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2" r:id="rId3"/>
    <p:sldId id="263" r:id="rId4"/>
    <p:sldId id="264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3957" autoAdjust="0"/>
  </p:normalViewPr>
  <p:slideViewPr>
    <p:cSldViewPr snapToGrid="0">
      <p:cViewPr varScale="1">
        <p:scale>
          <a:sx n="68" d="100"/>
          <a:sy n="68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5450B7-963E-441C-A242-2355CB1272BF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E5E7A6D8-9750-473E-B8C6-50920C50CC41}">
      <dgm:prSet/>
      <dgm:spPr/>
      <dgm:t>
        <a:bodyPr/>
        <a:lstStyle/>
        <a:p>
          <a:r>
            <a:rPr lang="en-US" altLang="ja-JP" dirty="0">
              <a:solidFill>
                <a:schemeClr val="tx1"/>
              </a:solidFill>
            </a:rPr>
            <a:t>DO</a:t>
          </a:r>
          <a:r>
            <a:rPr lang="ja-JP" altLang="en-US" dirty="0">
              <a:solidFill>
                <a:schemeClr val="tx1"/>
              </a:solidFill>
            </a:rPr>
            <a:t>・</a:t>
          </a:r>
          <a:r>
            <a:rPr lang="en-US" altLang="ja-JP" dirty="0">
              <a:solidFill>
                <a:schemeClr val="tx1"/>
              </a:solidFill>
            </a:rPr>
            <a:t>LA</a:t>
          </a:r>
          <a:r>
            <a:rPr lang="ja-JP" altLang="en-US" dirty="0">
              <a:solidFill>
                <a:schemeClr val="tx1"/>
              </a:solidFill>
            </a:rPr>
            <a:t>・</a:t>
          </a:r>
          <a:r>
            <a:rPr lang="en-US" altLang="ja-JP" dirty="0">
              <a:solidFill>
                <a:schemeClr val="tx1"/>
              </a:solidFill>
            </a:rPr>
            <a:t>I</a:t>
          </a:r>
          <a:r>
            <a:rPr lang="ja-JP" altLang="en-US" dirty="0">
              <a:solidFill>
                <a:schemeClr val="tx1"/>
              </a:solidFill>
            </a:rPr>
            <a:t>・</a:t>
          </a:r>
          <a:r>
            <a:rPr lang="en-US" altLang="ja-JP" dirty="0">
              <a:solidFill>
                <a:schemeClr val="tx1"/>
              </a:solidFill>
            </a:rPr>
            <a:t>LA</a:t>
          </a:r>
          <a:r>
            <a:rPr lang="ja-JP" altLang="en-US" dirty="0">
              <a:solidFill>
                <a:schemeClr val="tx1"/>
              </a:solidFill>
            </a:rPr>
            <a:t>シリーズ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510F66E-FA78-43AD-BBE5-44E6DF053B28}" type="parTrans" cxnId="{F0ADFF7A-941E-422C-BFE1-1D07CE07B87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68A0F51-282D-4C8E-B27A-5A81E2B5A389}" type="sibTrans" cxnId="{F0ADFF7A-941E-422C-BFE1-1D07CE07B87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1732440-DA2F-4D32-86AD-AFF649D7F65E}">
      <dgm:prSet/>
      <dgm:spPr/>
      <dgm:t>
        <a:bodyPr/>
        <a:lstStyle/>
        <a:p>
          <a:r>
            <a:rPr kumimoji="1" lang="ja-JP" dirty="0">
              <a:solidFill>
                <a:schemeClr val="tx1"/>
              </a:solidFill>
            </a:rPr>
            <a:t>インナー</a:t>
          </a:r>
          <a:endParaRPr lang="ja-JP" dirty="0">
            <a:solidFill>
              <a:schemeClr val="tx1"/>
            </a:solidFill>
          </a:endParaRPr>
        </a:p>
      </dgm:t>
    </dgm:pt>
    <dgm:pt modelId="{FA47000F-65B1-4D3F-9A28-C33BEE6E087D}" type="parTrans" cxnId="{7998A579-1489-4477-B5F3-5459665E51E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7BB4A7F-E3BE-4B3A-B385-312D733F75D7}" type="sibTrans" cxnId="{7998A579-1489-4477-B5F3-5459665E51E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3FF0E79-6151-4F6E-A950-E7D80B3727F4}">
      <dgm:prSet/>
      <dgm:spPr/>
      <dgm:t>
        <a:bodyPr/>
        <a:lstStyle/>
        <a:p>
          <a:r>
            <a:rPr kumimoji="1" lang="en-US" dirty="0">
              <a:solidFill>
                <a:schemeClr val="tx1"/>
              </a:solidFill>
            </a:rPr>
            <a:t>T</a:t>
          </a:r>
          <a:r>
            <a:rPr kumimoji="1" lang="ja-JP" dirty="0">
              <a:solidFill>
                <a:schemeClr val="tx1"/>
              </a:solidFill>
            </a:rPr>
            <a:t>シャツ</a:t>
          </a:r>
          <a:endParaRPr lang="ja-JP" dirty="0">
            <a:solidFill>
              <a:schemeClr val="tx1"/>
            </a:solidFill>
          </a:endParaRPr>
        </a:p>
      </dgm:t>
    </dgm:pt>
    <dgm:pt modelId="{E65F1582-52F5-4A25-A8B3-E8A89C58EC26}" type="parTrans" cxnId="{9514DFAA-7021-4EE8-94AF-330FC588A9F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B2F848B-D8EF-4514-A978-E6493036A594}" type="sibTrans" cxnId="{9514DFAA-7021-4EE8-94AF-330FC588A9F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B04F21B-3F8F-4971-AB80-EF00557F20EC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ノースリーブ</a:t>
          </a:r>
          <a:endParaRPr lang="ja-JP" altLang="en-US" dirty="0">
            <a:solidFill>
              <a:schemeClr val="tx1"/>
            </a:solidFill>
          </a:endParaRPr>
        </a:p>
      </dgm:t>
    </dgm:pt>
    <dgm:pt modelId="{CA5841E5-0ADB-4B45-9754-D13525040F72}" type="parTrans" cxnId="{7C154F47-71CA-448F-AA22-E20F400640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3A2EB6F-3B90-494B-95F5-530F06354442}" type="sibTrans" cxnId="{7C154F47-71CA-448F-AA22-E20F400640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AA3023-1BC9-4EB3-A0D5-32916BC9543A}">
      <dgm:prSet/>
      <dgm:spPr/>
      <dgm:t>
        <a:bodyPr/>
        <a:lstStyle/>
        <a:p>
          <a:r>
            <a:rPr kumimoji="1" lang="ja-JP" dirty="0">
              <a:solidFill>
                <a:schemeClr val="tx1"/>
              </a:solidFill>
            </a:rPr>
            <a:t>アウター</a:t>
          </a:r>
          <a:endParaRPr lang="ja-JP" dirty="0">
            <a:solidFill>
              <a:schemeClr val="tx1"/>
            </a:solidFill>
          </a:endParaRPr>
        </a:p>
      </dgm:t>
    </dgm:pt>
    <dgm:pt modelId="{35163C58-CCF3-494B-AFDB-A6F03AE9F467}" type="parTrans" cxnId="{CDEDD264-8728-43A6-BDD1-59301FE4194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BFBC24F-D0C2-4A38-A29F-5326F98E4C28}" type="sibTrans" cxnId="{CDEDD264-8728-43A6-BDD1-59301FE4194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DB9F664-241E-48B3-A5DF-AC0C83DB0E94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ブルゾン</a:t>
          </a:r>
          <a:endParaRPr lang="ja-JP" altLang="en-US" dirty="0">
            <a:solidFill>
              <a:schemeClr val="tx1"/>
            </a:solidFill>
          </a:endParaRPr>
        </a:p>
      </dgm:t>
    </dgm:pt>
    <dgm:pt modelId="{070593B7-4492-4045-BBC2-11BFF9390EBA}" type="parTrans" cxnId="{22D0E08E-DAFD-4841-9DC2-6DD759CF170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CA73E70-A789-4B06-B1EC-BB008CB2A797}" type="sibTrans" cxnId="{22D0E08E-DAFD-4841-9DC2-6DD759CF170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81833E8-2EB1-4BE6-8696-D8F11AF16A9A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ジャケット</a:t>
          </a:r>
          <a:endParaRPr lang="ja-JP" altLang="en-US" dirty="0">
            <a:solidFill>
              <a:schemeClr val="tx1"/>
            </a:solidFill>
          </a:endParaRPr>
        </a:p>
      </dgm:t>
    </dgm:pt>
    <dgm:pt modelId="{D7B8C13A-E997-490E-938E-FAFD418606EA}" type="parTrans" cxnId="{EF0DE423-B1D9-4F03-A79A-F817378EE75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C57A9EF-7635-48D9-89A6-621F17142F83}" type="sibTrans" cxnId="{EF0DE423-B1D9-4F03-A79A-F817378EE75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A71642-72A2-43C1-AC32-C341E22B61D6}">
      <dgm:prSet/>
      <dgm:spPr/>
      <dgm:t>
        <a:bodyPr/>
        <a:lstStyle/>
        <a:p>
          <a:r>
            <a:rPr kumimoji="1" lang="ja-JP" dirty="0">
              <a:solidFill>
                <a:schemeClr val="tx1"/>
              </a:solidFill>
            </a:rPr>
            <a:t>ボトム</a:t>
          </a:r>
          <a:endParaRPr lang="ja-JP" dirty="0">
            <a:solidFill>
              <a:schemeClr val="tx1"/>
            </a:solidFill>
          </a:endParaRPr>
        </a:p>
      </dgm:t>
    </dgm:pt>
    <dgm:pt modelId="{35CAF501-F850-42A4-B74F-744EEE1980D7}" type="parTrans" cxnId="{8FF6CC0A-3C0A-4A01-A77C-037FFCF57D5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B555ECC6-199C-4D59-BD7F-97E8D775DAD6}" type="sibTrans" cxnId="{8FF6CC0A-3C0A-4A01-A77C-037FFCF57D5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F435E86-37D3-4B3C-BE0D-D1A8C4914D34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パンツ</a:t>
          </a:r>
          <a:endParaRPr lang="ja-JP" altLang="en-US" dirty="0">
            <a:solidFill>
              <a:schemeClr val="tx1"/>
            </a:solidFill>
          </a:endParaRPr>
        </a:p>
      </dgm:t>
    </dgm:pt>
    <dgm:pt modelId="{993A271F-E96B-4B7A-977B-14AEE99927DF}" type="parTrans" cxnId="{F45E2812-CA33-4229-B80A-835DAB21DF8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941151D-70A4-4C92-9787-CFABF155692F}" type="sibTrans" cxnId="{F45E2812-CA33-4229-B80A-835DAB21DF8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B564297-A194-473C-846A-268300FC27BD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ショートパンツ</a:t>
          </a:r>
          <a:endParaRPr lang="ja-JP" altLang="en-US" dirty="0">
            <a:solidFill>
              <a:schemeClr val="tx1"/>
            </a:solidFill>
          </a:endParaRPr>
        </a:p>
      </dgm:t>
    </dgm:pt>
    <dgm:pt modelId="{04994A74-FD4E-40B9-A8A5-7C556124AE62}" type="parTrans" cxnId="{1F198357-9632-4AE5-8F15-63E889EC933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9EBC349-DD82-4966-87E7-116D177A3EEC}" type="sibTrans" cxnId="{1F198357-9632-4AE5-8F15-63E889EC933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12EF52E-5984-422C-A305-A422F35E1F01}" type="pres">
      <dgm:prSet presAssocID="{E15450B7-963E-441C-A242-2355CB1272B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B894C31-5499-4E23-8084-C172065E6C0D}" type="pres">
      <dgm:prSet presAssocID="{E5E7A6D8-9750-473E-B8C6-50920C50CC41}" presName="hierRoot1" presStyleCnt="0">
        <dgm:presLayoutVars>
          <dgm:hierBranch val="init"/>
        </dgm:presLayoutVars>
      </dgm:prSet>
      <dgm:spPr/>
    </dgm:pt>
    <dgm:pt modelId="{B3764E6B-5170-45E7-B41C-BE50DF499AF6}" type="pres">
      <dgm:prSet presAssocID="{E5E7A6D8-9750-473E-B8C6-50920C50CC41}" presName="rootComposite1" presStyleCnt="0"/>
      <dgm:spPr/>
    </dgm:pt>
    <dgm:pt modelId="{2170FFE1-334C-4E6C-A696-89B2A79DD518}" type="pres">
      <dgm:prSet presAssocID="{E5E7A6D8-9750-473E-B8C6-50920C50CC41}" presName="rootText1" presStyleLbl="node0" presStyleIdx="0" presStyleCnt="1" custScaleX="204489">
        <dgm:presLayoutVars>
          <dgm:chPref val="3"/>
        </dgm:presLayoutVars>
      </dgm:prSet>
      <dgm:spPr/>
    </dgm:pt>
    <dgm:pt modelId="{8D981A1A-B589-47F2-8A72-1568208206B1}" type="pres">
      <dgm:prSet presAssocID="{E5E7A6D8-9750-473E-B8C6-50920C50CC41}" presName="rootConnector1" presStyleLbl="node1" presStyleIdx="0" presStyleCnt="0"/>
      <dgm:spPr/>
    </dgm:pt>
    <dgm:pt modelId="{35AEA846-C73B-41C1-AA3A-6D0009E27E98}" type="pres">
      <dgm:prSet presAssocID="{E5E7A6D8-9750-473E-B8C6-50920C50CC41}" presName="hierChild2" presStyleCnt="0"/>
      <dgm:spPr/>
    </dgm:pt>
    <dgm:pt modelId="{C6E639B2-4051-4E36-9ACD-B7BBADEB082E}" type="pres">
      <dgm:prSet presAssocID="{FA47000F-65B1-4D3F-9A28-C33BEE6E087D}" presName="Name64" presStyleLbl="parChTrans1D2" presStyleIdx="0" presStyleCnt="3"/>
      <dgm:spPr/>
    </dgm:pt>
    <dgm:pt modelId="{5048B309-1D08-471A-8895-DD1DDD749DFA}" type="pres">
      <dgm:prSet presAssocID="{51732440-DA2F-4D32-86AD-AFF649D7F65E}" presName="hierRoot2" presStyleCnt="0">
        <dgm:presLayoutVars>
          <dgm:hierBranch val="init"/>
        </dgm:presLayoutVars>
      </dgm:prSet>
      <dgm:spPr/>
    </dgm:pt>
    <dgm:pt modelId="{A9D253BD-E2E1-4EF0-BDBF-21D78A4310F8}" type="pres">
      <dgm:prSet presAssocID="{51732440-DA2F-4D32-86AD-AFF649D7F65E}" presName="rootComposite" presStyleCnt="0"/>
      <dgm:spPr/>
    </dgm:pt>
    <dgm:pt modelId="{FCCDA483-1139-4ABD-9EF1-67C4BE089B0F}" type="pres">
      <dgm:prSet presAssocID="{51732440-DA2F-4D32-86AD-AFF649D7F65E}" presName="rootText" presStyleLbl="node2" presStyleIdx="0" presStyleCnt="3">
        <dgm:presLayoutVars>
          <dgm:chPref val="3"/>
        </dgm:presLayoutVars>
      </dgm:prSet>
      <dgm:spPr/>
    </dgm:pt>
    <dgm:pt modelId="{7B3637C2-697A-49F7-B520-3E12FF8F585F}" type="pres">
      <dgm:prSet presAssocID="{51732440-DA2F-4D32-86AD-AFF649D7F65E}" presName="rootConnector" presStyleLbl="node2" presStyleIdx="0" presStyleCnt="3"/>
      <dgm:spPr/>
    </dgm:pt>
    <dgm:pt modelId="{3CB8A071-13D8-42F5-BB1B-53D84AA3CC84}" type="pres">
      <dgm:prSet presAssocID="{51732440-DA2F-4D32-86AD-AFF649D7F65E}" presName="hierChild4" presStyleCnt="0"/>
      <dgm:spPr/>
    </dgm:pt>
    <dgm:pt modelId="{E10B7EC6-31F6-4180-AE79-B31036C575FA}" type="pres">
      <dgm:prSet presAssocID="{E65F1582-52F5-4A25-A8B3-E8A89C58EC26}" presName="Name64" presStyleLbl="parChTrans1D3" presStyleIdx="0" presStyleCnt="6"/>
      <dgm:spPr/>
    </dgm:pt>
    <dgm:pt modelId="{3EBCEE8E-FBE7-4191-A248-F9899C111CFF}" type="pres">
      <dgm:prSet presAssocID="{C3FF0E79-6151-4F6E-A950-E7D80B3727F4}" presName="hierRoot2" presStyleCnt="0">
        <dgm:presLayoutVars>
          <dgm:hierBranch val="init"/>
        </dgm:presLayoutVars>
      </dgm:prSet>
      <dgm:spPr/>
    </dgm:pt>
    <dgm:pt modelId="{30CACBED-04CA-4F7C-8783-89198B1FF69E}" type="pres">
      <dgm:prSet presAssocID="{C3FF0E79-6151-4F6E-A950-E7D80B3727F4}" presName="rootComposite" presStyleCnt="0"/>
      <dgm:spPr/>
    </dgm:pt>
    <dgm:pt modelId="{807DB3CF-AF68-4F27-913E-BA8ABD6FD544}" type="pres">
      <dgm:prSet presAssocID="{C3FF0E79-6151-4F6E-A950-E7D80B3727F4}" presName="rootText" presStyleLbl="node3" presStyleIdx="0" presStyleCnt="6" custScaleX="226432">
        <dgm:presLayoutVars>
          <dgm:chPref val="3"/>
        </dgm:presLayoutVars>
      </dgm:prSet>
      <dgm:spPr/>
    </dgm:pt>
    <dgm:pt modelId="{0A42F1CB-45B4-47C8-968D-6A7104758FFC}" type="pres">
      <dgm:prSet presAssocID="{C3FF0E79-6151-4F6E-A950-E7D80B3727F4}" presName="rootConnector" presStyleLbl="node3" presStyleIdx="0" presStyleCnt="6"/>
      <dgm:spPr/>
    </dgm:pt>
    <dgm:pt modelId="{6031BEAB-F7F8-4000-9B00-4828804AA9D3}" type="pres">
      <dgm:prSet presAssocID="{C3FF0E79-6151-4F6E-A950-E7D80B3727F4}" presName="hierChild4" presStyleCnt="0"/>
      <dgm:spPr/>
    </dgm:pt>
    <dgm:pt modelId="{E365420C-61E8-42E3-891A-D7AC606FD12B}" type="pres">
      <dgm:prSet presAssocID="{C3FF0E79-6151-4F6E-A950-E7D80B3727F4}" presName="hierChild5" presStyleCnt="0"/>
      <dgm:spPr/>
    </dgm:pt>
    <dgm:pt modelId="{D8C3392A-19AC-4B46-BA19-03388D2F1AC8}" type="pres">
      <dgm:prSet presAssocID="{CA5841E5-0ADB-4B45-9754-D13525040F72}" presName="Name64" presStyleLbl="parChTrans1D3" presStyleIdx="1" presStyleCnt="6"/>
      <dgm:spPr/>
    </dgm:pt>
    <dgm:pt modelId="{194905B6-60C0-44DC-8DD9-D5AA881BD61C}" type="pres">
      <dgm:prSet presAssocID="{FB04F21B-3F8F-4971-AB80-EF00557F20EC}" presName="hierRoot2" presStyleCnt="0">
        <dgm:presLayoutVars>
          <dgm:hierBranch val="init"/>
        </dgm:presLayoutVars>
      </dgm:prSet>
      <dgm:spPr/>
    </dgm:pt>
    <dgm:pt modelId="{DAF9A749-6CE0-4AEA-BF89-85BCF7E60076}" type="pres">
      <dgm:prSet presAssocID="{FB04F21B-3F8F-4971-AB80-EF00557F20EC}" presName="rootComposite" presStyleCnt="0"/>
      <dgm:spPr/>
    </dgm:pt>
    <dgm:pt modelId="{D9911983-EA43-43CC-9F27-0DB99A679EE1}" type="pres">
      <dgm:prSet presAssocID="{FB04F21B-3F8F-4971-AB80-EF00557F20EC}" presName="rootText" presStyleLbl="node3" presStyleIdx="1" presStyleCnt="6" custScaleX="226432">
        <dgm:presLayoutVars>
          <dgm:chPref val="3"/>
        </dgm:presLayoutVars>
      </dgm:prSet>
      <dgm:spPr/>
    </dgm:pt>
    <dgm:pt modelId="{E3724FDF-8A97-4673-9960-D1F10B3BEB4C}" type="pres">
      <dgm:prSet presAssocID="{FB04F21B-3F8F-4971-AB80-EF00557F20EC}" presName="rootConnector" presStyleLbl="node3" presStyleIdx="1" presStyleCnt="6"/>
      <dgm:spPr/>
    </dgm:pt>
    <dgm:pt modelId="{03B80076-FFC9-41E9-B686-F04D921F5957}" type="pres">
      <dgm:prSet presAssocID="{FB04F21B-3F8F-4971-AB80-EF00557F20EC}" presName="hierChild4" presStyleCnt="0"/>
      <dgm:spPr/>
    </dgm:pt>
    <dgm:pt modelId="{F75B4EDE-8907-4A4F-AF81-00E29AA7D44C}" type="pres">
      <dgm:prSet presAssocID="{FB04F21B-3F8F-4971-AB80-EF00557F20EC}" presName="hierChild5" presStyleCnt="0"/>
      <dgm:spPr/>
    </dgm:pt>
    <dgm:pt modelId="{E0878DA5-3E92-4C57-9ECF-90DB8DE7295B}" type="pres">
      <dgm:prSet presAssocID="{51732440-DA2F-4D32-86AD-AFF649D7F65E}" presName="hierChild5" presStyleCnt="0"/>
      <dgm:spPr/>
    </dgm:pt>
    <dgm:pt modelId="{5C8E180E-A505-4415-B238-51E78AD75238}" type="pres">
      <dgm:prSet presAssocID="{35163C58-CCF3-494B-AFDB-A6F03AE9F467}" presName="Name64" presStyleLbl="parChTrans1D2" presStyleIdx="1" presStyleCnt="3"/>
      <dgm:spPr/>
    </dgm:pt>
    <dgm:pt modelId="{62C581AD-8A58-4750-9A3C-9AE354CE40DE}" type="pres">
      <dgm:prSet presAssocID="{D7AA3023-1BC9-4EB3-A0D5-32916BC9543A}" presName="hierRoot2" presStyleCnt="0">
        <dgm:presLayoutVars>
          <dgm:hierBranch val="init"/>
        </dgm:presLayoutVars>
      </dgm:prSet>
      <dgm:spPr/>
    </dgm:pt>
    <dgm:pt modelId="{FA1F50F9-76BA-4D04-91E7-EC0B844EB42F}" type="pres">
      <dgm:prSet presAssocID="{D7AA3023-1BC9-4EB3-A0D5-32916BC9543A}" presName="rootComposite" presStyleCnt="0"/>
      <dgm:spPr/>
    </dgm:pt>
    <dgm:pt modelId="{755DDCAE-CF1F-432B-A927-295B3BC54DD5}" type="pres">
      <dgm:prSet presAssocID="{D7AA3023-1BC9-4EB3-A0D5-32916BC9543A}" presName="rootText" presStyleLbl="node2" presStyleIdx="1" presStyleCnt="3">
        <dgm:presLayoutVars>
          <dgm:chPref val="3"/>
        </dgm:presLayoutVars>
      </dgm:prSet>
      <dgm:spPr/>
    </dgm:pt>
    <dgm:pt modelId="{9998A698-1294-44CB-AC4D-405DBD417DFB}" type="pres">
      <dgm:prSet presAssocID="{D7AA3023-1BC9-4EB3-A0D5-32916BC9543A}" presName="rootConnector" presStyleLbl="node2" presStyleIdx="1" presStyleCnt="3"/>
      <dgm:spPr/>
    </dgm:pt>
    <dgm:pt modelId="{DAFD29BA-874E-47AD-90B5-A5862FD8FE1E}" type="pres">
      <dgm:prSet presAssocID="{D7AA3023-1BC9-4EB3-A0D5-32916BC9543A}" presName="hierChild4" presStyleCnt="0"/>
      <dgm:spPr/>
    </dgm:pt>
    <dgm:pt modelId="{CF41BADE-7809-4D29-9705-B9DAE8F0E49D}" type="pres">
      <dgm:prSet presAssocID="{070593B7-4492-4045-BBC2-11BFF9390EBA}" presName="Name64" presStyleLbl="parChTrans1D3" presStyleIdx="2" presStyleCnt="6"/>
      <dgm:spPr/>
    </dgm:pt>
    <dgm:pt modelId="{726C2735-7ED3-45C8-80AD-4C0A48A5154A}" type="pres">
      <dgm:prSet presAssocID="{EDB9F664-241E-48B3-A5DF-AC0C83DB0E94}" presName="hierRoot2" presStyleCnt="0">
        <dgm:presLayoutVars>
          <dgm:hierBranch val="init"/>
        </dgm:presLayoutVars>
      </dgm:prSet>
      <dgm:spPr/>
    </dgm:pt>
    <dgm:pt modelId="{8C9A273E-A1BA-4374-8F5E-EF89190B1F75}" type="pres">
      <dgm:prSet presAssocID="{EDB9F664-241E-48B3-A5DF-AC0C83DB0E94}" presName="rootComposite" presStyleCnt="0"/>
      <dgm:spPr/>
    </dgm:pt>
    <dgm:pt modelId="{11313136-B7A4-4ABE-8FBB-827D0B8C2108}" type="pres">
      <dgm:prSet presAssocID="{EDB9F664-241E-48B3-A5DF-AC0C83DB0E94}" presName="rootText" presStyleLbl="node3" presStyleIdx="2" presStyleCnt="6" custScaleX="226432">
        <dgm:presLayoutVars>
          <dgm:chPref val="3"/>
        </dgm:presLayoutVars>
      </dgm:prSet>
      <dgm:spPr/>
    </dgm:pt>
    <dgm:pt modelId="{80407DF9-A128-47D7-8D0B-6160CA25B389}" type="pres">
      <dgm:prSet presAssocID="{EDB9F664-241E-48B3-A5DF-AC0C83DB0E94}" presName="rootConnector" presStyleLbl="node3" presStyleIdx="2" presStyleCnt="6"/>
      <dgm:spPr/>
    </dgm:pt>
    <dgm:pt modelId="{0837A4A1-D716-489A-A89F-0CB7CAE50129}" type="pres">
      <dgm:prSet presAssocID="{EDB9F664-241E-48B3-A5DF-AC0C83DB0E94}" presName="hierChild4" presStyleCnt="0"/>
      <dgm:spPr/>
    </dgm:pt>
    <dgm:pt modelId="{C2F3B494-12F8-4014-9695-4A9999547C2E}" type="pres">
      <dgm:prSet presAssocID="{EDB9F664-241E-48B3-A5DF-AC0C83DB0E94}" presName="hierChild5" presStyleCnt="0"/>
      <dgm:spPr/>
    </dgm:pt>
    <dgm:pt modelId="{483D5DE9-0B1B-42FB-BB1B-DA461BE9F06D}" type="pres">
      <dgm:prSet presAssocID="{D7B8C13A-E997-490E-938E-FAFD418606EA}" presName="Name64" presStyleLbl="parChTrans1D3" presStyleIdx="3" presStyleCnt="6"/>
      <dgm:spPr/>
    </dgm:pt>
    <dgm:pt modelId="{6D63FAB8-6BC0-4A66-80B9-C9267CC4D248}" type="pres">
      <dgm:prSet presAssocID="{181833E8-2EB1-4BE6-8696-D8F11AF16A9A}" presName="hierRoot2" presStyleCnt="0">
        <dgm:presLayoutVars>
          <dgm:hierBranch val="init"/>
        </dgm:presLayoutVars>
      </dgm:prSet>
      <dgm:spPr/>
    </dgm:pt>
    <dgm:pt modelId="{C65489CA-E469-4CBF-AEAC-27B9269D1920}" type="pres">
      <dgm:prSet presAssocID="{181833E8-2EB1-4BE6-8696-D8F11AF16A9A}" presName="rootComposite" presStyleCnt="0"/>
      <dgm:spPr/>
    </dgm:pt>
    <dgm:pt modelId="{4F4DF23B-8E4F-48E3-9376-51841BC29D1D}" type="pres">
      <dgm:prSet presAssocID="{181833E8-2EB1-4BE6-8696-D8F11AF16A9A}" presName="rootText" presStyleLbl="node3" presStyleIdx="3" presStyleCnt="6" custScaleX="226432">
        <dgm:presLayoutVars>
          <dgm:chPref val="3"/>
        </dgm:presLayoutVars>
      </dgm:prSet>
      <dgm:spPr/>
    </dgm:pt>
    <dgm:pt modelId="{A54885BB-3928-4BC0-8EC9-0D4B6CBA6016}" type="pres">
      <dgm:prSet presAssocID="{181833E8-2EB1-4BE6-8696-D8F11AF16A9A}" presName="rootConnector" presStyleLbl="node3" presStyleIdx="3" presStyleCnt="6"/>
      <dgm:spPr/>
    </dgm:pt>
    <dgm:pt modelId="{1321392F-1F87-44C7-80CB-6516A5F477BD}" type="pres">
      <dgm:prSet presAssocID="{181833E8-2EB1-4BE6-8696-D8F11AF16A9A}" presName="hierChild4" presStyleCnt="0"/>
      <dgm:spPr/>
    </dgm:pt>
    <dgm:pt modelId="{6A1DB239-0C22-4A9F-AA35-C4C7F30A001F}" type="pres">
      <dgm:prSet presAssocID="{181833E8-2EB1-4BE6-8696-D8F11AF16A9A}" presName="hierChild5" presStyleCnt="0"/>
      <dgm:spPr/>
    </dgm:pt>
    <dgm:pt modelId="{7BB28387-5344-4BA7-A513-3250F5FFCDA2}" type="pres">
      <dgm:prSet presAssocID="{D7AA3023-1BC9-4EB3-A0D5-32916BC9543A}" presName="hierChild5" presStyleCnt="0"/>
      <dgm:spPr/>
    </dgm:pt>
    <dgm:pt modelId="{A40840E6-2F5F-4F66-9735-F72C2CEF362D}" type="pres">
      <dgm:prSet presAssocID="{35CAF501-F850-42A4-B74F-744EEE1980D7}" presName="Name64" presStyleLbl="parChTrans1D2" presStyleIdx="2" presStyleCnt="3"/>
      <dgm:spPr/>
    </dgm:pt>
    <dgm:pt modelId="{DF0AB769-ACDA-4110-ABCE-1F231BC5ABC6}" type="pres">
      <dgm:prSet presAssocID="{D7A71642-72A2-43C1-AC32-C341E22B61D6}" presName="hierRoot2" presStyleCnt="0">
        <dgm:presLayoutVars>
          <dgm:hierBranch val="init"/>
        </dgm:presLayoutVars>
      </dgm:prSet>
      <dgm:spPr/>
    </dgm:pt>
    <dgm:pt modelId="{7FA2BC6E-2F91-4F40-BEE5-2390A36637D5}" type="pres">
      <dgm:prSet presAssocID="{D7A71642-72A2-43C1-AC32-C341E22B61D6}" presName="rootComposite" presStyleCnt="0"/>
      <dgm:spPr/>
    </dgm:pt>
    <dgm:pt modelId="{9D9C2C6F-338F-49C5-8193-798CC8AFC0AB}" type="pres">
      <dgm:prSet presAssocID="{D7A71642-72A2-43C1-AC32-C341E22B61D6}" presName="rootText" presStyleLbl="node2" presStyleIdx="2" presStyleCnt="3">
        <dgm:presLayoutVars>
          <dgm:chPref val="3"/>
        </dgm:presLayoutVars>
      </dgm:prSet>
      <dgm:spPr/>
    </dgm:pt>
    <dgm:pt modelId="{0A1FB91C-536F-4F83-9CFE-7CBD227222B5}" type="pres">
      <dgm:prSet presAssocID="{D7A71642-72A2-43C1-AC32-C341E22B61D6}" presName="rootConnector" presStyleLbl="node2" presStyleIdx="2" presStyleCnt="3"/>
      <dgm:spPr/>
    </dgm:pt>
    <dgm:pt modelId="{3C1FF2BA-99FC-40BD-85C8-2D5ED9DB6F1F}" type="pres">
      <dgm:prSet presAssocID="{D7A71642-72A2-43C1-AC32-C341E22B61D6}" presName="hierChild4" presStyleCnt="0"/>
      <dgm:spPr/>
    </dgm:pt>
    <dgm:pt modelId="{2EC8765E-1AA1-4DDB-8D87-79B812708169}" type="pres">
      <dgm:prSet presAssocID="{993A271F-E96B-4B7A-977B-14AEE99927DF}" presName="Name64" presStyleLbl="parChTrans1D3" presStyleIdx="4" presStyleCnt="6"/>
      <dgm:spPr/>
    </dgm:pt>
    <dgm:pt modelId="{545C37C1-3E88-485E-8591-80D053900E8A}" type="pres">
      <dgm:prSet presAssocID="{EF435E86-37D3-4B3C-BE0D-D1A8C4914D34}" presName="hierRoot2" presStyleCnt="0">
        <dgm:presLayoutVars>
          <dgm:hierBranch val="init"/>
        </dgm:presLayoutVars>
      </dgm:prSet>
      <dgm:spPr/>
    </dgm:pt>
    <dgm:pt modelId="{E6309396-44F9-40EB-99B5-62EAFAF36CA1}" type="pres">
      <dgm:prSet presAssocID="{EF435E86-37D3-4B3C-BE0D-D1A8C4914D34}" presName="rootComposite" presStyleCnt="0"/>
      <dgm:spPr/>
    </dgm:pt>
    <dgm:pt modelId="{666C3070-11D8-47F4-8605-F26492DE552B}" type="pres">
      <dgm:prSet presAssocID="{EF435E86-37D3-4B3C-BE0D-D1A8C4914D34}" presName="rootText" presStyleLbl="node3" presStyleIdx="4" presStyleCnt="6" custScaleX="226432">
        <dgm:presLayoutVars>
          <dgm:chPref val="3"/>
        </dgm:presLayoutVars>
      </dgm:prSet>
      <dgm:spPr/>
    </dgm:pt>
    <dgm:pt modelId="{A056E617-CC42-456E-9BD6-2B421ACD9016}" type="pres">
      <dgm:prSet presAssocID="{EF435E86-37D3-4B3C-BE0D-D1A8C4914D34}" presName="rootConnector" presStyleLbl="node3" presStyleIdx="4" presStyleCnt="6"/>
      <dgm:spPr/>
    </dgm:pt>
    <dgm:pt modelId="{3E146247-A3AD-47CC-A6CC-CB202F8F5EC7}" type="pres">
      <dgm:prSet presAssocID="{EF435E86-37D3-4B3C-BE0D-D1A8C4914D34}" presName="hierChild4" presStyleCnt="0"/>
      <dgm:spPr/>
    </dgm:pt>
    <dgm:pt modelId="{56722CF1-4E10-46A5-8E7A-8A933509855D}" type="pres">
      <dgm:prSet presAssocID="{EF435E86-37D3-4B3C-BE0D-D1A8C4914D34}" presName="hierChild5" presStyleCnt="0"/>
      <dgm:spPr/>
    </dgm:pt>
    <dgm:pt modelId="{32DDC349-AC04-4B4C-ACF2-5ADD9DD85870}" type="pres">
      <dgm:prSet presAssocID="{04994A74-FD4E-40B9-A8A5-7C556124AE62}" presName="Name64" presStyleLbl="parChTrans1D3" presStyleIdx="5" presStyleCnt="6"/>
      <dgm:spPr/>
    </dgm:pt>
    <dgm:pt modelId="{37605290-F2E4-4ACC-B927-6FDD08B24102}" type="pres">
      <dgm:prSet presAssocID="{5B564297-A194-473C-846A-268300FC27BD}" presName="hierRoot2" presStyleCnt="0">
        <dgm:presLayoutVars>
          <dgm:hierBranch val="init"/>
        </dgm:presLayoutVars>
      </dgm:prSet>
      <dgm:spPr/>
    </dgm:pt>
    <dgm:pt modelId="{0F174548-D5AF-4138-8D46-A357D13682F2}" type="pres">
      <dgm:prSet presAssocID="{5B564297-A194-473C-846A-268300FC27BD}" presName="rootComposite" presStyleCnt="0"/>
      <dgm:spPr/>
    </dgm:pt>
    <dgm:pt modelId="{8C341774-5DDF-49F1-B048-D1EE837DD212}" type="pres">
      <dgm:prSet presAssocID="{5B564297-A194-473C-846A-268300FC27BD}" presName="rootText" presStyleLbl="node3" presStyleIdx="5" presStyleCnt="6" custScaleX="226432">
        <dgm:presLayoutVars>
          <dgm:chPref val="3"/>
        </dgm:presLayoutVars>
      </dgm:prSet>
      <dgm:spPr/>
    </dgm:pt>
    <dgm:pt modelId="{F5DEC2A5-53D8-458B-91A6-C5BD4A89526D}" type="pres">
      <dgm:prSet presAssocID="{5B564297-A194-473C-846A-268300FC27BD}" presName="rootConnector" presStyleLbl="node3" presStyleIdx="5" presStyleCnt="6"/>
      <dgm:spPr/>
    </dgm:pt>
    <dgm:pt modelId="{7C98420E-D633-4872-858D-C15A5680A740}" type="pres">
      <dgm:prSet presAssocID="{5B564297-A194-473C-846A-268300FC27BD}" presName="hierChild4" presStyleCnt="0"/>
      <dgm:spPr/>
    </dgm:pt>
    <dgm:pt modelId="{9256D998-F2D6-456A-B121-4D63506BE300}" type="pres">
      <dgm:prSet presAssocID="{5B564297-A194-473C-846A-268300FC27BD}" presName="hierChild5" presStyleCnt="0"/>
      <dgm:spPr/>
    </dgm:pt>
    <dgm:pt modelId="{6E15F7B0-F3C3-49AC-819A-18901E91A8EE}" type="pres">
      <dgm:prSet presAssocID="{D7A71642-72A2-43C1-AC32-C341E22B61D6}" presName="hierChild5" presStyleCnt="0"/>
      <dgm:spPr/>
    </dgm:pt>
    <dgm:pt modelId="{4E586C8A-3E00-4C5B-810B-EEFD83F149D9}" type="pres">
      <dgm:prSet presAssocID="{E5E7A6D8-9750-473E-B8C6-50920C50CC41}" presName="hierChild3" presStyleCnt="0"/>
      <dgm:spPr/>
    </dgm:pt>
  </dgm:ptLst>
  <dgm:cxnLst>
    <dgm:cxn modelId="{6789B900-3B4C-4DF5-8BC0-36AF21BF8762}" type="presOf" srcId="{D7A71642-72A2-43C1-AC32-C341E22B61D6}" destId="{9D9C2C6F-338F-49C5-8193-798CC8AFC0AB}" srcOrd="0" destOrd="0" presId="urn:microsoft.com/office/officeart/2009/3/layout/HorizontalOrganizationChart"/>
    <dgm:cxn modelId="{8FF6CC0A-3C0A-4A01-A77C-037FFCF57D5C}" srcId="{E5E7A6D8-9750-473E-B8C6-50920C50CC41}" destId="{D7A71642-72A2-43C1-AC32-C341E22B61D6}" srcOrd="2" destOrd="0" parTransId="{35CAF501-F850-42A4-B74F-744EEE1980D7}" sibTransId="{B555ECC6-199C-4D59-BD7F-97E8D775DAD6}"/>
    <dgm:cxn modelId="{F45E2812-CA33-4229-B80A-835DAB21DF83}" srcId="{D7A71642-72A2-43C1-AC32-C341E22B61D6}" destId="{EF435E86-37D3-4B3C-BE0D-D1A8C4914D34}" srcOrd="0" destOrd="0" parTransId="{993A271F-E96B-4B7A-977B-14AEE99927DF}" sibTransId="{0941151D-70A4-4C92-9787-CFABF155692F}"/>
    <dgm:cxn modelId="{6365C913-729E-446F-B7B6-08C019F128AA}" type="presOf" srcId="{C3FF0E79-6151-4F6E-A950-E7D80B3727F4}" destId="{807DB3CF-AF68-4F27-913E-BA8ABD6FD544}" srcOrd="0" destOrd="0" presId="urn:microsoft.com/office/officeart/2009/3/layout/HorizontalOrganizationChart"/>
    <dgm:cxn modelId="{B66A7616-100C-4C9B-B78A-6D4DB328EE75}" type="presOf" srcId="{FB04F21B-3F8F-4971-AB80-EF00557F20EC}" destId="{E3724FDF-8A97-4673-9960-D1F10B3BEB4C}" srcOrd="1" destOrd="0" presId="urn:microsoft.com/office/officeart/2009/3/layout/HorizontalOrganizationChart"/>
    <dgm:cxn modelId="{7C06361A-2731-4AE4-A75B-F1E6D7169BEA}" type="presOf" srcId="{EF435E86-37D3-4B3C-BE0D-D1A8C4914D34}" destId="{666C3070-11D8-47F4-8605-F26492DE552B}" srcOrd="0" destOrd="0" presId="urn:microsoft.com/office/officeart/2009/3/layout/HorizontalOrganizationChart"/>
    <dgm:cxn modelId="{EF0DE423-B1D9-4F03-A79A-F817378EE758}" srcId="{D7AA3023-1BC9-4EB3-A0D5-32916BC9543A}" destId="{181833E8-2EB1-4BE6-8696-D8F11AF16A9A}" srcOrd="1" destOrd="0" parTransId="{D7B8C13A-E997-490E-938E-FAFD418606EA}" sibTransId="{9C57A9EF-7635-48D9-89A6-621F17142F83}"/>
    <dgm:cxn modelId="{53650725-9AFD-416F-BC96-49BD04C34E38}" type="presOf" srcId="{FA47000F-65B1-4D3F-9A28-C33BEE6E087D}" destId="{C6E639B2-4051-4E36-9ACD-B7BBADEB082E}" srcOrd="0" destOrd="0" presId="urn:microsoft.com/office/officeart/2009/3/layout/HorizontalOrganizationChart"/>
    <dgm:cxn modelId="{173A6E2A-F5A6-4804-8CF7-03DD87DDC78A}" type="presOf" srcId="{EF435E86-37D3-4B3C-BE0D-D1A8C4914D34}" destId="{A056E617-CC42-456E-9BD6-2B421ACD9016}" srcOrd="1" destOrd="0" presId="urn:microsoft.com/office/officeart/2009/3/layout/HorizontalOrganizationChart"/>
    <dgm:cxn modelId="{6D19C22A-B581-43B8-94ED-DE929D88F79B}" type="presOf" srcId="{181833E8-2EB1-4BE6-8696-D8F11AF16A9A}" destId="{A54885BB-3928-4BC0-8EC9-0D4B6CBA6016}" srcOrd="1" destOrd="0" presId="urn:microsoft.com/office/officeart/2009/3/layout/HorizontalOrganizationChart"/>
    <dgm:cxn modelId="{19F64D30-E0CC-4FE0-9BD7-951908B1FE6A}" type="presOf" srcId="{E15450B7-963E-441C-A242-2355CB1272BF}" destId="{412EF52E-5984-422C-A305-A422F35E1F01}" srcOrd="0" destOrd="0" presId="urn:microsoft.com/office/officeart/2009/3/layout/HorizontalOrganizationChart"/>
    <dgm:cxn modelId="{BC4DAE30-D56A-45D6-A3E3-B95C6FFE2E24}" type="presOf" srcId="{E5E7A6D8-9750-473E-B8C6-50920C50CC41}" destId="{8D981A1A-B589-47F2-8A72-1568208206B1}" srcOrd="1" destOrd="0" presId="urn:microsoft.com/office/officeart/2009/3/layout/HorizontalOrganizationChart"/>
    <dgm:cxn modelId="{ED22AD3D-A44B-4E6D-9A7D-33D8DE7331E7}" type="presOf" srcId="{993A271F-E96B-4B7A-977B-14AEE99927DF}" destId="{2EC8765E-1AA1-4DDB-8D87-79B812708169}" srcOrd="0" destOrd="0" presId="urn:microsoft.com/office/officeart/2009/3/layout/HorizontalOrganizationChart"/>
    <dgm:cxn modelId="{1186F93E-D5A1-4E25-A5E0-A21D072307C7}" type="presOf" srcId="{C3FF0E79-6151-4F6E-A950-E7D80B3727F4}" destId="{0A42F1CB-45B4-47C8-968D-6A7104758FFC}" srcOrd="1" destOrd="0" presId="urn:microsoft.com/office/officeart/2009/3/layout/HorizontalOrganizationChart"/>
    <dgm:cxn modelId="{6243C65C-6B9C-4CFA-9EA0-F60FD624AC38}" type="presOf" srcId="{5B564297-A194-473C-846A-268300FC27BD}" destId="{8C341774-5DDF-49F1-B048-D1EE837DD212}" srcOrd="0" destOrd="0" presId="urn:microsoft.com/office/officeart/2009/3/layout/HorizontalOrganizationChart"/>
    <dgm:cxn modelId="{DAEBC863-2736-4863-A342-3C5BDBF4456B}" type="presOf" srcId="{35CAF501-F850-42A4-B74F-744EEE1980D7}" destId="{A40840E6-2F5F-4F66-9735-F72C2CEF362D}" srcOrd="0" destOrd="0" presId="urn:microsoft.com/office/officeart/2009/3/layout/HorizontalOrganizationChart"/>
    <dgm:cxn modelId="{A9955264-A89B-4485-AD9C-D33385D75FFE}" type="presOf" srcId="{E65F1582-52F5-4A25-A8B3-E8A89C58EC26}" destId="{E10B7EC6-31F6-4180-AE79-B31036C575FA}" srcOrd="0" destOrd="0" presId="urn:microsoft.com/office/officeart/2009/3/layout/HorizontalOrganizationChart"/>
    <dgm:cxn modelId="{6F95AD44-B65C-44EB-BC3B-141D44061C82}" type="presOf" srcId="{EDB9F664-241E-48B3-A5DF-AC0C83DB0E94}" destId="{11313136-B7A4-4ABE-8FBB-827D0B8C2108}" srcOrd="0" destOrd="0" presId="urn:microsoft.com/office/officeart/2009/3/layout/HorizontalOrganizationChart"/>
    <dgm:cxn modelId="{CDEDD264-8728-43A6-BDD1-59301FE41949}" srcId="{E5E7A6D8-9750-473E-B8C6-50920C50CC41}" destId="{D7AA3023-1BC9-4EB3-A0D5-32916BC9543A}" srcOrd="1" destOrd="0" parTransId="{35163C58-CCF3-494B-AFDB-A6F03AE9F467}" sibTransId="{DBFBC24F-D0C2-4A38-A29F-5326F98E4C28}"/>
    <dgm:cxn modelId="{7C154F47-71CA-448F-AA22-E20F40064072}" srcId="{51732440-DA2F-4D32-86AD-AFF649D7F65E}" destId="{FB04F21B-3F8F-4971-AB80-EF00557F20EC}" srcOrd="1" destOrd="0" parTransId="{CA5841E5-0ADB-4B45-9754-D13525040F72}" sibTransId="{03A2EB6F-3B90-494B-95F5-530F06354442}"/>
    <dgm:cxn modelId="{AC76064B-3515-4B67-9732-5F03F952DDDA}" type="presOf" srcId="{181833E8-2EB1-4BE6-8696-D8F11AF16A9A}" destId="{4F4DF23B-8E4F-48E3-9376-51841BC29D1D}" srcOrd="0" destOrd="0" presId="urn:microsoft.com/office/officeart/2009/3/layout/HorizontalOrganizationChart"/>
    <dgm:cxn modelId="{203A1C6B-6D40-436A-9010-733B9B4D0893}" type="presOf" srcId="{D7AA3023-1BC9-4EB3-A0D5-32916BC9543A}" destId="{9998A698-1294-44CB-AC4D-405DBD417DFB}" srcOrd="1" destOrd="0" presId="urn:microsoft.com/office/officeart/2009/3/layout/HorizontalOrganizationChart"/>
    <dgm:cxn modelId="{2B2B4D6B-8918-488D-B1A8-5D39B4839E33}" type="presOf" srcId="{E5E7A6D8-9750-473E-B8C6-50920C50CC41}" destId="{2170FFE1-334C-4E6C-A696-89B2A79DD518}" srcOrd="0" destOrd="0" presId="urn:microsoft.com/office/officeart/2009/3/layout/HorizontalOrganizationChart"/>
    <dgm:cxn modelId="{66691373-A507-406F-A23F-C007B9565937}" type="presOf" srcId="{CA5841E5-0ADB-4B45-9754-D13525040F72}" destId="{D8C3392A-19AC-4B46-BA19-03388D2F1AC8}" srcOrd="0" destOrd="0" presId="urn:microsoft.com/office/officeart/2009/3/layout/HorizontalOrganizationChart"/>
    <dgm:cxn modelId="{1F198357-9632-4AE5-8F15-63E889EC933B}" srcId="{D7A71642-72A2-43C1-AC32-C341E22B61D6}" destId="{5B564297-A194-473C-846A-268300FC27BD}" srcOrd="1" destOrd="0" parTransId="{04994A74-FD4E-40B9-A8A5-7C556124AE62}" sibTransId="{D9EBC349-DD82-4966-87E7-116D177A3EEC}"/>
    <dgm:cxn modelId="{7998A579-1489-4477-B5F3-5459665E51EF}" srcId="{E5E7A6D8-9750-473E-B8C6-50920C50CC41}" destId="{51732440-DA2F-4D32-86AD-AFF649D7F65E}" srcOrd="0" destOrd="0" parTransId="{FA47000F-65B1-4D3F-9A28-C33BEE6E087D}" sibTransId="{C7BB4A7F-E3BE-4B3A-B385-312D733F75D7}"/>
    <dgm:cxn modelId="{F0ADFF7A-941E-422C-BFE1-1D07CE07B871}" srcId="{E15450B7-963E-441C-A242-2355CB1272BF}" destId="{E5E7A6D8-9750-473E-B8C6-50920C50CC41}" srcOrd="0" destOrd="0" parTransId="{9510F66E-FA78-43AD-BBE5-44E6DF053B28}" sibTransId="{168A0F51-282D-4C8E-B27A-5A81E2B5A389}"/>
    <dgm:cxn modelId="{1BEEBA7C-FB43-47B2-8FBA-46396C4E0565}" type="presOf" srcId="{35163C58-CCF3-494B-AFDB-A6F03AE9F467}" destId="{5C8E180E-A505-4415-B238-51E78AD75238}" srcOrd="0" destOrd="0" presId="urn:microsoft.com/office/officeart/2009/3/layout/HorizontalOrganizationChart"/>
    <dgm:cxn modelId="{16567C7D-C327-4723-BA78-8EED2FB41D06}" type="presOf" srcId="{D7AA3023-1BC9-4EB3-A0D5-32916BC9543A}" destId="{755DDCAE-CF1F-432B-A927-295B3BC54DD5}" srcOrd="0" destOrd="0" presId="urn:microsoft.com/office/officeart/2009/3/layout/HorizontalOrganizationChart"/>
    <dgm:cxn modelId="{22D0E08E-DAFD-4841-9DC2-6DD759CF170F}" srcId="{D7AA3023-1BC9-4EB3-A0D5-32916BC9543A}" destId="{EDB9F664-241E-48B3-A5DF-AC0C83DB0E94}" srcOrd="0" destOrd="0" parTransId="{070593B7-4492-4045-BBC2-11BFF9390EBA}" sibTransId="{1CA73E70-A789-4B06-B1EC-BB008CB2A797}"/>
    <dgm:cxn modelId="{9C3CB79E-D17C-4B6B-926C-B1DE226C7F32}" type="presOf" srcId="{51732440-DA2F-4D32-86AD-AFF649D7F65E}" destId="{7B3637C2-697A-49F7-B520-3E12FF8F585F}" srcOrd="1" destOrd="0" presId="urn:microsoft.com/office/officeart/2009/3/layout/HorizontalOrganizationChart"/>
    <dgm:cxn modelId="{9FCDE9A7-6824-4B58-A80B-A111E39E08AF}" type="presOf" srcId="{EDB9F664-241E-48B3-A5DF-AC0C83DB0E94}" destId="{80407DF9-A128-47D7-8D0B-6160CA25B389}" srcOrd="1" destOrd="0" presId="urn:microsoft.com/office/officeart/2009/3/layout/HorizontalOrganizationChart"/>
    <dgm:cxn modelId="{9514DFAA-7021-4EE8-94AF-330FC588A9F5}" srcId="{51732440-DA2F-4D32-86AD-AFF649D7F65E}" destId="{C3FF0E79-6151-4F6E-A950-E7D80B3727F4}" srcOrd="0" destOrd="0" parTransId="{E65F1582-52F5-4A25-A8B3-E8A89C58EC26}" sibTransId="{6B2F848B-D8EF-4514-A978-E6493036A594}"/>
    <dgm:cxn modelId="{DE5EACB6-CFEC-4BDF-B13D-29CED7AF96FE}" type="presOf" srcId="{FB04F21B-3F8F-4971-AB80-EF00557F20EC}" destId="{D9911983-EA43-43CC-9F27-0DB99A679EE1}" srcOrd="0" destOrd="0" presId="urn:microsoft.com/office/officeart/2009/3/layout/HorizontalOrganizationChart"/>
    <dgm:cxn modelId="{4153D1B8-4639-4C4B-A207-52E35A6AE25F}" type="presOf" srcId="{5B564297-A194-473C-846A-268300FC27BD}" destId="{F5DEC2A5-53D8-458B-91A6-C5BD4A89526D}" srcOrd="1" destOrd="0" presId="urn:microsoft.com/office/officeart/2009/3/layout/HorizontalOrganizationChart"/>
    <dgm:cxn modelId="{4DF55FC8-94F8-4B66-B5A7-9D1CE597A4EF}" type="presOf" srcId="{04994A74-FD4E-40B9-A8A5-7C556124AE62}" destId="{32DDC349-AC04-4B4C-ACF2-5ADD9DD85870}" srcOrd="0" destOrd="0" presId="urn:microsoft.com/office/officeart/2009/3/layout/HorizontalOrganizationChart"/>
    <dgm:cxn modelId="{54215ED3-ED34-479B-B92A-9D6EC6936B9B}" type="presOf" srcId="{070593B7-4492-4045-BBC2-11BFF9390EBA}" destId="{CF41BADE-7809-4D29-9705-B9DAE8F0E49D}" srcOrd="0" destOrd="0" presId="urn:microsoft.com/office/officeart/2009/3/layout/HorizontalOrganizationChart"/>
    <dgm:cxn modelId="{AC6B33EE-3FD7-49D2-AD96-77F076072C66}" type="presOf" srcId="{D7B8C13A-E997-490E-938E-FAFD418606EA}" destId="{483D5DE9-0B1B-42FB-BB1B-DA461BE9F06D}" srcOrd="0" destOrd="0" presId="urn:microsoft.com/office/officeart/2009/3/layout/HorizontalOrganizationChart"/>
    <dgm:cxn modelId="{63B4B5F7-F99A-4D1E-A5BC-0BCA4441B8E4}" type="presOf" srcId="{51732440-DA2F-4D32-86AD-AFF649D7F65E}" destId="{FCCDA483-1139-4ABD-9EF1-67C4BE089B0F}" srcOrd="0" destOrd="0" presId="urn:microsoft.com/office/officeart/2009/3/layout/HorizontalOrganizationChart"/>
    <dgm:cxn modelId="{5057D6F9-28E8-4B14-B445-4D8E38587148}" type="presOf" srcId="{D7A71642-72A2-43C1-AC32-C341E22B61D6}" destId="{0A1FB91C-536F-4F83-9CFE-7CBD227222B5}" srcOrd="1" destOrd="0" presId="urn:microsoft.com/office/officeart/2009/3/layout/HorizontalOrganizationChart"/>
    <dgm:cxn modelId="{FA9EB43E-56C4-432C-A1EC-536FC6B3D27A}" type="presParOf" srcId="{412EF52E-5984-422C-A305-A422F35E1F01}" destId="{1B894C31-5499-4E23-8084-C172065E6C0D}" srcOrd="0" destOrd="0" presId="urn:microsoft.com/office/officeart/2009/3/layout/HorizontalOrganizationChart"/>
    <dgm:cxn modelId="{D1C21EEE-E28C-4E8C-AEFD-7304660F4012}" type="presParOf" srcId="{1B894C31-5499-4E23-8084-C172065E6C0D}" destId="{B3764E6B-5170-45E7-B41C-BE50DF499AF6}" srcOrd="0" destOrd="0" presId="urn:microsoft.com/office/officeart/2009/3/layout/HorizontalOrganizationChart"/>
    <dgm:cxn modelId="{EF58E477-522E-48EC-9D63-E4E82E8217C8}" type="presParOf" srcId="{B3764E6B-5170-45E7-B41C-BE50DF499AF6}" destId="{2170FFE1-334C-4E6C-A696-89B2A79DD518}" srcOrd="0" destOrd="0" presId="urn:microsoft.com/office/officeart/2009/3/layout/HorizontalOrganizationChart"/>
    <dgm:cxn modelId="{43F97343-768A-4BE1-9FEF-25AF6233A94E}" type="presParOf" srcId="{B3764E6B-5170-45E7-B41C-BE50DF499AF6}" destId="{8D981A1A-B589-47F2-8A72-1568208206B1}" srcOrd="1" destOrd="0" presId="urn:microsoft.com/office/officeart/2009/3/layout/HorizontalOrganizationChart"/>
    <dgm:cxn modelId="{4A2C3582-6F81-4AA7-85CF-24E0D080B3AD}" type="presParOf" srcId="{1B894C31-5499-4E23-8084-C172065E6C0D}" destId="{35AEA846-C73B-41C1-AA3A-6D0009E27E98}" srcOrd="1" destOrd="0" presId="urn:microsoft.com/office/officeart/2009/3/layout/HorizontalOrganizationChart"/>
    <dgm:cxn modelId="{FA3EE5D8-1F16-4790-BE5F-B2BD11999B55}" type="presParOf" srcId="{35AEA846-C73B-41C1-AA3A-6D0009E27E98}" destId="{C6E639B2-4051-4E36-9ACD-B7BBADEB082E}" srcOrd="0" destOrd="0" presId="urn:microsoft.com/office/officeart/2009/3/layout/HorizontalOrganizationChart"/>
    <dgm:cxn modelId="{6561C820-91B8-4900-ACDC-08B1D7B18F3A}" type="presParOf" srcId="{35AEA846-C73B-41C1-AA3A-6D0009E27E98}" destId="{5048B309-1D08-471A-8895-DD1DDD749DFA}" srcOrd="1" destOrd="0" presId="urn:microsoft.com/office/officeart/2009/3/layout/HorizontalOrganizationChart"/>
    <dgm:cxn modelId="{407EBC09-533E-44A0-B8A5-5AD6E27EA299}" type="presParOf" srcId="{5048B309-1D08-471A-8895-DD1DDD749DFA}" destId="{A9D253BD-E2E1-4EF0-BDBF-21D78A4310F8}" srcOrd="0" destOrd="0" presId="urn:microsoft.com/office/officeart/2009/3/layout/HorizontalOrganizationChart"/>
    <dgm:cxn modelId="{BFDBDD19-1297-4B13-91C4-5E40140A5C02}" type="presParOf" srcId="{A9D253BD-E2E1-4EF0-BDBF-21D78A4310F8}" destId="{FCCDA483-1139-4ABD-9EF1-67C4BE089B0F}" srcOrd="0" destOrd="0" presId="urn:microsoft.com/office/officeart/2009/3/layout/HorizontalOrganizationChart"/>
    <dgm:cxn modelId="{0B6D4CAB-4113-4678-8290-E79972589487}" type="presParOf" srcId="{A9D253BD-E2E1-4EF0-BDBF-21D78A4310F8}" destId="{7B3637C2-697A-49F7-B520-3E12FF8F585F}" srcOrd="1" destOrd="0" presId="urn:microsoft.com/office/officeart/2009/3/layout/HorizontalOrganizationChart"/>
    <dgm:cxn modelId="{89A2A83F-1D9E-473E-B68F-518F9AD538DC}" type="presParOf" srcId="{5048B309-1D08-471A-8895-DD1DDD749DFA}" destId="{3CB8A071-13D8-42F5-BB1B-53D84AA3CC84}" srcOrd="1" destOrd="0" presId="urn:microsoft.com/office/officeart/2009/3/layout/HorizontalOrganizationChart"/>
    <dgm:cxn modelId="{A17BB692-FA74-4A85-8AEF-74C5252C6835}" type="presParOf" srcId="{3CB8A071-13D8-42F5-BB1B-53D84AA3CC84}" destId="{E10B7EC6-31F6-4180-AE79-B31036C575FA}" srcOrd="0" destOrd="0" presId="urn:microsoft.com/office/officeart/2009/3/layout/HorizontalOrganizationChart"/>
    <dgm:cxn modelId="{5B8C5915-8446-4567-9CEA-94663568D73E}" type="presParOf" srcId="{3CB8A071-13D8-42F5-BB1B-53D84AA3CC84}" destId="{3EBCEE8E-FBE7-4191-A248-F9899C111CFF}" srcOrd="1" destOrd="0" presId="urn:microsoft.com/office/officeart/2009/3/layout/HorizontalOrganizationChart"/>
    <dgm:cxn modelId="{62FFE3D3-2C80-4B51-BF49-F399B353DDE8}" type="presParOf" srcId="{3EBCEE8E-FBE7-4191-A248-F9899C111CFF}" destId="{30CACBED-04CA-4F7C-8783-89198B1FF69E}" srcOrd="0" destOrd="0" presId="urn:microsoft.com/office/officeart/2009/3/layout/HorizontalOrganizationChart"/>
    <dgm:cxn modelId="{9A284C49-42C8-4753-B556-499C9DDD4EFB}" type="presParOf" srcId="{30CACBED-04CA-4F7C-8783-89198B1FF69E}" destId="{807DB3CF-AF68-4F27-913E-BA8ABD6FD544}" srcOrd="0" destOrd="0" presId="urn:microsoft.com/office/officeart/2009/3/layout/HorizontalOrganizationChart"/>
    <dgm:cxn modelId="{3930B133-4246-41E2-9C27-131D3DD6D808}" type="presParOf" srcId="{30CACBED-04CA-4F7C-8783-89198B1FF69E}" destId="{0A42F1CB-45B4-47C8-968D-6A7104758FFC}" srcOrd="1" destOrd="0" presId="urn:microsoft.com/office/officeart/2009/3/layout/HorizontalOrganizationChart"/>
    <dgm:cxn modelId="{55DE02C2-7A23-4D72-941D-3C671E2AC968}" type="presParOf" srcId="{3EBCEE8E-FBE7-4191-A248-F9899C111CFF}" destId="{6031BEAB-F7F8-4000-9B00-4828804AA9D3}" srcOrd="1" destOrd="0" presId="urn:microsoft.com/office/officeart/2009/3/layout/HorizontalOrganizationChart"/>
    <dgm:cxn modelId="{84F3D628-5B5B-4202-943A-938D1D14C22A}" type="presParOf" srcId="{3EBCEE8E-FBE7-4191-A248-F9899C111CFF}" destId="{E365420C-61E8-42E3-891A-D7AC606FD12B}" srcOrd="2" destOrd="0" presId="urn:microsoft.com/office/officeart/2009/3/layout/HorizontalOrganizationChart"/>
    <dgm:cxn modelId="{5490CCFA-C754-4A73-A85A-594BDE8B25DB}" type="presParOf" srcId="{3CB8A071-13D8-42F5-BB1B-53D84AA3CC84}" destId="{D8C3392A-19AC-4B46-BA19-03388D2F1AC8}" srcOrd="2" destOrd="0" presId="urn:microsoft.com/office/officeart/2009/3/layout/HorizontalOrganizationChart"/>
    <dgm:cxn modelId="{DC7C9E4C-A4D3-4D6F-AE5F-3949C24D92F5}" type="presParOf" srcId="{3CB8A071-13D8-42F5-BB1B-53D84AA3CC84}" destId="{194905B6-60C0-44DC-8DD9-D5AA881BD61C}" srcOrd="3" destOrd="0" presId="urn:microsoft.com/office/officeart/2009/3/layout/HorizontalOrganizationChart"/>
    <dgm:cxn modelId="{0011D109-8448-4C90-9C90-520A0F24997D}" type="presParOf" srcId="{194905B6-60C0-44DC-8DD9-D5AA881BD61C}" destId="{DAF9A749-6CE0-4AEA-BF89-85BCF7E60076}" srcOrd="0" destOrd="0" presId="urn:microsoft.com/office/officeart/2009/3/layout/HorizontalOrganizationChart"/>
    <dgm:cxn modelId="{90162995-3471-49F9-9339-7B33E263118F}" type="presParOf" srcId="{DAF9A749-6CE0-4AEA-BF89-85BCF7E60076}" destId="{D9911983-EA43-43CC-9F27-0DB99A679EE1}" srcOrd="0" destOrd="0" presId="urn:microsoft.com/office/officeart/2009/3/layout/HorizontalOrganizationChart"/>
    <dgm:cxn modelId="{C2E45141-175A-4B17-8D83-7848AB4296C1}" type="presParOf" srcId="{DAF9A749-6CE0-4AEA-BF89-85BCF7E60076}" destId="{E3724FDF-8A97-4673-9960-D1F10B3BEB4C}" srcOrd="1" destOrd="0" presId="urn:microsoft.com/office/officeart/2009/3/layout/HorizontalOrganizationChart"/>
    <dgm:cxn modelId="{4692B3E9-6A20-463F-BF2C-0E6363F2B833}" type="presParOf" srcId="{194905B6-60C0-44DC-8DD9-D5AA881BD61C}" destId="{03B80076-FFC9-41E9-B686-F04D921F5957}" srcOrd="1" destOrd="0" presId="urn:microsoft.com/office/officeart/2009/3/layout/HorizontalOrganizationChart"/>
    <dgm:cxn modelId="{5A8A37FE-B60B-470B-AD11-E4A36ED674EC}" type="presParOf" srcId="{194905B6-60C0-44DC-8DD9-D5AA881BD61C}" destId="{F75B4EDE-8907-4A4F-AF81-00E29AA7D44C}" srcOrd="2" destOrd="0" presId="urn:microsoft.com/office/officeart/2009/3/layout/HorizontalOrganizationChart"/>
    <dgm:cxn modelId="{FFC973E2-A53A-43C0-8822-C548209F45E6}" type="presParOf" srcId="{5048B309-1D08-471A-8895-DD1DDD749DFA}" destId="{E0878DA5-3E92-4C57-9ECF-90DB8DE7295B}" srcOrd="2" destOrd="0" presId="urn:microsoft.com/office/officeart/2009/3/layout/HorizontalOrganizationChart"/>
    <dgm:cxn modelId="{46CACE3E-DD3D-454F-A08D-414D0AA71A32}" type="presParOf" srcId="{35AEA846-C73B-41C1-AA3A-6D0009E27E98}" destId="{5C8E180E-A505-4415-B238-51E78AD75238}" srcOrd="2" destOrd="0" presId="urn:microsoft.com/office/officeart/2009/3/layout/HorizontalOrganizationChart"/>
    <dgm:cxn modelId="{EEB63683-EECE-4A8E-B48B-9A30396961E3}" type="presParOf" srcId="{35AEA846-C73B-41C1-AA3A-6D0009E27E98}" destId="{62C581AD-8A58-4750-9A3C-9AE354CE40DE}" srcOrd="3" destOrd="0" presId="urn:microsoft.com/office/officeart/2009/3/layout/HorizontalOrganizationChart"/>
    <dgm:cxn modelId="{04DDDB24-251E-4B58-910E-D273E62FBE70}" type="presParOf" srcId="{62C581AD-8A58-4750-9A3C-9AE354CE40DE}" destId="{FA1F50F9-76BA-4D04-91E7-EC0B844EB42F}" srcOrd="0" destOrd="0" presId="urn:microsoft.com/office/officeart/2009/3/layout/HorizontalOrganizationChart"/>
    <dgm:cxn modelId="{52D8D387-EADD-47FE-92E5-A04AAB32A5B2}" type="presParOf" srcId="{FA1F50F9-76BA-4D04-91E7-EC0B844EB42F}" destId="{755DDCAE-CF1F-432B-A927-295B3BC54DD5}" srcOrd="0" destOrd="0" presId="urn:microsoft.com/office/officeart/2009/3/layout/HorizontalOrganizationChart"/>
    <dgm:cxn modelId="{A10B8B12-2154-4B8A-87C4-C015315A28EB}" type="presParOf" srcId="{FA1F50F9-76BA-4D04-91E7-EC0B844EB42F}" destId="{9998A698-1294-44CB-AC4D-405DBD417DFB}" srcOrd="1" destOrd="0" presId="urn:microsoft.com/office/officeart/2009/3/layout/HorizontalOrganizationChart"/>
    <dgm:cxn modelId="{67BABAC1-042E-403D-A9BC-64628828E2CE}" type="presParOf" srcId="{62C581AD-8A58-4750-9A3C-9AE354CE40DE}" destId="{DAFD29BA-874E-47AD-90B5-A5862FD8FE1E}" srcOrd="1" destOrd="0" presId="urn:microsoft.com/office/officeart/2009/3/layout/HorizontalOrganizationChart"/>
    <dgm:cxn modelId="{F9022F3C-2ECA-43B3-998D-69C7F2747576}" type="presParOf" srcId="{DAFD29BA-874E-47AD-90B5-A5862FD8FE1E}" destId="{CF41BADE-7809-4D29-9705-B9DAE8F0E49D}" srcOrd="0" destOrd="0" presId="urn:microsoft.com/office/officeart/2009/3/layout/HorizontalOrganizationChart"/>
    <dgm:cxn modelId="{A2D838A9-E58F-436D-8632-4F75315C732B}" type="presParOf" srcId="{DAFD29BA-874E-47AD-90B5-A5862FD8FE1E}" destId="{726C2735-7ED3-45C8-80AD-4C0A48A5154A}" srcOrd="1" destOrd="0" presId="urn:microsoft.com/office/officeart/2009/3/layout/HorizontalOrganizationChart"/>
    <dgm:cxn modelId="{69A7EEE1-4B5A-445C-B40A-D728C29E53B4}" type="presParOf" srcId="{726C2735-7ED3-45C8-80AD-4C0A48A5154A}" destId="{8C9A273E-A1BA-4374-8F5E-EF89190B1F75}" srcOrd="0" destOrd="0" presId="urn:microsoft.com/office/officeart/2009/3/layout/HorizontalOrganizationChart"/>
    <dgm:cxn modelId="{1CEC3D9E-2623-4BFE-A474-4B1ACF027A34}" type="presParOf" srcId="{8C9A273E-A1BA-4374-8F5E-EF89190B1F75}" destId="{11313136-B7A4-4ABE-8FBB-827D0B8C2108}" srcOrd="0" destOrd="0" presId="urn:microsoft.com/office/officeart/2009/3/layout/HorizontalOrganizationChart"/>
    <dgm:cxn modelId="{5DA54723-4456-4855-B54B-E326F4A347A5}" type="presParOf" srcId="{8C9A273E-A1BA-4374-8F5E-EF89190B1F75}" destId="{80407DF9-A128-47D7-8D0B-6160CA25B389}" srcOrd="1" destOrd="0" presId="urn:microsoft.com/office/officeart/2009/3/layout/HorizontalOrganizationChart"/>
    <dgm:cxn modelId="{996F79E9-2FD7-4F3C-974D-59554D07CC87}" type="presParOf" srcId="{726C2735-7ED3-45C8-80AD-4C0A48A5154A}" destId="{0837A4A1-D716-489A-A89F-0CB7CAE50129}" srcOrd="1" destOrd="0" presId="urn:microsoft.com/office/officeart/2009/3/layout/HorizontalOrganizationChart"/>
    <dgm:cxn modelId="{C7E320C9-22A3-4AF7-8E7F-160C720160F4}" type="presParOf" srcId="{726C2735-7ED3-45C8-80AD-4C0A48A5154A}" destId="{C2F3B494-12F8-4014-9695-4A9999547C2E}" srcOrd="2" destOrd="0" presId="urn:microsoft.com/office/officeart/2009/3/layout/HorizontalOrganizationChart"/>
    <dgm:cxn modelId="{F19A0F82-18EF-4CE7-A9AA-87FFEE67B641}" type="presParOf" srcId="{DAFD29BA-874E-47AD-90B5-A5862FD8FE1E}" destId="{483D5DE9-0B1B-42FB-BB1B-DA461BE9F06D}" srcOrd="2" destOrd="0" presId="urn:microsoft.com/office/officeart/2009/3/layout/HorizontalOrganizationChart"/>
    <dgm:cxn modelId="{A6E1F03A-60AA-4255-B732-54251AE40BE9}" type="presParOf" srcId="{DAFD29BA-874E-47AD-90B5-A5862FD8FE1E}" destId="{6D63FAB8-6BC0-4A66-80B9-C9267CC4D248}" srcOrd="3" destOrd="0" presId="urn:microsoft.com/office/officeart/2009/3/layout/HorizontalOrganizationChart"/>
    <dgm:cxn modelId="{C5828344-67C5-4349-B465-4B073E9AAC3F}" type="presParOf" srcId="{6D63FAB8-6BC0-4A66-80B9-C9267CC4D248}" destId="{C65489CA-E469-4CBF-AEAC-27B9269D1920}" srcOrd="0" destOrd="0" presId="urn:microsoft.com/office/officeart/2009/3/layout/HorizontalOrganizationChart"/>
    <dgm:cxn modelId="{41A1F552-2636-497A-B586-07B920941BB8}" type="presParOf" srcId="{C65489CA-E469-4CBF-AEAC-27B9269D1920}" destId="{4F4DF23B-8E4F-48E3-9376-51841BC29D1D}" srcOrd="0" destOrd="0" presId="urn:microsoft.com/office/officeart/2009/3/layout/HorizontalOrganizationChart"/>
    <dgm:cxn modelId="{83EB8442-1E95-4B0D-A919-5DF3D31A0ACF}" type="presParOf" srcId="{C65489CA-E469-4CBF-AEAC-27B9269D1920}" destId="{A54885BB-3928-4BC0-8EC9-0D4B6CBA6016}" srcOrd="1" destOrd="0" presId="urn:microsoft.com/office/officeart/2009/3/layout/HorizontalOrganizationChart"/>
    <dgm:cxn modelId="{DC6B00EA-3848-41A7-9A4C-F81508B9EC10}" type="presParOf" srcId="{6D63FAB8-6BC0-4A66-80B9-C9267CC4D248}" destId="{1321392F-1F87-44C7-80CB-6516A5F477BD}" srcOrd="1" destOrd="0" presId="urn:microsoft.com/office/officeart/2009/3/layout/HorizontalOrganizationChart"/>
    <dgm:cxn modelId="{77D09B63-CB79-4F69-B8C4-2D241E55B954}" type="presParOf" srcId="{6D63FAB8-6BC0-4A66-80B9-C9267CC4D248}" destId="{6A1DB239-0C22-4A9F-AA35-C4C7F30A001F}" srcOrd="2" destOrd="0" presId="urn:microsoft.com/office/officeart/2009/3/layout/HorizontalOrganizationChart"/>
    <dgm:cxn modelId="{6D5E8080-298D-452D-A78E-A5ABB8261994}" type="presParOf" srcId="{62C581AD-8A58-4750-9A3C-9AE354CE40DE}" destId="{7BB28387-5344-4BA7-A513-3250F5FFCDA2}" srcOrd="2" destOrd="0" presId="urn:microsoft.com/office/officeart/2009/3/layout/HorizontalOrganizationChart"/>
    <dgm:cxn modelId="{139A922F-A507-44C6-8B8A-6EB1546616CC}" type="presParOf" srcId="{35AEA846-C73B-41C1-AA3A-6D0009E27E98}" destId="{A40840E6-2F5F-4F66-9735-F72C2CEF362D}" srcOrd="4" destOrd="0" presId="urn:microsoft.com/office/officeart/2009/3/layout/HorizontalOrganizationChart"/>
    <dgm:cxn modelId="{7C4421DA-EF35-49E2-91D0-1172FEC938CB}" type="presParOf" srcId="{35AEA846-C73B-41C1-AA3A-6D0009E27E98}" destId="{DF0AB769-ACDA-4110-ABCE-1F231BC5ABC6}" srcOrd="5" destOrd="0" presId="urn:microsoft.com/office/officeart/2009/3/layout/HorizontalOrganizationChart"/>
    <dgm:cxn modelId="{BD0900B0-5ED9-49DA-8241-B4A47B60F2D8}" type="presParOf" srcId="{DF0AB769-ACDA-4110-ABCE-1F231BC5ABC6}" destId="{7FA2BC6E-2F91-4F40-BEE5-2390A36637D5}" srcOrd="0" destOrd="0" presId="urn:microsoft.com/office/officeart/2009/3/layout/HorizontalOrganizationChart"/>
    <dgm:cxn modelId="{96167E7B-855D-42D2-9594-2816EA212AE5}" type="presParOf" srcId="{7FA2BC6E-2F91-4F40-BEE5-2390A36637D5}" destId="{9D9C2C6F-338F-49C5-8193-798CC8AFC0AB}" srcOrd="0" destOrd="0" presId="urn:microsoft.com/office/officeart/2009/3/layout/HorizontalOrganizationChart"/>
    <dgm:cxn modelId="{3C415E51-9F80-48AE-BC26-EDA739AE8F45}" type="presParOf" srcId="{7FA2BC6E-2F91-4F40-BEE5-2390A36637D5}" destId="{0A1FB91C-536F-4F83-9CFE-7CBD227222B5}" srcOrd="1" destOrd="0" presId="urn:microsoft.com/office/officeart/2009/3/layout/HorizontalOrganizationChart"/>
    <dgm:cxn modelId="{26ADED2A-07F7-434C-8266-BE1230E831E0}" type="presParOf" srcId="{DF0AB769-ACDA-4110-ABCE-1F231BC5ABC6}" destId="{3C1FF2BA-99FC-40BD-85C8-2D5ED9DB6F1F}" srcOrd="1" destOrd="0" presId="urn:microsoft.com/office/officeart/2009/3/layout/HorizontalOrganizationChart"/>
    <dgm:cxn modelId="{82FCB3B2-F205-4D3C-9BFD-59BE43ED96D2}" type="presParOf" srcId="{3C1FF2BA-99FC-40BD-85C8-2D5ED9DB6F1F}" destId="{2EC8765E-1AA1-4DDB-8D87-79B812708169}" srcOrd="0" destOrd="0" presId="urn:microsoft.com/office/officeart/2009/3/layout/HorizontalOrganizationChart"/>
    <dgm:cxn modelId="{4C856B94-FACB-4005-8F1E-239712B32459}" type="presParOf" srcId="{3C1FF2BA-99FC-40BD-85C8-2D5ED9DB6F1F}" destId="{545C37C1-3E88-485E-8591-80D053900E8A}" srcOrd="1" destOrd="0" presId="urn:microsoft.com/office/officeart/2009/3/layout/HorizontalOrganizationChart"/>
    <dgm:cxn modelId="{661F4A59-6686-4BEC-AADF-012A73B694D6}" type="presParOf" srcId="{545C37C1-3E88-485E-8591-80D053900E8A}" destId="{E6309396-44F9-40EB-99B5-62EAFAF36CA1}" srcOrd="0" destOrd="0" presId="urn:microsoft.com/office/officeart/2009/3/layout/HorizontalOrganizationChart"/>
    <dgm:cxn modelId="{05E595BC-D61C-495B-91CD-D9D53892CB32}" type="presParOf" srcId="{E6309396-44F9-40EB-99B5-62EAFAF36CA1}" destId="{666C3070-11D8-47F4-8605-F26492DE552B}" srcOrd="0" destOrd="0" presId="urn:microsoft.com/office/officeart/2009/3/layout/HorizontalOrganizationChart"/>
    <dgm:cxn modelId="{2335E11F-A53B-4FB8-8C96-95941379D3A4}" type="presParOf" srcId="{E6309396-44F9-40EB-99B5-62EAFAF36CA1}" destId="{A056E617-CC42-456E-9BD6-2B421ACD9016}" srcOrd="1" destOrd="0" presId="urn:microsoft.com/office/officeart/2009/3/layout/HorizontalOrganizationChart"/>
    <dgm:cxn modelId="{AB445CAE-5A46-4B85-8081-37136A808C93}" type="presParOf" srcId="{545C37C1-3E88-485E-8591-80D053900E8A}" destId="{3E146247-A3AD-47CC-A6CC-CB202F8F5EC7}" srcOrd="1" destOrd="0" presId="urn:microsoft.com/office/officeart/2009/3/layout/HorizontalOrganizationChart"/>
    <dgm:cxn modelId="{98C8E5BD-F5A0-46BA-9C53-704DE4D8AF5D}" type="presParOf" srcId="{545C37C1-3E88-485E-8591-80D053900E8A}" destId="{56722CF1-4E10-46A5-8E7A-8A933509855D}" srcOrd="2" destOrd="0" presId="urn:microsoft.com/office/officeart/2009/3/layout/HorizontalOrganizationChart"/>
    <dgm:cxn modelId="{C1732DA3-F00A-423F-A568-03C113FA4BED}" type="presParOf" srcId="{3C1FF2BA-99FC-40BD-85C8-2D5ED9DB6F1F}" destId="{32DDC349-AC04-4B4C-ACF2-5ADD9DD85870}" srcOrd="2" destOrd="0" presId="urn:microsoft.com/office/officeart/2009/3/layout/HorizontalOrganizationChart"/>
    <dgm:cxn modelId="{7FDD5B2F-6C83-4C00-840C-538BADE52959}" type="presParOf" srcId="{3C1FF2BA-99FC-40BD-85C8-2D5ED9DB6F1F}" destId="{37605290-F2E4-4ACC-B927-6FDD08B24102}" srcOrd="3" destOrd="0" presId="urn:microsoft.com/office/officeart/2009/3/layout/HorizontalOrganizationChart"/>
    <dgm:cxn modelId="{28FF6ADD-74CA-475B-ACE8-9EFFA5DE97F8}" type="presParOf" srcId="{37605290-F2E4-4ACC-B927-6FDD08B24102}" destId="{0F174548-D5AF-4138-8D46-A357D13682F2}" srcOrd="0" destOrd="0" presId="urn:microsoft.com/office/officeart/2009/3/layout/HorizontalOrganizationChart"/>
    <dgm:cxn modelId="{7BE7EE33-F7D5-4034-8E79-C1B06373C673}" type="presParOf" srcId="{0F174548-D5AF-4138-8D46-A357D13682F2}" destId="{8C341774-5DDF-49F1-B048-D1EE837DD212}" srcOrd="0" destOrd="0" presId="urn:microsoft.com/office/officeart/2009/3/layout/HorizontalOrganizationChart"/>
    <dgm:cxn modelId="{51F08B7D-4DF0-4E21-B12A-0A4942955F29}" type="presParOf" srcId="{0F174548-D5AF-4138-8D46-A357D13682F2}" destId="{F5DEC2A5-53D8-458B-91A6-C5BD4A89526D}" srcOrd="1" destOrd="0" presId="urn:microsoft.com/office/officeart/2009/3/layout/HorizontalOrganizationChart"/>
    <dgm:cxn modelId="{7B6EEDE2-D641-48FC-8673-E63B09AEA6EB}" type="presParOf" srcId="{37605290-F2E4-4ACC-B927-6FDD08B24102}" destId="{7C98420E-D633-4872-858D-C15A5680A740}" srcOrd="1" destOrd="0" presId="urn:microsoft.com/office/officeart/2009/3/layout/HorizontalOrganizationChart"/>
    <dgm:cxn modelId="{EF1DA055-3798-40C0-90EC-7BB7AFCDD013}" type="presParOf" srcId="{37605290-F2E4-4ACC-B927-6FDD08B24102}" destId="{9256D998-F2D6-456A-B121-4D63506BE300}" srcOrd="2" destOrd="0" presId="urn:microsoft.com/office/officeart/2009/3/layout/HorizontalOrganizationChart"/>
    <dgm:cxn modelId="{EAC3D434-73D8-4B99-B165-C13FF2111A23}" type="presParOf" srcId="{DF0AB769-ACDA-4110-ABCE-1F231BC5ABC6}" destId="{6E15F7B0-F3C3-49AC-819A-18901E91A8EE}" srcOrd="2" destOrd="0" presId="urn:microsoft.com/office/officeart/2009/3/layout/HorizontalOrganizationChart"/>
    <dgm:cxn modelId="{9AE0D50B-0DB8-48C5-9D2C-8C05B2C0B8CF}" type="presParOf" srcId="{1B894C31-5499-4E23-8084-C172065E6C0D}" destId="{4E586C8A-3E00-4C5B-810B-EEFD83F149D9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DDC349-AC04-4B4C-ACF2-5ADD9DD85870}">
      <dsp:nvSpPr>
        <dsp:cNvPr id="0" name=""/>
        <dsp:cNvSpPr/>
      </dsp:nvSpPr>
      <dsp:spPr>
        <a:xfrm>
          <a:off x="4954822" y="2903262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298778"/>
              </a:lnTo>
              <a:lnTo>
                <a:pt x="277933" y="298778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C8765E-1AA1-4DDB-8D87-79B812708169}">
      <dsp:nvSpPr>
        <dsp:cNvPr id="0" name=""/>
        <dsp:cNvSpPr/>
      </dsp:nvSpPr>
      <dsp:spPr>
        <a:xfrm>
          <a:off x="4954822" y="2604484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298778"/>
              </a:moveTo>
              <a:lnTo>
                <a:pt x="138966" y="298778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0840E6-2F5F-4F66-9735-F72C2CEF362D}">
      <dsp:nvSpPr>
        <dsp:cNvPr id="0" name=""/>
        <dsp:cNvSpPr/>
      </dsp:nvSpPr>
      <dsp:spPr>
        <a:xfrm>
          <a:off x="3287223" y="1708150"/>
          <a:ext cx="277933" cy="11951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1195112"/>
              </a:lnTo>
              <a:lnTo>
                <a:pt x="277933" y="1195112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D5DE9-0B1B-42FB-BB1B-DA461BE9F06D}">
      <dsp:nvSpPr>
        <dsp:cNvPr id="0" name=""/>
        <dsp:cNvSpPr/>
      </dsp:nvSpPr>
      <dsp:spPr>
        <a:xfrm>
          <a:off x="4954822" y="1708149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298778"/>
              </a:lnTo>
              <a:lnTo>
                <a:pt x="277933" y="298778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41BADE-7809-4D29-9705-B9DAE8F0E49D}">
      <dsp:nvSpPr>
        <dsp:cNvPr id="0" name=""/>
        <dsp:cNvSpPr/>
      </dsp:nvSpPr>
      <dsp:spPr>
        <a:xfrm>
          <a:off x="4954822" y="1409371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298778"/>
              </a:moveTo>
              <a:lnTo>
                <a:pt x="138966" y="298778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8E180E-A505-4415-B238-51E78AD75238}">
      <dsp:nvSpPr>
        <dsp:cNvPr id="0" name=""/>
        <dsp:cNvSpPr/>
      </dsp:nvSpPr>
      <dsp:spPr>
        <a:xfrm>
          <a:off x="3287223" y="1662429"/>
          <a:ext cx="27793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77933" y="4572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C3392A-19AC-4B46-BA19-03388D2F1AC8}">
      <dsp:nvSpPr>
        <dsp:cNvPr id="0" name=""/>
        <dsp:cNvSpPr/>
      </dsp:nvSpPr>
      <dsp:spPr>
        <a:xfrm>
          <a:off x="4954822" y="513037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298778"/>
              </a:lnTo>
              <a:lnTo>
                <a:pt x="277933" y="298778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0B7EC6-31F6-4180-AE79-B31036C575FA}">
      <dsp:nvSpPr>
        <dsp:cNvPr id="0" name=""/>
        <dsp:cNvSpPr/>
      </dsp:nvSpPr>
      <dsp:spPr>
        <a:xfrm>
          <a:off x="4954822" y="214259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298778"/>
              </a:moveTo>
              <a:lnTo>
                <a:pt x="138966" y="298778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E639B2-4051-4E36-9ACD-B7BBADEB082E}">
      <dsp:nvSpPr>
        <dsp:cNvPr id="0" name=""/>
        <dsp:cNvSpPr/>
      </dsp:nvSpPr>
      <dsp:spPr>
        <a:xfrm>
          <a:off x="3287223" y="513037"/>
          <a:ext cx="277933" cy="1195112"/>
        </a:xfrm>
        <a:custGeom>
          <a:avLst/>
          <a:gdLst/>
          <a:ahLst/>
          <a:cxnLst/>
          <a:rect l="0" t="0" r="0" b="0"/>
          <a:pathLst>
            <a:path>
              <a:moveTo>
                <a:pt x="0" y="1195112"/>
              </a:moveTo>
              <a:lnTo>
                <a:pt x="138966" y="1195112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70FFE1-334C-4E6C-A696-89B2A79DD518}">
      <dsp:nvSpPr>
        <dsp:cNvPr id="0" name=""/>
        <dsp:cNvSpPr/>
      </dsp:nvSpPr>
      <dsp:spPr>
        <a:xfrm>
          <a:off x="445511" y="1496226"/>
          <a:ext cx="2841712" cy="42384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ja-JP" sz="1700" kern="1200" dirty="0">
              <a:solidFill>
                <a:schemeClr val="tx1"/>
              </a:solidFill>
            </a:rPr>
            <a:t>DO</a:t>
          </a:r>
          <a:r>
            <a:rPr lang="ja-JP" altLang="en-US" sz="1700" kern="1200" dirty="0">
              <a:solidFill>
                <a:schemeClr val="tx1"/>
              </a:solidFill>
            </a:rPr>
            <a:t>・</a:t>
          </a:r>
          <a:r>
            <a:rPr lang="en-US" altLang="ja-JP" sz="1700" kern="1200" dirty="0">
              <a:solidFill>
                <a:schemeClr val="tx1"/>
              </a:solidFill>
            </a:rPr>
            <a:t>LA</a:t>
          </a:r>
          <a:r>
            <a:rPr lang="ja-JP" altLang="en-US" sz="1700" kern="1200" dirty="0">
              <a:solidFill>
                <a:schemeClr val="tx1"/>
              </a:solidFill>
            </a:rPr>
            <a:t>・</a:t>
          </a:r>
          <a:r>
            <a:rPr lang="en-US" altLang="ja-JP" sz="1700" kern="1200" dirty="0">
              <a:solidFill>
                <a:schemeClr val="tx1"/>
              </a:solidFill>
            </a:rPr>
            <a:t>I</a:t>
          </a:r>
          <a:r>
            <a:rPr lang="ja-JP" altLang="en-US" sz="1700" kern="1200" dirty="0">
              <a:solidFill>
                <a:schemeClr val="tx1"/>
              </a:solidFill>
            </a:rPr>
            <a:t>・</a:t>
          </a:r>
          <a:r>
            <a:rPr lang="en-US" altLang="ja-JP" sz="1700" kern="1200" dirty="0">
              <a:solidFill>
                <a:schemeClr val="tx1"/>
              </a:solidFill>
            </a:rPr>
            <a:t>LA</a:t>
          </a:r>
          <a:r>
            <a:rPr lang="ja-JP" altLang="en-US" sz="1700" kern="1200" dirty="0">
              <a:solidFill>
                <a:schemeClr val="tx1"/>
              </a:solidFill>
            </a:rPr>
            <a:t>シリーズ</a:t>
          </a:r>
          <a:endParaRPr kumimoji="1" lang="ja-JP" altLang="en-US" sz="1700" kern="1200" dirty="0">
            <a:solidFill>
              <a:schemeClr val="tx1"/>
            </a:solidFill>
          </a:endParaRPr>
        </a:p>
      </dsp:txBody>
      <dsp:txXfrm>
        <a:off x="445511" y="1496226"/>
        <a:ext cx="2841712" cy="423847"/>
      </dsp:txXfrm>
    </dsp:sp>
    <dsp:sp modelId="{FCCDA483-1139-4ABD-9EF1-67C4BE089B0F}">
      <dsp:nvSpPr>
        <dsp:cNvPr id="0" name=""/>
        <dsp:cNvSpPr/>
      </dsp:nvSpPr>
      <dsp:spPr>
        <a:xfrm>
          <a:off x="3565156" y="301113"/>
          <a:ext cx="1389665" cy="4238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インナー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3565156" y="301113"/>
        <a:ext cx="1389665" cy="423847"/>
      </dsp:txXfrm>
    </dsp:sp>
    <dsp:sp modelId="{807DB3CF-AF68-4F27-913E-BA8ABD6FD544}">
      <dsp:nvSpPr>
        <dsp:cNvPr id="0" name=""/>
        <dsp:cNvSpPr/>
      </dsp:nvSpPr>
      <dsp:spPr>
        <a:xfrm>
          <a:off x="5232755" y="2335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700" kern="1200" dirty="0">
              <a:solidFill>
                <a:schemeClr val="tx1"/>
              </a:solidFill>
            </a:rPr>
            <a:t>T</a:t>
          </a:r>
          <a:r>
            <a:rPr kumimoji="1" lang="ja-JP" sz="1700" kern="1200" dirty="0">
              <a:solidFill>
                <a:schemeClr val="tx1"/>
              </a:solidFill>
            </a:rPr>
            <a:t>シャツ</a:t>
          </a:r>
          <a:endParaRPr lang="ja-JP" sz="1700" kern="1200" dirty="0">
            <a:solidFill>
              <a:schemeClr val="tx1"/>
            </a:solidFill>
          </a:endParaRPr>
        </a:p>
      </dsp:txBody>
      <dsp:txXfrm>
        <a:off x="5232755" y="2335"/>
        <a:ext cx="3146646" cy="423847"/>
      </dsp:txXfrm>
    </dsp:sp>
    <dsp:sp modelId="{D9911983-EA43-43CC-9F27-0DB99A679EE1}">
      <dsp:nvSpPr>
        <dsp:cNvPr id="0" name=""/>
        <dsp:cNvSpPr/>
      </dsp:nvSpPr>
      <dsp:spPr>
        <a:xfrm>
          <a:off x="5232755" y="599891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ノースリーブ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599891"/>
        <a:ext cx="3146646" cy="423847"/>
      </dsp:txXfrm>
    </dsp:sp>
    <dsp:sp modelId="{755DDCAE-CF1F-432B-A927-295B3BC54DD5}">
      <dsp:nvSpPr>
        <dsp:cNvPr id="0" name=""/>
        <dsp:cNvSpPr/>
      </dsp:nvSpPr>
      <dsp:spPr>
        <a:xfrm>
          <a:off x="3565156" y="1496226"/>
          <a:ext cx="1389665" cy="4238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アウター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3565156" y="1496226"/>
        <a:ext cx="1389665" cy="423847"/>
      </dsp:txXfrm>
    </dsp:sp>
    <dsp:sp modelId="{11313136-B7A4-4ABE-8FBB-827D0B8C2108}">
      <dsp:nvSpPr>
        <dsp:cNvPr id="0" name=""/>
        <dsp:cNvSpPr/>
      </dsp:nvSpPr>
      <dsp:spPr>
        <a:xfrm>
          <a:off x="5232755" y="1197448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ブルゾン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1197448"/>
        <a:ext cx="3146646" cy="423847"/>
      </dsp:txXfrm>
    </dsp:sp>
    <dsp:sp modelId="{4F4DF23B-8E4F-48E3-9376-51841BC29D1D}">
      <dsp:nvSpPr>
        <dsp:cNvPr id="0" name=""/>
        <dsp:cNvSpPr/>
      </dsp:nvSpPr>
      <dsp:spPr>
        <a:xfrm>
          <a:off x="5232755" y="1795004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ジャケット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1795004"/>
        <a:ext cx="3146646" cy="423847"/>
      </dsp:txXfrm>
    </dsp:sp>
    <dsp:sp modelId="{9D9C2C6F-338F-49C5-8193-798CC8AFC0AB}">
      <dsp:nvSpPr>
        <dsp:cNvPr id="0" name=""/>
        <dsp:cNvSpPr/>
      </dsp:nvSpPr>
      <dsp:spPr>
        <a:xfrm>
          <a:off x="3565156" y="2691338"/>
          <a:ext cx="1389665" cy="4238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ボトム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3565156" y="2691338"/>
        <a:ext cx="1389665" cy="423847"/>
      </dsp:txXfrm>
    </dsp:sp>
    <dsp:sp modelId="{666C3070-11D8-47F4-8605-F26492DE552B}">
      <dsp:nvSpPr>
        <dsp:cNvPr id="0" name=""/>
        <dsp:cNvSpPr/>
      </dsp:nvSpPr>
      <dsp:spPr>
        <a:xfrm>
          <a:off x="5232755" y="2392560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パンツ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2392560"/>
        <a:ext cx="3146646" cy="423847"/>
      </dsp:txXfrm>
    </dsp:sp>
    <dsp:sp modelId="{8C341774-5DDF-49F1-B048-D1EE837DD212}">
      <dsp:nvSpPr>
        <dsp:cNvPr id="0" name=""/>
        <dsp:cNvSpPr/>
      </dsp:nvSpPr>
      <dsp:spPr>
        <a:xfrm>
          <a:off x="5232755" y="2990116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ショートパンツ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2990116"/>
        <a:ext cx="3146646" cy="4238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160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879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469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8807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848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6718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9019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4540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120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5784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3312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942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093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60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854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728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863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47D661F-6153-4864-858E-1DBB3338071E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7850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5400" dirty="0"/>
              <a:t>フィットネスウェア企画書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La</a:t>
            </a:r>
            <a:r>
              <a:rPr lang="ja-JP" altLang="en-US" dirty="0"/>
              <a:t>・</a:t>
            </a:r>
            <a:r>
              <a:rPr lang="en-US" altLang="ja-JP" dirty="0"/>
              <a:t>I</a:t>
            </a:r>
            <a:r>
              <a:rPr lang="ja-JP" altLang="en-US" dirty="0"/>
              <a:t>・</a:t>
            </a:r>
            <a:r>
              <a:rPr lang="en-US" altLang="ja-JP" dirty="0"/>
              <a:t>La Company</a:t>
            </a:r>
            <a:r>
              <a:rPr lang="ja-JP" altLang="en-US" dirty="0"/>
              <a:t>デザイン企画室</a:t>
            </a:r>
            <a:endParaRPr lang="en-US" altLang="ja-JP" dirty="0"/>
          </a:p>
          <a:p>
            <a:r>
              <a:rPr lang="ja-JP" altLang="en-US" dirty="0"/>
              <a:t>笹原のぞみ</a:t>
            </a:r>
          </a:p>
        </p:txBody>
      </p:sp>
    </p:spTree>
    <p:extLst>
      <p:ext uri="{BB962C8B-B14F-4D97-AF65-F5344CB8AC3E}">
        <p14:creationId xmlns:p14="http://schemas.microsoft.com/office/powerpoint/2010/main" val="616774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9CCEA-621F-94F7-C4AC-38D5770B6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DO</a:t>
            </a:r>
            <a:r>
              <a:rPr lang="ja-JP" altLang="en-US" dirty="0"/>
              <a:t>・</a:t>
            </a:r>
            <a:r>
              <a:rPr lang="en-US" altLang="ja-JP" dirty="0"/>
              <a:t>LA</a:t>
            </a:r>
            <a:r>
              <a:rPr lang="ja-JP" altLang="en-US" dirty="0"/>
              <a:t>・</a:t>
            </a:r>
            <a:r>
              <a:rPr lang="en-US" altLang="ja-JP" dirty="0"/>
              <a:t>I</a:t>
            </a:r>
            <a:r>
              <a:rPr lang="ja-JP" altLang="en-US" dirty="0"/>
              <a:t>・</a:t>
            </a:r>
            <a:r>
              <a:rPr lang="en-US" altLang="ja-JP" dirty="0"/>
              <a:t>LA</a:t>
            </a:r>
            <a:endParaRPr lang="ja-JP" altLang="en-US" dirty="0"/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29A1D979-B76E-54DE-D7E6-FE9494651F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イメージコンセプト</a:t>
            </a:r>
            <a:endParaRPr lang="en-US" altLang="ja-JP" dirty="0"/>
          </a:p>
          <a:p>
            <a:pPr lvl="1"/>
            <a:r>
              <a:rPr lang="ja-JP" altLang="en-US" dirty="0"/>
              <a:t>上品さ</a:t>
            </a:r>
            <a:endParaRPr lang="en-US" altLang="ja-JP" dirty="0"/>
          </a:p>
          <a:p>
            <a:pPr lvl="1"/>
            <a:r>
              <a:rPr lang="ja-JP" altLang="en-US" dirty="0"/>
              <a:t>心地よさ</a:t>
            </a:r>
            <a:endParaRPr lang="en-US" altLang="ja-JP" dirty="0"/>
          </a:p>
          <a:p>
            <a:pPr lvl="1"/>
            <a:r>
              <a:rPr lang="ja-JP" altLang="en-US" dirty="0"/>
              <a:t>合理性</a:t>
            </a:r>
            <a:endParaRPr lang="en-US" altLang="ja-JP" dirty="0"/>
          </a:p>
          <a:p>
            <a:pPr lvl="1"/>
            <a:r>
              <a:rPr lang="ja-JP" altLang="en-US"/>
              <a:t>格好よさ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62739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セールスポイント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089D86-0801-4667-967D-9B3E42D2F53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美シルエット</a:t>
            </a:r>
          </a:p>
          <a:p>
            <a:pPr lvl="1"/>
            <a:r>
              <a:rPr lang="ja-JP" altLang="en-US" dirty="0"/>
              <a:t>スタイルを美しく見せるシルエット</a:t>
            </a:r>
          </a:p>
          <a:p>
            <a:pPr lvl="1"/>
            <a:r>
              <a:rPr lang="ja-JP" altLang="en-US" dirty="0"/>
              <a:t>ウエストシェイプ、足長効果</a:t>
            </a:r>
          </a:p>
          <a:p>
            <a:r>
              <a:rPr lang="ja-JP" altLang="en-US" dirty="0"/>
              <a:t>形状記憶</a:t>
            </a:r>
          </a:p>
          <a:p>
            <a:pPr lvl="1"/>
            <a:r>
              <a:rPr lang="ja-JP" altLang="en-US" dirty="0"/>
              <a:t>手軽</a:t>
            </a:r>
            <a:r>
              <a:rPr lang="ja-JP" altLang="en-US"/>
              <a:t>に洗濯ができて</a:t>
            </a:r>
            <a:r>
              <a:rPr lang="ja-JP" altLang="en-US" dirty="0"/>
              <a:t>、型崩れしない</a:t>
            </a:r>
          </a:p>
          <a:p>
            <a:pPr lvl="1"/>
            <a:r>
              <a:rPr lang="ja-JP" altLang="en-US" dirty="0"/>
              <a:t>手入れが簡単</a:t>
            </a:r>
          </a:p>
        </p:txBody>
      </p:sp>
      <p:sp>
        <p:nvSpPr>
          <p:cNvPr id="5" name="コンテンツ プレースホルダー 3">
            <a:extLst>
              <a:ext uri="{FF2B5EF4-FFF2-40B4-BE49-F238E27FC236}">
                <a16:creationId xmlns:a16="http://schemas.microsoft.com/office/drawing/2014/main" id="{B9363AD9-7D9B-490E-8493-D8EC967BBA5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遊び心小物</a:t>
            </a:r>
          </a:p>
          <a:p>
            <a:pPr lvl="1"/>
            <a:r>
              <a:rPr lang="ja-JP" altLang="en-US" dirty="0"/>
              <a:t>着こなしの幅を広げるセット小物の充実</a:t>
            </a:r>
          </a:p>
          <a:p>
            <a:pPr lvl="0"/>
            <a:r>
              <a:rPr lang="ja-JP" altLang="en-US" dirty="0"/>
              <a:t>脱スポーツウェア</a:t>
            </a:r>
          </a:p>
          <a:p>
            <a:pPr lvl="1"/>
            <a:r>
              <a:rPr lang="ja-JP" altLang="en-US" dirty="0"/>
              <a:t>スポーツウェアの従来の概念を打ち破るデザイン</a:t>
            </a:r>
            <a:endParaRPr lang="en-US" altLang="ja-JP" dirty="0"/>
          </a:p>
          <a:p>
            <a:pPr lvl="1"/>
            <a:r>
              <a:rPr lang="ja-JP" altLang="en-US" dirty="0"/>
              <a:t>日常使いにもおすすめのおしゃれな</a:t>
            </a:r>
            <a:r>
              <a:rPr lang="en-US" altLang="ja-JP" dirty="0"/>
              <a:t>Fitness</a:t>
            </a:r>
            <a:r>
              <a:rPr lang="ja-JP" altLang="en-US" dirty="0"/>
              <a:t>ウェア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78514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アイテムラインナップ</a:t>
            </a:r>
          </a:p>
        </p:txBody>
      </p:sp>
      <p:graphicFrame>
        <p:nvGraphicFramePr>
          <p:cNvPr id="11" name="コンテンツ プレースホルダー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3935529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9694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価格設定（案）</a:t>
            </a:r>
            <a:endParaRPr lang="ja-JP" altLang="en-US" dirty="0"/>
          </a:p>
        </p:txBody>
      </p:sp>
      <p:graphicFrame>
        <p:nvGraphicFramePr>
          <p:cNvPr id="4" name="コンテンツ プレースホルダー 2">
            <a:extLst>
              <a:ext uri="{FF2B5EF4-FFF2-40B4-BE49-F238E27FC236}">
                <a16:creationId xmlns:a16="http://schemas.microsoft.com/office/drawing/2014/main" id="{52AAC70D-A691-44AD-9C6F-2AEDC4BEF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4715191"/>
              </p:ext>
            </p:extLst>
          </p:nvPr>
        </p:nvGraphicFramePr>
        <p:xfrm>
          <a:off x="838200" y="2627483"/>
          <a:ext cx="9000000" cy="3196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000">
                  <a:extLst>
                    <a:ext uri="{9D8B030D-6E8A-4147-A177-3AD203B41FA5}">
                      <a16:colId xmlns:a16="http://schemas.microsoft.com/office/drawing/2014/main" val="516383058"/>
                    </a:ext>
                  </a:extLst>
                </a:gridCol>
                <a:gridCol w="4500000">
                  <a:extLst>
                    <a:ext uri="{9D8B030D-6E8A-4147-A177-3AD203B41FA5}">
                      <a16:colId xmlns:a16="http://schemas.microsoft.com/office/drawing/2014/main" val="2203444360"/>
                    </a:ext>
                  </a:extLst>
                </a:gridCol>
              </a:tblGrid>
              <a:tr h="45667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アイテム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価格案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751618359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</a:rPr>
                        <a:t>T</a:t>
                      </a:r>
                      <a:r>
                        <a:rPr lang="ja-JP" altLang="en-US" sz="2000" u="none" strike="noStrike">
                          <a:effectLst/>
                        </a:rPr>
                        <a:t>シャツ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kumimoji="1" lang="en-US" altLang="ja-JP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¥12,000</a:t>
                      </a:r>
                      <a:r>
                        <a:rPr kumimoji="1" lang="ja-JP" alt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→</a:t>
                      </a:r>
                      <a:r>
                        <a:rPr kumimoji="1" lang="en-US" altLang="ja-JP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\10,000</a:t>
                      </a: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746543441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ノースリーブ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¥14,000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4012101277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ブルゾン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¥28,000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50810523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ジャケット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¥36,000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4254571789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パンツ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¥22,000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299148964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ショートパンツ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¥15,000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526163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50083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17</TotalTime>
  <Words>130</Words>
  <Application>Microsoft Office PowerPoint</Application>
  <PresentationFormat>ワイド画面</PresentationFormat>
  <Paragraphs>47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Arial</vt:lpstr>
      <vt:lpstr>Calibri</vt:lpstr>
      <vt:lpstr>Wingdings 3</vt:lpstr>
      <vt:lpstr>イオン ボードルーム</vt:lpstr>
      <vt:lpstr>フィットネスウェア企画書</vt:lpstr>
      <vt:lpstr>DO・LA・I・LA</vt:lpstr>
      <vt:lpstr>セールスポイント</vt:lpstr>
      <vt:lpstr>アイテムラインナップ</vt:lpstr>
      <vt:lpstr>価格設定（案）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フィットネスウェア企画書</dc:title>
  <cp:lastModifiedBy>富士太郎</cp:lastModifiedBy>
  <cp:revision>1</cp:revision>
  <dcterms:created xsi:type="dcterms:W3CDTF">2023-06-05T07:35:15Z</dcterms:created>
  <dcterms:modified xsi:type="dcterms:W3CDTF">2023-06-21T07:35:13Z</dcterms:modified>
</cp:coreProperties>
</file>