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A95B45-9618-4B4B-8FDF-5239F5BFBCCC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A1253DE9-348B-464C-8FA8-6BBCFE6C6949}">
      <dgm:prSet phldrT="[テキスト]" custT="1"/>
      <dgm:spPr/>
      <dgm:t>
        <a:bodyPr/>
        <a:lstStyle/>
        <a:p>
          <a:pPr algn="ctr"/>
          <a:r>
            <a:rPr kumimoji="1" lang="ja-JP" altLang="en-US" sz="3200" dirty="0" smtClean="0"/>
            <a:t>パスワード</a:t>
          </a:r>
          <a:endParaRPr kumimoji="1" lang="en-US" altLang="ja-JP" sz="3200" dirty="0" smtClean="0"/>
        </a:p>
        <a:p>
          <a:pPr algn="ctr"/>
          <a:r>
            <a:rPr kumimoji="1" lang="ja-JP" altLang="en-US" sz="3200" dirty="0" smtClean="0"/>
            <a:t>認証</a:t>
          </a:r>
          <a:endParaRPr kumimoji="1" lang="ja-JP" altLang="en-US" sz="3200" dirty="0"/>
        </a:p>
      </dgm:t>
    </dgm:pt>
    <dgm:pt modelId="{35A9324D-50DF-44FF-9010-F60EE1034B67}" type="parTrans" cxnId="{AE5E1C83-FF13-44A5-A072-FCFAE0A7AECA}">
      <dgm:prSet/>
      <dgm:spPr/>
      <dgm:t>
        <a:bodyPr/>
        <a:lstStyle/>
        <a:p>
          <a:pPr algn="ctr"/>
          <a:endParaRPr kumimoji="1" lang="ja-JP" altLang="en-US" sz="3200"/>
        </a:p>
      </dgm:t>
    </dgm:pt>
    <dgm:pt modelId="{1A99C54C-6833-4C98-81ED-73A0D36B9B52}" type="sibTrans" cxnId="{AE5E1C83-FF13-44A5-A072-FCFAE0A7AECA}">
      <dgm:prSet custT="1"/>
      <dgm:spPr/>
      <dgm:t>
        <a:bodyPr/>
        <a:lstStyle/>
        <a:p>
          <a:pPr algn="ctr"/>
          <a:endParaRPr kumimoji="1" lang="ja-JP" altLang="en-US" sz="3200"/>
        </a:p>
      </dgm:t>
    </dgm:pt>
    <dgm:pt modelId="{49E4E2FE-7152-4002-BA7E-362BC8C3F368}">
      <dgm:prSet phldrT="[テキスト]" custT="1"/>
      <dgm:spPr/>
      <dgm:t>
        <a:bodyPr/>
        <a:lstStyle/>
        <a:p>
          <a:pPr algn="ctr"/>
          <a:r>
            <a:rPr kumimoji="1" lang="ja-JP" altLang="en-US" sz="3200" dirty="0" smtClean="0"/>
            <a:t>バイオメトリクス</a:t>
          </a:r>
          <a:endParaRPr kumimoji="1" lang="en-US" altLang="ja-JP" sz="3200" dirty="0" smtClean="0"/>
        </a:p>
        <a:p>
          <a:pPr algn="ctr"/>
          <a:r>
            <a:rPr kumimoji="1" lang="ja-JP" altLang="en-US" sz="3200" dirty="0" smtClean="0"/>
            <a:t>認証</a:t>
          </a:r>
          <a:endParaRPr kumimoji="1" lang="ja-JP" altLang="en-US" sz="3200" dirty="0"/>
        </a:p>
      </dgm:t>
    </dgm:pt>
    <dgm:pt modelId="{E78A6DA5-1502-43A9-AB9D-4317FBD2753D}" type="parTrans" cxnId="{057BE1A6-FC00-4592-88EA-071E46C86A91}">
      <dgm:prSet/>
      <dgm:spPr/>
      <dgm:t>
        <a:bodyPr/>
        <a:lstStyle/>
        <a:p>
          <a:pPr algn="ctr"/>
          <a:endParaRPr kumimoji="1" lang="ja-JP" altLang="en-US" sz="3200"/>
        </a:p>
      </dgm:t>
    </dgm:pt>
    <dgm:pt modelId="{32E5D61D-256F-4B89-A44F-BB1EED1A4404}" type="sibTrans" cxnId="{057BE1A6-FC00-4592-88EA-071E46C86A91}">
      <dgm:prSet/>
      <dgm:spPr/>
      <dgm:t>
        <a:bodyPr/>
        <a:lstStyle/>
        <a:p>
          <a:pPr algn="ctr"/>
          <a:endParaRPr kumimoji="1" lang="ja-JP" altLang="en-US" sz="3200"/>
        </a:p>
      </dgm:t>
    </dgm:pt>
    <dgm:pt modelId="{F39CEF9D-6524-4EED-82FA-3E6DE343B526}" type="pres">
      <dgm:prSet presAssocID="{6BA95B45-9618-4B4B-8FDF-5239F5BFBCCC}" presName="linearFlow" presStyleCnt="0">
        <dgm:presLayoutVars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08CD64A-C967-4EB6-A7AA-D1670A04F969}" type="pres">
      <dgm:prSet presAssocID="{A1253DE9-348B-464C-8FA8-6BBCFE6C6949}" presName="node" presStyleLbl="node1" presStyleIdx="0" presStyleCnt="2" custScaleX="17819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BBC8B75-C0E7-4EDA-9CAA-1869B8192BB5}" type="pres">
      <dgm:prSet presAssocID="{1A99C54C-6833-4C98-81ED-73A0D36B9B52}" presName="sibTrans" presStyleLbl="sibTrans2D1" presStyleIdx="0" presStyleCnt="1"/>
      <dgm:spPr/>
      <dgm:t>
        <a:bodyPr/>
        <a:lstStyle/>
        <a:p>
          <a:endParaRPr kumimoji="1" lang="ja-JP" altLang="en-US"/>
        </a:p>
      </dgm:t>
    </dgm:pt>
    <dgm:pt modelId="{D4EC7E9D-0EF7-41AB-8D0E-EE21DFF60EA2}" type="pres">
      <dgm:prSet presAssocID="{1A99C54C-6833-4C98-81ED-73A0D36B9B52}" presName="connectorText" presStyleLbl="sibTrans2D1" presStyleIdx="0" presStyleCnt="1"/>
      <dgm:spPr/>
      <dgm:t>
        <a:bodyPr/>
        <a:lstStyle/>
        <a:p>
          <a:endParaRPr kumimoji="1" lang="ja-JP" altLang="en-US"/>
        </a:p>
      </dgm:t>
    </dgm:pt>
    <dgm:pt modelId="{C9D0B937-2E5D-42DE-BEDB-3D3AE1C44D7A}" type="pres">
      <dgm:prSet presAssocID="{49E4E2FE-7152-4002-BA7E-362BC8C3F368}" presName="node" presStyleLbl="node1" presStyleIdx="1" presStyleCnt="2" custScaleX="17819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8AA722F6-2D10-440A-898B-DB05221F6E2C}" type="presOf" srcId="{1A99C54C-6833-4C98-81ED-73A0D36B9B52}" destId="{CBBC8B75-C0E7-4EDA-9CAA-1869B8192BB5}" srcOrd="0" destOrd="0" presId="urn:microsoft.com/office/officeart/2005/8/layout/process2"/>
    <dgm:cxn modelId="{057BE1A6-FC00-4592-88EA-071E46C86A91}" srcId="{6BA95B45-9618-4B4B-8FDF-5239F5BFBCCC}" destId="{49E4E2FE-7152-4002-BA7E-362BC8C3F368}" srcOrd="1" destOrd="0" parTransId="{E78A6DA5-1502-43A9-AB9D-4317FBD2753D}" sibTransId="{32E5D61D-256F-4B89-A44F-BB1EED1A4404}"/>
    <dgm:cxn modelId="{ABA754D9-376E-40FD-9F72-8310918A21E6}" type="presOf" srcId="{6BA95B45-9618-4B4B-8FDF-5239F5BFBCCC}" destId="{F39CEF9D-6524-4EED-82FA-3E6DE343B526}" srcOrd="0" destOrd="0" presId="urn:microsoft.com/office/officeart/2005/8/layout/process2"/>
    <dgm:cxn modelId="{9E4A5679-F10B-4D00-B1A3-8FD13F72F3D8}" type="presOf" srcId="{1A99C54C-6833-4C98-81ED-73A0D36B9B52}" destId="{D4EC7E9D-0EF7-41AB-8D0E-EE21DFF60EA2}" srcOrd="1" destOrd="0" presId="urn:microsoft.com/office/officeart/2005/8/layout/process2"/>
    <dgm:cxn modelId="{12C67D9F-DAB0-4303-B39A-4E4B8CE2224B}" type="presOf" srcId="{A1253DE9-348B-464C-8FA8-6BBCFE6C6949}" destId="{508CD64A-C967-4EB6-A7AA-D1670A04F969}" srcOrd="0" destOrd="0" presId="urn:microsoft.com/office/officeart/2005/8/layout/process2"/>
    <dgm:cxn modelId="{AE5E1C83-FF13-44A5-A072-FCFAE0A7AECA}" srcId="{6BA95B45-9618-4B4B-8FDF-5239F5BFBCCC}" destId="{A1253DE9-348B-464C-8FA8-6BBCFE6C6949}" srcOrd="0" destOrd="0" parTransId="{35A9324D-50DF-44FF-9010-F60EE1034B67}" sibTransId="{1A99C54C-6833-4C98-81ED-73A0D36B9B52}"/>
    <dgm:cxn modelId="{0800FA03-6C71-4FD3-8957-B150F4871AE8}" type="presOf" srcId="{49E4E2FE-7152-4002-BA7E-362BC8C3F368}" destId="{C9D0B937-2E5D-42DE-BEDB-3D3AE1C44D7A}" srcOrd="0" destOrd="0" presId="urn:microsoft.com/office/officeart/2005/8/layout/process2"/>
    <dgm:cxn modelId="{30183819-9E4D-4A0B-B0A8-E886CA02FD24}" type="presParOf" srcId="{F39CEF9D-6524-4EED-82FA-3E6DE343B526}" destId="{508CD64A-C967-4EB6-A7AA-D1670A04F969}" srcOrd="0" destOrd="0" presId="urn:microsoft.com/office/officeart/2005/8/layout/process2"/>
    <dgm:cxn modelId="{0D629FBC-055B-4A18-B28A-4E2D39A09B13}" type="presParOf" srcId="{F39CEF9D-6524-4EED-82FA-3E6DE343B526}" destId="{CBBC8B75-C0E7-4EDA-9CAA-1869B8192BB5}" srcOrd="1" destOrd="0" presId="urn:microsoft.com/office/officeart/2005/8/layout/process2"/>
    <dgm:cxn modelId="{9CCD46EE-339C-45DE-BCAB-0CE815E14838}" type="presParOf" srcId="{CBBC8B75-C0E7-4EDA-9CAA-1869B8192BB5}" destId="{D4EC7E9D-0EF7-41AB-8D0E-EE21DFF60EA2}" srcOrd="0" destOrd="0" presId="urn:microsoft.com/office/officeart/2005/8/layout/process2"/>
    <dgm:cxn modelId="{445AF389-AC32-4A32-B01B-7FAD51D5F59E}" type="presParOf" srcId="{F39CEF9D-6524-4EED-82FA-3E6DE343B526}" destId="{C9D0B937-2E5D-42DE-BEDB-3D3AE1C44D7A}" srcOrd="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8CD64A-C967-4EB6-A7AA-D1670A04F969}">
      <dsp:nvSpPr>
        <dsp:cNvPr id="0" name=""/>
        <dsp:cNvSpPr/>
      </dsp:nvSpPr>
      <dsp:spPr>
        <a:xfrm>
          <a:off x="0" y="1987"/>
          <a:ext cx="5328740" cy="13008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パスワード</a:t>
          </a:r>
          <a:endParaRPr kumimoji="1" lang="en-US" altLang="ja-JP" sz="3200" kern="1200" dirty="0" smtClean="0"/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認証</a:t>
          </a:r>
          <a:endParaRPr kumimoji="1" lang="ja-JP" altLang="en-US" sz="3200" kern="1200" dirty="0"/>
        </a:p>
      </dsp:txBody>
      <dsp:txXfrm>
        <a:off x="38101" y="40088"/>
        <a:ext cx="5252538" cy="1224676"/>
      </dsp:txXfrm>
    </dsp:sp>
    <dsp:sp modelId="{CBBC8B75-C0E7-4EDA-9CAA-1869B8192BB5}">
      <dsp:nvSpPr>
        <dsp:cNvPr id="0" name=""/>
        <dsp:cNvSpPr/>
      </dsp:nvSpPr>
      <dsp:spPr>
        <a:xfrm rot="5400000">
          <a:off x="2420455" y="1335387"/>
          <a:ext cx="487829" cy="5853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200" kern="1200"/>
        </a:p>
      </dsp:txBody>
      <dsp:txXfrm rot="-5400000">
        <a:off x="2488752" y="1384170"/>
        <a:ext cx="351237" cy="341480"/>
      </dsp:txXfrm>
    </dsp:sp>
    <dsp:sp modelId="{C9D0B937-2E5D-42DE-BEDB-3D3AE1C44D7A}">
      <dsp:nvSpPr>
        <dsp:cNvPr id="0" name=""/>
        <dsp:cNvSpPr/>
      </dsp:nvSpPr>
      <dsp:spPr>
        <a:xfrm>
          <a:off x="0" y="1953304"/>
          <a:ext cx="5328740" cy="13008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バイオメトリクス</a:t>
          </a:r>
          <a:endParaRPr kumimoji="1" lang="en-US" altLang="ja-JP" sz="3200" kern="1200" dirty="0" smtClean="0"/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認証</a:t>
          </a:r>
          <a:endParaRPr kumimoji="1" lang="ja-JP" altLang="en-US" sz="3200" kern="1200" dirty="0"/>
        </a:p>
      </dsp:txBody>
      <dsp:txXfrm>
        <a:off x="38101" y="1991405"/>
        <a:ext cx="5252538" cy="12246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C90E-0705-4CB1-BC53-EE4549166648}" type="datetimeFigureOut">
              <a:rPr kumimoji="1" lang="ja-JP" altLang="en-US" smtClean="0"/>
              <a:t>2011/7/10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33D42-F5A7-4554-97F5-69A921BDCC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8757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C90E-0705-4CB1-BC53-EE4549166648}" type="datetimeFigureOut">
              <a:rPr kumimoji="1" lang="ja-JP" altLang="en-US" smtClean="0"/>
              <a:t>2011/7/10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33D42-F5A7-4554-97F5-69A921BDCC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5649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C90E-0705-4CB1-BC53-EE4549166648}" type="datetimeFigureOut">
              <a:rPr kumimoji="1" lang="ja-JP" altLang="en-US" smtClean="0"/>
              <a:t>2011/7/10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33D42-F5A7-4554-97F5-69A921BDCC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73105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2C56E-70EC-45FB-8C14-4F63BBDD4B72}" type="datetimeFigureOut">
              <a:rPr lang="ja-JP" altLang="en-US" smtClean="0">
                <a:solidFill>
                  <a:srgbClr val="000000"/>
                </a:solidFill>
              </a:rPr>
              <a:pPr/>
              <a:t>2011/7/10</a:t>
            </a:fld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5895DAA-6DD6-4B11-9321-CCF06A1F0C38}" type="slidenum">
              <a:rPr lang="ja-JP" altLang="en-US" smtClean="0">
                <a:solidFill>
                  <a:srgbClr val="000000"/>
                </a:solidFill>
              </a:rPr>
              <a:pPr/>
              <a:t>‹#›</a:t>
            </a:fld>
            <a:endParaRPr lang="ja-JP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2C56E-70EC-45FB-8C14-4F63BBDD4B72}" type="datetimeFigureOut">
              <a:rPr lang="ja-JP" altLang="en-US" smtClean="0">
                <a:solidFill>
                  <a:srgbClr val="000000"/>
                </a:solidFill>
              </a:rPr>
              <a:pPr/>
              <a:t>2011/7/10</a:t>
            </a:fld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5DAA-6DD6-4B11-9321-CCF06A1F0C38}" type="slidenum">
              <a:rPr lang="ja-JP" altLang="en-US" smtClean="0">
                <a:solidFill>
                  <a:srgbClr val="D1282E"/>
                </a:solidFill>
              </a:rPr>
              <a:pPr/>
              <a:t>‹#›</a:t>
            </a:fld>
            <a:endParaRPr lang="ja-JP" altLang="en-US">
              <a:solidFill>
                <a:srgbClr val="D1282E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2C56E-70EC-45FB-8C14-4F63BBDD4B72}" type="datetimeFigureOut">
              <a:rPr lang="ja-JP" altLang="en-US" smtClean="0">
                <a:solidFill>
                  <a:srgbClr val="000000"/>
                </a:solidFill>
              </a:rPr>
              <a:pPr/>
              <a:t>2011/7/10</a:t>
            </a:fld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95DAA-6DD6-4B11-9321-CCF06A1F0C38}" type="slidenum">
              <a:rPr lang="ja-JP" altLang="en-US" smtClean="0">
                <a:solidFill>
                  <a:srgbClr val="D1282E"/>
                </a:solidFill>
              </a:rPr>
              <a:pPr/>
              <a:t>‹#›</a:t>
            </a:fld>
            <a:endParaRPr lang="ja-JP" altLang="en-US">
              <a:solidFill>
                <a:srgbClr val="D1282E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C90E-0705-4CB1-BC53-EE4549166648}" type="datetimeFigureOut">
              <a:rPr kumimoji="1" lang="ja-JP" altLang="en-US" smtClean="0"/>
              <a:t>2011/7/10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33D42-F5A7-4554-97F5-69A921BDCC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2793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C90E-0705-4CB1-BC53-EE4549166648}" type="datetimeFigureOut">
              <a:rPr kumimoji="1" lang="ja-JP" altLang="en-US" smtClean="0"/>
              <a:t>2011/7/10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33D42-F5A7-4554-97F5-69A921BDCC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4872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C90E-0705-4CB1-BC53-EE4549166648}" type="datetimeFigureOut">
              <a:rPr kumimoji="1" lang="ja-JP" altLang="en-US" smtClean="0"/>
              <a:t>2011/7/10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33D42-F5A7-4554-97F5-69A921BDCC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0102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C90E-0705-4CB1-BC53-EE4549166648}" type="datetimeFigureOut">
              <a:rPr kumimoji="1" lang="ja-JP" altLang="en-US" smtClean="0"/>
              <a:t>2011/7/10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33D42-F5A7-4554-97F5-69A921BDCC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8456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C90E-0705-4CB1-BC53-EE4549166648}" type="datetimeFigureOut">
              <a:rPr kumimoji="1" lang="ja-JP" altLang="en-US" smtClean="0"/>
              <a:t>2011/7/10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33D42-F5A7-4554-97F5-69A921BDCC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0645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C90E-0705-4CB1-BC53-EE4549166648}" type="datetimeFigureOut">
              <a:rPr kumimoji="1" lang="ja-JP" altLang="en-US" smtClean="0"/>
              <a:t>2011/7/10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33D42-F5A7-4554-97F5-69A921BDCC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5461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C90E-0705-4CB1-BC53-EE4549166648}" type="datetimeFigureOut">
              <a:rPr kumimoji="1" lang="ja-JP" altLang="en-US" smtClean="0"/>
              <a:t>2011/7/10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33D42-F5A7-4554-97F5-69A921BDCC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4144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C90E-0705-4CB1-BC53-EE4549166648}" type="datetimeFigureOut">
              <a:rPr kumimoji="1" lang="ja-JP" altLang="en-US" smtClean="0"/>
              <a:t>2011/7/10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33D42-F5A7-4554-97F5-69A921BDCC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8965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16C90E-0705-4CB1-BC53-EE4549166648}" type="datetimeFigureOut">
              <a:rPr kumimoji="1" lang="ja-JP" altLang="en-US" smtClean="0"/>
              <a:t>2011/7/10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233D42-F5A7-4554-97F5-69A921BDCC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6467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57128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A542C56E-70EC-45FB-8C14-4F63BBDD4B72}" type="datetimeFigureOut">
              <a:rPr lang="ja-JP" altLang="en-US" smtClean="0">
                <a:solidFill>
                  <a:srgbClr val="000000"/>
                </a:solidFill>
              </a:rPr>
              <a:pPr/>
              <a:t>2011/7/10</a:t>
            </a:fld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5895DAA-6DD6-4B11-9321-CCF06A1F0C38}" type="slidenum">
              <a:rPr lang="ja-JP" altLang="en-US" smtClean="0">
                <a:solidFill>
                  <a:srgbClr val="D1282E"/>
                </a:solidFill>
              </a:rPr>
              <a:pPr/>
              <a:t>‹#›</a:t>
            </a:fld>
            <a:endParaRPr lang="ja-JP" altLang="en-US">
              <a:solidFill>
                <a:srgbClr val="D1282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480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kumimoji="1"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8291380" cy="4571999"/>
          </a:xfrm>
        </p:spPr>
        <p:txBody>
          <a:bodyPr/>
          <a:lstStyle/>
          <a:p>
            <a:r>
              <a:rPr lang="ja-JP" altLang="en-US" sz="7200" dirty="0" smtClean="0"/>
              <a:t>バイオメトリクス認証</a:t>
            </a:r>
            <a:endParaRPr lang="ja-JP" altLang="en-US" sz="72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FOM</a:t>
            </a:r>
            <a:r>
              <a:rPr lang="ja-JP" altLang="en-US" dirty="0" smtClean="0"/>
              <a:t>セキュリティ株式会社</a:t>
            </a:r>
            <a:endParaRPr lang="en-US" altLang="ja-JP" dirty="0" smtClean="0"/>
          </a:p>
          <a:p>
            <a:r>
              <a:rPr lang="ja-JP" altLang="en-US" dirty="0" smtClean="0"/>
              <a:t>情報セキュリティマネジメント部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70209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新しい認証技術の導入</a:t>
            </a:r>
            <a:endParaRPr lang="ja-JP" altLang="en-US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3004396585"/>
              </p:ext>
            </p:extLst>
          </p:nvPr>
        </p:nvGraphicFramePr>
        <p:xfrm>
          <a:off x="611450" y="2204830"/>
          <a:ext cx="5328740" cy="32561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テキスト ボックス 3"/>
          <p:cNvSpPr txBox="1"/>
          <p:nvPr/>
        </p:nvSpPr>
        <p:spPr>
          <a:xfrm>
            <a:off x="5004060" y="3068951"/>
            <a:ext cx="3107857" cy="91751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180000" tIns="180000" rIns="180000" bIns="180000" rtlCol="0" anchor="ctr">
            <a:spAutoFit/>
          </a:bodyPr>
          <a:lstStyle/>
          <a:p>
            <a:r>
              <a:rPr lang="ja-JP" altLang="en-US" sz="3600" dirty="0">
                <a:solidFill>
                  <a:srgbClr val="FFFFFF"/>
                </a:solidFill>
              </a:rPr>
              <a:t>安全性が低い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004060" y="4941209"/>
            <a:ext cx="3107857" cy="91751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180000" tIns="180000" rIns="180000" bIns="180000" rtlCol="0" anchor="ctr">
            <a:spAutoFit/>
          </a:bodyPr>
          <a:lstStyle>
            <a:defPPr>
              <a:defRPr lang="ja-JP"/>
            </a:defPPr>
            <a:lvl1pPr lvl="0">
              <a:defRPr sz="3600"/>
            </a:lvl1pPr>
          </a:lstStyle>
          <a:p>
            <a:r>
              <a:rPr lang="ja-JP" altLang="en-US" dirty="0">
                <a:solidFill>
                  <a:srgbClr val="FFFFFF"/>
                </a:solidFill>
              </a:rPr>
              <a:t>安全性が高い</a:t>
            </a:r>
          </a:p>
        </p:txBody>
      </p:sp>
    </p:spTree>
    <p:extLst>
      <p:ext uri="{BB962C8B-B14F-4D97-AF65-F5344CB8AC3E}">
        <p14:creationId xmlns:p14="http://schemas.microsoft.com/office/powerpoint/2010/main" val="1035969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パスワード認証の問題点</a:t>
            </a:r>
            <a:endParaRPr lang="ja-JP" altLang="en-US" dirty="0"/>
          </a:p>
        </p:txBody>
      </p:sp>
      <p:sp>
        <p:nvSpPr>
          <p:cNvPr id="2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生年月日や氏名を使う人が多い。</a:t>
            </a:r>
            <a:endParaRPr lang="en-US" altLang="ja-JP" dirty="0" smtClean="0"/>
          </a:p>
          <a:p>
            <a:r>
              <a:rPr lang="ja-JP" altLang="en-US" dirty="0" smtClean="0"/>
              <a:t>同じパスワードを長期間使用している。</a:t>
            </a:r>
            <a:endParaRPr lang="en-US" altLang="ja-JP" dirty="0" smtClean="0"/>
          </a:p>
          <a:p>
            <a:r>
              <a:rPr lang="ja-JP" altLang="en-US" dirty="0" smtClean="0"/>
              <a:t>忘れないようにメモする人が多い。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18351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バイオメトリクス認証とは</a:t>
            </a:r>
            <a:endParaRPr lang="ja-JP" altLang="en-US" dirty="0"/>
          </a:p>
        </p:txBody>
      </p:sp>
      <p:sp>
        <p:nvSpPr>
          <p:cNvPr id="2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固有の「身体的特徴」によって個人を識別する。</a:t>
            </a:r>
            <a:endParaRPr lang="en-US" altLang="ja-JP" dirty="0" smtClean="0"/>
          </a:p>
          <a:p>
            <a:r>
              <a:rPr lang="ja-JP" altLang="en-US" dirty="0" smtClean="0"/>
              <a:t>なりすましが難しく、安全性が高い。</a:t>
            </a:r>
          </a:p>
          <a:p>
            <a:r>
              <a:rPr lang="ja-JP" altLang="en-US" dirty="0" smtClean="0"/>
              <a:t>「生体認証」とも呼ばれる。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22221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バイオメトリクス認証の主な種類</a:t>
            </a:r>
            <a:endParaRPr lang="ja-JP" altLang="en-US" dirty="0"/>
          </a:p>
        </p:txBody>
      </p:sp>
      <p:sp>
        <p:nvSpPr>
          <p:cNvPr id="2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指紋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指先にある細い隆起線を分析し、分岐点などを利用して認証する。</a:t>
            </a:r>
            <a:endParaRPr lang="en-US" altLang="ja-JP" dirty="0" smtClean="0"/>
          </a:p>
          <a:p>
            <a:r>
              <a:rPr lang="ja-JP" altLang="en-US" dirty="0" smtClean="0"/>
              <a:t>声紋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声を周波数や強度によってディジタル化し、音声データを利用して認証する。</a:t>
            </a:r>
            <a:endParaRPr lang="en-US" altLang="ja-JP" dirty="0" smtClean="0"/>
          </a:p>
          <a:p>
            <a:r>
              <a:rPr lang="ja-JP" altLang="en-US" dirty="0" smtClean="0"/>
              <a:t>虹彩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瞳にある虹彩を分析し、模様などを利用して認証する。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10229311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エッセンシャル">
  <a:themeElements>
    <a:clrScheme name="エッセンシャル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エッセンシャル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エッセンシャル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148</Words>
  <Application>Microsoft Office PowerPoint</Application>
  <PresentationFormat>画面に合わせる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5</vt:i4>
      </vt:variant>
    </vt:vector>
  </HeadingPairs>
  <TitlesOfParts>
    <vt:vector size="7" baseType="lpstr">
      <vt:lpstr>Office ​​テーマ</vt:lpstr>
      <vt:lpstr>エッセンシャル</vt:lpstr>
      <vt:lpstr>バイオメトリクス認証</vt:lpstr>
      <vt:lpstr>新しい認証技術の導入</vt:lpstr>
      <vt:lpstr>パスワード認証の問題点</vt:lpstr>
      <vt:lpstr>バイオメトリクス認証とは</vt:lpstr>
      <vt:lpstr>バイオメトリクス認証の主な種類</vt:lpstr>
    </vt:vector>
  </TitlesOfParts>
  <Company>富士通エフ・オー・エム株式会社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バイオメトリクス認証</dc:title>
  <dc:creator>FOM出版</dc:creator>
  <cp:lastModifiedBy>FOM出版</cp:lastModifiedBy>
  <cp:revision>1</cp:revision>
  <dcterms:created xsi:type="dcterms:W3CDTF">2011-07-09T15:00:05Z</dcterms:created>
  <dcterms:modified xsi:type="dcterms:W3CDTF">2011-07-09T15:00:13Z</dcterms:modified>
</cp:coreProperties>
</file>