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6" r:id="rId2"/>
    <p:sldId id="263" r:id="rId3"/>
    <p:sldId id="262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29401"/>
    <a:srgbClr val="5E5E5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E25E649-3F16-4E02-A733-19D2CDBF48F0}" styleName="中間スタイル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89" autoAdjust="0"/>
    <p:restoredTop sz="85185" autoAdjust="0"/>
  </p:normalViewPr>
  <p:slideViewPr>
    <p:cSldViewPr snapToGrid="0">
      <p:cViewPr varScale="1">
        <p:scale>
          <a:sx n="65" d="100"/>
          <a:sy n="65" d="100"/>
        </p:scale>
        <p:origin x="72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B3C804C-C79C-4D8B-8E31-EFF559E54119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826A36B-650A-4C33-A7B8-0FBE3570A5C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63130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826A36B-650A-4C33-A7B8-0FBE3570A5C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442999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826A36B-650A-4C33-A7B8-0FBE3570A5C8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160480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826A36B-650A-4C33-A7B8-0FBE3570A5C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849661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826A36B-650A-4C33-A7B8-0FBE3570A5C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226446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826A36B-650A-4C33-A7B8-0FBE3570A5C8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524089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0836990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23955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70300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525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29810898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49821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93114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23500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0165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9555050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3613731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F3E15A02-281B-4244-B258-5C0F5419D57B}" type="datetimeFigureOut">
              <a:rPr kumimoji="1" lang="ja-JP" altLang="en-US" smtClean="0"/>
              <a:t>2022/7/15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C2CD1B85-868D-426D-B2F9-51C3C7215DB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1039264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D813FBB-0600-F6E5-6919-18F5B9FFC35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915128" y="1704047"/>
            <a:ext cx="8361229" cy="2098226"/>
          </a:xfrm>
        </p:spPr>
        <p:txBody>
          <a:bodyPr/>
          <a:lstStyle/>
          <a:p>
            <a:r>
              <a:rPr kumimoji="1" lang="en-US" altLang="ja-JP" sz="8800" dirty="0"/>
              <a:t>REPET</a:t>
            </a:r>
            <a:r>
              <a:rPr lang="ja-JP" altLang="en-US" sz="8800" dirty="0"/>
              <a:t>企画</a:t>
            </a:r>
            <a:br>
              <a:rPr lang="en-US" altLang="ja-JP" sz="6600" dirty="0"/>
            </a:br>
            <a:r>
              <a:rPr lang="ja-JP" altLang="en-US" sz="3200" dirty="0"/>
              <a:t>経過報告と今後の方針</a:t>
            </a:r>
            <a:endParaRPr kumimoji="1" lang="ja-JP" altLang="en-US" sz="6600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1F58C96-513B-678C-73E6-10DDAEB1FF9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679906" y="4448650"/>
            <a:ext cx="6831673" cy="1086237"/>
          </a:xfrm>
        </p:spPr>
        <p:txBody>
          <a:bodyPr/>
          <a:lstStyle/>
          <a:p>
            <a:r>
              <a:rPr kumimoji="1" lang="ja-JP" altLang="en-US" dirty="0"/>
              <a:t>株式会社ふく服</a:t>
            </a:r>
            <a:endParaRPr kumimoji="1" lang="en-US" altLang="ja-JP" dirty="0"/>
          </a:p>
          <a:p>
            <a:r>
              <a:rPr lang="ja-JP" altLang="en-US" dirty="0"/>
              <a:t>プロモーション事業部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0045070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FEA8F6F-D687-8B08-5CE5-497B747B89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概要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71E3829-4490-4410-378A-734777A795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1779373"/>
            <a:ext cx="7659858" cy="4088027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kumimoji="1" lang="en-US" altLang="ja-JP" sz="2400" dirty="0"/>
              <a:t>SDGs</a:t>
            </a:r>
            <a:r>
              <a:rPr kumimoji="1" lang="ja-JP" altLang="en-US" sz="2400" dirty="0"/>
              <a:t>の取り組みの一環として、</a:t>
            </a:r>
            <a:br>
              <a:rPr kumimoji="1" lang="en-US" altLang="ja-JP" sz="2400" dirty="0"/>
            </a:br>
            <a:r>
              <a:rPr kumimoji="1" lang="ja-JP" altLang="en-US" sz="2400" dirty="0"/>
              <a:t>ペットボトルのリサイクル繊維を使用して作られた</a:t>
            </a:r>
            <a:br>
              <a:rPr lang="en-US" altLang="ja-JP" sz="2400" dirty="0"/>
            </a:br>
            <a:r>
              <a:rPr kumimoji="1" lang="ja-JP" altLang="en-US" sz="2400" dirty="0"/>
              <a:t>衣服ブランド</a:t>
            </a:r>
            <a:r>
              <a:rPr kumimoji="1" lang="ja-JP" altLang="en-US" sz="3600" b="1" i="1" dirty="0">
                <a:solidFill>
                  <a:schemeClr val="accent6"/>
                </a:solidFill>
              </a:rPr>
              <a:t>「</a:t>
            </a:r>
            <a:r>
              <a:rPr kumimoji="1" lang="en-US" altLang="ja-JP" sz="3600" b="1" i="1" dirty="0">
                <a:solidFill>
                  <a:schemeClr val="accent6"/>
                </a:solidFill>
              </a:rPr>
              <a:t>REPET</a:t>
            </a:r>
            <a:r>
              <a:rPr kumimoji="1" lang="ja-JP" altLang="en-US" sz="3600" b="1" i="1" dirty="0">
                <a:solidFill>
                  <a:schemeClr val="accent6"/>
                </a:solidFill>
              </a:rPr>
              <a:t>」</a:t>
            </a:r>
            <a:r>
              <a:rPr kumimoji="1" lang="ja-JP" altLang="en-US" sz="2400" dirty="0"/>
              <a:t>シリーズを</a:t>
            </a:r>
            <a:br>
              <a:rPr kumimoji="1" lang="en-US" altLang="ja-JP" sz="2400" dirty="0"/>
            </a:br>
            <a:r>
              <a:rPr kumimoji="1" lang="ja-JP" altLang="en-US" sz="2400" dirty="0"/>
              <a:t>制作しています。</a:t>
            </a:r>
          </a:p>
          <a:p>
            <a:pPr>
              <a:lnSpc>
                <a:spcPct val="150000"/>
              </a:lnSpc>
            </a:pPr>
            <a:r>
              <a:rPr kumimoji="1" lang="en-US" altLang="ja-JP" sz="2400" dirty="0"/>
              <a:t>REPET</a:t>
            </a:r>
            <a:r>
              <a:rPr kumimoji="1" lang="ja-JP" altLang="en-US" sz="2400" dirty="0"/>
              <a:t>プロジェクトの経過報告と</a:t>
            </a:r>
            <a:br>
              <a:rPr kumimoji="1" lang="en-US" altLang="ja-JP" sz="2400" dirty="0"/>
            </a:br>
            <a:r>
              <a:rPr kumimoji="1" lang="ja-JP" altLang="en-US" sz="2400" dirty="0"/>
              <a:t>今後の方針についてご説明します。</a:t>
            </a:r>
          </a:p>
        </p:txBody>
      </p:sp>
    </p:spTree>
    <p:extLst>
      <p:ext uri="{BB962C8B-B14F-4D97-AF65-F5344CB8AC3E}">
        <p14:creationId xmlns:p14="http://schemas.microsoft.com/office/powerpoint/2010/main" val="3962910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BDF6FEB-2DAE-6873-4360-E87ADCD671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プロジェクトの推移</a:t>
            </a:r>
          </a:p>
        </p:txBody>
      </p:sp>
      <p:graphicFrame>
        <p:nvGraphicFramePr>
          <p:cNvPr id="3" name="表 3">
            <a:extLst>
              <a:ext uri="{FF2B5EF4-FFF2-40B4-BE49-F238E27FC236}">
                <a16:creationId xmlns:a16="http://schemas.microsoft.com/office/drawing/2014/main" id="{A2B08397-C725-D198-84C4-CB841FE007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3448353"/>
              </p:ext>
            </p:extLst>
          </p:nvPr>
        </p:nvGraphicFramePr>
        <p:xfrm>
          <a:off x="1371600" y="2171700"/>
          <a:ext cx="9612000" cy="3394284"/>
        </p:xfrm>
        <a:graphic>
          <a:graphicData uri="http://schemas.openxmlformats.org/drawingml/2006/table">
            <a:tbl>
              <a:tblPr firstRow="1" bandRow="1">
                <a:tableStyleId>{6E25E649-3F16-4E02-A733-19D2CDBF48F0}</a:tableStyleId>
              </a:tblPr>
              <a:tblGrid>
                <a:gridCol w="1934308">
                  <a:extLst>
                    <a:ext uri="{9D8B030D-6E8A-4147-A177-3AD203B41FA5}">
                      <a16:colId xmlns:a16="http://schemas.microsoft.com/office/drawing/2014/main" val="765454883"/>
                    </a:ext>
                  </a:extLst>
                </a:gridCol>
                <a:gridCol w="3390314">
                  <a:extLst>
                    <a:ext uri="{9D8B030D-6E8A-4147-A177-3AD203B41FA5}">
                      <a16:colId xmlns:a16="http://schemas.microsoft.com/office/drawing/2014/main" val="2367534486"/>
                    </a:ext>
                  </a:extLst>
                </a:gridCol>
                <a:gridCol w="4287378">
                  <a:extLst>
                    <a:ext uri="{9D8B030D-6E8A-4147-A177-3AD203B41FA5}">
                      <a16:colId xmlns:a16="http://schemas.microsoft.com/office/drawing/2014/main" val="2667894923"/>
                    </a:ext>
                  </a:extLst>
                </a:gridCol>
              </a:tblGrid>
              <a:tr h="56571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年月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イベント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/>
                        <a:t>説明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18583221"/>
                  </a:ext>
                </a:extLst>
              </a:tr>
              <a:tr h="565714">
                <a:tc>
                  <a:txBody>
                    <a:bodyPr/>
                    <a:lstStyle/>
                    <a:p>
                      <a:r>
                        <a:rPr kumimoji="1" lang="en-US" altLang="ja-JP" dirty="0"/>
                        <a:t>2020</a:t>
                      </a:r>
                      <a:r>
                        <a:rPr kumimoji="1" lang="ja-JP" altLang="en-US" dirty="0"/>
                        <a:t>年</a:t>
                      </a:r>
                      <a:r>
                        <a:rPr kumimoji="1" lang="en-US" altLang="ja-JP" dirty="0"/>
                        <a:t>7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「</a:t>
                      </a:r>
                      <a:r>
                        <a:rPr kumimoji="1" lang="en-US" altLang="ja-JP" dirty="0"/>
                        <a:t>REPET</a:t>
                      </a:r>
                      <a:r>
                        <a:rPr kumimoji="1" lang="ja-JP" altLang="en-US" dirty="0"/>
                        <a:t>」発表</a:t>
                      </a:r>
                      <a:endParaRPr kumimoji="1" lang="en-US" altLang="ja-JP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展示会で発表後、店頭販売を開始</a:t>
                      </a:r>
                      <a:endParaRPr kumimoji="1" lang="en-US" altLang="ja-JP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052615464"/>
                  </a:ext>
                </a:extLst>
              </a:tr>
              <a:tr h="565714">
                <a:tc>
                  <a:txBody>
                    <a:bodyPr/>
                    <a:lstStyle/>
                    <a:p>
                      <a:r>
                        <a:rPr kumimoji="1" lang="en-US" altLang="ja-JP" dirty="0"/>
                        <a:t>2020</a:t>
                      </a:r>
                      <a:r>
                        <a:rPr kumimoji="1" lang="ja-JP" altLang="en-US" dirty="0"/>
                        <a:t>年</a:t>
                      </a:r>
                      <a:r>
                        <a:rPr kumimoji="1" lang="en-US" altLang="ja-JP" dirty="0"/>
                        <a:t>10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ふく服オンライン開始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オンラインストアを開設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62468638"/>
                  </a:ext>
                </a:extLst>
              </a:tr>
              <a:tr h="565714">
                <a:tc>
                  <a:txBody>
                    <a:bodyPr/>
                    <a:lstStyle/>
                    <a:p>
                      <a:r>
                        <a:rPr kumimoji="1" lang="en-US" altLang="ja-JP" dirty="0"/>
                        <a:t>2021</a:t>
                      </a:r>
                      <a:r>
                        <a:rPr kumimoji="1" lang="ja-JP" altLang="en-US" dirty="0"/>
                        <a:t>年</a:t>
                      </a:r>
                      <a:r>
                        <a:rPr kumimoji="1" lang="en-US" altLang="ja-JP" dirty="0"/>
                        <a:t>3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ふく</a:t>
                      </a:r>
                      <a:r>
                        <a:rPr kumimoji="1" lang="ja-JP" altLang="en-US"/>
                        <a:t>服コミュニティー開始</a:t>
                      </a:r>
                      <a:endParaRPr kumimoji="1" lang="ja-JP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コーディネートをシェアする</a:t>
                      </a:r>
                      <a:r>
                        <a:rPr kumimoji="1" lang="en-US" altLang="ja-JP" dirty="0"/>
                        <a:t>SNS</a:t>
                      </a:r>
                      <a:endParaRPr kumimoji="1" lang="ja-JP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4894238"/>
                  </a:ext>
                </a:extLst>
              </a:tr>
              <a:tr h="565714">
                <a:tc>
                  <a:txBody>
                    <a:bodyPr/>
                    <a:lstStyle/>
                    <a:p>
                      <a:r>
                        <a:rPr kumimoji="1" lang="en-US" altLang="ja-JP" dirty="0"/>
                        <a:t>2021</a:t>
                      </a:r>
                      <a:r>
                        <a:rPr kumimoji="1" lang="ja-JP" altLang="en-US" dirty="0"/>
                        <a:t>年</a:t>
                      </a:r>
                      <a:r>
                        <a:rPr kumimoji="1" lang="en-US" altLang="ja-JP" dirty="0"/>
                        <a:t>8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dirty="0"/>
                        <a:t>Rock</a:t>
                      </a:r>
                      <a:r>
                        <a:rPr kumimoji="1" lang="ja-JP" altLang="en-US" dirty="0"/>
                        <a:t> </a:t>
                      </a:r>
                      <a:r>
                        <a:rPr kumimoji="1" lang="en-US" altLang="ja-JP" dirty="0"/>
                        <a:t>FOM</a:t>
                      </a:r>
                      <a:r>
                        <a:rPr kumimoji="1" lang="ja-JP" altLang="en-US" dirty="0"/>
                        <a:t>に出店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音楽フェスで</a:t>
                      </a:r>
                      <a:r>
                        <a:rPr kumimoji="1" lang="en-US" altLang="ja-JP" dirty="0"/>
                        <a:t>T</a:t>
                      </a:r>
                      <a:r>
                        <a:rPr kumimoji="1" lang="ja-JP" altLang="en-US" dirty="0"/>
                        <a:t>シャツを販売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01172100"/>
                  </a:ext>
                </a:extLst>
              </a:tr>
              <a:tr h="565714">
                <a:tc>
                  <a:txBody>
                    <a:bodyPr/>
                    <a:lstStyle/>
                    <a:p>
                      <a:r>
                        <a:rPr kumimoji="1" lang="en-US" altLang="ja-JP" dirty="0"/>
                        <a:t>2022</a:t>
                      </a:r>
                      <a:r>
                        <a:rPr kumimoji="1" lang="ja-JP" altLang="en-US" dirty="0"/>
                        <a:t>年</a:t>
                      </a:r>
                      <a:r>
                        <a:rPr kumimoji="1" lang="en-US" altLang="ja-JP" dirty="0"/>
                        <a:t>1</a:t>
                      </a:r>
                      <a:r>
                        <a:rPr kumimoji="1" lang="ja-JP" altLang="en-US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コラボ商品第</a:t>
                      </a:r>
                      <a:r>
                        <a:rPr kumimoji="1" lang="en-US" altLang="ja-JP" dirty="0"/>
                        <a:t>1</a:t>
                      </a:r>
                      <a:r>
                        <a:rPr kumimoji="1" lang="ja-JP" altLang="en-US" dirty="0"/>
                        <a:t>弾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ワンピースを制作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2978049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460622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8C9F647-4796-AC2A-FFE4-0C076F7F68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アンケート結果</a:t>
            </a:r>
            <a:r>
              <a:rPr lang="ja-JP" altLang="en-US" dirty="0"/>
              <a:t>①</a:t>
            </a:r>
            <a:r>
              <a:rPr lang="ja-JP" altLang="en-US" sz="3200" dirty="0"/>
              <a:t>（オンラインストア）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71CDB89-7A65-7840-F47D-3DD30196D9F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19200" y="2171700"/>
            <a:ext cx="4090087" cy="1856603"/>
          </a:xfrm>
        </p:spPr>
        <p:txBody>
          <a:bodyPr>
            <a:normAutofit/>
          </a:bodyPr>
          <a:lstStyle/>
          <a:p>
            <a:r>
              <a:rPr lang="ja-JP" altLang="en-US" sz="2400" dirty="0"/>
              <a:t>調査対象</a:t>
            </a:r>
            <a:endParaRPr lang="en-US" altLang="ja-JP" sz="2400" dirty="0"/>
          </a:p>
          <a:p>
            <a:pPr lvl="1"/>
            <a:r>
              <a:rPr lang="en-US" altLang="ja-JP" sz="1800" dirty="0"/>
              <a:t>2021</a:t>
            </a:r>
            <a:r>
              <a:rPr lang="ja-JP" altLang="en-US" sz="1800" dirty="0"/>
              <a:t>年</a:t>
            </a:r>
            <a:r>
              <a:rPr lang="en-US" altLang="ja-JP" sz="1800" dirty="0"/>
              <a:t>2</a:t>
            </a:r>
            <a:r>
              <a:rPr lang="ja-JP" altLang="en-US" sz="1800" dirty="0"/>
              <a:t>月</a:t>
            </a:r>
            <a:r>
              <a:rPr lang="en-US" altLang="ja-JP" sz="1800" dirty="0"/>
              <a:t>1</a:t>
            </a:r>
            <a:r>
              <a:rPr lang="ja-JP" altLang="en-US" sz="1800" dirty="0"/>
              <a:t>日～</a:t>
            </a:r>
            <a:r>
              <a:rPr lang="en-US" altLang="ja-JP" sz="1800" dirty="0"/>
              <a:t>2</a:t>
            </a:r>
            <a:r>
              <a:rPr lang="ja-JP" altLang="en-US" sz="1800" dirty="0"/>
              <a:t>月</a:t>
            </a:r>
            <a:r>
              <a:rPr lang="en-US" altLang="ja-JP" sz="1800" dirty="0"/>
              <a:t>28</a:t>
            </a:r>
            <a:r>
              <a:rPr lang="ja-JP" altLang="en-US" sz="1800" dirty="0"/>
              <a:t>日</a:t>
            </a:r>
            <a:endParaRPr lang="en-US" altLang="ja-JP" sz="1800" dirty="0"/>
          </a:p>
          <a:p>
            <a:pPr lvl="1"/>
            <a:r>
              <a:rPr lang="ja-JP" altLang="en-US" sz="1800" dirty="0"/>
              <a:t>ふく服オンラインの利用者</a:t>
            </a:r>
            <a:endParaRPr lang="en-US" altLang="ja-JP" sz="1800" dirty="0"/>
          </a:p>
          <a:p>
            <a:pPr lvl="1"/>
            <a:r>
              <a:rPr lang="ja-JP" altLang="en-US" sz="1800" dirty="0"/>
              <a:t>回答者数</a:t>
            </a:r>
            <a:r>
              <a:rPr lang="en-US" altLang="ja-JP" sz="1800" dirty="0"/>
              <a:t>1,098</a:t>
            </a:r>
            <a:r>
              <a:rPr lang="ja-JP" altLang="en-US" sz="1800" dirty="0"/>
              <a:t>人</a:t>
            </a:r>
          </a:p>
        </p:txBody>
      </p:sp>
    </p:spTree>
    <p:extLst>
      <p:ext uri="{BB962C8B-B14F-4D97-AF65-F5344CB8AC3E}">
        <p14:creationId xmlns:p14="http://schemas.microsoft.com/office/powerpoint/2010/main" val="29065891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8C9F647-4796-AC2A-FFE4-0C076F7F68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アンケート結果</a:t>
            </a:r>
            <a:r>
              <a:rPr lang="ja-JP" altLang="en-US" dirty="0"/>
              <a:t>②</a:t>
            </a:r>
            <a:r>
              <a:rPr lang="ja-JP" altLang="en-US" sz="3200" dirty="0"/>
              <a:t>（オンラインストア）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71CDB89-7A65-7840-F47D-3DD30196D9F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19200" y="2171700"/>
            <a:ext cx="4090087" cy="1856603"/>
          </a:xfrm>
        </p:spPr>
        <p:txBody>
          <a:bodyPr>
            <a:normAutofit/>
          </a:bodyPr>
          <a:lstStyle/>
          <a:p>
            <a:r>
              <a:rPr lang="ja-JP" altLang="en-US" sz="2400" dirty="0"/>
              <a:t>調査対象</a:t>
            </a:r>
            <a:endParaRPr lang="en-US" altLang="ja-JP" sz="2400" dirty="0"/>
          </a:p>
          <a:p>
            <a:pPr lvl="1"/>
            <a:r>
              <a:rPr lang="en-US" altLang="ja-JP" sz="1800" dirty="0"/>
              <a:t>2021</a:t>
            </a:r>
            <a:r>
              <a:rPr lang="ja-JP" altLang="en-US" sz="1800" dirty="0"/>
              <a:t>年</a:t>
            </a:r>
            <a:r>
              <a:rPr lang="en-US" altLang="ja-JP" sz="1800" dirty="0"/>
              <a:t>2</a:t>
            </a:r>
            <a:r>
              <a:rPr lang="ja-JP" altLang="en-US" sz="1800" dirty="0"/>
              <a:t>月</a:t>
            </a:r>
            <a:r>
              <a:rPr lang="en-US" altLang="ja-JP" sz="1800" dirty="0"/>
              <a:t>1</a:t>
            </a:r>
            <a:r>
              <a:rPr lang="ja-JP" altLang="en-US" sz="1800" dirty="0"/>
              <a:t>日～</a:t>
            </a:r>
            <a:r>
              <a:rPr lang="en-US" altLang="ja-JP" sz="1800" dirty="0"/>
              <a:t>2</a:t>
            </a:r>
            <a:r>
              <a:rPr lang="ja-JP" altLang="en-US" sz="1800" dirty="0"/>
              <a:t>月</a:t>
            </a:r>
            <a:r>
              <a:rPr lang="en-US" altLang="ja-JP" sz="1800" dirty="0"/>
              <a:t>28</a:t>
            </a:r>
            <a:r>
              <a:rPr lang="ja-JP" altLang="en-US" sz="1800" dirty="0"/>
              <a:t>日</a:t>
            </a:r>
            <a:endParaRPr lang="en-US" altLang="ja-JP" sz="1800" dirty="0"/>
          </a:p>
          <a:p>
            <a:pPr lvl="1"/>
            <a:r>
              <a:rPr lang="ja-JP" altLang="en-US" sz="1800" dirty="0"/>
              <a:t>ふく服オンラインの利用者</a:t>
            </a:r>
            <a:endParaRPr lang="en-US" altLang="ja-JP" sz="1800" dirty="0"/>
          </a:p>
          <a:p>
            <a:pPr lvl="1"/>
            <a:r>
              <a:rPr lang="ja-JP" altLang="en-US" sz="1800" dirty="0"/>
              <a:t>回答者数</a:t>
            </a:r>
            <a:r>
              <a:rPr lang="en-US" altLang="ja-JP" sz="1800" dirty="0"/>
              <a:t>1,098</a:t>
            </a:r>
            <a:r>
              <a:rPr lang="ja-JP" altLang="en-US" sz="1800" dirty="0"/>
              <a:t>人</a:t>
            </a:r>
          </a:p>
        </p:txBody>
      </p:sp>
    </p:spTree>
    <p:extLst>
      <p:ext uri="{BB962C8B-B14F-4D97-AF65-F5344CB8AC3E}">
        <p14:creationId xmlns:p14="http://schemas.microsoft.com/office/powerpoint/2010/main" val="25780514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8C9F647-4796-AC2A-FFE4-0C076F7F68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アンケート結果③</a:t>
            </a:r>
            <a:r>
              <a:rPr lang="ja-JP" altLang="en-US" sz="3200" dirty="0"/>
              <a:t>（</a:t>
            </a:r>
            <a:r>
              <a:rPr lang="en-US" altLang="ja-JP" sz="3200" dirty="0"/>
              <a:t>Rock</a:t>
            </a:r>
            <a:r>
              <a:rPr lang="ja-JP" altLang="en-US" sz="3200" dirty="0"/>
              <a:t> </a:t>
            </a:r>
            <a:r>
              <a:rPr lang="en-US" altLang="ja-JP" sz="3200" dirty="0"/>
              <a:t>FOM</a:t>
            </a:r>
            <a:r>
              <a:rPr lang="ja-JP" altLang="en-US" sz="3200" dirty="0"/>
              <a:t>）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71CDB89-7A65-7840-F47D-3DD30196D9F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219200" y="2171700"/>
            <a:ext cx="4090087" cy="2514601"/>
          </a:xfrm>
        </p:spPr>
        <p:txBody>
          <a:bodyPr>
            <a:normAutofit/>
          </a:bodyPr>
          <a:lstStyle/>
          <a:p>
            <a:r>
              <a:rPr lang="ja-JP" altLang="en-US" sz="2400" dirty="0"/>
              <a:t>調査対象</a:t>
            </a:r>
            <a:endParaRPr lang="en-US" altLang="ja-JP" sz="2400" dirty="0"/>
          </a:p>
          <a:p>
            <a:pPr lvl="1"/>
            <a:r>
              <a:rPr lang="en-US" altLang="ja-JP" sz="1800" dirty="0"/>
              <a:t>2021</a:t>
            </a:r>
            <a:r>
              <a:rPr lang="ja-JP" altLang="en-US" sz="1800" dirty="0"/>
              <a:t>年</a:t>
            </a:r>
            <a:r>
              <a:rPr lang="en-US" altLang="ja-JP" sz="1800" dirty="0"/>
              <a:t>8</a:t>
            </a:r>
            <a:r>
              <a:rPr lang="ja-JP" altLang="en-US" sz="1800" dirty="0"/>
              <a:t>月</a:t>
            </a:r>
            <a:r>
              <a:rPr lang="en-US" altLang="ja-JP" sz="1800" dirty="0"/>
              <a:t>21</a:t>
            </a:r>
            <a:r>
              <a:rPr lang="ja-JP" altLang="en-US" sz="1800" dirty="0"/>
              <a:t>日～</a:t>
            </a:r>
            <a:r>
              <a:rPr lang="en-US" altLang="ja-JP" sz="1800" dirty="0"/>
              <a:t>8</a:t>
            </a:r>
            <a:r>
              <a:rPr lang="ja-JP" altLang="en-US" sz="1800" dirty="0"/>
              <a:t>月</a:t>
            </a:r>
            <a:r>
              <a:rPr lang="en-US" altLang="ja-JP" sz="1800" dirty="0"/>
              <a:t>31</a:t>
            </a:r>
            <a:r>
              <a:rPr lang="ja-JP" altLang="en-US" sz="1800" dirty="0"/>
              <a:t>日</a:t>
            </a:r>
          </a:p>
          <a:p>
            <a:pPr lvl="1"/>
            <a:r>
              <a:rPr lang="en-US" altLang="ja-JP" sz="1800" dirty="0"/>
              <a:t>Rock FOM</a:t>
            </a:r>
            <a:r>
              <a:rPr lang="ja-JP" altLang="en-US" sz="1800" dirty="0"/>
              <a:t>で</a:t>
            </a:r>
            <a:r>
              <a:rPr lang="en-US" altLang="ja-JP" sz="1800" dirty="0"/>
              <a:t>REPET</a:t>
            </a:r>
            <a:r>
              <a:rPr lang="ja-JP" altLang="en-US" sz="1800" dirty="0"/>
              <a:t>の</a:t>
            </a:r>
            <a:br>
              <a:rPr lang="en-US" altLang="ja-JP" sz="1800" dirty="0"/>
            </a:br>
            <a:r>
              <a:rPr lang="en-US" altLang="ja-JP" sz="1800" dirty="0"/>
              <a:t>T</a:t>
            </a:r>
            <a:r>
              <a:rPr lang="ja-JP" altLang="en-US" sz="1800" dirty="0"/>
              <a:t>シャツを購入・着用した人</a:t>
            </a:r>
          </a:p>
          <a:p>
            <a:pPr lvl="1"/>
            <a:r>
              <a:rPr lang="ja-JP" altLang="en-US" sz="1800" dirty="0"/>
              <a:t>回答者数</a:t>
            </a:r>
            <a:r>
              <a:rPr lang="en-US" altLang="ja-JP" sz="1800" dirty="0"/>
              <a:t>689</a:t>
            </a:r>
            <a:r>
              <a:rPr lang="ja-JP" altLang="en-US" sz="1800" dirty="0"/>
              <a:t>人</a:t>
            </a:r>
          </a:p>
        </p:txBody>
      </p:sp>
    </p:spTree>
    <p:extLst>
      <p:ext uri="{BB962C8B-B14F-4D97-AF65-F5344CB8AC3E}">
        <p14:creationId xmlns:p14="http://schemas.microsoft.com/office/powerpoint/2010/main" val="2147558807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マーキー">
      <a:dk1>
        <a:srgbClr val="000000"/>
      </a:dk1>
      <a:lt1>
        <a:sysClr val="window" lastClr="FFFFFF"/>
      </a:lt1>
      <a:dk2>
        <a:srgbClr val="5E5E5E"/>
      </a:dk2>
      <a:lt2>
        <a:srgbClr val="DDDDDD"/>
      </a:lt2>
      <a:accent1>
        <a:srgbClr val="418AB3"/>
      </a:accent1>
      <a:accent2>
        <a:srgbClr val="A6B727"/>
      </a:accent2>
      <a:accent3>
        <a:srgbClr val="F69200"/>
      </a:accent3>
      <a:accent4>
        <a:srgbClr val="838383"/>
      </a:accent4>
      <a:accent5>
        <a:srgbClr val="FEC306"/>
      </a:accent5>
      <a:accent6>
        <a:srgbClr val="DF5327"/>
      </a:accent6>
      <a:hlink>
        <a:srgbClr val="F59E00"/>
      </a:hlink>
      <a:folHlink>
        <a:srgbClr val="B2B2B2"/>
      </a:folHlink>
    </a:clrScheme>
    <a:fontScheme name="トリミング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トリミング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TM10001105[[fn=トリミング]]</Template>
  <TotalTime>6437</TotalTime>
  <Words>229</Words>
  <Application>Microsoft Office PowerPoint</Application>
  <PresentationFormat>ワイド画面</PresentationFormat>
  <Paragraphs>45</Paragraphs>
  <Slides>6</Slides>
  <Notes>5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游ゴシック</vt:lpstr>
      <vt:lpstr>Franklin Gothic Book</vt:lpstr>
      <vt:lpstr>トリミング</vt:lpstr>
      <vt:lpstr>REPET企画 経過報告と今後の方針</vt:lpstr>
      <vt:lpstr>概要</vt:lpstr>
      <vt:lpstr>プロジェクトの推移</vt:lpstr>
      <vt:lpstr>アンケート結果①（オンラインストア）</vt:lpstr>
      <vt:lpstr>アンケート結果②（オンラインストア）</vt:lpstr>
      <vt:lpstr>アンケート結果③（Rock FOM）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REPET企画 経過報告と今後の方針</dc:title>
  <dcterms:created xsi:type="dcterms:W3CDTF">2022-05-20T01:10:58Z</dcterms:created>
  <dcterms:modified xsi:type="dcterms:W3CDTF">2022-07-15T05:30:45Z</dcterms:modified>
</cp:coreProperties>
</file>

<file path=docProps/thumbnail.jpeg>
</file>