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60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9401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85185" autoAdjust="0"/>
  </p:normalViewPr>
  <p:slideViewPr>
    <p:cSldViewPr snapToGrid="0">
      <p:cViewPr varScale="1">
        <p:scale>
          <a:sx n="68" d="100"/>
          <a:sy n="68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C804C-C79C-4D8B-8E31-EFF559E54119}" type="datetimeFigureOut">
              <a:rPr kumimoji="1" lang="ja-JP" altLang="en-US" smtClean="0"/>
              <a:t>2022/9/1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6A36B-650A-4C33-A7B8-0FBE3570A5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313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42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604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836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395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3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25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81089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9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2022/9/1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311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2022/9/1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35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2022/9/1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16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550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137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0392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813FBB-0600-F6E5-6919-18F5B9FFC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04047"/>
            <a:ext cx="8361229" cy="2098226"/>
          </a:xfrm>
        </p:spPr>
        <p:txBody>
          <a:bodyPr/>
          <a:lstStyle/>
          <a:p>
            <a:r>
              <a:rPr kumimoji="1" lang="en-US" altLang="ja-JP" sz="8800" dirty="0"/>
              <a:t>REPET</a:t>
            </a:r>
            <a:r>
              <a:rPr lang="ja-JP" altLang="en-US" sz="8800" dirty="0"/>
              <a:t>企画</a:t>
            </a:r>
            <a:br>
              <a:rPr lang="en-US" altLang="ja-JP" sz="6600" dirty="0"/>
            </a:br>
            <a:r>
              <a:rPr lang="ja-JP" altLang="en-US" sz="3200" dirty="0"/>
              <a:t>経過報告と今後の方針</a:t>
            </a:r>
            <a:endParaRPr kumimoji="1" lang="ja-JP" altLang="en-US" sz="66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F58C96-513B-678C-73E6-10DDAEB1F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4448650"/>
            <a:ext cx="6831673" cy="1086237"/>
          </a:xfrm>
        </p:spPr>
        <p:txBody>
          <a:bodyPr/>
          <a:lstStyle/>
          <a:p>
            <a:r>
              <a:rPr kumimoji="1" lang="ja-JP" altLang="en-US" dirty="0"/>
              <a:t>株式会社ふく服</a:t>
            </a:r>
            <a:endParaRPr kumimoji="1" lang="en-US" altLang="ja-JP" dirty="0"/>
          </a:p>
          <a:p>
            <a:r>
              <a:rPr lang="ja-JP" altLang="en-US" dirty="0"/>
              <a:t>プロモーション事業部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507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A8F6F-D687-8B08-5CE5-497B747B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E3829-4490-4410-378A-734777A79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79373"/>
            <a:ext cx="7659858" cy="40880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400" dirty="0"/>
              <a:t>SDGs</a:t>
            </a:r>
            <a:r>
              <a:rPr kumimoji="1" lang="ja-JP" altLang="en-US" sz="2400" dirty="0"/>
              <a:t>の取り組みの一環として、</a:t>
            </a:r>
            <a:br>
              <a:rPr kumimoji="1" lang="en-US" altLang="ja-JP" sz="2400" dirty="0"/>
            </a:br>
            <a:r>
              <a:rPr kumimoji="1" lang="ja-JP" altLang="en-US" sz="2400" dirty="0"/>
              <a:t>ペットボトルのリサイクル繊維を使用して作られた</a:t>
            </a:r>
            <a:br>
              <a:rPr lang="en-US" altLang="ja-JP" sz="2400" dirty="0"/>
            </a:br>
            <a:r>
              <a:rPr kumimoji="1" lang="ja-JP" altLang="en-US" sz="2400" dirty="0"/>
              <a:t>衣服ブランド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「</a:t>
            </a:r>
            <a:r>
              <a:rPr kumimoji="1" lang="en-US" altLang="ja-JP" sz="3600" b="1" i="1" dirty="0">
                <a:solidFill>
                  <a:schemeClr val="accent6"/>
                </a:solidFill>
              </a:rPr>
              <a:t>REPET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」</a:t>
            </a:r>
            <a:r>
              <a:rPr kumimoji="1" lang="ja-JP" altLang="en-US" sz="2400" dirty="0"/>
              <a:t>シリーズを</a:t>
            </a:r>
            <a:br>
              <a:rPr kumimoji="1" lang="en-US" altLang="ja-JP" sz="2400" dirty="0"/>
            </a:br>
            <a:r>
              <a:rPr kumimoji="1" lang="ja-JP" altLang="en-US" sz="2400" dirty="0"/>
              <a:t>制作しています。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/>
              <a:t>REPET</a:t>
            </a:r>
            <a:r>
              <a:rPr kumimoji="1" lang="ja-JP" altLang="en-US" sz="2400" dirty="0"/>
              <a:t>プロジェクトの経過報告と</a:t>
            </a:r>
            <a:br>
              <a:rPr kumimoji="1" lang="en-US" altLang="ja-JP" sz="2400" dirty="0"/>
            </a:br>
            <a:r>
              <a:rPr kumimoji="1" lang="ja-JP" altLang="en-US" sz="2400" dirty="0"/>
              <a:t>今後の方針についてご説明します。</a:t>
            </a:r>
          </a:p>
          <a:p>
            <a:pPr>
              <a:lnSpc>
                <a:spcPct val="150000"/>
              </a:lnSpc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7413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F6FEB-2DAE-6873-4360-E87ADCD67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プロジェクトの推移</a:t>
            </a:r>
          </a:p>
        </p:txBody>
      </p:sp>
    </p:spTree>
    <p:extLst>
      <p:ext uri="{BB962C8B-B14F-4D97-AF65-F5344CB8AC3E}">
        <p14:creationId xmlns:p14="http://schemas.microsoft.com/office/powerpoint/2010/main" val="284606224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6433</TotalTime>
  <Words>66</Words>
  <Application>Microsoft Office PowerPoint</Application>
  <PresentationFormat>ワイド画面</PresentationFormat>
  <Paragraphs>9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游ゴシック</vt:lpstr>
      <vt:lpstr>Franklin Gothic Book</vt:lpstr>
      <vt:lpstr>トリミング</vt:lpstr>
      <vt:lpstr>REPET企画 経過報告と今後の方針</vt:lpstr>
      <vt:lpstr>概要</vt:lpstr>
      <vt:lpstr>プロジェクトの推移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REPET企画 経過報告と今後の方針</dc:title>
  <dcterms:created xsi:type="dcterms:W3CDTF">2022-05-20T01:10:58Z</dcterms:created>
  <dcterms:modified xsi:type="dcterms:W3CDTF">2022-09-01T02:06:10Z</dcterms:modified>
</cp:coreProperties>
</file>