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8" r:id="rId1"/>
  </p:sldMasterIdLst>
  <p:notesMasterIdLst>
    <p:notesMasterId r:id="rId9"/>
  </p:notesMasterIdLst>
  <p:sldIdLst>
    <p:sldId id="256" r:id="rId2"/>
    <p:sldId id="264" r:id="rId3"/>
    <p:sldId id="259" r:id="rId4"/>
    <p:sldId id="266" r:id="rId5"/>
    <p:sldId id="272" r:id="rId6"/>
    <p:sldId id="270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87135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1B1C8E-DA47-47AF-AFFB-E0B09F299A9D}" type="doc">
      <dgm:prSet loTypeId="urn:microsoft.com/office/officeart/2005/8/layout/process2" loCatId="process" qsTypeId="urn:microsoft.com/office/officeart/2005/8/quickstyle/simple4" qsCatId="simple" csTypeId="urn:microsoft.com/office/officeart/2005/8/colors/accent2_5" csCatId="accent2" phldr="1"/>
      <dgm:spPr/>
      <dgm:t>
        <a:bodyPr/>
        <a:lstStyle/>
        <a:p>
          <a:endParaRPr kumimoji="1" lang="ja-JP" altLang="en-US"/>
        </a:p>
      </dgm:t>
    </dgm:pt>
    <dgm:pt modelId="{D7890709-9552-4F4C-A2B7-2810F738C6DD}">
      <dgm:prSet custT="1"/>
      <dgm:spPr/>
      <dgm:t>
        <a:bodyPr/>
        <a:lstStyle/>
        <a:p>
          <a:r>
            <a:rPr kumimoji="1" lang="ja-JP" altLang="en-US" sz="2400" b="1" dirty="0"/>
            <a:t>センサーが衝突を感知すると、自動的に当社へ連絡</a:t>
          </a:r>
          <a:endParaRPr lang="ja-JP" altLang="en-US" sz="2400" dirty="0"/>
        </a:p>
      </dgm:t>
    </dgm:pt>
    <dgm:pt modelId="{709AF78E-7DEA-4CDA-816D-70252589CEA2}" type="parTrans" cxnId="{F115730A-DEF1-417C-9218-FBA4E435FA73}">
      <dgm:prSet/>
      <dgm:spPr/>
      <dgm:t>
        <a:bodyPr/>
        <a:lstStyle/>
        <a:p>
          <a:endParaRPr kumimoji="1" lang="ja-JP" altLang="en-US" sz="2400"/>
        </a:p>
      </dgm:t>
    </dgm:pt>
    <dgm:pt modelId="{4B8D896D-9794-44B7-B285-BB584CCCAC7C}" type="sibTrans" cxnId="{F115730A-DEF1-417C-9218-FBA4E435FA73}">
      <dgm:prSet custT="1"/>
      <dgm:spPr/>
      <dgm:t>
        <a:bodyPr/>
        <a:lstStyle/>
        <a:p>
          <a:endParaRPr kumimoji="1" lang="ja-JP" altLang="en-US" sz="2400"/>
        </a:p>
      </dgm:t>
    </dgm:pt>
    <dgm:pt modelId="{A0BA7930-C2B8-4C49-AA8E-C39FEAF24896}">
      <dgm:prSet custT="1"/>
      <dgm:spPr/>
      <dgm:t>
        <a:bodyPr/>
        <a:lstStyle/>
        <a:p>
          <a:r>
            <a:rPr kumimoji="1" lang="en-US" sz="2400" b="1" dirty="0"/>
            <a:t>GPS</a:t>
          </a:r>
          <a:r>
            <a:rPr kumimoji="1" lang="ja-JP" sz="2400" b="1" dirty="0"/>
            <a:t>で</a:t>
          </a:r>
          <a:r>
            <a:rPr kumimoji="1" lang="ja-JP" altLang="en-US" sz="2400" b="1" dirty="0"/>
            <a:t>迅速に</a:t>
          </a:r>
          <a:r>
            <a:rPr kumimoji="1" lang="ja-JP" sz="2400" b="1" dirty="0"/>
            <a:t>場所</a:t>
          </a:r>
          <a:r>
            <a:rPr kumimoji="1" lang="ja-JP" altLang="en-US" sz="2400" b="1" dirty="0"/>
            <a:t>を確認</a:t>
          </a:r>
          <a:endParaRPr lang="ja-JP" sz="2400" dirty="0"/>
        </a:p>
      </dgm:t>
    </dgm:pt>
    <dgm:pt modelId="{586B25F1-59CD-435D-81FC-3602140EFB01}" type="parTrans" cxnId="{4FD7379D-ED25-47B8-9DD2-6690ADA0AFF1}">
      <dgm:prSet/>
      <dgm:spPr/>
      <dgm:t>
        <a:bodyPr/>
        <a:lstStyle/>
        <a:p>
          <a:endParaRPr kumimoji="1" lang="ja-JP" altLang="en-US" sz="2400"/>
        </a:p>
      </dgm:t>
    </dgm:pt>
    <dgm:pt modelId="{DD8E69AC-7645-46EA-A493-2761C64D1290}" type="sibTrans" cxnId="{4FD7379D-ED25-47B8-9DD2-6690ADA0AFF1}">
      <dgm:prSet custT="1"/>
      <dgm:spPr/>
      <dgm:t>
        <a:bodyPr/>
        <a:lstStyle/>
        <a:p>
          <a:endParaRPr kumimoji="1" lang="ja-JP" altLang="en-US" sz="2400"/>
        </a:p>
      </dgm:t>
    </dgm:pt>
    <dgm:pt modelId="{0BAEFA94-6AA4-40F8-9F8E-BAA6A904E508}">
      <dgm:prSet custT="1"/>
      <dgm:spPr/>
      <dgm:t>
        <a:bodyPr/>
        <a:lstStyle/>
        <a:p>
          <a:r>
            <a:rPr kumimoji="1" lang="ja-JP" sz="2400" b="1" dirty="0"/>
            <a:t>電話や</a:t>
          </a:r>
          <a:r>
            <a:rPr kumimoji="1" lang="en-US" sz="2400" b="1" dirty="0"/>
            <a:t>SNS</a:t>
          </a:r>
          <a:r>
            <a:rPr kumimoji="1" lang="ja-JP" altLang="en-US" sz="2400" b="1" dirty="0"/>
            <a:t>で</a:t>
          </a:r>
          <a:r>
            <a:rPr kumimoji="1" lang="ja-JP" sz="2400" b="1" dirty="0"/>
            <a:t>当社から状況確認のご連絡</a:t>
          </a:r>
          <a:endParaRPr lang="ja-JP" sz="2400" dirty="0"/>
        </a:p>
      </dgm:t>
    </dgm:pt>
    <dgm:pt modelId="{2E79CF1B-5B00-4D03-B9DA-A954AB80045E}" type="parTrans" cxnId="{47E167C2-EBDC-4994-9FBB-270AEDF57265}">
      <dgm:prSet/>
      <dgm:spPr/>
      <dgm:t>
        <a:bodyPr/>
        <a:lstStyle/>
        <a:p>
          <a:endParaRPr kumimoji="1" lang="ja-JP" altLang="en-US" sz="2400"/>
        </a:p>
      </dgm:t>
    </dgm:pt>
    <dgm:pt modelId="{E3B6032A-0A17-4911-B3D2-4ED79DFFE1D0}" type="sibTrans" cxnId="{47E167C2-EBDC-4994-9FBB-270AEDF57265}">
      <dgm:prSet custT="1"/>
      <dgm:spPr/>
      <dgm:t>
        <a:bodyPr/>
        <a:lstStyle/>
        <a:p>
          <a:endParaRPr kumimoji="1" lang="ja-JP" altLang="en-US" sz="2400"/>
        </a:p>
      </dgm:t>
    </dgm:pt>
    <dgm:pt modelId="{42123096-B075-46B1-8C9D-DD2EB5DD2EDB}">
      <dgm:prSet custT="1"/>
      <dgm:spPr/>
      <dgm:t>
        <a:bodyPr/>
        <a:lstStyle/>
        <a:p>
          <a:r>
            <a:rPr kumimoji="1" lang="ja-JP" altLang="en-US" sz="2400" b="1" dirty="0"/>
            <a:t>事故の場合は、スタッフが駆け付け</a:t>
          </a:r>
          <a:endParaRPr lang="ja-JP" altLang="en-US" sz="2400" dirty="0"/>
        </a:p>
      </dgm:t>
    </dgm:pt>
    <dgm:pt modelId="{4388D2BF-BCE0-4A09-9A77-717CD3604B58}" type="parTrans" cxnId="{BA9220F8-2517-41A5-8EE3-2943F2C92020}">
      <dgm:prSet/>
      <dgm:spPr/>
      <dgm:t>
        <a:bodyPr/>
        <a:lstStyle/>
        <a:p>
          <a:endParaRPr kumimoji="1" lang="ja-JP" altLang="en-US" sz="2400"/>
        </a:p>
      </dgm:t>
    </dgm:pt>
    <dgm:pt modelId="{DD13FED3-F3BC-4A77-AA78-4991FBC0C525}" type="sibTrans" cxnId="{BA9220F8-2517-41A5-8EE3-2943F2C92020}">
      <dgm:prSet/>
      <dgm:spPr/>
      <dgm:t>
        <a:bodyPr/>
        <a:lstStyle/>
        <a:p>
          <a:endParaRPr kumimoji="1" lang="ja-JP" altLang="en-US" sz="2400"/>
        </a:p>
      </dgm:t>
    </dgm:pt>
    <dgm:pt modelId="{CAB0D716-CCB9-431A-83ED-4ED1089D6215}" type="pres">
      <dgm:prSet presAssocID="{601B1C8E-DA47-47AF-AFFB-E0B09F299A9D}" presName="linearFlow" presStyleCnt="0">
        <dgm:presLayoutVars>
          <dgm:resizeHandles val="exact"/>
        </dgm:presLayoutVars>
      </dgm:prSet>
      <dgm:spPr/>
    </dgm:pt>
    <dgm:pt modelId="{709868D3-6CA2-46D4-B11D-738A18985B1B}" type="pres">
      <dgm:prSet presAssocID="{D7890709-9552-4F4C-A2B7-2810F738C6DD}" presName="node" presStyleLbl="node1" presStyleIdx="0" presStyleCnt="4" custScaleX="255296">
        <dgm:presLayoutVars>
          <dgm:bulletEnabled val="1"/>
        </dgm:presLayoutVars>
      </dgm:prSet>
      <dgm:spPr/>
    </dgm:pt>
    <dgm:pt modelId="{B5F62237-C8AF-4908-B875-7F7EB1220ED2}" type="pres">
      <dgm:prSet presAssocID="{4B8D896D-9794-44B7-B285-BB584CCCAC7C}" presName="sibTrans" presStyleLbl="sibTrans2D1" presStyleIdx="0" presStyleCnt="3"/>
      <dgm:spPr/>
    </dgm:pt>
    <dgm:pt modelId="{ADF819B2-F1E4-49D4-B4D7-10674BC23EED}" type="pres">
      <dgm:prSet presAssocID="{4B8D896D-9794-44B7-B285-BB584CCCAC7C}" presName="connectorText" presStyleLbl="sibTrans2D1" presStyleIdx="0" presStyleCnt="3"/>
      <dgm:spPr/>
    </dgm:pt>
    <dgm:pt modelId="{A5A6FF81-F00E-4ECC-B745-CE547C07C011}" type="pres">
      <dgm:prSet presAssocID="{A0BA7930-C2B8-4C49-AA8E-C39FEAF24896}" presName="node" presStyleLbl="node1" presStyleIdx="1" presStyleCnt="4" custScaleX="255296">
        <dgm:presLayoutVars>
          <dgm:bulletEnabled val="1"/>
        </dgm:presLayoutVars>
      </dgm:prSet>
      <dgm:spPr/>
    </dgm:pt>
    <dgm:pt modelId="{59313403-3F68-4FC8-A54C-77CB4DC326A1}" type="pres">
      <dgm:prSet presAssocID="{DD8E69AC-7645-46EA-A493-2761C64D1290}" presName="sibTrans" presStyleLbl="sibTrans2D1" presStyleIdx="1" presStyleCnt="3"/>
      <dgm:spPr/>
    </dgm:pt>
    <dgm:pt modelId="{85EC8159-EA42-4733-BB6E-E660CFABF7A0}" type="pres">
      <dgm:prSet presAssocID="{DD8E69AC-7645-46EA-A493-2761C64D1290}" presName="connectorText" presStyleLbl="sibTrans2D1" presStyleIdx="1" presStyleCnt="3"/>
      <dgm:spPr/>
    </dgm:pt>
    <dgm:pt modelId="{95CC55A7-E5C5-4FA9-BF11-F7F215B033A3}" type="pres">
      <dgm:prSet presAssocID="{0BAEFA94-6AA4-40F8-9F8E-BAA6A904E508}" presName="node" presStyleLbl="node1" presStyleIdx="2" presStyleCnt="4" custScaleX="255296">
        <dgm:presLayoutVars>
          <dgm:bulletEnabled val="1"/>
        </dgm:presLayoutVars>
      </dgm:prSet>
      <dgm:spPr/>
    </dgm:pt>
    <dgm:pt modelId="{A276FD23-D3EC-49DA-BB79-E689D15777A3}" type="pres">
      <dgm:prSet presAssocID="{E3B6032A-0A17-4911-B3D2-4ED79DFFE1D0}" presName="sibTrans" presStyleLbl="sibTrans2D1" presStyleIdx="2" presStyleCnt="3"/>
      <dgm:spPr/>
    </dgm:pt>
    <dgm:pt modelId="{8C785678-5219-4C9B-BF28-3E6F45B8A335}" type="pres">
      <dgm:prSet presAssocID="{E3B6032A-0A17-4911-B3D2-4ED79DFFE1D0}" presName="connectorText" presStyleLbl="sibTrans2D1" presStyleIdx="2" presStyleCnt="3"/>
      <dgm:spPr/>
    </dgm:pt>
    <dgm:pt modelId="{D5588099-CA72-409A-8CC9-C5A61E9CEABB}" type="pres">
      <dgm:prSet presAssocID="{42123096-B075-46B1-8C9D-DD2EB5DD2EDB}" presName="node" presStyleLbl="node1" presStyleIdx="3" presStyleCnt="4" custScaleX="255296">
        <dgm:presLayoutVars>
          <dgm:bulletEnabled val="1"/>
        </dgm:presLayoutVars>
      </dgm:prSet>
      <dgm:spPr/>
    </dgm:pt>
  </dgm:ptLst>
  <dgm:cxnLst>
    <dgm:cxn modelId="{4A7B3006-B0F4-4FB6-A3EE-8F43D34EC7E0}" type="presOf" srcId="{601B1C8E-DA47-47AF-AFFB-E0B09F299A9D}" destId="{CAB0D716-CCB9-431A-83ED-4ED1089D6215}" srcOrd="0" destOrd="0" presId="urn:microsoft.com/office/officeart/2005/8/layout/process2"/>
    <dgm:cxn modelId="{F115730A-DEF1-417C-9218-FBA4E435FA73}" srcId="{601B1C8E-DA47-47AF-AFFB-E0B09F299A9D}" destId="{D7890709-9552-4F4C-A2B7-2810F738C6DD}" srcOrd="0" destOrd="0" parTransId="{709AF78E-7DEA-4CDA-816D-70252589CEA2}" sibTransId="{4B8D896D-9794-44B7-B285-BB584CCCAC7C}"/>
    <dgm:cxn modelId="{4B07DB35-F13D-428C-B4B3-A6525BA272DA}" type="presOf" srcId="{A0BA7930-C2B8-4C49-AA8E-C39FEAF24896}" destId="{A5A6FF81-F00E-4ECC-B745-CE547C07C011}" srcOrd="0" destOrd="0" presId="urn:microsoft.com/office/officeart/2005/8/layout/process2"/>
    <dgm:cxn modelId="{525A665C-E7EA-461F-BF9F-234D67FB82BA}" type="presOf" srcId="{DD8E69AC-7645-46EA-A493-2761C64D1290}" destId="{85EC8159-EA42-4733-BB6E-E660CFABF7A0}" srcOrd="1" destOrd="0" presId="urn:microsoft.com/office/officeart/2005/8/layout/process2"/>
    <dgm:cxn modelId="{AC4B1B41-63C1-4232-A486-5D73E42C030D}" type="presOf" srcId="{E3B6032A-0A17-4911-B3D2-4ED79DFFE1D0}" destId="{8C785678-5219-4C9B-BF28-3E6F45B8A335}" srcOrd="1" destOrd="0" presId="urn:microsoft.com/office/officeart/2005/8/layout/process2"/>
    <dgm:cxn modelId="{3D76E175-B76B-4817-A7E1-1999E71BC42F}" type="presOf" srcId="{4B8D896D-9794-44B7-B285-BB584CCCAC7C}" destId="{B5F62237-C8AF-4908-B875-7F7EB1220ED2}" srcOrd="0" destOrd="0" presId="urn:microsoft.com/office/officeart/2005/8/layout/process2"/>
    <dgm:cxn modelId="{C1FAEC55-4A4A-4AC1-9447-3FDD1B275527}" type="presOf" srcId="{42123096-B075-46B1-8C9D-DD2EB5DD2EDB}" destId="{D5588099-CA72-409A-8CC9-C5A61E9CEABB}" srcOrd="0" destOrd="0" presId="urn:microsoft.com/office/officeart/2005/8/layout/process2"/>
    <dgm:cxn modelId="{A9AE8E77-640A-4830-B8CB-64239F1DC5F5}" type="presOf" srcId="{DD8E69AC-7645-46EA-A493-2761C64D1290}" destId="{59313403-3F68-4FC8-A54C-77CB4DC326A1}" srcOrd="0" destOrd="0" presId="urn:microsoft.com/office/officeart/2005/8/layout/process2"/>
    <dgm:cxn modelId="{4FD7379D-ED25-47B8-9DD2-6690ADA0AFF1}" srcId="{601B1C8E-DA47-47AF-AFFB-E0B09F299A9D}" destId="{A0BA7930-C2B8-4C49-AA8E-C39FEAF24896}" srcOrd="1" destOrd="0" parTransId="{586B25F1-59CD-435D-81FC-3602140EFB01}" sibTransId="{DD8E69AC-7645-46EA-A493-2761C64D1290}"/>
    <dgm:cxn modelId="{5A23AFA8-7BCC-4247-834B-8B8B1596C642}" type="presOf" srcId="{E3B6032A-0A17-4911-B3D2-4ED79DFFE1D0}" destId="{A276FD23-D3EC-49DA-BB79-E689D15777A3}" srcOrd="0" destOrd="0" presId="urn:microsoft.com/office/officeart/2005/8/layout/process2"/>
    <dgm:cxn modelId="{47E167C2-EBDC-4994-9FBB-270AEDF57265}" srcId="{601B1C8E-DA47-47AF-AFFB-E0B09F299A9D}" destId="{0BAEFA94-6AA4-40F8-9F8E-BAA6A904E508}" srcOrd="2" destOrd="0" parTransId="{2E79CF1B-5B00-4D03-B9DA-A954AB80045E}" sibTransId="{E3B6032A-0A17-4911-B3D2-4ED79DFFE1D0}"/>
    <dgm:cxn modelId="{6A8CF6D5-2F6E-4442-AC87-D997E1B22434}" type="presOf" srcId="{D7890709-9552-4F4C-A2B7-2810F738C6DD}" destId="{709868D3-6CA2-46D4-B11D-738A18985B1B}" srcOrd="0" destOrd="0" presId="urn:microsoft.com/office/officeart/2005/8/layout/process2"/>
    <dgm:cxn modelId="{F5CE98D7-BC1B-477D-83FC-59348BED7710}" type="presOf" srcId="{0BAEFA94-6AA4-40F8-9F8E-BAA6A904E508}" destId="{95CC55A7-E5C5-4FA9-BF11-F7F215B033A3}" srcOrd="0" destOrd="0" presId="urn:microsoft.com/office/officeart/2005/8/layout/process2"/>
    <dgm:cxn modelId="{8AAC25E3-6DF8-4C3C-9127-72975C323FFF}" type="presOf" srcId="{4B8D896D-9794-44B7-B285-BB584CCCAC7C}" destId="{ADF819B2-F1E4-49D4-B4D7-10674BC23EED}" srcOrd="1" destOrd="0" presId="urn:microsoft.com/office/officeart/2005/8/layout/process2"/>
    <dgm:cxn modelId="{BA9220F8-2517-41A5-8EE3-2943F2C92020}" srcId="{601B1C8E-DA47-47AF-AFFB-E0B09F299A9D}" destId="{42123096-B075-46B1-8C9D-DD2EB5DD2EDB}" srcOrd="3" destOrd="0" parTransId="{4388D2BF-BCE0-4A09-9A77-717CD3604B58}" sibTransId="{DD13FED3-F3BC-4A77-AA78-4991FBC0C525}"/>
    <dgm:cxn modelId="{FE556300-63A9-422C-8B9C-DE0A1FF84907}" type="presParOf" srcId="{CAB0D716-CCB9-431A-83ED-4ED1089D6215}" destId="{709868D3-6CA2-46D4-B11D-738A18985B1B}" srcOrd="0" destOrd="0" presId="urn:microsoft.com/office/officeart/2005/8/layout/process2"/>
    <dgm:cxn modelId="{A21CC653-DB12-4F26-823E-F225CD1A87B2}" type="presParOf" srcId="{CAB0D716-CCB9-431A-83ED-4ED1089D6215}" destId="{B5F62237-C8AF-4908-B875-7F7EB1220ED2}" srcOrd="1" destOrd="0" presId="urn:microsoft.com/office/officeart/2005/8/layout/process2"/>
    <dgm:cxn modelId="{8AFFD7A6-36B1-4BF2-A412-CA4D3855FD75}" type="presParOf" srcId="{B5F62237-C8AF-4908-B875-7F7EB1220ED2}" destId="{ADF819B2-F1E4-49D4-B4D7-10674BC23EED}" srcOrd="0" destOrd="0" presId="urn:microsoft.com/office/officeart/2005/8/layout/process2"/>
    <dgm:cxn modelId="{8DB97E2D-669C-420B-81F2-24B303557B2E}" type="presParOf" srcId="{CAB0D716-CCB9-431A-83ED-4ED1089D6215}" destId="{A5A6FF81-F00E-4ECC-B745-CE547C07C011}" srcOrd="2" destOrd="0" presId="urn:microsoft.com/office/officeart/2005/8/layout/process2"/>
    <dgm:cxn modelId="{CE0D186C-5282-4BE0-B1CE-CFA233B8D2BE}" type="presParOf" srcId="{CAB0D716-CCB9-431A-83ED-4ED1089D6215}" destId="{59313403-3F68-4FC8-A54C-77CB4DC326A1}" srcOrd="3" destOrd="0" presId="urn:microsoft.com/office/officeart/2005/8/layout/process2"/>
    <dgm:cxn modelId="{281FF971-EE81-4FF6-89F3-6067E1145DB2}" type="presParOf" srcId="{59313403-3F68-4FC8-A54C-77CB4DC326A1}" destId="{85EC8159-EA42-4733-BB6E-E660CFABF7A0}" srcOrd="0" destOrd="0" presId="urn:microsoft.com/office/officeart/2005/8/layout/process2"/>
    <dgm:cxn modelId="{66C3D531-0B9A-4430-970A-6B6E06EB576F}" type="presParOf" srcId="{CAB0D716-CCB9-431A-83ED-4ED1089D6215}" destId="{95CC55A7-E5C5-4FA9-BF11-F7F215B033A3}" srcOrd="4" destOrd="0" presId="urn:microsoft.com/office/officeart/2005/8/layout/process2"/>
    <dgm:cxn modelId="{4601D21A-CE19-4F12-BB8C-B5E774E2A472}" type="presParOf" srcId="{CAB0D716-CCB9-431A-83ED-4ED1089D6215}" destId="{A276FD23-D3EC-49DA-BB79-E689D15777A3}" srcOrd="5" destOrd="0" presId="urn:microsoft.com/office/officeart/2005/8/layout/process2"/>
    <dgm:cxn modelId="{48B25220-E711-4C85-AA13-44E9473EF359}" type="presParOf" srcId="{A276FD23-D3EC-49DA-BB79-E689D15777A3}" destId="{8C785678-5219-4C9B-BF28-3E6F45B8A335}" srcOrd="0" destOrd="0" presId="urn:microsoft.com/office/officeart/2005/8/layout/process2"/>
    <dgm:cxn modelId="{7182071B-07C6-4490-8E08-1D757A00C699}" type="presParOf" srcId="{CAB0D716-CCB9-431A-83ED-4ED1089D6215}" destId="{D5588099-CA72-409A-8CC9-C5A61E9CEABB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868D3-6CA2-46D4-B11D-738A18985B1B}">
      <dsp:nvSpPr>
        <dsp:cNvPr id="0" name=""/>
        <dsp:cNvSpPr/>
      </dsp:nvSpPr>
      <dsp:spPr>
        <a:xfrm>
          <a:off x="0" y="4378"/>
          <a:ext cx="7316449" cy="8140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alpha val="90000"/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センサーが衝突を感知すると、自動的に当社へ連絡</a:t>
          </a:r>
          <a:endParaRPr lang="ja-JP" altLang="en-US" sz="2400" kern="1200" dirty="0"/>
        </a:p>
      </dsp:txBody>
      <dsp:txXfrm>
        <a:off x="23844" y="28222"/>
        <a:ext cx="7268761" cy="766406"/>
      </dsp:txXfrm>
    </dsp:sp>
    <dsp:sp modelId="{B5F62237-C8AF-4908-B875-7F7EB1220ED2}">
      <dsp:nvSpPr>
        <dsp:cNvPr id="0" name=""/>
        <dsp:cNvSpPr/>
      </dsp:nvSpPr>
      <dsp:spPr>
        <a:xfrm rot="5400000">
          <a:off x="3505581" y="838825"/>
          <a:ext cx="305285" cy="3663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shade val="90000"/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/>
        </a:p>
      </dsp:txBody>
      <dsp:txXfrm rot="-5400000">
        <a:off x="3548321" y="869354"/>
        <a:ext cx="219806" cy="213700"/>
      </dsp:txXfrm>
    </dsp:sp>
    <dsp:sp modelId="{A5A6FF81-F00E-4ECC-B745-CE547C07C011}">
      <dsp:nvSpPr>
        <dsp:cNvPr id="0" name=""/>
        <dsp:cNvSpPr/>
      </dsp:nvSpPr>
      <dsp:spPr>
        <a:xfrm>
          <a:off x="0" y="1225519"/>
          <a:ext cx="7316449" cy="8140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</a:schemeClr>
            </a:gs>
            <a:gs pos="90000">
              <a:schemeClr val="accent2">
                <a:alpha val="90000"/>
                <a:hueOff val="0"/>
                <a:satOff val="0"/>
                <a:lumOff val="0"/>
                <a:alphaOff val="-13333"/>
                <a:shade val="100000"/>
                <a:satMod val="10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400" b="1" kern="1200" dirty="0"/>
            <a:t>GPS</a:t>
          </a:r>
          <a:r>
            <a:rPr kumimoji="1" lang="ja-JP" sz="2400" b="1" kern="1200" dirty="0"/>
            <a:t>で</a:t>
          </a:r>
          <a:r>
            <a:rPr kumimoji="1" lang="ja-JP" altLang="en-US" sz="2400" b="1" kern="1200" dirty="0"/>
            <a:t>迅速に</a:t>
          </a:r>
          <a:r>
            <a:rPr kumimoji="1" lang="ja-JP" sz="2400" b="1" kern="1200" dirty="0"/>
            <a:t>場所</a:t>
          </a:r>
          <a:r>
            <a:rPr kumimoji="1" lang="ja-JP" altLang="en-US" sz="2400" b="1" kern="1200" dirty="0"/>
            <a:t>を確認</a:t>
          </a:r>
          <a:endParaRPr lang="ja-JP" sz="2400" kern="1200" dirty="0"/>
        </a:p>
      </dsp:txBody>
      <dsp:txXfrm>
        <a:off x="23844" y="1249363"/>
        <a:ext cx="7268761" cy="766406"/>
      </dsp:txXfrm>
    </dsp:sp>
    <dsp:sp modelId="{59313403-3F68-4FC8-A54C-77CB4DC326A1}">
      <dsp:nvSpPr>
        <dsp:cNvPr id="0" name=""/>
        <dsp:cNvSpPr/>
      </dsp:nvSpPr>
      <dsp:spPr>
        <a:xfrm rot="5400000">
          <a:off x="3505581" y="2059966"/>
          <a:ext cx="305285" cy="3663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124223"/>
                <a:satOff val="-15446"/>
                <a:lumOff val="19686"/>
                <a:alphaOff val="0"/>
              </a:schemeClr>
            </a:gs>
            <a:gs pos="90000">
              <a:schemeClr val="accent2">
                <a:shade val="90000"/>
                <a:hueOff val="124223"/>
                <a:satOff val="-15446"/>
                <a:lumOff val="19686"/>
                <a:alphaOff val="0"/>
                <a:shade val="100000"/>
                <a:satMod val="105000"/>
              </a:schemeClr>
            </a:gs>
            <a:gs pos="100000">
              <a:schemeClr val="accent2">
                <a:shade val="90000"/>
                <a:hueOff val="124223"/>
                <a:satOff val="-15446"/>
                <a:lumOff val="19686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/>
        </a:p>
      </dsp:txBody>
      <dsp:txXfrm rot="-5400000">
        <a:off x="3548321" y="2090495"/>
        <a:ext cx="219806" cy="213700"/>
      </dsp:txXfrm>
    </dsp:sp>
    <dsp:sp modelId="{95CC55A7-E5C5-4FA9-BF11-F7F215B033A3}">
      <dsp:nvSpPr>
        <dsp:cNvPr id="0" name=""/>
        <dsp:cNvSpPr/>
      </dsp:nvSpPr>
      <dsp:spPr>
        <a:xfrm>
          <a:off x="0" y="2446661"/>
          <a:ext cx="7316449" cy="8140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</a:schemeClr>
            </a:gs>
            <a:gs pos="90000">
              <a:schemeClr val="accent2">
                <a:alpha val="90000"/>
                <a:hueOff val="0"/>
                <a:satOff val="0"/>
                <a:lumOff val="0"/>
                <a:alphaOff val="-26667"/>
                <a:shade val="100000"/>
                <a:satMod val="10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b="1" kern="1200" dirty="0"/>
            <a:t>電話や</a:t>
          </a:r>
          <a:r>
            <a:rPr kumimoji="1" lang="en-US" sz="2400" b="1" kern="1200" dirty="0"/>
            <a:t>SNS</a:t>
          </a:r>
          <a:r>
            <a:rPr kumimoji="1" lang="ja-JP" altLang="en-US" sz="2400" b="1" kern="1200" dirty="0"/>
            <a:t>で</a:t>
          </a:r>
          <a:r>
            <a:rPr kumimoji="1" lang="ja-JP" sz="2400" b="1" kern="1200" dirty="0"/>
            <a:t>当社から状況確認のご連絡</a:t>
          </a:r>
          <a:endParaRPr lang="ja-JP" sz="2400" kern="1200" dirty="0"/>
        </a:p>
      </dsp:txBody>
      <dsp:txXfrm>
        <a:off x="23844" y="2470505"/>
        <a:ext cx="7268761" cy="766406"/>
      </dsp:txXfrm>
    </dsp:sp>
    <dsp:sp modelId="{A276FD23-D3EC-49DA-BB79-E689D15777A3}">
      <dsp:nvSpPr>
        <dsp:cNvPr id="0" name=""/>
        <dsp:cNvSpPr/>
      </dsp:nvSpPr>
      <dsp:spPr>
        <a:xfrm rot="5400000">
          <a:off x="3505581" y="3281107"/>
          <a:ext cx="305285" cy="3663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248446"/>
                <a:satOff val="-30892"/>
                <a:lumOff val="39372"/>
                <a:alphaOff val="0"/>
              </a:schemeClr>
            </a:gs>
            <a:gs pos="90000">
              <a:schemeClr val="accent2">
                <a:shade val="90000"/>
                <a:hueOff val="248446"/>
                <a:satOff val="-30892"/>
                <a:lumOff val="39372"/>
                <a:alphaOff val="0"/>
                <a:shade val="100000"/>
                <a:satMod val="105000"/>
              </a:schemeClr>
            </a:gs>
            <a:gs pos="100000">
              <a:schemeClr val="accent2">
                <a:shade val="90000"/>
                <a:hueOff val="248446"/>
                <a:satOff val="-30892"/>
                <a:lumOff val="39372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/>
        </a:p>
      </dsp:txBody>
      <dsp:txXfrm rot="-5400000">
        <a:off x="3548321" y="3311636"/>
        <a:ext cx="219806" cy="213700"/>
      </dsp:txXfrm>
    </dsp:sp>
    <dsp:sp modelId="{D5588099-CA72-409A-8CC9-C5A61E9CEABB}">
      <dsp:nvSpPr>
        <dsp:cNvPr id="0" name=""/>
        <dsp:cNvSpPr/>
      </dsp:nvSpPr>
      <dsp:spPr>
        <a:xfrm>
          <a:off x="0" y="3667802"/>
          <a:ext cx="7316449" cy="8140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gs>
            <a:gs pos="90000">
              <a:schemeClr val="accent2">
                <a:alpha val="90000"/>
                <a:hueOff val="0"/>
                <a:satOff val="0"/>
                <a:lumOff val="0"/>
                <a:alphaOff val="-40000"/>
                <a:shade val="100000"/>
                <a:satMod val="10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事故の場合は、スタッフが駆け付け</a:t>
          </a:r>
          <a:endParaRPr lang="ja-JP" altLang="en-US" sz="2400" kern="1200" dirty="0"/>
        </a:p>
      </dsp:txBody>
      <dsp:txXfrm>
        <a:off x="23844" y="3691646"/>
        <a:ext cx="7268761" cy="766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A6A56-03A6-4B25-BD91-6069C5FD12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0094C-768E-434E-B45C-E21A1AEB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272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E0094C-768E-434E-B45C-E21A1AEBBBF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309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E0094C-768E-434E-B45C-E21A1AEBBBF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002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792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15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65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896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413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823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504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01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70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35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91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49025F9-0296-49C1-9697-2C78E45DBD10}" type="datetimeFigureOut">
              <a:rPr kumimoji="1" lang="ja-JP" altLang="en-US" smtClean="0"/>
              <a:t>2022/7/12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9BBE53C-AD6D-4765-82DB-BD8C52FEC6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100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90" r:id="rId2"/>
    <p:sldLayoutId id="2147484491" r:id="rId3"/>
    <p:sldLayoutId id="2147484492" r:id="rId4"/>
    <p:sldLayoutId id="2147484493" r:id="rId5"/>
    <p:sldLayoutId id="2147484494" r:id="rId6"/>
    <p:sldLayoutId id="2147484495" r:id="rId7"/>
    <p:sldLayoutId id="2147484496" r:id="rId8"/>
    <p:sldLayoutId id="2147484497" r:id="rId9"/>
    <p:sldLayoutId id="2147484498" r:id="rId10"/>
    <p:sldLayoutId id="21474844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fomsonpo.xxx" TargetMode="External"/><Relationship Id="rId2" Type="http://schemas.openxmlformats.org/officeDocument/2006/relationships/hyperlink" Target="https://www.fomsonpo.xx.xx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FD00E3-8E13-472D-B618-D615F7C12A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6000" dirty="0"/>
              <a:t>I</a:t>
            </a:r>
            <a:r>
              <a:rPr kumimoji="1" lang="en-US" altLang="ja-JP" sz="4400" dirty="0"/>
              <a:t>O</a:t>
            </a:r>
            <a:r>
              <a:rPr kumimoji="1" lang="en-US" altLang="ja-JP" sz="6000" dirty="0"/>
              <a:t>T</a:t>
            </a:r>
            <a:r>
              <a:rPr kumimoji="1" lang="ja-JP" altLang="en-US" sz="6000" dirty="0"/>
              <a:t>型自動車保険</a:t>
            </a:r>
            <a:br>
              <a:rPr kumimoji="1" lang="en-US" altLang="ja-JP" dirty="0"/>
            </a:br>
            <a:r>
              <a:rPr kumimoji="1" lang="ja-JP" altLang="en-US" sz="8900" dirty="0"/>
              <a:t>「</a:t>
            </a:r>
            <a:r>
              <a:rPr kumimoji="1" lang="en-US" altLang="ja-JP" sz="8900" dirty="0"/>
              <a:t>MC</a:t>
            </a:r>
            <a:r>
              <a:rPr kumimoji="1" lang="ja-JP" altLang="en-US" sz="8900" dirty="0"/>
              <a:t> </a:t>
            </a:r>
            <a:r>
              <a:rPr kumimoji="1" lang="en-US" altLang="ja-JP" sz="8900" dirty="0"/>
              <a:t>TIME</a:t>
            </a:r>
            <a:r>
              <a:rPr kumimoji="1" lang="ja-JP" altLang="en-US" sz="8900" dirty="0"/>
              <a:t>」のご案内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8A821B6-F3AA-4115-835A-7159A9722E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エフオーエム損害保険株式会社</a:t>
            </a:r>
          </a:p>
        </p:txBody>
      </p:sp>
    </p:spTree>
    <p:extLst>
      <p:ext uri="{BB962C8B-B14F-4D97-AF65-F5344CB8AC3E}">
        <p14:creationId xmlns:p14="http://schemas.microsoft.com/office/powerpoint/2010/main" val="1140635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760C4C-5DA2-4F1A-B628-22C52F6E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</a:t>
            </a:r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1" lang="en-US" altLang="ja-JP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の仕組み</a:t>
            </a:r>
            <a:endParaRPr kumimoji="1" lang="ja-JP" altLang="en-US" sz="5400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69029677-05E4-EFD5-92BE-C4A5ACD86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7739743" cy="1929797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altLang="ja-JP" sz="2800" b="1" dirty="0">
                <a:solidFill>
                  <a:schemeClr val="accent2">
                    <a:lumMod val="75000"/>
                  </a:schemeClr>
                </a:solidFill>
              </a:rPr>
              <a:t>MC</a:t>
            </a:r>
            <a:r>
              <a:rPr lang="ja-JP" altLang="en-US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ja-JP" sz="2800" b="1" dirty="0">
                <a:solidFill>
                  <a:schemeClr val="accent2">
                    <a:lumMod val="75000"/>
                  </a:schemeClr>
                </a:solidFill>
              </a:rPr>
              <a:t>TIME</a:t>
            </a:r>
            <a:r>
              <a:rPr lang="ja-JP" altLang="en-US" sz="2800" b="1" dirty="0">
                <a:solidFill>
                  <a:schemeClr val="accent2">
                    <a:lumMod val="75000"/>
                  </a:schemeClr>
                </a:solidFill>
              </a:rPr>
              <a:t>は</a:t>
            </a:r>
            <a:r>
              <a:rPr lang="en-US" altLang="ja-JP" sz="2800" b="1" dirty="0">
                <a:solidFill>
                  <a:schemeClr val="accent2">
                    <a:lumMod val="75000"/>
                  </a:schemeClr>
                </a:solidFill>
              </a:rPr>
              <a:t>IoT</a:t>
            </a:r>
            <a:r>
              <a:rPr lang="ja-JP" altLang="en-US" sz="2800" b="1" dirty="0">
                <a:solidFill>
                  <a:schemeClr val="accent2">
                    <a:lumMod val="75000"/>
                  </a:schemeClr>
                </a:solidFill>
              </a:rPr>
              <a:t>型の新しい自動車保険です。</a:t>
            </a:r>
            <a:endParaRPr lang="en-US" altLang="ja-JP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5720" indent="0">
              <a:buNone/>
            </a:pPr>
            <a:r>
              <a:rPr lang="ja-JP" altLang="en-US" sz="2800" b="1" dirty="0">
                <a:solidFill>
                  <a:schemeClr val="accent2">
                    <a:lumMod val="75000"/>
                  </a:schemeClr>
                </a:solidFill>
              </a:rPr>
              <a:t>専用のセンサーを車に取り付け、スマートフォンを使って運転状況を保険会社へ送信します。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D17D97D-5182-31DC-77F2-E731D60EE7D0}"/>
              </a:ext>
            </a:extLst>
          </p:cNvPr>
          <p:cNvSpPr/>
          <p:nvPr/>
        </p:nvSpPr>
        <p:spPr>
          <a:xfrm>
            <a:off x="5780148" y="3967525"/>
            <a:ext cx="1386415" cy="1080939"/>
          </a:xfrm>
          <a:prstGeom prst="roundRect">
            <a:avLst/>
          </a:prstGeom>
          <a:solidFill>
            <a:schemeClr val="tx2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MC TIME</a:t>
            </a:r>
            <a:endParaRPr kumimoji="1" lang="ja-JP" altLang="en-US" dirty="0"/>
          </a:p>
        </p:txBody>
      </p:sp>
      <p:sp>
        <p:nvSpPr>
          <p:cNvPr id="6" name="四角形: 角を丸くする 4">
            <a:extLst>
              <a:ext uri="{FF2B5EF4-FFF2-40B4-BE49-F238E27FC236}">
                <a16:creationId xmlns:a16="http://schemas.microsoft.com/office/drawing/2014/main" id="{4472E323-916C-1693-19BA-95CD2C3AE419}"/>
              </a:ext>
            </a:extLst>
          </p:cNvPr>
          <p:cNvSpPr/>
          <p:nvPr/>
        </p:nvSpPr>
        <p:spPr>
          <a:xfrm>
            <a:off x="5339443" y="5434562"/>
            <a:ext cx="6298509" cy="52260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専用のセンサーを車に設置</a:t>
            </a:r>
          </a:p>
        </p:txBody>
      </p:sp>
      <p:sp>
        <p:nvSpPr>
          <p:cNvPr id="7" name="矢印: 下カーブ 5">
            <a:extLst>
              <a:ext uri="{FF2B5EF4-FFF2-40B4-BE49-F238E27FC236}">
                <a16:creationId xmlns:a16="http://schemas.microsoft.com/office/drawing/2014/main" id="{EFD8249E-F2BF-491F-B4AD-C19BC2342012}"/>
              </a:ext>
            </a:extLst>
          </p:cNvPr>
          <p:cNvSpPr/>
          <p:nvPr/>
        </p:nvSpPr>
        <p:spPr>
          <a:xfrm>
            <a:off x="7184172" y="3771634"/>
            <a:ext cx="987755" cy="39178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364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7B2303-E69B-4980-93AD-E5CB38A43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万一の時にも安心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3B93E5A1-EEF9-4665-B0DA-3D5FF109B1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2307769"/>
              </p:ext>
            </p:extLst>
          </p:nvPr>
        </p:nvGraphicFramePr>
        <p:xfrm>
          <a:off x="838200" y="1825624"/>
          <a:ext cx="7316449" cy="4486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図 5">
            <a:extLst>
              <a:ext uri="{FF2B5EF4-FFF2-40B4-BE49-F238E27FC236}">
                <a16:creationId xmlns:a16="http://schemas.microsoft.com/office/drawing/2014/main" id="{348C78B8-C2AB-29B9-55D7-9C3688A4437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2493" y="1825623"/>
            <a:ext cx="3356369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513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6D8C76-71BD-ED91-3210-89F5F6204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ご契約のメリット</a:t>
            </a:r>
            <a:endParaRPr kumimoji="1" lang="ja-JP" altLang="en-US" sz="5400" dirty="0"/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5EC092ED-164D-E57C-3B28-925E05C541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6155835"/>
              </p:ext>
            </p:extLst>
          </p:nvPr>
        </p:nvGraphicFramePr>
        <p:xfrm>
          <a:off x="1143000" y="2057400"/>
          <a:ext cx="9872661" cy="12801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4117523313"/>
                    </a:ext>
                  </a:extLst>
                </a:gridCol>
                <a:gridCol w="2906486">
                  <a:extLst>
                    <a:ext uri="{9D8B030D-6E8A-4147-A177-3AD203B41FA5}">
                      <a16:colId xmlns:a16="http://schemas.microsoft.com/office/drawing/2014/main" val="1488044008"/>
                    </a:ext>
                  </a:extLst>
                </a:gridCol>
                <a:gridCol w="5365975">
                  <a:extLst>
                    <a:ext uri="{9D8B030D-6E8A-4147-A177-3AD203B41FA5}">
                      <a16:colId xmlns:a16="http://schemas.microsoft.com/office/drawing/2014/main" val="3577463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メリット</a:t>
                      </a:r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等級別に計算方法が異なる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運転情報はスコア化され、更新時の保険料が割り引きされます。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829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メリット</a:t>
                      </a:r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契約者全員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スコアに応じてポイントが貯まります。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ポイントは、コンビニなどで商品と交換できます。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846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804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09914E-F191-E541-D1B0-5FE93AD68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ご契約者様の声</a:t>
            </a:r>
            <a:endParaRPr kumimoji="1" lang="ja-JP" altLang="en-US" sz="5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4E085C-8C57-4B7D-B07A-18C6E7D96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3310" y="5775158"/>
            <a:ext cx="8145379" cy="32084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kumimoji="1" lang="ja-JP" altLang="en-US" sz="1600" dirty="0">
                <a:solidFill>
                  <a:schemeClr val="tx1"/>
                </a:solidFill>
              </a:rPr>
              <a:t>アンケート対象：ご契約から</a:t>
            </a:r>
            <a:r>
              <a:rPr kumimoji="1" lang="en-US" altLang="ja-JP" sz="1600" dirty="0">
                <a:solidFill>
                  <a:schemeClr val="tx1"/>
                </a:solidFill>
              </a:rPr>
              <a:t>6</a:t>
            </a:r>
            <a:r>
              <a:rPr kumimoji="1" lang="ja-JP" altLang="en-US" sz="1600" dirty="0">
                <a:solidFill>
                  <a:schemeClr val="tx1"/>
                </a:solidFill>
              </a:rPr>
              <a:t>か月以上のお客様（</a:t>
            </a:r>
            <a:r>
              <a:rPr kumimoji="1" lang="en-US" altLang="ja-JP" sz="1600" dirty="0">
                <a:solidFill>
                  <a:schemeClr val="tx1"/>
                </a:solidFill>
              </a:rPr>
              <a:t>1,560</a:t>
            </a:r>
            <a:r>
              <a:rPr kumimoji="1" lang="ja-JP" altLang="en-US" sz="1600" dirty="0">
                <a:solidFill>
                  <a:schemeClr val="tx1"/>
                </a:solidFill>
              </a:rPr>
              <a:t>名に問い合わせ、うち</a:t>
            </a:r>
            <a:r>
              <a:rPr kumimoji="1" lang="en-US" altLang="ja-JP" sz="1600" dirty="0">
                <a:solidFill>
                  <a:schemeClr val="tx1"/>
                </a:solidFill>
              </a:rPr>
              <a:t>524</a:t>
            </a:r>
            <a:r>
              <a:rPr kumimoji="1" lang="ja-JP" altLang="en-US" sz="1600" dirty="0">
                <a:solidFill>
                  <a:schemeClr val="tx1"/>
                </a:solidFill>
              </a:rPr>
              <a:t>名より回答）</a:t>
            </a:r>
          </a:p>
        </p:txBody>
      </p:sp>
    </p:spTree>
    <p:extLst>
      <p:ext uri="{BB962C8B-B14F-4D97-AF65-F5344CB8AC3E}">
        <p14:creationId xmlns:p14="http://schemas.microsoft.com/office/powerpoint/2010/main" val="632405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14F17E-287A-ADBC-9E56-705B0D3D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ご利用開始までの流れ</a:t>
            </a:r>
            <a:endParaRPr kumimoji="1" lang="ja-JP" altLang="en-US" sz="5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8E2BE8-2303-80F8-9AFC-FCD8EFF3D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kumimoji="1" lang="ja-JP" altLang="en-US" dirty="0"/>
              <a:t>お見積もり</a:t>
            </a:r>
          </a:p>
          <a:p>
            <a:pPr lvl="2"/>
            <a:r>
              <a:rPr kumimoji="1" lang="ja-JP" altLang="en-US" dirty="0"/>
              <a:t>最短</a:t>
            </a:r>
            <a:r>
              <a:rPr kumimoji="1" lang="en-US" altLang="ja-JP" dirty="0"/>
              <a:t>90</a:t>
            </a:r>
            <a:r>
              <a:rPr kumimoji="1" lang="ja-JP" altLang="en-US" dirty="0"/>
              <a:t>秒でお見積もりが完了</a:t>
            </a:r>
          </a:p>
          <a:p>
            <a:pPr lvl="1"/>
            <a:r>
              <a:rPr kumimoji="1" lang="ja-JP" altLang="en-US" dirty="0"/>
              <a:t>お申し込み</a:t>
            </a:r>
          </a:p>
          <a:p>
            <a:pPr lvl="2"/>
            <a:r>
              <a:rPr kumimoji="1" lang="en-US" altLang="ja-JP" dirty="0"/>
              <a:t>WEB</a:t>
            </a:r>
            <a:r>
              <a:rPr kumimoji="1" lang="ja-JP" altLang="en-US" dirty="0"/>
              <a:t>ページから簡単お申し込み</a:t>
            </a:r>
          </a:p>
          <a:p>
            <a:pPr lvl="1"/>
            <a:r>
              <a:rPr kumimoji="1" lang="ja-JP" altLang="en-US" dirty="0"/>
              <a:t>設定</a:t>
            </a:r>
          </a:p>
          <a:p>
            <a:pPr lvl="2"/>
            <a:r>
              <a:rPr kumimoji="1" lang="ja-JP" altLang="en-US" dirty="0"/>
              <a:t>センサーの設置とアプリの設定</a:t>
            </a:r>
          </a:p>
          <a:p>
            <a:pPr lvl="1"/>
            <a:r>
              <a:rPr kumimoji="1" lang="ja-JP" altLang="en-US" dirty="0"/>
              <a:t>ご利用開始</a:t>
            </a:r>
          </a:p>
          <a:p>
            <a:pPr lvl="2"/>
            <a:r>
              <a:rPr kumimoji="1" lang="ja-JP" altLang="en-US" dirty="0"/>
              <a:t>スマートフォンを携帯して運転</a:t>
            </a:r>
          </a:p>
        </p:txBody>
      </p:sp>
    </p:spTree>
    <p:extLst>
      <p:ext uri="{BB962C8B-B14F-4D97-AF65-F5344CB8AC3E}">
        <p14:creationId xmlns:p14="http://schemas.microsoft.com/office/powerpoint/2010/main" val="77418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C9BD7C-D068-4E2C-8F00-4C41C19F1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お申し込み・ご相談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23A94D-2248-4936-A69C-11A6337EB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2800" b="1" dirty="0"/>
              <a:t>インターネット</a:t>
            </a:r>
            <a:endParaRPr lang="en-US" altLang="ja-JP" sz="2800" b="1" dirty="0"/>
          </a:p>
          <a:p>
            <a:pPr lvl="1">
              <a:lnSpc>
                <a:spcPct val="100000"/>
              </a:lnSpc>
            </a:pPr>
            <a:r>
              <a:rPr kumimoji="1" lang="en-US" altLang="ja-JP" sz="2800" b="1" dirty="0">
                <a:hlinkClick r:id="rId2"/>
              </a:rPr>
              <a:t>https://www.fomsonpo.xx.xx/</a:t>
            </a:r>
            <a:endParaRPr kumimoji="1" lang="en-US" altLang="ja-JP" sz="2800" b="1" dirty="0"/>
          </a:p>
          <a:p>
            <a:pPr>
              <a:lnSpc>
                <a:spcPct val="100000"/>
              </a:lnSpc>
            </a:pPr>
            <a:r>
              <a:rPr lang="ja-JP" altLang="en-US" sz="2800" b="1" dirty="0"/>
              <a:t>メール</a:t>
            </a:r>
            <a:endParaRPr lang="en-US" altLang="ja-JP" sz="2800" b="1" dirty="0"/>
          </a:p>
          <a:p>
            <a:pPr lvl="1">
              <a:lnSpc>
                <a:spcPct val="100000"/>
              </a:lnSpc>
            </a:pPr>
            <a:r>
              <a:rPr kumimoji="1" lang="en-US" altLang="ja-JP" sz="2800" b="1" dirty="0" err="1">
                <a:hlinkClick r:id="rId3"/>
              </a:rPr>
              <a:t>info@fomsonpo.xxx</a:t>
            </a:r>
            <a:endParaRPr kumimoji="1" lang="en-US" altLang="ja-JP" sz="2800" b="1" dirty="0"/>
          </a:p>
          <a:p>
            <a:pPr>
              <a:lnSpc>
                <a:spcPct val="100000"/>
              </a:lnSpc>
            </a:pPr>
            <a:r>
              <a:rPr kumimoji="1" lang="ja-JP" altLang="en-US" sz="2800" b="1" dirty="0"/>
              <a:t>電話</a:t>
            </a:r>
            <a:endParaRPr kumimoji="1" lang="en-US" altLang="ja-JP" sz="2800" b="1" dirty="0"/>
          </a:p>
          <a:p>
            <a:pPr lvl="1">
              <a:lnSpc>
                <a:spcPct val="100000"/>
              </a:lnSpc>
            </a:pPr>
            <a:r>
              <a:rPr lang="en-US" altLang="ja-JP" sz="2800" b="1" dirty="0"/>
              <a:t>0120-XXX-XXXX</a:t>
            </a:r>
            <a:endParaRPr kumimoji="1" lang="en-US" altLang="ja-JP" sz="2800" b="1" dirty="0"/>
          </a:p>
        </p:txBody>
      </p:sp>
    </p:spTree>
    <p:extLst>
      <p:ext uri="{BB962C8B-B14F-4D97-AF65-F5344CB8AC3E}">
        <p14:creationId xmlns:p14="http://schemas.microsoft.com/office/powerpoint/2010/main" val="946103362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1192</TotalTime>
  <Words>238</Words>
  <Application>Microsoft Office PowerPoint</Application>
  <PresentationFormat>ワイド画面</PresentationFormat>
  <Paragraphs>40</Paragraphs>
  <Slides>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Calibri</vt:lpstr>
      <vt:lpstr>Cambria</vt:lpstr>
      <vt:lpstr>Corbel</vt:lpstr>
      <vt:lpstr>基礎</vt:lpstr>
      <vt:lpstr>IOT型自動車保険 「MC TIME」のご案内</vt:lpstr>
      <vt:lpstr>MC TIMEの仕組み</vt:lpstr>
      <vt:lpstr>万一の時にも安心</vt:lpstr>
      <vt:lpstr>ご契約のメリット</vt:lpstr>
      <vt:lpstr>ご契約者様の声</vt:lpstr>
      <vt:lpstr>ご利用開始までの流れ</vt:lpstr>
      <vt:lpstr>お申し込み・ご相談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IoT型自動車保険 「MC TIME」のご案内</dc:title>
  <dcterms:created xsi:type="dcterms:W3CDTF">2022-05-13T04:50:07Z</dcterms:created>
  <dcterms:modified xsi:type="dcterms:W3CDTF">2022-07-12T05:52:50Z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2022-05-25T00:13:34Z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1821e5f7-02c3-4f8d-b602-30eafc9661df</vt:lpwstr>
  </property>
  <property fmtid="{D5CDD505-2E9C-101B-9397-08002B2CF9AE}" pid="8" name="MSIP_Label_a7295cc1-d279-42ac-ab4d-3b0f4fece050_ContentBits">
    <vt:lpwstr>0</vt:lpwstr>
  </property>
</Properties>
</file>