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78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3957" autoAdjust="0"/>
  </p:normalViewPr>
  <p:slideViewPr>
    <p:cSldViewPr snapToGrid="0">
      <p:cViewPr varScale="1">
        <p:scale>
          <a:sx n="97" d="100"/>
          <a:sy n="97" d="100"/>
        </p:scale>
        <p:origin x="63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7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9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07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58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71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79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9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4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5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1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00CB-A1B6-48E1-B9B5-9838751B9E64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8A4865-0FF8-455D-9F4F-60F04AB9A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7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8F58B-0791-424D-B7BF-ECCA8CB5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8519" y="2404534"/>
            <a:ext cx="5875483" cy="1646302"/>
          </a:xfrm>
        </p:spPr>
        <p:txBody>
          <a:bodyPr/>
          <a:lstStyle/>
          <a:p>
            <a:r>
              <a:rPr kumimoji="1" lang="ja-JP" altLang="en-US" dirty="0"/>
              <a:t>全社ウォーキングイベント企画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42C314-6A4F-4E45-9274-E2DD59D0C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193833"/>
            <a:ext cx="7766936" cy="1096899"/>
          </a:xfrm>
        </p:spPr>
        <p:txBody>
          <a:bodyPr/>
          <a:lstStyle/>
          <a:p>
            <a:r>
              <a:rPr lang="en-US" altLang="ja-JP" dirty="0"/>
              <a:t>2023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371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D9056-7C52-3FA8-04AF-BE130880A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2E2A3-9335-B546-02C9-5580943A7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</a:p>
          <a:p>
            <a:pPr lvl="1"/>
            <a:r>
              <a:rPr kumimoji="1" lang="ja-JP" altLang="en-US" sz="2000" dirty="0"/>
              <a:t>テレワーク推進による運動不足を解消する。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78%</a:t>
            </a:r>
            <a:r>
              <a:rPr kumimoji="1" lang="ja-JP" altLang="en-US" sz="2000" dirty="0"/>
              <a:t>が運動不足を感じている。</a:t>
            </a:r>
          </a:p>
          <a:p>
            <a:r>
              <a:rPr kumimoji="1" lang="ja-JP" altLang="en-US" sz="2400" dirty="0"/>
              <a:t>社員のコミュニケーション促進</a:t>
            </a:r>
          </a:p>
          <a:p>
            <a:pPr lvl="1"/>
            <a:r>
              <a:rPr kumimoji="1" lang="ja-JP" altLang="en-US" sz="2000" dirty="0"/>
              <a:t>テレワーク推進によるコミュニケーション不足を解消する。</a:t>
            </a:r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rPr>
              <a:t>74%</a:t>
            </a:r>
            <a:r>
              <a:rPr kumimoji="1" lang="ja-JP" altLang="en-US" sz="2000" dirty="0"/>
              <a:t>がコミュニケーション不足を感じている。</a:t>
            </a:r>
          </a:p>
        </p:txBody>
      </p:sp>
    </p:spTree>
    <p:extLst>
      <p:ext uri="{BB962C8B-B14F-4D97-AF65-F5344CB8AC3E}">
        <p14:creationId xmlns:p14="http://schemas.microsoft.com/office/powerpoint/2010/main" val="37533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</a:t>
            </a:r>
            <a:r>
              <a:rPr lang="ja-JP" altLang="en-US" sz="2000" dirty="0"/>
              <a:t>月</a:t>
            </a:r>
            <a:r>
              <a:rPr kumimoji="1" lang="ja-JP" altLang="en-US" sz="2000" dirty="0"/>
              <a:t>）～</a:t>
            </a:r>
            <a:r>
              <a:rPr kumimoji="1" lang="en-US" altLang="ja-JP" sz="2000" dirty="0"/>
              <a:t>5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31</a:t>
            </a:r>
            <a:r>
              <a:rPr kumimoji="1" lang="ja-JP" altLang="en-US" sz="2000" dirty="0"/>
              <a:t>日（水）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参加申し込み時にウェアラブル端末購入クーポンを進呈</a:t>
            </a:r>
          </a:p>
        </p:txBody>
      </p:sp>
    </p:spTree>
    <p:extLst>
      <p:ext uri="{BB962C8B-B14F-4D97-AF65-F5344CB8AC3E}">
        <p14:creationId xmlns:p14="http://schemas.microsoft.com/office/powerpoint/2010/main" val="34668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日（水）～</a:t>
            </a:r>
            <a:r>
              <a:rPr kumimoji="1" lang="en-US" altLang="ja-JP" sz="2000" dirty="0"/>
              <a:t>11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30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毎日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歩を達成した参加者全員にギフトカード</a:t>
            </a:r>
            <a:r>
              <a:rPr lang="en-US" altLang="ja-JP" sz="2000" dirty="0"/>
              <a:t>1,</a:t>
            </a:r>
            <a:r>
              <a:rPr kumimoji="1" lang="en-US" altLang="ja-JP" sz="2000" dirty="0"/>
              <a:t>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平均</a:t>
            </a:r>
            <a:r>
              <a:rPr kumimoji="1" lang="en-US" altLang="ja-JP" sz="2000" dirty="0"/>
              <a:t>8,000</a:t>
            </a:r>
            <a:r>
              <a:rPr kumimoji="1" lang="ja-JP" altLang="en-US" sz="2000" dirty="0"/>
              <a:t>歩以上達成でもギフトカード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354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73EFB-AD32-4D83-A002-5C30ECFB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967BA5-79C7-43DE-AF74-C562C6E82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1</a:t>
            </a:r>
            <a:r>
              <a:rPr kumimoji="1" lang="ja-JP" altLang="en-US" sz="2000" dirty="0"/>
              <a:t>日（木）～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月</a:t>
            </a:r>
            <a:r>
              <a:rPr kumimoji="1" lang="en-US" altLang="ja-JP" sz="2000" dirty="0"/>
              <a:t>29</a:t>
            </a:r>
            <a:r>
              <a:rPr kumimoji="1" lang="ja-JP" altLang="en-US" sz="2000" dirty="0"/>
              <a:t>日（木）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コミュニケーション促進のため、チーム対抗で累計歩数を競う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</a:t>
            </a:r>
            <a:r>
              <a:rPr kumimoji="1" lang="ja-JP" altLang="en-US" sz="2000" dirty="0"/>
              <a:t>メンバー全員にギフトカードを進呈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3240654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1230</TotalTime>
  <Words>198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Wingdings</vt:lpstr>
      <vt:lpstr>Wingdings 3</vt:lpstr>
      <vt:lpstr>ファセット</vt:lpstr>
      <vt:lpstr>全社ウォーキングイベント企画</vt:lpstr>
      <vt:lpstr>イベントのねらい</vt:lpstr>
      <vt:lpstr>春のウォーキングイベント</vt:lpstr>
      <vt:lpstr>秋のウォーキングイベント</vt:lpstr>
      <vt:lpstr>冬のウォーキングイベント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terms:created xsi:type="dcterms:W3CDTF">2022-05-10T06:55:42Z</dcterms:created>
  <dcterms:modified xsi:type="dcterms:W3CDTF">2022-08-26T07:36:18Z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2022-05-16T10:45:59Z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0f41e7f3-b5d5-4f0d-aa3c-71a83b987919</vt:lpwstr>
  </property>
  <property fmtid="{D5CDD505-2E9C-101B-9397-08002B2CF9AE}" pid="8" name="MSIP_Label_a7295cc1-d279-42ac-ab4d-3b0f4fece050_ContentBits">
    <vt:lpwstr>0</vt:lpwstr>
  </property>
</Properties>
</file>