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sldIdLst>
    <p:sldId id="260" r:id="rId2"/>
    <p:sldId id="278" r:id="rId3"/>
    <p:sldId id="262" r:id="rId4"/>
    <p:sldId id="263" r:id="rId5"/>
    <p:sldId id="264" r:id="rId6"/>
    <p:sldId id="281" r:id="rId7"/>
    <p:sldId id="279" r:id="rId8"/>
    <p:sldId id="280" r:id="rId9"/>
    <p:sldId id="268" r:id="rId10"/>
    <p:sldId id="282" r:id="rId11"/>
    <p:sldId id="271" r:id="rId12"/>
    <p:sldId id="274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494BA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68" autoAdjust="0"/>
    <p:restoredTop sz="93957" autoAdjust="0"/>
  </p:normalViewPr>
  <p:slideViewPr>
    <p:cSldViewPr snapToGrid="0">
      <p:cViewPr varScale="1">
        <p:scale>
          <a:sx n="86" d="100"/>
          <a:sy n="86" d="100"/>
        </p:scale>
        <p:origin x="514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5"/>
    </mc:Choice>
    <mc:Fallback>
      <c:style val="5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テレワーク推進により感じるメリット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tint val="96000"/>
                    <a:lumMod val="100000"/>
                  </a:schemeClr>
                </a:gs>
                <a:gs pos="78000">
                  <a:schemeClr val="accent3">
                    <a:shade val="94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35000"/>
                </a:srgbClr>
              </a:outerShdw>
            </a:effectLst>
            <a:scene3d>
              <a:camera prst="orthographicFront">
                <a:rot lat="0" lon="0" rev="0"/>
              </a:camera>
              <a:lightRig rig="threePt" dir="tl"/>
            </a:scene3d>
            <a:sp3d prstMaterial="plastic">
              <a:bevelT w="0" h="0"/>
            </a:sp3d>
          </c:spPr>
          <c:invertIfNegative val="0"/>
          <c:cat>
            <c:strRef>
              <c:f>Sheet1!$A$2:$A$5</c:f>
              <c:strCache>
                <c:ptCount val="4"/>
                <c:pt idx="0">
                  <c:v>通勤ストレスの解消</c:v>
                </c:pt>
                <c:pt idx="1">
                  <c:v>多様性のある働き方の実現</c:v>
                </c:pt>
                <c:pt idx="2">
                  <c:v>業務効率の向上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82</c:v>
                </c:pt>
                <c:pt idx="1">
                  <c:v>74</c:v>
                </c:pt>
                <c:pt idx="2">
                  <c:v>63</c:v>
                </c:pt>
                <c:pt idx="3">
                  <c:v>25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DC6-4DA7-844F-9384E03A44D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15"/>
        <c:overlap val="-20"/>
        <c:axId val="1563754927"/>
        <c:axId val="1563773231"/>
      </c:barChart>
      <c:catAx>
        <c:axId val="1563754927"/>
        <c:scaling>
          <c:orientation val="maxMin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563773231"/>
        <c:crosses val="autoZero"/>
        <c:auto val="1"/>
        <c:lblAlgn val="ctr"/>
        <c:lblOffset val="100"/>
        <c:noMultiLvlLbl val="0"/>
      </c:catAx>
      <c:valAx>
        <c:axId val="1563773231"/>
        <c:scaling>
          <c:orientation val="minMax"/>
        </c:scaling>
        <c:delete val="0"/>
        <c:axPos val="t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563754927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6"/>
    </mc:Choice>
    <mc:Fallback>
      <c:style val="6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テレワーク推進により感じるデメリット</c:v>
                </c:pt>
              </c:strCache>
            </c:strRef>
          </c:tx>
          <c:spPr>
            <a:gradFill rotWithShape="1">
              <a:gsLst>
                <a:gs pos="0">
                  <a:schemeClr val="accent4">
                    <a:tint val="96000"/>
                    <a:lumMod val="100000"/>
                  </a:schemeClr>
                </a:gs>
                <a:gs pos="78000">
                  <a:schemeClr val="accent4">
                    <a:shade val="94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35000"/>
                </a:srgbClr>
              </a:outerShdw>
            </a:effectLst>
            <a:scene3d>
              <a:camera prst="orthographicFront">
                <a:rot lat="0" lon="0" rev="0"/>
              </a:camera>
              <a:lightRig rig="threePt" dir="tl"/>
            </a:scene3d>
            <a:sp3d prstMaterial="plastic">
              <a:bevelT w="0" h="0"/>
            </a:sp3d>
          </c:spPr>
          <c:invertIfNegative val="0"/>
          <c:cat>
            <c:strRef>
              <c:f>Sheet1!$A$2:$A$5</c:f>
              <c:strCache>
                <c:ptCount val="4"/>
                <c:pt idx="0">
                  <c:v>運動不足になった</c:v>
                </c:pt>
                <c:pt idx="1">
                  <c:v>コミュニケーションの機会が減った</c:v>
                </c:pt>
                <c:pt idx="2">
                  <c:v>気分転換ができない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78</c:v>
                </c:pt>
                <c:pt idx="1">
                  <c:v>74</c:v>
                </c:pt>
                <c:pt idx="2">
                  <c:v>62</c:v>
                </c:pt>
                <c:pt idx="3">
                  <c:v>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C07-4903-96CF-251C274C8BC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15"/>
        <c:overlap val="-20"/>
        <c:axId val="1563754927"/>
        <c:axId val="1563773231"/>
      </c:barChart>
      <c:catAx>
        <c:axId val="1563754927"/>
        <c:scaling>
          <c:orientation val="maxMin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563773231"/>
        <c:crosses val="autoZero"/>
        <c:auto val="1"/>
        <c:lblAlgn val="ctr"/>
        <c:lblOffset val="100"/>
        <c:noMultiLvlLbl val="0"/>
      </c:catAx>
      <c:valAx>
        <c:axId val="1563773231"/>
        <c:scaling>
          <c:orientation val="minMax"/>
        </c:scaling>
        <c:delete val="0"/>
        <c:axPos val="t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ja-JP"/>
          </a:p>
        </c:txPr>
        <c:crossAx val="1563754927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withinLinear" id="16">
  <a:schemeClr val="accent3"/>
</cs:colorStyle>
</file>

<file path=ppt/charts/colors2.xml><?xml version="1.0" encoding="utf-8"?>
<cs:colorStyle xmlns:cs="http://schemas.microsoft.com/office/drawing/2012/chartStyle" xmlns:a="http://schemas.openxmlformats.org/drawingml/2006/main" meth="withinLinear" id="17">
  <a:schemeClr val="accent4"/>
</cs:colorStyle>
</file>

<file path=ppt/charts/style1.xml><?xml version="1.0" encoding="utf-8"?>
<cs:chartStyle xmlns:cs="http://schemas.microsoft.com/office/drawing/2012/chartStyle" xmlns:a="http://schemas.openxmlformats.org/drawingml/2006/main" id="34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ize="5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lt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34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ize="5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lt1"/>
    </cs:fontRef>
  </cs:wall>
</cs:chartStyl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56F156C-36C4-451F-B157-66FD736D048D}" type="doc">
      <dgm:prSet loTypeId="urn:microsoft.com/office/officeart/2005/8/layout/default" loCatId="list" qsTypeId="urn:microsoft.com/office/officeart/2005/8/quickstyle/simple5" qsCatId="simple" csTypeId="urn:microsoft.com/office/officeart/2005/8/colors/colorful2" csCatId="colorful" phldr="1"/>
      <dgm:spPr/>
      <dgm:t>
        <a:bodyPr/>
        <a:lstStyle/>
        <a:p>
          <a:endParaRPr kumimoji="1" lang="ja-JP" altLang="en-US"/>
        </a:p>
      </dgm:t>
    </dgm:pt>
    <dgm:pt modelId="{33DC9CDE-A46B-4D62-9607-267EACAE5B1B}">
      <dgm:prSet phldrT="[テキスト]"/>
      <dgm:spPr/>
      <dgm:t>
        <a:bodyPr/>
        <a:lstStyle/>
        <a:p>
          <a:r>
            <a:rPr kumimoji="1" lang="ja-JP" altLang="en-US" dirty="0"/>
            <a:t>歩きやすい靴を履く</a:t>
          </a:r>
        </a:p>
      </dgm:t>
    </dgm:pt>
    <dgm:pt modelId="{905A0827-D23B-4507-B79E-33346302EDEC}" type="parTrans" cxnId="{78AF460C-2915-4E39-8A3F-ABA6C0A0C9D8}">
      <dgm:prSet/>
      <dgm:spPr/>
      <dgm:t>
        <a:bodyPr/>
        <a:lstStyle/>
        <a:p>
          <a:endParaRPr kumimoji="1" lang="ja-JP" altLang="en-US"/>
        </a:p>
      </dgm:t>
    </dgm:pt>
    <dgm:pt modelId="{C4410377-F66B-434D-B617-9558212F397F}" type="sibTrans" cxnId="{78AF460C-2915-4E39-8A3F-ABA6C0A0C9D8}">
      <dgm:prSet/>
      <dgm:spPr/>
      <dgm:t>
        <a:bodyPr/>
        <a:lstStyle/>
        <a:p>
          <a:endParaRPr kumimoji="1" lang="ja-JP" altLang="en-US"/>
        </a:p>
      </dgm:t>
    </dgm:pt>
    <dgm:pt modelId="{2A6F59CB-890A-46D1-923D-5E39844BA456}">
      <dgm:prSet phldrT="[テキスト]"/>
      <dgm:spPr/>
      <dgm:t>
        <a:bodyPr/>
        <a:lstStyle/>
        <a:p>
          <a:r>
            <a:rPr kumimoji="1" lang="ja-JP" altLang="en-US" dirty="0"/>
            <a:t>正しい姿勢を意識する</a:t>
          </a:r>
        </a:p>
      </dgm:t>
    </dgm:pt>
    <dgm:pt modelId="{879B39AE-FD09-4DB0-88EF-E9346E7E2787}" type="parTrans" cxnId="{820EF7CB-CEED-488B-9308-A60D876D336F}">
      <dgm:prSet/>
      <dgm:spPr/>
      <dgm:t>
        <a:bodyPr/>
        <a:lstStyle/>
        <a:p>
          <a:endParaRPr kumimoji="1" lang="ja-JP" altLang="en-US"/>
        </a:p>
      </dgm:t>
    </dgm:pt>
    <dgm:pt modelId="{20974181-B5F5-4A74-A32A-A5D89021947E}" type="sibTrans" cxnId="{820EF7CB-CEED-488B-9308-A60D876D336F}">
      <dgm:prSet/>
      <dgm:spPr/>
      <dgm:t>
        <a:bodyPr/>
        <a:lstStyle/>
        <a:p>
          <a:endParaRPr kumimoji="1" lang="ja-JP" altLang="en-US"/>
        </a:p>
      </dgm:t>
    </dgm:pt>
    <dgm:pt modelId="{BBC4129E-EA66-4178-A378-C6493D072DF3}">
      <dgm:prSet phldrT="[テキスト]"/>
      <dgm:spPr/>
      <dgm:t>
        <a:bodyPr/>
        <a:lstStyle/>
        <a:p>
          <a:r>
            <a:rPr kumimoji="1" lang="ja-JP" altLang="en-US" dirty="0"/>
            <a:t>坂道や階段を避けない</a:t>
          </a:r>
        </a:p>
      </dgm:t>
    </dgm:pt>
    <dgm:pt modelId="{CFD8EC19-FCFA-4AF6-8460-733C3E4BD82B}" type="parTrans" cxnId="{6A9B9B4A-C3AC-436E-B667-85B129B25383}">
      <dgm:prSet/>
      <dgm:spPr/>
      <dgm:t>
        <a:bodyPr/>
        <a:lstStyle/>
        <a:p>
          <a:endParaRPr kumimoji="1" lang="ja-JP" altLang="en-US"/>
        </a:p>
      </dgm:t>
    </dgm:pt>
    <dgm:pt modelId="{C37B41A8-BC18-4267-844D-1B589CC9E517}" type="sibTrans" cxnId="{6A9B9B4A-C3AC-436E-B667-85B129B25383}">
      <dgm:prSet/>
      <dgm:spPr/>
      <dgm:t>
        <a:bodyPr/>
        <a:lstStyle/>
        <a:p>
          <a:endParaRPr kumimoji="1" lang="ja-JP" altLang="en-US"/>
        </a:p>
      </dgm:t>
    </dgm:pt>
    <dgm:pt modelId="{5FCC83D2-AC07-44BA-9EF9-0E2747B29CDB}">
      <dgm:prSet phldrT="[テキスト]"/>
      <dgm:spPr/>
      <dgm:t>
        <a:bodyPr/>
        <a:lstStyle/>
        <a:p>
          <a:r>
            <a:rPr kumimoji="1" lang="ja-JP" altLang="en-US" dirty="0"/>
            <a:t>いつもより少し速く歩く</a:t>
          </a:r>
        </a:p>
      </dgm:t>
    </dgm:pt>
    <dgm:pt modelId="{C97DBA7B-1697-469E-A565-19C2872E5056}" type="parTrans" cxnId="{527225B8-075D-42A6-9D5B-F82D72F82959}">
      <dgm:prSet/>
      <dgm:spPr/>
      <dgm:t>
        <a:bodyPr/>
        <a:lstStyle/>
        <a:p>
          <a:endParaRPr kumimoji="1" lang="ja-JP" altLang="en-US"/>
        </a:p>
      </dgm:t>
    </dgm:pt>
    <dgm:pt modelId="{1D7183E4-B74B-4ECE-B154-52639DD0C3E3}" type="sibTrans" cxnId="{527225B8-075D-42A6-9D5B-F82D72F82959}">
      <dgm:prSet/>
      <dgm:spPr/>
      <dgm:t>
        <a:bodyPr/>
        <a:lstStyle/>
        <a:p>
          <a:endParaRPr kumimoji="1" lang="ja-JP" altLang="en-US"/>
        </a:p>
      </dgm:t>
    </dgm:pt>
    <dgm:pt modelId="{F8A73632-176D-41B3-88EF-080D606A3775}" type="pres">
      <dgm:prSet presAssocID="{E56F156C-36C4-451F-B157-66FD736D048D}" presName="diagram" presStyleCnt="0">
        <dgm:presLayoutVars>
          <dgm:dir/>
          <dgm:resizeHandles val="exact"/>
        </dgm:presLayoutVars>
      </dgm:prSet>
      <dgm:spPr/>
    </dgm:pt>
    <dgm:pt modelId="{68D1EAE1-8F15-43CA-B65F-9956AF7C4989}" type="pres">
      <dgm:prSet presAssocID="{33DC9CDE-A46B-4D62-9607-267EACAE5B1B}" presName="node" presStyleLbl="node1" presStyleIdx="0" presStyleCnt="4">
        <dgm:presLayoutVars>
          <dgm:bulletEnabled val="1"/>
        </dgm:presLayoutVars>
      </dgm:prSet>
      <dgm:spPr/>
    </dgm:pt>
    <dgm:pt modelId="{F3B03443-073A-4913-B085-E4EA3BA027D0}" type="pres">
      <dgm:prSet presAssocID="{C4410377-F66B-434D-B617-9558212F397F}" presName="sibTrans" presStyleCnt="0"/>
      <dgm:spPr/>
    </dgm:pt>
    <dgm:pt modelId="{36A497CF-E070-4A58-B644-7A49F0DC30C6}" type="pres">
      <dgm:prSet presAssocID="{2A6F59CB-890A-46D1-923D-5E39844BA456}" presName="node" presStyleLbl="node1" presStyleIdx="1" presStyleCnt="4">
        <dgm:presLayoutVars>
          <dgm:bulletEnabled val="1"/>
        </dgm:presLayoutVars>
      </dgm:prSet>
      <dgm:spPr/>
    </dgm:pt>
    <dgm:pt modelId="{4F342DC9-3DC7-4981-B8C8-8466385F128D}" type="pres">
      <dgm:prSet presAssocID="{20974181-B5F5-4A74-A32A-A5D89021947E}" presName="sibTrans" presStyleCnt="0"/>
      <dgm:spPr/>
    </dgm:pt>
    <dgm:pt modelId="{1D03BBDA-5D71-43C2-A9D2-32ADAF5D95C8}" type="pres">
      <dgm:prSet presAssocID="{BBC4129E-EA66-4178-A378-C6493D072DF3}" presName="node" presStyleLbl="node1" presStyleIdx="2" presStyleCnt="4">
        <dgm:presLayoutVars>
          <dgm:bulletEnabled val="1"/>
        </dgm:presLayoutVars>
      </dgm:prSet>
      <dgm:spPr/>
    </dgm:pt>
    <dgm:pt modelId="{334941A8-F552-40CF-95B9-20BECB134540}" type="pres">
      <dgm:prSet presAssocID="{C37B41A8-BC18-4267-844D-1B589CC9E517}" presName="sibTrans" presStyleCnt="0"/>
      <dgm:spPr/>
    </dgm:pt>
    <dgm:pt modelId="{20ED09FD-611A-46F3-BC88-5FB9E85DBD67}" type="pres">
      <dgm:prSet presAssocID="{5FCC83D2-AC07-44BA-9EF9-0E2747B29CDB}" presName="node" presStyleLbl="node1" presStyleIdx="3" presStyleCnt="4">
        <dgm:presLayoutVars>
          <dgm:bulletEnabled val="1"/>
        </dgm:presLayoutVars>
      </dgm:prSet>
      <dgm:spPr/>
    </dgm:pt>
  </dgm:ptLst>
  <dgm:cxnLst>
    <dgm:cxn modelId="{78AF460C-2915-4E39-8A3F-ABA6C0A0C9D8}" srcId="{E56F156C-36C4-451F-B157-66FD736D048D}" destId="{33DC9CDE-A46B-4D62-9607-267EACAE5B1B}" srcOrd="0" destOrd="0" parTransId="{905A0827-D23B-4507-B79E-33346302EDEC}" sibTransId="{C4410377-F66B-434D-B617-9558212F397F}"/>
    <dgm:cxn modelId="{85A96F42-41FE-406D-ABDE-882E0B8C00A1}" type="presOf" srcId="{5FCC83D2-AC07-44BA-9EF9-0E2747B29CDB}" destId="{20ED09FD-611A-46F3-BC88-5FB9E85DBD67}" srcOrd="0" destOrd="0" presId="urn:microsoft.com/office/officeart/2005/8/layout/default"/>
    <dgm:cxn modelId="{6A9B9B4A-C3AC-436E-B667-85B129B25383}" srcId="{E56F156C-36C4-451F-B157-66FD736D048D}" destId="{BBC4129E-EA66-4178-A378-C6493D072DF3}" srcOrd="2" destOrd="0" parTransId="{CFD8EC19-FCFA-4AF6-8460-733C3E4BD82B}" sibTransId="{C37B41A8-BC18-4267-844D-1B589CC9E517}"/>
    <dgm:cxn modelId="{0290C98E-A9DE-4C3C-89A1-BC3C7854F982}" type="presOf" srcId="{2A6F59CB-890A-46D1-923D-5E39844BA456}" destId="{36A497CF-E070-4A58-B644-7A49F0DC30C6}" srcOrd="0" destOrd="0" presId="urn:microsoft.com/office/officeart/2005/8/layout/default"/>
    <dgm:cxn modelId="{161EFE92-07AD-44C3-8C67-AB16374D8CE8}" type="presOf" srcId="{E56F156C-36C4-451F-B157-66FD736D048D}" destId="{F8A73632-176D-41B3-88EF-080D606A3775}" srcOrd="0" destOrd="0" presId="urn:microsoft.com/office/officeart/2005/8/layout/default"/>
    <dgm:cxn modelId="{527225B8-075D-42A6-9D5B-F82D72F82959}" srcId="{E56F156C-36C4-451F-B157-66FD736D048D}" destId="{5FCC83D2-AC07-44BA-9EF9-0E2747B29CDB}" srcOrd="3" destOrd="0" parTransId="{C97DBA7B-1697-469E-A565-19C2872E5056}" sibTransId="{1D7183E4-B74B-4ECE-B154-52639DD0C3E3}"/>
    <dgm:cxn modelId="{629A3FB9-C3D3-487C-B10C-BA0D0FF92C6C}" type="presOf" srcId="{BBC4129E-EA66-4178-A378-C6493D072DF3}" destId="{1D03BBDA-5D71-43C2-A9D2-32ADAF5D95C8}" srcOrd="0" destOrd="0" presId="urn:microsoft.com/office/officeart/2005/8/layout/default"/>
    <dgm:cxn modelId="{820EF7CB-CEED-488B-9308-A60D876D336F}" srcId="{E56F156C-36C4-451F-B157-66FD736D048D}" destId="{2A6F59CB-890A-46D1-923D-5E39844BA456}" srcOrd="1" destOrd="0" parTransId="{879B39AE-FD09-4DB0-88EF-E9346E7E2787}" sibTransId="{20974181-B5F5-4A74-A32A-A5D89021947E}"/>
    <dgm:cxn modelId="{5F847CE2-4A4E-4757-8C53-0FFBEFC61AEE}" type="presOf" srcId="{33DC9CDE-A46B-4D62-9607-267EACAE5B1B}" destId="{68D1EAE1-8F15-43CA-B65F-9956AF7C4989}" srcOrd="0" destOrd="0" presId="urn:microsoft.com/office/officeart/2005/8/layout/default"/>
    <dgm:cxn modelId="{336886F1-6240-4914-9CB8-6C1D60A5CEDD}" type="presParOf" srcId="{F8A73632-176D-41B3-88EF-080D606A3775}" destId="{68D1EAE1-8F15-43CA-B65F-9956AF7C4989}" srcOrd="0" destOrd="0" presId="urn:microsoft.com/office/officeart/2005/8/layout/default"/>
    <dgm:cxn modelId="{670DC315-D401-4206-9111-9FD38AD61FA1}" type="presParOf" srcId="{F8A73632-176D-41B3-88EF-080D606A3775}" destId="{F3B03443-073A-4913-B085-E4EA3BA027D0}" srcOrd="1" destOrd="0" presId="urn:microsoft.com/office/officeart/2005/8/layout/default"/>
    <dgm:cxn modelId="{D2D8AC8D-B403-41D3-A68B-A80A227D0423}" type="presParOf" srcId="{F8A73632-176D-41B3-88EF-080D606A3775}" destId="{36A497CF-E070-4A58-B644-7A49F0DC30C6}" srcOrd="2" destOrd="0" presId="urn:microsoft.com/office/officeart/2005/8/layout/default"/>
    <dgm:cxn modelId="{73500C4D-3DF0-4321-81E2-438591F43628}" type="presParOf" srcId="{F8A73632-176D-41B3-88EF-080D606A3775}" destId="{4F342DC9-3DC7-4981-B8C8-8466385F128D}" srcOrd="3" destOrd="0" presId="urn:microsoft.com/office/officeart/2005/8/layout/default"/>
    <dgm:cxn modelId="{A4274927-1AC9-4E7D-9B57-FB2CA9369214}" type="presParOf" srcId="{F8A73632-176D-41B3-88EF-080D606A3775}" destId="{1D03BBDA-5D71-43C2-A9D2-32ADAF5D95C8}" srcOrd="4" destOrd="0" presId="urn:microsoft.com/office/officeart/2005/8/layout/default"/>
    <dgm:cxn modelId="{EFEF81A7-76A8-4479-AE82-9A5F1928ABDC}" type="presParOf" srcId="{F8A73632-176D-41B3-88EF-080D606A3775}" destId="{334941A8-F552-40CF-95B9-20BECB134540}" srcOrd="5" destOrd="0" presId="urn:microsoft.com/office/officeart/2005/8/layout/default"/>
    <dgm:cxn modelId="{719E6C1B-4B8B-4FCB-8075-55738BAF3656}" type="presParOf" srcId="{F8A73632-176D-41B3-88EF-080D606A3775}" destId="{20ED09FD-611A-46F3-BC88-5FB9E85DBD67}" srcOrd="6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61C78628-985F-4ABB-A2E1-69A752929E17}" type="doc">
      <dgm:prSet loTypeId="urn:microsoft.com/office/officeart/2005/8/layout/hList1" loCatId="list" qsTypeId="urn:microsoft.com/office/officeart/2005/8/quickstyle/simple4" qsCatId="simple" csTypeId="urn:microsoft.com/office/officeart/2005/8/colors/colorful2" csCatId="colorful" phldr="1"/>
      <dgm:spPr/>
      <dgm:t>
        <a:bodyPr/>
        <a:lstStyle/>
        <a:p>
          <a:endParaRPr kumimoji="1" lang="ja-JP" altLang="en-US"/>
        </a:p>
      </dgm:t>
    </dgm:pt>
    <dgm:pt modelId="{126582BD-5E08-422A-BB00-A16C4A86FDB9}">
      <dgm:prSet/>
      <dgm:spPr/>
      <dgm:t>
        <a:bodyPr/>
        <a:lstStyle/>
        <a:p>
          <a:r>
            <a:rPr kumimoji="1" lang="ja-JP"/>
            <a:t>運動</a:t>
          </a:r>
          <a:endParaRPr lang="ja-JP"/>
        </a:p>
      </dgm:t>
    </dgm:pt>
    <dgm:pt modelId="{AB6EC63E-9C06-4D0D-893B-4B28CF2B92D8}" type="parTrans" cxnId="{02619480-A184-4C40-990A-B049291EF5FD}">
      <dgm:prSet/>
      <dgm:spPr/>
      <dgm:t>
        <a:bodyPr/>
        <a:lstStyle/>
        <a:p>
          <a:endParaRPr kumimoji="1" lang="ja-JP" altLang="en-US"/>
        </a:p>
      </dgm:t>
    </dgm:pt>
    <dgm:pt modelId="{F032E495-A544-4279-BF4A-C623A7F20058}" type="sibTrans" cxnId="{02619480-A184-4C40-990A-B049291EF5FD}">
      <dgm:prSet/>
      <dgm:spPr/>
      <dgm:t>
        <a:bodyPr/>
        <a:lstStyle/>
        <a:p>
          <a:endParaRPr kumimoji="1" lang="ja-JP" altLang="en-US"/>
        </a:p>
      </dgm:t>
    </dgm:pt>
    <dgm:pt modelId="{2029C865-436E-4548-AB48-654F3F7E8CA7}">
      <dgm:prSet/>
      <dgm:spPr/>
      <dgm:t>
        <a:bodyPr/>
        <a:lstStyle/>
        <a:p>
          <a:r>
            <a:rPr kumimoji="1" lang="ja-JP" altLang="en-US" dirty="0"/>
            <a:t>できるだけ</a:t>
          </a:r>
          <a:r>
            <a:rPr kumimoji="1" lang="ja-JP" dirty="0"/>
            <a:t>毎日</a:t>
          </a:r>
          <a:r>
            <a:rPr kumimoji="1" lang="ja-JP" altLang="en-US" dirty="0"/>
            <a:t>歩く</a:t>
          </a:r>
          <a:endParaRPr lang="ja-JP" dirty="0"/>
        </a:p>
      </dgm:t>
    </dgm:pt>
    <dgm:pt modelId="{DCAC7C45-AF02-47E6-A0DF-313D620C65B4}" type="parTrans" cxnId="{3B5FED2E-1F93-4331-8AA7-70FB2FFDC189}">
      <dgm:prSet/>
      <dgm:spPr/>
      <dgm:t>
        <a:bodyPr/>
        <a:lstStyle/>
        <a:p>
          <a:endParaRPr kumimoji="1" lang="ja-JP" altLang="en-US"/>
        </a:p>
      </dgm:t>
    </dgm:pt>
    <dgm:pt modelId="{9CBAA711-C199-4DB3-9F64-FE4E4DF0027F}" type="sibTrans" cxnId="{3B5FED2E-1F93-4331-8AA7-70FB2FFDC189}">
      <dgm:prSet/>
      <dgm:spPr/>
      <dgm:t>
        <a:bodyPr/>
        <a:lstStyle/>
        <a:p>
          <a:endParaRPr kumimoji="1" lang="ja-JP" altLang="en-US"/>
        </a:p>
      </dgm:t>
    </dgm:pt>
    <dgm:pt modelId="{68D0041D-605A-4AAA-87D7-810D5E083967}">
      <dgm:prSet/>
      <dgm:spPr/>
      <dgm:t>
        <a:bodyPr/>
        <a:lstStyle/>
        <a:p>
          <a:r>
            <a:rPr kumimoji="1" lang="ja-JP"/>
            <a:t>デスクワーク中にも適度にストレッチをする</a:t>
          </a:r>
          <a:endParaRPr lang="ja-JP"/>
        </a:p>
      </dgm:t>
    </dgm:pt>
    <dgm:pt modelId="{F2312F09-F06C-4737-836C-BABDA637F621}" type="parTrans" cxnId="{341C8B68-9CA6-4BBC-8EA0-658E627F662C}">
      <dgm:prSet/>
      <dgm:spPr/>
      <dgm:t>
        <a:bodyPr/>
        <a:lstStyle/>
        <a:p>
          <a:endParaRPr kumimoji="1" lang="ja-JP" altLang="en-US"/>
        </a:p>
      </dgm:t>
    </dgm:pt>
    <dgm:pt modelId="{0EA9392E-3FA7-41BC-B99C-59B500540A82}" type="sibTrans" cxnId="{341C8B68-9CA6-4BBC-8EA0-658E627F662C}">
      <dgm:prSet/>
      <dgm:spPr/>
      <dgm:t>
        <a:bodyPr/>
        <a:lstStyle/>
        <a:p>
          <a:endParaRPr kumimoji="1" lang="ja-JP" altLang="en-US"/>
        </a:p>
      </dgm:t>
    </dgm:pt>
    <dgm:pt modelId="{984E98F7-3069-4270-B8CB-477825C234BB}">
      <dgm:prSet/>
      <dgm:spPr/>
      <dgm:t>
        <a:bodyPr/>
        <a:lstStyle/>
        <a:p>
          <a:r>
            <a:rPr kumimoji="1" lang="ja-JP"/>
            <a:t>睡眠</a:t>
          </a:r>
          <a:endParaRPr lang="ja-JP"/>
        </a:p>
      </dgm:t>
    </dgm:pt>
    <dgm:pt modelId="{0933811D-46ED-4A32-B02E-DC01F60B49F8}" type="parTrans" cxnId="{1939F649-5DED-498F-AD20-FACA82C35205}">
      <dgm:prSet/>
      <dgm:spPr/>
      <dgm:t>
        <a:bodyPr/>
        <a:lstStyle/>
        <a:p>
          <a:endParaRPr kumimoji="1" lang="ja-JP" altLang="en-US"/>
        </a:p>
      </dgm:t>
    </dgm:pt>
    <dgm:pt modelId="{9EFD9062-A0AB-43AB-95CA-94D66E128489}" type="sibTrans" cxnId="{1939F649-5DED-498F-AD20-FACA82C35205}">
      <dgm:prSet/>
      <dgm:spPr/>
      <dgm:t>
        <a:bodyPr/>
        <a:lstStyle/>
        <a:p>
          <a:endParaRPr kumimoji="1" lang="ja-JP" altLang="en-US"/>
        </a:p>
      </dgm:t>
    </dgm:pt>
    <dgm:pt modelId="{43C1B4F3-011A-4CB3-8CE9-F0FC0D4722FE}">
      <dgm:prSet/>
      <dgm:spPr/>
      <dgm:t>
        <a:bodyPr/>
        <a:lstStyle/>
        <a:p>
          <a:r>
            <a:rPr kumimoji="1" lang="en-US"/>
            <a:t>1</a:t>
          </a:r>
          <a:r>
            <a:rPr kumimoji="1" lang="ja-JP"/>
            <a:t>日</a:t>
          </a:r>
          <a:r>
            <a:rPr kumimoji="1" lang="en-US"/>
            <a:t>7</a:t>
          </a:r>
          <a:r>
            <a:rPr kumimoji="1" lang="ja-JP"/>
            <a:t>時間以上の睡眠を心掛ける</a:t>
          </a:r>
          <a:endParaRPr lang="ja-JP"/>
        </a:p>
      </dgm:t>
    </dgm:pt>
    <dgm:pt modelId="{2AD5ADA2-7639-4C90-A0C4-B6E4F75D2319}" type="parTrans" cxnId="{A387ACED-3FCB-414C-A4E9-5E635365DB60}">
      <dgm:prSet/>
      <dgm:spPr/>
      <dgm:t>
        <a:bodyPr/>
        <a:lstStyle/>
        <a:p>
          <a:endParaRPr kumimoji="1" lang="ja-JP" altLang="en-US"/>
        </a:p>
      </dgm:t>
    </dgm:pt>
    <dgm:pt modelId="{71926AF1-D4C0-4E22-9084-6D1538667E4C}" type="sibTrans" cxnId="{A387ACED-3FCB-414C-A4E9-5E635365DB60}">
      <dgm:prSet/>
      <dgm:spPr/>
      <dgm:t>
        <a:bodyPr/>
        <a:lstStyle/>
        <a:p>
          <a:endParaRPr kumimoji="1" lang="ja-JP" altLang="en-US"/>
        </a:p>
      </dgm:t>
    </dgm:pt>
    <dgm:pt modelId="{52397201-A392-4407-A1C7-15069B3CBE26}">
      <dgm:prSet/>
      <dgm:spPr/>
      <dgm:t>
        <a:bodyPr/>
        <a:lstStyle/>
        <a:p>
          <a:r>
            <a:rPr kumimoji="1" lang="ja-JP" dirty="0"/>
            <a:t>寝る前</a:t>
          </a:r>
          <a:r>
            <a:rPr kumimoji="1" lang="ja-JP" altLang="en-US" dirty="0"/>
            <a:t>に</a:t>
          </a:r>
          <a:r>
            <a:rPr kumimoji="1" lang="ja-JP" dirty="0"/>
            <a:t>は</a:t>
          </a:r>
          <a:r>
            <a:rPr kumimoji="1" lang="ja-JP" altLang="en-US" dirty="0"/>
            <a:t>、</a:t>
          </a:r>
          <a:r>
            <a:rPr kumimoji="1" lang="ja-JP" dirty="0"/>
            <a:t>スマートフォン</a:t>
          </a:r>
          <a:r>
            <a:rPr kumimoji="1" lang="ja-JP" altLang="en-US" dirty="0"/>
            <a:t>を見</a:t>
          </a:r>
          <a:r>
            <a:rPr kumimoji="1" lang="ja-JP" dirty="0"/>
            <a:t>ない（</a:t>
          </a:r>
          <a:r>
            <a:rPr kumimoji="1" lang="en-US" dirty="0"/>
            <a:t>1</a:t>
          </a:r>
          <a:r>
            <a:rPr kumimoji="1" lang="ja-JP" dirty="0"/>
            <a:t>時間以上）</a:t>
          </a:r>
          <a:endParaRPr lang="ja-JP" dirty="0"/>
        </a:p>
      </dgm:t>
    </dgm:pt>
    <dgm:pt modelId="{B9FD2D2F-BA09-44AE-976E-A2692E60434B}" type="parTrans" cxnId="{5B76C1F3-151F-4AB2-A808-5BC4D856CD80}">
      <dgm:prSet/>
      <dgm:spPr/>
      <dgm:t>
        <a:bodyPr/>
        <a:lstStyle/>
        <a:p>
          <a:endParaRPr kumimoji="1" lang="ja-JP" altLang="en-US"/>
        </a:p>
      </dgm:t>
    </dgm:pt>
    <dgm:pt modelId="{41DFE48D-FCF7-44A6-B57B-F1DE683947B4}" type="sibTrans" cxnId="{5B76C1F3-151F-4AB2-A808-5BC4D856CD80}">
      <dgm:prSet/>
      <dgm:spPr/>
      <dgm:t>
        <a:bodyPr/>
        <a:lstStyle/>
        <a:p>
          <a:endParaRPr kumimoji="1" lang="ja-JP" altLang="en-US"/>
        </a:p>
      </dgm:t>
    </dgm:pt>
    <dgm:pt modelId="{5A0BD666-0C35-43FA-AA07-D59B2D78DAF3}">
      <dgm:prSet/>
      <dgm:spPr/>
      <dgm:t>
        <a:bodyPr/>
        <a:lstStyle/>
        <a:p>
          <a:r>
            <a:rPr kumimoji="1" lang="ja-JP"/>
            <a:t>食事</a:t>
          </a:r>
          <a:endParaRPr lang="ja-JP"/>
        </a:p>
      </dgm:t>
    </dgm:pt>
    <dgm:pt modelId="{6EA612CA-E0A1-476F-91DD-942D8C383D5E}" type="parTrans" cxnId="{139BE9D8-68FE-4871-95D5-43E446580898}">
      <dgm:prSet/>
      <dgm:spPr/>
      <dgm:t>
        <a:bodyPr/>
        <a:lstStyle/>
        <a:p>
          <a:endParaRPr kumimoji="1" lang="ja-JP" altLang="en-US"/>
        </a:p>
      </dgm:t>
    </dgm:pt>
    <dgm:pt modelId="{5F77098D-3713-4072-9232-05EC35AA9E67}" type="sibTrans" cxnId="{139BE9D8-68FE-4871-95D5-43E446580898}">
      <dgm:prSet/>
      <dgm:spPr/>
      <dgm:t>
        <a:bodyPr/>
        <a:lstStyle/>
        <a:p>
          <a:endParaRPr kumimoji="1" lang="ja-JP" altLang="en-US"/>
        </a:p>
      </dgm:t>
    </dgm:pt>
    <dgm:pt modelId="{780B8AA9-3B58-4A8B-8EA1-7E14BF36FB67}">
      <dgm:prSet/>
      <dgm:spPr/>
      <dgm:t>
        <a:bodyPr/>
        <a:lstStyle/>
        <a:p>
          <a:r>
            <a:rPr kumimoji="1" lang="ja-JP"/>
            <a:t>朝食をしっかり摂る</a:t>
          </a:r>
          <a:endParaRPr lang="ja-JP"/>
        </a:p>
      </dgm:t>
    </dgm:pt>
    <dgm:pt modelId="{0484FA35-6408-4958-A439-6372F635B98E}" type="parTrans" cxnId="{2DC81FB5-AED8-4D99-B9E6-19655D5B4B69}">
      <dgm:prSet/>
      <dgm:spPr/>
      <dgm:t>
        <a:bodyPr/>
        <a:lstStyle/>
        <a:p>
          <a:endParaRPr kumimoji="1" lang="ja-JP" altLang="en-US"/>
        </a:p>
      </dgm:t>
    </dgm:pt>
    <dgm:pt modelId="{F74B00E8-93A9-469D-A973-A522B4DDA1B4}" type="sibTrans" cxnId="{2DC81FB5-AED8-4D99-B9E6-19655D5B4B69}">
      <dgm:prSet/>
      <dgm:spPr/>
      <dgm:t>
        <a:bodyPr/>
        <a:lstStyle/>
        <a:p>
          <a:endParaRPr kumimoji="1" lang="ja-JP" altLang="en-US"/>
        </a:p>
      </dgm:t>
    </dgm:pt>
    <dgm:pt modelId="{8B9198B2-9A04-4BAC-938B-9E68D3D427BA}">
      <dgm:prSet/>
      <dgm:spPr/>
      <dgm:t>
        <a:bodyPr/>
        <a:lstStyle/>
        <a:p>
          <a:r>
            <a:rPr kumimoji="1" lang="ja-JP"/>
            <a:t>バランスの良い食事を心掛ける</a:t>
          </a:r>
          <a:endParaRPr lang="ja-JP"/>
        </a:p>
      </dgm:t>
    </dgm:pt>
    <dgm:pt modelId="{381AE137-342D-4ABD-BFF8-70C800E6FAEA}" type="parTrans" cxnId="{3667CDF8-DC14-4DED-9CD3-DB105BE75777}">
      <dgm:prSet/>
      <dgm:spPr/>
      <dgm:t>
        <a:bodyPr/>
        <a:lstStyle/>
        <a:p>
          <a:endParaRPr kumimoji="1" lang="ja-JP" altLang="en-US"/>
        </a:p>
      </dgm:t>
    </dgm:pt>
    <dgm:pt modelId="{9F5E9C82-A2DA-4CE1-A7F8-859C8165646E}" type="sibTrans" cxnId="{3667CDF8-DC14-4DED-9CD3-DB105BE75777}">
      <dgm:prSet/>
      <dgm:spPr/>
      <dgm:t>
        <a:bodyPr/>
        <a:lstStyle/>
        <a:p>
          <a:endParaRPr kumimoji="1" lang="ja-JP" altLang="en-US"/>
        </a:p>
      </dgm:t>
    </dgm:pt>
    <dgm:pt modelId="{7C200BDE-E376-4FC9-AC85-41F2A1DECF31}" type="pres">
      <dgm:prSet presAssocID="{61C78628-985F-4ABB-A2E1-69A752929E17}" presName="Name0" presStyleCnt="0">
        <dgm:presLayoutVars>
          <dgm:dir/>
          <dgm:animLvl val="lvl"/>
          <dgm:resizeHandles val="exact"/>
        </dgm:presLayoutVars>
      </dgm:prSet>
      <dgm:spPr/>
    </dgm:pt>
    <dgm:pt modelId="{E4C4F309-DCAB-4E8A-9E5A-D481D5E3AF37}" type="pres">
      <dgm:prSet presAssocID="{126582BD-5E08-422A-BB00-A16C4A86FDB9}" presName="composite" presStyleCnt="0"/>
      <dgm:spPr/>
    </dgm:pt>
    <dgm:pt modelId="{40952E75-1ECD-4F79-A09B-E6CF940507EB}" type="pres">
      <dgm:prSet presAssocID="{126582BD-5E08-422A-BB00-A16C4A86FDB9}" presName="parTx" presStyleLbl="alignNode1" presStyleIdx="0" presStyleCnt="3">
        <dgm:presLayoutVars>
          <dgm:chMax val="0"/>
          <dgm:chPref val="0"/>
          <dgm:bulletEnabled val="1"/>
        </dgm:presLayoutVars>
      </dgm:prSet>
      <dgm:spPr/>
    </dgm:pt>
    <dgm:pt modelId="{643D6FAB-7EE0-4982-A778-DCF1E17CACAD}" type="pres">
      <dgm:prSet presAssocID="{126582BD-5E08-422A-BB00-A16C4A86FDB9}" presName="desTx" presStyleLbl="alignAccFollowNode1" presStyleIdx="0" presStyleCnt="3">
        <dgm:presLayoutVars>
          <dgm:bulletEnabled val="1"/>
        </dgm:presLayoutVars>
      </dgm:prSet>
      <dgm:spPr/>
    </dgm:pt>
    <dgm:pt modelId="{8B5903AA-9B9A-4AEF-AA7C-BA4B7EE102B1}" type="pres">
      <dgm:prSet presAssocID="{F032E495-A544-4279-BF4A-C623A7F20058}" presName="space" presStyleCnt="0"/>
      <dgm:spPr/>
    </dgm:pt>
    <dgm:pt modelId="{9A0517DA-B67B-41DB-BFD6-0703ADB59DF8}" type="pres">
      <dgm:prSet presAssocID="{984E98F7-3069-4270-B8CB-477825C234BB}" presName="composite" presStyleCnt="0"/>
      <dgm:spPr/>
    </dgm:pt>
    <dgm:pt modelId="{3EA14076-BE3E-4806-8F42-79080303FE14}" type="pres">
      <dgm:prSet presAssocID="{984E98F7-3069-4270-B8CB-477825C234BB}" presName="parTx" presStyleLbl="alignNode1" presStyleIdx="1" presStyleCnt="3">
        <dgm:presLayoutVars>
          <dgm:chMax val="0"/>
          <dgm:chPref val="0"/>
          <dgm:bulletEnabled val="1"/>
        </dgm:presLayoutVars>
      </dgm:prSet>
      <dgm:spPr/>
    </dgm:pt>
    <dgm:pt modelId="{0AC205F4-8F5C-426C-A395-29B03A54EADA}" type="pres">
      <dgm:prSet presAssocID="{984E98F7-3069-4270-B8CB-477825C234BB}" presName="desTx" presStyleLbl="alignAccFollowNode1" presStyleIdx="1" presStyleCnt="3">
        <dgm:presLayoutVars>
          <dgm:bulletEnabled val="1"/>
        </dgm:presLayoutVars>
      </dgm:prSet>
      <dgm:spPr/>
    </dgm:pt>
    <dgm:pt modelId="{C46B0B8B-E8CB-4773-A054-6DB8BE9F8DA5}" type="pres">
      <dgm:prSet presAssocID="{9EFD9062-A0AB-43AB-95CA-94D66E128489}" presName="space" presStyleCnt="0"/>
      <dgm:spPr/>
    </dgm:pt>
    <dgm:pt modelId="{6824C754-6472-4795-8803-B66A1BB60E42}" type="pres">
      <dgm:prSet presAssocID="{5A0BD666-0C35-43FA-AA07-D59B2D78DAF3}" presName="composite" presStyleCnt="0"/>
      <dgm:spPr/>
    </dgm:pt>
    <dgm:pt modelId="{AB4D9031-FEEC-4F5D-A16E-23C99737CD86}" type="pres">
      <dgm:prSet presAssocID="{5A0BD666-0C35-43FA-AA07-D59B2D78DAF3}" presName="parTx" presStyleLbl="alignNode1" presStyleIdx="2" presStyleCnt="3">
        <dgm:presLayoutVars>
          <dgm:chMax val="0"/>
          <dgm:chPref val="0"/>
          <dgm:bulletEnabled val="1"/>
        </dgm:presLayoutVars>
      </dgm:prSet>
      <dgm:spPr/>
    </dgm:pt>
    <dgm:pt modelId="{E134C667-9A47-49F2-B59D-814FB65BC7C2}" type="pres">
      <dgm:prSet presAssocID="{5A0BD666-0C35-43FA-AA07-D59B2D78DAF3}" presName="desTx" presStyleLbl="alignAccFollowNode1" presStyleIdx="2" presStyleCnt="3">
        <dgm:presLayoutVars>
          <dgm:bulletEnabled val="1"/>
        </dgm:presLayoutVars>
      </dgm:prSet>
      <dgm:spPr/>
    </dgm:pt>
  </dgm:ptLst>
  <dgm:cxnLst>
    <dgm:cxn modelId="{09F55300-92B5-46DD-85B6-D9D22FE1F652}" type="presOf" srcId="{68D0041D-605A-4AAA-87D7-810D5E083967}" destId="{643D6FAB-7EE0-4982-A778-DCF1E17CACAD}" srcOrd="0" destOrd="1" presId="urn:microsoft.com/office/officeart/2005/8/layout/hList1"/>
    <dgm:cxn modelId="{3B5FED2E-1F93-4331-8AA7-70FB2FFDC189}" srcId="{126582BD-5E08-422A-BB00-A16C4A86FDB9}" destId="{2029C865-436E-4548-AB48-654F3F7E8CA7}" srcOrd="0" destOrd="0" parTransId="{DCAC7C45-AF02-47E6-A0DF-313D620C65B4}" sibTransId="{9CBAA711-C199-4DB3-9F64-FE4E4DF0027F}"/>
    <dgm:cxn modelId="{2D172937-CB0B-4EE0-82BF-2748E92C5DAC}" type="presOf" srcId="{8B9198B2-9A04-4BAC-938B-9E68D3D427BA}" destId="{E134C667-9A47-49F2-B59D-814FB65BC7C2}" srcOrd="0" destOrd="1" presId="urn:microsoft.com/office/officeart/2005/8/layout/hList1"/>
    <dgm:cxn modelId="{B1449A40-5C35-41E3-A8F6-243BB01425EC}" type="presOf" srcId="{126582BD-5E08-422A-BB00-A16C4A86FDB9}" destId="{40952E75-1ECD-4F79-A09B-E6CF940507EB}" srcOrd="0" destOrd="0" presId="urn:microsoft.com/office/officeart/2005/8/layout/hList1"/>
    <dgm:cxn modelId="{CAB5A464-D677-4CC5-990B-8FBC0B8E0CC4}" type="presOf" srcId="{2029C865-436E-4548-AB48-654F3F7E8CA7}" destId="{643D6FAB-7EE0-4982-A778-DCF1E17CACAD}" srcOrd="0" destOrd="0" presId="urn:microsoft.com/office/officeart/2005/8/layout/hList1"/>
    <dgm:cxn modelId="{341C8B68-9CA6-4BBC-8EA0-658E627F662C}" srcId="{126582BD-5E08-422A-BB00-A16C4A86FDB9}" destId="{68D0041D-605A-4AAA-87D7-810D5E083967}" srcOrd="1" destOrd="0" parTransId="{F2312F09-F06C-4737-836C-BABDA637F621}" sibTransId="{0EA9392E-3FA7-41BC-B99C-59B500540A82}"/>
    <dgm:cxn modelId="{1939F649-5DED-498F-AD20-FACA82C35205}" srcId="{61C78628-985F-4ABB-A2E1-69A752929E17}" destId="{984E98F7-3069-4270-B8CB-477825C234BB}" srcOrd="1" destOrd="0" parTransId="{0933811D-46ED-4A32-B02E-DC01F60B49F8}" sibTransId="{9EFD9062-A0AB-43AB-95CA-94D66E128489}"/>
    <dgm:cxn modelId="{83D4EE6B-BE6B-47BE-9BCF-4B76C054A721}" type="presOf" srcId="{5A0BD666-0C35-43FA-AA07-D59B2D78DAF3}" destId="{AB4D9031-FEEC-4F5D-A16E-23C99737CD86}" srcOrd="0" destOrd="0" presId="urn:microsoft.com/office/officeart/2005/8/layout/hList1"/>
    <dgm:cxn modelId="{217A087A-A4D5-4E09-BEBA-50F0EBED78BB}" type="presOf" srcId="{61C78628-985F-4ABB-A2E1-69A752929E17}" destId="{7C200BDE-E376-4FC9-AC85-41F2A1DECF31}" srcOrd="0" destOrd="0" presId="urn:microsoft.com/office/officeart/2005/8/layout/hList1"/>
    <dgm:cxn modelId="{02619480-A184-4C40-990A-B049291EF5FD}" srcId="{61C78628-985F-4ABB-A2E1-69A752929E17}" destId="{126582BD-5E08-422A-BB00-A16C4A86FDB9}" srcOrd="0" destOrd="0" parTransId="{AB6EC63E-9C06-4D0D-893B-4B28CF2B92D8}" sibTransId="{F032E495-A544-4279-BF4A-C623A7F20058}"/>
    <dgm:cxn modelId="{6E185689-C025-43ED-A9F1-BBE5126E1D8A}" type="presOf" srcId="{52397201-A392-4407-A1C7-15069B3CBE26}" destId="{0AC205F4-8F5C-426C-A395-29B03A54EADA}" srcOrd="0" destOrd="1" presId="urn:microsoft.com/office/officeart/2005/8/layout/hList1"/>
    <dgm:cxn modelId="{B17651AB-8786-46E1-B8A0-8C01C4810B66}" type="presOf" srcId="{984E98F7-3069-4270-B8CB-477825C234BB}" destId="{3EA14076-BE3E-4806-8F42-79080303FE14}" srcOrd="0" destOrd="0" presId="urn:microsoft.com/office/officeart/2005/8/layout/hList1"/>
    <dgm:cxn modelId="{2DC81FB5-AED8-4D99-B9E6-19655D5B4B69}" srcId="{5A0BD666-0C35-43FA-AA07-D59B2D78DAF3}" destId="{780B8AA9-3B58-4A8B-8EA1-7E14BF36FB67}" srcOrd="0" destOrd="0" parTransId="{0484FA35-6408-4958-A439-6372F635B98E}" sibTransId="{F74B00E8-93A9-469D-A973-A522B4DDA1B4}"/>
    <dgm:cxn modelId="{139BE9D8-68FE-4871-95D5-43E446580898}" srcId="{61C78628-985F-4ABB-A2E1-69A752929E17}" destId="{5A0BD666-0C35-43FA-AA07-D59B2D78DAF3}" srcOrd="2" destOrd="0" parTransId="{6EA612CA-E0A1-476F-91DD-942D8C383D5E}" sibTransId="{5F77098D-3713-4072-9232-05EC35AA9E67}"/>
    <dgm:cxn modelId="{81C457DF-3CA3-4956-8710-B9FA97195F7F}" type="presOf" srcId="{780B8AA9-3B58-4A8B-8EA1-7E14BF36FB67}" destId="{E134C667-9A47-49F2-B59D-814FB65BC7C2}" srcOrd="0" destOrd="0" presId="urn:microsoft.com/office/officeart/2005/8/layout/hList1"/>
    <dgm:cxn modelId="{9A6003EA-11B5-4143-92AB-6FCB3AC007F5}" type="presOf" srcId="{43C1B4F3-011A-4CB3-8CE9-F0FC0D4722FE}" destId="{0AC205F4-8F5C-426C-A395-29B03A54EADA}" srcOrd="0" destOrd="0" presId="urn:microsoft.com/office/officeart/2005/8/layout/hList1"/>
    <dgm:cxn modelId="{A387ACED-3FCB-414C-A4E9-5E635365DB60}" srcId="{984E98F7-3069-4270-B8CB-477825C234BB}" destId="{43C1B4F3-011A-4CB3-8CE9-F0FC0D4722FE}" srcOrd="0" destOrd="0" parTransId="{2AD5ADA2-7639-4C90-A0C4-B6E4F75D2319}" sibTransId="{71926AF1-D4C0-4E22-9084-6D1538667E4C}"/>
    <dgm:cxn modelId="{5B76C1F3-151F-4AB2-A808-5BC4D856CD80}" srcId="{984E98F7-3069-4270-B8CB-477825C234BB}" destId="{52397201-A392-4407-A1C7-15069B3CBE26}" srcOrd="1" destOrd="0" parTransId="{B9FD2D2F-BA09-44AE-976E-A2692E60434B}" sibTransId="{41DFE48D-FCF7-44A6-B57B-F1DE683947B4}"/>
    <dgm:cxn modelId="{3667CDF8-DC14-4DED-9CD3-DB105BE75777}" srcId="{5A0BD666-0C35-43FA-AA07-D59B2D78DAF3}" destId="{8B9198B2-9A04-4BAC-938B-9E68D3D427BA}" srcOrd="1" destOrd="0" parTransId="{381AE137-342D-4ABD-BFF8-70C800E6FAEA}" sibTransId="{9F5E9C82-A2DA-4CE1-A7F8-859C8165646E}"/>
    <dgm:cxn modelId="{40FFDD90-F414-4B2A-B4F5-B905552A156F}" type="presParOf" srcId="{7C200BDE-E376-4FC9-AC85-41F2A1DECF31}" destId="{E4C4F309-DCAB-4E8A-9E5A-D481D5E3AF37}" srcOrd="0" destOrd="0" presId="urn:microsoft.com/office/officeart/2005/8/layout/hList1"/>
    <dgm:cxn modelId="{2B4DBA7C-2532-461A-BB55-357820B531B6}" type="presParOf" srcId="{E4C4F309-DCAB-4E8A-9E5A-D481D5E3AF37}" destId="{40952E75-1ECD-4F79-A09B-E6CF940507EB}" srcOrd="0" destOrd="0" presId="urn:microsoft.com/office/officeart/2005/8/layout/hList1"/>
    <dgm:cxn modelId="{388A552A-0DD4-4C23-96DA-EB17612E9595}" type="presParOf" srcId="{E4C4F309-DCAB-4E8A-9E5A-D481D5E3AF37}" destId="{643D6FAB-7EE0-4982-A778-DCF1E17CACAD}" srcOrd="1" destOrd="0" presId="urn:microsoft.com/office/officeart/2005/8/layout/hList1"/>
    <dgm:cxn modelId="{B78B66E8-3EEC-4FA4-A2F9-010CAA4EC74F}" type="presParOf" srcId="{7C200BDE-E376-4FC9-AC85-41F2A1DECF31}" destId="{8B5903AA-9B9A-4AEF-AA7C-BA4B7EE102B1}" srcOrd="1" destOrd="0" presId="urn:microsoft.com/office/officeart/2005/8/layout/hList1"/>
    <dgm:cxn modelId="{CE61149F-98EF-4130-B56C-5C8FB309EE01}" type="presParOf" srcId="{7C200BDE-E376-4FC9-AC85-41F2A1DECF31}" destId="{9A0517DA-B67B-41DB-BFD6-0703ADB59DF8}" srcOrd="2" destOrd="0" presId="urn:microsoft.com/office/officeart/2005/8/layout/hList1"/>
    <dgm:cxn modelId="{6FCF5DA8-7C8E-41C8-B0F0-62FAF2F7665F}" type="presParOf" srcId="{9A0517DA-B67B-41DB-BFD6-0703ADB59DF8}" destId="{3EA14076-BE3E-4806-8F42-79080303FE14}" srcOrd="0" destOrd="0" presId="urn:microsoft.com/office/officeart/2005/8/layout/hList1"/>
    <dgm:cxn modelId="{ED6F5BF1-FEAF-4A3C-939A-BCEF2A7EBB76}" type="presParOf" srcId="{9A0517DA-B67B-41DB-BFD6-0703ADB59DF8}" destId="{0AC205F4-8F5C-426C-A395-29B03A54EADA}" srcOrd="1" destOrd="0" presId="urn:microsoft.com/office/officeart/2005/8/layout/hList1"/>
    <dgm:cxn modelId="{BBA651C6-112A-4321-B342-9F2B6CD02939}" type="presParOf" srcId="{7C200BDE-E376-4FC9-AC85-41F2A1DECF31}" destId="{C46B0B8B-E8CB-4773-A054-6DB8BE9F8DA5}" srcOrd="3" destOrd="0" presId="urn:microsoft.com/office/officeart/2005/8/layout/hList1"/>
    <dgm:cxn modelId="{04642452-7D7D-4607-944B-F3B4ADD4E7D3}" type="presParOf" srcId="{7C200BDE-E376-4FC9-AC85-41F2A1DECF31}" destId="{6824C754-6472-4795-8803-B66A1BB60E42}" srcOrd="4" destOrd="0" presId="urn:microsoft.com/office/officeart/2005/8/layout/hList1"/>
    <dgm:cxn modelId="{91130BC7-DFE7-4320-81A5-3882360D433A}" type="presParOf" srcId="{6824C754-6472-4795-8803-B66A1BB60E42}" destId="{AB4D9031-FEEC-4F5D-A16E-23C99737CD86}" srcOrd="0" destOrd="0" presId="urn:microsoft.com/office/officeart/2005/8/layout/hList1"/>
    <dgm:cxn modelId="{A232F90B-ED69-47A2-B127-1018706F0B25}" type="presParOf" srcId="{6824C754-6472-4795-8803-B66A1BB60E42}" destId="{E134C667-9A47-49F2-B59D-814FB65BC7C2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8D1EAE1-8F15-43CA-B65F-9956AF7C4989}">
      <dsp:nvSpPr>
        <dsp:cNvPr id="0" name=""/>
        <dsp:cNvSpPr/>
      </dsp:nvSpPr>
      <dsp:spPr>
        <a:xfrm>
          <a:off x="611773" y="81"/>
          <a:ext cx="2569932" cy="1541959"/>
        </a:xfrm>
        <a:prstGeom prst="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96000"/>
                <a:lumMod val="100000"/>
              </a:schemeClr>
            </a:gs>
            <a:gs pos="78000">
              <a:schemeClr val="accent2">
                <a:hueOff val="0"/>
                <a:satOff val="0"/>
                <a:lumOff val="0"/>
                <a:alphaOff val="0"/>
                <a:shade val="94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l"/>
        </a:scene3d>
        <a:sp3d prstMaterial="plastic">
          <a:bevelT w="0" h="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3600" kern="1200" dirty="0"/>
            <a:t>歩きやすい靴を履く</a:t>
          </a:r>
        </a:p>
      </dsp:txBody>
      <dsp:txXfrm>
        <a:off x="611773" y="81"/>
        <a:ext cx="2569932" cy="1541959"/>
      </dsp:txXfrm>
    </dsp:sp>
    <dsp:sp modelId="{36A497CF-E070-4A58-B644-7A49F0DC30C6}">
      <dsp:nvSpPr>
        <dsp:cNvPr id="0" name=""/>
        <dsp:cNvSpPr/>
      </dsp:nvSpPr>
      <dsp:spPr>
        <a:xfrm>
          <a:off x="3438699" y="81"/>
          <a:ext cx="2569932" cy="1541959"/>
        </a:xfrm>
        <a:prstGeom prst="rect">
          <a:avLst/>
        </a:prstGeom>
        <a:gradFill rotWithShape="0">
          <a:gsLst>
            <a:gs pos="0">
              <a:schemeClr val="accent2">
                <a:hueOff val="-629465"/>
                <a:satOff val="11712"/>
                <a:lumOff val="1568"/>
                <a:alphaOff val="0"/>
                <a:tint val="96000"/>
                <a:lumMod val="100000"/>
              </a:schemeClr>
            </a:gs>
            <a:gs pos="78000">
              <a:schemeClr val="accent2">
                <a:hueOff val="-629465"/>
                <a:satOff val="11712"/>
                <a:lumOff val="1568"/>
                <a:alphaOff val="0"/>
                <a:shade val="94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l"/>
        </a:scene3d>
        <a:sp3d prstMaterial="plastic">
          <a:bevelT w="0" h="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3600" kern="1200" dirty="0"/>
            <a:t>正しい姿勢を意識する</a:t>
          </a:r>
        </a:p>
      </dsp:txBody>
      <dsp:txXfrm>
        <a:off x="3438699" y="81"/>
        <a:ext cx="2569932" cy="1541959"/>
      </dsp:txXfrm>
    </dsp:sp>
    <dsp:sp modelId="{1D03BBDA-5D71-43C2-A9D2-32ADAF5D95C8}">
      <dsp:nvSpPr>
        <dsp:cNvPr id="0" name=""/>
        <dsp:cNvSpPr/>
      </dsp:nvSpPr>
      <dsp:spPr>
        <a:xfrm>
          <a:off x="611773" y="1799034"/>
          <a:ext cx="2569932" cy="1541959"/>
        </a:xfrm>
        <a:prstGeom prst="rect">
          <a:avLst/>
        </a:prstGeom>
        <a:gradFill rotWithShape="0">
          <a:gsLst>
            <a:gs pos="0">
              <a:schemeClr val="accent2">
                <a:hueOff val="-1258930"/>
                <a:satOff val="23424"/>
                <a:lumOff val="3137"/>
                <a:alphaOff val="0"/>
                <a:tint val="96000"/>
                <a:lumMod val="100000"/>
              </a:schemeClr>
            </a:gs>
            <a:gs pos="78000">
              <a:schemeClr val="accent2">
                <a:hueOff val="-1258930"/>
                <a:satOff val="23424"/>
                <a:lumOff val="3137"/>
                <a:alphaOff val="0"/>
                <a:shade val="94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l"/>
        </a:scene3d>
        <a:sp3d prstMaterial="plastic">
          <a:bevelT w="0" h="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3600" kern="1200" dirty="0"/>
            <a:t>坂道や階段を避けない</a:t>
          </a:r>
        </a:p>
      </dsp:txBody>
      <dsp:txXfrm>
        <a:off x="611773" y="1799034"/>
        <a:ext cx="2569932" cy="1541959"/>
      </dsp:txXfrm>
    </dsp:sp>
    <dsp:sp modelId="{20ED09FD-611A-46F3-BC88-5FB9E85DBD67}">
      <dsp:nvSpPr>
        <dsp:cNvPr id="0" name=""/>
        <dsp:cNvSpPr/>
      </dsp:nvSpPr>
      <dsp:spPr>
        <a:xfrm>
          <a:off x="3438699" y="1799034"/>
          <a:ext cx="2569932" cy="1541959"/>
        </a:xfrm>
        <a:prstGeom prst="rect">
          <a:avLst/>
        </a:prstGeom>
        <a:gradFill rotWithShape="0">
          <a:gsLst>
            <a:gs pos="0">
              <a:schemeClr val="accent2">
                <a:hueOff val="-1888395"/>
                <a:satOff val="35136"/>
                <a:lumOff val="4705"/>
                <a:alphaOff val="0"/>
                <a:tint val="96000"/>
                <a:lumMod val="100000"/>
              </a:schemeClr>
            </a:gs>
            <a:gs pos="78000">
              <a:schemeClr val="accent2">
                <a:hueOff val="-1888395"/>
                <a:satOff val="35136"/>
                <a:lumOff val="4705"/>
                <a:alphaOff val="0"/>
                <a:shade val="94000"/>
                <a:lumMod val="94000"/>
              </a:schemeClr>
            </a:gs>
          </a:gsLst>
          <a:lin ang="5400000" scaled="0"/>
        </a:gradFill>
        <a:ln>
          <a:noFill/>
        </a:ln>
        <a:effectLst>
          <a:outerShdw blurRad="50800" dist="381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l"/>
        </a:scene3d>
        <a:sp3d prstMaterial="plastic">
          <a:bevelT w="0" h="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37160" tIns="137160" rIns="137160" bIns="137160" numCol="1" spcCol="1270" anchor="ctr" anchorCtr="0">
          <a:noAutofit/>
        </a:bodyPr>
        <a:lstStyle/>
        <a:p>
          <a:pPr marL="0" lvl="0" indent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altLang="en-US" sz="3600" kern="1200" dirty="0"/>
            <a:t>いつもより少し速く歩く</a:t>
          </a:r>
        </a:p>
      </dsp:txBody>
      <dsp:txXfrm>
        <a:off x="3438699" y="1799034"/>
        <a:ext cx="2569932" cy="1541959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0952E75-1ECD-4F79-A09B-E6CF940507EB}">
      <dsp:nvSpPr>
        <dsp:cNvPr id="0" name=""/>
        <dsp:cNvSpPr/>
      </dsp:nvSpPr>
      <dsp:spPr>
        <a:xfrm>
          <a:off x="2686" y="307"/>
          <a:ext cx="2619297" cy="748800"/>
        </a:xfrm>
        <a:prstGeom prst="rect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tint val="96000"/>
                <a:lumMod val="100000"/>
              </a:schemeClr>
            </a:gs>
            <a:gs pos="78000">
              <a:schemeClr val="accent2">
                <a:hueOff val="0"/>
                <a:satOff val="0"/>
                <a:lumOff val="0"/>
                <a:alphaOff val="0"/>
                <a:shade val="94000"/>
                <a:lumMod val="94000"/>
              </a:schemeClr>
            </a:gs>
          </a:gsLst>
          <a:lin ang="5400000" scaled="0"/>
        </a:gradFill>
        <a:ln w="12700" cap="rnd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38100" dist="254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84912" tIns="105664" rIns="184912" bIns="105664" numCol="1" spcCol="1270" anchor="ctr" anchorCtr="0">
          <a:noAutofit/>
        </a:bodyPr>
        <a:lstStyle/>
        <a:p>
          <a:pPr marL="0" lvl="0" indent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2600" kern="1200"/>
            <a:t>運動</a:t>
          </a:r>
          <a:endParaRPr lang="ja-JP" sz="2600" kern="1200"/>
        </a:p>
      </dsp:txBody>
      <dsp:txXfrm>
        <a:off x="2686" y="307"/>
        <a:ext cx="2619297" cy="748800"/>
      </dsp:txXfrm>
    </dsp:sp>
    <dsp:sp modelId="{643D6FAB-7EE0-4982-A778-DCF1E17CACAD}">
      <dsp:nvSpPr>
        <dsp:cNvPr id="0" name=""/>
        <dsp:cNvSpPr/>
      </dsp:nvSpPr>
      <dsp:spPr>
        <a:xfrm>
          <a:off x="2686" y="749107"/>
          <a:ext cx="2619297" cy="3131358"/>
        </a:xfrm>
        <a:prstGeom prst="rect">
          <a:avLst/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12700" cap="rnd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8684" tIns="138684" rIns="184912" bIns="208026" numCol="1" spcCol="1270" anchor="t" anchorCtr="0">
          <a:noAutofit/>
        </a:bodyPr>
        <a:lstStyle/>
        <a:p>
          <a:pPr marL="228600" lvl="1" indent="-228600" algn="l" defTabSz="11557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altLang="en-US" sz="2600" kern="1200" dirty="0"/>
            <a:t>できるだけ</a:t>
          </a:r>
          <a:r>
            <a:rPr kumimoji="1" lang="ja-JP" sz="2600" kern="1200" dirty="0"/>
            <a:t>毎日</a:t>
          </a:r>
          <a:r>
            <a:rPr kumimoji="1" lang="ja-JP" altLang="en-US" sz="2600" kern="1200" dirty="0"/>
            <a:t>歩く</a:t>
          </a:r>
          <a:endParaRPr lang="ja-JP" sz="2600" kern="1200" dirty="0"/>
        </a:p>
        <a:p>
          <a:pPr marL="228600" lvl="1" indent="-228600" algn="l" defTabSz="11557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sz="2600" kern="1200"/>
            <a:t>デスクワーク中にも適度にストレッチをする</a:t>
          </a:r>
          <a:endParaRPr lang="ja-JP" sz="2600" kern="1200"/>
        </a:p>
      </dsp:txBody>
      <dsp:txXfrm>
        <a:off x="2686" y="749107"/>
        <a:ext cx="2619297" cy="3131358"/>
      </dsp:txXfrm>
    </dsp:sp>
    <dsp:sp modelId="{3EA14076-BE3E-4806-8F42-79080303FE14}">
      <dsp:nvSpPr>
        <dsp:cNvPr id="0" name=""/>
        <dsp:cNvSpPr/>
      </dsp:nvSpPr>
      <dsp:spPr>
        <a:xfrm>
          <a:off x="2988685" y="307"/>
          <a:ext cx="2619297" cy="748800"/>
        </a:xfrm>
        <a:prstGeom prst="rect">
          <a:avLst/>
        </a:prstGeom>
        <a:gradFill rotWithShape="0">
          <a:gsLst>
            <a:gs pos="0">
              <a:schemeClr val="accent2">
                <a:hueOff val="-944198"/>
                <a:satOff val="17568"/>
                <a:lumOff val="2352"/>
                <a:alphaOff val="0"/>
                <a:tint val="96000"/>
                <a:lumMod val="100000"/>
              </a:schemeClr>
            </a:gs>
            <a:gs pos="78000">
              <a:schemeClr val="accent2">
                <a:hueOff val="-944198"/>
                <a:satOff val="17568"/>
                <a:lumOff val="2352"/>
                <a:alphaOff val="0"/>
                <a:shade val="94000"/>
                <a:lumMod val="94000"/>
              </a:schemeClr>
            </a:gs>
          </a:gsLst>
          <a:lin ang="5400000" scaled="0"/>
        </a:gradFill>
        <a:ln w="12700" cap="rnd" cmpd="sng" algn="ctr">
          <a:solidFill>
            <a:schemeClr val="accent2">
              <a:hueOff val="-944198"/>
              <a:satOff val="17568"/>
              <a:lumOff val="2352"/>
              <a:alphaOff val="0"/>
            </a:schemeClr>
          </a:solidFill>
          <a:prstDash val="solid"/>
        </a:ln>
        <a:effectLst>
          <a:outerShdw blurRad="38100" dist="254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84912" tIns="105664" rIns="184912" bIns="105664" numCol="1" spcCol="1270" anchor="ctr" anchorCtr="0">
          <a:noAutofit/>
        </a:bodyPr>
        <a:lstStyle/>
        <a:p>
          <a:pPr marL="0" lvl="0" indent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2600" kern="1200"/>
            <a:t>睡眠</a:t>
          </a:r>
          <a:endParaRPr lang="ja-JP" sz="2600" kern="1200"/>
        </a:p>
      </dsp:txBody>
      <dsp:txXfrm>
        <a:off x="2988685" y="307"/>
        <a:ext cx="2619297" cy="748800"/>
      </dsp:txXfrm>
    </dsp:sp>
    <dsp:sp modelId="{0AC205F4-8F5C-426C-A395-29B03A54EADA}">
      <dsp:nvSpPr>
        <dsp:cNvPr id="0" name=""/>
        <dsp:cNvSpPr/>
      </dsp:nvSpPr>
      <dsp:spPr>
        <a:xfrm>
          <a:off x="2988685" y="749107"/>
          <a:ext cx="2619297" cy="3131358"/>
        </a:xfrm>
        <a:prstGeom prst="rect">
          <a:avLst/>
        </a:prstGeom>
        <a:solidFill>
          <a:schemeClr val="accent2">
            <a:tint val="40000"/>
            <a:alpha val="90000"/>
            <a:hueOff val="-1527263"/>
            <a:satOff val="26952"/>
            <a:lumOff val="2007"/>
            <a:alphaOff val="0"/>
          </a:schemeClr>
        </a:solidFill>
        <a:ln w="12700" cap="rnd" cmpd="sng" algn="ctr">
          <a:solidFill>
            <a:schemeClr val="accent2">
              <a:tint val="40000"/>
              <a:alpha val="90000"/>
              <a:hueOff val="-1527263"/>
              <a:satOff val="26952"/>
              <a:lumOff val="2007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8684" tIns="138684" rIns="184912" bIns="208026" numCol="1" spcCol="1270" anchor="t" anchorCtr="0">
          <a:noAutofit/>
        </a:bodyPr>
        <a:lstStyle/>
        <a:p>
          <a:pPr marL="228600" lvl="1" indent="-228600" algn="l" defTabSz="11557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en-US" sz="2600" kern="1200"/>
            <a:t>1</a:t>
          </a:r>
          <a:r>
            <a:rPr kumimoji="1" lang="ja-JP" sz="2600" kern="1200"/>
            <a:t>日</a:t>
          </a:r>
          <a:r>
            <a:rPr kumimoji="1" lang="en-US" sz="2600" kern="1200"/>
            <a:t>7</a:t>
          </a:r>
          <a:r>
            <a:rPr kumimoji="1" lang="ja-JP" sz="2600" kern="1200"/>
            <a:t>時間以上の睡眠を心掛ける</a:t>
          </a:r>
          <a:endParaRPr lang="ja-JP" sz="2600" kern="1200"/>
        </a:p>
        <a:p>
          <a:pPr marL="228600" lvl="1" indent="-228600" algn="l" defTabSz="11557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sz="2600" kern="1200" dirty="0"/>
            <a:t>寝る前</a:t>
          </a:r>
          <a:r>
            <a:rPr kumimoji="1" lang="ja-JP" altLang="en-US" sz="2600" kern="1200" dirty="0"/>
            <a:t>に</a:t>
          </a:r>
          <a:r>
            <a:rPr kumimoji="1" lang="ja-JP" sz="2600" kern="1200" dirty="0"/>
            <a:t>は</a:t>
          </a:r>
          <a:r>
            <a:rPr kumimoji="1" lang="ja-JP" altLang="en-US" sz="2600" kern="1200" dirty="0"/>
            <a:t>、</a:t>
          </a:r>
          <a:r>
            <a:rPr kumimoji="1" lang="ja-JP" sz="2600" kern="1200" dirty="0"/>
            <a:t>スマートフォン</a:t>
          </a:r>
          <a:r>
            <a:rPr kumimoji="1" lang="ja-JP" altLang="en-US" sz="2600" kern="1200" dirty="0"/>
            <a:t>を見</a:t>
          </a:r>
          <a:r>
            <a:rPr kumimoji="1" lang="ja-JP" sz="2600" kern="1200" dirty="0"/>
            <a:t>ない（</a:t>
          </a:r>
          <a:r>
            <a:rPr kumimoji="1" lang="en-US" sz="2600" kern="1200" dirty="0"/>
            <a:t>1</a:t>
          </a:r>
          <a:r>
            <a:rPr kumimoji="1" lang="ja-JP" sz="2600" kern="1200" dirty="0"/>
            <a:t>時間以上）</a:t>
          </a:r>
          <a:endParaRPr lang="ja-JP" sz="2600" kern="1200" dirty="0"/>
        </a:p>
      </dsp:txBody>
      <dsp:txXfrm>
        <a:off x="2988685" y="749107"/>
        <a:ext cx="2619297" cy="3131358"/>
      </dsp:txXfrm>
    </dsp:sp>
    <dsp:sp modelId="{AB4D9031-FEEC-4F5D-A16E-23C99737CD86}">
      <dsp:nvSpPr>
        <dsp:cNvPr id="0" name=""/>
        <dsp:cNvSpPr/>
      </dsp:nvSpPr>
      <dsp:spPr>
        <a:xfrm>
          <a:off x="5974684" y="307"/>
          <a:ext cx="2619297" cy="748800"/>
        </a:xfrm>
        <a:prstGeom prst="rect">
          <a:avLst/>
        </a:prstGeom>
        <a:gradFill rotWithShape="0">
          <a:gsLst>
            <a:gs pos="0">
              <a:schemeClr val="accent2">
                <a:hueOff val="-1888395"/>
                <a:satOff val="35136"/>
                <a:lumOff val="4705"/>
                <a:alphaOff val="0"/>
                <a:tint val="96000"/>
                <a:lumMod val="100000"/>
              </a:schemeClr>
            </a:gs>
            <a:gs pos="78000">
              <a:schemeClr val="accent2">
                <a:hueOff val="-1888395"/>
                <a:satOff val="35136"/>
                <a:lumOff val="4705"/>
                <a:alphaOff val="0"/>
                <a:shade val="94000"/>
                <a:lumMod val="94000"/>
              </a:schemeClr>
            </a:gs>
          </a:gsLst>
          <a:lin ang="5400000" scaled="0"/>
        </a:gradFill>
        <a:ln w="12700" cap="rnd" cmpd="sng" algn="ctr">
          <a:solidFill>
            <a:schemeClr val="accent2">
              <a:hueOff val="-1888395"/>
              <a:satOff val="35136"/>
              <a:lumOff val="4705"/>
              <a:alphaOff val="0"/>
            </a:schemeClr>
          </a:solidFill>
          <a:prstDash val="solid"/>
        </a:ln>
        <a:effectLst>
          <a:outerShdw blurRad="38100" dist="254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84912" tIns="105664" rIns="184912" bIns="105664" numCol="1" spcCol="1270" anchor="ctr" anchorCtr="0">
          <a:noAutofit/>
        </a:bodyPr>
        <a:lstStyle/>
        <a:p>
          <a:pPr marL="0" lvl="0" indent="0" algn="ctr" defTabSz="1155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ja-JP" sz="2600" kern="1200"/>
            <a:t>食事</a:t>
          </a:r>
          <a:endParaRPr lang="ja-JP" sz="2600" kern="1200"/>
        </a:p>
      </dsp:txBody>
      <dsp:txXfrm>
        <a:off x="5974684" y="307"/>
        <a:ext cx="2619297" cy="748800"/>
      </dsp:txXfrm>
    </dsp:sp>
    <dsp:sp modelId="{E134C667-9A47-49F2-B59D-814FB65BC7C2}">
      <dsp:nvSpPr>
        <dsp:cNvPr id="0" name=""/>
        <dsp:cNvSpPr/>
      </dsp:nvSpPr>
      <dsp:spPr>
        <a:xfrm>
          <a:off x="5974684" y="749107"/>
          <a:ext cx="2619297" cy="3131358"/>
        </a:xfrm>
        <a:prstGeom prst="rect">
          <a:avLst/>
        </a:prstGeom>
        <a:solidFill>
          <a:schemeClr val="accent2">
            <a:tint val="40000"/>
            <a:alpha val="90000"/>
            <a:hueOff val="-3054526"/>
            <a:satOff val="53905"/>
            <a:lumOff val="4014"/>
            <a:alphaOff val="0"/>
          </a:schemeClr>
        </a:solidFill>
        <a:ln w="12700" cap="rnd" cmpd="sng" algn="ctr">
          <a:solidFill>
            <a:schemeClr val="accent2">
              <a:tint val="40000"/>
              <a:alpha val="90000"/>
              <a:hueOff val="-3054526"/>
              <a:satOff val="53905"/>
              <a:lumOff val="4014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38684" tIns="138684" rIns="184912" bIns="208026" numCol="1" spcCol="1270" anchor="t" anchorCtr="0">
          <a:noAutofit/>
        </a:bodyPr>
        <a:lstStyle/>
        <a:p>
          <a:pPr marL="228600" lvl="1" indent="-228600" algn="l" defTabSz="11557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sz="2600" kern="1200"/>
            <a:t>朝食をしっかり摂る</a:t>
          </a:r>
          <a:endParaRPr lang="ja-JP" sz="2600" kern="1200"/>
        </a:p>
        <a:p>
          <a:pPr marL="228600" lvl="1" indent="-228600" algn="l" defTabSz="11557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kumimoji="1" lang="ja-JP" sz="2600" kern="1200"/>
            <a:t>バランスの良い食事を心掛ける</a:t>
          </a:r>
          <a:endParaRPr lang="ja-JP" sz="2600" kern="1200"/>
        </a:p>
      </dsp:txBody>
      <dsp:txXfrm>
        <a:off x="5974684" y="749107"/>
        <a:ext cx="2619297" cy="313135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76942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とキャプ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46726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 (キャプション付き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39519576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70720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引用付きの名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0558881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真または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667187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987993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70990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37459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36926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98468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42527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9992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6087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91168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61516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6200CB-A1B6-48E1-B9B5-9838751B9E64}" type="datetimeFigureOut">
              <a:rPr kumimoji="1" lang="ja-JP" altLang="en-US" smtClean="0"/>
              <a:t>2022/7/26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1B8A4865-0FF8-455D-9F4F-60F04AB9A8F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65748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  <p:sldLayoutId id="2147483756" r:id="rId12"/>
    <p:sldLayoutId id="2147483757" r:id="rId13"/>
    <p:sldLayoutId id="2147483758" r:id="rId14"/>
    <p:sldLayoutId id="2147483759" r:id="rId15"/>
    <p:sldLayoutId id="2147483760" r:id="rId16"/>
  </p:sldLayoutIdLst>
  <p:txStyles>
    <p:titleStyle>
      <a:lvl1pPr algn="l" defTabSz="457200" rtl="0" eaLnBrk="1" latinLnBrk="0" hangingPunct="1">
        <a:spcBef>
          <a:spcPct val="0"/>
        </a:spcBef>
        <a:buNone/>
        <a:defRPr kumimoji="1"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kumimoji="1"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968F58B-0791-424D-B7BF-ECCA8CB5249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398519" y="2404534"/>
            <a:ext cx="5875483" cy="1646302"/>
          </a:xfrm>
        </p:spPr>
        <p:txBody>
          <a:bodyPr/>
          <a:lstStyle/>
          <a:p>
            <a:r>
              <a:rPr kumimoji="1" lang="ja-JP" altLang="en-US" dirty="0"/>
              <a:t>全社ウォーキング</a:t>
            </a:r>
            <a:br>
              <a:rPr kumimoji="1" lang="en-US" altLang="ja-JP" dirty="0"/>
            </a:br>
            <a:r>
              <a:rPr kumimoji="1" lang="ja-JP" altLang="en-US" dirty="0"/>
              <a:t>イベント企画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742C314-6A4F-4E45-9274-E2DD59D0C21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07067" y="5193833"/>
            <a:ext cx="7766936" cy="1096899"/>
          </a:xfrm>
        </p:spPr>
        <p:txBody>
          <a:bodyPr/>
          <a:lstStyle/>
          <a:p>
            <a:r>
              <a:rPr lang="en-US" altLang="ja-JP" dirty="0"/>
              <a:t>2023</a:t>
            </a:r>
            <a:r>
              <a:rPr lang="ja-JP" altLang="en-US" dirty="0"/>
              <a:t>年度版</a:t>
            </a:r>
            <a:endParaRPr lang="en-US" altLang="ja-JP" dirty="0"/>
          </a:p>
          <a:p>
            <a:r>
              <a:rPr lang="ja-JP" altLang="en-US" dirty="0"/>
              <a:t>健康推進室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037160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E532AE-ED63-4EC8-AA4E-1C85419F54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イベント参加時に</a:t>
            </a:r>
            <a:r>
              <a:rPr kumimoji="1" lang="ja-JP" altLang="en-US" dirty="0"/>
              <a:t>心掛けてほしいこと</a:t>
            </a:r>
          </a:p>
        </p:txBody>
      </p:sp>
      <p:graphicFrame>
        <p:nvGraphicFramePr>
          <p:cNvPr id="4" name="コンテンツ プレースホルダー 3">
            <a:extLst>
              <a:ext uri="{FF2B5EF4-FFF2-40B4-BE49-F238E27FC236}">
                <a16:creationId xmlns:a16="http://schemas.microsoft.com/office/drawing/2014/main" id="{07A26DBC-F23F-51DD-59B0-E00DB0D0050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97693581"/>
              </p:ext>
            </p:extLst>
          </p:nvPr>
        </p:nvGraphicFramePr>
        <p:xfrm>
          <a:off x="677334" y="2160589"/>
          <a:ext cx="8596668" cy="38807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85192684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B91BEAE-703D-401D-AD1A-EC43ED206B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社内</a:t>
            </a:r>
            <a:r>
              <a:rPr lang="en-US" altLang="ja-JP" dirty="0"/>
              <a:t>SNS</a:t>
            </a:r>
            <a:r>
              <a:rPr lang="ja-JP" altLang="en-US" dirty="0"/>
              <a:t>の運動・健康</a:t>
            </a:r>
            <a:r>
              <a:rPr lang="ja-JP" altLang="en-US"/>
              <a:t>系コミュニティー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32BB837-2107-4F45-88EC-34C7E8092B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754188"/>
            <a:ext cx="8748020" cy="4494211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28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ひと駅歩く会</a:t>
            </a:r>
            <a:endParaRPr kumimoji="1" lang="en-US" altLang="ja-JP" sz="2800" b="1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  <a:p>
            <a:pPr lvl="1">
              <a:lnSpc>
                <a:spcPct val="150000"/>
              </a:lnSpc>
            </a:pPr>
            <a:r>
              <a:rPr lang="ja-JP" altLang="en-US" sz="1800" dirty="0"/>
              <a:t>会社の最寄り駅の手前で降り、ひと駅分歩く会です。</a:t>
            </a:r>
            <a:endParaRPr lang="en-US" altLang="ja-JP" sz="1800" dirty="0"/>
          </a:p>
          <a:p>
            <a:pPr>
              <a:lnSpc>
                <a:spcPct val="150000"/>
              </a:lnSpc>
            </a:pPr>
            <a:r>
              <a:rPr kumimoji="1" lang="ja-JP" altLang="en-US" sz="28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週末テニス部</a:t>
            </a:r>
            <a:endParaRPr kumimoji="1" lang="en-US" altLang="ja-JP" sz="2800" b="1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  <a:p>
            <a:pPr lvl="1">
              <a:lnSpc>
                <a:spcPct val="150000"/>
              </a:lnSpc>
            </a:pPr>
            <a:r>
              <a:rPr lang="ja-JP" altLang="en-US" sz="1800" dirty="0"/>
              <a:t>毎月第</a:t>
            </a:r>
            <a:r>
              <a:rPr lang="en-US" altLang="ja-JP" sz="1800" dirty="0"/>
              <a:t>2</a:t>
            </a:r>
            <a:r>
              <a:rPr lang="ja-JP" altLang="en-US" sz="1800" dirty="0"/>
              <a:t>、第</a:t>
            </a:r>
            <a:r>
              <a:rPr lang="en-US" altLang="ja-JP" sz="1800" dirty="0"/>
              <a:t>4</a:t>
            </a:r>
            <a:r>
              <a:rPr lang="ja-JP" altLang="en-US" sz="1800" dirty="0"/>
              <a:t>土曜日に活動しています。</a:t>
            </a:r>
            <a:endParaRPr kumimoji="1" lang="en-US" altLang="ja-JP" sz="1800" dirty="0"/>
          </a:p>
          <a:p>
            <a:pPr>
              <a:lnSpc>
                <a:spcPct val="150000"/>
              </a:lnSpc>
            </a:pPr>
            <a:r>
              <a:rPr lang="ja-JP" altLang="en-US" sz="28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カロリー撲滅委員会</a:t>
            </a:r>
            <a:endParaRPr lang="en-US" altLang="ja-JP" sz="2800" b="1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  <a:p>
            <a:pPr lvl="1">
              <a:lnSpc>
                <a:spcPct val="150000"/>
              </a:lnSpc>
            </a:pPr>
            <a:r>
              <a:rPr lang="ja-JP" altLang="en-US" sz="1800" dirty="0"/>
              <a:t>その日摂取した食事メニューを共有しあっています。</a:t>
            </a:r>
            <a:endParaRPr kumimoji="1" lang="en-US" altLang="ja-JP" sz="1800" dirty="0"/>
          </a:p>
          <a:p>
            <a:pPr>
              <a:lnSpc>
                <a:spcPct val="150000"/>
              </a:lnSpc>
            </a:pPr>
            <a:endParaRPr kumimoji="1" lang="en-US" altLang="ja-JP" sz="2000" dirty="0"/>
          </a:p>
          <a:p>
            <a:pPr>
              <a:lnSpc>
                <a:spcPct val="150000"/>
              </a:lnSpc>
            </a:pPr>
            <a:endParaRPr kumimoji="1" lang="en-US" altLang="ja-JP" sz="2000" dirty="0"/>
          </a:p>
        </p:txBody>
      </p:sp>
    </p:spTree>
    <p:extLst>
      <p:ext uri="{BB962C8B-B14F-4D97-AF65-F5344CB8AC3E}">
        <p14:creationId xmlns:p14="http://schemas.microsoft.com/office/powerpoint/2010/main" val="238402489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2DFA741-4548-4B81-9EA3-C7B0E90099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ウォーキングイベントに関する連絡先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A099B1B-86EF-4421-B010-252DC6A4926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930400"/>
            <a:ext cx="8596668" cy="3880773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ja-JP" altLang="en-US" sz="2400" b="1" dirty="0">
                <a:solidFill>
                  <a:schemeClr val="accent1"/>
                </a:solidFill>
              </a:rPr>
              <a:t>健康推進室</a:t>
            </a:r>
            <a:endParaRPr lang="en-US" altLang="ja-JP" sz="2400" b="1" dirty="0">
              <a:solidFill>
                <a:schemeClr val="accent1"/>
              </a:solidFill>
            </a:endParaRPr>
          </a:p>
          <a:p>
            <a:pPr lvl="1">
              <a:lnSpc>
                <a:spcPct val="150000"/>
              </a:lnSpc>
            </a:pPr>
            <a:r>
              <a:rPr kumimoji="1" lang="ja-JP" altLang="en-US" sz="2000" dirty="0"/>
              <a:t>内線</a:t>
            </a:r>
            <a:r>
              <a:rPr kumimoji="1" lang="en-US" altLang="ja-JP" sz="2000" dirty="0"/>
              <a:t>715-631</a:t>
            </a:r>
            <a:r>
              <a:rPr lang="en-US" altLang="ja-JP" sz="1800" dirty="0"/>
              <a:t>	</a:t>
            </a:r>
            <a:endParaRPr kumimoji="1" lang="en-US" altLang="ja-JP" sz="1800" dirty="0"/>
          </a:p>
          <a:p>
            <a:pPr>
              <a:lnSpc>
                <a:spcPct val="150000"/>
              </a:lnSpc>
            </a:pPr>
            <a:r>
              <a:rPr lang="ja-JP" altLang="en-US" sz="2400" b="1" dirty="0">
                <a:solidFill>
                  <a:schemeClr val="accent1"/>
                </a:solidFill>
              </a:rPr>
              <a:t>総務部</a:t>
            </a:r>
            <a:endParaRPr lang="en-US" altLang="ja-JP" sz="2400" b="1" dirty="0">
              <a:solidFill>
                <a:schemeClr val="accent1"/>
              </a:solidFill>
            </a:endParaRPr>
          </a:p>
          <a:p>
            <a:pPr lvl="1">
              <a:lnSpc>
                <a:spcPct val="150000"/>
              </a:lnSpc>
            </a:pPr>
            <a:r>
              <a:rPr lang="ja-JP" altLang="en-US" sz="2000" dirty="0"/>
              <a:t>佐藤（内線</a:t>
            </a:r>
            <a:r>
              <a:rPr lang="en-US" altLang="ja-JP" sz="2000" dirty="0"/>
              <a:t>716-832</a:t>
            </a:r>
            <a:r>
              <a:rPr lang="ja-JP" altLang="en-US" sz="2000" dirty="0"/>
              <a:t>）</a:t>
            </a:r>
            <a:endParaRPr lang="en-US" altLang="ja-JP" sz="2000" dirty="0"/>
          </a:p>
          <a:p>
            <a:pPr lvl="1">
              <a:lnSpc>
                <a:spcPct val="150000"/>
              </a:lnSpc>
            </a:pPr>
            <a:r>
              <a:rPr lang="ja-JP" altLang="en-US" sz="2000" dirty="0"/>
              <a:t>中村（内線</a:t>
            </a:r>
            <a:r>
              <a:rPr lang="en-US" altLang="ja-JP" sz="2000" dirty="0"/>
              <a:t>716-793</a:t>
            </a:r>
            <a:r>
              <a:rPr lang="ja-JP" altLang="en-US" sz="2000" dirty="0"/>
              <a:t>）</a:t>
            </a:r>
            <a:endParaRPr lang="en-US" altLang="ja-JP" sz="2000" dirty="0"/>
          </a:p>
        </p:txBody>
      </p:sp>
      <p:sp>
        <p:nvSpPr>
          <p:cNvPr id="4" name="四角形: 対角を切り取る 3">
            <a:extLst>
              <a:ext uri="{FF2B5EF4-FFF2-40B4-BE49-F238E27FC236}">
                <a16:creationId xmlns:a16="http://schemas.microsoft.com/office/drawing/2014/main" id="{14EFDE01-E822-451C-CFA1-B8589B22F6E1}"/>
              </a:ext>
            </a:extLst>
          </p:cNvPr>
          <p:cNvSpPr/>
          <p:nvPr/>
        </p:nvSpPr>
        <p:spPr>
          <a:xfrm>
            <a:off x="677334" y="5504575"/>
            <a:ext cx="9396832" cy="901484"/>
          </a:xfrm>
          <a:prstGeom prst="snip2DiagRect">
            <a:avLst/>
          </a:prstGeom>
          <a:solidFill>
            <a:schemeClr val="accent2">
              <a:lumMod val="20000"/>
              <a:lumOff val="80000"/>
            </a:schemeClr>
          </a:solidFill>
          <a:ln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solidFill>
                  <a:sysClr val="windowText" lastClr="000000"/>
                </a:solidFill>
              </a:rPr>
              <a:t>ご参加いただける方は、</a:t>
            </a:r>
            <a:r>
              <a:rPr kumimoji="1" lang="ja-JP" altLang="en-US" sz="2000" b="1" dirty="0">
                <a:solidFill>
                  <a:schemeClr val="accent1"/>
                </a:solidFill>
              </a:rPr>
              <a:t>各開催日の</a:t>
            </a:r>
            <a:r>
              <a:rPr kumimoji="1" lang="en-US" altLang="ja-JP" sz="2000" b="1" dirty="0">
                <a:solidFill>
                  <a:schemeClr val="accent1"/>
                </a:solidFill>
              </a:rPr>
              <a:t>1</a:t>
            </a:r>
            <a:r>
              <a:rPr kumimoji="1" lang="ja-JP" altLang="en-US" sz="2000" b="1" dirty="0">
                <a:solidFill>
                  <a:schemeClr val="accent1"/>
                </a:solidFill>
              </a:rPr>
              <a:t>週間前まで</a:t>
            </a:r>
            <a:r>
              <a:rPr kumimoji="1" lang="ja-JP" altLang="en-US" sz="2000" dirty="0">
                <a:solidFill>
                  <a:sysClr val="windowText" lastClr="000000"/>
                </a:solidFill>
              </a:rPr>
              <a:t>に、</a:t>
            </a:r>
            <a:r>
              <a:rPr kumimoji="1" lang="ja-JP" altLang="en-US" sz="2000" b="1" dirty="0">
                <a:solidFill>
                  <a:schemeClr val="accent1"/>
                </a:solidFill>
              </a:rPr>
              <a:t>佐藤・中村</a:t>
            </a:r>
            <a:r>
              <a:rPr kumimoji="1" lang="ja-JP" altLang="en-US" sz="2000" dirty="0">
                <a:solidFill>
                  <a:sysClr val="windowText" lastClr="000000"/>
                </a:solidFill>
              </a:rPr>
              <a:t>へご連絡ください。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0887021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BCD9056-7C52-3FA8-04AF-BE130880A6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イベントのねらい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712E2A3-9335-B546-02C9-5580943A79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/>
              <a:t>社員の健康促進</a:t>
            </a:r>
          </a:p>
          <a:p>
            <a:pPr lvl="1"/>
            <a:r>
              <a:rPr kumimoji="1" lang="ja-JP" altLang="en-US" sz="2000" dirty="0"/>
              <a:t>テレワーク推進による運動不足を解消する。</a:t>
            </a:r>
          </a:p>
          <a:p>
            <a:pPr lvl="1"/>
            <a:r>
              <a:rPr kumimoji="1" lang="ja-JP" altLang="en-US" sz="2000" dirty="0"/>
              <a:t>調査の結果、</a:t>
            </a:r>
            <a:r>
              <a:rPr kumimoji="1" lang="en-US" altLang="ja-JP" sz="2800" b="1" i="0" u="none" strike="noStrike" kern="1200" cap="none" spc="0" normalizeH="0" baseline="0" noProof="0" dirty="0">
                <a:ln>
                  <a:noFill/>
                </a:ln>
                <a:solidFill>
                  <a:srgbClr val="3494BA"/>
                </a:solidFill>
                <a:effectLst/>
                <a:uLnTx/>
                <a:uFillTx/>
                <a:latin typeface="Arial Black" panose="020B0A04020102020204" pitchFamily="34" charset="0"/>
                <a:ea typeface="メイリオ" panose="020B0604030504040204" pitchFamily="50" charset="-128"/>
                <a:cs typeface="+mn-cs"/>
              </a:rPr>
              <a:t>78%</a:t>
            </a:r>
            <a:r>
              <a:rPr kumimoji="1" lang="ja-JP" altLang="en-US" sz="2000" dirty="0"/>
              <a:t>が運動不足を感じている。</a:t>
            </a:r>
          </a:p>
          <a:p>
            <a:r>
              <a:rPr kumimoji="1" lang="ja-JP" altLang="en-US" sz="2400" dirty="0"/>
              <a:t>社員のコミュニケーション促進</a:t>
            </a:r>
          </a:p>
          <a:p>
            <a:pPr lvl="1"/>
            <a:r>
              <a:rPr kumimoji="1" lang="ja-JP" altLang="en-US" sz="2000" dirty="0"/>
              <a:t>テレワーク推進によるコミュニケーション不足を解消する。</a:t>
            </a:r>
          </a:p>
          <a:p>
            <a:pPr lvl="1"/>
            <a:r>
              <a:rPr kumimoji="1" lang="ja-JP" altLang="en-US" sz="2000" dirty="0"/>
              <a:t>調査の結果、</a:t>
            </a:r>
            <a:r>
              <a:rPr kumimoji="1" lang="en-US" altLang="ja-JP" sz="2800" b="1" i="0" u="none" strike="noStrike" kern="1200" cap="none" spc="0" normalizeH="0" baseline="0" noProof="0" dirty="0">
                <a:ln>
                  <a:noFill/>
                </a:ln>
                <a:solidFill>
                  <a:srgbClr val="3494BA"/>
                </a:solidFill>
                <a:effectLst/>
                <a:uLnTx/>
                <a:uFillTx/>
                <a:latin typeface="Arial Black" panose="020B0A04020102020204" pitchFamily="34" charset="0"/>
                <a:ea typeface="メイリオ" panose="020B0604030504040204" pitchFamily="50" charset="-128"/>
                <a:cs typeface="+mn-cs"/>
              </a:rPr>
              <a:t>74%</a:t>
            </a:r>
            <a:r>
              <a:rPr kumimoji="1" lang="ja-JP" altLang="en-US" sz="2000" dirty="0"/>
              <a:t>がコミュニケーション不足を感じている。</a:t>
            </a:r>
          </a:p>
          <a:p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37533620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A873EFB-AD32-4D83-A002-5C30ECFBD5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春のウォーキングイベント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967BA5-79C7-43DE-AF74-C562C6E821E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/>
              <a:t>イベント概要</a:t>
            </a:r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en-US" altLang="ja-JP" sz="2000" dirty="0"/>
              <a:t>5</a:t>
            </a:r>
            <a:r>
              <a:rPr kumimoji="1" lang="ja-JP" altLang="en-US" sz="2000" dirty="0"/>
              <a:t>月</a:t>
            </a:r>
            <a:r>
              <a:rPr kumimoji="1" lang="en-US" altLang="ja-JP" sz="2000" dirty="0"/>
              <a:t>1</a:t>
            </a:r>
            <a:r>
              <a:rPr kumimoji="1" lang="ja-JP" altLang="en-US" sz="2000" dirty="0"/>
              <a:t>日（</a:t>
            </a:r>
            <a:r>
              <a:rPr lang="ja-JP" altLang="en-US" sz="2000" dirty="0"/>
              <a:t>月</a:t>
            </a:r>
            <a:r>
              <a:rPr kumimoji="1" lang="ja-JP" altLang="en-US" sz="2000" dirty="0"/>
              <a:t>）～</a:t>
            </a:r>
            <a:r>
              <a:rPr kumimoji="1" lang="en-US" altLang="ja-JP" sz="2000" dirty="0"/>
              <a:t>5</a:t>
            </a:r>
            <a:r>
              <a:rPr kumimoji="1" lang="ja-JP" altLang="en-US" sz="2000" dirty="0"/>
              <a:t>月</a:t>
            </a:r>
            <a:r>
              <a:rPr kumimoji="1" lang="en-US" altLang="ja-JP" sz="2000" dirty="0"/>
              <a:t>31</a:t>
            </a:r>
            <a:r>
              <a:rPr kumimoji="1" lang="ja-JP" altLang="en-US" sz="2000" dirty="0"/>
              <a:t>日（水）</a:t>
            </a:r>
            <a:endParaRPr kumimoji="1"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/>
              <a:t>累計</a:t>
            </a:r>
            <a:r>
              <a:rPr kumimoji="1" lang="en-US" altLang="ja-JP" sz="2000" dirty="0"/>
              <a:t>25</a:t>
            </a:r>
            <a:r>
              <a:rPr kumimoji="1" lang="ja-JP" altLang="en-US" sz="2000" dirty="0"/>
              <a:t>万歩を達成した参加者全員にギフトカード</a:t>
            </a:r>
            <a:r>
              <a:rPr kumimoji="1" lang="en-US" altLang="ja-JP" sz="2000" dirty="0"/>
              <a:t>500</a:t>
            </a:r>
            <a:r>
              <a:rPr kumimoji="1" lang="ja-JP" altLang="en-US" sz="2000" dirty="0"/>
              <a:t>円分を進呈</a:t>
            </a:r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/>
              <a:t>参加申し込み時にウェアラブル端末購入クーポンを進呈</a:t>
            </a:r>
          </a:p>
          <a:p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34668084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A873EFB-AD32-4D83-A002-5C30ECFBD5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秋のウォーキングイベント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967BA5-79C7-43DE-AF74-C562C6E821E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/>
              <a:t>イベント概要</a:t>
            </a:r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en-US" altLang="ja-JP" sz="2000" dirty="0"/>
              <a:t>11</a:t>
            </a:r>
            <a:r>
              <a:rPr kumimoji="1" lang="ja-JP" altLang="en-US" sz="2000" dirty="0"/>
              <a:t>月</a:t>
            </a:r>
            <a:r>
              <a:rPr kumimoji="1" lang="en-US" altLang="ja-JP" sz="2000" dirty="0"/>
              <a:t>1</a:t>
            </a:r>
            <a:r>
              <a:rPr kumimoji="1" lang="ja-JP" altLang="en-US" sz="2000" dirty="0"/>
              <a:t>日（水）～</a:t>
            </a:r>
            <a:r>
              <a:rPr kumimoji="1" lang="en-US" altLang="ja-JP" sz="2000" dirty="0"/>
              <a:t>11</a:t>
            </a:r>
            <a:r>
              <a:rPr kumimoji="1" lang="ja-JP" altLang="en-US" sz="2000" dirty="0"/>
              <a:t>月</a:t>
            </a:r>
            <a:r>
              <a:rPr kumimoji="1" lang="en-US" altLang="ja-JP" sz="2000" dirty="0"/>
              <a:t>30</a:t>
            </a:r>
            <a:r>
              <a:rPr kumimoji="1" lang="ja-JP" altLang="en-US" sz="2000" dirty="0"/>
              <a:t>日（木）</a:t>
            </a:r>
            <a:endParaRPr kumimoji="1"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/>
              <a:t>毎日</a:t>
            </a:r>
            <a:r>
              <a:rPr kumimoji="1" lang="en-US" altLang="ja-JP" sz="2000" dirty="0"/>
              <a:t>8,000</a:t>
            </a:r>
            <a:r>
              <a:rPr kumimoji="1" lang="ja-JP" altLang="en-US" sz="2000" dirty="0"/>
              <a:t>歩を達成した参加者全員にギフトカード</a:t>
            </a:r>
            <a:r>
              <a:rPr lang="en-US" altLang="ja-JP" sz="2000" dirty="0"/>
              <a:t>1,</a:t>
            </a:r>
            <a:r>
              <a:rPr kumimoji="1" lang="en-US" altLang="ja-JP" sz="2000" dirty="0"/>
              <a:t>000</a:t>
            </a:r>
            <a:r>
              <a:rPr kumimoji="1" lang="ja-JP" altLang="en-US" sz="2000" dirty="0"/>
              <a:t>円分を進呈</a:t>
            </a:r>
            <a:endParaRPr kumimoji="1"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/>
              <a:t>平均</a:t>
            </a:r>
            <a:r>
              <a:rPr kumimoji="1" lang="en-US" altLang="ja-JP" sz="2000" dirty="0"/>
              <a:t>8,000</a:t>
            </a:r>
            <a:r>
              <a:rPr kumimoji="1" lang="ja-JP" altLang="en-US" sz="2000" dirty="0"/>
              <a:t>歩以上達成でもギフトカード</a:t>
            </a:r>
            <a:r>
              <a:rPr kumimoji="1" lang="en-US" altLang="ja-JP" sz="2000" dirty="0"/>
              <a:t>500</a:t>
            </a:r>
            <a:r>
              <a:rPr kumimoji="1" lang="ja-JP" altLang="en-US" sz="2000" dirty="0"/>
              <a:t>円分を進呈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7235473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A873EFB-AD32-4D83-A002-5C30ECFBD5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冬</a:t>
            </a:r>
            <a:r>
              <a:rPr kumimoji="1" lang="ja-JP" altLang="en-US" dirty="0"/>
              <a:t>のウォーキングイベント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967BA5-79C7-43DE-AF74-C562C6E821E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400" dirty="0"/>
              <a:t>イベント概要</a:t>
            </a:r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en-US" altLang="ja-JP" sz="2000" dirty="0"/>
              <a:t>2</a:t>
            </a:r>
            <a:r>
              <a:rPr kumimoji="1" lang="ja-JP" altLang="en-US" sz="2000" dirty="0"/>
              <a:t>月</a:t>
            </a:r>
            <a:r>
              <a:rPr kumimoji="1" lang="en-US" altLang="ja-JP" sz="2000" dirty="0"/>
              <a:t>1</a:t>
            </a:r>
            <a:r>
              <a:rPr kumimoji="1" lang="ja-JP" altLang="en-US" sz="2000" dirty="0"/>
              <a:t>日（木）～</a:t>
            </a:r>
            <a:r>
              <a:rPr kumimoji="1" lang="en-US" altLang="ja-JP" sz="2000" dirty="0"/>
              <a:t>2</a:t>
            </a:r>
            <a:r>
              <a:rPr kumimoji="1" lang="ja-JP" altLang="en-US" sz="2000" dirty="0"/>
              <a:t>月</a:t>
            </a:r>
            <a:r>
              <a:rPr kumimoji="1" lang="en-US" altLang="ja-JP" sz="2000" dirty="0"/>
              <a:t>29</a:t>
            </a:r>
            <a:r>
              <a:rPr kumimoji="1" lang="ja-JP" altLang="en-US" sz="2000" dirty="0"/>
              <a:t>日（木）</a:t>
            </a:r>
            <a:endParaRPr kumimoji="1"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kumimoji="1" lang="ja-JP" altLang="en-US" sz="2000" dirty="0"/>
              <a:t>コミュニケーション促進のため、チーム対抗で累計歩数を競う</a:t>
            </a:r>
            <a:endParaRPr kumimoji="1" lang="en-US" altLang="ja-JP" sz="2000" dirty="0"/>
          </a:p>
          <a:p>
            <a:pPr lvl="1">
              <a:lnSpc>
                <a:spcPct val="200000"/>
              </a:lnSpc>
              <a:buFont typeface="Wingdings" panose="05000000000000000000" pitchFamily="2" charset="2"/>
              <a:buChar char="ü"/>
            </a:pPr>
            <a:r>
              <a:rPr lang="ja-JP" altLang="en-US" sz="2000" dirty="0"/>
              <a:t>チームの順位に応じて、</a:t>
            </a:r>
            <a:r>
              <a:rPr kumimoji="1" lang="ja-JP" altLang="en-US" sz="2000" dirty="0"/>
              <a:t>メンバー全員にギフトカードを進呈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val="36324065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303BD0-CD1F-4B82-BFD1-63D9E2609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冬のウォーキングイベント賞品</a:t>
            </a:r>
          </a:p>
        </p:txBody>
      </p:sp>
      <p:graphicFrame>
        <p:nvGraphicFramePr>
          <p:cNvPr id="3" name="表 3">
            <a:extLst>
              <a:ext uri="{FF2B5EF4-FFF2-40B4-BE49-F238E27FC236}">
                <a16:creationId xmlns:a16="http://schemas.microsoft.com/office/drawing/2014/main" id="{9A0DC1F3-5C95-C79C-5430-4146ACD8F59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50796037"/>
              </p:ext>
            </p:extLst>
          </p:nvPr>
        </p:nvGraphicFramePr>
        <p:xfrm>
          <a:off x="911668" y="2148840"/>
          <a:ext cx="8362334" cy="3632984"/>
        </p:xfrm>
        <a:graphic>
          <a:graphicData uri="http://schemas.openxmlformats.org/drawingml/2006/table">
            <a:tbl>
              <a:tblPr firstCol="1" bandRow="1">
                <a:tableStyleId>{5C22544A-7EE6-4342-B048-85BDC9FD1C3A}</a:tableStyleId>
              </a:tblPr>
              <a:tblGrid>
                <a:gridCol w="2975061">
                  <a:extLst>
                    <a:ext uri="{9D8B030D-6E8A-4147-A177-3AD203B41FA5}">
                      <a16:colId xmlns:a16="http://schemas.microsoft.com/office/drawing/2014/main" val="2035821402"/>
                    </a:ext>
                  </a:extLst>
                </a:gridCol>
                <a:gridCol w="5387273">
                  <a:extLst>
                    <a:ext uri="{9D8B030D-6E8A-4147-A177-3AD203B41FA5}">
                      <a16:colId xmlns:a16="http://schemas.microsoft.com/office/drawing/2014/main" val="364202718"/>
                    </a:ext>
                  </a:extLst>
                </a:gridCol>
              </a:tblGrid>
              <a:tr h="90824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400" dirty="0"/>
                        <a:t>1</a:t>
                      </a:r>
                      <a:r>
                        <a:rPr kumimoji="1" lang="ja-JP" altLang="en-US" sz="2400" dirty="0"/>
                        <a:t>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ギフトカード</a:t>
                      </a:r>
                      <a:r>
                        <a:rPr kumimoji="1" lang="en-US" altLang="ja-JP" dirty="0"/>
                        <a:t>8,000</a:t>
                      </a:r>
                      <a:r>
                        <a:rPr kumimoji="1" lang="ja-JP" altLang="en-US" dirty="0"/>
                        <a:t>円分</a:t>
                      </a:r>
                      <a:endParaRPr kumimoji="1" lang="en-US" altLang="ja-JP" dirty="0"/>
                    </a:p>
                    <a:p>
                      <a:r>
                        <a:rPr kumimoji="1" lang="ja-JP" altLang="en-US" dirty="0"/>
                        <a:t>記念品、提携ジム体験チケット</a:t>
                      </a:r>
                      <a:r>
                        <a:rPr kumimoji="1" lang="en-US" altLang="ja-JP" dirty="0"/>
                        <a:t>30</a:t>
                      </a:r>
                      <a:r>
                        <a:rPr kumimoji="1" lang="ja-JP" altLang="en-US" dirty="0"/>
                        <a:t>日分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35014918"/>
                  </a:ext>
                </a:extLst>
              </a:tr>
              <a:tr h="90824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400" dirty="0"/>
                        <a:t>2</a:t>
                      </a:r>
                      <a:r>
                        <a:rPr kumimoji="1" lang="ja-JP" altLang="en-US" sz="2400" dirty="0"/>
                        <a:t>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ギフトカード</a:t>
                      </a:r>
                      <a:r>
                        <a:rPr kumimoji="1" lang="en-US" altLang="ja-JP" dirty="0"/>
                        <a:t>3,000</a:t>
                      </a:r>
                      <a:r>
                        <a:rPr kumimoji="1" lang="ja-JP" altLang="en-US" dirty="0"/>
                        <a:t>円分</a:t>
                      </a:r>
                      <a:endParaRPr kumimoji="1" lang="en-US" altLang="ja-JP" dirty="0"/>
                    </a:p>
                    <a:p>
                      <a:r>
                        <a:rPr kumimoji="1" lang="ja-JP" altLang="en-US" dirty="0"/>
                        <a:t>記念品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401993630"/>
                  </a:ext>
                </a:extLst>
              </a:tr>
              <a:tr h="908246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400" dirty="0"/>
                        <a:t>3</a:t>
                      </a:r>
                      <a:r>
                        <a:rPr kumimoji="1" lang="ja-JP" altLang="en-US" sz="2400" dirty="0"/>
                        <a:t>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/>
                        <a:t>ギフトカード</a:t>
                      </a:r>
                      <a:r>
                        <a:rPr kumimoji="1" lang="en-US" altLang="ja-JP" dirty="0"/>
                        <a:t>500</a:t>
                      </a:r>
                      <a:r>
                        <a:rPr kumimoji="1" lang="ja-JP" altLang="en-US" dirty="0"/>
                        <a:t>円分</a:t>
                      </a:r>
                      <a:endParaRPr kumimoji="1" lang="en-US" altLang="ja-JP" dirty="0"/>
                    </a:p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/>
                        <a:t>記念品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622200655"/>
                  </a:ext>
                </a:extLst>
              </a:tr>
              <a:tr h="908246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dirty="0"/>
                        <a:t>社長ニアピン賞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ギフトカード</a:t>
                      </a:r>
                      <a:r>
                        <a:rPr kumimoji="1" lang="en-US" altLang="ja-JP" dirty="0"/>
                        <a:t>3,000</a:t>
                      </a:r>
                      <a:r>
                        <a:rPr kumimoji="1" lang="ja-JP" altLang="en-US" dirty="0"/>
                        <a:t>円分</a:t>
                      </a:r>
                      <a:endParaRPr kumimoji="1" lang="en-US" altLang="ja-JP" dirty="0"/>
                    </a:p>
                    <a:p>
                      <a:r>
                        <a:rPr kumimoji="1" lang="en-US" altLang="ja-JP" dirty="0"/>
                        <a:t>※</a:t>
                      </a:r>
                      <a:r>
                        <a:rPr kumimoji="1" lang="ja-JP" altLang="en-US" dirty="0"/>
                        <a:t>社長の累計歩数に一番近い参加者が対象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56738702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6220932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620917A-EBFB-4C1A-B43C-AC7A6F4F7A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社内アンケート①</a:t>
            </a:r>
          </a:p>
        </p:txBody>
      </p:sp>
      <p:graphicFrame>
        <p:nvGraphicFramePr>
          <p:cNvPr id="5" name="グラフ 4">
            <a:extLst>
              <a:ext uri="{FF2B5EF4-FFF2-40B4-BE49-F238E27FC236}">
                <a16:creationId xmlns:a16="http://schemas.microsoft.com/office/drawing/2014/main" id="{05C8EB16-DD67-326D-69F1-A3C24101DC9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283140522"/>
              </p:ext>
            </p:extLst>
          </p:nvPr>
        </p:nvGraphicFramePr>
        <p:xfrm>
          <a:off x="911668" y="1930400"/>
          <a:ext cx="8362334" cy="431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吹き出し: 円形 5">
            <a:extLst>
              <a:ext uri="{FF2B5EF4-FFF2-40B4-BE49-F238E27FC236}">
                <a16:creationId xmlns:a16="http://schemas.microsoft.com/office/drawing/2014/main" id="{AA2A85CA-1BBE-A1F7-F6B7-F322595CC5DD}"/>
              </a:ext>
            </a:extLst>
          </p:cNvPr>
          <p:cNvSpPr/>
          <p:nvPr/>
        </p:nvSpPr>
        <p:spPr>
          <a:xfrm>
            <a:off x="8368320" y="4599354"/>
            <a:ext cx="2912012" cy="1649046"/>
          </a:xfrm>
          <a:prstGeom prst="wedgeEllipseCallout">
            <a:avLst>
              <a:gd name="adj1" fmla="val -53200"/>
              <a:gd name="adj2" fmla="val -42429"/>
            </a:avLst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/>
              <a:t>好意的な</a:t>
            </a:r>
            <a:endParaRPr kumimoji="1" lang="en-US" altLang="ja-JP" sz="2000" b="1" dirty="0"/>
          </a:p>
          <a:p>
            <a:pPr algn="ctr"/>
            <a:r>
              <a:rPr kumimoji="1" lang="ja-JP" altLang="en-US" sz="2000" b="1" dirty="0"/>
              <a:t>意見が多い</a:t>
            </a:r>
          </a:p>
        </p:txBody>
      </p:sp>
    </p:spTree>
    <p:extLst>
      <p:ext uri="{BB962C8B-B14F-4D97-AF65-F5344CB8AC3E}">
        <p14:creationId xmlns:p14="http://schemas.microsoft.com/office/powerpoint/2010/main" val="159785422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620917A-EBFB-4C1A-B43C-AC7A6F4F7A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社内アンケート②</a:t>
            </a:r>
          </a:p>
        </p:txBody>
      </p:sp>
      <p:graphicFrame>
        <p:nvGraphicFramePr>
          <p:cNvPr id="3" name="グラフ 2">
            <a:extLst>
              <a:ext uri="{FF2B5EF4-FFF2-40B4-BE49-F238E27FC236}">
                <a16:creationId xmlns:a16="http://schemas.microsoft.com/office/drawing/2014/main" id="{F1959C57-2095-051C-C7D8-6F4B43B1835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233773589"/>
              </p:ext>
            </p:extLst>
          </p:nvPr>
        </p:nvGraphicFramePr>
        <p:xfrm>
          <a:off x="911668" y="1930400"/>
          <a:ext cx="8362334" cy="431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吹き出し: 円形 3">
            <a:extLst>
              <a:ext uri="{FF2B5EF4-FFF2-40B4-BE49-F238E27FC236}">
                <a16:creationId xmlns:a16="http://schemas.microsoft.com/office/drawing/2014/main" id="{218AD85F-1A21-5640-AE02-A2ABFC740DDA}"/>
              </a:ext>
            </a:extLst>
          </p:cNvPr>
          <p:cNvSpPr/>
          <p:nvPr/>
        </p:nvSpPr>
        <p:spPr>
          <a:xfrm>
            <a:off x="8368320" y="4599354"/>
            <a:ext cx="2912012" cy="1649046"/>
          </a:xfrm>
          <a:prstGeom prst="wedgeEllipseCallout">
            <a:avLst>
              <a:gd name="adj1" fmla="val -53200"/>
              <a:gd name="adj2" fmla="val -42429"/>
            </a:avLst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/>
              <a:t>一方で、課題も</a:t>
            </a:r>
            <a:endParaRPr kumimoji="1" lang="en-US" altLang="ja-JP" sz="2000" b="1" dirty="0"/>
          </a:p>
          <a:p>
            <a:pPr algn="ctr"/>
            <a:r>
              <a:rPr kumimoji="1" lang="ja-JP" altLang="en-US" sz="2000" b="1" dirty="0"/>
              <a:t>残っている</a:t>
            </a:r>
            <a:endParaRPr kumimoji="1" lang="en-US" altLang="ja-JP" sz="2000" b="1" dirty="0"/>
          </a:p>
        </p:txBody>
      </p:sp>
    </p:spTree>
    <p:extLst>
      <p:ext uri="{BB962C8B-B14F-4D97-AF65-F5344CB8AC3E}">
        <p14:creationId xmlns:p14="http://schemas.microsoft.com/office/powerpoint/2010/main" val="51841004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タイトル 1">
            <a:extLst>
              <a:ext uri="{FF2B5EF4-FFF2-40B4-BE49-F238E27FC236}">
                <a16:creationId xmlns:a16="http://schemas.microsoft.com/office/drawing/2014/main" id="{97BCF966-3308-496F-B846-8D53DFBB2C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上手な歩き方</a:t>
            </a:r>
          </a:p>
        </p:txBody>
      </p:sp>
      <p:graphicFrame>
        <p:nvGraphicFramePr>
          <p:cNvPr id="2" name="図表 1">
            <a:extLst>
              <a:ext uri="{FF2B5EF4-FFF2-40B4-BE49-F238E27FC236}">
                <a16:creationId xmlns:a16="http://schemas.microsoft.com/office/drawing/2014/main" id="{A13CDA43-CCB9-78F5-E0E0-E95E37D92C0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193684185"/>
              </p:ext>
            </p:extLst>
          </p:nvPr>
        </p:nvGraphicFramePr>
        <p:xfrm>
          <a:off x="1665465" y="1758462"/>
          <a:ext cx="6620406" cy="334107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641766738"/>
      </p:ext>
    </p:extLst>
  </p:cSld>
  <p:clrMapOvr>
    <a:masterClrMapping/>
  </p:clrMapOvr>
</p:sld>
</file>

<file path=ppt/theme/theme1.xml><?xml version="1.0" encoding="utf-8"?>
<a:theme xmlns:a="http://schemas.openxmlformats.org/drawingml/2006/main" name="ファセット">
  <a:themeElements>
    <a:clrScheme name="マーキー">
      <a:dk1>
        <a:srgbClr val="000000"/>
      </a:dk1>
      <a:lt1>
        <a:sysClr val="window" lastClr="FFFFFF"/>
      </a:lt1>
      <a:dk2>
        <a:srgbClr val="5E5E5E"/>
      </a:dk2>
      <a:lt2>
        <a:srgbClr val="DDDDDD"/>
      </a:lt2>
      <a:accent1>
        <a:srgbClr val="418AB3"/>
      </a:accent1>
      <a:accent2>
        <a:srgbClr val="A6B727"/>
      </a:accent2>
      <a:accent3>
        <a:srgbClr val="F69200"/>
      </a:accent3>
      <a:accent4>
        <a:srgbClr val="838383"/>
      </a:accent4>
      <a:accent5>
        <a:srgbClr val="FEC306"/>
      </a:accent5>
      <a:accent6>
        <a:srgbClr val="DF5327"/>
      </a:accent6>
      <a:hlink>
        <a:srgbClr val="F59E00"/>
      </a:hlink>
      <a:folHlink>
        <a:srgbClr val="B2B2B2"/>
      </a:folHlink>
    </a:clrScheme>
    <a:fontScheme name="Arial">
      <a:maj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ファセット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1431</TotalTime>
  <Words>434</Words>
  <Application>Microsoft Office PowerPoint</Application>
  <PresentationFormat>ワイド画面</PresentationFormat>
  <Paragraphs>75</Paragraphs>
  <Slides>12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12</vt:i4>
      </vt:variant>
    </vt:vector>
  </HeadingPairs>
  <TitlesOfParts>
    <vt:vector size="17" baseType="lpstr">
      <vt:lpstr>Arial</vt:lpstr>
      <vt:lpstr>Arial Black</vt:lpstr>
      <vt:lpstr>Wingdings</vt:lpstr>
      <vt:lpstr>Wingdings 3</vt:lpstr>
      <vt:lpstr>ファセット</vt:lpstr>
      <vt:lpstr>全社ウォーキング イベント企画</vt:lpstr>
      <vt:lpstr>イベントのねらい</vt:lpstr>
      <vt:lpstr>春のウォーキングイベント</vt:lpstr>
      <vt:lpstr>秋のウォーキングイベント</vt:lpstr>
      <vt:lpstr>冬のウォーキングイベント</vt:lpstr>
      <vt:lpstr>冬のウォーキングイベント賞品</vt:lpstr>
      <vt:lpstr>社内アンケート①</vt:lpstr>
      <vt:lpstr>社内アンケート②</vt:lpstr>
      <vt:lpstr>上手な歩き方</vt:lpstr>
      <vt:lpstr>イベント参加時に心掛けてほしいこと</vt:lpstr>
      <vt:lpstr>社内SNSの運動・健康系コミュニティー</vt:lpstr>
      <vt:lpstr>ウォーキングイベントに関する連絡先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全社ウォーキング イベント企画</dc:title>
  <dcterms:created xsi:type="dcterms:W3CDTF">2022-05-10T06:55:42Z</dcterms:created>
  <dcterms:modified xsi:type="dcterms:W3CDTF">2022-07-26T05:51:36Z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a7295cc1-d279-42ac-ab4d-3b0f4fece050_Enabled">
    <vt:lpwstr>true</vt:lpwstr>
  </property>
  <property fmtid="{D5CDD505-2E9C-101B-9397-08002B2CF9AE}" pid="3" name="MSIP_Label_a7295cc1-d279-42ac-ab4d-3b0f4fece050_SetDate">
    <vt:lpwstr>2022-05-16T10:45:59Z</vt:lpwstr>
  </property>
  <property fmtid="{D5CDD505-2E9C-101B-9397-08002B2CF9AE}" pid="4" name="MSIP_Label_a7295cc1-d279-42ac-ab4d-3b0f4fece050_Method">
    <vt:lpwstr>Standard</vt:lpwstr>
  </property>
  <property fmtid="{D5CDD505-2E9C-101B-9397-08002B2CF9AE}" pid="5" name="MSIP_Label_a7295cc1-d279-42ac-ab4d-3b0f4fece050_Name">
    <vt:lpwstr>FUJITSU-RESTRICTED​</vt:lpwstr>
  </property>
  <property fmtid="{D5CDD505-2E9C-101B-9397-08002B2CF9AE}" pid="6" name="MSIP_Label_a7295cc1-d279-42ac-ab4d-3b0f4fece050_SiteId">
    <vt:lpwstr>a19f121d-81e1-4858-a9d8-736e267fd4c7</vt:lpwstr>
  </property>
  <property fmtid="{D5CDD505-2E9C-101B-9397-08002B2CF9AE}" pid="7" name="MSIP_Label_a7295cc1-d279-42ac-ab4d-3b0f4fece050_ActionId">
    <vt:lpwstr>0f41e7f3-b5d5-4f0d-aa3c-71a83b987919</vt:lpwstr>
  </property>
  <property fmtid="{D5CDD505-2E9C-101B-9397-08002B2CF9AE}" pid="8" name="MSIP_Label_a7295cc1-d279-42ac-ab4d-3b0f4fece050_ContentBits">
    <vt:lpwstr>0</vt:lpwstr>
  </property>
</Properties>
</file>

<file path=docProps/thumbnail.jpeg>
</file>