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  <p:sldId id="281" r:id="rId7"/>
    <p:sldId id="279" r:id="rId8"/>
    <p:sldId id="280" r:id="rId9"/>
    <p:sldId id="268" r:id="rId10"/>
    <p:sldId id="282" r:id="rId11"/>
    <p:sldId id="271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8" autoAdjust="0"/>
    <p:restoredTop sz="93957" autoAdjust="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テレワーク推進により感じるメリット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通勤ストレスの解消</c:v>
                </c:pt>
                <c:pt idx="1">
                  <c:v>多様性のある働き方の実現</c:v>
                </c:pt>
                <c:pt idx="2">
                  <c:v>業務効率の向上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</c:v>
                </c:pt>
                <c:pt idx="1">
                  <c:v>74</c:v>
                </c:pt>
                <c:pt idx="2">
                  <c:v>63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6-4DA7-844F-9384E03A4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テレワーク推進により感じるデメリット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0000"/>
                  </a:schemeClr>
                </a:gs>
                <a:gs pos="78000">
                  <a:schemeClr val="accent4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運動不足になった</c:v>
                </c:pt>
                <c:pt idx="1">
                  <c:v>コミュニケーションの機会が減った</c:v>
                </c:pt>
                <c:pt idx="2">
                  <c:v>気分転換ができない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78</c:v>
                </c:pt>
                <c:pt idx="1">
                  <c:v>74</c:v>
                </c:pt>
                <c:pt idx="2">
                  <c:v>62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7-4903-96CF-251C274C8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6F156C-36C4-451F-B157-66FD736D048D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DC9CDE-A46B-4D62-9607-267EACAE5B1B}">
      <dgm:prSet phldrT="[テキスト]"/>
      <dgm:spPr/>
      <dgm:t>
        <a:bodyPr/>
        <a:lstStyle/>
        <a:p>
          <a:r>
            <a:rPr kumimoji="1" lang="ja-JP" altLang="en-US" dirty="0"/>
            <a:t>歩きやすい靴を履く</a:t>
          </a:r>
        </a:p>
      </dgm:t>
    </dgm:pt>
    <dgm:pt modelId="{905A0827-D23B-4507-B79E-33346302EDEC}" type="par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C4410377-F66B-434D-B617-9558212F397F}" type="sib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2A6F59CB-890A-46D1-923D-5E39844BA456}">
      <dgm:prSet phldrT="[テキスト]"/>
      <dgm:spPr/>
      <dgm:t>
        <a:bodyPr/>
        <a:lstStyle/>
        <a:p>
          <a:r>
            <a:rPr kumimoji="1" lang="ja-JP" altLang="en-US" dirty="0"/>
            <a:t>正しい姿勢を意識する</a:t>
          </a:r>
        </a:p>
      </dgm:t>
    </dgm:pt>
    <dgm:pt modelId="{879B39AE-FD09-4DB0-88EF-E9346E7E2787}" type="par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20974181-B5F5-4A74-A32A-A5D89021947E}" type="sib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BBC4129E-EA66-4178-A378-C6493D072DF3}">
      <dgm:prSet phldrT="[テキスト]"/>
      <dgm:spPr/>
      <dgm:t>
        <a:bodyPr/>
        <a:lstStyle/>
        <a:p>
          <a:r>
            <a:rPr kumimoji="1" lang="ja-JP" altLang="en-US" dirty="0"/>
            <a:t>坂道や階段を避けない</a:t>
          </a:r>
        </a:p>
      </dgm:t>
    </dgm:pt>
    <dgm:pt modelId="{CFD8EC19-FCFA-4AF6-8460-733C3E4BD82B}" type="par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C37B41A8-BC18-4267-844D-1B589CC9E517}" type="sib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5FCC83D2-AC07-44BA-9EF9-0E2747B29CDB}">
      <dgm:prSet phldrT="[テキスト]"/>
      <dgm:spPr/>
      <dgm:t>
        <a:bodyPr/>
        <a:lstStyle/>
        <a:p>
          <a:r>
            <a:rPr kumimoji="1" lang="ja-JP" altLang="en-US" dirty="0"/>
            <a:t>いつもより少し速く歩く</a:t>
          </a:r>
        </a:p>
      </dgm:t>
    </dgm:pt>
    <dgm:pt modelId="{C97DBA7B-1697-469E-A565-19C2872E5056}" type="par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1D7183E4-B74B-4ECE-B154-52639DD0C3E3}" type="sib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F8A73632-176D-41B3-88EF-080D606A3775}" type="pres">
      <dgm:prSet presAssocID="{E56F156C-36C4-451F-B157-66FD736D048D}" presName="diagram" presStyleCnt="0">
        <dgm:presLayoutVars>
          <dgm:dir/>
          <dgm:resizeHandles val="exact"/>
        </dgm:presLayoutVars>
      </dgm:prSet>
      <dgm:spPr/>
    </dgm:pt>
    <dgm:pt modelId="{68D1EAE1-8F15-43CA-B65F-9956AF7C4989}" type="pres">
      <dgm:prSet presAssocID="{33DC9CDE-A46B-4D62-9607-267EACAE5B1B}" presName="node" presStyleLbl="node1" presStyleIdx="0" presStyleCnt="4">
        <dgm:presLayoutVars>
          <dgm:bulletEnabled val="1"/>
        </dgm:presLayoutVars>
      </dgm:prSet>
      <dgm:spPr/>
    </dgm:pt>
    <dgm:pt modelId="{F3B03443-073A-4913-B085-E4EA3BA027D0}" type="pres">
      <dgm:prSet presAssocID="{C4410377-F66B-434D-B617-9558212F397F}" presName="sibTrans" presStyleCnt="0"/>
      <dgm:spPr/>
    </dgm:pt>
    <dgm:pt modelId="{36A497CF-E070-4A58-B644-7A49F0DC30C6}" type="pres">
      <dgm:prSet presAssocID="{2A6F59CB-890A-46D1-923D-5E39844BA456}" presName="node" presStyleLbl="node1" presStyleIdx="1" presStyleCnt="4">
        <dgm:presLayoutVars>
          <dgm:bulletEnabled val="1"/>
        </dgm:presLayoutVars>
      </dgm:prSet>
      <dgm:spPr/>
    </dgm:pt>
    <dgm:pt modelId="{4F342DC9-3DC7-4981-B8C8-8466385F128D}" type="pres">
      <dgm:prSet presAssocID="{20974181-B5F5-4A74-A32A-A5D89021947E}" presName="sibTrans" presStyleCnt="0"/>
      <dgm:spPr/>
    </dgm:pt>
    <dgm:pt modelId="{1D03BBDA-5D71-43C2-A9D2-32ADAF5D95C8}" type="pres">
      <dgm:prSet presAssocID="{BBC4129E-EA66-4178-A378-C6493D072DF3}" presName="node" presStyleLbl="node1" presStyleIdx="2" presStyleCnt="4">
        <dgm:presLayoutVars>
          <dgm:bulletEnabled val="1"/>
        </dgm:presLayoutVars>
      </dgm:prSet>
      <dgm:spPr/>
    </dgm:pt>
    <dgm:pt modelId="{334941A8-F552-40CF-95B9-20BECB134540}" type="pres">
      <dgm:prSet presAssocID="{C37B41A8-BC18-4267-844D-1B589CC9E517}" presName="sibTrans" presStyleCnt="0"/>
      <dgm:spPr/>
    </dgm:pt>
    <dgm:pt modelId="{20ED09FD-611A-46F3-BC88-5FB9E85DBD67}" type="pres">
      <dgm:prSet presAssocID="{5FCC83D2-AC07-44BA-9EF9-0E2747B29CDB}" presName="node" presStyleLbl="node1" presStyleIdx="3" presStyleCnt="4">
        <dgm:presLayoutVars>
          <dgm:bulletEnabled val="1"/>
        </dgm:presLayoutVars>
      </dgm:prSet>
      <dgm:spPr/>
    </dgm:pt>
  </dgm:ptLst>
  <dgm:cxnLst>
    <dgm:cxn modelId="{78AF460C-2915-4E39-8A3F-ABA6C0A0C9D8}" srcId="{E56F156C-36C4-451F-B157-66FD736D048D}" destId="{33DC9CDE-A46B-4D62-9607-267EACAE5B1B}" srcOrd="0" destOrd="0" parTransId="{905A0827-D23B-4507-B79E-33346302EDEC}" sibTransId="{C4410377-F66B-434D-B617-9558212F397F}"/>
    <dgm:cxn modelId="{85A96F42-41FE-406D-ABDE-882E0B8C00A1}" type="presOf" srcId="{5FCC83D2-AC07-44BA-9EF9-0E2747B29CDB}" destId="{20ED09FD-611A-46F3-BC88-5FB9E85DBD67}" srcOrd="0" destOrd="0" presId="urn:microsoft.com/office/officeart/2005/8/layout/default"/>
    <dgm:cxn modelId="{6A9B9B4A-C3AC-436E-B667-85B129B25383}" srcId="{E56F156C-36C4-451F-B157-66FD736D048D}" destId="{BBC4129E-EA66-4178-A378-C6493D072DF3}" srcOrd="2" destOrd="0" parTransId="{CFD8EC19-FCFA-4AF6-8460-733C3E4BD82B}" sibTransId="{C37B41A8-BC18-4267-844D-1B589CC9E517}"/>
    <dgm:cxn modelId="{0290C98E-A9DE-4C3C-89A1-BC3C7854F982}" type="presOf" srcId="{2A6F59CB-890A-46D1-923D-5E39844BA456}" destId="{36A497CF-E070-4A58-B644-7A49F0DC30C6}" srcOrd="0" destOrd="0" presId="urn:microsoft.com/office/officeart/2005/8/layout/default"/>
    <dgm:cxn modelId="{161EFE92-07AD-44C3-8C67-AB16374D8CE8}" type="presOf" srcId="{E56F156C-36C4-451F-B157-66FD736D048D}" destId="{F8A73632-176D-41B3-88EF-080D606A3775}" srcOrd="0" destOrd="0" presId="urn:microsoft.com/office/officeart/2005/8/layout/default"/>
    <dgm:cxn modelId="{527225B8-075D-42A6-9D5B-F82D72F82959}" srcId="{E56F156C-36C4-451F-B157-66FD736D048D}" destId="{5FCC83D2-AC07-44BA-9EF9-0E2747B29CDB}" srcOrd="3" destOrd="0" parTransId="{C97DBA7B-1697-469E-A565-19C2872E5056}" sibTransId="{1D7183E4-B74B-4ECE-B154-52639DD0C3E3}"/>
    <dgm:cxn modelId="{629A3FB9-C3D3-487C-B10C-BA0D0FF92C6C}" type="presOf" srcId="{BBC4129E-EA66-4178-A378-C6493D072DF3}" destId="{1D03BBDA-5D71-43C2-A9D2-32ADAF5D95C8}" srcOrd="0" destOrd="0" presId="urn:microsoft.com/office/officeart/2005/8/layout/default"/>
    <dgm:cxn modelId="{820EF7CB-CEED-488B-9308-A60D876D336F}" srcId="{E56F156C-36C4-451F-B157-66FD736D048D}" destId="{2A6F59CB-890A-46D1-923D-5E39844BA456}" srcOrd="1" destOrd="0" parTransId="{879B39AE-FD09-4DB0-88EF-E9346E7E2787}" sibTransId="{20974181-B5F5-4A74-A32A-A5D89021947E}"/>
    <dgm:cxn modelId="{5F847CE2-4A4E-4757-8C53-0FFBEFC61AEE}" type="presOf" srcId="{33DC9CDE-A46B-4D62-9607-267EACAE5B1B}" destId="{68D1EAE1-8F15-43CA-B65F-9956AF7C4989}" srcOrd="0" destOrd="0" presId="urn:microsoft.com/office/officeart/2005/8/layout/default"/>
    <dgm:cxn modelId="{336886F1-6240-4914-9CB8-6C1D60A5CEDD}" type="presParOf" srcId="{F8A73632-176D-41B3-88EF-080D606A3775}" destId="{68D1EAE1-8F15-43CA-B65F-9956AF7C4989}" srcOrd="0" destOrd="0" presId="urn:microsoft.com/office/officeart/2005/8/layout/default"/>
    <dgm:cxn modelId="{670DC315-D401-4206-9111-9FD38AD61FA1}" type="presParOf" srcId="{F8A73632-176D-41B3-88EF-080D606A3775}" destId="{F3B03443-073A-4913-B085-E4EA3BA027D0}" srcOrd="1" destOrd="0" presId="urn:microsoft.com/office/officeart/2005/8/layout/default"/>
    <dgm:cxn modelId="{D2D8AC8D-B403-41D3-A68B-A80A227D0423}" type="presParOf" srcId="{F8A73632-176D-41B3-88EF-080D606A3775}" destId="{36A497CF-E070-4A58-B644-7A49F0DC30C6}" srcOrd="2" destOrd="0" presId="urn:microsoft.com/office/officeart/2005/8/layout/default"/>
    <dgm:cxn modelId="{73500C4D-3DF0-4321-81E2-438591F43628}" type="presParOf" srcId="{F8A73632-176D-41B3-88EF-080D606A3775}" destId="{4F342DC9-3DC7-4981-B8C8-8466385F128D}" srcOrd="3" destOrd="0" presId="urn:microsoft.com/office/officeart/2005/8/layout/default"/>
    <dgm:cxn modelId="{A4274927-1AC9-4E7D-9B57-FB2CA9369214}" type="presParOf" srcId="{F8A73632-176D-41B3-88EF-080D606A3775}" destId="{1D03BBDA-5D71-43C2-A9D2-32ADAF5D95C8}" srcOrd="4" destOrd="0" presId="urn:microsoft.com/office/officeart/2005/8/layout/default"/>
    <dgm:cxn modelId="{EFEF81A7-76A8-4479-AE82-9A5F1928ABDC}" type="presParOf" srcId="{F8A73632-176D-41B3-88EF-080D606A3775}" destId="{334941A8-F552-40CF-95B9-20BECB134540}" srcOrd="5" destOrd="0" presId="urn:microsoft.com/office/officeart/2005/8/layout/default"/>
    <dgm:cxn modelId="{719E6C1B-4B8B-4FCB-8075-55738BAF3656}" type="presParOf" srcId="{F8A73632-176D-41B3-88EF-080D606A3775}" destId="{20ED09FD-611A-46F3-BC88-5FB9E85DBD6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78628-985F-4ABB-A2E1-69A752929E17}" type="doc">
      <dgm:prSet loTypeId="urn:microsoft.com/office/officeart/2005/8/layout/h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126582BD-5E08-422A-BB00-A16C4A86FDB9}">
      <dgm:prSet/>
      <dgm:spPr/>
      <dgm:t>
        <a:bodyPr/>
        <a:lstStyle/>
        <a:p>
          <a:r>
            <a:rPr kumimoji="1" lang="ja-JP"/>
            <a:t>運動</a:t>
          </a:r>
          <a:endParaRPr lang="ja-JP"/>
        </a:p>
      </dgm:t>
    </dgm:pt>
    <dgm:pt modelId="{AB6EC63E-9C06-4D0D-893B-4B28CF2B92D8}" type="par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F032E495-A544-4279-BF4A-C623A7F20058}" type="sib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2029C865-436E-4548-AB48-654F3F7E8CA7}">
      <dgm:prSet/>
      <dgm:spPr/>
      <dgm:t>
        <a:bodyPr/>
        <a:lstStyle/>
        <a:p>
          <a:r>
            <a:rPr kumimoji="1" lang="ja-JP" altLang="en-US" dirty="0"/>
            <a:t>できるだけ</a:t>
          </a:r>
          <a:r>
            <a:rPr kumimoji="1" lang="ja-JP" dirty="0"/>
            <a:t>毎日</a:t>
          </a:r>
          <a:r>
            <a:rPr kumimoji="1" lang="ja-JP" altLang="en-US" dirty="0"/>
            <a:t>歩く</a:t>
          </a:r>
          <a:endParaRPr lang="ja-JP" dirty="0"/>
        </a:p>
      </dgm:t>
    </dgm:pt>
    <dgm:pt modelId="{DCAC7C45-AF02-47E6-A0DF-313D620C65B4}" type="par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9CBAA711-C199-4DB3-9F64-FE4E4DF0027F}" type="sib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68D0041D-605A-4AAA-87D7-810D5E083967}">
      <dgm:prSet/>
      <dgm:spPr/>
      <dgm:t>
        <a:bodyPr/>
        <a:lstStyle/>
        <a:p>
          <a:r>
            <a:rPr kumimoji="1" lang="ja-JP" dirty="0"/>
            <a:t>デスクワーク中にも適度にストレッチをする</a:t>
          </a:r>
          <a:endParaRPr lang="ja-JP" dirty="0"/>
        </a:p>
      </dgm:t>
    </dgm:pt>
    <dgm:pt modelId="{F2312F09-F06C-4737-836C-BABDA637F621}" type="par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0EA9392E-3FA7-41BC-B99C-59B500540A82}" type="sib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984E98F7-3069-4270-B8CB-477825C234BB}">
      <dgm:prSet/>
      <dgm:spPr/>
      <dgm:t>
        <a:bodyPr/>
        <a:lstStyle/>
        <a:p>
          <a:r>
            <a:rPr kumimoji="1" lang="ja-JP"/>
            <a:t>睡眠</a:t>
          </a:r>
          <a:endParaRPr lang="ja-JP"/>
        </a:p>
      </dgm:t>
    </dgm:pt>
    <dgm:pt modelId="{0933811D-46ED-4A32-B02E-DC01F60B49F8}" type="par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9EFD9062-A0AB-43AB-95CA-94D66E128489}" type="sib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43C1B4F3-011A-4CB3-8CE9-F0FC0D4722FE}">
      <dgm:prSet/>
      <dgm:spPr/>
      <dgm:t>
        <a:bodyPr/>
        <a:lstStyle/>
        <a:p>
          <a:r>
            <a:rPr kumimoji="1" lang="en-US"/>
            <a:t>1</a:t>
          </a:r>
          <a:r>
            <a:rPr kumimoji="1" lang="ja-JP"/>
            <a:t>日</a:t>
          </a:r>
          <a:r>
            <a:rPr kumimoji="1" lang="en-US"/>
            <a:t>7</a:t>
          </a:r>
          <a:r>
            <a:rPr kumimoji="1" lang="ja-JP"/>
            <a:t>時間以上の睡眠を心掛ける</a:t>
          </a:r>
          <a:endParaRPr lang="ja-JP"/>
        </a:p>
      </dgm:t>
    </dgm:pt>
    <dgm:pt modelId="{2AD5ADA2-7639-4C90-A0C4-B6E4F75D2319}" type="par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71926AF1-D4C0-4E22-9084-6D1538667E4C}" type="sib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52397201-A392-4407-A1C7-15069B3CBE26}">
      <dgm:prSet/>
      <dgm:spPr/>
      <dgm:t>
        <a:bodyPr/>
        <a:lstStyle/>
        <a:p>
          <a:r>
            <a:rPr kumimoji="1" lang="ja-JP" dirty="0"/>
            <a:t>寝る前</a:t>
          </a:r>
          <a:r>
            <a:rPr kumimoji="1" lang="ja-JP" altLang="en-US" dirty="0"/>
            <a:t>に</a:t>
          </a:r>
          <a:r>
            <a:rPr kumimoji="1" lang="ja-JP" dirty="0"/>
            <a:t>は</a:t>
          </a:r>
          <a:r>
            <a:rPr kumimoji="1" lang="ja-JP" altLang="en-US" dirty="0"/>
            <a:t>、</a:t>
          </a:r>
          <a:r>
            <a:rPr kumimoji="1" lang="ja-JP" dirty="0"/>
            <a:t>スマートフォン</a:t>
          </a:r>
          <a:r>
            <a:rPr kumimoji="1" lang="ja-JP" altLang="en-US" dirty="0"/>
            <a:t>を見ない</a:t>
          </a:r>
          <a:r>
            <a:rPr kumimoji="1" lang="ja-JP" dirty="0"/>
            <a:t>（</a:t>
          </a:r>
          <a:r>
            <a:rPr kumimoji="1" lang="en-US" dirty="0"/>
            <a:t>1</a:t>
          </a:r>
          <a:r>
            <a:rPr kumimoji="1" lang="ja-JP" dirty="0"/>
            <a:t>時間以上）</a:t>
          </a:r>
          <a:endParaRPr lang="ja-JP" dirty="0"/>
        </a:p>
      </dgm:t>
    </dgm:pt>
    <dgm:pt modelId="{B9FD2D2F-BA09-44AE-976E-A2692E60434B}" type="par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41DFE48D-FCF7-44A6-B57B-F1DE683947B4}" type="sib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5A0BD666-0C35-43FA-AA07-D59B2D78DAF3}">
      <dgm:prSet/>
      <dgm:spPr/>
      <dgm:t>
        <a:bodyPr/>
        <a:lstStyle/>
        <a:p>
          <a:r>
            <a:rPr kumimoji="1" lang="ja-JP"/>
            <a:t>食事</a:t>
          </a:r>
          <a:endParaRPr lang="ja-JP"/>
        </a:p>
      </dgm:t>
    </dgm:pt>
    <dgm:pt modelId="{6EA612CA-E0A1-476F-91DD-942D8C383D5E}" type="par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5F77098D-3713-4072-9232-05EC35AA9E67}" type="sib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780B8AA9-3B58-4A8B-8EA1-7E14BF36FB67}">
      <dgm:prSet/>
      <dgm:spPr/>
      <dgm:t>
        <a:bodyPr/>
        <a:lstStyle/>
        <a:p>
          <a:r>
            <a:rPr kumimoji="1" lang="ja-JP"/>
            <a:t>朝食をしっかり摂る</a:t>
          </a:r>
          <a:endParaRPr lang="ja-JP"/>
        </a:p>
      </dgm:t>
    </dgm:pt>
    <dgm:pt modelId="{0484FA35-6408-4958-A439-6372F635B98E}" type="par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F74B00E8-93A9-469D-A973-A522B4DDA1B4}" type="sib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8B9198B2-9A04-4BAC-938B-9E68D3D427BA}">
      <dgm:prSet/>
      <dgm:spPr/>
      <dgm:t>
        <a:bodyPr/>
        <a:lstStyle/>
        <a:p>
          <a:r>
            <a:rPr kumimoji="1" lang="ja-JP"/>
            <a:t>バランスの良い食事を心掛ける</a:t>
          </a:r>
          <a:endParaRPr lang="ja-JP"/>
        </a:p>
      </dgm:t>
    </dgm:pt>
    <dgm:pt modelId="{381AE137-342D-4ABD-BFF8-70C800E6FAEA}" type="par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9F5E9C82-A2DA-4CE1-A7F8-859C8165646E}" type="sib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7C200BDE-E376-4FC9-AC85-41F2A1DECF31}" type="pres">
      <dgm:prSet presAssocID="{61C78628-985F-4ABB-A2E1-69A752929E17}" presName="Name0" presStyleCnt="0">
        <dgm:presLayoutVars>
          <dgm:dir/>
          <dgm:animLvl val="lvl"/>
          <dgm:resizeHandles val="exact"/>
        </dgm:presLayoutVars>
      </dgm:prSet>
      <dgm:spPr/>
    </dgm:pt>
    <dgm:pt modelId="{E4C4F309-DCAB-4E8A-9E5A-D481D5E3AF37}" type="pres">
      <dgm:prSet presAssocID="{126582BD-5E08-422A-BB00-A16C4A86FDB9}" presName="composite" presStyleCnt="0"/>
      <dgm:spPr/>
    </dgm:pt>
    <dgm:pt modelId="{40952E75-1ECD-4F79-A09B-E6CF940507EB}" type="pres">
      <dgm:prSet presAssocID="{126582BD-5E08-422A-BB00-A16C4A86FDB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643D6FAB-7EE0-4982-A778-DCF1E17CACAD}" type="pres">
      <dgm:prSet presAssocID="{126582BD-5E08-422A-BB00-A16C4A86FDB9}" presName="desTx" presStyleLbl="alignAccFollowNode1" presStyleIdx="0" presStyleCnt="3">
        <dgm:presLayoutVars>
          <dgm:bulletEnabled val="1"/>
        </dgm:presLayoutVars>
      </dgm:prSet>
      <dgm:spPr/>
    </dgm:pt>
    <dgm:pt modelId="{8B5903AA-9B9A-4AEF-AA7C-BA4B7EE102B1}" type="pres">
      <dgm:prSet presAssocID="{F032E495-A544-4279-BF4A-C623A7F20058}" presName="space" presStyleCnt="0"/>
      <dgm:spPr/>
    </dgm:pt>
    <dgm:pt modelId="{9A0517DA-B67B-41DB-BFD6-0703ADB59DF8}" type="pres">
      <dgm:prSet presAssocID="{984E98F7-3069-4270-B8CB-477825C234BB}" presName="composite" presStyleCnt="0"/>
      <dgm:spPr/>
    </dgm:pt>
    <dgm:pt modelId="{3EA14076-BE3E-4806-8F42-79080303FE14}" type="pres">
      <dgm:prSet presAssocID="{984E98F7-3069-4270-B8CB-477825C234B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AC205F4-8F5C-426C-A395-29B03A54EADA}" type="pres">
      <dgm:prSet presAssocID="{984E98F7-3069-4270-B8CB-477825C234BB}" presName="desTx" presStyleLbl="alignAccFollowNode1" presStyleIdx="1" presStyleCnt="3">
        <dgm:presLayoutVars>
          <dgm:bulletEnabled val="1"/>
        </dgm:presLayoutVars>
      </dgm:prSet>
      <dgm:spPr/>
    </dgm:pt>
    <dgm:pt modelId="{C46B0B8B-E8CB-4773-A054-6DB8BE9F8DA5}" type="pres">
      <dgm:prSet presAssocID="{9EFD9062-A0AB-43AB-95CA-94D66E128489}" presName="space" presStyleCnt="0"/>
      <dgm:spPr/>
    </dgm:pt>
    <dgm:pt modelId="{6824C754-6472-4795-8803-B66A1BB60E42}" type="pres">
      <dgm:prSet presAssocID="{5A0BD666-0C35-43FA-AA07-D59B2D78DAF3}" presName="composite" presStyleCnt="0"/>
      <dgm:spPr/>
    </dgm:pt>
    <dgm:pt modelId="{AB4D9031-FEEC-4F5D-A16E-23C99737CD86}" type="pres">
      <dgm:prSet presAssocID="{5A0BD666-0C35-43FA-AA07-D59B2D78DAF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134C667-9A47-49F2-B59D-814FB65BC7C2}" type="pres">
      <dgm:prSet presAssocID="{5A0BD666-0C35-43FA-AA07-D59B2D78DAF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9F55300-92B5-46DD-85B6-D9D22FE1F652}" type="presOf" srcId="{68D0041D-605A-4AAA-87D7-810D5E083967}" destId="{643D6FAB-7EE0-4982-A778-DCF1E17CACAD}" srcOrd="0" destOrd="1" presId="urn:microsoft.com/office/officeart/2005/8/layout/hList1"/>
    <dgm:cxn modelId="{3B5FED2E-1F93-4331-8AA7-70FB2FFDC189}" srcId="{126582BD-5E08-422A-BB00-A16C4A86FDB9}" destId="{2029C865-436E-4548-AB48-654F3F7E8CA7}" srcOrd="0" destOrd="0" parTransId="{DCAC7C45-AF02-47E6-A0DF-313D620C65B4}" sibTransId="{9CBAA711-C199-4DB3-9F64-FE4E4DF0027F}"/>
    <dgm:cxn modelId="{2D172937-CB0B-4EE0-82BF-2748E92C5DAC}" type="presOf" srcId="{8B9198B2-9A04-4BAC-938B-9E68D3D427BA}" destId="{E134C667-9A47-49F2-B59D-814FB65BC7C2}" srcOrd="0" destOrd="1" presId="urn:microsoft.com/office/officeart/2005/8/layout/hList1"/>
    <dgm:cxn modelId="{B1449A40-5C35-41E3-A8F6-243BB01425EC}" type="presOf" srcId="{126582BD-5E08-422A-BB00-A16C4A86FDB9}" destId="{40952E75-1ECD-4F79-A09B-E6CF940507EB}" srcOrd="0" destOrd="0" presId="urn:microsoft.com/office/officeart/2005/8/layout/hList1"/>
    <dgm:cxn modelId="{CAB5A464-D677-4CC5-990B-8FBC0B8E0CC4}" type="presOf" srcId="{2029C865-436E-4548-AB48-654F3F7E8CA7}" destId="{643D6FAB-7EE0-4982-A778-DCF1E17CACAD}" srcOrd="0" destOrd="0" presId="urn:microsoft.com/office/officeart/2005/8/layout/hList1"/>
    <dgm:cxn modelId="{341C8B68-9CA6-4BBC-8EA0-658E627F662C}" srcId="{126582BD-5E08-422A-BB00-A16C4A86FDB9}" destId="{68D0041D-605A-4AAA-87D7-810D5E083967}" srcOrd="1" destOrd="0" parTransId="{F2312F09-F06C-4737-836C-BABDA637F621}" sibTransId="{0EA9392E-3FA7-41BC-B99C-59B500540A82}"/>
    <dgm:cxn modelId="{1939F649-5DED-498F-AD20-FACA82C35205}" srcId="{61C78628-985F-4ABB-A2E1-69A752929E17}" destId="{984E98F7-3069-4270-B8CB-477825C234BB}" srcOrd="1" destOrd="0" parTransId="{0933811D-46ED-4A32-B02E-DC01F60B49F8}" sibTransId="{9EFD9062-A0AB-43AB-95CA-94D66E128489}"/>
    <dgm:cxn modelId="{83D4EE6B-BE6B-47BE-9BCF-4B76C054A721}" type="presOf" srcId="{5A0BD666-0C35-43FA-AA07-D59B2D78DAF3}" destId="{AB4D9031-FEEC-4F5D-A16E-23C99737CD86}" srcOrd="0" destOrd="0" presId="urn:microsoft.com/office/officeart/2005/8/layout/hList1"/>
    <dgm:cxn modelId="{217A087A-A4D5-4E09-BEBA-50F0EBED78BB}" type="presOf" srcId="{61C78628-985F-4ABB-A2E1-69A752929E17}" destId="{7C200BDE-E376-4FC9-AC85-41F2A1DECF31}" srcOrd="0" destOrd="0" presId="urn:microsoft.com/office/officeart/2005/8/layout/hList1"/>
    <dgm:cxn modelId="{02619480-A184-4C40-990A-B049291EF5FD}" srcId="{61C78628-985F-4ABB-A2E1-69A752929E17}" destId="{126582BD-5E08-422A-BB00-A16C4A86FDB9}" srcOrd="0" destOrd="0" parTransId="{AB6EC63E-9C06-4D0D-893B-4B28CF2B92D8}" sibTransId="{F032E495-A544-4279-BF4A-C623A7F20058}"/>
    <dgm:cxn modelId="{6E185689-C025-43ED-A9F1-BBE5126E1D8A}" type="presOf" srcId="{52397201-A392-4407-A1C7-15069B3CBE26}" destId="{0AC205F4-8F5C-426C-A395-29B03A54EADA}" srcOrd="0" destOrd="1" presId="urn:microsoft.com/office/officeart/2005/8/layout/hList1"/>
    <dgm:cxn modelId="{B17651AB-8786-46E1-B8A0-8C01C4810B66}" type="presOf" srcId="{984E98F7-3069-4270-B8CB-477825C234BB}" destId="{3EA14076-BE3E-4806-8F42-79080303FE14}" srcOrd="0" destOrd="0" presId="urn:microsoft.com/office/officeart/2005/8/layout/hList1"/>
    <dgm:cxn modelId="{2DC81FB5-AED8-4D99-B9E6-19655D5B4B69}" srcId="{5A0BD666-0C35-43FA-AA07-D59B2D78DAF3}" destId="{780B8AA9-3B58-4A8B-8EA1-7E14BF36FB67}" srcOrd="0" destOrd="0" parTransId="{0484FA35-6408-4958-A439-6372F635B98E}" sibTransId="{F74B00E8-93A9-469D-A973-A522B4DDA1B4}"/>
    <dgm:cxn modelId="{139BE9D8-68FE-4871-95D5-43E446580898}" srcId="{61C78628-985F-4ABB-A2E1-69A752929E17}" destId="{5A0BD666-0C35-43FA-AA07-D59B2D78DAF3}" srcOrd="2" destOrd="0" parTransId="{6EA612CA-E0A1-476F-91DD-942D8C383D5E}" sibTransId="{5F77098D-3713-4072-9232-05EC35AA9E67}"/>
    <dgm:cxn modelId="{81C457DF-3CA3-4956-8710-B9FA97195F7F}" type="presOf" srcId="{780B8AA9-3B58-4A8B-8EA1-7E14BF36FB67}" destId="{E134C667-9A47-49F2-B59D-814FB65BC7C2}" srcOrd="0" destOrd="0" presId="urn:microsoft.com/office/officeart/2005/8/layout/hList1"/>
    <dgm:cxn modelId="{9A6003EA-11B5-4143-92AB-6FCB3AC007F5}" type="presOf" srcId="{43C1B4F3-011A-4CB3-8CE9-F0FC0D4722FE}" destId="{0AC205F4-8F5C-426C-A395-29B03A54EADA}" srcOrd="0" destOrd="0" presId="urn:microsoft.com/office/officeart/2005/8/layout/hList1"/>
    <dgm:cxn modelId="{A387ACED-3FCB-414C-A4E9-5E635365DB60}" srcId="{984E98F7-3069-4270-B8CB-477825C234BB}" destId="{43C1B4F3-011A-4CB3-8CE9-F0FC0D4722FE}" srcOrd="0" destOrd="0" parTransId="{2AD5ADA2-7639-4C90-A0C4-B6E4F75D2319}" sibTransId="{71926AF1-D4C0-4E22-9084-6D1538667E4C}"/>
    <dgm:cxn modelId="{5B76C1F3-151F-4AB2-A808-5BC4D856CD80}" srcId="{984E98F7-3069-4270-B8CB-477825C234BB}" destId="{52397201-A392-4407-A1C7-15069B3CBE26}" srcOrd="1" destOrd="0" parTransId="{B9FD2D2F-BA09-44AE-976E-A2692E60434B}" sibTransId="{41DFE48D-FCF7-44A6-B57B-F1DE683947B4}"/>
    <dgm:cxn modelId="{3667CDF8-DC14-4DED-9CD3-DB105BE75777}" srcId="{5A0BD666-0C35-43FA-AA07-D59B2D78DAF3}" destId="{8B9198B2-9A04-4BAC-938B-9E68D3D427BA}" srcOrd="1" destOrd="0" parTransId="{381AE137-342D-4ABD-BFF8-70C800E6FAEA}" sibTransId="{9F5E9C82-A2DA-4CE1-A7F8-859C8165646E}"/>
    <dgm:cxn modelId="{40FFDD90-F414-4B2A-B4F5-B905552A156F}" type="presParOf" srcId="{7C200BDE-E376-4FC9-AC85-41F2A1DECF31}" destId="{E4C4F309-DCAB-4E8A-9E5A-D481D5E3AF37}" srcOrd="0" destOrd="0" presId="urn:microsoft.com/office/officeart/2005/8/layout/hList1"/>
    <dgm:cxn modelId="{2B4DBA7C-2532-461A-BB55-357820B531B6}" type="presParOf" srcId="{E4C4F309-DCAB-4E8A-9E5A-D481D5E3AF37}" destId="{40952E75-1ECD-4F79-A09B-E6CF940507EB}" srcOrd="0" destOrd="0" presId="urn:microsoft.com/office/officeart/2005/8/layout/hList1"/>
    <dgm:cxn modelId="{388A552A-0DD4-4C23-96DA-EB17612E9595}" type="presParOf" srcId="{E4C4F309-DCAB-4E8A-9E5A-D481D5E3AF37}" destId="{643D6FAB-7EE0-4982-A778-DCF1E17CACAD}" srcOrd="1" destOrd="0" presId="urn:microsoft.com/office/officeart/2005/8/layout/hList1"/>
    <dgm:cxn modelId="{B78B66E8-3EEC-4FA4-A2F9-010CAA4EC74F}" type="presParOf" srcId="{7C200BDE-E376-4FC9-AC85-41F2A1DECF31}" destId="{8B5903AA-9B9A-4AEF-AA7C-BA4B7EE102B1}" srcOrd="1" destOrd="0" presId="urn:microsoft.com/office/officeart/2005/8/layout/hList1"/>
    <dgm:cxn modelId="{CE61149F-98EF-4130-B56C-5C8FB309EE01}" type="presParOf" srcId="{7C200BDE-E376-4FC9-AC85-41F2A1DECF31}" destId="{9A0517DA-B67B-41DB-BFD6-0703ADB59DF8}" srcOrd="2" destOrd="0" presId="urn:microsoft.com/office/officeart/2005/8/layout/hList1"/>
    <dgm:cxn modelId="{6FCF5DA8-7C8E-41C8-B0F0-62FAF2F7665F}" type="presParOf" srcId="{9A0517DA-B67B-41DB-BFD6-0703ADB59DF8}" destId="{3EA14076-BE3E-4806-8F42-79080303FE14}" srcOrd="0" destOrd="0" presId="urn:microsoft.com/office/officeart/2005/8/layout/hList1"/>
    <dgm:cxn modelId="{ED6F5BF1-FEAF-4A3C-939A-BCEF2A7EBB76}" type="presParOf" srcId="{9A0517DA-B67B-41DB-BFD6-0703ADB59DF8}" destId="{0AC205F4-8F5C-426C-A395-29B03A54EADA}" srcOrd="1" destOrd="0" presId="urn:microsoft.com/office/officeart/2005/8/layout/hList1"/>
    <dgm:cxn modelId="{BBA651C6-112A-4321-B342-9F2B6CD02939}" type="presParOf" srcId="{7C200BDE-E376-4FC9-AC85-41F2A1DECF31}" destId="{C46B0B8B-E8CB-4773-A054-6DB8BE9F8DA5}" srcOrd="3" destOrd="0" presId="urn:microsoft.com/office/officeart/2005/8/layout/hList1"/>
    <dgm:cxn modelId="{04642452-7D7D-4607-944B-F3B4ADD4E7D3}" type="presParOf" srcId="{7C200BDE-E376-4FC9-AC85-41F2A1DECF31}" destId="{6824C754-6472-4795-8803-B66A1BB60E42}" srcOrd="4" destOrd="0" presId="urn:microsoft.com/office/officeart/2005/8/layout/hList1"/>
    <dgm:cxn modelId="{91130BC7-DFE7-4320-81A5-3882360D433A}" type="presParOf" srcId="{6824C754-6472-4795-8803-B66A1BB60E42}" destId="{AB4D9031-FEEC-4F5D-A16E-23C99737CD86}" srcOrd="0" destOrd="0" presId="urn:microsoft.com/office/officeart/2005/8/layout/hList1"/>
    <dgm:cxn modelId="{A232F90B-ED69-47A2-B127-1018706F0B25}" type="presParOf" srcId="{6824C754-6472-4795-8803-B66A1BB60E42}" destId="{E134C667-9A47-49F2-B59D-814FB65BC7C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1EAE1-8F15-43CA-B65F-9956AF7C4989}">
      <dsp:nvSpPr>
        <dsp:cNvPr id="0" name=""/>
        <dsp:cNvSpPr/>
      </dsp:nvSpPr>
      <dsp:spPr>
        <a:xfrm>
          <a:off x="611773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歩きやすい靴を履く</a:t>
          </a:r>
        </a:p>
      </dsp:txBody>
      <dsp:txXfrm>
        <a:off x="611773" y="81"/>
        <a:ext cx="2569932" cy="1541959"/>
      </dsp:txXfrm>
    </dsp:sp>
    <dsp:sp modelId="{36A497CF-E070-4A58-B644-7A49F0DC30C6}">
      <dsp:nvSpPr>
        <dsp:cNvPr id="0" name=""/>
        <dsp:cNvSpPr/>
      </dsp:nvSpPr>
      <dsp:spPr>
        <a:xfrm>
          <a:off x="3438699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629465"/>
                <a:satOff val="11712"/>
                <a:lumOff val="1568"/>
                <a:alphaOff val="0"/>
                <a:tint val="96000"/>
                <a:lumMod val="100000"/>
              </a:schemeClr>
            </a:gs>
            <a:gs pos="78000">
              <a:schemeClr val="accent2">
                <a:hueOff val="-629465"/>
                <a:satOff val="11712"/>
                <a:lumOff val="156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正しい姿勢を意識する</a:t>
          </a:r>
        </a:p>
      </dsp:txBody>
      <dsp:txXfrm>
        <a:off x="3438699" y="81"/>
        <a:ext cx="2569932" cy="1541959"/>
      </dsp:txXfrm>
    </dsp:sp>
    <dsp:sp modelId="{1D03BBDA-5D71-43C2-A9D2-32ADAF5D95C8}">
      <dsp:nvSpPr>
        <dsp:cNvPr id="0" name=""/>
        <dsp:cNvSpPr/>
      </dsp:nvSpPr>
      <dsp:spPr>
        <a:xfrm>
          <a:off x="611773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258930"/>
                <a:satOff val="23424"/>
                <a:lumOff val="3137"/>
                <a:alphaOff val="0"/>
                <a:tint val="96000"/>
                <a:lumMod val="100000"/>
              </a:schemeClr>
            </a:gs>
            <a:gs pos="78000">
              <a:schemeClr val="accent2">
                <a:hueOff val="-1258930"/>
                <a:satOff val="23424"/>
                <a:lumOff val="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坂道や階段を避けない</a:t>
          </a:r>
        </a:p>
      </dsp:txBody>
      <dsp:txXfrm>
        <a:off x="611773" y="1799034"/>
        <a:ext cx="2569932" cy="1541959"/>
      </dsp:txXfrm>
    </dsp:sp>
    <dsp:sp modelId="{20ED09FD-611A-46F3-BC88-5FB9E85DBD67}">
      <dsp:nvSpPr>
        <dsp:cNvPr id="0" name=""/>
        <dsp:cNvSpPr/>
      </dsp:nvSpPr>
      <dsp:spPr>
        <a:xfrm>
          <a:off x="3438699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いつもより少し速く歩く</a:t>
          </a:r>
        </a:p>
      </dsp:txBody>
      <dsp:txXfrm>
        <a:off x="3438699" y="1799034"/>
        <a:ext cx="2569932" cy="1541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52E75-1ECD-4F79-A09B-E6CF940507EB}">
      <dsp:nvSpPr>
        <dsp:cNvPr id="0" name=""/>
        <dsp:cNvSpPr/>
      </dsp:nvSpPr>
      <dsp:spPr>
        <a:xfrm>
          <a:off x="2686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運動</a:t>
          </a:r>
          <a:endParaRPr lang="ja-JP" sz="2600" kern="1200"/>
        </a:p>
      </dsp:txBody>
      <dsp:txXfrm>
        <a:off x="2686" y="307"/>
        <a:ext cx="2619297" cy="748800"/>
      </dsp:txXfrm>
    </dsp:sp>
    <dsp:sp modelId="{643D6FAB-7EE0-4982-A778-DCF1E17CACAD}">
      <dsp:nvSpPr>
        <dsp:cNvPr id="0" name=""/>
        <dsp:cNvSpPr/>
      </dsp:nvSpPr>
      <dsp:spPr>
        <a:xfrm>
          <a:off x="2686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600" kern="1200" dirty="0"/>
            <a:t>できるだけ</a:t>
          </a:r>
          <a:r>
            <a:rPr kumimoji="1" lang="ja-JP" sz="2600" kern="1200" dirty="0"/>
            <a:t>毎日</a:t>
          </a:r>
          <a:r>
            <a:rPr kumimoji="1" lang="ja-JP" altLang="en-US" sz="2600" kern="1200" dirty="0"/>
            <a:t>歩く</a:t>
          </a:r>
          <a:endParaRPr lang="ja-JP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 dirty="0"/>
            <a:t>デスクワーク中にも適度にストレッチをする</a:t>
          </a:r>
          <a:endParaRPr lang="ja-JP" sz="2600" kern="1200" dirty="0"/>
        </a:p>
      </dsp:txBody>
      <dsp:txXfrm>
        <a:off x="2686" y="749107"/>
        <a:ext cx="2619297" cy="3131358"/>
      </dsp:txXfrm>
    </dsp:sp>
    <dsp:sp modelId="{3EA14076-BE3E-4806-8F42-79080303FE14}">
      <dsp:nvSpPr>
        <dsp:cNvPr id="0" name=""/>
        <dsp:cNvSpPr/>
      </dsp:nvSpPr>
      <dsp:spPr>
        <a:xfrm>
          <a:off x="2988685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944198"/>
                <a:satOff val="17568"/>
                <a:lumOff val="2352"/>
                <a:alphaOff val="0"/>
                <a:tint val="96000"/>
                <a:lumMod val="100000"/>
              </a:schemeClr>
            </a:gs>
            <a:gs pos="78000">
              <a:schemeClr val="accent2">
                <a:hueOff val="-944198"/>
                <a:satOff val="17568"/>
                <a:lumOff val="2352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944198"/>
              <a:satOff val="17568"/>
              <a:lumOff val="235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睡眠</a:t>
          </a:r>
          <a:endParaRPr lang="ja-JP" sz="2600" kern="1200"/>
        </a:p>
      </dsp:txBody>
      <dsp:txXfrm>
        <a:off x="2988685" y="307"/>
        <a:ext cx="2619297" cy="748800"/>
      </dsp:txXfrm>
    </dsp:sp>
    <dsp:sp modelId="{0AC205F4-8F5C-426C-A395-29B03A54EADA}">
      <dsp:nvSpPr>
        <dsp:cNvPr id="0" name=""/>
        <dsp:cNvSpPr/>
      </dsp:nvSpPr>
      <dsp:spPr>
        <a:xfrm>
          <a:off x="2988685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1527263"/>
            <a:satOff val="26952"/>
            <a:lumOff val="2007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1527263"/>
              <a:satOff val="26952"/>
              <a:lumOff val="20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600" kern="1200"/>
            <a:t>1</a:t>
          </a:r>
          <a:r>
            <a:rPr kumimoji="1" lang="ja-JP" sz="2600" kern="1200"/>
            <a:t>日</a:t>
          </a:r>
          <a:r>
            <a:rPr kumimoji="1" lang="en-US" sz="2600" kern="1200"/>
            <a:t>7</a:t>
          </a:r>
          <a:r>
            <a:rPr kumimoji="1" lang="ja-JP" sz="2600" kern="1200"/>
            <a:t>時間以上の睡眠を心掛ける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 dirty="0"/>
            <a:t>寝る前</a:t>
          </a:r>
          <a:r>
            <a:rPr kumimoji="1" lang="ja-JP" altLang="en-US" sz="2600" kern="1200" dirty="0"/>
            <a:t>に</a:t>
          </a:r>
          <a:r>
            <a:rPr kumimoji="1" lang="ja-JP" sz="2600" kern="1200" dirty="0"/>
            <a:t>は</a:t>
          </a:r>
          <a:r>
            <a:rPr kumimoji="1" lang="ja-JP" altLang="en-US" sz="2600" kern="1200" dirty="0"/>
            <a:t>、</a:t>
          </a:r>
          <a:r>
            <a:rPr kumimoji="1" lang="ja-JP" sz="2600" kern="1200" dirty="0"/>
            <a:t>スマートフォン</a:t>
          </a:r>
          <a:r>
            <a:rPr kumimoji="1" lang="ja-JP" altLang="en-US" sz="2600" kern="1200" dirty="0"/>
            <a:t>を見ない</a:t>
          </a:r>
          <a:r>
            <a:rPr kumimoji="1" lang="ja-JP" sz="2600" kern="1200" dirty="0"/>
            <a:t>（</a:t>
          </a:r>
          <a:r>
            <a:rPr kumimoji="1" lang="en-US" sz="2600" kern="1200" dirty="0"/>
            <a:t>1</a:t>
          </a:r>
          <a:r>
            <a:rPr kumimoji="1" lang="ja-JP" sz="2600" kern="1200" dirty="0"/>
            <a:t>時間以上）</a:t>
          </a:r>
          <a:endParaRPr lang="ja-JP" sz="2600" kern="1200" dirty="0"/>
        </a:p>
      </dsp:txBody>
      <dsp:txXfrm>
        <a:off x="2988685" y="749107"/>
        <a:ext cx="2619297" cy="3131358"/>
      </dsp:txXfrm>
    </dsp:sp>
    <dsp:sp modelId="{AB4D9031-FEEC-4F5D-A16E-23C99737CD86}">
      <dsp:nvSpPr>
        <dsp:cNvPr id="0" name=""/>
        <dsp:cNvSpPr/>
      </dsp:nvSpPr>
      <dsp:spPr>
        <a:xfrm>
          <a:off x="5974684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1888395"/>
              <a:satOff val="35136"/>
              <a:lumOff val="470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食事</a:t>
          </a:r>
          <a:endParaRPr lang="ja-JP" sz="2600" kern="1200"/>
        </a:p>
      </dsp:txBody>
      <dsp:txXfrm>
        <a:off x="5974684" y="307"/>
        <a:ext cx="2619297" cy="748800"/>
      </dsp:txXfrm>
    </dsp:sp>
    <dsp:sp modelId="{E134C667-9A47-49F2-B59D-814FB65BC7C2}">
      <dsp:nvSpPr>
        <dsp:cNvPr id="0" name=""/>
        <dsp:cNvSpPr/>
      </dsp:nvSpPr>
      <dsp:spPr>
        <a:xfrm>
          <a:off x="5974684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3054526"/>
            <a:satOff val="53905"/>
            <a:lumOff val="4014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3054526"/>
              <a:satOff val="53905"/>
              <a:lumOff val="40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朝食をしっかり摂る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バランスの良い食事を心掛ける</a:t>
          </a:r>
          <a:endParaRPr lang="ja-JP" sz="2600" kern="1200"/>
        </a:p>
      </dsp:txBody>
      <dsp:txXfrm>
        <a:off x="5974684" y="749107"/>
        <a:ext cx="2619297" cy="313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532AE-ED63-4EC8-AA4E-1C85419F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イベント参加時に</a:t>
            </a:r>
            <a:r>
              <a:rPr kumimoji="1" lang="ja-JP" altLang="en-US" dirty="0"/>
              <a:t>心掛けてほしいこと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7A26DBC-F23F-51DD-59B0-E00DB0D005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244328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192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1BEAE-703D-401D-AD1A-EC43ED20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社内</a:t>
            </a:r>
            <a:r>
              <a:rPr lang="en-US" altLang="ja-JP" dirty="0"/>
              <a:t>SNS</a:t>
            </a:r>
            <a:r>
              <a:rPr lang="ja-JP" altLang="en-US" dirty="0"/>
              <a:t>の運動・健康</a:t>
            </a:r>
            <a:r>
              <a:rPr lang="ja-JP" altLang="en-US"/>
              <a:t>系コミュニティー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2BB837-2107-4F45-88EC-34C7E8092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4188"/>
            <a:ext cx="8748020" cy="44942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ひと駅歩く会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会社の最寄り駅の手前で降り、ひと駅分歩く会です。</a:t>
            </a:r>
            <a:endParaRPr lang="en-US" altLang="ja-JP" sz="1800" dirty="0"/>
          </a:p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週末テニス部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毎月第</a:t>
            </a:r>
            <a:r>
              <a:rPr lang="en-US" altLang="ja-JP" sz="1800" dirty="0"/>
              <a:t>2</a:t>
            </a:r>
            <a:r>
              <a:rPr lang="ja-JP" altLang="en-US" sz="1800" dirty="0"/>
              <a:t>、第</a:t>
            </a:r>
            <a:r>
              <a:rPr lang="en-US" altLang="ja-JP" sz="1800" dirty="0"/>
              <a:t>4</a:t>
            </a:r>
            <a:r>
              <a:rPr lang="ja-JP" altLang="en-US" sz="1800" dirty="0"/>
              <a:t>土曜日に活動しています。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カロリー撲滅委員会</a:t>
            </a:r>
            <a:endParaRPr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その日摂取した食事メニューを共有しあっています。</a:t>
            </a:r>
            <a:endParaRPr kumimoji="1" lang="en-US" altLang="ja-JP" sz="2000" dirty="0"/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A714F61-CDC7-3917-A8B1-8C844BE5D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51" y="2465387"/>
            <a:ext cx="4503406" cy="378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2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FA741-4548-4B81-9EA3-C7B0E9009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9B1B-86EF-4421-B010-252DC6A4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健康推進室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kumimoji="1" lang="ja-JP" altLang="en-US" sz="2000" dirty="0"/>
              <a:t>内線</a:t>
            </a:r>
            <a:r>
              <a:rPr kumimoji="1" lang="en-US" altLang="ja-JP" sz="2000" dirty="0"/>
              <a:t>715-631</a:t>
            </a:r>
            <a:r>
              <a:rPr lang="en-US" altLang="ja-JP" sz="1800" dirty="0"/>
              <a:t>	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総務部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中村（内線</a:t>
            </a:r>
            <a:r>
              <a:rPr lang="en-US" altLang="ja-JP" sz="2000" dirty="0"/>
              <a:t>716-793</a:t>
            </a:r>
            <a:r>
              <a:rPr lang="ja-JP" altLang="en-US" sz="2000" dirty="0"/>
              <a:t>）</a:t>
            </a:r>
            <a:endParaRPr lang="en-US" altLang="ja-JP" sz="2000" dirty="0"/>
          </a:p>
        </p:txBody>
      </p:sp>
      <p:sp>
        <p:nvSpPr>
          <p:cNvPr id="4" name="四角形: 対角を切り取る 3">
            <a:extLst>
              <a:ext uri="{FF2B5EF4-FFF2-40B4-BE49-F238E27FC236}">
                <a16:creationId xmlns:a16="http://schemas.microsoft.com/office/drawing/2014/main" id="{14EFDE01-E822-451C-CFA1-B8589B22F6E1}"/>
              </a:ext>
            </a:extLst>
          </p:cNvPr>
          <p:cNvSpPr/>
          <p:nvPr/>
        </p:nvSpPr>
        <p:spPr>
          <a:xfrm>
            <a:off x="677334" y="5504575"/>
            <a:ext cx="9396832" cy="901484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ysClr val="windowText" lastClr="000000"/>
                </a:solidFill>
              </a:rPr>
              <a:t>ご参加いただける方は、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各開催日の</a:t>
            </a:r>
            <a:r>
              <a:rPr kumimoji="1" lang="en-US" altLang="ja-JP" sz="2000" b="1" dirty="0">
                <a:solidFill>
                  <a:schemeClr val="accent1"/>
                </a:solidFill>
              </a:rPr>
              <a:t>1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週間前まで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に、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佐藤・中村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へご連絡ください。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887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9A0DC1F3-5C95-C79C-5430-4146ACD8F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214894"/>
              </p:ext>
            </p:extLst>
          </p:nvPr>
        </p:nvGraphicFramePr>
        <p:xfrm>
          <a:off x="911668" y="2148840"/>
          <a:ext cx="8362334" cy="363298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75061">
                  <a:extLst>
                    <a:ext uri="{9D8B030D-6E8A-4147-A177-3AD203B41FA5}">
                      <a16:colId xmlns:a16="http://schemas.microsoft.com/office/drawing/2014/main" val="2035821402"/>
                    </a:ext>
                  </a:extLst>
                </a:gridCol>
                <a:gridCol w="5387273">
                  <a:extLst>
                    <a:ext uri="{9D8B030D-6E8A-4147-A177-3AD203B41FA5}">
                      <a16:colId xmlns:a16="http://schemas.microsoft.com/office/drawing/2014/main" val="364202718"/>
                    </a:ext>
                  </a:extLst>
                </a:gridCol>
              </a:tblGrid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記念品、提携ジム体験チケット</a:t>
                      </a:r>
                      <a:r>
                        <a:rPr kumimoji="1" lang="en-US" altLang="ja-JP" dirty="0"/>
                        <a:t>30</a:t>
                      </a:r>
                      <a:r>
                        <a:rPr kumimoji="1" lang="ja-JP" altLang="en-US" dirty="0"/>
                        <a:t>日分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014918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93630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200655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社長ニアピン賞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387028"/>
                  </a:ext>
                </a:extLst>
              </a:tr>
            </a:tbl>
          </a:graphicData>
        </a:graphic>
      </p:graphicFrame>
      <p:pic>
        <p:nvPicPr>
          <p:cNvPr id="5" name="グラフィックス 4" descr="王冠 単色塗りつぶし">
            <a:extLst>
              <a:ext uri="{FF2B5EF4-FFF2-40B4-BE49-F238E27FC236}">
                <a16:creationId xmlns:a16="http://schemas.microsoft.com/office/drawing/2014/main" id="{5462F9D4-A564-9CCC-587E-CCFEBAD40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9341" y="2252002"/>
            <a:ext cx="705730" cy="70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0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社内アンケート①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5C8EB16-DD67-326D-69F1-A3C24101D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140522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AA2A85CA-1BBE-A1F7-F6B7-F322595CC5DD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好意的な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意見が多い</a:t>
            </a:r>
          </a:p>
        </p:txBody>
      </p:sp>
    </p:spTree>
    <p:extLst>
      <p:ext uri="{BB962C8B-B14F-4D97-AF65-F5344CB8AC3E}">
        <p14:creationId xmlns:p14="http://schemas.microsoft.com/office/powerpoint/2010/main" val="15978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社内アンケート②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F1959C57-2095-051C-C7D8-6F4B43B183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773589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218AD85F-1A21-5640-AE02-A2ABFC740DDA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一方で、課題も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残っている</a:t>
            </a:r>
            <a:endParaRPr kumimoji="1"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51841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97BCF966-3308-496F-B846-8D53DFBB2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上手な歩き方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A13CDA43-CCB9-78F5-E0E0-E95E37D92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684185"/>
              </p:ext>
            </p:extLst>
          </p:nvPr>
        </p:nvGraphicFramePr>
        <p:xfrm>
          <a:off x="1665465" y="1758462"/>
          <a:ext cx="6620406" cy="3341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69B3516-D06E-EA9B-3CE1-C606E17B4691}"/>
              </a:ext>
            </a:extLst>
          </p:cNvPr>
          <p:cNvSpPr/>
          <p:nvPr/>
        </p:nvSpPr>
        <p:spPr>
          <a:xfrm>
            <a:off x="1276706" y="5232737"/>
            <a:ext cx="73979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ENJOY</a:t>
            </a:r>
            <a:r>
              <a:rPr lang="ja-JP" alt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n-US" altLang="ja-JP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WALKING</a:t>
            </a:r>
            <a:r>
              <a:rPr lang="ja-JP" alt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64176673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1436</TotalTime>
  <Words>437</Words>
  <Application>Microsoft Office PowerPoint</Application>
  <PresentationFormat>ワイド画面</PresentationFormat>
  <Paragraphs>76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社内アンケート①</vt:lpstr>
      <vt:lpstr>社内アンケート②</vt:lpstr>
      <vt:lpstr>上手な歩き方</vt:lpstr>
      <vt:lpstr>イベント参加時に心掛けてほしいこと</vt:lpstr>
      <vt:lpstr>社内SNSの運動・健康系コミュニティー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2022-07-26T05:50:43Z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