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0" r:id="rId2"/>
    <p:sldId id="278" r:id="rId3"/>
    <p:sldId id="262" r:id="rId4"/>
    <p:sldId id="263" r:id="rId5"/>
    <p:sldId id="264" r:id="rId6"/>
    <p:sldId id="281" r:id="rId7"/>
    <p:sldId id="279" r:id="rId8"/>
    <p:sldId id="280" r:id="rId9"/>
    <p:sldId id="27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9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8" autoAdjust="0"/>
    <p:restoredTop sz="93957" autoAdjust="0"/>
  </p:normalViewPr>
  <p:slideViewPr>
    <p:cSldViewPr snapToGrid="0">
      <p:cViewPr varScale="1">
        <p:scale>
          <a:sx n="86" d="100"/>
          <a:sy n="86" d="100"/>
        </p:scale>
        <p:origin x="5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69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672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5195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707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5588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6718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879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7099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745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692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846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252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992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0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9116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151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200CB-A1B6-48E1-B9B5-9838751B9E64}" type="datetimeFigureOut">
              <a:rPr kumimoji="1" lang="ja-JP" altLang="en-US" smtClean="0"/>
              <a:t>2022/7/26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574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68F58B-0791-424D-B7BF-ECCA8CB52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98519" y="2404534"/>
            <a:ext cx="5875483" cy="1646302"/>
          </a:xfrm>
        </p:spPr>
        <p:txBody>
          <a:bodyPr/>
          <a:lstStyle/>
          <a:p>
            <a:r>
              <a:rPr kumimoji="1" lang="ja-JP" altLang="en-US" dirty="0"/>
              <a:t>全社ウォーキング</a:t>
            </a:r>
            <a:br>
              <a:rPr kumimoji="1" lang="en-US" altLang="ja-JP" dirty="0"/>
            </a:br>
            <a:r>
              <a:rPr kumimoji="1" lang="ja-JP" altLang="en-US" dirty="0"/>
              <a:t>イベント企画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42C314-6A4F-4E45-9274-E2DD59D0C2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5193833"/>
            <a:ext cx="7766936" cy="1096899"/>
          </a:xfrm>
        </p:spPr>
        <p:txBody>
          <a:bodyPr/>
          <a:lstStyle/>
          <a:p>
            <a:r>
              <a:rPr lang="en-US" altLang="ja-JP" dirty="0"/>
              <a:t>2023</a:t>
            </a:r>
            <a:r>
              <a:rPr lang="ja-JP" altLang="en-US" dirty="0"/>
              <a:t>年度版</a:t>
            </a:r>
            <a:endParaRPr lang="en-US" altLang="ja-JP" dirty="0"/>
          </a:p>
          <a:p>
            <a:r>
              <a:rPr lang="ja-JP" altLang="en-US" dirty="0"/>
              <a:t>健康推進室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371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CD9056-7C52-3FA8-04AF-BE130880A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イベントのねらい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2E2A3-9335-B546-02C9-5580943A79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社員の健康促進</a:t>
            </a:r>
          </a:p>
          <a:p>
            <a:pPr lvl="1"/>
            <a:r>
              <a:rPr kumimoji="1" lang="ja-JP" altLang="en-US" sz="2000" dirty="0"/>
              <a:t>テレワーク推進による運動不足を解消する。</a:t>
            </a:r>
          </a:p>
          <a:p>
            <a:pPr lvl="1"/>
            <a:r>
              <a:rPr kumimoji="1" lang="ja-JP" altLang="en-US" sz="2000" dirty="0"/>
              <a:t>調査の結果、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3494BA"/>
                </a:solidFill>
                <a:effectLst/>
                <a:uLnTx/>
                <a:uFillTx/>
                <a:latin typeface="Arial Black" panose="020B0A04020102020204" pitchFamily="34" charset="0"/>
                <a:ea typeface="メイリオ" panose="020B0604030504040204" pitchFamily="50" charset="-128"/>
                <a:cs typeface="+mn-cs"/>
              </a:rPr>
              <a:t>78%</a:t>
            </a:r>
            <a:r>
              <a:rPr kumimoji="1" lang="ja-JP" altLang="en-US" sz="2000" dirty="0"/>
              <a:t>が運動不足を感じている。</a:t>
            </a:r>
          </a:p>
          <a:p>
            <a:r>
              <a:rPr kumimoji="1" lang="ja-JP" altLang="en-US" sz="2400" dirty="0"/>
              <a:t>社員のコミュニケーション促進</a:t>
            </a:r>
          </a:p>
          <a:p>
            <a:pPr lvl="1"/>
            <a:r>
              <a:rPr kumimoji="1" lang="ja-JP" altLang="en-US" sz="2000" dirty="0"/>
              <a:t>テレワーク推進によるコミュニケーション不足を解消する。</a:t>
            </a:r>
          </a:p>
          <a:p>
            <a:pPr lvl="1"/>
            <a:r>
              <a:rPr kumimoji="1" lang="ja-JP" altLang="en-US" sz="2000" dirty="0"/>
              <a:t>調査の結果、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3494BA"/>
                </a:solidFill>
                <a:effectLst/>
                <a:uLnTx/>
                <a:uFillTx/>
                <a:latin typeface="Arial Black" panose="020B0A04020102020204" pitchFamily="34" charset="0"/>
                <a:ea typeface="メイリオ" panose="020B0604030504040204" pitchFamily="50" charset="-128"/>
                <a:cs typeface="+mn-cs"/>
              </a:rPr>
              <a:t>74%</a:t>
            </a:r>
            <a:r>
              <a:rPr kumimoji="1" lang="ja-JP" altLang="en-US" sz="2000" dirty="0"/>
              <a:t>がコミュニケーション不足を感じている。</a:t>
            </a:r>
          </a:p>
        </p:txBody>
      </p:sp>
    </p:spTree>
    <p:extLst>
      <p:ext uri="{BB962C8B-B14F-4D97-AF65-F5344CB8AC3E}">
        <p14:creationId xmlns:p14="http://schemas.microsoft.com/office/powerpoint/2010/main" val="3753362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73EFB-AD32-4D83-A002-5C30ECFB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春のウォーキングイベント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967BA5-79C7-43DE-AF74-C562C6E82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5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1</a:t>
            </a:r>
            <a:r>
              <a:rPr kumimoji="1" lang="ja-JP" altLang="en-US" sz="2000" dirty="0"/>
              <a:t>日（</a:t>
            </a:r>
            <a:r>
              <a:rPr lang="ja-JP" altLang="en-US" sz="2000" dirty="0"/>
              <a:t>月</a:t>
            </a:r>
            <a:r>
              <a:rPr kumimoji="1" lang="ja-JP" altLang="en-US" sz="2000" dirty="0"/>
              <a:t>）～</a:t>
            </a:r>
            <a:r>
              <a:rPr kumimoji="1" lang="en-US" altLang="ja-JP" sz="2000" dirty="0"/>
              <a:t>5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31</a:t>
            </a:r>
            <a:r>
              <a:rPr kumimoji="1" lang="ja-JP" altLang="en-US" sz="2000" dirty="0"/>
              <a:t>日（水）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累計</a:t>
            </a:r>
            <a:r>
              <a:rPr kumimoji="1" lang="en-US" altLang="ja-JP" sz="2000" dirty="0"/>
              <a:t>25</a:t>
            </a:r>
            <a:r>
              <a:rPr kumimoji="1" lang="ja-JP" altLang="en-US" sz="2000" dirty="0"/>
              <a:t>万歩を達成した参加者全員にギフトカード</a:t>
            </a:r>
            <a:r>
              <a:rPr kumimoji="1" lang="en-US" altLang="ja-JP" sz="2000" dirty="0"/>
              <a:t>500</a:t>
            </a:r>
            <a:r>
              <a:rPr kumimoji="1" lang="ja-JP" altLang="en-US" sz="2000" dirty="0"/>
              <a:t>円分を進呈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参加申し込み時にウェアラブル端末購入クーポンを進呈</a:t>
            </a:r>
          </a:p>
        </p:txBody>
      </p:sp>
    </p:spTree>
    <p:extLst>
      <p:ext uri="{BB962C8B-B14F-4D97-AF65-F5344CB8AC3E}">
        <p14:creationId xmlns:p14="http://schemas.microsoft.com/office/powerpoint/2010/main" val="3466808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73EFB-AD32-4D83-A002-5C30ECFB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秋のウォーキングイベント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967BA5-79C7-43DE-AF74-C562C6E82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11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1</a:t>
            </a:r>
            <a:r>
              <a:rPr kumimoji="1" lang="ja-JP" altLang="en-US" sz="2000" dirty="0"/>
              <a:t>日（水）～</a:t>
            </a:r>
            <a:r>
              <a:rPr kumimoji="1" lang="en-US" altLang="ja-JP" sz="2000" dirty="0"/>
              <a:t>11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30</a:t>
            </a:r>
            <a:r>
              <a:rPr kumimoji="1" lang="ja-JP" altLang="en-US" sz="2000" dirty="0"/>
              <a:t>日（木）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毎日</a:t>
            </a:r>
            <a:r>
              <a:rPr kumimoji="1" lang="en-US" altLang="ja-JP" sz="2000" dirty="0"/>
              <a:t>8,000</a:t>
            </a:r>
            <a:r>
              <a:rPr kumimoji="1" lang="ja-JP" altLang="en-US" sz="2000" dirty="0"/>
              <a:t>歩を達成した参加者全員にギフトカード</a:t>
            </a:r>
            <a:r>
              <a:rPr lang="en-US" altLang="ja-JP" sz="2000" dirty="0"/>
              <a:t>1,</a:t>
            </a:r>
            <a:r>
              <a:rPr kumimoji="1" lang="en-US" altLang="ja-JP" sz="2000" dirty="0"/>
              <a:t>000</a:t>
            </a:r>
            <a:r>
              <a:rPr kumimoji="1" lang="ja-JP" altLang="en-US" sz="2000" dirty="0"/>
              <a:t>円分を進呈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平均</a:t>
            </a:r>
            <a:r>
              <a:rPr kumimoji="1" lang="en-US" altLang="ja-JP" sz="2000" dirty="0"/>
              <a:t>8,000</a:t>
            </a:r>
            <a:r>
              <a:rPr kumimoji="1" lang="ja-JP" altLang="en-US" sz="2000" dirty="0"/>
              <a:t>歩以上達成でもギフトカード</a:t>
            </a:r>
            <a:r>
              <a:rPr kumimoji="1" lang="en-US" altLang="ja-JP" sz="2000" dirty="0"/>
              <a:t>500</a:t>
            </a:r>
            <a:r>
              <a:rPr kumimoji="1" lang="ja-JP" altLang="en-US" sz="2000" dirty="0"/>
              <a:t>円分を進呈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23547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73EFB-AD32-4D83-A002-5C30ECFB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冬</a:t>
            </a:r>
            <a:r>
              <a:rPr kumimoji="1" lang="ja-JP" altLang="en-US" dirty="0"/>
              <a:t>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967BA5-79C7-43DE-AF74-C562C6E82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2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1</a:t>
            </a:r>
            <a:r>
              <a:rPr kumimoji="1" lang="ja-JP" altLang="en-US" sz="2000" dirty="0"/>
              <a:t>日（木）～</a:t>
            </a:r>
            <a:r>
              <a:rPr kumimoji="1" lang="en-US" altLang="ja-JP" sz="2000" dirty="0"/>
              <a:t>2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29</a:t>
            </a:r>
            <a:r>
              <a:rPr kumimoji="1" lang="ja-JP" altLang="en-US" sz="2000" dirty="0"/>
              <a:t>日（木）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コミュニケーション促進のため、チーム対抗で累計歩数を競う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チームの順位に応じて、</a:t>
            </a:r>
            <a:r>
              <a:rPr kumimoji="1" lang="ja-JP" altLang="en-US" sz="2000" dirty="0"/>
              <a:t>メンバー全員にギフトカードを進呈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32406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303BD0-CD1F-4B82-BFD1-63D9E2609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冬のウォーキングイベント賞品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9A0DC1F3-5C95-C79C-5430-4146ACD8F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870407"/>
              </p:ext>
            </p:extLst>
          </p:nvPr>
        </p:nvGraphicFramePr>
        <p:xfrm>
          <a:off x="911668" y="2148840"/>
          <a:ext cx="8362334" cy="3632984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975061">
                  <a:extLst>
                    <a:ext uri="{9D8B030D-6E8A-4147-A177-3AD203B41FA5}">
                      <a16:colId xmlns:a16="http://schemas.microsoft.com/office/drawing/2014/main" val="2035821402"/>
                    </a:ext>
                  </a:extLst>
                </a:gridCol>
                <a:gridCol w="5387273">
                  <a:extLst>
                    <a:ext uri="{9D8B030D-6E8A-4147-A177-3AD203B41FA5}">
                      <a16:colId xmlns:a16="http://schemas.microsoft.com/office/drawing/2014/main" val="364202718"/>
                    </a:ext>
                  </a:extLst>
                </a:gridCol>
              </a:tblGrid>
              <a:tr h="9082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</a:t>
                      </a:r>
                      <a:r>
                        <a:rPr kumimoji="1" lang="ja-JP" altLang="en-US" sz="2400" dirty="0"/>
                        <a:t>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記念品、提携ジム体験チケット</a:t>
                      </a:r>
                      <a:r>
                        <a:rPr kumimoji="1" lang="en-US" altLang="ja-JP" dirty="0"/>
                        <a:t>30</a:t>
                      </a:r>
                      <a:r>
                        <a:rPr kumimoji="1" lang="ja-JP" altLang="en-US" dirty="0"/>
                        <a:t>日分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5014918"/>
                  </a:ext>
                </a:extLst>
              </a:tr>
              <a:tr h="9082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2</a:t>
                      </a:r>
                      <a:r>
                        <a:rPr kumimoji="1" lang="ja-JP" altLang="en-US" sz="2400" dirty="0"/>
                        <a:t>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3,000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記念品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1993630"/>
                  </a:ext>
                </a:extLst>
              </a:tr>
              <a:tr h="9082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3</a:t>
                      </a:r>
                      <a:r>
                        <a:rPr kumimoji="1" lang="ja-JP" altLang="en-US" sz="2400" dirty="0"/>
                        <a:t>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500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記念品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2200655"/>
                  </a:ext>
                </a:extLst>
              </a:tr>
              <a:tr h="9082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社長ニアピン賞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3,000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r>
                        <a:rPr kumimoji="1" lang="en-US" altLang="ja-JP" dirty="0"/>
                        <a:t>※</a:t>
                      </a:r>
                      <a:r>
                        <a:rPr kumimoji="1" lang="ja-JP" altLang="en-US" dirty="0"/>
                        <a:t>社長の累計歩数に一番近い参加者が対象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7387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2209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20917A-EBFB-4C1A-B43C-AC7A6F4F7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社内アンケート①</a:t>
            </a:r>
          </a:p>
        </p:txBody>
      </p:sp>
    </p:spTree>
    <p:extLst>
      <p:ext uri="{BB962C8B-B14F-4D97-AF65-F5344CB8AC3E}">
        <p14:creationId xmlns:p14="http://schemas.microsoft.com/office/powerpoint/2010/main" val="1597854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20917A-EBFB-4C1A-B43C-AC7A6F4F7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社内アンケート②</a:t>
            </a:r>
          </a:p>
        </p:txBody>
      </p:sp>
    </p:spTree>
    <p:extLst>
      <p:ext uri="{BB962C8B-B14F-4D97-AF65-F5344CB8AC3E}">
        <p14:creationId xmlns:p14="http://schemas.microsoft.com/office/powerpoint/2010/main" val="518410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DFA741-4548-4B81-9EA3-C7B0E9009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ウォーキングイベントに関する連絡先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99B1B-86EF-4421-B010-252DC6A492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accent1"/>
                </a:solidFill>
              </a:rPr>
              <a:t>健康推進室</a:t>
            </a:r>
            <a:endParaRPr lang="en-US" altLang="ja-JP" sz="2400" b="1" dirty="0">
              <a:solidFill>
                <a:schemeClr val="accent1"/>
              </a:solidFill>
            </a:endParaRPr>
          </a:p>
          <a:p>
            <a:pPr lvl="1">
              <a:lnSpc>
                <a:spcPct val="150000"/>
              </a:lnSpc>
            </a:pPr>
            <a:r>
              <a:rPr kumimoji="1" lang="ja-JP" altLang="en-US" sz="2000" dirty="0"/>
              <a:t>内線</a:t>
            </a:r>
            <a:r>
              <a:rPr kumimoji="1" lang="en-US" altLang="ja-JP" sz="2000" dirty="0"/>
              <a:t>715-631</a:t>
            </a:r>
            <a:r>
              <a:rPr lang="en-US" altLang="ja-JP" sz="1800" dirty="0"/>
              <a:t>	</a:t>
            </a:r>
            <a:endParaRPr kumimoji="1" lang="en-US" altLang="ja-JP" sz="1800" dirty="0"/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accent1"/>
                </a:solidFill>
              </a:rPr>
              <a:t>総務部</a:t>
            </a:r>
            <a:endParaRPr lang="en-US" altLang="ja-JP" sz="2400" b="1" dirty="0">
              <a:solidFill>
                <a:schemeClr val="accent1"/>
              </a:solidFill>
            </a:endParaRPr>
          </a:p>
          <a:p>
            <a:pPr lvl="1">
              <a:lnSpc>
                <a:spcPct val="150000"/>
              </a:lnSpc>
            </a:pPr>
            <a:r>
              <a:rPr lang="ja-JP" altLang="en-US" sz="2000" dirty="0"/>
              <a:t>佐藤（内線</a:t>
            </a:r>
            <a:r>
              <a:rPr lang="en-US" altLang="ja-JP" sz="2000" dirty="0"/>
              <a:t>716-832</a:t>
            </a:r>
            <a:r>
              <a:rPr lang="ja-JP" altLang="en-US" sz="2000" dirty="0"/>
              <a:t>）</a:t>
            </a:r>
            <a:endParaRPr lang="en-US" altLang="ja-JP" sz="2000" dirty="0"/>
          </a:p>
          <a:p>
            <a:pPr lvl="1">
              <a:lnSpc>
                <a:spcPct val="150000"/>
              </a:lnSpc>
            </a:pPr>
            <a:r>
              <a:rPr lang="ja-JP" altLang="en-US" sz="2000" dirty="0"/>
              <a:t>中村（内線</a:t>
            </a:r>
            <a:r>
              <a:rPr lang="en-US" altLang="ja-JP" sz="2000" dirty="0"/>
              <a:t>716-793</a:t>
            </a:r>
            <a:r>
              <a:rPr lang="ja-JP" altLang="en-US" sz="2000" dirty="0"/>
              <a:t>）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108870216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1269</TotalTime>
  <Words>272</Words>
  <Application>Microsoft Office PowerPoint</Application>
  <PresentationFormat>ワイド画面</PresentationFormat>
  <Paragraphs>46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Wingdings</vt:lpstr>
      <vt:lpstr>Wingdings 3</vt:lpstr>
      <vt:lpstr>ファセット</vt:lpstr>
      <vt:lpstr>全社ウォーキング イベント企画</vt:lpstr>
      <vt:lpstr>イベントのねらい</vt:lpstr>
      <vt:lpstr>春のウォーキングイベント</vt:lpstr>
      <vt:lpstr>秋のウォーキングイベント</vt:lpstr>
      <vt:lpstr>冬のウォーキングイベント</vt:lpstr>
      <vt:lpstr>冬のウォーキングイベント賞品</vt:lpstr>
      <vt:lpstr>社内アンケート①</vt:lpstr>
      <vt:lpstr>社内アンケート②</vt:lpstr>
      <vt:lpstr>ウォーキングイベントに関する連絡先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全社ウォーキング イベント企画</dc:title>
  <dcterms:created xsi:type="dcterms:W3CDTF">2022-05-10T06:55:42Z</dcterms:created>
  <dcterms:modified xsi:type="dcterms:W3CDTF">2022-07-26T05:10:51Z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295cc1-d279-42ac-ab4d-3b0f4fece050_Enabled">
    <vt:lpwstr>true</vt:lpwstr>
  </property>
  <property fmtid="{D5CDD505-2E9C-101B-9397-08002B2CF9AE}" pid="3" name="MSIP_Label_a7295cc1-d279-42ac-ab4d-3b0f4fece050_SetDate">
    <vt:lpwstr>2022-05-16T10:45:59Z</vt:lpwstr>
  </property>
  <property fmtid="{D5CDD505-2E9C-101B-9397-08002B2CF9AE}" pid="4" name="MSIP_Label_a7295cc1-d279-42ac-ab4d-3b0f4fece050_Method">
    <vt:lpwstr>Standard</vt:lpwstr>
  </property>
  <property fmtid="{D5CDD505-2E9C-101B-9397-08002B2CF9AE}" pid="5" name="MSIP_Label_a7295cc1-d279-42ac-ab4d-3b0f4fece050_Name">
    <vt:lpwstr>FUJITSU-RESTRICTED​</vt:lpwstr>
  </property>
  <property fmtid="{D5CDD505-2E9C-101B-9397-08002B2CF9AE}" pid="6" name="MSIP_Label_a7295cc1-d279-42ac-ab4d-3b0f4fece050_SiteId">
    <vt:lpwstr>a19f121d-81e1-4858-a9d8-736e267fd4c7</vt:lpwstr>
  </property>
  <property fmtid="{D5CDD505-2E9C-101B-9397-08002B2CF9AE}" pid="7" name="MSIP_Label_a7295cc1-d279-42ac-ab4d-3b0f4fece050_ActionId">
    <vt:lpwstr>0f41e7f3-b5d5-4f0d-aa3c-71a83b987919</vt:lpwstr>
  </property>
  <property fmtid="{D5CDD505-2E9C-101B-9397-08002B2CF9AE}" pid="8" name="MSIP_Label_a7295cc1-d279-42ac-ab4d-3b0f4fece050_ContentBits">
    <vt:lpwstr>0</vt:lpwstr>
  </property>
</Properties>
</file>