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56" r:id="rId1"/>
  </p:sldMasterIdLst>
  <p:notesMasterIdLst>
    <p:notesMasterId r:id="rId8"/>
  </p:notesMasterIdLst>
  <p:sldIdLst>
    <p:sldId id="276" r:id="rId2"/>
    <p:sldId id="277" r:id="rId3"/>
    <p:sldId id="278" r:id="rId4"/>
    <p:sldId id="279" r:id="rId5"/>
    <p:sldId id="280" r:id="rId6"/>
    <p:sldId id="28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3765926-0E2A-30B2-E162-CCE6E18F4375}" name="富士 太郎" initials="富士" userId="4ba1f500b7c48697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3957" autoAdjust="0"/>
  </p:normalViewPr>
  <p:slideViewPr>
    <p:cSldViewPr snapToGrid="0">
      <p:cViewPr varScale="1">
        <p:scale>
          <a:sx n="68" d="100"/>
          <a:sy n="68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動画配信サービスの選び方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69000"/>
                      <a:alpha val="100000"/>
                      <a:satMod val="109000"/>
                      <a:lumMod val="110000"/>
                    </a:schemeClr>
                  </a:gs>
                  <a:gs pos="52000">
                    <a:schemeClr val="accent1">
                      <a:tint val="74000"/>
                      <a:satMod val="100000"/>
                      <a:lumMod val="104000"/>
                    </a:schemeClr>
                  </a:gs>
                  <a:gs pos="100000">
                    <a:schemeClr val="accent1">
                      <a:tint val="78000"/>
                      <a:satMod val="100000"/>
                      <a:lumMod val="100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04CD-40D1-89EF-D1C09FF35742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69000"/>
                      <a:alpha val="100000"/>
                      <a:satMod val="109000"/>
                      <a:lumMod val="110000"/>
                    </a:schemeClr>
                  </a:gs>
                  <a:gs pos="52000">
                    <a:schemeClr val="accent2">
                      <a:tint val="74000"/>
                      <a:satMod val="100000"/>
                      <a:lumMod val="104000"/>
                    </a:schemeClr>
                  </a:gs>
                  <a:gs pos="100000">
                    <a:schemeClr val="accent2">
                      <a:tint val="78000"/>
                      <a:satMod val="100000"/>
                      <a:lumMod val="100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04CD-40D1-89EF-D1C09FF35742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69000"/>
                      <a:alpha val="100000"/>
                      <a:satMod val="109000"/>
                      <a:lumMod val="110000"/>
                    </a:schemeClr>
                  </a:gs>
                  <a:gs pos="52000">
                    <a:schemeClr val="accent3">
                      <a:tint val="74000"/>
                      <a:satMod val="100000"/>
                      <a:lumMod val="104000"/>
                    </a:schemeClr>
                  </a:gs>
                  <a:gs pos="100000">
                    <a:schemeClr val="accent3">
                      <a:tint val="78000"/>
                      <a:satMod val="100000"/>
                      <a:lumMod val="100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04CD-40D1-89EF-D1C09FF35742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69000"/>
                      <a:alpha val="100000"/>
                      <a:satMod val="109000"/>
                      <a:lumMod val="110000"/>
                    </a:schemeClr>
                  </a:gs>
                  <a:gs pos="52000">
                    <a:schemeClr val="accent4">
                      <a:tint val="74000"/>
                      <a:satMod val="100000"/>
                      <a:lumMod val="104000"/>
                    </a:schemeClr>
                  </a:gs>
                  <a:gs pos="100000">
                    <a:schemeClr val="accent4">
                      <a:tint val="78000"/>
                      <a:satMod val="100000"/>
                      <a:lumMod val="100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4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20DF-4B20-A11C-6992991424A0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69000"/>
                      <a:alpha val="100000"/>
                      <a:satMod val="109000"/>
                      <a:lumMod val="110000"/>
                    </a:schemeClr>
                  </a:gs>
                  <a:gs pos="52000">
                    <a:schemeClr val="accent5">
                      <a:tint val="74000"/>
                      <a:satMod val="100000"/>
                      <a:lumMod val="104000"/>
                    </a:schemeClr>
                  </a:gs>
                  <a:gs pos="100000">
                    <a:schemeClr val="accent5">
                      <a:tint val="78000"/>
                      <a:satMod val="100000"/>
                      <a:lumMod val="100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5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04CD-40D1-89EF-D1C09FF3574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作品数が多い</c:v>
                </c:pt>
                <c:pt idx="1">
                  <c:v>料金が安い</c:v>
                </c:pt>
                <c:pt idx="2">
                  <c:v>見たい作品があった</c:v>
                </c:pt>
                <c:pt idx="3">
                  <c:v>知人の勧め</c:v>
                </c:pt>
                <c:pt idx="4">
                  <c:v>無料期間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735</c:v>
                </c:pt>
                <c:pt idx="3">
                  <c:v>70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DF-4B20-A11C-6992991424A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ECCD9-2CEA-4539-BE03-4803EB4F0549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31C3B-CD80-4640-AB9A-C09E474164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271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31C3B-CD80-4640-AB9A-C09E474164A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778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282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885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338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6508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358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4082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4278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274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413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237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08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209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00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354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862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503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83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9B991-6960-40DD-AC2E-B9C29945073F}" type="datetimeFigureOut">
              <a:rPr kumimoji="1" lang="ja-JP" altLang="en-US" smtClean="0"/>
              <a:t>2022/7/27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BD62A-4665-4158-A288-069FC5FE0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698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7" r:id="rId1"/>
    <p:sldLayoutId id="2147484558" r:id="rId2"/>
    <p:sldLayoutId id="2147484559" r:id="rId3"/>
    <p:sldLayoutId id="2147484560" r:id="rId4"/>
    <p:sldLayoutId id="2147484561" r:id="rId5"/>
    <p:sldLayoutId id="2147484562" r:id="rId6"/>
    <p:sldLayoutId id="2147484563" r:id="rId7"/>
    <p:sldLayoutId id="2147484564" r:id="rId8"/>
    <p:sldLayoutId id="2147484565" r:id="rId9"/>
    <p:sldLayoutId id="2147484566" r:id="rId10"/>
    <p:sldLayoutId id="2147484567" r:id="rId11"/>
    <p:sldLayoutId id="2147484568" r:id="rId12"/>
    <p:sldLayoutId id="2147484569" r:id="rId13"/>
    <p:sldLayoutId id="2147484570" r:id="rId14"/>
    <p:sldLayoutId id="2147484571" r:id="rId15"/>
    <p:sldLayoutId id="2147484572" r:id="rId16"/>
    <p:sldLayoutId id="214748457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kumimoji="1"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C64546-59F1-7BDD-5407-181EC2090A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0027" y="1856935"/>
            <a:ext cx="8231945" cy="2320211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sz="3600" dirty="0"/>
              <a:t>映画・ドラマ・アニメ動画配信サービス</a:t>
            </a:r>
            <a:br>
              <a:rPr kumimoji="1" lang="en-US" altLang="ja-JP" dirty="0"/>
            </a:br>
            <a:r>
              <a:rPr kumimoji="1" lang="en-US" altLang="ja-JP" sz="10000" dirty="0" err="1">
                <a:latin typeface="Bookman Old Style" panose="02050604050505020204" pitchFamily="18" charset="0"/>
              </a:rPr>
              <a:t>F</a:t>
            </a:r>
            <a:r>
              <a:rPr kumimoji="1" lang="en-US" altLang="ja-JP" sz="7300" dirty="0" err="1">
                <a:latin typeface="Bookman Old Style" panose="02050604050505020204" pitchFamily="18" charset="0"/>
              </a:rPr>
              <a:t>o</a:t>
            </a:r>
            <a:r>
              <a:rPr kumimoji="1" lang="en-US" altLang="ja-JP" sz="10000" dirty="0" err="1">
                <a:latin typeface="Bookman Old Style" panose="02050604050505020204" pitchFamily="18" charset="0"/>
              </a:rPr>
              <a:t>F</a:t>
            </a:r>
            <a:r>
              <a:rPr kumimoji="1" lang="en-US" altLang="ja-JP" sz="7300" dirty="0" err="1">
                <a:latin typeface="Bookman Old Style" panose="02050604050505020204" pitchFamily="18" charset="0"/>
              </a:rPr>
              <a:t>o</a:t>
            </a:r>
            <a:r>
              <a:rPr kumimoji="1" lang="en-US" altLang="ja-JP" sz="10000" dirty="0" err="1">
                <a:latin typeface="Bookman Old Style" panose="02050604050505020204" pitchFamily="18" charset="0"/>
              </a:rPr>
              <a:t>M</a:t>
            </a:r>
            <a:endParaRPr kumimoji="1" lang="ja-JP" altLang="en-US" sz="10000" dirty="0">
              <a:latin typeface="Bookman Old Style" panose="020506040505050202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67C54D8-B957-4559-1863-00B2C190EF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6603" y="4177146"/>
            <a:ext cx="2658794" cy="419295"/>
          </a:xfrm>
        </p:spPr>
        <p:txBody>
          <a:bodyPr/>
          <a:lstStyle/>
          <a:p>
            <a:pPr algn="ctr"/>
            <a:r>
              <a:rPr kumimoji="1" lang="en-US" altLang="ja-JP" dirty="0"/>
              <a:t>FOM</a:t>
            </a:r>
            <a:r>
              <a:rPr kumimoji="1" lang="ja-JP" altLang="en-US" dirty="0"/>
              <a:t>通信株式会社</a:t>
            </a:r>
          </a:p>
        </p:txBody>
      </p:sp>
    </p:spTree>
    <p:extLst>
      <p:ext uri="{BB962C8B-B14F-4D97-AF65-F5344CB8AC3E}">
        <p14:creationId xmlns:p14="http://schemas.microsoft.com/office/powerpoint/2010/main" val="1865627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1E53FA-308E-8EB0-F87F-83C40EA22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708" y="764373"/>
            <a:ext cx="10943492" cy="1293028"/>
          </a:xfrm>
        </p:spPr>
        <p:txBody>
          <a:bodyPr>
            <a:normAutofit fontScale="90000"/>
          </a:bodyPr>
          <a:lstStyle/>
          <a:p>
            <a:r>
              <a:rPr kumimoji="1" lang="ja-JP" altLang="en-US" sz="5400" dirty="0"/>
              <a:t>アンケート調査</a:t>
            </a:r>
            <a:br>
              <a:rPr kumimoji="1" lang="en-US" altLang="ja-JP" dirty="0"/>
            </a:br>
            <a:r>
              <a:rPr kumimoji="1" lang="ja-JP" altLang="en-US" dirty="0"/>
              <a:t>ー動画配信サービスの選び方ー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0640E9-2DB1-24B5-D428-469105D8C9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kumimoji="1" lang="en-US" altLang="ja-JP" sz="2400" dirty="0"/>
              <a:t>SNS</a:t>
            </a:r>
            <a:r>
              <a:rPr kumimoji="1" lang="ja-JP" altLang="en-US" sz="2400" dirty="0"/>
              <a:t>「</a:t>
            </a:r>
            <a:r>
              <a:rPr kumimoji="1" lang="en-US" altLang="ja-JP" sz="2400" dirty="0" err="1"/>
              <a:t>Fommer</a:t>
            </a:r>
            <a:r>
              <a:rPr kumimoji="1" lang="ja-JP" altLang="en-US" sz="2400" dirty="0"/>
              <a:t>」で募集</a:t>
            </a:r>
            <a:endParaRPr kumimoji="1" lang="en-US" altLang="ja-JP" sz="24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lang="ja-JP" altLang="en-US" sz="2400" dirty="0"/>
              <a:t>回答者の条件：</a:t>
            </a:r>
            <a:endParaRPr lang="en-US" altLang="ja-JP" sz="24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kumimoji="1" lang="ja-JP" altLang="en-US" sz="2400" dirty="0"/>
              <a:t>現在動画配信サービスを利用している人</a:t>
            </a:r>
            <a:endParaRPr kumimoji="1" lang="en-US" altLang="ja-JP" sz="24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lang="ja-JP" altLang="en-US" sz="2400" dirty="0"/>
              <a:t>アンケート回答者数：</a:t>
            </a:r>
            <a:endParaRPr lang="en-US" altLang="ja-JP" sz="24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kumimoji="1" lang="ja-JP" altLang="en-US" sz="2400" dirty="0"/>
              <a:t>約</a:t>
            </a:r>
            <a:r>
              <a:rPr kumimoji="1" lang="en-US" altLang="ja-JP" sz="2400" dirty="0"/>
              <a:t>2,500</a:t>
            </a:r>
            <a:r>
              <a:rPr kumimoji="1" lang="ja-JP" altLang="en-US" sz="2400" dirty="0"/>
              <a:t>人</a:t>
            </a:r>
          </a:p>
        </p:txBody>
      </p:sp>
      <p:graphicFrame>
        <p:nvGraphicFramePr>
          <p:cNvPr id="7" name="コンテンツ プレースホルダー 6">
            <a:extLst>
              <a:ext uri="{FF2B5EF4-FFF2-40B4-BE49-F238E27FC236}">
                <a16:creationId xmlns:a16="http://schemas.microsoft.com/office/drawing/2014/main" id="{FDEAADD2-6A48-72EC-544F-3D5960990964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08091545"/>
              </p:ext>
            </p:extLst>
          </p:nvPr>
        </p:nvGraphicFramePr>
        <p:xfrm>
          <a:off x="6172200" y="2193925"/>
          <a:ext cx="53340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2221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AD4E0D-03F0-6EAD-9CDC-3B3BD3447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5400" dirty="0" err="1"/>
              <a:t>F</a:t>
            </a:r>
            <a:r>
              <a:rPr kumimoji="1" lang="en-US" altLang="ja-JP" dirty="0" err="1"/>
              <a:t>o</a:t>
            </a:r>
            <a:r>
              <a:rPr kumimoji="1" lang="en-US" altLang="ja-JP" sz="5400" dirty="0" err="1"/>
              <a:t>F</a:t>
            </a:r>
            <a:r>
              <a:rPr kumimoji="1" lang="en-US" altLang="ja-JP" dirty="0" err="1"/>
              <a:t>O</a:t>
            </a:r>
            <a:r>
              <a:rPr kumimoji="1" lang="en-US" altLang="ja-JP" sz="5400" dirty="0" err="1"/>
              <a:t>M</a:t>
            </a:r>
            <a:r>
              <a:rPr kumimoji="1" lang="ja-JP" altLang="en-US" sz="5400" dirty="0"/>
              <a:t>セールスポイント</a:t>
            </a:r>
          </a:p>
        </p:txBody>
      </p:sp>
    </p:spTree>
    <p:extLst>
      <p:ext uri="{BB962C8B-B14F-4D97-AF65-F5344CB8AC3E}">
        <p14:creationId xmlns:p14="http://schemas.microsoft.com/office/powerpoint/2010/main" val="267891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6AC3CC-6839-42BD-F293-8B02D26B1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dirty="0"/>
              <a:t>「見たい」がたくさんある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B8987B-8B21-5C64-28BB-F0FEDEBE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1"/>
            <a:ext cx="10820400" cy="1234440"/>
          </a:xfrm>
        </p:spPr>
        <p:txBody>
          <a:bodyPr>
            <a:normAutofit/>
          </a:bodyPr>
          <a:lstStyle/>
          <a:p>
            <a:r>
              <a:rPr kumimoji="1" lang="en-US" altLang="ja-JP" sz="2400" dirty="0" err="1"/>
              <a:t>FoFoM</a:t>
            </a:r>
            <a:r>
              <a:rPr kumimoji="1" lang="ja-JP" altLang="en-US" sz="2400" dirty="0"/>
              <a:t>では、約</a:t>
            </a:r>
            <a:r>
              <a:rPr kumimoji="1" lang="en-US" altLang="ja-JP" sz="2400" dirty="0"/>
              <a:t>15</a:t>
            </a:r>
            <a:r>
              <a:rPr kumimoji="1" lang="ja-JP" altLang="en-US" sz="2400" dirty="0"/>
              <a:t>万本の作品をご用意！</a:t>
            </a:r>
            <a:endParaRPr kumimoji="1" lang="en-US" altLang="ja-JP" sz="2400" dirty="0"/>
          </a:p>
          <a:p>
            <a:r>
              <a:rPr lang="ja-JP" altLang="en-US" sz="2400" dirty="0"/>
              <a:t>オリジナル作品もたくさんあるので、お気に入りがきっと見つかります。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88354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6AC3CC-6839-42BD-F293-8B02D26B1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5400" dirty="0"/>
              <a:t>業界最安値で楽しめる</a:t>
            </a:r>
            <a:endParaRPr kumimoji="1" lang="ja-JP" altLang="en-US" sz="54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B8987B-8B21-5C64-28BB-F0FEDEBE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1"/>
            <a:ext cx="10820400" cy="1234440"/>
          </a:xfrm>
        </p:spPr>
        <p:txBody>
          <a:bodyPr>
            <a:normAutofit/>
          </a:bodyPr>
          <a:lstStyle/>
          <a:p>
            <a:r>
              <a:rPr kumimoji="1" lang="en-US" altLang="ja-JP" sz="2400" dirty="0" err="1"/>
              <a:t>FoFoM</a:t>
            </a:r>
            <a:r>
              <a:rPr kumimoji="1" lang="ja-JP" altLang="en-US" sz="2400" dirty="0"/>
              <a:t>の視聴料は毎月ワンコイン！</a:t>
            </a:r>
            <a:endParaRPr kumimoji="1" lang="en-US" altLang="ja-JP" sz="2400" dirty="0"/>
          </a:p>
          <a:p>
            <a:r>
              <a:rPr lang="ja-JP" altLang="en-US" sz="2400" dirty="0"/>
              <a:t>追加料金なしで高画質（フル</a:t>
            </a:r>
            <a:r>
              <a:rPr lang="en-US" altLang="ja-JP" sz="2400" dirty="0"/>
              <a:t>HD</a:t>
            </a:r>
            <a:r>
              <a:rPr lang="ja-JP" altLang="en-US" sz="2400" dirty="0"/>
              <a:t>・</a:t>
            </a:r>
            <a:r>
              <a:rPr lang="en-US" altLang="ja-JP" sz="2400" dirty="0"/>
              <a:t>4K</a:t>
            </a:r>
            <a:r>
              <a:rPr lang="ja-JP" altLang="en-US" sz="2400"/>
              <a:t>）の動画が</a:t>
            </a:r>
            <a:r>
              <a:rPr lang="ja-JP" altLang="en-US" sz="2400" dirty="0"/>
              <a:t>楽しめます。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52595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25DF96-7FCC-C404-8A76-C342FC10A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dirty="0"/>
              <a:t>いつでもどこでも見られる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7FF282-4E58-6848-1C7B-1687919BE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1"/>
            <a:ext cx="10820400" cy="2606040"/>
          </a:xfrm>
        </p:spPr>
        <p:txBody>
          <a:bodyPr>
            <a:normAutofit/>
          </a:bodyPr>
          <a:lstStyle/>
          <a:p>
            <a:r>
              <a:rPr kumimoji="1" lang="ja-JP" altLang="en-US" sz="2800" dirty="0"/>
              <a:t>様々なデバイスに対応</a:t>
            </a:r>
            <a:endParaRPr kumimoji="1" lang="en-US" altLang="ja-JP" sz="2800" dirty="0"/>
          </a:p>
          <a:p>
            <a:pPr lvl="1"/>
            <a:r>
              <a:rPr lang="ja-JP" altLang="en-US" sz="2600" dirty="0"/>
              <a:t>スマートフォン、パソコン、テレビなど見るシーンに応じて自由に選べます。（</a:t>
            </a:r>
            <a:r>
              <a:rPr lang="en-US" altLang="ja-JP" sz="2600" dirty="0"/>
              <a:t>※</a:t>
            </a:r>
            <a:r>
              <a:rPr lang="ja-JP" altLang="en-US" sz="2600" dirty="0"/>
              <a:t>同時接続は</a:t>
            </a:r>
            <a:r>
              <a:rPr lang="en-US" altLang="ja-JP" sz="2600" dirty="0"/>
              <a:t>2</a:t>
            </a:r>
            <a:r>
              <a:rPr lang="ja-JP" altLang="en-US" sz="2600" dirty="0"/>
              <a:t>台まで）</a:t>
            </a:r>
            <a:endParaRPr lang="en-US" altLang="ja-JP" sz="2600" dirty="0"/>
          </a:p>
          <a:p>
            <a:r>
              <a:rPr kumimoji="1" lang="ja-JP" altLang="en-US" sz="2800" dirty="0"/>
              <a:t>ダウンロード可能</a:t>
            </a:r>
            <a:endParaRPr kumimoji="1" lang="en-US" altLang="ja-JP" sz="2800" dirty="0"/>
          </a:p>
          <a:p>
            <a:pPr lvl="1"/>
            <a:r>
              <a:rPr kumimoji="1" lang="ja-JP" altLang="en-US" sz="2600" dirty="0"/>
              <a:t>動画をダウンロードしておけば、オフライン環境でも楽しめます。</a:t>
            </a:r>
          </a:p>
        </p:txBody>
      </p:sp>
    </p:spTree>
    <p:extLst>
      <p:ext uri="{BB962C8B-B14F-4D97-AF65-F5344CB8AC3E}">
        <p14:creationId xmlns:p14="http://schemas.microsoft.com/office/powerpoint/2010/main" val="1431753077"/>
      </p:ext>
    </p:extLst>
  </p:cSld>
  <p:clrMapOvr>
    <a:masterClrMapping/>
  </p:clrMapOvr>
</p:sld>
</file>

<file path=ppt/theme/theme1.xml><?xml version="1.0" encoding="utf-8"?>
<a:theme xmlns:a="http://schemas.openxmlformats.org/drawingml/2006/main" name="飛行機雲">
  <a:themeElements>
    <a:clrScheme name="飛行機雲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飛行機雲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飛行機雲</Template>
  <TotalTime>873</TotalTime>
  <Words>155</Words>
  <Application>Microsoft Office PowerPoint</Application>
  <PresentationFormat>ワイド画面</PresentationFormat>
  <Paragraphs>21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游ゴシック</vt:lpstr>
      <vt:lpstr>Arial</vt:lpstr>
      <vt:lpstr>Bookman Old Style</vt:lpstr>
      <vt:lpstr>Century Gothic</vt:lpstr>
      <vt:lpstr>Wingdings</vt:lpstr>
      <vt:lpstr>飛行機雲</vt:lpstr>
      <vt:lpstr>映画・ドラマ・アニメ動画配信サービス FoFoM</vt:lpstr>
      <vt:lpstr>アンケート調査 ー動画配信サービスの選び方ー</vt:lpstr>
      <vt:lpstr>FoFOMセールスポイント</vt:lpstr>
      <vt:lpstr>「見たい」がたくさんある</vt:lpstr>
      <vt:lpstr>業界最安値で楽しめる</vt:lpstr>
      <vt:lpstr>いつでもどこでも見られる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映画・ドラマ・アニメ配信サービス「FoFoM」発表</dc:title>
  <dcterms:created xsi:type="dcterms:W3CDTF">2022-05-15T01:07:33Z</dcterms:created>
  <dcterms:modified xsi:type="dcterms:W3CDTF">2022-07-27T07:53:55Z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2022-05-25T00:23:56Z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406c2aee-0495-4a97-bab0-042a11016d38</vt:lpwstr>
  </property>
  <property fmtid="{D5CDD505-2E9C-101B-9397-08002B2CF9AE}" pid="8" name="MSIP_Label_a7295cc1-d279-42ac-ab4d-3b0f4fece050_ContentBits">
    <vt:lpwstr>0</vt:lpwstr>
  </property>
</Properties>
</file>