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98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204343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92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75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742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50213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30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708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21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23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94188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2348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5F294FC-F49B-42D2-932B-56EED97CE91B}" type="datetimeFigureOut">
              <a:rPr kumimoji="1" lang="ja-JP" altLang="en-US" smtClean="0"/>
              <a:t>2022/7/7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3012F00-B359-4AE8-B29D-2E57337048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597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">
            <a:extLst>
              <a:ext uri="{FF2B5EF4-FFF2-40B4-BE49-F238E27FC236}">
                <a16:creationId xmlns:a16="http://schemas.microsoft.com/office/drawing/2014/main" id="{7DDA3128-B2A5-4DFD-A7BC-078676A141DC}"/>
              </a:ext>
            </a:extLst>
          </p:cNvPr>
          <p:cNvSpPr/>
          <p:nvPr/>
        </p:nvSpPr>
        <p:spPr>
          <a:xfrm>
            <a:off x="946306" y="4750632"/>
            <a:ext cx="10814385" cy="1493616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2400" dirty="0">
                <a:solidFill>
                  <a:schemeClr val="accent1">
                    <a:lumMod val="50000"/>
                  </a:schemeClr>
                </a:solidFill>
              </a:rPr>
              <a:t>最初の１時間までドリンク込み</a:t>
            </a:r>
            <a:r>
              <a:rPr kumimoji="1" lang="en-US" altLang="ja-JP" sz="2400" dirty="0">
                <a:solidFill>
                  <a:schemeClr val="accent1">
                    <a:lumMod val="50000"/>
                  </a:schemeClr>
                </a:solidFill>
              </a:rPr>
              <a:t>1,200</a:t>
            </a:r>
            <a:r>
              <a:rPr kumimoji="1" lang="ja-JP" altLang="en-US" sz="2400" dirty="0">
                <a:solidFill>
                  <a:schemeClr val="accent1">
                    <a:lumMod val="50000"/>
                  </a:schemeClr>
                </a:solidFill>
              </a:rPr>
              <a:t>円（以降</a:t>
            </a:r>
            <a:r>
              <a:rPr kumimoji="1" lang="en-US" altLang="ja-JP" sz="2400" dirty="0">
                <a:solidFill>
                  <a:schemeClr val="accent1">
                    <a:lumMod val="50000"/>
                  </a:schemeClr>
                </a:solidFill>
              </a:rPr>
              <a:t>30</a:t>
            </a:r>
            <a:r>
              <a:rPr kumimoji="1" lang="ja-JP" altLang="en-US" sz="2400" dirty="0">
                <a:solidFill>
                  <a:schemeClr val="accent1">
                    <a:lumMod val="50000"/>
                  </a:schemeClr>
                </a:solidFill>
              </a:rPr>
              <a:t>分ごとに</a:t>
            </a:r>
            <a:r>
              <a:rPr kumimoji="1" lang="en-US" altLang="ja-JP" sz="2400" dirty="0">
                <a:solidFill>
                  <a:schemeClr val="accent1">
                    <a:lumMod val="50000"/>
                  </a:schemeClr>
                </a:solidFill>
              </a:rPr>
              <a:t>500</a:t>
            </a:r>
            <a:r>
              <a:rPr kumimoji="1" lang="ja-JP" altLang="en-US" sz="2400" dirty="0">
                <a:solidFill>
                  <a:schemeClr val="accent1">
                    <a:lumMod val="50000"/>
                  </a:schemeClr>
                </a:solidFill>
              </a:rPr>
              <a:t>円）</a:t>
            </a:r>
            <a:endParaRPr kumimoji="1" lang="en-US" altLang="ja-JP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 dirty="0">
                <a:solidFill>
                  <a:schemeClr val="accent5">
                    <a:lumMod val="75000"/>
                  </a:schemeClr>
                </a:solidFill>
              </a:rPr>
              <a:t>お飲み物はオレンジジュース、牛乳、コーヒー、紅茶からお選びいただけます。</a:t>
            </a:r>
          </a:p>
        </p:txBody>
      </p:sp>
      <p:pic>
        <p:nvPicPr>
          <p:cNvPr id="28" name="グラフィックス 2" descr="コーヒー 単色塗りつぶし">
            <a:extLst>
              <a:ext uri="{FF2B5EF4-FFF2-40B4-BE49-F238E27FC236}">
                <a16:creationId xmlns:a16="http://schemas.microsoft.com/office/drawing/2014/main" id="{3ED78177-6B7F-4DA0-9235-37B130E5C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5296" y="5472944"/>
            <a:ext cx="565906" cy="565906"/>
          </a:xfrm>
          <a:prstGeom prst="rect">
            <a:avLst/>
          </a:prstGeom>
        </p:spPr>
      </p:pic>
      <p:sp>
        <p:nvSpPr>
          <p:cNvPr id="16" name="正方形/長方形 3">
            <a:extLst>
              <a:ext uri="{FF2B5EF4-FFF2-40B4-BE49-F238E27FC236}">
                <a16:creationId xmlns:a16="http://schemas.microsoft.com/office/drawing/2014/main" id="{B4A98D4A-242F-4065-A2DF-DBC0B1C969B3}"/>
              </a:ext>
            </a:extLst>
          </p:cNvPr>
          <p:cNvSpPr/>
          <p:nvPr/>
        </p:nvSpPr>
        <p:spPr>
          <a:xfrm>
            <a:off x="6353498" y="3269410"/>
            <a:ext cx="5241354" cy="576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営業時間：</a:t>
            </a:r>
            <a:r>
              <a:rPr kumimoji="1" lang="en-US" altLang="ja-JP" sz="2000" dirty="0">
                <a:solidFill>
                  <a:schemeClr val="bg1"/>
                </a:solidFill>
              </a:rPr>
              <a:t>11</a:t>
            </a:r>
            <a:r>
              <a:rPr kumimoji="1" lang="ja-JP" altLang="en-US" sz="2000" dirty="0">
                <a:solidFill>
                  <a:schemeClr val="bg1"/>
                </a:solidFill>
              </a:rPr>
              <a:t>時</a:t>
            </a:r>
            <a:r>
              <a:rPr kumimoji="1" lang="en-US" altLang="ja-JP" sz="2000" dirty="0">
                <a:solidFill>
                  <a:schemeClr val="bg1"/>
                </a:solidFill>
              </a:rPr>
              <a:t>00</a:t>
            </a:r>
            <a:r>
              <a:rPr kumimoji="1" lang="ja-JP" altLang="en-US" sz="2000" dirty="0">
                <a:solidFill>
                  <a:schemeClr val="bg1"/>
                </a:solidFill>
              </a:rPr>
              <a:t>分～</a:t>
            </a:r>
            <a:r>
              <a:rPr kumimoji="1" lang="en-US" altLang="ja-JP" sz="2000" dirty="0">
                <a:solidFill>
                  <a:schemeClr val="bg1"/>
                </a:solidFill>
              </a:rPr>
              <a:t>19</a:t>
            </a:r>
            <a:r>
              <a:rPr kumimoji="1" lang="ja-JP" altLang="en-US" sz="2000" dirty="0">
                <a:solidFill>
                  <a:schemeClr val="bg1"/>
                </a:solidFill>
              </a:rPr>
              <a:t>時</a:t>
            </a:r>
            <a:r>
              <a:rPr kumimoji="1" lang="en-US" altLang="ja-JP" sz="2000" dirty="0">
                <a:solidFill>
                  <a:schemeClr val="bg1"/>
                </a:solidFill>
              </a:rPr>
              <a:t>00</a:t>
            </a:r>
            <a:r>
              <a:rPr kumimoji="1" lang="ja-JP" altLang="en-US" sz="2000" dirty="0">
                <a:solidFill>
                  <a:schemeClr val="bg1"/>
                </a:solidFill>
              </a:rPr>
              <a:t>分</a:t>
            </a:r>
          </a:p>
        </p:txBody>
      </p:sp>
      <p:sp>
        <p:nvSpPr>
          <p:cNvPr id="20" name="正方形/長方形 4">
            <a:extLst>
              <a:ext uri="{FF2B5EF4-FFF2-40B4-BE49-F238E27FC236}">
                <a16:creationId xmlns:a16="http://schemas.microsoft.com/office/drawing/2014/main" id="{41476DF7-00D5-40D8-BD2A-7B9F206F96A0}"/>
              </a:ext>
            </a:extLst>
          </p:cNvPr>
          <p:cNvSpPr/>
          <p:nvPr/>
        </p:nvSpPr>
        <p:spPr>
          <a:xfrm>
            <a:off x="6255982" y="3269410"/>
            <a:ext cx="260496" cy="576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21" name="正方形/長方形 5">
            <a:extLst>
              <a:ext uri="{FF2B5EF4-FFF2-40B4-BE49-F238E27FC236}">
                <a16:creationId xmlns:a16="http://schemas.microsoft.com/office/drawing/2014/main" id="{CD499B5E-2F99-4B8D-878B-8EC027C452DE}"/>
              </a:ext>
            </a:extLst>
          </p:cNvPr>
          <p:cNvSpPr/>
          <p:nvPr/>
        </p:nvSpPr>
        <p:spPr>
          <a:xfrm>
            <a:off x="6353498" y="3990960"/>
            <a:ext cx="5241354" cy="576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当ビル５階</a:t>
            </a:r>
          </a:p>
        </p:txBody>
      </p:sp>
      <p:sp>
        <p:nvSpPr>
          <p:cNvPr id="22" name="正方形/長方形 6">
            <a:extLst>
              <a:ext uri="{FF2B5EF4-FFF2-40B4-BE49-F238E27FC236}">
                <a16:creationId xmlns:a16="http://schemas.microsoft.com/office/drawing/2014/main" id="{B72CE470-86CF-4D5E-A218-33F99034E689}"/>
              </a:ext>
            </a:extLst>
          </p:cNvPr>
          <p:cNvSpPr/>
          <p:nvPr/>
        </p:nvSpPr>
        <p:spPr>
          <a:xfrm>
            <a:off x="6255983" y="3990960"/>
            <a:ext cx="260496" cy="576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25" name="楕円 7">
            <a:extLst>
              <a:ext uri="{FF2B5EF4-FFF2-40B4-BE49-F238E27FC236}">
                <a16:creationId xmlns:a16="http://schemas.microsoft.com/office/drawing/2014/main" id="{DFFADD54-F568-4A13-8FD3-FB3D9E5AA2E9}"/>
              </a:ext>
            </a:extLst>
          </p:cNvPr>
          <p:cNvSpPr/>
          <p:nvPr/>
        </p:nvSpPr>
        <p:spPr>
          <a:xfrm>
            <a:off x="6353498" y="745182"/>
            <a:ext cx="5241353" cy="20964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809068511">
                  <a:custGeom>
                    <a:avLst/>
                    <a:gdLst>
                      <a:gd name="connsiteX0" fmla="*/ 0 w 5241353"/>
                      <a:gd name="connsiteY0" fmla="*/ 1048211 h 2096422"/>
                      <a:gd name="connsiteX1" fmla="*/ 2620677 w 5241353"/>
                      <a:gd name="connsiteY1" fmla="*/ 0 h 2096422"/>
                      <a:gd name="connsiteX2" fmla="*/ 5241354 w 5241353"/>
                      <a:gd name="connsiteY2" fmla="*/ 1048211 h 2096422"/>
                      <a:gd name="connsiteX3" fmla="*/ 2620677 w 5241353"/>
                      <a:gd name="connsiteY3" fmla="*/ 2096422 h 2096422"/>
                      <a:gd name="connsiteX4" fmla="*/ 0 w 5241353"/>
                      <a:gd name="connsiteY4" fmla="*/ 1048211 h 2096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41353" h="2096422" fill="none" extrusionOk="0">
                        <a:moveTo>
                          <a:pt x="0" y="1048211"/>
                        </a:moveTo>
                        <a:cubicBezTo>
                          <a:pt x="-178626" y="301280"/>
                          <a:pt x="1087632" y="-169889"/>
                          <a:pt x="2620677" y="0"/>
                        </a:cubicBezTo>
                        <a:cubicBezTo>
                          <a:pt x="4078432" y="12752"/>
                          <a:pt x="5351724" y="545539"/>
                          <a:pt x="5241354" y="1048211"/>
                        </a:cubicBezTo>
                        <a:cubicBezTo>
                          <a:pt x="5268906" y="1417543"/>
                          <a:pt x="3854764" y="1919114"/>
                          <a:pt x="2620677" y="2096422"/>
                        </a:cubicBezTo>
                        <a:cubicBezTo>
                          <a:pt x="1073071" y="2153269"/>
                          <a:pt x="34534" y="1722316"/>
                          <a:pt x="0" y="1048211"/>
                        </a:cubicBezTo>
                        <a:close/>
                      </a:path>
                      <a:path w="5241353" h="2096422" stroke="0" extrusionOk="0">
                        <a:moveTo>
                          <a:pt x="0" y="1048211"/>
                        </a:moveTo>
                        <a:cubicBezTo>
                          <a:pt x="-40689" y="533907"/>
                          <a:pt x="1291305" y="-103035"/>
                          <a:pt x="2620677" y="0"/>
                        </a:cubicBezTo>
                        <a:cubicBezTo>
                          <a:pt x="4115841" y="68078"/>
                          <a:pt x="5312577" y="416620"/>
                          <a:pt x="5241354" y="1048211"/>
                        </a:cubicBezTo>
                        <a:cubicBezTo>
                          <a:pt x="5257767" y="1544965"/>
                          <a:pt x="4278405" y="2277023"/>
                          <a:pt x="2620677" y="2096422"/>
                        </a:cubicBezTo>
                        <a:cubicBezTo>
                          <a:pt x="1161092" y="2177042"/>
                          <a:pt x="-73365" y="1555014"/>
                          <a:pt x="0" y="104821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accent1">
                    <a:lumMod val="50000"/>
                  </a:schemeClr>
                </a:solidFill>
              </a:rPr>
              <a:t>猫と遊べる</a:t>
            </a:r>
            <a:br>
              <a:rPr kumimoji="1" lang="en-US" altLang="ja-JP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kumimoji="1" lang="ja-JP" altLang="en-US" sz="2800" dirty="0">
                <a:solidFill>
                  <a:schemeClr val="accent1">
                    <a:lumMod val="50000"/>
                  </a:schemeClr>
                </a:solidFill>
              </a:rPr>
              <a:t>カフェ</a:t>
            </a:r>
            <a:endParaRPr kumimoji="1" lang="en-US" altLang="ja-JP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438033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トリミング</Template>
  <TotalTime>56</TotalTime>
  <Words>48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Calibri</vt:lpstr>
      <vt:lpstr>Franklin Gothic Book</vt:lpstr>
      <vt:lpstr>トリミング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2022-05-17T09:34:25Z</dcterms:created>
  <dcterms:modified xsi:type="dcterms:W3CDTF">2022-07-07T10:51:32Z</dcterms:modified>
</cp:coreProperties>
</file>