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128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47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458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575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4141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422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575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70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64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0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00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89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78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72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59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FE201-FAA7-4CF3-84F2-7E4B64F7F614}" type="datetimeFigureOut">
              <a:rPr kumimoji="1" lang="ja-JP" altLang="en-US" smtClean="0"/>
              <a:t>2022/7/25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63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B5D81C-23FD-75FA-0824-9557715D50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2F2F93-A033-EAE3-3B86-AC95D664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4012" y="4908963"/>
            <a:ext cx="1789991" cy="858792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年度版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037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CACB59-40D0-337C-256B-B2A50111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イベントのねらい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556A73-8DC5-3580-C12A-EDC0729ED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テレワーク推進による運動不足を解消する。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3200" dirty="0">
                <a:solidFill>
                  <a:schemeClr val="accent1"/>
                </a:solidFill>
                <a:latin typeface="Arial Black" panose="020B0A04020102020204" pitchFamily="34" charset="0"/>
              </a:rPr>
              <a:t>78</a:t>
            </a:r>
            <a:r>
              <a:rPr kumimoji="1" lang="ja-JP" altLang="en-US" sz="32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kumimoji="1" lang="ja-JP" altLang="en-US" sz="2000" dirty="0"/>
              <a:t>が運動不足を感じている。</a:t>
            </a:r>
            <a:endParaRPr kumimoji="1" lang="en-US" altLang="ja-JP" sz="2000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8AB3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社員のコミュニケーション促進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8AB3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テレワーク推進によるコミュニケーション不足を解消する。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8AB3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調査の結果、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lack" panose="020B0A04020102020204" pitchFamily="34" charset="0"/>
                <a:ea typeface="ＭＳ Ｐゴシック" panose="020B0600070205080204" pitchFamily="50" charset="-128"/>
              </a:rPr>
              <a:t>74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lack" panose="020B0A04020102020204" pitchFamily="34" charset="0"/>
                <a:ea typeface="ＭＳ Ｐゴシック" panose="020B0600070205080204" pitchFamily="50" charset="-128"/>
              </a:rPr>
              <a:t>％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がコミュニケーション不足を感じている。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34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2DFD4-3E03-8BA3-46C1-7C99EE72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D00249-EEC0-5F10-315B-E8A4EC58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sz="2000" dirty="0"/>
              <a:t>5</a:t>
            </a:r>
            <a:r>
              <a:rPr lang="ja-JP" altLang="en-US" sz="2000" dirty="0"/>
              <a:t>月</a:t>
            </a:r>
            <a:r>
              <a:rPr lang="en-US" altLang="ja-JP" sz="2000" dirty="0"/>
              <a:t>31</a:t>
            </a:r>
            <a:r>
              <a:rPr lang="ja-JP" altLang="en-US" sz="2000" dirty="0"/>
              <a:t>日（月）～</a:t>
            </a:r>
            <a:r>
              <a:rPr lang="en-US" altLang="ja-JP" sz="2000" dirty="0"/>
              <a:t>5</a:t>
            </a:r>
            <a:r>
              <a:rPr lang="ja-JP" altLang="en-US" sz="2000" dirty="0"/>
              <a:t>月</a:t>
            </a:r>
            <a:r>
              <a:rPr lang="en-US" altLang="ja-JP" sz="2000" dirty="0"/>
              <a:t>31</a:t>
            </a:r>
            <a:r>
              <a:rPr lang="ja-JP" altLang="en-US" sz="2000" dirty="0"/>
              <a:t>日（水）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参加申し込み時にウェアラブル端末購入クーポンを進呈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403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2DFD4-3E03-8BA3-46C1-7C99EE72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D00249-EEC0-5F10-315B-E8A4EC58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sz="2000" dirty="0"/>
              <a:t>11</a:t>
            </a:r>
            <a:r>
              <a:rPr lang="ja-JP" altLang="en-US" sz="2000" dirty="0"/>
              <a:t>月</a:t>
            </a:r>
            <a:r>
              <a:rPr lang="en-US" altLang="ja-JP" sz="2000" dirty="0"/>
              <a:t>1</a:t>
            </a:r>
            <a:r>
              <a:rPr lang="ja-JP" altLang="en-US" sz="2000" dirty="0"/>
              <a:t>日（水）～</a:t>
            </a:r>
            <a:r>
              <a:rPr lang="en-US" altLang="ja-JP" sz="2000" dirty="0"/>
              <a:t>11</a:t>
            </a:r>
            <a:r>
              <a:rPr lang="ja-JP" altLang="en-US" sz="2000" dirty="0"/>
              <a:t>月</a:t>
            </a:r>
            <a:r>
              <a:rPr lang="en-US" altLang="ja-JP" sz="2000" dirty="0"/>
              <a:t>30</a:t>
            </a:r>
            <a:r>
              <a:rPr lang="ja-JP" altLang="en-US" sz="2000" dirty="0"/>
              <a:t>日（木）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毎日</a:t>
            </a:r>
            <a:r>
              <a:rPr lang="en-US" altLang="ja-JP" sz="2000" dirty="0"/>
              <a:t>8,000</a:t>
            </a:r>
            <a:r>
              <a:rPr lang="ja-JP" altLang="en-US" sz="2000" dirty="0"/>
              <a:t>歩</a:t>
            </a:r>
            <a:r>
              <a:rPr kumimoji="1" lang="ja-JP" altLang="en-US" sz="2000" dirty="0"/>
              <a:t>を達成した参加者全員にギフトカード</a:t>
            </a:r>
            <a:r>
              <a:rPr kumimoji="1" lang="en-US" altLang="ja-JP" sz="2000" dirty="0"/>
              <a:t>1,000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平均</a:t>
            </a:r>
            <a:r>
              <a:rPr lang="en-US" altLang="ja-JP" sz="2000" dirty="0"/>
              <a:t>8,000</a:t>
            </a:r>
            <a:r>
              <a:rPr lang="ja-JP" altLang="en-US" sz="2000" dirty="0"/>
              <a:t>歩以上達成でもギフトカード</a:t>
            </a:r>
            <a:r>
              <a:rPr lang="en-US" altLang="ja-JP" sz="2000" dirty="0"/>
              <a:t>500</a:t>
            </a:r>
            <a:r>
              <a:rPr lang="ja-JP" altLang="en-US" sz="2000" dirty="0"/>
              <a:t>円分を進呈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9456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2DFD4-3E03-8BA3-46C1-7C99EE72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D00249-EEC0-5F10-315B-E8A4EC58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sz="2000" dirty="0"/>
              <a:t>2</a:t>
            </a:r>
            <a:r>
              <a:rPr lang="ja-JP" altLang="en-US" sz="2000" dirty="0"/>
              <a:t>月</a:t>
            </a:r>
            <a:r>
              <a:rPr lang="en-US" altLang="ja-JP" sz="2000" dirty="0"/>
              <a:t>1</a:t>
            </a:r>
            <a:r>
              <a:rPr lang="ja-JP" altLang="en-US" sz="2000" dirty="0"/>
              <a:t>日（木）～</a:t>
            </a:r>
            <a:r>
              <a:rPr lang="en-US" altLang="ja-JP" sz="2000" dirty="0"/>
              <a:t>2</a:t>
            </a:r>
            <a:r>
              <a:rPr lang="ja-JP" altLang="en-US" sz="2000" dirty="0"/>
              <a:t>月</a:t>
            </a:r>
            <a:r>
              <a:rPr lang="en-US" altLang="ja-JP" sz="2000" dirty="0"/>
              <a:t>29</a:t>
            </a:r>
            <a:r>
              <a:rPr lang="ja-JP" altLang="en-US" sz="2000" dirty="0"/>
              <a:t>日（木）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コミュニケーション促進のため、チーム対抗で累計歩数を競う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チームの順位に応じて、メンバー全員にギフトカードを進呈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0082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03BD0-CD1F-4B82-BFD1-63D9E2609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冬のウォーキングイベント賞品</a:t>
            </a:r>
          </a:p>
        </p:txBody>
      </p:sp>
    </p:spTree>
    <p:extLst>
      <p:ext uri="{BB962C8B-B14F-4D97-AF65-F5344CB8AC3E}">
        <p14:creationId xmlns:p14="http://schemas.microsoft.com/office/powerpoint/2010/main" val="367696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A37FC-E1D6-3E9C-5CB1-0403704D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ウォーキングイベントに関する連絡先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60B2D9-6F00-720E-A30D-BD6364DAF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accent1"/>
                </a:solidFill>
              </a:rPr>
              <a:t>健康推進室</a:t>
            </a:r>
            <a:endParaRPr kumimoji="1"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ja-JP" altLang="en-US" sz="2000" dirty="0"/>
              <a:t>内線</a:t>
            </a:r>
            <a:r>
              <a:rPr lang="en-US" altLang="ja-JP" sz="2000" dirty="0"/>
              <a:t>715-631</a:t>
            </a:r>
          </a:p>
          <a:p>
            <a:pPr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accent1"/>
                </a:solidFill>
              </a:rPr>
              <a:t>総務部</a:t>
            </a:r>
            <a:endParaRPr kumimoji="1"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ja-JP" altLang="en-US" sz="2000" dirty="0"/>
              <a:t>佐藤（内線</a:t>
            </a:r>
            <a:r>
              <a:rPr lang="en-US" altLang="ja-JP" sz="2000" dirty="0"/>
              <a:t>716-832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2000" dirty="0"/>
              <a:t>中村（内線</a:t>
            </a:r>
            <a:r>
              <a:rPr kumimoji="1" lang="en-US" altLang="ja-JP" sz="2000" dirty="0"/>
              <a:t>716-793</a:t>
            </a:r>
            <a:r>
              <a:rPr kumimoji="1" lang="ja-JP" altLang="en-US" sz="20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23670276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180</TotalTime>
  <Words>223</Words>
  <Application>Microsoft Office PowerPoint</Application>
  <PresentationFormat>ワイド画面</PresentationFormat>
  <Paragraphs>32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  <vt:lpstr>冬のウォーキングイベント賞品</vt:lpstr>
      <vt:lpstr>ウォーキングイベントに関する連絡先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terms:created xsi:type="dcterms:W3CDTF">2022-09-03T19:41:27Z</dcterms:created>
  <dcterms:modified xsi:type="dcterms:W3CDTF">2022-07-25T05:48:10Z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2022-07-25T05:47:56Z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7cbf53e1-17d9-49dd-9925-6da3bc6c0aa5</vt:lpwstr>
  </property>
  <property fmtid="{D5CDD505-2E9C-101B-9397-08002B2CF9AE}" pid="8" name="MSIP_Label_a7295cc1-d279-42ac-ab4d-3b0f4fece050_ContentBits">
    <vt:lpwstr>0</vt:lpwstr>
  </property>
</Properties>
</file>