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5" r:id="rId4"/>
    <p:sldId id="267" r:id="rId5"/>
    <p:sldId id="266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2303D6-A733-4239-A6BC-EA9D41D25456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681F796C-4BBF-4352-9FF8-58F5A38F8338}">
      <dgm:prSet/>
      <dgm:spPr/>
      <dgm:t>
        <a:bodyPr/>
        <a:lstStyle/>
        <a:p>
          <a:r>
            <a:rPr kumimoji="1" lang="en-US" dirty="0"/>
            <a:t>6/1</a:t>
          </a:r>
          <a:br>
            <a:rPr kumimoji="1" lang="en-US" dirty="0"/>
          </a:br>
          <a:r>
            <a:rPr kumimoji="1" lang="ja-JP" dirty="0"/>
            <a:t>応募締切</a:t>
          </a:r>
          <a:endParaRPr kumimoji="1" lang="ja-JP" altLang="en-US" dirty="0"/>
        </a:p>
      </dgm:t>
    </dgm:pt>
    <dgm:pt modelId="{CDD087E6-6AAF-4B84-B8F9-73BF7B0D6AE7}" type="parTrans" cxnId="{74435FAF-7362-4A8A-8A55-3292C2FF16AC}">
      <dgm:prSet/>
      <dgm:spPr/>
      <dgm:t>
        <a:bodyPr/>
        <a:lstStyle/>
        <a:p>
          <a:endParaRPr kumimoji="1" lang="ja-JP" altLang="en-US"/>
        </a:p>
      </dgm:t>
    </dgm:pt>
    <dgm:pt modelId="{E1286D3D-46F7-4AAD-BC93-20780E71B773}" type="sibTrans" cxnId="{74435FAF-7362-4A8A-8A55-3292C2FF16AC}">
      <dgm:prSet/>
      <dgm:spPr/>
      <dgm:t>
        <a:bodyPr/>
        <a:lstStyle/>
        <a:p>
          <a:endParaRPr kumimoji="1" lang="ja-JP" altLang="en-US"/>
        </a:p>
      </dgm:t>
    </dgm:pt>
    <dgm:pt modelId="{0A99D488-140D-49FB-97DC-33D3E7EA8C78}">
      <dgm:prSet/>
      <dgm:spPr/>
      <dgm:t>
        <a:bodyPr/>
        <a:lstStyle/>
        <a:p>
          <a:r>
            <a:rPr kumimoji="1" lang="en-US" dirty="0"/>
            <a:t>6/15</a:t>
          </a:r>
          <a:br>
            <a:rPr kumimoji="1" lang="en-US" dirty="0"/>
          </a:br>
          <a:r>
            <a:rPr kumimoji="1" lang="ja-JP" dirty="0"/>
            <a:t>結果発表</a:t>
          </a:r>
          <a:endParaRPr lang="ja-JP" dirty="0"/>
        </a:p>
      </dgm:t>
    </dgm:pt>
    <dgm:pt modelId="{95CE1340-CBDF-4792-A3FE-1D3DD84581AB}" type="parTrans" cxnId="{81FEE3A1-E1FD-4473-A438-93AE2F799E42}">
      <dgm:prSet/>
      <dgm:spPr/>
      <dgm:t>
        <a:bodyPr/>
        <a:lstStyle/>
        <a:p>
          <a:endParaRPr kumimoji="1" lang="ja-JP" altLang="en-US"/>
        </a:p>
      </dgm:t>
    </dgm:pt>
    <dgm:pt modelId="{01487F2E-270C-48E9-92C2-E8E70F92B292}" type="sibTrans" cxnId="{81FEE3A1-E1FD-4473-A438-93AE2F799E42}">
      <dgm:prSet/>
      <dgm:spPr/>
      <dgm:t>
        <a:bodyPr/>
        <a:lstStyle/>
        <a:p>
          <a:endParaRPr kumimoji="1" lang="ja-JP" altLang="en-US"/>
        </a:p>
      </dgm:t>
    </dgm:pt>
    <dgm:pt modelId="{72A5111B-F143-4311-B81F-CA7BE63FA99C}" type="pres">
      <dgm:prSet presAssocID="{392303D6-A733-4239-A6BC-EA9D41D25456}" presName="Name0" presStyleCnt="0">
        <dgm:presLayoutVars>
          <dgm:dir/>
          <dgm:animLvl val="lvl"/>
          <dgm:resizeHandles val="exact"/>
        </dgm:presLayoutVars>
      </dgm:prSet>
      <dgm:spPr/>
    </dgm:pt>
    <dgm:pt modelId="{3BF75823-9B65-48DF-9B7C-E34F95422193}" type="pres">
      <dgm:prSet presAssocID="{681F796C-4BBF-4352-9FF8-58F5A38F8338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1BF8B254-6C6E-4FEB-844E-EF3E869EA7F8}" type="pres">
      <dgm:prSet presAssocID="{E1286D3D-46F7-4AAD-BC93-20780E71B773}" presName="parTxOnlySpace" presStyleCnt="0"/>
      <dgm:spPr/>
    </dgm:pt>
    <dgm:pt modelId="{4BBB9357-FF90-4708-8C85-10A213E6634A}" type="pres">
      <dgm:prSet presAssocID="{0A99D488-140D-49FB-97DC-33D3E7EA8C78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5E091B2D-3B97-4BD1-A832-E4E0FFA3356C}" type="presOf" srcId="{0A99D488-140D-49FB-97DC-33D3E7EA8C78}" destId="{4BBB9357-FF90-4708-8C85-10A213E6634A}" srcOrd="0" destOrd="0" presId="urn:microsoft.com/office/officeart/2005/8/layout/chevron1"/>
    <dgm:cxn modelId="{60BDD130-A297-4186-A3E7-8F748A3DF69B}" type="presOf" srcId="{681F796C-4BBF-4352-9FF8-58F5A38F8338}" destId="{3BF75823-9B65-48DF-9B7C-E34F95422193}" srcOrd="0" destOrd="0" presId="urn:microsoft.com/office/officeart/2005/8/layout/chevron1"/>
    <dgm:cxn modelId="{81FEE3A1-E1FD-4473-A438-93AE2F799E42}" srcId="{392303D6-A733-4239-A6BC-EA9D41D25456}" destId="{0A99D488-140D-49FB-97DC-33D3E7EA8C78}" srcOrd="1" destOrd="0" parTransId="{95CE1340-CBDF-4792-A3FE-1D3DD84581AB}" sibTransId="{01487F2E-270C-48E9-92C2-E8E70F92B292}"/>
    <dgm:cxn modelId="{74435FAF-7362-4A8A-8A55-3292C2FF16AC}" srcId="{392303D6-A733-4239-A6BC-EA9D41D25456}" destId="{681F796C-4BBF-4352-9FF8-58F5A38F8338}" srcOrd="0" destOrd="0" parTransId="{CDD087E6-6AAF-4B84-B8F9-73BF7B0D6AE7}" sibTransId="{E1286D3D-46F7-4AAD-BC93-20780E71B773}"/>
    <dgm:cxn modelId="{B764D5E1-16FE-4D8B-B9E1-42DBEB24529B}" type="presOf" srcId="{392303D6-A733-4239-A6BC-EA9D41D25456}" destId="{72A5111B-F143-4311-B81F-CA7BE63FA99C}" srcOrd="0" destOrd="0" presId="urn:microsoft.com/office/officeart/2005/8/layout/chevron1"/>
    <dgm:cxn modelId="{76D2E5F5-EE0F-445F-ADF9-AA93811325A4}" type="presParOf" srcId="{72A5111B-F143-4311-B81F-CA7BE63FA99C}" destId="{3BF75823-9B65-48DF-9B7C-E34F95422193}" srcOrd="0" destOrd="0" presId="urn:microsoft.com/office/officeart/2005/8/layout/chevron1"/>
    <dgm:cxn modelId="{E33B8B8C-9FA1-492A-BEB2-FE4ACFFA28F0}" type="presParOf" srcId="{72A5111B-F143-4311-B81F-CA7BE63FA99C}" destId="{1BF8B254-6C6E-4FEB-844E-EF3E869EA7F8}" srcOrd="1" destOrd="0" presId="urn:microsoft.com/office/officeart/2005/8/layout/chevron1"/>
    <dgm:cxn modelId="{FEF34392-5564-4AAA-9E7F-C632FA854956}" type="presParOf" srcId="{72A5111B-F143-4311-B81F-CA7BE63FA99C}" destId="{4BBB9357-FF90-4708-8C85-10A213E6634A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F75823-9B65-48DF-9B7C-E34F95422193}">
      <dsp:nvSpPr>
        <dsp:cNvPr id="0" name=""/>
        <dsp:cNvSpPr/>
      </dsp:nvSpPr>
      <dsp:spPr>
        <a:xfrm>
          <a:off x="8840" y="240876"/>
          <a:ext cx="5284589" cy="211383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027" tIns="70676" rIns="70676" bIns="70676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5300" kern="1200" dirty="0"/>
            <a:t>6/1</a:t>
          </a:r>
          <a:br>
            <a:rPr kumimoji="1" lang="en-US" sz="5300" kern="1200" dirty="0"/>
          </a:br>
          <a:r>
            <a:rPr kumimoji="1" lang="ja-JP" sz="5300" kern="1200" dirty="0"/>
            <a:t>応募締切</a:t>
          </a:r>
          <a:endParaRPr kumimoji="1" lang="ja-JP" altLang="en-US" sz="5300" kern="1200" dirty="0"/>
        </a:p>
      </dsp:txBody>
      <dsp:txXfrm>
        <a:off x="1065758" y="240876"/>
        <a:ext cx="3170754" cy="2113835"/>
      </dsp:txXfrm>
    </dsp:sp>
    <dsp:sp modelId="{4BBB9357-FF90-4708-8C85-10A213E6634A}">
      <dsp:nvSpPr>
        <dsp:cNvPr id="0" name=""/>
        <dsp:cNvSpPr/>
      </dsp:nvSpPr>
      <dsp:spPr>
        <a:xfrm>
          <a:off x="4764971" y="240876"/>
          <a:ext cx="5284589" cy="211383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027" tIns="70676" rIns="70676" bIns="70676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5300" kern="1200" dirty="0"/>
            <a:t>6/15</a:t>
          </a:r>
          <a:br>
            <a:rPr kumimoji="1" lang="en-US" sz="5300" kern="1200" dirty="0"/>
          </a:br>
          <a:r>
            <a:rPr kumimoji="1" lang="ja-JP" sz="5300" kern="1200" dirty="0"/>
            <a:t>結果発表</a:t>
          </a:r>
          <a:endParaRPr lang="ja-JP" sz="5300" kern="1200" dirty="0"/>
        </a:p>
      </dsp:txBody>
      <dsp:txXfrm>
        <a:off x="5821889" y="240876"/>
        <a:ext cx="3170754" cy="2113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8339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44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42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86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376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21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58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3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65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0564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9623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0186FAF-C544-4AC7-9584-2E6D07C0901D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6A29E6-EE15-462B-9FFE-CA4A99DED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518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0A4851-EC59-4E3F-9E23-C843B81566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ja-JP" altLang="en-US" sz="6000" dirty="0"/>
              <a:t>デザイン</a:t>
            </a:r>
            <a:r>
              <a:rPr kumimoji="1" lang="ja-JP" altLang="en-US" sz="6000" dirty="0"/>
              <a:t>コンテスト</a:t>
            </a:r>
            <a:br>
              <a:rPr kumimoji="1" lang="en-US" altLang="ja-JP" sz="6000" dirty="0"/>
            </a:br>
            <a:r>
              <a:rPr kumimoji="1" lang="ja-JP" altLang="en-US" sz="6000" dirty="0"/>
              <a:t>募集要項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B66FAA2-805E-4136-BBE3-FDF033D235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>
                <a:solidFill>
                  <a:schemeClr val="accent2"/>
                </a:solidFill>
              </a:rPr>
              <a:t>●　</a:t>
            </a:r>
            <a:r>
              <a:rPr kumimoji="1" lang="en-US" altLang="ja-JP" sz="2400" dirty="0"/>
              <a:t>PATISSERIE</a:t>
            </a:r>
            <a:r>
              <a:rPr kumimoji="1" lang="ja-JP" altLang="en-US" sz="2400" dirty="0"/>
              <a:t>　</a:t>
            </a:r>
            <a:r>
              <a:rPr kumimoji="1" lang="en-US" altLang="ja-JP" sz="2400" dirty="0"/>
              <a:t>SEYAMA</a:t>
            </a:r>
            <a:r>
              <a:rPr kumimoji="1" lang="ja-JP" altLang="en-US" sz="2400" dirty="0"/>
              <a:t>　</a:t>
            </a:r>
            <a:r>
              <a:rPr kumimoji="1" lang="ja-JP" altLang="en-US" sz="2400" dirty="0">
                <a:solidFill>
                  <a:schemeClr val="accent2"/>
                </a:solidFill>
              </a:rPr>
              <a:t>●</a:t>
            </a:r>
          </a:p>
        </p:txBody>
      </p:sp>
    </p:spTree>
    <p:extLst>
      <p:ext uri="{BB962C8B-B14F-4D97-AF65-F5344CB8AC3E}">
        <p14:creationId xmlns:p14="http://schemas.microsoft.com/office/powerpoint/2010/main" val="71118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2406B6-F875-423A-B0E4-6760E0C7E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コンテスト概要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6CB8BC-938E-40EF-BD34-483E7416B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SzPct val="120000"/>
              <a:buFont typeface="Wingdings" panose="05000000000000000000" pitchFamily="2" charset="2"/>
              <a:buChar char="u"/>
            </a:pPr>
            <a:r>
              <a:rPr lang="ja-JP" altLang="en-US" sz="2400" dirty="0"/>
              <a:t>日本茶専門店「かどくら」とのコラボレーション企画第一弾として</a:t>
            </a:r>
            <a:br>
              <a:rPr lang="en-US" altLang="ja-JP" sz="2400" dirty="0"/>
            </a:br>
            <a:r>
              <a:rPr lang="ja-JP" altLang="en-US" sz="2400" dirty="0"/>
              <a:t>かどくらの抹茶を使用したロールケーキ</a:t>
            </a:r>
            <a:br>
              <a:rPr lang="en-US" altLang="ja-JP" sz="2400" dirty="0"/>
            </a:br>
            <a:r>
              <a:rPr lang="ja-JP" altLang="en-US" sz="2400" dirty="0"/>
              <a:t>「濃厚まっちゃろーる」を制作します。</a:t>
            </a:r>
            <a:endParaRPr lang="en-US" altLang="ja-JP" sz="2400" dirty="0"/>
          </a:p>
          <a:p>
            <a:pPr>
              <a:lnSpc>
                <a:spcPct val="150000"/>
              </a:lnSpc>
              <a:buClr>
                <a:schemeClr val="accent2">
                  <a:lumMod val="75000"/>
                </a:schemeClr>
              </a:buClr>
              <a:buSzPct val="120000"/>
              <a:buFont typeface="Wingdings" panose="05000000000000000000" pitchFamily="2" charset="2"/>
              <a:buChar char="u"/>
            </a:pPr>
            <a:r>
              <a:rPr lang="ja-JP" altLang="en-US" sz="2400" dirty="0"/>
              <a:t>パッケージデザインをコンテストで決定します。</a:t>
            </a:r>
            <a:endParaRPr lang="en-US" altLang="ja-JP" sz="2400" dirty="0"/>
          </a:p>
        </p:txBody>
      </p:sp>
      <p:pic>
        <p:nvPicPr>
          <p:cNvPr id="7" name="図 4">
            <a:extLst>
              <a:ext uri="{FF2B5EF4-FFF2-40B4-BE49-F238E27FC236}">
                <a16:creationId xmlns:a16="http://schemas.microsoft.com/office/drawing/2014/main" id="{FD4EEE56-DECC-BD83-E69D-B73B6C53254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38248" y="3107871"/>
            <a:ext cx="3648952" cy="363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10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5B8460-26AF-48AE-4DDC-C5CD2C1FD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製品のこだわり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BD4C2D-1449-75A9-D507-D8E671FFE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7416018" cy="3931920"/>
          </a:xfrm>
        </p:spPr>
        <p:txBody>
          <a:bodyPr>
            <a:normAutofit/>
          </a:bodyPr>
          <a:lstStyle/>
          <a:p>
            <a:r>
              <a:rPr kumimoji="1" lang="ja-JP" altLang="en-US" sz="2400" dirty="0"/>
              <a:t>高品質の抹茶本来の味を楽しむ</a:t>
            </a:r>
          </a:p>
          <a:p>
            <a:pPr lvl="1"/>
            <a:r>
              <a:rPr kumimoji="1" lang="ja-JP" altLang="en-US" sz="2000" dirty="0"/>
              <a:t>香料や着色料、人工甘味料は不使用です。</a:t>
            </a:r>
          </a:p>
          <a:p>
            <a:r>
              <a:rPr kumimoji="1" lang="ja-JP" altLang="en-US" sz="2400" dirty="0"/>
              <a:t>主役を引き立てる素材も厳選</a:t>
            </a:r>
          </a:p>
          <a:p>
            <a:pPr lvl="1"/>
            <a:r>
              <a:rPr kumimoji="1" lang="ja-JP" altLang="en-US" sz="2000" dirty="0"/>
              <a:t>国産の生乳、卵、小麦を使用します。</a:t>
            </a:r>
          </a:p>
          <a:p>
            <a:r>
              <a:rPr kumimoji="1" lang="ja-JP" altLang="en-US" sz="2400" dirty="0"/>
              <a:t>絶妙な食感のハーモニー</a:t>
            </a:r>
          </a:p>
          <a:p>
            <a:pPr lvl="1"/>
            <a:r>
              <a:rPr kumimoji="1" lang="ja-JP" altLang="en-US" sz="2000" dirty="0"/>
              <a:t>ふわふわのスポンジとなめらかなクリームが相性抜群です。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875C8F8-FA20-B90D-3881-F466252E9CA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38248" y="3107871"/>
            <a:ext cx="3648952" cy="363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56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F3EE1B-F100-E16B-385C-D6378C611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コンテストの流れ</a:t>
            </a:r>
          </a:p>
        </p:txBody>
      </p:sp>
      <p:pic>
        <p:nvPicPr>
          <p:cNvPr id="3" name="図 3">
            <a:extLst>
              <a:ext uri="{FF2B5EF4-FFF2-40B4-BE49-F238E27FC236}">
                <a16:creationId xmlns:a16="http://schemas.microsoft.com/office/drawing/2014/main" id="{7DDA745E-EE97-4FC8-3FD8-2B2F98687BD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38248" y="3107871"/>
            <a:ext cx="3648952" cy="3637285"/>
          </a:xfrm>
          <a:prstGeom prst="rect">
            <a:avLst/>
          </a:prstGeom>
        </p:spPr>
      </p:pic>
      <p:sp>
        <p:nvSpPr>
          <p:cNvPr id="4" name="正方形/長方形">
            <a:extLst>
              <a:ext uri="{FF2B5EF4-FFF2-40B4-BE49-F238E27FC236}">
                <a16:creationId xmlns:a16="http://schemas.microsoft.com/office/drawing/2014/main" id="{EB493B51-6009-1EB6-2F3D-1BC900A18AEB}"/>
              </a:ext>
            </a:extLst>
          </p:cNvPr>
          <p:cNvSpPr/>
          <p:nvPr/>
        </p:nvSpPr>
        <p:spPr>
          <a:xfrm>
            <a:off x="1236000" y="4306401"/>
            <a:ext cx="9720000" cy="1980000"/>
          </a:xfrm>
          <a:prstGeom prst="horizontalScroll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優勝者には、賞金</a:t>
            </a:r>
            <a:r>
              <a:rPr kumimoji="1" lang="en-US" altLang="ja-JP" sz="3200" dirty="0"/>
              <a:t>10</a:t>
            </a:r>
            <a:r>
              <a:rPr kumimoji="1" lang="ja-JP" altLang="en-US" sz="3200" dirty="0"/>
              <a:t>万円！</a:t>
            </a:r>
          </a:p>
        </p:txBody>
      </p:sp>
      <p:graphicFrame>
        <p:nvGraphicFramePr>
          <p:cNvPr id="5" name="図表 4">
            <a:extLst>
              <a:ext uri="{FF2B5EF4-FFF2-40B4-BE49-F238E27FC236}">
                <a16:creationId xmlns:a16="http://schemas.microsoft.com/office/drawing/2014/main" id="{6B3E9A39-FCC2-3A93-0067-C73BC6DEC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0577489"/>
              </p:ext>
            </p:extLst>
          </p:nvPr>
        </p:nvGraphicFramePr>
        <p:xfrm>
          <a:off x="1066800" y="1710813"/>
          <a:ext cx="10058401" cy="2595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7178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930881-8B79-9388-DC38-8F9FEAE7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応募規定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A39569-FEDB-7466-0466-49ACE3842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400" dirty="0"/>
              <a:t>応募にあたり、年齢・居住地は問いません。</a:t>
            </a:r>
          </a:p>
          <a:p>
            <a:pPr>
              <a:lnSpc>
                <a:spcPct val="150000"/>
              </a:lnSpc>
            </a:pPr>
            <a:r>
              <a:rPr kumimoji="1" lang="ja-JP" altLang="en-US" sz="2400" dirty="0"/>
              <a:t>パッケージの詳細な仕様については、ホームページから仕様書・</a:t>
            </a:r>
            <a:br>
              <a:rPr kumimoji="1" lang="en-US" altLang="ja-JP" sz="2400" dirty="0"/>
            </a:br>
            <a:r>
              <a:rPr kumimoji="1" lang="ja-JP" altLang="en-US" sz="2400" dirty="0"/>
              <a:t>テンプレートをダウンロードしてご確認ください。</a:t>
            </a:r>
          </a:p>
          <a:p>
            <a:pPr>
              <a:lnSpc>
                <a:spcPct val="150000"/>
              </a:lnSpc>
            </a:pPr>
            <a:r>
              <a:rPr kumimoji="1" lang="ja-JP" altLang="en-US" sz="2400" dirty="0"/>
              <a:t>作品は、メールまたはホームページのお問い合わせ</a:t>
            </a:r>
            <a:br>
              <a:rPr kumimoji="1" lang="en-US" altLang="ja-JP" sz="2400" dirty="0"/>
            </a:br>
            <a:r>
              <a:rPr kumimoji="1" lang="ja-JP" altLang="en-US" sz="2400" dirty="0"/>
              <a:t>フォームから応募してください。</a:t>
            </a:r>
          </a:p>
          <a:p>
            <a:pPr>
              <a:lnSpc>
                <a:spcPct val="150000"/>
              </a:lnSpc>
            </a:pPr>
            <a:r>
              <a:rPr kumimoji="1" lang="ja-JP" altLang="en-US" sz="2400" dirty="0"/>
              <a:t>作品のファイル形式を</a:t>
            </a:r>
            <a:r>
              <a:rPr kumimoji="1" lang="en-US" altLang="ja-JP" sz="2400" dirty="0"/>
              <a:t>pdf</a:t>
            </a:r>
            <a:r>
              <a:rPr kumimoji="1" lang="ja-JP" altLang="en-US" sz="2400" dirty="0"/>
              <a:t>または</a:t>
            </a:r>
            <a:r>
              <a:rPr kumimoji="1" lang="en-US" altLang="ja-JP" sz="2400" dirty="0"/>
              <a:t>jpg</a:t>
            </a:r>
            <a:r>
              <a:rPr kumimoji="1" lang="ja-JP" altLang="en-US" sz="2400" dirty="0"/>
              <a:t>にしてください。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5E64CC0-2292-C2CC-D297-DBD97038BC9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38248" y="3107871"/>
            <a:ext cx="3648952" cy="363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47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C23993-635E-4E7F-AF37-A89EBA7FD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お問い合わせ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9644C6C-E5E2-458E-F076-0538526762F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38248" y="3107871"/>
            <a:ext cx="3648952" cy="3637285"/>
          </a:xfrm>
          <a:prstGeom prst="rect">
            <a:avLst/>
          </a:prstGeom>
        </p:spPr>
      </p:pic>
      <p:graphicFrame>
        <p:nvGraphicFramePr>
          <p:cNvPr id="9" name="表 3">
            <a:extLst>
              <a:ext uri="{FF2B5EF4-FFF2-40B4-BE49-F238E27FC236}">
                <a16:creationId xmlns:a16="http://schemas.microsoft.com/office/drawing/2014/main" id="{8C18A67B-1870-49AB-8A2C-F116AC46E6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6668060"/>
              </p:ext>
            </p:extLst>
          </p:nvPr>
        </p:nvGraphicFramePr>
        <p:xfrm>
          <a:off x="1203237" y="2014194"/>
          <a:ext cx="9783762" cy="3046136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2244501">
                  <a:extLst>
                    <a:ext uri="{9D8B030D-6E8A-4147-A177-3AD203B41FA5}">
                      <a16:colId xmlns:a16="http://schemas.microsoft.com/office/drawing/2014/main" val="2361538976"/>
                    </a:ext>
                  </a:extLst>
                </a:gridCol>
                <a:gridCol w="7539261">
                  <a:extLst>
                    <a:ext uri="{9D8B030D-6E8A-4147-A177-3AD203B41FA5}">
                      <a16:colId xmlns:a16="http://schemas.microsoft.com/office/drawing/2014/main" val="2106941038"/>
                    </a:ext>
                  </a:extLst>
                </a:gridCol>
              </a:tblGrid>
              <a:tr h="7601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主催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PATISSERIE</a:t>
                      </a:r>
                      <a:r>
                        <a:rPr kumimoji="1" lang="ja-JP" altLang="en-US" sz="2400" dirty="0"/>
                        <a:t> </a:t>
                      </a:r>
                      <a:r>
                        <a:rPr kumimoji="1" lang="en-US" altLang="ja-JP" sz="2400" dirty="0"/>
                        <a:t>SEYAMA</a:t>
                      </a:r>
                      <a:endParaRPr kumimoji="1" lang="ja-JP" alt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8461690"/>
                  </a:ext>
                </a:extLst>
              </a:tr>
              <a:tr h="16081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連絡先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PATISSERIE</a:t>
                      </a:r>
                      <a:r>
                        <a:rPr kumimoji="1" lang="ja-JP" altLang="en-US" sz="2400" dirty="0"/>
                        <a:t> </a:t>
                      </a:r>
                      <a:r>
                        <a:rPr kumimoji="1" lang="en-US" altLang="ja-JP" sz="2400" dirty="0"/>
                        <a:t>SEYAMA</a:t>
                      </a:r>
                      <a:endParaRPr kumimoji="1" lang="ja-JP" altLang="en-US" sz="2400" dirty="0"/>
                    </a:p>
                    <a:p>
                      <a:r>
                        <a:rPr kumimoji="1" lang="ja-JP" altLang="en-US" sz="2400" dirty="0"/>
                        <a:t>東京都港区南青山</a:t>
                      </a:r>
                      <a:r>
                        <a:rPr kumimoji="1" lang="en-US" altLang="ja-JP" sz="2400" dirty="0"/>
                        <a:t>X-X-X</a:t>
                      </a:r>
                      <a:r>
                        <a:rPr kumimoji="1" lang="ja-JP" altLang="en-US" sz="2400" dirty="0"/>
                        <a:t>（〒</a:t>
                      </a:r>
                      <a:r>
                        <a:rPr kumimoji="1" lang="en-US" altLang="ja-JP" sz="2400" dirty="0"/>
                        <a:t>107-0062</a:t>
                      </a:r>
                      <a:r>
                        <a:rPr kumimoji="1" lang="ja-JP" altLang="en-US" sz="2400" dirty="0"/>
                        <a:t>）</a:t>
                      </a:r>
                    </a:p>
                    <a:p>
                      <a:endParaRPr kumimoji="1" lang="ja-JP" altLang="en-US" sz="2400" dirty="0"/>
                    </a:p>
                    <a:p>
                      <a:r>
                        <a:rPr kumimoji="1" lang="en-US" altLang="ja-JP" sz="2400" dirty="0"/>
                        <a:t>TEL</a:t>
                      </a:r>
                      <a:r>
                        <a:rPr kumimoji="1" lang="ja-JP" altLang="en-US" sz="2400" dirty="0"/>
                        <a:t>：</a:t>
                      </a:r>
                      <a:r>
                        <a:rPr kumimoji="1" lang="en-US" altLang="ja-JP" sz="2400" dirty="0"/>
                        <a:t>03-XXXX-XXXX</a:t>
                      </a:r>
                    </a:p>
                    <a:p>
                      <a:r>
                        <a:rPr kumimoji="1" lang="en-US" altLang="ja-JP" sz="2400" dirty="0"/>
                        <a:t>E-mail</a:t>
                      </a:r>
                      <a:r>
                        <a:rPr kumimoji="1" lang="ja-JP" altLang="en-US" sz="2400" dirty="0"/>
                        <a:t>：</a:t>
                      </a:r>
                      <a:r>
                        <a:rPr kumimoji="1" lang="en-US" altLang="ja-JP" sz="2400" dirty="0"/>
                        <a:t>seyama_aoyama@xx.xx</a:t>
                      </a:r>
                    </a:p>
                    <a:p>
                      <a:r>
                        <a:rPr kumimoji="1" lang="en-US" altLang="ja-JP" sz="2400" dirty="0"/>
                        <a:t>Web</a:t>
                      </a:r>
                      <a:r>
                        <a:rPr kumimoji="1" lang="ja-JP" altLang="en-US" sz="2400" dirty="0"/>
                        <a:t>：</a:t>
                      </a:r>
                      <a:r>
                        <a:rPr kumimoji="1" lang="en-US" altLang="ja-JP" sz="2400" dirty="0"/>
                        <a:t>https://www.xx.xx.seyama.com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2880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565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28</TotalTime>
  <Words>225</Words>
  <Application>Microsoft Office PowerPoint</Application>
  <PresentationFormat>ワイド画面</PresentationFormat>
  <Paragraphs>31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Calibri</vt:lpstr>
      <vt:lpstr>Garamond</vt:lpstr>
      <vt:lpstr>Wingdings</vt:lpstr>
      <vt:lpstr>シャボン</vt:lpstr>
      <vt:lpstr>デザインコンテスト 募集要項</vt:lpstr>
      <vt:lpstr>コンテスト概要</vt:lpstr>
      <vt:lpstr>製品のこだわり</vt:lpstr>
      <vt:lpstr>コンテストの流れ</vt:lpstr>
      <vt:lpstr>応募規定</vt:lpstr>
      <vt:lpstr>お問い合わせ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デザインコンテスト 募集要項</dc:title>
  <dcterms:created xsi:type="dcterms:W3CDTF">2022-05-30T08:18:42Z</dcterms:created>
  <dcterms:modified xsi:type="dcterms:W3CDTF">2022-07-27T09:19:11Z</dcterms:modified>
</cp:coreProperties>
</file>