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2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65" d="100"/>
          <a:sy n="65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264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9629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48353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290658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2578051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2147558807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6437</TotalTime>
  <Words>229</Words>
  <Application>Microsoft Office PowerPoint</Application>
  <PresentationFormat>ワイド画面</PresentationFormat>
  <Paragraphs>45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アンケート結果③（Rock FOM）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2022-07-15T05:30:45Z</dcterms:modified>
</cp:coreProperties>
</file>