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84990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075D84-4B3E-4A8B-B8B7-1AAD2252C0B1}" type="doc">
      <dgm:prSet loTypeId="urn:microsoft.com/office/officeart/2005/8/layout/hProcess6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5CF2BCC2-5FE6-4BBF-BA51-FFDF7F7B6AF2}">
      <dgm:prSet phldrT="[テキスト]" custT="1"/>
      <dgm:spPr/>
      <dgm:t>
        <a:bodyPr/>
        <a:lstStyle/>
        <a:p>
          <a:r>
            <a:rPr kumimoji="1" lang="ja-JP" altLang="en-US" sz="2800" b="0" dirty="0"/>
            <a:t>申込</a:t>
          </a:r>
        </a:p>
      </dgm:t>
    </dgm:pt>
    <dgm:pt modelId="{3D546B83-4CE3-45B2-AF20-4588DB021934}" type="parTrans" cxnId="{3A95BACE-64FF-47A4-9CEF-BD4BD0431FAE}">
      <dgm:prSet/>
      <dgm:spPr/>
      <dgm:t>
        <a:bodyPr/>
        <a:lstStyle/>
        <a:p>
          <a:endParaRPr kumimoji="1" lang="ja-JP" altLang="en-US"/>
        </a:p>
      </dgm:t>
    </dgm:pt>
    <dgm:pt modelId="{F78AFCF8-05EC-49D4-B475-2F5DD153EDD0}" type="sibTrans" cxnId="{3A95BACE-64FF-47A4-9CEF-BD4BD0431FAE}">
      <dgm:prSet/>
      <dgm:spPr/>
      <dgm:t>
        <a:bodyPr/>
        <a:lstStyle/>
        <a:p>
          <a:endParaRPr kumimoji="1" lang="ja-JP" altLang="en-US"/>
        </a:p>
      </dgm:t>
    </dgm:pt>
    <dgm:pt modelId="{586977BB-F98B-4EA5-8C11-91054BAEC237}">
      <dgm:prSet phldrT="[テキスト]" custT="1"/>
      <dgm:spPr/>
      <dgm:t>
        <a:bodyPr/>
        <a:lstStyle/>
        <a:p>
          <a:r>
            <a:rPr kumimoji="1" lang="ja-JP" altLang="en-US" sz="2800" b="0" dirty="0"/>
            <a:t>登録</a:t>
          </a:r>
        </a:p>
      </dgm:t>
    </dgm:pt>
    <dgm:pt modelId="{D1887BD8-FCE8-47B0-8184-5EE91C053639}" type="parTrans" cxnId="{819D8779-5C72-4245-82F1-23A0A6540737}">
      <dgm:prSet/>
      <dgm:spPr/>
      <dgm:t>
        <a:bodyPr/>
        <a:lstStyle/>
        <a:p>
          <a:endParaRPr kumimoji="1" lang="ja-JP" altLang="en-US"/>
        </a:p>
      </dgm:t>
    </dgm:pt>
    <dgm:pt modelId="{6575948D-20B5-455B-878B-B93E3987C368}" type="sibTrans" cxnId="{819D8779-5C72-4245-82F1-23A0A6540737}">
      <dgm:prSet/>
      <dgm:spPr/>
      <dgm:t>
        <a:bodyPr/>
        <a:lstStyle/>
        <a:p>
          <a:endParaRPr kumimoji="1" lang="ja-JP" altLang="en-US"/>
        </a:p>
      </dgm:t>
    </dgm:pt>
    <dgm:pt modelId="{F453B36F-8C6D-44CF-BED2-A7D84D0D0BB4}">
      <dgm:prSet phldrT="[テキスト]" custT="1"/>
      <dgm:spPr/>
      <dgm:t>
        <a:bodyPr/>
        <a:lstStyle/>
        <a:p>
          <a:r>
            <a:rPr kumimoji="1" lang="ja-JP" altLang="en-US" sz="1400" dirty="0"/>
            <a:t>会員証を郵送</a:t>
          </a:r>
        </a:p>
      </dgm:t>
    </dgm:pt>
    <dgm:pt modelId="{300CB138-7AC3-4A36-8B2F-D63C56FC9ACF}" type="parTrans" cxnId="{071AF62E-08A5-4DE7-832B-5405D9B87A21}">
      <dgm:prSet/>
      <dgm:spPr/>
      <dgm:t>
        <a:bodyPr/>
        <a:lstStyle/>
        <a:p>
          <a:endParaRPr kumimoji="1" lang="ja-JP" altLang="en-US"/>
        </a:p>
      </dgm:t>
    </dgm:pt>
    <dgm:pt modelId="{EDEF3217-6380-4F04-9D4F-51F2526ADB8A}" type="sibTrans" cxnId="{071AF62E-08A5-4DE7-832B-5405D9B87A21}">
      <dgm:prSet/>
      <dgm:spPr/>
      <dgm:t>
        <a:bodyPr/>
        <a:lstStyle/>
        <a:p>
          <a:endParaRPr kumimoji="1" lang="ja-JP" altLang="en-US"/>
        </a:p>
      </dgm:t>
    </dgm:pt>
    <dgm:pt modelId="{A90272ED-35FF-4519-B994-ED493365A9E3}">
      <dgm:prSet phldrT="[テキスト]" custT="1"/>
      <dgm:spPr/>
      <dgm:t>
        <a:bodyPr/>
        <a:lstStyle/>
        <a:p>
          <a:r>
            <a:rPr kumimoji="1" lang="ja-JP" altLang="en-US" sz="2800" b="0" dirty="0"/>
            <a:t>開始</a:t>
          </a:r>
        </a:p>
      </dgm:t>
    </dgm:pt>
    <dgm:pt modelId="{2F25AAAC-EC73-4953-8C85-A4F6FE172D6B}" type="parTrans" cxnId="{752485CF-29B7-4665-B4BE-9D9797F74D23}">
      <dgm:prSet/>
      <dgm:spPr/>
      <dgm:t>
        <a:bodyPr/>
        <a:lstStyle/>
        <a:p>
          <a:endParaRPr kumimoji="1" lang="ja-JP" altLang="en-US"/>
        </a:p>
      </dgm:t>
    </dgm:pt>
    <dgm:pt modelId="{FFAAF77B-6AD2-46C7-A134-45C522742713}" type="sibTrans" cxnId="{752485CF-29B7-4665-B4BE-9D9797F74D23}">
      <dgm:prSet/>
      <dgm:spPr/>
      <dgm:t>
        <a:bodyPr/>
        <a:lstStyle/>
        <a:p>
          <a:endParaRPr kumimoji="1" lang="ja-JP" altLang="en-US"/>
        </a:p>
      </dgm:t>
    </dgm:pt>
    <dgm:pt modelId="{9E055CA9-8F94-4600-8C1E-A26BE30445E9}">
      <dgm:prSet phldrT="[テキスト]" custT="1"/>
      <dgm:spPr/>
      <dgm:t>
        <a:bodyPr/>
        <a:lstStyle/>
        <a:p>
          <a:r>
            <a:rPr kumimoji="1" lang="ja-JP" altLang="en-US" sz="1400" dirty="0"/>
            <a:t>会員証到着後、サポート開始</a:t>
          </a:r>
        </a:p>
      </dgm:t>
    </dgm:pt>
    <dgm:pt modelId="{E7502F1B-AF13-4681-9369-2C3AB187BF56}" type="parTrans" cxnId="{5340324B-592A-498E-8AF8-C2088051DC57}">
      <dgm:prSet/>
      <dgm:spPr/>
      <dgm:t>
        <a:bodyPr/>
        <a:lstStyle/>
        <a:p>
          <a:endParaRPr kumimoji="1" lang="ja-JP" altLang="en-US"/>
        </a:p>
      </dgm:t>
    </dgm:pt>
    <dgm:pt modelId="{DEB2443C-942F-4F44-A7BD-CCA1C7CA3A77}" type="sibTrans" cxnId="{5340324B-592A-498E-8AF8-C2088051DC57}">
      <dgm:prSet/>
      <dgm:spPr/>
      <dgm:t>
        <a:bodyPr/>
        <a:lstStyle/>
        <a:p>
          <a:endParaRPr kumimoji="1" lang="ja-JP" altLang="en-US"/>
        </a:p>
      </dgm:t>
    </dgm:pt>
    <dgm:pt modelId="{9EA6BB59-72BA-494E-9DE9-9E82208B7AE3}">
      <dgm:prSet phldrT="[テキスト]" custT="1"/>
      <dgm:spPr/>
      <dgm:t>
        <a:bodyPr/>
        <a:lstStyle/>
        <a:p>
          <a:r>
            <a:rPr kumimoji="1" lang="en-US" altLang="ja-JP" sz="1400" dirty="0"/>
            <a:t>WEB</a:t>
          </a:r>
          <a:r>
            <a:rPr kumimoji="1" lang="ja-JP" altLang="en-US" sz="1400" dirty="0"/>
            <a:t>フォームから申込</a:t>
          </a:r>
        </a:p>
      </dgm:t>
    </dgm:pt>
    <dgm:pt modelId="{7F4B6D21-64AA-4D4D-93E9-96617AF16C67}" type="sibTrans" cxnId="{2DF5F549-E3B4-4C31-86FF-BEF313CCB974}">
      <dgm:prSet/>
      <dgm:spPr/>
      <dgm:t>
        <a:bodyPr/>
        <a:lstStyle/>
        <a:p>
          <a:endParaRPr kumimoji="1" lang="ja-JP" altLang="en-US"/>
        </a:p>
      </dgm:t>
    </dgm:pt>
    <dgm:pt modelId="{96EE1310-A4F9-40B2-AC8B-D975B7082B99}" type="parTrans" cxnId="{2DF5F549-E3B4-4C31-86FF-BEF313CCB974}">
      <dgm:prSet/>
      <dgm:spPr/>
      <dgm:t>
        <a:bodyPr/>
        <a:lstStyle/>
        <a:p>
          <a:endParaRPr kumimoji="1" lang="ja-JP" altLang="en-US"/>
        </a:p>
      </dgm:t>
    </dgm:pt>
    <dgm:pt modelId="{07463837-2F3F-4B4B-B567-A627F4F2119C}" type="pres">
      <dgm:prSet presAssocID="{63075D84-4B3E-4A8B-B8B7-1AAD2252C0B1}" presName="theList" presStyleCnt="0">
        <dgm:presLayoutVars>
          <dgm:dir/>
          <dgm:animLvl val="lvl"/>
          <dgm:resizeHandles val="exact"/>
        </dgm:presLayoutVars>
      </dgm:prSet>
      <dgm:spPr/>
    </dgm:pt>
    <dgm:pt modelId="{90DD3497-B3AD-4FFC-806F-77CFBEDCB13E}" type="pres">
      <dgm:prSet presAssocID="{5CF2BCC2-5FE6-4BBF-BA51-FFDF7F7B6AF2}" presName="compNode" presStyleCnt="0"/>
      <dgm:spPr/>
    </dgm:pt>
    <dgm:pt modelId="{F76F40E8-4DB3-4F99-9DA9-4C94D2A2DC58}" type="pres">
      <dgm:prSet presAssocID="{5CF2BCC2-5FE6-4BBF-BA51-FFDF7F7B6AF2}" presName="noGeometry" presStyleCnt="0"/>
      <dgm:spPr/>
    </dgm:pt>
    <dgm:pt modelId="{41E05DBD-EB0B-49E2-98D1-1D44494B81AF}" type="pres">
      <dgm:prSet presAssocID="{5CF2BCC2-5FE6-4BBF-BA51-FFDF7F7B6AF2}" presName="childTextVisible" presStyleLbl="bgAccFollowNode1" presStyleIdx="0" presStyleCnt="3">
        <dgm:presLayoutVars>
          <dgm:bulletEnabled val="1"/>
        </dgm:presLayoutVars>
      </dgm:prSet>
      <dgm:spPr/>
    </dgm:pt>
    <dgm:pt modelId="{2F50A867-31A7-4571-853D-81C1CA0BFCD7}" type="pres">
      <dgm:prSet presAssocID="{5CF2BCC2-5FE6-4BBF-BA51-FFDF7F7B6AF2}" presName="childTextHidden" presStyleLbl="bgAccFollowNode1" presStyleIdx="0" presStyleCnt="3"/>
      <dgm:spPr/>
    </dgm:pt>
    <dgm:pt modelId="{3163167A-CC27-465D-854E-4D9FE0F9BF16}" type="pres">
      <dgm:prSet presAssocID="{5CF2BCC2-5FE6-4BBF-BA51-FFDF7F7B6AF2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2270BAD9-12CD-4808-BB62-4602A2C8F3B2}" type="pres">
      <dgm:prSet presAssocID="{5CF2BCC2-5FE6-4BBF-BA51-FFDF7F7B6AF2}" presName="aSpace" presStyleCnt="0"/>
      <dgm:spPr/>
    </dgm:pt>
    <dgm:pt modelId="{182B1DD7-8B78-4A64-BF29-80669AB98B1E}" type="pres">
      <dgm:prSet presAssocID="{586977BB-F98B-4EA5-8C11-91054BAEC237}" presName="compNode" presStyleCnt="0"/>
      <dgm:spPr/>
    </dgm:pt>
    <dgm:pt modelId="{12F54A8B-4B08-4106-872E-D30D6CBCDBCB}" type="pres">
      <dgm:prSet presAssocID="{586977BB-F98B-4EA5-8C11-91054BAEC237}" presName="noGeometry" presStyleCnt="0"/>
      <dgm:spPr/>
    </dgm:pt>
    <dgm:pt modelId="{4B38C370-901D-4045-A7C0-40752F997B34}" type="pres">
      <dgm:prSet presAssocID="{586977BB-F98B-4EA5-8C11-91054BAEC237}" presName="childTextVisible" presStyleLbl="bgAccFollowNode1" presStyleIdx="1" presStyleCnt="3">
        <dgm:presLayoutVars>
          <dgm:bulletEnabled val="1"/>
        </dgm:presLayoutVars>
      </dgm:prSet>
      <dgm:spPr/>
    </dgm:pt>
    <dgm:pt modelId="{FBA3D837-DEB0-4273-96F4-572FC66F08CA}" type="pres">
      <dgm:prSet presAssocID="{586977BB-F98B-4EA5-8C11-91054BAEC237}" presName="childTextHidden" presStyleLbl="bgAccFollowNode1" presStyleIdx="1" presStyleCnt="3"/>
      <dgm:spPr/>
    </dgm:pt>
    <dgm:pt modelId="{E6515523-2BEF-4554-8B3F-D5ED4A397F65}" type="pres">
      <dgm:prSet presAssocID="{586977BB-F98B-4EA5-8C11-91054BAEC237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F449C5F4-6F0E-4975-859D-F7048599E1E6}" type="pres">
      <dgm:prSet presAssocID="{586977BB-F98B-4EA5-8C11-91054BAEC237}" presName="aSpace" presStyleCnt="0"/>
      <dgm:spPr/>
    </dgm:pt>
    <dgm:pt modelId="{03260ED2-5CFA-4B15-B8FD-3B2B50352CBA}" type="pres">
      <dgm:prSet presAssocID="{A90272ED-35FF-4519-B994-ED493365A9E3}" presName="compNode" presStyleCnt="0"/>
      <dgm:spPr/>
    </dgm:pt>
    <dgm:pt modelId="{E03FCB06-94C8-436B-93C6-4932B45D3E4D}" type="pres">
      <dgm:prSet presAssocID="{A90272ED-35FF-4519-B994-ED493365A9E3}" presName="noGeometry" presStyleCnt="0"/>
      <dgm:spPr/>
    </dgm:pt>
    <dgm:pt modelId="{16ADD569-CD93-422B-BB02-682372A5D48C}" type="pres">
      <dgm:prSet presAssocID="{A90272ED-35FF-4519-B994-ED493365A9E3}" presName="childTextVisible" presStyleLbl="bgAccFollowNode1" presStyleIdx="2" presStyleCnt="3">
        <dgm:presLayoutVars>
          <dgm:bulletEnabled val="1"/>
        </dgm:presLayoutVars>
      </dgm:prSet>
      <dgm:spPr/>
    </dgm:pt>
    <dgm:pt modelId="{F85413E4-E7DF-4F59-8A31-55FADC34FA6B}" type="pres">
      <dgm:prSet presAssocID="{A90272ED-35FF-4519-B994-ED493365A9E3}" presName="childTextHidden" presStyleLbl="bgAccFollowNode1" presStyleIdx="2" presStyleCnt="3"/>
      <dgm:spPr/>
    </dgm:pt>
    <dgm:pt modelId="{E9608E84-173C-4C4E-8646-A325AE0AAF62}" type="pres">
      <dgm:prSet presAssocID="{A90272ED-35FF-4519-B994-ED493365A9E3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F4546029-E72A-4591-B502-EFF6F32BDC1A}" type="presOf" srcId="{A90272ED-35FF-4519-B994-ED493365A9E3}" destId="{E9608E84-173C-4C4E-8646-A325AE0AAF62}" srcOrd="0" destOrd="0" presId="urn:microsoft.com/office/officeart/2005/8/layout/hProcess6"/>
    <dgm:cxn modelId="{071AF62E-08A5-4DE7-832B-5405D9B87A21}" srcId="{586977BB-F98B-4EA5-8C11-91054BAEC237}" destId="{F453B36F-8C6D-44CF-BED2-A7D84D0D0BB4}" srcOrd="0" destOrd="0" parTransId="{300CB138-7AC3-4A36-8B2F-D63C56FC9ACF}" sibTransId="{EDEF3217-6380-4F04-9D4F-51F2526ADB8A}"/>
    <dgm:cxn modelId="{8785A844-04A0-4208-A0AF-A3F44E35DAA3}" type="presOf" srcId="{9EA6BB59-72BA-494E-9DE9-9E82208B7AE3}" destId="{2F50A867-31A7-4571-853D-81C1CA0BFCD7}" srcOrd="1" destOrd="0" presId="urn:microsoft.com/office/officeart/2005/8/layout/hProcess6"/>
    <dgm:cxn modelId="{2DF5F549-E3B4-4C31-86FF-BEF313CCB974}" srcId="{5CF2BCC2-5FE6-4BBF-BA51-FFDF7F7B6AF2}" destId="{9EA6BB59-72BA-494E-9DE9-9E82208B7AE3}" srcOrd="0" destOrd="0" parTransId="{96EE1310-A4F9-40B2-AC8B-D975B7082B99}" sibTransId="{7F4B6D21-64AA-4D4D-93E9-96617AF16C67}"/>
    <dgm:cxn modelId="{5340324B-592A-498E-8AF8-C2088051DC57}" srcId="{A90272ED-35FF-4519-B994-ED493365A9E3}" destId="{9E055CA9-8F94-4600-8C1E-A26BE30445E9}" srcOrd="0" destOrd="0" parTransId="{E7502F1B-AF13-4681-9369-2C3AB187BF56}" sibTransId="{DEB2443C-942F-4F44-A7BD-CCA1C7CA3A77}"/>
    <dgm:cxn modelId="{DA09EF4F-3141-4BA5-B169-8EA096DAB220}" type="presOf" srcId="{63075D84-4B3E-4A8B-B8B7-1AAD2252C0B1}" destId="{07463837-2F3F-4B4B-B567-A627F4F2119C}" srcOrd="0" destOrd="0" presId="urn:microsoft.com/office/officeart/2005/8/layout/hProcess6"/>
    <dgm:cxn modelId="{8E15F750-1694-45EC-A2DE-9A1EE79A7D4E}" type="presOf" srcId="{F453B36F-8C6D-44CF-BED2-A7D84D0D0BB4}" destId="{FBA3D837-DEB0-4273-96F4-572FC66F08CA}" srcOrd="1" destOrd="0" presId="urn:microsoft.com/office/officeart/2005/8/layout/hProcess6"/>
    <dgm:cxn modelId="{D17F9678-259C-4CF0-8F8C-058C22C9FE84}" type="presOf" srcId="{5CF2BCC2-5FE6-4BBF-BA51-FFDF7F7B6AF2}" destId="{3163167A-CC27-465D-854E-4D9FE0F9BF16}" srcOrd="0" destOrd="0" presId="urn:microsoft.com/office/officeart/2005/8/layout/hProcess6"/>
    <dgm:cxn modelId="{819D8779-5C72-4245-82F1-23A0A6540737}" srcId="{63075D84-4B3E-4A8B-B8B7-1AAD2252C0B1}" destId="{586977BB-F98B-4EA5-8C11-91054BAEC237}" srcOrd="1" destOrd="0" parTransId="{D1887BD8-FCE8-47B0-8184-5EE91C053639}" sibTransId="{6575948D-20B5-455B-878B-B93E3987C368}"/>
    <dgm:cxn modelId="{7DDD0A87-189C-4A85-9BA3-94B6588138AB}" type="presOf" srcId="{9EA6BB59-72BA-494E-9DE9-9E82208B7AE3}" destId="{41E05DBD-EB0B-49E2-98D1-1D44494B81AF}" srcOrd="0" destOrd="0" presId="urn:microsoft.com/office/officeart/2005/8/layout/hProcess6"/>
    <dgm:cxn modelId="{8EB4C994-D352-4653-89E3-60019BCE7A5D}" type="presOf" srcId="{586977BB-F98B-4EA5-8C11-91054BAEC237}" destId="{E6515523-2BEF-4554-8B3F-D5ED4A397F65}" srcOrd="0" destOrd="0" presId="urn:microsoft.com/office/officeart/2005/8/layout/hProcess6"/>
    <dgm:cxn modelId="{88BFA5A3-6CA5-492C-8AC6-571AD12EED11}" type="presOf" srcId="{9E055CA9-8F94-4600-8C1E-A26BE30445E9}" destId="{F85413E4-E7DF-4F59-8A31-55FADC34FA6B}" srcOrd="1" destOrd="0" presId="urn:microsoft.com/office/officeart/2005/8/layout/hProcess6"/>
    <dgm:cxn modelId="{3A95BACE-64FF-47A4-9CEF-BD4BD0431FAE}" srcId="{63075D84-4B3E-4A8B-B8B7-1AAD2252C0B1}" destId="{5CF2BCC2-5FE6-4BBF-BA51-FFDF7F7B6AF2}" srcOrd="0" destOrd="0" parTransId="{3D546B83-4CE3-45B2-AF20-4588DB021934}" sibTransId="{F78AFCF8-05EC-49D4-B475-2F5DD153EDD0}"/>
    <dgm:cxn modelId="{752485CF-29B7-4665-B4BE-9D9797F74D23}" srcId="{63075D84-4B3E-4A8B-B8B7-1AAD2252C0B1}" destId="{A90272ED-35FF-4519-B994-ED493365A9E3}" srcOrd="2" destOrd="0" parTransId="{2F25AAAC-EC73-4953-8C85-A4F6FE172D6B}" sibTransId="{FFAAF77B-6AD2-46C7-A134-45C522742713}"/>
    <dgm:cxn modelId="{F38335EB-8FF1-4D56-8AA3-3D3F34A71D2E}" type="presOf" srcId="{9E055CA9-8F94-4600-8C1E-A26BE30445E9}" destId="{16ADD569-CD93-422B-BB02-682372A5D48C}" srcOrd="0" destOrd="0" presId="urn:microsoft.com/office/officeart/2005/8/layout/hProcess6"/>
    <dgm:cxn modelId="{13C4ADFD-897E-4E51-AA3B-2781981ECCC4}" type="presOf" srcId="{F453B36F-8C6D-44CF-BED2-A7D84D0D0BB4}" destId="{4B38C370-901D-4045-A7C0-40752F997B34}" srcOrd="0" destOrd="0" presId="urn:microsoft.com/office/officeart/2005/8/layout/hProcess6"/>
    <dgm:cxn modelId="{7BD5D6AE-BF3C-45E7-8768-DB131B646AE0}" type="presParOf" srcId="{07463837-2F3F-4B4B-B567-A627F4F2119C}" destId="{90DD3497-B3AD-4FFC-806F-77CFBEDCB13E}" srcOrd="0" destOrd="0" presId="urn:microsoft.com/office/officeart/2005/8/layout/hProcess6"/>
    <dgm:cxn modelId="{FA0B6726-C21C-4609-85D4-07FD9B16D29A}" type="presParOf" srcId="{90DD3497-B3AD-4FFC-806F-77CFBEDCB13E}" destId="{F76F40E8-4DB3-4F99-9DA9-4C94D2A2DC58}" srcOrd="0" destOrd="0" presId="urn:microsoft.com/office/officeart/2005/8/layout/hProcess6"/>
    <dgm:cxn modelId="{EEFDE9AE-571C-4AA7-AE1C-4D18941AAF9B}" type="presParOf" srcId="{90DD3497-B3AD-4FFC-806F-77CFBEDCB13E}" destId="{41E05DBD-EB0B-49E2-98D1-1D44494B81AF}" srcOrd="1" destOrd="0" presId="urn:microsoft.com/office/officeart/2005/8/layout/hProcess6"/>
    <dgm:cxn modelId="{062BBDA1-CE58-4DFF-89DC-AE6D25793CEE}" type="presParOf" srcId="{90DD3497-B3AD-4FFC-806F-77CFBEDCB13E}" destId="{2F50A867-31A7-4571-853D-81C1CA0BFCD7}" srcOrd="2" destOrd="0" presId="urn:microsoft.com/office/officeart/2005/8/layout/hProcess6"/>
    <dgm:cxn modelId="{1C9D4175-85C4-42FC-A6B4-CEFE0858E38D}" type="presParOf" srcId="{90DD3497-B3AD-4FFC-806F-77CFBEDCB13E}" destId="{3163167A-CC27-465D-854E-4D9FE0F9BF16}" srcOrd="3" destOrd="0" presId="urn:microsoft.com/office/officeart/2005/8/layout/hProcess6"/>
    <dgm:cxn modelId="{C3186112-B7CA-4228-B579-1923D3AC8086}" type="presParOf" srcId="{07463837-2F3F-4B4B-B567-A627F4F2119C}" destId="{2270BAD9-12CD-4808-BB62-4602A2C8F3B2}" srcOrd="1" destOrd="0" presId="urn:microsoft.com/office/officeart/2005/8/layout/hProcess6"/>
    <dgm:cxn modelId="{9FCC5C87-4696-4E72-8FF9-88C6C5819D24}" type="presParOf" srcId="{07463837-2F3F-4B4B-B567-A627F4F2119C}" destId="{182B1DD7-8B78-4A64-BF29-80669AB98B1E}" srcOrd="2" destOrd="0" presId="urn:microsoft.com/office/officeart/2005/8/layout/hProcess6"/>
    <dgm:cxn modelId="{AD23E312-6F49-4DEA-8B4E-4576CE3B90B0}" type="presParOf" srcId="{182B1DD7-8B78-4A64-BF29-80669AB98B1E}" destId="{12F54A8B-4B08-4106-872E-D30D6CBCDBCB}" srcOrd="0" destOrd="0" presId="urn:microsoft.com/office/officeart/2005/8/layout/hProcess6"/>
    <dgm:cxn modelId="{B08CBB09-31F0-4008-A30C-4B05837C6944}" type="presParOf" srcId="{182B1DD7-8B78-4A64-BF29-80669AB98B1E}" destId="{4B38C370-901D-4045-A7C0-40752F997B34}" srcOrd="1" destOrd="0" presId="urn:microsoft.com/office/officeart/2005/8/layout/hProcess6"/>
    <dgm:cxn modelId="{1CB279C1-EE82-49B7-BA3C-F6633FEBB1EB}" type="presParOf" srcId="{182B1DD7-8B78-4A64-BF29-80669AB98B1E}" destId="{FBA3D837-DEB0-4273-96F4-572FC66F08CA}" srcOrd="2" destOrd="0" presId="urn:microsoft.com/office/officeart/2005/8/layout/hProcess6"/>
    <dgm:cxn modelId="{1E81F5DA-6262-4673-85EF-A45C0A4F3CC3}" type="presParOf" srcId="{182B1DD7-8B78-4A64-BF29-80669AB98B1E}" destId="{E6515523-2BEF-4554-8B3F-D5ED4A397F65}" srcOrd="3" destOrd="0" presId="urn:microsoft.com/office/officeart/2005/8/layout/hProcess6"/>
    <dgm:cxn modelId="{DD05AC9E-1A17-45FD-B16C-E29D50A0B90E}" type="presParOf" srcId="{07463837-2F3F-4B4B-B567-A627F4F2119C}" destId="{F449C5F4-6F0E-4975-859D-F7048599E1E6}" srcOrd="3" destOrd="0" presId="urn:microsoft.com/office/officeart/2005/8/layout/hProcess6"/>
    <dgm:cxn modelId="{699B34F8-3D46-4837-9883-E7393644EA8D}" type="presParOf" srcId="{07463837-2F3F-4B4B-B567-A627F4F2119C}" destId="{03260ED2-5CFA-4B15-B8FD-3B2B50352CBA}" srcOrd="4" destOrd="0" presId="urn:microsoft.com/office/officeart/2005/8/layout/hProcess6"/>
    <dgm:cxn modelId="{F0989312-C0FD-4B5E-B634-68710DFEEFA5}" type="presParOf" srcId="{03260ED2-5CFA-4B15-B8FD-3B2B50352CBA}" destId="{E03FCB06-94C8-436B-93C6-4932B45D3E4D}" srcOrd="0" destOrd="0" presId="urn:microsoft.com/office/officeart/2005/8/layout/hProcess6"/>
    <dgm:cxn modelId="{9F772522-0B0C-4F49-AA31-3A77040A30C8}" type="presParOf" srcId="{03260ED2-5CFA-4B15-B8FD-3B2B50352CBA}" destId="{16ADD569-CD93-422B-BB02-682372A5D48C}" srcOrd="1" destOrd="0" presId="urn:microsoft.com/office/officeart/2005/8/layout/hProcess6"/>
    <dgm:cxn modelId="{158B3BB7-5506-4C06-866F-01D8E110DE0A}" type="presParOf" srcId="{03260ED2-5CFA-4B15-B8FD-3B2B50352CBA}" destId="{F85413E4-E7DF-4F59-8A31-55FADC34FA6B}" srcOrd="2" destOrd="0" presId="urn:microsoft.com/office/officeart/2005/8/layout/hProcess6"/>
    <dgm:cxn modelId="{ED09A3E7-94E5-445A-8C94-C09D01AB5FF9}" type="presParOf" srcId="{03260ED2-5CFA-4B15-B8FD-3B2B50352CBA}" destId="{E9608E84-173C-4C4E-8646-A325AE0AAF62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05DBD-EB0B-49E2-98D1-1D44494B81AF}">
      <dsp:nvSpPr>
        <dsp:cNvPr id="0" name=""/>
        <dsp:cNvSpPr/>
      </dsp:nvSpPr>
      <dsp:spPr>
        <a:xfrm>
          <a:off x="623515" y="577071"/>
          <a:ext cx="2475309" cy="2163731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WEB</a:t>
          </a:r>
          <a:r>
            <a:rPr kumimoji="1" lang="ja-JP" altLang="en-US" sz="1400" kern="1200" dirty="0"/>
            <a:t>フォームから申込</a:t>
          </a:r>
        </a:p>
      </dsp:txBody>
      <dsp:txXfrm>
        <a:off x="1242342" y="901631"/>
        <a:ext cx="1206713" cy="1514611"/>
      </dsp:txXfrm>
    </dsp:sp>
    <dsp:sp modelId="{3163167A-CC27-465D-854E-4D9FE0F9BF16}">
      <dsp:nvSpPr>
        <dsp:cNvPr id="0" name=""/>
        <dsp:cNvSpPr/>
      </dsp:nvSpPr>
      <dsp:spPr>
        <a:xfrm>
          <a:off x="4688" y="1040110"/>
          <a:ext cx="1237654" cy="123765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0" kern="1200" dirty="0"/>
            <a:t>申込</a:t>
          </a:r>
        </a:p>
      </dsp:txBody>
      <dsp:txXfrm>
        <a:off x="185938" y="1221360"/>
        <a:ext cx="875154" cy="875154"/>
      </dsp:txXfrm>
    </dsp:sp>
    <dsp:sp modelId="{4B38C370-901D-4045-A7C0-40752F997B34}">
      <dsp:nvSpPr>
        <dsp:cNvPr id="0" name=""/>
        <dsp:cNvSpPr/>
      </dsp:nvSpPr>
      <dsp:spPr>
        <a:xfrm>
          <a:off x="3872358" y="577071"/>
          <a:ext cx="2475309" cy="2163731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tint val="40000"/>
            <a:alpha val="90000"/>
            <a:hueOff val="-402717"/>
            <a:satOff val="-7007"/>
            <a:lumOff val="-677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402717"/>
              <a:satOff val="-7007"/>
              <a:lumOff val="-6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会員証を郵送</a:t>
          </a:r>
        </a:p>
      </dsp:txBody>
      <dsp:txXfrm>
        <a:off x="4491186" y="901631"/>
        <a:ext cx="1206713" cy="1514611"/>
      </dsp:txXfrm>
    </dsp:sp>
    <dsp:sp modelId="{E6515523-2BEF-4554-8B3F-D5ED4A397F65}">
      <dsp:nvSpPr>
        <dsp:cNvPr id="0" name=""/>
        <dsp:cNvSpPr/>
      </dsp:nvSpPr>
      <dsp:spPr>
        <a:xfrm>
          <a:off x="3253531" y="1040110"/>
          <a:ext cx="1237654" cy="1237654"/>
        </a:xfrm>
        <a:prstGeom prst="ellipse">
          <a:avLst/>
        </a:prstGeom>
        <a:solidFill>
          <a:schemeClr val="accent2">
            <a:hueOff val="-635748"/>
            <a:satOff val="-3231"/>
            <a:lumOff val="-1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0" kern="1200" dirty="0"/>
            <a:t>登録</a:t>
          </a:r>
        </a:p>
      </dsp:txBody>
      <dsp:txXfrm>
        <a:off x="3434781" y="1221360"/>
        <a:ext cx="875154" cy="875154"/>
      </dsp:txXfrm>
    </dsp:sp>
    <dsp:sp modelId="{16ADD569-CD93-422B-BB02-682372A5D48C}">
      <dsp:nvSpPr>
        <dsp:cNvPr id="0" name=""/>
        <dsp:cNvSpPr/>
      </dsp:nvSpPr>
      <dsp:spPr>
        <a:xfrm>
          <a:off x="7121202" y="577071"/>
          <a:ext cx="2475309" cy="2163731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tint val="40000"/>
            <a:alpha val="90000"/>
            <a:hueOff val="-805433"/>
            <a:satOff val="-14014"/>
            <a:lumOff val="-1354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805433"/>
              <a:satOff val="-14014"/>
              <a:lumOff val="-13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会員証到着後、サポート開始</a:t>
          </a:r>
        </a:p>
      </dsp:txBody>
      <dsp:txXfrm>
        <a:off x="7740029" y="901631"/>
        <a:ext cx="1206713" cy="1514611"/>
      </dsp:txXfrm>
    </dsp:sp>
    <dsp:sp modelId="{E9608E84-173C-4C4E-8646-A325AE0AAF62}">
      <dsp:nvSpPr>
        <dsp:cNvPr id="0" name=""/>
        <dsp:cNvSpPr/>
      </dsp:nvSpPr>
      <dsp:spPr>
        <a:xfrm>
          <a:off x="6502375" y="1040110"/>
          <a:ext cx="1237654" cy="1237654"/>
        </a:xfrm>
        <a:prstGeom prst="ellipse">
          <a:avLst/>
        </a:prstGeom>
        <a:solidFill>
          <a:schemeClr val="accent2">
            <a:hueOff val="-1271496"/>
            <a:satOff val="-6463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0" kern="1200" dirty="0"/>
            <a:t>開始</a:t>
          </a:r>
        </a:p>
      </dsp:txBody>
      <dsp:txXfrm>
        <a:off x="6683625" y="1221360"/>
        <a:ext cx="875154" cy="875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8BE0A06-DEDA-4E82-9728-4C8D4793211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21B987B-BC05-4E33-B00F-F535412CE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096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B987B-BC05-4E33-B00F-F535412CEC1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430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B987B-BC05-4E33-B00F-F535412CEC1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674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B987B-BC05-4E33-B00F-F535412CEC1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955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B987B-BC05-4E33-B00F-F535412CEC1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04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2317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89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18216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1763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18225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48052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28233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198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2671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8725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35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11200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1805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857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9364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2804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129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95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6B318-58DD-4614-AE4C-31FABB1709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/>
              <a:t>住まいのトラブル解決サポート</a:t>
            </a:r>
            <a:br>
              <a:rPr kumimoji="1" lang="en-US" altLang="ja-JP" dirty="0"/>
            </a:br>
            <a:r>
              <a:rPr kumimoji="1" lang="en-US" altLang="ja-JP" dirty="0"/>
              <a:t>SMILE365</a:t>
            </a:r>
            <a:r>
              <a:rPr kumimoji="1" lang="ja-JP" altLang="en-US" dirty="0"/>
              <a:t>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BAB5F5-4588-497D-B0F7-EF934567D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/>
              <a:t>FOM</a:t>
            </a:r>
            <a:r>
              <a:rPr kumimoji="1" lang="ja-JP" altLang="en-US" sz="3200" dirty="0"/>
              <a:t>ハウスサービス株式会社</a:t>
            </a:r>
          </a:p>
        </p:txBody>
      </p:sp>
    </p:spTree>
    <p:extLst>
      <p:ext uri="{BB962C8B-B14F-4D97-AF65-F5344CB8AC3E}">
        <p14:creationId xmlns:p14="http://schemas.microsoft.com/office/powerpoint/2010/main" val="23238891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E7FCE8-7132-47F5-AC47-44FA0657B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サポート対象のトラブル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46A673-7E50-4698-ABB6-B1194ADF1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ja-JP" altLang="en-US" dirty="0"/>
              <a:t>水回り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水が止まらない</a:t>
            </a:r>
          </a:p>
          <a:p>
            <a:pPr lvl="1"/>
            <a:r>
              <a:rPr kumimoji="1" lang="ja-JP" altLang="en-US" dirty="0"/>
              <a:t>蛇口から水が漏れる</a:t>
            </a:r>
          </a:p>
          <a:p>
            <a:r>
              <a:rPr kumimoji="1" lang="ja-JP" altLang="en-US" dirty="0"/>
              <a:t>電気機器</a:t>
            </a:r>
          </a:p>
          <a:p>
            <a:pPr lvl="1"/>
            <a:r>
              <a:rPr kumimoji="1" lang="ja-JP" altLang="en-US" dirty="0"/>
              <a:t>電気がつかない</a:t>
            </a:r>
          </a:p>
          <a:p>
            <a:pPr lvl="1"/>
            <a:r>
              <a:rPr kumimoji="1" lang="ja-JP" altLang="en-US" dirty="0"/>
              <a:t>コンセントが使えない</a:t>
            </a:r>
          </a:p>
          <a:p>
            <a:r>
              <a:rPr kumimoji="1" lang="ja-JP" altLang="en-US" dirty="0"/>
              <a:t>ガス機器</a:t>
            </a:r>
          </a:p>
          <a:p>
            <a:pPr lvl="1"/>
            <a:r>
              <a:rPr kumimoji="1" lang="ja-JP" altLang="en-US" dirty="0"/>
              <a:t>お湯が出ない</a:t>
            </a:r>
          </a:p>
          <a:p>
            <a:pPr lvl="1"/>
            <a:r>
              <a:rPr kumimoji="1" lang="ja-JP" altLang="en-US" dirty="0"/>
              <a:t>お湯の温度が上がらない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35BEFF2-9221-4757-86BC-7EDB929955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886" y="2336085"/>
            <a:ext cx="4719711" cy="353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83603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6DD8B9-B6B8-447A-9F59-1A5834F8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サポートプラン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6E16EE-5A9B-4144-8242-7E92245C6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基本プラン：月額</a:t>
            </a:r>
            <a:r>
              <a:rPr kumimoji="1" lang="en-US" altLang="ja-JP" dirty="0"/>
              <a:t>5,000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水回り、電気機器、ガス機器のいずれか</a:t>
            </a:r>
            <a:r>
              <a:rPr lang="en-US" altLang="ja-JP" dirty="0"/>
              <a:t>1</a:t>
            </a:r>
            <a:r>
              <a:rPr lang="ja-JP" altLang="en-US" dirty="0"/>
              <a:t>つ</a:t>
            </a:r>
            <a:endParaRPr lang="en-US" altLang="ja-JP" dirty="0"/>
          </a:p>
          <a:p>
            <a:r>
              <a:rPr kumimoji="1" lang="ja-JP" altLang="en-US" dirty="0"/>
              <a:t>セットプラン：月額</a:t>
            </a:r>
            <a:r>
              <a:rPr kumimoji="1" lang="en-US" altLang="ja-JP" dirty="0"/>
              <a:t>8,000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水回り、電気機器、ガス機器のいずれか</a:t>
            </a:r>
            <a:r>
              <a:rPr lang="en-US" altLang="ja-JP" dirty="0"/>
              <a:t>2</a:t>
            </a:r>
            <a:r>
              <a:rPr lang="ja-JP" altLang="en-US" dirty="0"/>
              <a:t>つ</a:t>
            </a:r>
            <a:endParaRPr kumimoji="1" lang="ja-JP" altLang="en-US" dirty="0"/>
          </a:p>
        </p:txBody>
      </p:sp>
      <p:sp>
        <p:nvSpPr>
          <p:cNvPr id="6" name="四角形: 対角を丸める 3">
            <a:extLst>
              <a:ext uri="{FF2B5EF4-FFF2-40B4-BE49-F238E27FC236}">
                <a16:creationId xmlns:a16="http://schemas.microsoft.com/office/drawing/2014/main" id="{445B193D-931E-485D-A1E6-CF487AC234D7}"/>
              </a:ext>
            </a:extLst>
          </p:cNvPr>
          <p:cNvSpPr/>
          <p:nvPr/>
        </p:nvSpPr>
        <p:spPr>
          <a:xfrm>
            <a:off x="1786597" y="4740812"/>
            <a:ext cx="8342141" cy="886265"/>
          </a:xfrm>
          <a:custGeom>
            <a:avLst/>
            <a:gdLst>
              <a:gd name="connsiteX0" fmla="*/ 147714 w 8342141"/>
              <a:gd name="connsiteY0" fmla="*/ 0 h 886265"/>
              <a:gd name="connsiteX1" fmla="*/ 8342141 w 8342141"/>
              <a:gd name="connsiteY1" fmla="*/ 0 h 886265"/>
              <a:gd name="connsiteX2" fmla="*/ 8342141 w 8342141"/>
              <a:gd name="connsiteY2" fmla="*/ 0 h 886265"/>
              <a:gd name="connsiteX3" fmla="*/ 8342141 w 8342141"/>
              <a:gd name="connsiteY3" fmla="*/ 738551 h 886265"/>
              <a:gd name="connsiteX4" fmla="*/ 8194427 w 8342141"/>
              <a:gd name="connsiteY4" fmla="*/ 886265 h 886265"/>
              <a:gd name="connsiteX5" fmla="*/ 0 w 8342141"/>
              <a:gd name="connsiteY5" fmla="*/ 886265 h 886265"/>
              <a:gd name="connsiteX6" fmla="*/ 0 w 8342141"/>
              <a:gd name="connsiteY6" fmla="*/ 886265 h 886265"/>
              <a:gd name="connsiteX7" fmla="*/ 0 w 8342141"/>
              <a:gd name="connsiteY7" fmla="*/ 147714 h 886265"/>
              <a:gd name="connsiteX8" fmla="*/ 147714 w 8342141"/>
              <a:gd name="connsiteY8" fmla="*/ 0 h 88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42141" h="886265" fill="none" extrusionOk="0">
                <a:moveTo>
                  <a:pt x="147714" y="0"/>
                </a:moveTo>
                <a:cubicBezTo>
                  <a:pt x="1181048" y="-92800"/>
                  <a:pt x="4410823" y="166590"/>
                  <a:pt x="8342141" y="0"/>
                </a:cubicBezTo>
                <a:lnTo>
                  <a:pt x="8342141" y="0"/>
                </a:lnTo>
                <a:cubicBezTo>
                  <a:pt x="8339165" y="140648"/>
                  <a:pt x="8296228" y="659728"/>
                  <a:pt x="8342141" y="738551"/>
                </a:cubicBezTo>
                <a:cubicBezTo>
                  <a:pt x="8342244" y="818794"/>
                  <a:pt x="8280146" y="892116"/>
                  <a:pt x="8194427" y="886265"/>
                </a:cubicBezTo>
                <a:cubicBezTo>
                  <a:pt x="6624366" y="837308"/>
                  <a:pt x="2968334" y="762607"/>
                  <a:pt x="0" y="886265"/>
                </a:cubicBezTo>
                <a:lnTo>
                  <a:pt x="0" y="886265"/>
                </a:lnTo>
                <a:cubicBezTo>
                  <a:pt x="-43147" y="662097"/>
                  <a:pt x="3524" y="313401"/>
                  <a:pt x="0" y="147714"/>
                </a:cubicBezTo>
                <a:cubicBezTo>
                  <a:pt x="6253" y="57110"/>
                  <a:pt x="65109" y="-8106"/>
                  <a:pt x="147714" y="0"/>
                </a:cubicBezTo>
                <a:close/>
              </a:path>
              <a:path w="8342141" h="886265" stroke="0" extrusionOk="0">
                <a:moveTo>
                  <a:pt x="147714" y="0"/>
                </a:moveTo>
                <a:cubicBezTo>
                  <a:pt x="3497858" y="-155116"/>
                  <a:pt x="5639878" y="138412"/>
                  <a:pt x="8342141" y="0"/>
                </a:cubicBezTo>
                <a:lnTo>
                  <a:pt x="8342141" y="0"/>
                </a:lnTo>
                <a:cubicBezTo>
                  <a:pt x="8278617" y="228827"/>
                  <a:pt x="8352918" y="588700"/>
                  <a:pt x="8342141" y="738551"/>
                </a:cubicBezTo>
                <a:cubicBezTo>
                  <a:pt x="8340194" y="819756"/>
                  <a:pt x="8271974" y="888376"/>
                  <a:pt x="8194427" y="886265"/>
                </a:cubicBezTo>
                <a:cubicBezTo>
                  <a:pt x="5539988" y="1047636"/>
                  <a:pt x="1678539" y="937788"/>
                  <a:pt x="0" y="886265"/>
                </a:cubicBezTo>
                <a:lnTo>
                  <a:pt x="0" y="886265"/>
                </a:lnTo>
                <a:cubicBezTo>
                  <a:pt x="41908" y="727181"/>
                  <a:pt x="60346" y="269734"/>
                  <a:pt x="0" y="147714"/>
                </a:cubicBezTo>
                <a:cubicBezTo>
                  <a:pt x="-1983" y="50488"/>
                  <a:pt x="66653" y="7233"/>
                  <a:pt x="147714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1676532537">
                  <a:prstGeom prst="round2Diag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出張費と</a:t>
            </a:r>
            <a:r>
              <a:rPr kumimoji="1" lang="en-US" altLang="ja-JP" sz="2800" dirty="0"/>
              <a:t>30</a:t>
            </a:r>
            <a:r>
              <a:rPr kumimoji="1" lang="ja-JP" altLang="en-US" sz="2800" dirty="0"/>
              <a:t>分以内の作業費は無料です！</a:t>
            </a:r>
          </a:p>
        </p:txBody>
      </p:sp>
    </p:spTree>
    <p:extLst>
      <p:ext uri="{BB962C8B-B14F-4D97-AF65-F5344CB8AC3E}">
        <p14:creationId xmlns:p14="http://schemas.microsoft.com/office/powerpoint/2010/main" val="7632553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664573-7668-44A2-8313-3486DB1E3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サポート開始までの流れ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A868E97-1B3C-4D96-81B5-B057A5C334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55561178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7050792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161</TotalTime>
  <Words>115</Words>
  <Application>Microsoft Office PowerPoint</Application>
  <PresentationFormat>ワイド画面</PresentationFormat>
  <Paragraphs>29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Arial</vt:lpstr>
      <vt:lpstr>Calibri</vt:lpstr>
      <vt:lpstr>オーガニック</vt:lpstr>
      <vt:lpstr>住まいのトラブル解決サポート SMILE365のご案内</vt:lpstr>
      <vt:lpstr>サポート対象のトラブル</vt:lpstr>
      <vt:lpstr>サポートプラン</vt:lpstr>
      <vt:lpstr>サポート開始までの流れ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2022-07-01T03:19:18Z</cp:lastPrinted>
  <dcterms:created xsi:type="dcterms:W3CDTF">2022-07-01T02:04:54Z</dcterms:created>
  <dcterms:modified xsi:type="dcterms:W3CDTF">2022-06-16T11:19:26Z</dcterms:modified>
</cp:coreProperties>
</file>