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2" autoAdjust="0"/>
    <p:restoredTop sz="94660"/>
  </p:normalViewPr>
  <p:slideViewPr>
    <p:cSldViewPr snapToGrid="0">
      <p:cViewPr varScale="1">
        <p:scale>
          <a:sx n="68" d="100"/>
          <a:sy n="68" d="100"/>
        </p:scale>
        <p:origin x="60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3495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7058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63344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60201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21386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359924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266104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81069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819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52488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757301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8B792ED-E952-493B-8421-CA77AACE3AF7}" type="datetimeFigureOut">
              <a:rPr kumimoji="1" lang="ja-JP" altLang="en-US" smtClean="0"/>
              <a:t>2022/4/28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E325EEA0-0BBF-40DB-98A6-595A6D60567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04655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kumimoji="1"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kumimoji="1"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E016300A-1012-43D5-A068-05A00E17457F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b="1" dirty="0"/>
              <a:t>さくらやまの森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1B4A029B-D8EF-4CC8-AD4F-07B62DCB437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ja-JP" altLang="en-US" b="1" dirty="0"/>
              <a:t>さくらやま市市民保養施設</a:t>
            </a:r>
          </a:p>
        </p:txBody>
      </p:sp>
    </p:spTree>
    <p:extLst>
      <p:ext uri="{BB962C8B-B14F-4D97-AF65-F5344CB8AC3E}">
        <p14:creationId xmlns:p14="http://schemas.microsoft.com/office/powerpoint/2010/main" val="2058401359"/>
      </p:ext>
    </p:extLst>
  </p:cSld>
  <p:clrMapOvr>
    <a:masterClrMapping/>
  </p:clrMapOvr>
</p:sld>
</file>

<file path=ppt/theme/theme1.xml><?xml version="1.0" encoding="utf-8"?>
<a:theme xmlns:a="http://schemas.openxmlformats.org/drawingml/2006/main" name="フレーム">
  <a:themeElements>
    <a:clrScheme name="フレーム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フレーム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フレーム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629A0216-3BBD-45C0-B63F-2683BEA18F60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フレーム</Template>
  <TotalTime>2</TotalTime>
  <Words>7</Words>
  <Application>Microsoft Office PowerPoint</Application>
  <PresentationFormat>ワイド画面</PresentationFormat>
  <Paragraphs>2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Corbel</vt:lpstr>
      <vt:lpstr>Wingdings 2</vt:lpstr>
      <vt:lpstr>フレーム</vt:lpstr>
      <vt:lpstr>さくらやまの森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2022-04-28T03:45:59Z</dcterms:created>
  <dcterms:modified xsi:type="dcterms:W3CDTF">2022-04-28T03:48:47Z</dcterms:modified>
</cp:coreProperties>
</file>