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12192000" cy="6858000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84990" autoAdjust="0"/>
  </p:normalViewPr>
  <p:slideViewPr>
    <p:cSldViewPr snapToGrid="0">
      <p:cViewPr varScale="1">
        <p:scale>
          <a:sx n="68" d="100"/>
          <a:sy n="68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3075D84-4B3E-4A8B-B8B7-1AAD2252C0B1}" type="doc">
      <dgm:prSet loTypeId="urn:microsoft.com/office/officeart/2005/8/layout/hProcess6" loCatId="process" qsTypeId="urn:microsoft.com/office/officeart/2005/8/quickstyle/simple2" qsCatId="simple" csTypeId="urn:microsoft.com/office/officeart/2005/8/colors/colorful2" csCatId="colorful" phldr="1"/>
      <dgm:spPr/>
      <dgm:t>
        <a:bodyPr/>
        <a:lstStyle/>
        <a:p>
          <a:endParaRPr kumimoji="1" lang="ja-JP" altLang="en-US"/>
        </a:p>
      </dgm:t>
    </dgm:pt>
    <dgm:pt modelId="{5CF2BCC2-5FE6-4BBF-BA51-FFDF7F7B6AF2}">
      <dgm:prSet phldrT="[テキスト]" custT="1"/>
      <dgm:spPr/>
      <dgm:t>
        <a:bodyPr/>
        <a:lstStyle/>
        <a:p>
          <a:r>
            <a:rPr kumimoji="1" lang="ja-JP" altLang="en-US" sz="2800" b="0" dirty="0"/>
            <a:t>申込</a:t>
          </a:r>
        </a:p>
      </dgm:t>
    </dgm:pt>
    <dgm:pt modelId="{3D546B83-4CE3-45B2-AF20-4588DB021934}" type="parTrans" cxnId="{3A95BACE-64FF-47A4-9CEF-BD4BD0431FAE}">
      <dgm:prSet/>
      <dgm:spPr/>
      <dgm:t>
        <a:bodyPr/>
        <a:lstStyle/>
        <a:p>
          <a:endParaRPr kumimoji="1" lang="ja-JP" altLang="en-US"/>
        </a:p>
      </dgm:t>
    </dgm:pt>
    <dgm:pt modelId="{F78AFCF8-05EC-49D4-B475-2F5DD153EDD0}" type="sibTrans" cxnId="{3A95BACE-64FF-47A4-9CEF-BD4BD0431FAE}">
      <dgm:prSet/>
      <dgm:spPr/>
      <dgm:t>
        <a:bodyPr/>
        <a:lstStyle/>
        <a:p>
          <a:endParaRPr kumimoji="1" lang="ja-JP" altLang="en-US"/>
        </a:p>
      </dgm:t>
    </dgm:pt>
    <dgm:pt modelId="{586977BB-F98B-4EA5-8C11-91054BAEC237}">
      <dgm:prSet phldrT="[テキスト]" custT="1"/>
      <dgm:spPr/>
      <dgm:t>
        <a:bodyPr/>
        <a:lstStyle/>
        <a:p>
          <a:r>
            <a:rPr kumimoji="1" lang="ja-JP" altLang="en-US" sz="2800" b="0" dirty="0"/>
            <a:t>登録</a:t>
          </a:r>
        </a:p>
      </dgm:t>
    </dgm:pt>
    <dgm:pt modelId="{D1887BD8-FCE8-47B0-8184-5EE91C053639}" type="parTrans" cxnId="{819D8779-5C72-4245-82F1-23A0A6540737}">
      <dgm:prSet/>
      <dgm:spPr/>
      <dgm:t>
        <a:bodyPr/>
        <a:lstStyle/>
        <a:p>
          <a:endParaRPr kumimoji="1" lang="ja-JP" altLang="en-US"/>
        </a:p>
      </dgm:t>
    </dgm:pt>
    <dgm:pt modelId="{6575948D-20B5-455B-878B-B93E3987C368}" type="sibTrans" cxnId="{819D8779-5C72-4245-82F1-23A0A6540737}">
      <dgm:prSet/>
      <dgm:spPr/>
      <dgm:t>
        <a:bodyPr/>
        <a:lstStyle/>
        <a:p>
          <a:endParaRPr kumimoji="1" lang="ja-JP" altLang="en-US"/>
        </a:p>
      </dgm:t>
    </dgm:pt>
    <dgm:pt modelId="{F453B36F-8C6D-44CF-BED2-A7D84D0D0BB4}">
      <dgm:prSet phldrT="[テキスト]" custT="1"/>
      <dgm:spPr/>
      <dgm:t>
        <a:bodyPr/>
        <a:lstStyle/>
        <a:p>
          <a:r>
            <a:rPr kumimoji="1" lang="ja-JP" altLang="en-US" sz="1400" dirty="0"/>
            <a:t>会員証を郵送</a:t>
          </a:r>
        </a:p>
      </dgm:t>
    </dgm:pt>
    <dgm:pt modelId="{300CB138-7AC3-4A36-8B2F-D63C56FC9ACF}" type="parTrans" cxnId="{071AF62E-08A5-4DE7-832B-5405D9B87A21}">
      <dgm:prSet/>
      <dgm:spPr/>
      <dgm:t>
        <a:bodyPr/>
        <a:lstStyle/>
        <a:p>
          <a:endParaRPr kumimoji="1" lang="ja-JP" altLang="en-US"/>
        </a:p>
      </dgm:t>
    </dgm:pt>
    <dgm:pt modelId="{EDEF3217-6380-4F04-9D4F-51F2526ADB8A}" type="sibTrans" cxnId="{071AF62E-08A5-4DE7-832B-5405D9B87A21}">
      <dgm:prSet/>
      <dgm:spPr/>
      <dgm:t>
        <a:bodyPr/>
        <a:lstStyle/>
        <a:p>
          <a:endParaRPr kumimoji="1" lang="ja-JP" altLang="en-US"/>
        </a:p>
      </dgm:t>
    </dgm:pt>
    <dgm:pt modelId="{A90272ED-35FF-4519-B994-ED493365A9E3}">
      <dgm:prSet phldrT="[テキスト]" custT="1"/>
      <dgm:spPr/>
      <dgm:t>
        <a:bodyPr/>
        <a:lstStyle/>
        <a:p>
          <a:r>
            <a:rPr kumimoji="1" lang="ja-JP" altLang="en-US" sz="2800" b="0" dirty="0"/>
            <a:t>開始</a:t>
          </a:r>
        </a:p>
      </dgm:t>
    </dgm:pt>
    <dgm:pt modelId="{2F25AAAC-EC73-4953-8C85-A4F6FE172D6B}" type="parTrans" cxnId="{752485CF-29B7-4665-B4BE-9D9797F74D23}">
      <dgm:prSet/>
      <dgm:spPr/>
      <dgm:t>
        <a:bodyPr/>
        <a:lstStyle/>
        <a:p>
          <a:endParaRPr kumimoji="1" lang="ja-JP" altLang="en-US"/>
        </a:p>
      </dgm:t>
    </dgm:pt>
    <dgm:pt modelId="{FFAAF77B-6AD2-46C7-A134-45C522742713}" type="sibTrans" cxnId="{752485CF-29B7-4665-B4BE-9D9797F74D23}">
      <dgm:prSet/>
      <dgm:spPr/>
      <dgm:t>
        <a:bodyPr/>
        <a:lstStyle/>
        <a:p>
          <a:endParaRPr kumimoji="1" lang="ja-JP" altLang="en-US"/>
        </a:p>
      </dgm:t>
    </dgm:pt>
    <dgm:pt modelId="{9E055CA9-8F94-4600-8C1E-A26BE30445E9}">
      <dgm:prSet phldrT="[テキスト]" custT="1"/>
      <dgm:spPr/>
      <dgm:t>
        <a:bodyPr/>
        <a:lstStyle/>
        <a:p>
          <a:r>
            <a:rPr kumimoji="1" lang="ja-JP" altLang="en-US" sz="1400" dirty="0"/>
            <a:t>会員証到着後、サポート開始</a:t>
          </a:r>
        </a:p>
      </dgm:t>
    </dgm:pt>
    <dgm:pt modelId="{E7502F1B-AF13-4681-9369-2C3AB187BF56}" type="parTrans" cxnId="{5340324B-592A-498E-8AF8-C2088051DC57}">
      <dgm:prSet/>
      <dgm:spPr/>
      <dgm:t>
        <a:bodyPr/>
        <a:lstStyle/>
        <a:p>
          <a:endParaRPr kumimoji="1" lang="ja-JP" altLang="en-US"/>
        </a:p>
      </dgm:t>
    </dgm:pt>
    <dgm:pt modelId="{DEB2443C-942F-4F44-A7BD-CCA1C7CA3A77}" type="sibTrans" cxnId="{5340324B-592A-498E-8AF8-C2088051DC57}">
      <dgm:prSet/>
      <dgm:spPr/>
      <dgm:t>
        <a:bodyPr/>
        <a:lstStyle/>
        <a:p>
          <a:endParaRPr kumimoji="1" lang="ja-JP" altLang="en-US"/>
        </a:p>
      </dgm:t>
    </dgm:pt>
    <dgm:pt modelId="{9EA6BB59-72BA-494E-9DE9-9E82208B7AE3}">
      <dgm:prSet phldrT="[テキスト]" custT="1"/>
      <dgm:spPr/>
      <dgm:t>
        <a:bodyPr/>
        <a:lstStyle/>
        <a:p>
          <a:r>
            <a:rPr kumimoji="1" lang="en-US" altLang="ja-JP" sz="1400" dirty="0"/>
            <a:t>WEB</a:t>
          </a:r>
          <a:r>
            <a:rPr kumimoji="1" lang="ja-JP" altLang="en-US" sz="1400" dirty="0"/>
            <a:t>フォームから申込</a:t>
          </a:r>
        </a:p>
      </dgm:t>
    </dgm:pt>
    <dgm:pt modelId="{7F4B6D21-64AA-4D4D-93E9-96617AF16C67}" type="sibTrans" cxnId="{2DF5F549-E3B4-4C31-86FF-BEF313CCB974}">
      <dgm:prSet/>
      <dgm:spPr/>
      <dgm:t>
        <a:bodyPr/>
        <a:lstStyle/>
        <a:p>
          <a:endParaRPr kumimoji="1" lang="ja-JP" altLang="en-US"/>
        </a:p>
      </dgm:t>
    </dgm:pt>
    <dgm:pt modelId="{96EE1310-A4F9-40B2-AC8B-D975B7082B99}" type="parTrans" cxnId="{2DF5F549-E3B4-4C31-86FF-BEF313CCB974}">
      <dgm:prSet/>
      <dgm:spPr/>
      <dgm:t>
        <a:bodyPr/>
        <a:lstStyle/>
        <a:p>
          <a:endParaRPr kumimoji="1" lang="ja-JP" altLang="en-US"/>
        </a:p>
      </dgm:t>
    </dgm:pt>
    <dgm:pt modelId="{07463837-2F3F-4B4B-B567-A627F4F2119C}" type="pres">
      <dgm:prSet presAssocID="{63075D84-4B3E-4A8B-B8B7-1AAD2252C0B1}" presName="theList" presStyleCnt="0">
        <dgm:presLayoutVars>
          <dgm:dir/>
          <dgm:animLvl val="lvl"/>
          <dgm:resizeHandles val="exact"/>
        </dgm:presLayoutVars>
      </dgm:prSet>
      <dgm:spPr/>
    </dgm:pt>
    <dgm:pt modelId="{90DD3497-B3AD-4FFC-806F-77CFBEDCB13E}" type="pres">
      <dgm:prSet presAssocID="{5CF2BCC2-5FE6-4BBF-BA51-FFDF7F7B6AF2}" presName="compNode" presStyleCnt="0"/>
      <dgm:spPr/>
    </dgm:pt>
    <dgm:pt modelId="{F76F40E8-4DB3-4F99-9DA9-4C94D2A2DC58}" type="pres">
      <dgm:prSet presAssocID="{5CF2BCC2-5FE6-4BBF-BA51-FFDF7F7B6AF2}" presName="noGeometry" presStyleCnt="0"/>
      <dgm:spPr/>
    </dgm:pt>
    <dgm:pt modelId="{41E05DBD-EB0B-49E2-98D1-1D44494B81AF}" type="pres">
      <dgm:prSet presAssocID="{5CF2BCC2-5FE6-4BBF-BA51-FFDF7F7B6AF2}" presName="childTextVisible" presStyleLbl="bgAccFollowNode1" presStyleIdx="0" presStyleCnt="3">
        <dgm:presLayoutVars>
          <dgm:bulletEnabled val="1"/>
        </dgm:presLayoutVars>
      </dgm:prSet>
      <dgm:spPr/>
    </dgm:pt>
    <dgm:pt modelId="{2F50A867-31A7-4571-853D-81C1CA0BFCD7}" type="pres">
      <dgm:prSet presAssocID="{5CF2BCC2-5FE6-4BBF-BA51-FFDF7F7B6AF2}" presName="childTextHidden" presStyleLbl="bgAccFollowNode1" presStyleIdx="0" presStyleCnt="3"/>
      <dgm:spPr/>
    </dgm:pt>
    <dgm:pt modelId="{3163167A-CC27-465D-854E-4D9FE0F9BF16}" type="pres">
      <dgm:prSet presAssocID="{5CF2BCC2-5FE6-4BBF-BA51-FFDF7F7B6AF2}" presName="parentText" presStyleLbl="node1" presStyleIdx="0" presStyleCnt="3">
        <dgm:presLayoutVars>
          <dgm:chMax val="1"/>
          <dgm:bulletEnabled val="1"/>
        </dgm:presLayoutVars>
      </dgm:prSet>
      <dgm:spPr/>
    </dgm:pt>
    <dgm:pt modelId="{2270BAD9-12CD-4808-BB62-4602A2C8F3B2}" type="pres">
      <dgm:prSet presAssocID="{5CF2BCC2-5FE6-4BBF-BA51-FFDF7F7B6AF2}" presName="aSpace" presStyleCnt="0"/>
      <dgm:spPr/>
    </dgm:pt>
    <dgm:pt modelId="{182B1DD7-8B78-4A64-BF29-80669AB98B1E}" type="pres">
      <dgm:prSet presAssocID="{586977BB-F98B-4EA5-8C11-91054BAEC237}" presName="compNode" presStyleCnt="0"/>
      <dgm:spPr/>
    </dgm:pt>
    <dgm:pt modelId="{12F54A8B-4B08-4106-872E-D30D6CBCDBCB}" type="pres">
      <dgm:prSet presAssocID="{586977BB-F98B-4EA5-8C11-91054BAEC237}" presName="noGeometry" presStyleCnt="0"/>
      <dgm:spPr/>
    </dgm:pt>
    <dgm:pt modelId="{4B38C370-901D-4045-A7C0-40752F997B34}" type="pres">
      <dgm:prSet presAssocID="{586977BB-F98B-4EA5-8C11-91054BAEC237}" presName="childTextVisible" presStyleLbl="bgAccFollowNode1" presStyleIdx="1" presStyleCnt="3">
        <dgm:presLayoutVars>
          <dgm:bulletEnabled val="1"/>
        </dgm:presLayoutVars>
      </dgm:prSet>
      <dgm:spPr/>
    </dgm:pt>
    <dgm:pt modelId="{FBA3D837-DEB0-4273-96F4-572FC66F08CA}" type="pres">
      <dgm:prSet presAssocID="{586977BB-F98B-4EA5-8C11-91054BAEC237}" presName="childTextHidden" presStyleLbl="bgAccFollowNode1" presStyleIdx="1" presStyleCnt="3"/>
      <dgm:spPr/>
    </dgm:pt>
    <dgm:pt modelId="{E6515523-2BEF-4554-8B3F-D5ED4A397F65}" type="pres">
      <dgm:prSet presAssocID="{586977BB-F98B-4EA5-8C11-91054BAEC237}" presName="parentText" presStyleLbl="node1" presStyleIdx="1" presStyleCnt="3">
        <dgm:presLayoutVars>
          <dgm:chMax val="1"/>
          <dgm:bulletEnabled val="1"/>
        </dgm:presLayoutVars>
      </dgm:prSet>
      <dgm:spPr/>
    </dgm:pt>
    <dgm:pt modelId="{F449C5F4-6F0E-4975-859D-F7048599E1E6}" type="pres">
      <dgm:prSet presAssocID="{586977BB-F98B-4EA5-8C11-91054BAEC237}" presName="aSpace" presStyleCnt="0"/>
      <dgm:spPr/>
    </dgm:pt>
    <dgm:pt modelId="{03260ED2-5CFA-4B15-B8FD-3B2B50352CBA}" type="pres">
      <dgm:prSet presAssocID="{A90272ED-35FF-4519-B994-ED493365A9E3}" presName="compNode" presStyleCnt="0"/>
      <dgm:spPr/>
    </dgm:pt>
    <dgm:pt modelId="{E03FCB06-94C8-436B-93C6-4932B45D3E4D}" type="pres">
      <dgm:prSet presAssocID="{A90272ED-35FF-4519-B994-ED493365A9E3}" presName="noGeometry" presStyleCnt="0"/>
      <dgm:spPr/>
    </dgm:pt>
    <dgm:pt modelId="{16ADD569-CD93-422B-BB02-682372A5D48C}" type="pres">
      <dgm:prSet presAssocID="{A90272ED-35FF-4519-B994-ED493365A9E3}" presName="childTextVisible" presStyleLbl="bgAccFollowNode1" presStyleIdx="2" presStyleCnt="3">
        <dgm:presLayoutVars>
          <dgm:bulletEnabled val="1"/>
        </dgm:presLayoutVars>
      </dgm:prSet>
      <dgm:spPr/>
    </dgm:pt>
    <dgm:pt modelId="{F85413E4-E7DF-4F59-8A31-55FADC34FA6B}" type="pres">
      <dgm:prSet presAssocID="{A90272ED-35FF-4519-B994-ED493365A9E3}" presName="childTextHidden" presStyleLbl="bgAccFollowNode1" presStyleIdx="2" presStyleCnt="3"/>
      <dgm:spPr/>
    </dgm:pt>
    <dgm:pt modelId="{E9608E84-173C-4C4E-8646-A325AE0AAF62}" type="pres">
      <dgm:prSet presAssocID="{A90272ED-35FF-4519-B994-ED493365A9E3}" presName="parentText" presStyleLbl="node1" presStyleIdx="2" presStyleCnt="3">
        <dgm:presLayoutVars>
          <dgm:chMax val="1"/>
          <dgm:bulletEnabled val="1"/>
        </dgm:presLayoutVars>
      </dgm:prSet>
      <dgm:spPr/>
    </dgm:pt>
  </dgm:ptLst>
  <dgm:cxnLst>
    <dgm:cxn modelId="{F4546029-E72A-4591-B502-EFF6F32BDC1A}" type="presOf" srcId="{A90272ED-35FF-4519-B994-ED493365A9E3}" destId="{E9608E84-173C-4C4E-8646-A325AE0AAF62}" srcOrd="0" destOrd="0" presId="urn:microsoft.com/office/officeart/2005/8/layout/hProcess6"/>
    <dgm:cxn modelId="{071AF62E-08A5-4DE7-832B-5405D9B87A21}" srcId="{586977BB-F98B-4EA5-8C11-91054BAEC237}" destId="{F453B36F-8C6D-44CF-BED2-A7D84D0D0BB4}" srcOrd="0" destOrd="0" parTransId="{300CB138-7AC3-4A36-8B2F-D63C56FC9ACF}" sibTransId="{EDEF3217-6380-4F04-9D4F-51F2526ADB8A}"/>
    <dgm:cxn modelId="{8785A844-04A0-4208-A0AF-A3F44E35DAA3}" type="presOf" srcId="{9EA6BB59-72BA-494E-9DE9-9E82208B7AE3}" destId="{2F50A867-31A7-4571-853D-81C1CA0BFCD7}" srcOrd="1" destOrd="0" presId="urn:microsoft.com/office/officeart/2005/8/layout/hProcess6"/>
    <dgm:cxn modelId="{2DF5F549-E3B4-4C31-86FF-BEF313CCB974}" srcId="{5CF2BCC2-5FE6-4BBF-BA51-FFDF7F7B6AF2}" destId="{9EA6BB59-72BA-494E-9DE9-9E82208B7AE3}" srcOrd="0" destOrd="0" parTransId="{96EE1310-A4F9-40B2-AC8B-D975B7082B99}" sibTransId="{7F4B6D21-64AA-4D4D-93E9-96617AF16C67}"/>
    <dgm:cxn modelId="{5340324B-592A-498E-8AF8-C2088051DC57}" srcId="{A90272ED-35FF-4519-B994-ED493365A9E3}" destId="{9E055CA9-8F94-4600-8C1E-A26BE30445E9}" srcOrd="0" destOrd="0" parTransId="{E7502F1B-AF13-4681-9369-2C3AB187BF56}" sibTransId="{DEB2443C-942F-4F44-A7BD-CCA1C7CA3A77}"/>
    <dgm:cxn modelId="{DA09EF4F-3141-4BA5-B169-8EA096DAB220}" type="presOf" srcId="{63075D84-4B3E-4A8B-B8B7-1AAD2252C0B1}" destId="{07463837-2F3F-4B4B-B567-A627F4F2119C}" srcOrd="0" destOrd="0" presId="urn:microsoft.com/office/officeart/2005/8/layout/hProcess6"/>
    <dgm:cxn modelId="{8E15F750-1694-45EC-A2DE-9A1EE79A7D4E}" type="presOf" srcId="{F453B36F-8C6D-44CF-BED2-A7D84D0D0BB4}" destId="{FBA3D837-DEB0-4273-96F4-572FC66F08CA}" srcOrd="1" destOrd="0" presId="urn:microsoft.com/office/officeart/2005/8/layout/hProcess6"/>
    <dgm:cxn modelId="{D17F9678-259C-4CF0-8F8C-058C22C9FE84}" type="presOf" srcId="{5CF2BCC2-5FE6-4BBF-BA51-FFDF7F7B6AF2}" destId="{3163167A-CC27-465D-854E-4D9FE0F9BF16}" srcOrd="0" destOrd="0" presId="urn:microsoft.com/office/officeart/2005/8/layout/hProcess6"/>
    <dgm:cxn modelId="{819D8779-5C72-4245-82F1-23A0A6540737}" srcId="{63075D84-4B3E-4A8B-B8B7-1AAD2252C0B1}" destId="{586977BB-F98B-4EA5-8C11-91054BAEC237}" srcOrd="1" destOrd="0" parTransId="{D1887BD8-FCE8-47B0-8184-5EE91C053639}" sibTransId="{6575948D-20B5-455B-878B-B93E3987C368}"/>
    <dgm:cxn modelId="{7DDD0A87-189C-4A85-9BA3-94B6588138AB}" type="presOf" srcId="{9EA6BB59-72BA-494E-9DE9-9E82208B7AE3}" destId="{41E05DBD-EB0B-49E2-98D1-1D44494B81AF}" srcOrd="0" destOrd="0" presId="urn:microsoft.com/office/officeart/2005/8/layout/hProcess6"/>
    <dgm:cxn modelId="{8EB4C994-D352-4653-89E3-60019BCE7A5D}" type="presOf" srcId="{586977BB-F98B-4EA5-8C11-91054BAEC237}" destId="{E6515523-2BEF-4554-8B3F-D5ED4A397F65}" srcOrd="0" destOrd="0" presId="urn:microsoft.com/office/officeart/2005/8/layout/hProcess6"/>
    <dgm:cxn modelId="{88BFA5A3-6CA5-492C-8AC6-571AD12EED11}" type="presOf" srcId="{9E055CA9-8F94-4600-8C1E-A26BE30445E9}" destId="{F85413E4-E7DF-4F59-8A31-55FADC34FA6B}" srcOrd="1" destOrd="0" presId="urn:microsoft.com/office/officeart/2005/8/layout/hProcess6"/>
    <dgm:cxn modelId="{3A95BACE-64FF-47A4-9CEF-BD4BD0431FAE}" srcId="{63075D84-4B3E-4A8B-B8B7-1AAD2252C0B1}" destId="{5CF2BCC2-5FE6-4BBF-BA51-FFDF7F7B6AF2}" srcOrd="0" destOrd="0" parTransId="{3D546B83-4CE3-45B2-AF20-4588DB021934}" sibTransId="{F78AFCF8-05EC-49D4-B475-2F5DD153EDD0}"/>
    <dgm:cxn modelId="{752485CF-29B7-4665-B4BE-9D9797F74D23}" srcId="{63075D84-4B3E-4A8B-B8B7-1AAD2252C0B1}" destId="{A90272ED-35FF-4519-B994-ED493365A9E3}" srcOrd="2" destOrd="0" parTransId="{2F25AAAC-EC73-4953-8C85-A4F6FE172D6B}" sibTransId="{FFAAF77B-6AD2-46C7-A134-45C522742713}"/>
    <dgm:cxn modelId="{F38335EB-8FF1-4D56-8AA3-3D3F34A71D2E}" type="presOf" srcId="{9E055CA9-8F94-4600-8C1E-A26BE30445E9}" destId="{16ADD569-CD93-422B-BB02-682372A5D48C}" srcOrd="0" destOrd="0" presId="urn:microsoft.com/office/officeart/2005/8/layout/hProcess6"/>
    <dgm:cxn modelId="{13C4ADFD-897E-4E51-AA3B-2781981ECCC4}" type="presOf" srcId="{F453B36F-8C6D-44CF-BED2-A7D84D0D0BB4}" destId="{4B38C370-901D-4045-A7C0-40752F997B34}" srcOrd="0" destOrd="0" presId="urn:microsoft.com/office/officeart/2005/8/layout/hProcess6"/>
    <dgm:cxn modelId="{7BD5D6AE-BF3C-45E7-8768-DB131B646AE0}" type="presParOf" srcId="{07463837-2F3F-4B4B-B567-A627F4F2119C}" destId="{90DD3497-B3AD-4FFC-806F-77CFBEDCB13E}" srcOrd="0" destOrd="0" presId="urn:microsoft.com/office/officeart/2005/8/layout/hProcess6"/>
    <dgm:cxn modelId="{FA0B6726-C21C-4609-85D4-07FD9B16D29A}" type="presParOf" srcId="{90DD3497-B3AD-4FFC-806F-77CFBEDCB13E}" destId="{F76F40E8-4DB3-4F99-9DA9-4C94D2A2DC58}" srcOrd="0" destOrd="0" presId="urn:microsoft.com/office/officeart/2005/8/layout/hProcess6"/>
    <dgm:cxn modelId="{EEFDE9AE-571C-4AA7-AE1C-4D18941AAF9B}" type="presParOf" srcId="{90DD3497-B3AD-4FFC-806F-77CFBEDCB13E}" destId="{41E05DBD-EB0B-49E2-98D1-1D44494B81AF}" srcOrd="1" destOrd="0" presId="urn:microsoft.com/office/officeart/2005/8/layout/hProcess6"/>
    <dgm:cxn modelId="{062BBDA1-CE58-4DFF-89DC-AE6D25793CEE}" type="presParOf" srcId="{90DD3497-B3AD-4FFC-806F-77CFBEDCB13E}" destId="{2F50A867-31A7-4571-853D-81C1CA0BFCD7}" srcOrd="2" destOrd="0" presId="urn:microsoft.com/office/officeart/2005/8/layout/hProcess6"/>
    <dgm:cxn modelId="{1C9D4175-85C4-42FC-A6B4-CEFE0858E38D}" type="presParOf" srcId="{90DD3497-B3AD-4FFC-806F-77CFBEDCB13E}" destId="{3163167A-CC27-465D-854E-4D9FE0F9BF16}" srcOrd="3" destOrd="0" presId="urn:microsoft.com/office/officeart/2005/8/layout/hProcess6"/>
    <dgm:cxn modelId="{C3186112-B7CA-4228-B579-1923D3AC8086}" type="presParOf" srcId="{07463837-2F3F-4B4B-B567-A627F4F2119C}" destId="{2270BAD9-12CD-4808-BB62-4602A2C8F3B2}" srcOrd="1" destOrd="0" presId="urn:microsoft.com/office/officeart/2005/8/layout/hProcess6"/>
    <dgm:cxn modelId="{9FCC5C87-4696-4E72-8FF9-88C6C5819D24}" type="presParOf" srcId="{07463837-2F3F-4B4B-B567-A627F4F2119C}" destId="{182B1DD7-8B78-4A64-BF29-80669AB98B1E}" srcOrd="2" destOrd="0" presId="urn:microsoft.com/office/officeart/2005/8/layout/hProcess6"/>
    <dgm:cxn modelId="{AD23E312-6F49-4DEA-8B4E-4576CE3B90B0}" type="presParOf" srcId="{182B1DD7-8B78-4A64-BF29-80669AB98B1E}" destId="{12F54A8B-4B08-4106-872E-D30D6CBCDBCB}" srcOrd="0" destOrd="0" presId="urn:microsoft.com/office/officeart/2005/8/layout/hProcess6"/>
    <dgm:cxn modelId="{B08CBB09-31F0-4008-A30C-4B05837C6944}" type="presParOf" srcId="{182B1DD7-8B78-4A64-BF29-80669AB98B1E}" destId="{4B38C370-901D-4045-A7C0-40752F997B34}" srcOrd="1" destOrd="0" presId="urn:microsoft.com/office/officeart/2005/8/layout/hProcess6"/>
    <dgm:cxn modelId="{1CB279C1-EE82-49B7-BA3C-F6633FEBB1EB}" type="presParOf" srcId="{182B1DD7-8B78-4A64-BF29-80669AB98B1E}" destId="{FBA3D837-DEB0-4273-96F4-572FC66F08CA}" srcOrd="2" destOrd="0" presId="urn:microsoft.com/office/officeart/2005/8/layout/hProcess6"/>
    <dgm:cxn modelId="{1E81F5DA-6262-4673-85EF-A45C0A4F3CC3}" type="presParOf" srcId="{182B1DD7-8B78-4A64-BF29-80669AB98B1E}" destId="{E6515523-2BEF-4554-8B3F-D5ED4A397F65}" srcOrd="3" destOrd="0" presId="urn:microsoft.com/office/officeart/2005/8/layout/hProcess6"/>
    <dgm:cxn modelId="{DD05AC9E-1A17-45FD-B16C-E29D50A0B90E}" type="presParOf" srcId="{07463837-2F3F-4B4B-B567-A627F4F2119C}" destId="{F449C5F4-6F0E-4975-859D-F7048599E1E6}" srcOrd="3" destOrd="0" presId="urn:microsoft.com/office/officeart/2005/8/layout/hProcess6"/>
    <dgm:cxn modelId="{699B34F8-3D46-4837-9883-E7393644EA8D}" type="presParOf" srcId="{07463837-2F3F-4B4B-B567-A627F4F2119C}" destId="{03260ED2-5CFA-4B15-B8FD-3B2B50352CBA}" srcOrd="4" destOrd="0" presId="urn:microsoft.com/office/officeart/2005/8/layout/hProcess6"/>
    <dgm:cxn modelId="{F0989312-C0FD-4B5E-B634-68710DFEEFA5}" type="presParOf" srcId="{03260ED2-5CFA-4B15-B8FD-3B2B50352CBA}" destId="{E03FCB06-94C8-436B-93C6-4932B45D3E4D}" srcOrd="0" destOrd="0" presId="urn:microsoft.com/office/officeart/2005/8/layout/hProcess6"/>
    <dgm:cxn modelId="{9F772522-0B0C-4F49-AA31-3A77040A30C8}" type="presParOf" srcId="{03260ED2-5CFA-4B15-B8FD-3B2B50352CBA}" destId="{16ADD569-CD93-422B-BB02-682372A5D48C}" srcOrd="1" destOrd="0" presId="urn:microsoft.com/office/officeart/2005/8/layout/hProcess6"/>
    <dgm:cxn modelId="{158B3BB7-5506-4C06-866F-01D8E110DE0A}" type="presParOf" srcId="{03260ED2-5CFA-4B15-B8FD-3B2B50352CBA}" destId="{F85413E4-E7DF-4F59-8A31-55FADC34FA6B}" srcOrd="2" destOrd="0" presId="urn:microsoft.com/office/officeart/2005/8/layout/hProcess6"/>
    <dgm:cxn modelId="{ED09A3E7-94E5-445A-8C94-C09D01AB5FF9}" type="presParOf" srcId="{03260ED2-5CFA-4B15-B8FD-3B2B50352CBA}" destId="{E9608E84-173C-4C4E-8646-A325AE0AAF62}" srcOrd="3" destOrd="0" presId="urn:microsoft.com/office/officeart/2005/8/layout/hProcess6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E05DBD-EB0B-49E2-98D1-1D44494B81AF}">
      <dsp:nvSpPr>
        <dsp:cNvPr id="0" name=""/>
        <dsp:cNvSpPr/>
      </dsp:nvSpPr>
      <dsp:spPr>
        <a:xfrm>
          <a:off x="623515" y="577071"/>
          <a:ext cx="2475309" cy="2163731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altLang="ja-JP" sz="1400" kern="1200" dirty="0"/>
            <a:t>WEB</a:t>
          </a:r>
          <a:r>
            <a:rPr kumimoji="1" lang="ja-JP" altLang="en-US" sz="1400" kern="1200" dirty="0"/>
            <a:t>フォームから申込</a:t>
          </a:r>
        </a:p>
      </dsp:txBody>
      <dsp:txXfrm>
        <a:off x="1242342" y="901631"/>
        <a:ext cx="1206713" cy="1514611"/>
      </dsp:txXfrm>
    </dsp:sp>
    <dsp:sp modelId="{3163167A-CC27-465D-854E-4D9FE0F9BF16}">
      <dsp:nvSpPr>
        <dsp:cNvPr id="0" name=""/>
        <dsp:cNvSpPr/>
      </dsp:nvSpPr>
      <dsp:spPr>
        <a:xfrm>
          <a:off x="4688" y="1040110"/>
          <a:ext cx="1237654" cy="123765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0" kern="1200" dirty="0"/>
            <a:t>申込</a:t>
          </a:r>
        </a:p>
      </dsp:txBody>
      <dsp:txXfrm>
        <a:off x="185938" y="1221360"/>
        <a:ext cx="875154" cy="875154"/>
      </dsp:txXfrm>
    </dsp:sp>
    <dsp:sp modelId="{4B38C370-901D-4045-A7C0-40752F997B34}">
      <dsp:nvSpPr>
        <dsp:cNvPr id="0" name=""/>
        <dsp:cNvSpPr/>
      </dsp:nvSpPr>
      <dsp:spPr>
        <a:xfrm>
          <a:off x="3872358" y="577071"/>
          <a:ext cx="2475309" cy="2163731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tint val="40000"/>
            <a:alpha val="90000"/>
            <a:hueOff val="-402717"/>
            <a:satOff val="-7007"/>
            <a:lumOff val="-677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402717"/>
              <a:satOff val="-7007"/>
              <a:lumOff val="-677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会員証を郵送</a:t>
          </a:r>
        </a:p>
      </dsp:txBody>
      <dsp:txXfrm>
        <a:off x="4491186" y="901631"/>
        <a:ext cx="1206713" cy="1514611"/>
      </dsp:txXfrm>
    </dsp:sp>
    <dsp:sp modelId="{E6515523-2BEF-4554-8B3F-D5ED4A397F65}">
      <dsp:nvSpPr>
        <dsp:cNvPr id="0" name=""/>
        <dsp:cNvSpPr/>
      </dsp:nvSpPr>
      <dsp:spPr>
        <a:xfrm>
          <a:off x="3253531" y="1040110"/>
          <a:ext cx="1237654" cy="1237654"/>
        </a:xfrm>
        <a:prstGeom prst="ellipse">
          <a:avLst/>
        </a:prstGeom>
        <a:solidFill>
          <a:schemeClr val="accent2">
            <a:hueOff val="-635748"/>
            <a:satOff val="-3231"/>
            <a:lumOff val="-1862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0" kern="1200" dirty="0"/>
            <a:t>登録</a:t>
          </a:r>
        </a:p>
      </dsp:txBody>
      <dsp:txXfrm>
        <a:off x="3434781" y="1221360"/>
        <a:ext cx="875154" cy="875154"/>
      </dsp:txXfrm>
    </dsp:sp>
    <dsp:sp modelId="{16ADD569-CD93-422B-BB02-682372A5D48C}">
      <dsp:nvSpPr>
        <dsp:cNvPr id="0" name=""/>
        <dsp:cNvSpPr/>
      </dsp:nvSpPr>
      <dsp:spPr>
        <a:xfrm>
          <a:off x="7121202" y="577071"/>
          <a:ext cx="2475309" cy="2163731"/>
        </a:xfrm>
        <a:prstGeom prst="rightArrow">
          <a:avLst>
            <a:gd name="adj1" fmla="val 70000"/>
            <a:gd name="adj2" fmla="val 50000"/>
          </a:avLst>
        </a:prstGeom>
        <a:solidFill>
          <a:schemeClr val="accent2">
            <a:tint val="40000"/>
            <a:alpha val="90000"/>
            <a:hueOff val="-805433"/>
            <a:satOff val="-14014"/>
            <a:lumOff val="-1354"/>
            <a:alphaOff val="0"/>
          </a:schemeClr>
        </a:solidFill>
        <a:ln w="15875" cap="flat" cmpd="sng" algn="ctr">
          <a:solidFill>
            <a:schemeClr val="accent2">
              <a:tint val="40000"/>
              <a:alpha val="90000"/>
              <a:hueOff val="-805433"/>
              <a:satOff val="-14014"/>
              <a:lumOff val="-1354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8890" rIns="17780" bIns="8890" numCol="1" spcCol="1270" anchor="ctr" anchorCtr="0">
          <a:noAutofit/>
        </a:bodyPr>
        <a:lstStyle/>
        <a:p>
          <a:pPr marL="0" lvl="0" indent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1400" kern="1200" dirty="0"/>
            <a:t>会員証到着後、サポート開始</a:t>
          </a:r>
        </a:p>
      </dsp:txBody>
      <dsp:txXfrm>
        <a:off x="7740029" y="901631"/>
        <a:ext cx="1206713" cy="1514611"/>
      </dsp:txXfrm>
    </dsp:sp>
    <dsp:sp modelId="{E9608E84-173C-4C4E-8646-A325AE0AAF62}">
      <dsp:nvSpPr>
        <dsp:cNvPr id="0" name=""/>
        <dsp:cNvSpPr/>
      </dsp:nvSpPr>
      <dsp:spPr>
        <a:xfrm>
          <a:off x="6502375" y="1040110"/>
          <a:ext cx="1237654" cy="1237654"/>
        </a:xfrm>
        <a:prstGeom prst="ellipse">
          <a:avLst/>
        </a:prstGeom>
        <a:solidFill>
          <a:schemeClr val="accent2">
            <a:hueOff val="-1271496"/>
            <a:satOff val="-6463"/>
            <a:lumOff val="-3725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ja-JP" altLang="en-US" sz="2800" b="0" kern="1200" dirty="0"/>
            <a:t>開始</a:t>
          </a:r>
        </a:p>
      </dsp:txBody>
      <dsp:txXfrm>
        <a:off x="6683625" y="1221360"/>
        <a:ext cx="875154" cy="87515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6">
  <dgm:title val=""/>
  <dgm:desc val=""/>
  <dgm:catLst>
    <dgm:cat type="process" pri="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L"/>
          <dgm:param type="nodeHorzAlign" val="l"/>
        </dgm:alg>
      </dgm:if>
      <dgm:else name="Name2">
        <dgm:alg type="lin">
          <dgm:param type="linDir" val="from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w" refFor="ch" refForName="compNode" fact="0.7"/>
      <dgm:constr type="ctrY" for="ch" forName="compNode" refType="h" fact="0.5"/>
      <dgm:constr type="w" for="ch" forName="aSpace" refType="w" fact="0.05"/>
      <dgm:constr type="primFontSz" for="des" forName="childTextHidden" op="equ" val="65"/>
      <dgm:constr type="primFontSz" for="des" forName="parentText" op="equ"/>
    </dgm:constrLst>
    <dgm:ruleLst/>
    <dgm:forEach name="aNodeForEach" axis="ch" ptType="node">
      <dgm:layoutNode name="compNode">
        <dgm:alg type="composite">
          <dgm:param type="ar" val="1.43"/>
        </dgm:alg>
        <dgm:shape xmlns:r="http://schemas.openxmlformats.org/officeDocument/2006/relationships" r:blip="">
          <dgm:adjLst/>
        </dgm:shape>
        <dgm:presOf/>
        <dgm:choose name="Name3">
          <dgm:if name="Name4" func="var" arg="dir" op="equ" val="norm">
            <dgm:constrLst>
              <dgm:constr type="w" for="ch" forName="childTextVisible" refType="w" fact="0.8"/>
              <dgm:constr type="h" for="ch" forName="childTextVisible" refType="h"/>
              <dgm:constr type="r" for="ch" forName="childTextVisible" refType="w"/>
              <dgm:constr type="w" for="ch" forName="childTextHidden" refType="w" fact="0.6"/>
              <dgm:constr type="h" for="ch" forName="childTextHidden" refType="h"/>
              <dgm:constr type="r" for="ch" forName="childTextHidden" refType="w"/>
              <dgm:constr type="l" for="ch" forName="parentText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if>
          <dgm:else name="Name5">
            <dgm:constrLst>
              <dgm:constr type="w" for="ch" forName="childTextVisible" refType="w" fact="0.8"/>
              <dgm:constr type="h" for="ch" forName="childTextVisible" refType="h"/>
              <dgm:constr type="l" for="ch" forName="childTextVisible"/>
              <dgm:constr type="w" for="ch" forName="childTextHidden" refType="w" fact="0.6"/>
              <dgm:constr type="h" for="ch" forName="childTextHidden" refType="h"/>
              <dgm:constr type="l" for="ch" forName="childTextHidden"/>
              <dgm:constr type="r" for="ch" forName="parentText" refType="w"/>
              <dgm:constr type="w" for="ch" forName="parentText" refType="w" fact="0.4"/>
              <dgm:constr type="h" for="ch" forName="parentText" refType="w" refFor="ch" refForName="parentText" op="equ"/>
              <dgm:constr type="ctrY" for="ch" forName="parentText" refType="h" fact="0.5"/>
            </dgm:constrLst>
          </dgm:else>
        </dgm:choose>
        <dgm:ruleLst/>
        <dgm:layoutNode name="noGeometry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childTextVisible" styleLbl="bgAccFollowNode1">
          <dgm:varLst>
            <dgm:bulletEnabled val="1"/>
          </dgm:varLst>
          <dgm:alg type="sp"/>
          <dgm:choose name="Name6">
            <dgm:if name="Name7" func="var" arg="dir" op="equ" val="norm">
              <dgm:shape xmlns:r="http://schemas.openxmlformats.org/officeDocument/2006/relationships" type="rightArrow" r:blip="">
                <dgm:adjLst>
                  <dgm:adj idx="1" val="0.7"/>
                  <dgm:adj idx="2" val="0.5"/>
                </dgm:adjLst>
              </dgm:shape>
            </dgm:if>
            <dgm:else name="Name8">
              <dgm:shape xmlns:r="http://schemas.openxmlformats.org/officeDocument/2006/relationships" type="leftArrow" r:blip="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/>
          <dgm:ruleLst/>
        </dgm:layoutNode>
        <dgm:layoutNode name="childTextHidden" styleLbl="bgAccFollowNode1">
          <dgm:choose name="Name9">
            <dgm:if name="Name10" axis="des followSib" ptType="node node" st="1 1" cnt="1 0" func="cnt" op="gte" val="1">
              <dgm:alg type="tx">
                <dgm:param type="stBulletLvl" val="1"/>
                <dgm:param type="txAnchorVertCh" val="mid"/>
              </dgm:alg>
            </dgm:if>
            <dgm:else name="Name11">
              <dgm:alg type="tx">
                <dgm:param type="stBulletLvl" val="2"/>
                <dgm:param type="txAnchorVertCh" val="mid"/>
              </dgm:alg>
            </dgm:else>
          </dgm:choose>
          <dgm:choose name="Name12">
            <dgm:if name="Name13" func="var" arg="dir" op="equ" val="norm">
              <dgm:shape xmlns:r="http://schemas.openxmlformats.org/officeDocument/2006/relationships" type="rightArrow" r:blip="" hideGeom="1">
                <dgm:adjLst>
                  <dgm:adj idx="1" val="0.7"/>
                  <dgm:adj idx="2" val="0.5"/>
                </dgm:adjLst>
              </dgm:shape>
            </dgm:if>
            <dgm:else name="Name14">
              <dgm:shape xmlns:r="http://schemas.openxmlformats.org/officeDocument/2006/relationships" type="leftArrow" r:blip="" hideGeom="1">
                <dgm:adjLst>
                  <dgm:adj idx="1" val="0.7"/>
                  <dgm:adj idx="2" val="0.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rMarg" refType="primFontSz" fact="0.1"/>
            <dgm:constr type="lMarg" refType="primFontSz" fact="0.2"/>
          </dgm:constrLst>
          <dgm:ruleLst>
            <dgm:rule type="primFontSz" val="5" fact="NaN" max="NaN"/>
          </dgm:ruleLst>
        </dgm:layoutNode>
        <dgm:layoutNode name="parentText" styleLbl="node1">
          <dgm:varLst>
            <dgm:chMax val="1"/>
            <dgm:bulletEnabled val="1"/>
          </dgm:varLst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primFontSz" val="65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choose name="Name15">
        <dgm:if name="Name16" axis="self" ptType="node" func="revPos" op="gte" val="2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2" y="0"/>
            <a:ext cx="3078427" cy="513508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98BE0A06-DEDA-4E82-9728-4C8D4793211D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7"/>
            <a:ext cx="5683250" cy="4029879"/>
          </a:xfrm>
          <a:prstGeom prst="rect">
            <a:avLst/>
          </a:prstGeom>
        </p:spPr>
        <p:txBody>
          <a:bodyPr vert="horz" lIns="99075" tIns="49538" rIns="99075" bIns="4953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2" y="9721107"/>
            <a:ext cx="3078427" cy="513507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D21B987B-BC05-4E33-B00F-F535412CEC1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7096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B987B-BC05-4E33-B00F-F535412CEC18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024306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90752"/>
            <a:r>
              <a:rPr kumimoji="1" lang="ja-JP" altLang="en-US" dirty="0"/>
              <a:t>サポート対象になるトラブルについては、別の資料にてご確認にただくことを補足する。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B987B-BC05-4E33-B00F-F535412CEC18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816745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B987B-BC05-4E33-B00F-F535412CEC1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695595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21B987B-BC05-4E33-B00F-F535412CEC1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6045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Title-GrommetsCombine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92398" y="1871131"/>
            <a:ext cx="6815669" cy="1515533"/>
          </a:xfrm>
        </p:spPr>
        <p:txBody>
          <a:bodyPr anchor="b">
            <a:noAutofit/>
          </a:bodyPr>
          <a:lstStyle>
            <a:lvl1pPr algn="ctr">
              <a:defRPr sz="5400">
                <a:effectLst/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2398" y="3657597"/>
            <a:ext cx="6815669" cy="1320802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983232" y="5037663"/>
            <a:ext cx="897467" cy="279400"/>
          </a:xfrm>
        </p:spPr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692397" y="5037663"/>
            <a:ext cx="5214635" cy="27940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956900" y="5037663"/>
            <a:ext cx="551167" cy="279400"/>
          </a:xfrm>
        </p:spPr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692399" y="3522131"/>
            <a:ext cx="681566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252317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パノラマ写真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4815415"/>
            <a:ext cx="9609666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41427" y="1041399"/>
            <a:ext cx="10105972" cy="3335869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401" y="5382153"/>
            <a:ext cx="9609666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890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タイトルとキャプショ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3868" y="982132"/>
            <a:ext cx="9592732" cy="2954868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03868" y="4343399"/>
            <a:ext cx="9592732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01821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 (キャプション付き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370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584200"/>
          </a:xfrm>
        </p:spPr>
        <p:txBody>
          <a:bodyPr anchor="ctr">
            <a:normAutofit/>
          </a:bodyPr>
          <a:lstStyle>
            <a:lvl1pPr marL="0" indent="0" algn="r">
              <a:buFontTx/>
              <a:buNone/>
              <a:defRPr sz="20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343399"/>
            <a:ext cx="9609666" cy="1532467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4" name="TextBox 13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600267" y="282787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1396169" y="4140199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82176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2" y="3308581"/>
            <a:ext cx="9609668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777381"/>
            <a:ext cx="960966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182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用付きの名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982132"/>
            <a:ext cx="9296398" cy="2243668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4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9312"/>
            <a:ext cx="9609668" cy="88696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4529667"/>
            <a:ext cx="9609668" cy="13462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2" name="TextBox 11"/>
          <p:cNvSpPr txBox="1"/>
          <p:nvPr/>
        </p:nvSpPr>
        <p:spPr>
          <a:xfrm>
            <a:off x="862013" y="8799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600267" y="259926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cxnSp>
        <p:nvCxnSpPr>
          <p:cNvPr id="26" name="Straight Connector 25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68480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真または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982132"/>
            <a:ext cx="9609666" cy="2243668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1" name="Text Placeholder 2"/>
          <p:cNvSpPr>
            <a:spLocks noGrp="1"/>
          </p:cNvSpPr>
          <p:nvPr>
            <p:ph type="body" idx="13"/>
          </p:nvPr>
        </p:nvSpPr>
        <p:spPr>
          <a:xfrm>
            <a:off x="1295401" y="3630168"/>
            <a:ext cx="9609668" cy="841248"/>
          </a:xfrm>
        </p:spPr>
        <p:txBody>
          <a:bodyPr anchor="b">
            <a:normAutofit/>
          </a:bodyPr>
          <a:lstStyle>
            <a:lvl1pPr marL="0" indent="0" algn="l">
              <a:spcBef>
                <a:spcPts val="0"/>
              </a:spcBef>
              <a:buNone/>
              <a:defRPr sz="2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470399"/>
            <a:ext cx="9609670" cy="1405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396169" y="3429000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12823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76198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99356" y="982131"/>
            <a:ext cx="1890895" cy="489373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398" y="982132"/>
            <a:ext cx="7433025" cy="4893734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8863890" y="990600"/>
            <a:ext cx="0" cy="487680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8267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6872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15069" y="1752606"/>
            <a:ext cx="8158688" cy="1822514"/>
          </a:xfrm>
        </p:spPr>
        <p:txBody>
          <a:bodyPr anchor="b">
            <a:normAutofit/>
          </a:bodyPr>
          <a:lstStyle>
            <a:lvl1pPr algn="ctr">
              <a:defRPr sz="4400" b="0" cap="none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15067" y="3846051"/>
            <a:ext cx="8158690" cy="954547"/>
          </a:xfrm>
        </p:spPr>
        <p:txBody>
          <a:bodyPr anchor="t">
            <a:normAutofit/>
          </a:bodyPr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2012723" y="3710585"/>
            <a:ext cx="8163380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8735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Connector 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298448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81344" y="2560320"/>
            <a:ext cx="4718304" cy="3310128"/>
          </a:xfrm>
        </p:spPr>
        <p:txBody>
          <a:bodyPr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1120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95400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80671" y="2658533"/>
            <a:ext cx="471830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80671" y="3243262"/>
            <a:ext cx="4718304" cy="2632605"/>
          </a:xfrm>
        </p:spPr>
        <p:txBody>
          <a:bodyPr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8" name="Straight Connector 17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13180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4" name="Straight Connector 13"/>
          <p:cNvCxnSpPr/>
          <p:nvPr/>
        </p:nvCxnSpPr>
        <p:spPr>
          <a:xfrm>
            <a:off x="1396169" y="2421466"/>
            <a:ext cx="94072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32857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1936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3811" y="1388534"/>
            <a:ext cx="3718455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418668" y="982131"/>
            <a:ext cx="5469466" cy="4893735"/>
          </a:xfrm>
        </p:spPr>
        <p:txBody>
          <a:bodyPr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3811" y="3031065"/>
            <a:ext cx="3718455" cy="243840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96169" y="2912533"/>
            <a:ext cx="3514498" cy="0"/>
          </a:xfrm>
          <a:prstGeom prst="line">
            <a:avLst/>
          </a:prstGeom>
          <a:ln w="15875"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3280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399" y="1883832"/>
            <a:ext cx="6241816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094831" y="1041400"/>
            <a:ext cx="3063347" cy="4775200"/>
          </a:xfrm>
          <a:prstGeom prst="roundRect">
            <a:avLst>
              <a:gd name="adj" fmla="val 0"/>
            </a:avLst>
          </a:prstGeom>
          <a:ln w="57150" cmpd="thickThin">
            <a:solidFill>
              <a:schemeClr val="tx1">
                <a:lumMod val="50000"/>
                <a:lumOff val="50000"/>
              </a:schemeClr>
            </a:solidFill>
            <a:miter lim="800000"/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95399" y="3255432"/>
            <a:ext cx="6241816" cy="1828800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12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PanelContent-GrommetsCombined.png"/>
          <p:cNvPicPr>
            <a:picLocks noChangeAspect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295402" y="982132"/>
            <a:ext cx="9601196" cy="13038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2556932"/>
            <a:ext cx="9601196" cy="3318936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77501" y="5969000"/>
            <a:ext cx="16002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8ECF949-F10F-44E3-889F-634594D375EA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95401" y="5969000"/>
            <a:ext cx="7305900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53901" y="5969000"/>
            <a:ext cx="542697" cy="2794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0DFD65C-0535-4418-BF6A-E2DAEE10111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19548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kumimoji="1" sz="4400" kern="1200" cap="none">
          <a:ln w="3175" cmpd="sng">
            <a:noFill/>
          </a:ln>
          <a:solidFill>
            <a:schemeClr val="tx1">
              <a:lumMod val="85000"/>
              <a:lumOff val="15000"/>
            </a:schemeClr>
          </a:solidFill>
          <a:effectLst/>
          <a:latin typeface="+mj-lt"/>
          <a:ea typeface="+mj-ea"/>
          <a:cs typeface="+mj-cs"/>
        </a:defRPr>
      </a:lvl1pPr>
      <a:lvl2pPr eaLnBrk="1" hangingPunct="1">
        <a:defRPr kumimoji="1">
          <a:solidFill>
            <a:schemeClr val="tx2"/>
          </a:solidFill>
        </a:defRPr>
      </a:lvl2pPr>
      <a:lvl3pPr eaLnBrk="1" hangingPunct="1">
        <a:defRPr kumimoji="1">
          <a:solidFill>
            <a:schemeClr val="tx2"/>
          </a:solidFill>
        </a:defRPr>
      </a:lvl3pPr>
      <a:lvl4pPr eaLnBrk="1" hangingPunct="1">
        <a:defRPr kumimoji="1">
          <a:solidFill>
            <a:schemeClr val="tx2"/>
          </a:solidFill>
        </a:defRPr>
      </a:lvl4pPr>
      <a:lvl5pPr eaLnBrk="1" hangingPunct="1">
        <a:defRPr kumimoji="1">
          <a:solidFill>
            <a:schemeClr val="tx2"/>
          </a:solidFill>
        </a:defRPr>
      </a:lvl5pPr>
      <a:lvl6pPr eaLnBrk="1" hangingPunct="1">
        <a:defRPr kumimoji="1">
          <a:solidFill>
            <a:schemeClr val="tx2"/>
          </a:solidFill>
        </a:defRPr>
      </a:lvl6pPr>
      <a:lvl7pPr eaLnBrk="1" hangingPunct="1">
        <a:defRPr kumimoji="1">
          <a:solidFill>
            <a:schemeClr val="tx2"/>
          </a:solidFill>
        </a:defRPr>
      </a:lvl7pPr>
      <a:lvl8pPr eaLnBrk="1" hangingPunct="1">
        <a:defRPr kumimoji="1">
          <a:solidFill>
            <a:schemeClr val="tx2"/>
          </a:solidFill>
        </a:defRPr>
      </a:lvl8pPr>
      <a:lvl9pPr eaLnBrk="1" hangingPunct="1">
        <a:defRPr kumimoji="1"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20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8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6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15000"/>
        <a:buFont typeface="Arial"/>
        <a:buChar char="•"/>
        <a:defRPr kumimoji="1" sz="1400" kern="1200" cap="none">
          <a:solidFill>
            <a:schemeClr val="tx1">
              <a:lumMod val="85000"/>
              <a:lumOff val="1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7C6B318-58DD-4614-AE4C-31FABB17097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sz="2800" dirty="0"/>
              <a:t>住まいのトラブル解決サポート</a:t>
            </a:r>
            <a:br>
              <a:rPr kumimoji="1" lang="en-US" altLang="ja-JP" dirty="0"/>
            </a:br>
            <a:r>
              <a:rPr kumimoji="1" lang="en-US" altLang="ja-JP" dirty="0"/>
              <a:t>SMILE365</a:t>
            </a:r>
            <a:r>
              <a:rPr kumimoji="1" lang="ja-JP" altLang="en-US" dirty="0"/>
              <a:t>のご案内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8EBAB5F5-4588-497D-B0F7-EF934567DFA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kumimoji="1" lang="en-US" altLang="ja-JP" sz="3200" dirty="0"/>
              <a:t>FOM</a:t>
            </a:r>
            <a:r>
              <a:rPr kumimoji="1" lang="ja-JP" altLang="en-US" sz="3200" dirty="0"/>
              <a:t>ハウスサービス株式会社</a:t>
            </a:r>
          </a:p>
        </p:txBody>
      </p:sp>
    </p:spTree>
    <p:extLst>
      <p:ext uri="{BB962C8B-B14F-4D97-AF65-F5344CB8AC3E}">
        <p14:creationId xmlns:p14="http://schemas.microsoft.com/office/powerpoint/2010/main" val="2323889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E7FCE8-7132-47F5-AC47-44FA0657B98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サポート対象のトラブル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46A673-7E50-4698-ABB6-B1194ADF19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kumimoji="1" lang="ja-JP" altLang="en-US" dirty="0"/>
              <a:t>水回り</a:t>
            </a:r>
            <a:endParaRPr kumimoji="1" lang="en-US" altLang="ja-JP" dirty="0"/>
          </a:p>
          <a:p>
            <a:pPr lvl="1"/>
            <a:r>
              <a:rPr kumimoji="1" lang="ja-JP" altLang="en-US" dirty="0"/>
              <a:t>水が止まらない</a:t>
            </a:r>
          </a:p>
          <a:p>
            <a:pPr lvl="1"/>
            <a:r>
              <a:rPr kumimoji="1" lang="ja-JP" altLang="en-US" dirty="0"/>
              <a:t>蛇口から水が漏れる</a:t>
            </a:r>
          </a:p>
          <a:p>
            <a:r>
              <a:rPr kumimoji="1" lang="ja-JP" altLang="en-US" dirty="0"/>
              <a:t>電気機器</a:t>
            </a:r>
          </a:p>
          <a:p>
            <a:pPr lvl="1"/>
            <a:r>
              <a:rPr kumimoji="1" lang="ja-JP" altLang="en-US" dirty="0"/>
              <a:t>電気がつかない</a:t>
            </a:r>
          </a:p>
          <a:p>
            <a:pPr lvl="1"/>
            <a:r>
              <a:rPr kumimoji="1" lang="ja-JP" altLang="en-US" dirty="0"/>
              <a:t>コンセントが使えない</a:t>
            </a:r>
          </a:p>
          <a:p>
            <a:r>
              <a:rPr kumimoji="1" lang="ja-JP" altLang="en-US" dirty="0"/>
              <a:t>ガス機器</a:t>
            </a:r>
          </a:p>
          <a:p>
            <a:pPr lvl="1"/>
            <a:r>
              <a:rPr kumimoji="1" lang="ja-JP" altLang="en-US" dirty="0"/>
              <a:t>お湯が出ない</a:t>
            </a:r>
          </a:p>
          <a:p>
            <a:pPr lvl="1"/>
            <a:r>
              <a:rPr kumimoji="1" lang="ja-JP" altLang="en-US" dirty="0"/>
              <a:t>お湯の温度が上がらない</a:t>
            </a:r>
          </a:p>
        </p:txBody>
      </p:sp>
      <p:pic>
        <p:nvPicPr>
          <p:cNvPr id="5" name="図 4">
            <a:extLst>
              <a:ext uri="{FF2B5EF4-FFF2-40B4-BE49-F238E27FC236}">
                <a16:creationId xmlns:a16="http://schemas.microsoft.com/office/drawing/2014/main" id="{F35BEFF2-9221-4757-86BC-7EDB9299552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6886" y="2336085"/>
            <a:ext cx="4719711" cy="35397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7836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6DD8B9-B6B8-447A-9F59-1A5834F897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サポートプラン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16E16EE-5A9B-4144-8242-7E92245C669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ja-JP" altLang="en-US" dirty="0"/>
              <a:t>基本プラン：月額</a:t>
            </a:r>
            <a:r>
              <a:rPr kumimoji="1" lang="en-US" altLang="ja-JP" dirty="0"/>
              <a:t>5,000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pPr lvl="1"/>
            <a:r>
              <a:rPr lang="ja-JP" altLang="en-US" dirty="0"/>
              <a:t>水回り、電気機器、ガス機器のいずれか</a:t>
            </a:r>
            <a:r>
              <a:rPr lang="en-US" altLang="ja-JP" dirty="0"/>
              <a:t>1</a:t>
            </a:r>
            <a:r>
              <a:rPr lang="ja-JP" altLang="en-US" dirty="0"/>
              <a:t>つ</a:t>
            </a:r>
            <a:endParaRPr lang="en-US" altLang="ja-JP" dirty="0"/>
          </a:p>
          <a:p>
            <a:r>
              <a:rPr kumimoji="1" lang="ja-JP" altLang="en-US" dirty="0"/>
              <a:t>セットプラン：月額</a:t>
            </a:r>
            <a:r>
              <a:rPr kumimoji="1" lang="en-US" altLang="ja-JP" dirty="0"/>
              <a:t>8,000</a:t>
            </a:r>
            <a:r>
              <a:rPr kumimoji="1" lang="ja-JP" altLang="en-US" dirty="0"/>
              <a:t>円</a:t>
            </a:r>
            <a:endParaRPr kumimoji="1" lang="en-US" altLang="ja-JP" dirty="0"/>
          </a:p>
          <a:p>
            <a:pPr lvl="1"/>
            <a:r>
              <a:rPr lang="ja-JP" altLang="en-US" dirty="0"/>
              <a:t>水回り、電気機器、ガス機器のいずれか</a:t>
            </a:r>
            <a:r>
              <a:rPr lang="en-US" altLang="ja-JP" dirty="0"/>
              <a:t>2</a:t>
            </a:r>
            <a:r>
              <a:rPr lang="ja-JP" altLang="en-US" dirty="0"/>
              <a:t>つ</a:t>
            </a:r>
            <a:endParaRPr kumimoji="1" lang="ja-JP" altLang="en-US" dirty="0"/>
          </a:p>
        </p:txBody>
      </p:sp>
      <p:sp>
        <p:nvSpPr>
          <p:cNvPr id="6" name="四角形: 対角を丸める 3">
            <a:extLst>
              <a:ext uri="{FF2B5EF4-FFF2-40B4-BE49-F238E27FC236}">
                <a16:creationId xmlns:a16="http://schemas.microsoft.com/office/drawing/2014/main" id="{445B193D-931E-485D-A1E6-CF487AC234D7}"/>
              </a:ext>
            </a:extLst>
          </p:cNvPr>
          <p:cNvSpPr/>
          <p:nvPr/>
        </p:nvSpPr>
        <p:spPr>
          <a:xfrm>
            <a:off x="1786597" y="4740812"/>
            <a:ext cx="8342141" cy="886265"/>
          </a:xfrm>
          <a:custGeom>
            <a:avLst/>
            <a:gdLst>
              <a:gd name="connsiteX0" fmla="*/ 147714 w 8342141"/>
              <a:gd name="connsiteY0" fmla="*/ 0 h 886265"/>
              <a:gd name="connsiteX1" fmla="*/ 8342141 w 8342141"/>
              <a:gd name="connsiteY1" fmla="*/ 0 h 886265"/>
              <a:gd name="connsiteX2" fmla="*/ 8342141 w 8342141"/>
              <a:gd name="connsiteY2" fmla="*/ 0 h 886265"/>
              <a:gd name="connsiteX3" fmla="*/ 8342141 w 8342141"/>
              <a:gd name="connsiteY3" fmla="*/ 738551 h 886265"/>
              <a:gd name="connsiteX4" fmla="*/ 8194427 w 8342141"/>
              <a:gd name="connsiteY4" fmla="*/ 886265 h 886265"/>
              <a:gd name="connsiteX5" fmla="*/ 0 w 8342141"/>
              <a:gd name="connsiteY5" fmla="*/ 886265 h 886265"/>
              <a:gd name="connsiteX6" fmla="*/ 0 w 8342141"/>
              <a:gd name="connsiteY6" fmla="*/ 886265 h 886265"/>
              <a:gd name="connsiteX7" fmla="*/ 0 w 8342141"/>
              <a:gd name="connsiteY7" fmla="*/ 147714 h 886265"/>
              <a:gd name="connsiteX8" fmla="*/ 147714 w 8342141"/>
              <a:gd name="connsiteY8" fmla="*/ 0 h 88626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8342141" h="886265" fill="none" extrusionOk="0">
                <a:moveTo>
                  <a:pt x="147714" y="0"/>
                </a:moveTo>
                <a:cubicBezTo>
                  <a:pt x="1181048" y="-92800"/>
                  <a:pt x="4410823" y="166590"/>
                  <a:pt x="8342141" y="0"/>
                </a:cubicBezTo>
                <a:lnTo>
                  <a:pt x="8342141" y="0"/>
                </a:lnTo>
                <a:cubicBezTo>
                  <a:pt x="8339165" y="140648"/>
                  <a:pt x="8296228" y="659728"/>
                  <a:pt x="8342141" y="738551"/>
                </a:cubicBezTo>
                <a:cubicBezTo>
                  <a:pt x="8342244" y="818794"/>
                  <a:pt x="8280146" y="892116"/>
                  <a:pt x="8194427" y="886265"/>
                </a:cubicBezTo>
                <a:cubicBezTo>
                  <a:pt x="6624366" y="837308"/>
                  <a:pt x="2968334" y="762607"/>
                  <a:pt x="0" y="886265"/>
                </a:cubicBezTo>
                <a:lnTo>
                  <a:pt x="0" y="886265"/>
                </a:lnTo>
                <a:cubicBezTo>
                  <a:pt x="-43147" y="662097"/>
                  <a:pt x="3524" y="313401"/>
                  <a:pt x="0" y="147714"/>
                </a:cubicBezTo>
                <a:cubicBezTo>
                  <a:pt x="6253" y="57110"/>
                  <a:pt x="65109" y="-8106"/>
                  <a:pt x="147714" y="0"/>
                </a:cubicBezTo>
                <a:close/>
              </a:path>
              <a:path w="8342141" h="886265" stroke="0" extrusionOk="0">
                <a:moveTo>
                  <a:pt x="147714" y="0"/>
                </a:moveTo>
                <a:cubicBezTo>
                  <a:pt x="3497858" y="-155116"/>
                  <a:pt x="5639878" y="138412"/>
                  <a:pt x="8342141" y="0"/>
                </a:cubicBezTo>
                <a:lnTo>
                  <a:pt x="8342141" y="0"/>
                </a:lnTo>
                <a:cubicBezTo>
                  <a:pt x="8278617" y="228827"/>
                  <a:pt x="8352918" y="588700"/>
                  <a:pt x="8342141" y="738551"/>
                </a:cubicBezTo>
                <a:cubicBezTo>
                  <a:pt x="8340194" y="819756"/>
                  <a:pt x="8271974" y="888376"/>
                  <a:pt x="8194427" y="886265"/>
                </a:cubicBezTo>
                <a:cubicBezTo>
                  <a:pt x="5539988" y="1047636"/>
                  <a:pt x="1678539" y="937788"/>
                  <a:pt x="0" y="886265"/>
                </a:cubicBezTo>
                <a:lnTo>
                  <a:pt x="0" y="886265"/>
                </a:lnTo>
                <a:cubicBezTo>
                  <a:pt x="41908" y="727181"/>
                  <a:pt x="60346" y="269734"/>
                  <a:pt x="0" y="147714"/>
                </a:cubicBezTo>
                <a:cubicBezTo>
                  <a:pt x="-1983" y="50488"/>
                  <a:pt x="66653" y="7233"/>
                  <a:pt x="147714" y="0"/>
                </a:cubicBezTo>
                <a:close/>
              </a:path>
            </a:pathLst>
          </a:custGeom>
          <a:ln>
            <a:extLst>
              <a:ext uri="{C807C97D-BFC1-408E-A445-0C87EB9F89A2}">
                <ask:lineSketchStyleProps xmlns:ask="http://schemas.microsoft.com/office/drawing/2018/sketchyshapes" sd="1676532537">
                  <a:prstGeom prst="round2DiagRect">
                    <a:avLst/>
                  </a:prstGeom>
                  <ask:type>
                    <ask:lineSketchCurved/>
                  </ask:type>
                </ask:lineSketchStyleProps>
              </a:ext>
            </a:extLst>
          </a:ln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800" dirty="0"/>
              <a:t>出張費と</a:t>
            </a:r>
            <a:r>
              <a:rPr kumimoji="1" lang="en-US" altLang="ja-JP" sz="2800" dirty="0"/>
              <a:t>30</a:t>
            </a:r>
            <a:r>
              <a:rPr kumimoji="1" lang="ja-JP" altLang="en-US" sz="2800" dirty="0"/>
              <a:t>分以内の作業費は無料です！</a:t>
            </a:r>
          </a:p>
        </p:txBody>
      </p:sp>
    </p:spTree>
    <p:extLst>
      <p:ext uri="{BB962C8B-B14F-4D97-AF65-F5344CB8AC3E}">
        <p14:creationId xmlns:p14="http://schemas.microsoft.com/office/powerpoint/2010/main" val="7632553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3664573-7668-44A2-8313-3486DB1E3E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/>
              <a:t>サポート開始までの流れ</a:t>
            </a:r>
          </a:p>
        </p:txBody>
      </p:sp>
      <p:graphicFrame>
        <p:nvGraphicFramePr>
          <p:cNvPr id="4" name="コンテンツ プレースホルダー 3">
            <a:extLst>
              <a:ext uri="{FF2B5EF4-FFF2-40B4-BE49-F238E27FC236}">
                <a16:creationId xmlns:a16="http://schemas.microsoft.com/office/drawing/2014/main" id="{2A868E97-1B3C-4D96-81B5-B057A5C3349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866960"/>
              </p:ext>
            </p:extLst>
          </p:nvPr>
        </p:nvGraphicFramePr>
        <p:xfrm>
          <a:off x="1295400" y="2557463"/>
          <a:ext cx="9601200" cy="33178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1705079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isContent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オーガニック">
  <a:themeElements>
    <a:clrScheme name="オーガニック">
      <a:dk1>
        <a:sysClr val="windowText" lastClr="000000"/>
      </a:dk1>
      <a:lt1>
        <a:sysClr val="window" lastClr="FFFFFF"/>
      </a:lt1>
      <a:dk2>
        <a:srgbClr val="212121"/>
      </a:dk2>
      <a:lt2>
        <a:srgbClr val="DADADA"/>
      </a:lt2>
      <a:accent1>
        <a:srgbClr val="D9B247"/>
      </a:accent1>
      <a:accent2>
        <a:srgbClr val="CC702D"/>
      </a:accent2>
      <a:accent3>
        <a:srgbClr val="B53A31"/>
      </a:accent3>
      <a:accent4>
        <a:srgbClr val="815F56"/>
      </a:accent4>
      <a:accent5>
        <a:srgbClr val="AE9E7C"/>
      </a:accent5>
      <a:accent6>
        <a:srgbClr val="7B8865"/>
      </a:accent6>
      <a:hlink>
        <a:srgbClr val="BB7826"/>
      </a:hlink>
      <a:folHlink>
        <a:srgbClr val="CF9C5F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オーガニック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74000"/>
                <a:satMod val="130000"/>
                <a:lumMod val="90000"/>
              </a:schemeClr>
              <a:schemeClr val="phClr">
                <a:tint val="94000"/>
                <a:satMod val="120000"/>
                <a:lumMod val="104000"/>
              </a:schemeClr>
            </a:duotone>
          </a:blip>
          <a:tile tx="0" ty="0" sx="100000" sy="100000" flip="none" algn="tl"/>
        </a:blip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38100" dist="254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88000"/>
                <a:lumMod val="98000"/>
              </a:schemeClr>
            </a:gs>
          </a:gsLst>
          <a:lin ang="5400000" scaled="0"/>
        </a:gradFill>
        <a:blipFill>
          <a:blip xmlns:r="http://schemas.openxmlformats.org/officeDocument/2006/relationships" r:embed="rId2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c" id="{28CDC826-8792-45C0-861B-85EB3ADEDA33}" vid="{E4E49EB0-FB00-41F5-9359-4843D783A23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Organic</Template>
  <TotalTime>162</TotalTime>
  <Words>135</Words>
  <Application>Microsoft Office PowerPoint</Application>
  <PresentationFormat>ワイド画面</PresentationFormat>
  <Paragraphs>30</Paragraphs>
  <Slides>4</Slides>
  <Notes>4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游ゴシック</vt:lpstr>
      <vt:lpstr>Arial</vt:lpstr>
      <vt:lpstr>Calibri</vt:lpstr>
      <vt:lpstr>オーガニック</vt:lpstr>
      <vt:lpstr>住まいのトラブル解決サポート SMILE365のご案内</vt:lpstr>
      <vt:lpstr>サポート対象のトラブル</vt:lpstr>
      <vt:lpstr>サポートプラン</vt:lpstr>
      <vt:lpstr>サポート開始までの流れ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Printed>2022-07-01T03:19:18Z</cp:lastPrinted>
  <dcterms:created xsi:type="dcterms:W3CDTF">2022-07-01T02:04:54Z</dcterms:created>
  <dcterms:modified xsi:type="dcterms:W3CDTF">2022-06-16T10:02:31Z</dcterms:modified>
</cp:coreProperties>
</file>