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40" r:id="rId1"/>
  </p:sldMasterIdLst>
  <p:sldIdLst>
    <p:sldId id="256" r:id="rId2"/>
    <p:sldId id="257" r:id="rId3"/>
    <p:sldId id="259" r:id="rId4"/>
    <p:sldId id="261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2" autoAdjust="0"/>
    <p:restoredTop sz="93957" autoAdjust="0"/>
  </p:normalViewPr>
  <p:slideViewPr>
    <p:cSldViewPr snapToGrid="0">
      <p:cViewPr varScale="1">
        <p:scale>
          <a:sx n="64" d="100"/>
          <a:sy n="64" d="100"/>
        </p:scale>
        <p:origin x="76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image" Target="../media/image4.jpg"/><Relationship Id="rId5" Type="http://schemas.openxmlformats.org/officeDocument/2006/relationships/image" Target="../media/image8.jpg"/><Relationship Id="rId4" Type="http://schemas.openxmlformats.org/officeDocument/2006/relationships/image" Target="../media/image7.jp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6D5A36D-62F3-499E-911B-6AE42E2388FD}" type="doc">
      <dgm:prSet loTypeId="urn:microsoft.com/office/officeart/2008/layout/BendingPictureCaption" loCatId="picture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kumimoji="1" lang="ja-JP" altLang="en-US"/>
        </a:p>
      </dgm:t>
    </dgm:pt>
    <dgm:pt modelId="{800A44D7-1359-4623-9F52-EECC264F0D6C}">
      <dgm:prSet/>
      <dgm:spPr/>
      <dgm:t>
        <a:bodyPr/>
        <a:lstStyle/>
        <a:p>
          <a:r>
            <a:rPr kumimoji="1" lang="ja-JP" altLang="en-US" dirty="0"/>
            <a:t>レストラン</a:t>
          </a:r>
        </a:p>
      </dgm:t>
    </dgm:pt>
    <dgm:pt modelId="{4366CC25-1D41-4129-9A3E-E2C40BC6A903}" type="parTrans" cxnId="{3FCC33FE-1378-4AB9-B0DD-0CEF9C42363F}">
      <dgm:prSet/>
      <dgm:spPr/>
      <dgm:t>
        <a:bodyPr/>
        <a:lstStyle/>
        <a:p>
          <a:endParaRPr kumimoji="1" lang="ja-JP" altLang="en-US"/>
        </a:p>
      </dgm:t>
    </dgm:pt>
    <dgm:pt modelId="{4543651E-F9A2-43CB-86E7-27E68555499A}" type="sibTrans" cxnId="{3FCC33FE-1378-4AB9-B0DD-0CEF9C42363F}">
      <dgm:prSet/>
      <dgm:spPr/>
      <dgm:t>
        <a:bodyPr/>
        <a:lstStyle/>
        <a:p>
          <a:endParaRPr kumimoji="1" lang="ja-JP" altLang="en-US"/>
        </a:p>
      </dgm:t>
    </dgm:pt>
    <dgm:pt modelId="{BF53BC29-5286-4A18-9945-1E716122B365}">
      <dgm:prSet/>
      <dgm:spPr/>
      <dgm:t>
        <a:bodyPr/>
        <a:lstStyle/>
        <a:p>
          <a:r>
            <a:rPr kumimoji="1" lang="ja-JP" altLang="en-US" dirty="0"/>
            <a:t>仕出し懐石</a:t>
          </a:r>
        </a:p>
      </dgm:t>
    </dgm:pt>
    <dgm:pt modelId="{68C1686D-E8D0-40D1-98C6-97F19DACFC0C}" type="parTrans" cxnId="{0F962127-23AA-4F1A-AC13-55A63C0A8F05}">
      <dgm:prSet/>
      <dgm:spPr/>
      <dgm:t>
        <a:bodyPr/>
        <a:lstStyle/>
        <a:p>
          <a:endParaRPr kumimoji="1" lang="ja-JP" altLang="en-US"/>
        </a:p>
      </dgm:t>
    </dgm:pt>
    <dgm:pt modelId="{CEACB20D-C755-4DAA-8D96-E9669CE0F855}" type="sibTrans" cxnId="{0F962127-23AA-4F1A-AC13-55A63C0A8F05}">
      <dgm:prSet/>
      <dgm:spPr/>
      <dgm:t>
        <a:bodyPr/>
        <a:lstStyle/>
        <a:p>
          <a:endParaRPr kumimoji="1" lang="ja-JP" altLang="en-US"/>
        </a:p>
      </dgm:t>
    </dgm:pt>
    <dgm:pt modelId="{AFE4B5EC-1B1C-4237-B2D4-419E29C584DA}">
      <dgm:prSet/>
      <dgm:spPr/>
      <dgm:t>
        <a:bodyPr/>
        <a:lstStyle/>
        <a:p>
          <a:r>
            <a:rPr kumimoji="1" lang="ja-JP" altLang="en-US" dirty="0"/>
            <a:t>カフェ</a:t>
          </a:r>
        </a:p>
      </dgm:t>
    </dgm:pt>
    <dgm:pt modelId="{F4A996CB-275F-42A2-8015-BD73E71DBAB9}" type="sibTrans" cxnId="{69FEE3DF-5B95-4E04-AE8F-79D524AE6180}">
      <dgm:prSet/>
      <dgm:spPr/>
      <dgm:t>
        <a:bodyPr/>
        <a:lstStyle/>
        <a:p>
          <a:endParaRPr kumimoji="1" lang="ja-JP" altLang="en-US"/>
        </a:p>
      </dgm:t>
    </dgm:pt>
    <dgm:pt modelId="{076A1BBF-0128-4E6F-9F3B-C4011F59A0D4}" type="parTrans" cxnId="{69FEE3DF-5B95-4E04-AE8F-79D524AE6180}">
      <dgm:prSet/>
      <dgm:spPr/>
      <dgm:t>
        <a:bodyPr/>
        <a:lstStyle/>
        <a:p>
          <a:endParaRPr kumimoji="1" lang="ja-JP" altLang="en-US"/>
        </a:p>
      </dgm:t>
    </dgm:pt>
    <dgm:pt modelId="{593F27E5-7350-481D-A892-B1CA038FF1B3}">
      <dgm:prSet/>
      <dgm:spPr/>
      <dgm:t>
        <a:bodyPr/>
        <a:lstStyle/>
        <a:p>
          <a:r>
            <a:rPr kumimoji="1" lang="ja-JP" altLang="en-US"/>
            <a:t>ベーカリー</a:t>
          </a:r>
          <a:endParaRPr kumimoji="1" lang="ja-JP" altLang="en-US" dirty="0"/>
        </a:p>
      </dgm:t>
    </dgm:pt>
    <dgm:pt modelId="{7E38ED11-963E-4216-9F1C-F712E4998A4D}" type="parTrans" cxnId="{320A335E-AEAE-425C-B54B-6204381CF9A7}">
      <dgm:prSet/>
      <dgm:spPr/>
      <dgm:t>
        <a:bodyPr/>
        <a:lstStyle/>
        <a:p>
          <a:endParaRPr kumimoji="1" lang="ja-JP" altLang="en-US"/>
        </a:p>
      </dgm:t>
    </dgm:pt>
    <dgm:pt modelId="{A0A0DB61-5747-42F1-9225-AB1F26D3429F}" type="sibTrans" cxnId="{320A335E-AEAE-425C-B54B-6204381CF9A7}">
      <dgm:prSet/>
      <dgm:spPr/>
      <dgm:t>
        <a:bodyPr/>
        <a:lstStyle/>
        <a:p>
          <a:endParaRPr kumimoji="1" lang="ja-JP" altLang="en-US"/>
        </a:p>
      </dgm:t>
    </dgm:pt>
    <dgm:pt modelId="{6C993F13-BF44-451B-A2B3-B47F052D0851}">
      <dgm:prSet/>
      <dgm:spPr/>
      <dgm:t>
        <a:bodyPr/>
        <a:lstStyle/>
        <a:p>
          <a:r>
            <a:rPr kumimoji="1" lang="ja-JP" altLang="en-US" dirty="0"/>
            <a:t>スイーツ</a:t>
          </a:r>
        </a:p>
      </dgm:t>
    </dgm:pt>
    <dgm:pt modelId="{4F3A4947-84E8-47ED-84A2-B8980CF3A52C}" type="sibTrans" cxnId="{3D5EF02C-5C8B-4E79-B226-6A7A914BEB12}">
      <dgm:prSet/>
      <dgm:spPr/>
      <dgm:t>
        <a:bodyPr/>
        <a:lstStyle/>
        <a:p>
          <a:endParaRPr kumimoji="1" lang="ja-JP" altLang="en-US"/>
        </a:p>
      </dgm:t>
    </dgm:pt>
    <dgm:pt modelId="{463238B4-15B7-4D8E-B5FB-4E6F36B3C97E}" type="parTrans" cxnId="{3D5EF02C-5C8B-4E79-B226-6A7A914BEB12}">
      <dgm:prSet/>
      <dgm:spPr/>
      <dgm:t>
        <a:bodyPr/>
        <a:lstStyle/>
        <a:p>
          <a:endParaRPr kumimoji="1" lang="ja-JP" altLang="en-US"/>
        </a:p>
      </dgm:t>
    </dgm:pt>
    <dgm:pt modelId="{BF7BA942-E5C8-4FEB-A47B-0D78AB72B6D6}" type="pres">
      <dgm:prSet presAssocID="{F6D5A36D-62F3-499E-911B-6AE42E2388FD}" presName="diagram" presStyleCnt="0">
        <dgm:presLayoutVars>
          <dgm:dir/>
        </dgm:presLayoutVars>
      </dgm:prSet>
      <dgm:spPr/>
    </dgm:pt>
    <dgm:pt modelId="{83CF5267-138A-4C4B-A396-380B65CDC9C7}" type="pres">
      <dgm:prSet presAssocID="{800A44D7-1359-4623-9F52-EECC264F0D6C}" presName="composite" presStyleCnt="0"/>
      <dgm:spPr/>
    </dgm:pt>
    <dgm:pt modelId="{69001560-72B0-4DBE-AE23-6F13B6BD82E6}" type="pres">
      <dgm:prSet presAssocID="{800A44D7-1359-4623-9F52-EECC264F0D6C}" presName="Image" presStyleLbl="bgShp" presStyleIdx="0" presStyleCnt="5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</dgm:spPr>
    </dgm:pt>
    <dgm:pt modelId="{1DC6C6BA-20F2-4609-ABD4-8A7B657349ED}" type="pres">
      <dgm:prSet presAssocID="{800A44D7-1359-4623-9F52-EECC264F0D6C}" presName="Parent" presStyleLbl="node0" presStyleIdx="0" presStyleCnt="5">
        <dgm:presLayoutVars>
          <dgm:bulletEnabled val="1"/>
        </dgm:presLayoutVars>
      </dgm:prSet>
      <dgm:spPr/>
    </dgm:pt>
    <dgm:pt modelId="{B04670B7-BFA6-4BA2-BE6E-D54CE1368311}" type="pres">
      <dgm:prSet presAssocID="{4543651E-F9A2-43CB-86E7-27E68555499A}" presName="sibTrans" presStyleCnt="0"/>
      <dgm:spPr/>
    </dgm:pt>
    <dgm:pt modelId="{CD41987F-30AB-4352-9687-E82300FE0408}" type="pres">
      <dgm:prSet presAssocID="{BF53BC29-5286-4A18-9945-1E716122B365}" presName="composite" presStyleCnt="0"/>
      <dgm:spPr/>
    </dgm:pt>
    <dgm:pt modelId="{2C91267A-F759-4349-B5EC-ECAA9CB465AE}" type="pres">
      <dgm:prSet presAssocID="{BF53BC29-5286-4A18-9945-1E716122B365}" presName="Image" presStyleLbl="bgShp" presStyleIdx="1" presStyleCnt="5"/>
      <dgm:spPr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</dgm:spPr>
    </dgm:pt>
    <dgm:pt modelId="{CBF6DD33-EA5B-40E4-9DAB-59B0D4899330}" type="pres">
      <dgm:prSet presAssocID="{BF53BC29-5286-4A18-9945-1E716122B365}" presName="Parent" presStyleLbl="node0" presStyleIdx="1" presStyleCnt="5">
        <dgm:presLayoutVars>
          <dgm:bulletEnabled val="1"/>
        </dgm:presLayoutVars>
      </dgm:prSet>
      <dgm:spPr/>
    </dgm:pt>
    <dgm:pt modelId="{98FA28A3-AE7C-4603-B4C2-7D6BF8B1239A}" type="pres">
      <dgm:prSet presAssocID="{CEACB20D-C755-4DAA-8D96-E9669CE0F855}" presName="sibTrans" presStyleCnt="0"/>
      <dgm:spPr/>
    </dgm:pt>
    <dgm:pt modelId="{2DEEC973-513E-41F3-A417-7EEBFAE02CEA}" type="pres">
      <dgm:prSet presAssocID="{6C993F13-BF44-451B-A2B3-B47F052D0851}" presName="composite" presStyleCnt="0"/>
      <dgm:spPr/>
    </dgm:pt>
    <dgm:pt modelId="{D28FE352-684E-4E7B-A491-4284CA7C37EE}" type="pres">
      <dgm:prSet presAssocID="{6C993F13-BF44-451B-A2B3-B47F052D0851}" presName="Image" presStyleLbl="bgShp" presStyleIdx="2" presStyleCnt="5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</dgm:spPr>
    </dgm:pt>
    <dgm:pt modelId="{B195942B-7AB4-4950-B1C0-A775D091855C}" type="pres">
      <dgm:prSet presAssocID="{6C993F13-BF44-451B-A2B3-B47F052D0851}" presName="Parent" presStyleLbl="node0" presStyleIdx="2" presStyleCnt="5">
        <dgm:presLayoutVars>
          <dgm:bulletEnabled val="1"/>
        </dgm:presLayoutVars>
      </dgm:prSet>
      <dgm:spPr/>
    </dgm:pt>
    <dgm:pt modelId="{66ED9CAE-7CBA-4A32-9A83-AA1403D5E1BD}" type="pres">
      <dgm:prSet presAssocID="{4F3A4947-84E8-47ED-84A2-B8980CF3A52C}" presName="sibTrans" presStyleCnt="0"/>
      <dgm:spPr/>
    </dgm:pt>
    <dgm:pt modelId="{FF5F3814-166A-42F3-8082-4C19D59FA559}" type="pres">
      <dgm:prSet presAssocID="{AFE4B5EC-1B1C-4237-B2D4-419E29C584DA}" presName="composite" presStyleCnt="0"/>
      <dgm:spPr/>
    </dgm:pt>
    <dgm:pt modelId="{F57AB190-07E0-466F-9488-0B078449C218}" type="pres">
      <dgm:prSet presAssocID="{AFE4B5EC-1B1C-4237-B2D4-419E29C584DA}" presName="Image" presStyleLbl="bgShp" presStyleIdx="3" presStyleCnt="5"/>
      <dgm:spPr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</dgm:spPr>
    </dgm:pt>
    <dgm:pt modelId="{266FF5EF-E006-4C6A-B827-B97FE72B5CAE}" type="pres">
      <dgm:prSet presAssocID="{AFE4B5EC-1B1C-4237-B2D4-419E29C584DA}" presName="Parent" presStyleLbl="node0" presStyleIdx="3" presStyleCnt="5">
        <dgm:presLayoutVars>
          <dgm:bulletEnabled val="1"/>
        </dgm:presLayoutVars>
      </dgm:prSet>
      <dgm:spPr/>
    </dgm:pt>
    <dgm:pt modelId="{DE6FECA3-B10D-4990-87B1-5E8D297B29CE}" type="pres">
      <dgm:prSet presAssocID="{F4A996CB-275F-42A2-8015-BD73E71DBAB9}" presName="sibTrans" presStyleCnt="0"/>
      <dgm:spPr/>
    </dgm:pt>
    <dgm:pt modelId="{AE70AD9D-A8BE-49E4-A485-B3F87E3456B7}" type="pres">
      <dgm:prSet presAssocID="{593F27E5-7350-481D-A892-B1CA038FF1B3}" presName="composite" presStyleCnt="0"/>
      <dgm:spPr/>
    </dgm:pt>
    <dgm:pt modelId="{E9621046-85A6-45A9-8733-5CFFB620C71C}" type="pres">
      <dgm:prSet presAssocID="{593F27E5-7350-481D-A892-B1CA038FF1B3}" presName="Image" presStyleLbl="bgShp" presStyleIdx="4" presStyleCnt="5" custLinFactNeighborX="-3342" custLinFactNeighborY="1935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</dgm:spPr>
    </dgm:pt>
    <dgm:pt modelId="{CB205E56-1605-44DF-AC0F-9F826B960DD6}" type="pres">
      <dgm:prSet presAssocID="{593F27E5-7350-481D-A892-B1CA038FF1B3}" presName="Parent" presStyleLbl="node0" presStyleIdx="4" presStyleCnt="5">
        <dgm:presLayoutVars>
          <dgm:bulletEnabled val="1"/>
        </dgm:presLayoutVars>
      </dgm:prSet>
      <dgm:spPr/>
    </dgm:pt>
  </dgm:ptLst>
  <dgm:cxnLst>
    <dgm:cxn modelId="{0F962127-23AA-4F1A-AC13-55A63C0A8F05}" srcId="{F6D5A36D-62F3-499E-911B-6AE42E2388FD}" destId="{BF53BC29-5286-4A18-9945-1E716122B365}" srcOrd="1" destOrd="0" parTransId="{68C1686D-E8D0-40D1-98C6-97F19DACFC0C}" sibTransId="{CEACB20D-C755-4DAA-8D96-E9669CE0F855}"/>
    <dgm:cxn modelId="{3D5EF02C-5C8B-4E79-B226-6A7A914BEB12}" srcId="{F6D5A36D-62F3-499E-911B-6AE42E2388FD}" destId="{6C993F13-BF44-451B-A2B3-B47F052D0851}" srcOrd="2" destOrd="0" parTransId="{463238B4-15B7-4D8E-B5FB-4E6F36B3C97E}" sibTransId="{4F3A4947-84E8-47ED-84A2-B8980CF3A52C}"/>
    <dgm:cxn modelId="{320A335E-AEAE-425C-B54B-6204381CF9A7}" srcId="{F6D5A36D-62F3-499E-911B-6AE42E2388FD}" destId="{593F27E5-7350-481D-A892-B1CA038FF1B3}" srcOrd="4" destOrd="0" parTransId="{7E38ED11-963E-4216-9F1C-F712E4998A4D}" sibTransId="{A0A0DB61-5747-42F1-9225-AB1F26D3429F}"/>
    <dgm:cxn modelId="{DE355E6B-3AF9-46EE-832D-96F9024BCA58}" type="presOf" srcId="{F6D5A36D-62F3-499E-911B-6AE42E2388FD}" destId="{BF7BA942-E5C8-4FEB-A47B-0D78AB72B6D6}" srcOrd="0" destOrd="0" presId="urn:microsoft.com/office/officeart/2008/layout/BendingPictureCaption"/>
    <dgm:cxn modelId="{05DEDD84-841E-49E5-B5CB-97DBBC8BEBCE}" type="presOf" srcId="{593F27E5-7350-481D-A892-B1CA038FF1B3}" destId="{CB205E56-1605-44DF-AC0F-9F826B960DD6}" srcOrd="0" destOrd="0" presId="urn:microsoft.com/office/officeart/2008/layout/BendingPictureCaption"/>
    <dgm:cxn modelId="{E036A58A-9995-40F3-96EF-049BA1121515}" type="presOf" srcId="{BF53BC29-5286-4A18-9945-1E716122B365}" destId="{CBF6DD33-EA5B-40E4-9DAB-59B0D4899330}" srcOrd="0" destOrd="0" presId="urn:microsoft.com/office/officeart/2008/layout/BendingPictureCaption"/>
    <dgm:cxn modelId="{2CDF1FA5-756D-4056-9443-B4917B614702}" type="presOf" srcId="{AFE4B5EC-1B1C-4237-B2D4-419E29C584DA}" destId="{266FF5EF-E006-4C6A-B827-B97FE72B5CAE}" srcOrd="0" destOrd="0" presId="urn:microsoft.com/office/officeart/2008/layout/BendingPictureCaption"/>
    <dgm:cxn modelId="{69FEE3DF-5B95-4E04-AE8F-79D524AE6180}" srcId="{F6D5A36D-62F3-499E-911B-6AE42E2388FD}" destId="{AFE4B5EC-1B1C-4237-B2D4-419E29C584DA}" srcOrd="3" destOrd="0" parTransId="{076A1BBF-0128-4E6F-9F3B-C4011F59A0D4}" sibTransId="{F4A996CB-275F-42A2-8015-BD73E71DBAB9}"/>
    <dgm:cxn modelId="{0BEC45E5-5BF7-4CFA-91EF-4CDD6BE1E40D}" type="presOf" srcId="{6C993F13-BF44-451B-A2B3-B47F052D0851}" destId="{B195942B-7AB4-4950-B1C0-A775D091855C}" srcOrd="0" destOrd="0" presId="urn:microsoft.com/office/officeart/2008/layout/BendingPictureCaption"/>
    <dgm:cxn modelId="{8B200FF0-66B9-4172-B7EA-136F39301382}" type="presOf" srcId="{800A44D7-1359-4623-9F52-EECC264F0D6C}" destId="{1DC6C6BA-20F2-4609-ABD4-8A7B657349ED}" srcOrd="0" destOrd="0" presId="urn:microsoft.com/office/officeart/2008/layout/BendingPictureCaption"/>
    <dgm:cxn modelId="{3FCC33FE-1378-4AB9-B0DD-0CEF9C42363F}" srcId="{F6D5A36D-62F3-499E-911B-6AE42E2388FD}" destId="{800A44D7-1359-4623-9F52-EECC264F0D6C}" srcOrd="0" destOrd="0" parTransId="{4366CC25-1D41-4129-9A3E-E2C40BC6A903}" sibTransId="{4543651E-F9A2-43CB-86E7-27E68555499A}"/>
    <dgm:cxn modelId="{A596CA42-B7F2-4FF6-93D3-FAA5E81FF119}" type="presParOf" srcId="{BF7BA942-E5C8-4FEB-A47B-0D78AB72B6D6}" destId="{83CF5267-138A-4C4B-A396-380B65CDC9C7}" srcOrd="0" destOrd="0" presId="urn:microsoft.com/office/officeart/2008/layout/BendingPictureCaption"/>
    <dgm:cxn modelId="{A6F026A8-D4CC-4011-85CD-E38BAE2889C9}" type="presParOf" srcId="{83CF5267-138A-4C4B-A396-380B65CDC9C7}" destId="{69001560-72B0-4DBE-AE23-6F13B6BD82E6}" srcOrd="0" destOrd="0" presId="urn:microsoft.com/office/officeart/2008/layout/BendingPictureCaption"/>
    <dgm:cxn modelId="{91557CDF-E181-40BA-BA13-3810A0A63C14}" type="presParOf" srcId="{83CF5267-138A-4C4B-A396-380B65CDC9C7}" destId="{1DC6C6BA-20F2-4609-ABD4-8A7B657349ED}" srcOrd="1" destOrd="0" presId="urn:microsoft.com/office/officeart/2008/layout/BendingPictureCaption"/>
    <dgm:cxn modelId="{4D9584DB-3C7F-48C2-B668-2C52CBAC3604}" type="presParOf" srcId="{BF7BA942-E5C8-4FEB-A47B-0D78AB72B6D6}" destId="{B04670B7-BFA6-4BA2-BE6E-D54CE1368311}" srcOrd="1" destOrd="0" presId="urn:microsoft.com/office/officeart/2008/layout/BendingPictureCaption"/>
    <dgm:cxn modelId="{DDC8EDF3-C3E8-42AB-B8E8-01C5102F92CA}" type="presParOf" srcId="{BF7BA942-E5C8-4FEB-A47B-0D78AB72B6D6}" destId="{CD41987F-30AB-4352-9687-E82300FE0408}" srcOrd="2" destOrd="0" presId="urn:microsoft.com/office/officeart/2008/layout/BendingPictureCaption"/>
    <dgm:cxn modelId="{5ADF0B06-50AC-4936-A9EE-17F2B8583614}" type="presParOf" srcId="{CD41987F-30AB-4352-9687-E82300FE0408}" destId="{2C91267A-F759-4349-B5EC-ECAA9CB465AE}" srcOrd="0" destOrd="0" presId="urn:microsoft.com/office/officeart/2008/layout/BendingPictureCaption"/>
    <dgm:cxn modelId="{7E903AC3-82F3-423F-84A4-72E16D1B925C}" type="presParOf" srcId="{CD41987F-30AB-4352-9687-E82300FE0408}" destId="{CBF6DD33-EA5B-40E4-9DAB-59B0D4899330}" srcOrd="1" destOrd="0" presId="urn:microsoft.com/office/officeart/2008/layout/BendingPictureCaption"/>
    <dgm:cxn modelId="{A1CF7DBA-34F7-4E92-92B4-3D4EABBF61B2}" type="presParOf" srcId="{BF7BA942-E5C8-4FEB-A47B-0D78AB72B6D6}" destId="{98FA28A3-AE7C-4603-B4C2-7D6BF8B1239A}" srcOrd="3" destOrd="0" presId="urn:microsoft.com/office/officeart/2008/layout/BendingPictureCaption"/>
    <dgm:cxn modelId="{0D999B39-AE79-4D27-8FB8-39A1DEB944D2}" type="presParOf" srcId="{BF7BA942-E5C8-4FEB-A47B-0D78AB72B6D6}" destId="{2DEEC973-513E-41F3-A417-7EEBFAE02CEA}" srcOrd="4" destOrd="0" presId="urn:microsoft.com/office/officeart/2008/layout/BendingPictureCaption"/>
    <dgm:cxn modelId="{729459CB-DA39-46F0-8765-722E81C78EEB}" type="presParOf" srcId="{2DEEC973-513E-41F3-A417-7EEBFAE02CEA}" destId="{D28FE352-684E-4E7B-A491-4284CA7C37EE}" srcOrd="0" destOrd="0" presId="urn:microsoft.com/office/officeart/2008/layout/BendingPictureCaption"/>
    <dgm:cxn modelId="{D6983AC2-6DFD-468C-8DEC-C0F3387CB527}" type="presParOf" srcId="{2DEEC973-513E-41F3-A417-7EEBFAE02CEA}" destId="{B195942B-7AB4-4950-B1C0-A775D091855C}" srcOrd="1" destOrd="0" presId="urn:microsoft.com/office/officeart/2008/layout/BendingPictureCaption"/>
    <dgm:cxn modelId="{4E2D5A21-D18C-44CB-9732-9D66AA119126}" type="presParOf" srcId="{BF7BA942-E5C8-4FEB-A47B-0D78AB72B6D6}" destId="{66ED9CAE-7CBA-4A32-9A83-AA1403D5E1BD}" srcOrd="5" destOrd="0" presId="urn:microsoft.com/office/officeart/2008/layout/BendingPictureCaption"/>
    <dgm:cxn modelId="{AF4D6E58-16DC-4E9F-9087-A37531D5DB97}" type="presParOf" srcId="{BF7BA942-E5C8-4FEB-A47B-0D78AB72B6D6}" destId="{FF5F3814-166A-42F3-8082-4C19D59FA559}" srcOrd="6" destOrd="0" presId="urn:microsoft.com/office/officeart/2008/layout/BendingPictureCaption"/>
    <dgm:cxn modelId="{B3B58EEB-2FD0-4FA8-ACD4-4C32AA000B85}" type="presParOf" srcId="{FF5F3814-166A-42F3-8082-4C19D59FA559}" destId="{F57AB190-07E0-466F-9488-0B078449C218}" srcOrd="0" destOrd="0" presId="urn:microsoft.com/office/officeart/2008/layout/BendingPictureCaption"/>
    <dgm:cxn modelId="{3CC851BB-D374-4693-9884-E09369878517}" type="presParOf" srcId="{FF5F3814-166A-42F3-8082-4C19D59FA559}" destId="{266FF5EF-E006-4C6A-B827-B97FE72B5CAE}" srcOrd="1" destOrd="0" presId="urn:microsoft.com/office/officeart/2008/layout/BendingPictureCaption"/>
    <dgm:cxn modelId="{BFB166A1-7348-4B77-956F-A708EBAAF2C3}" type="presParOf" srcId="{BF7BA942-E5C8-4FEB-A47B-0D78AB72B6D6}" destId="{DE6FECA3-B10D-4990-87B1-5E8D297B29CE}" srcOrd="7" destOrd="0" presId="urn:microsoft.com/office/officeart/2008/layout/BendingPictureCaption"/>
    <dgm:cxn modelId="{3026C9CB-9AD0-45A4-9DC9-79FB8376AEC2}" type="presParOf" srcId="{BF7BA942-E5C8-4FEB-A47B-0D78AB72B6D6}" destId="{AE70AD9D-A8BE-49E4-A485-B3F87E3456B7}" srcOrd="8" destOrd="0" presId="urn:microsoft.com/office/officeart/2008/layout/BendingPictureCaption"/>
    <dgm:cxn modelId="{F96AACBD-3282-4BF5-9219-CFCB6E383F25}" type="presParOf" srcId="{AE70AD9D-A8BE-49E4-A485-B3F87E3456B7}" destId="{E9621046-85A6-45A9-8733-5CFFB620C71C}" srcOrd="0" destOrd="0" presId="urn:microsoft.com/office/officeart/2008/layout/BendingPictureCaption"/>
    <dgm:cxn modelId="{17834C88-A427-4E49-87FA-612947B7695B}" type="presParOf" srcId="{AE70AD9D-A8BE-49E4-A485-B3F87E3456B7}" destId="{CB205E56-1605-44DF-AC0F-9F826B960DD6}" srcOrd="1" destOrd="0" presId="urn:microsoft.com/office/officeart/2008/layout/BendingPictureCaption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9001560-72B0-4DBE-AE23-6F13B6BD82E6}">
      <dsp:nvSpPr>
        <dsp:cNvPr id="0" name=""/>
        <dsp:cNvSpPr/>
      </dsp:nvSpPr>
      <dsp:spPr>
        <a:xfrm>
          <a:off x="5439" y="804770"/>
          <a:ext cx="1517246" cy="1121239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4000" r="-14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DC6C6BA-20F2-4609-ABD4-8A7B657349ED}">
      <dsp:nvSpPr>
        <dsp:cNvPr id="0" name=""/>
        <dsp:cNvSpPr/>
      </dsp:nvSpPr>
      <dsp:spPr>
        <a:xfrm>
          <a:off x="312116" y="1722708"/>
          <a:ext cx="1307414" cy="3141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1" lang="ja-JP" altLang="en-US" sz="1600" kern="1200" dirty="0"/>
            <a:t>レストラン</a:t>
          </a:r>
        </a:p>
      </dsp:txBody>
      <dsp:txXfrm>
        <a:off x="312116" y="1722708"/>
        <a:ext cx="1307414" cy="314193"/>
      </dsp:txXfrm>
    </dsp:sp>
    <dsp:sp modelId="{2C91267A-F759-4349-B5EC-ECAA9CB465AE}">
      <dsp:nvSpPr>
        <dsp:cNvPr id="0" name=""/>
        <dsp:cNvSpPr/>
      </dsp:nvSpPr>
      <dsp:spPr>
        <a:xfrm>
          <a:off x="2043458" y="804770"/>
          <a:ext cx="1517246" cy="1121239"/>
        </a:xfrm>
        <a:prstGeom prst="rect">
          <a:avLst/>
        </a:prstGeom>
        <a:blipFill>
          <a:blip xmlns:r="http://schemas.openxmlformats.org/officeDocument/2006/relationships"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5000" r="-25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F6DD33-EA5B-40E4-9DAB-59B0D4899330}">
      <dsp:nvSpPr>
        <dsp:cNvPr id="0" name=""/>
        <dsp:cNvSpPr/>
      </dsp:nvSpPr>
      <dsp:spPr>
        <a:xfrm>
          <a:off x="2350135" y="1722708"/>
          <a:ext cx="1307414" cy="3141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1" lang="ja-JP" altLang="en-US" sz="1600" kern="1200" dirty="0"/>
            <a:t>仕出し懐石</a:t>
          </a:r>
        </a:p>
      </dsp:txBody>
      <dsp:txXfrm>
        <a:off x="2350135" y="1722708"/>
        <a:ext cx="1307414" cy="314193"/>
      </dsp:txXfrm>
    </dsp:sp>
    <dsp:sp modelId="{D28FE352-684E-4E7B-A491-4284CA7C37EE}">
      <dsp:nvSpPr>
        <dsp:cNvPr id="0" name=""/>
        <dsp:cNvSpPr/>
      </dsp:nvSpPr>
      <dsp:spPr>
        <a:xfrm>
          <a:off x="4081477" y="804770"/>
          <a:ext cx="1517246" cy="1121239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13000" r="-1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195942B-7AB4-4950-B1C0-A775D091855C}">
      <dsp:nvSpPr>
        <dsp:cNvPr id="0" name=""/>
        <dsp:cNvSpPr/>
      </dsp:nvSpPr>
      <dsp:spPr>
        <a:xfrm>
          <a:off x="4388154" y="1722708"/>
          <a:ext cx="1307414" cy="3141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1" lang="ja-JP" altLang="en-US" sz="1600" kern="1200" dirty="0"/>
            <a:t>スイーツ</a:t>
          </a:r>
        </a:p>
      </dsp:txBody>
      <dsp:txXfrm>
        <a:off x="4388154" y="1722708"/>
        <a:ext cx="1307414" cy="314193"/>
      </dsp:txXfrm>
    </dsp:sp>
    <dsp:sp modelId="{F57AB190-07E0-466F-9488-0B078449C218}">
      <dsp:nvSpPr>
        <dsp:cNvPr id="0" name=""/>
        <dsp:cNvSpPr/>
      </dsp:nvSpPr>
      <dsp:spPr>
        <a:xfrm>
          <a:off x="6119496" y="804770"/>
          <a:ext cx="1517246" cy="1121239"/>
        </a:xfrm>
        <a:prstGeom prst="rect">
          <a:avLst/>
        </a:prstGeom>
        <a:blipFill>
          <a:blip xmlns:r="http://schemas.openxmlformats.org/officeDocument/2006/relationships"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23000" r="-23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266FF5EF-E006-4C6A-B827-B97FE72B5CAE}">
      <dsp:nvSpPr>
        <dsp:cNvPr id="0" name=""/>
        <dsp:cNvSpPr/>
      </dsp:nvSpPr>
      <dsp:spPr>
        <a:xfrm>
          <a:off x="6426173" y="1722708"/>
          <a:ext cx="1307414" cy="3141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1" lang="ja-JP" altLang="en-US" sz="1600" kern="1200" dirty="0"/>
            <a:t>カフェ</a:t>
          </a:r>
        </a:p>
      </dsp:txBody>
      <dsp:txXfrm>
        <a:off x="6426173" y="1722708"/>
        <a:ext cx="1307414" cy="314193"/>
      </dsp:txXfrm>
    </dsp:sp>
    <dsp:sp modelId="{E9621046-85A6-45A9-8733-5CFFB620C71C}">
      <dsp:nvSpPr>
        <dsp:cNvPr id="0" name=""/>
        <dsp:cNvSpPr/>
      </dsp:nvSpPr>
      <dsp:spPr>
        <a:xfrm>
          <a:off x="8106809" y="826466"/>
          <a:ext cx="1517246" cy="1121239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 l="-6000" r="-6000"/>
          </a:stretch>
        </a:blip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B205E56-1605-44DF-AC0F-9F826B960DD6}">
      <dsp:nvSpPr>
        <dsp:cNvPr id="0" name=""/>
        <dsp:cNvSpPr/>
      </dsp:nvSpPr>
      <dsp:spPr>
        <a:xfrm>
          <a:off x="8464193" y="1722708"/>
          <a:ext cx="1307414" cy="314193"/>
        </a:xfrm>
        <a:prstGeom prst="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tint val="98000"/>
                <a:satMod val="110000"/>
                <a:lumMod val="104000"/>
              </a:schemeClr>
            </a:gs>
            <a:gs pos="69000">
              <a:schemeClr val="accent1">
                <a:hueOff val="0"/>
                <a:satOff val="0"/>
                <a:lumOff val="0"/>
                <a:alphaOff val="0"/>
                <a:shade val="84000"/>
                <a:satMod val="130000"/>
                <a:lumMod val="92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76000"/>
                <a:satMod val="130000"/>
                <a:lumMod val="88000"/>
              </a:schemeClr>
            </a:gs>
          </a:gsLst>
          <a:lin ang="54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5000"/>
            </a:spcAft>
            <a:buNone/>
          </a:pPr>
          <a:r>
            <a:rPr kumimoji="1" lang="ja-JP" altLang="en-US" sz="1600" kern="1200"/>
            <a:t>ベーカリー</a:t>
          </a:r>
          <a:endParaRPr kumimoji="1" lang="ja-JP" altLang="en-US" sz="1600" kern="1200" dirty="0"/>
        </a:p>
      </dsp:txBody>
      <dsp:txXfrm>
        <a:off x="8464193" y="1722708"/>
        <a:ext cx="1307414" cy="31419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BendingPictureCaption">
  <dgm:title val=""/>
  <dgm:desc val=""/>
  <dgm:catLst>
    <dgm:cat type="picture" pri="6000"/>
    <dgm:cat type="pictureconvert" pri="6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7" srcId="0" destId="1" srcOrd="0" destOrd="0"/>
        <dgm:cxn modelId="8" srcId="0" destId="2" srcOrd="1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diagram">
    <dgm:varLst>
      <dgm:dir/>
    </dgm:varLst>
    <dgm:choose name="Name0">
      <dgm:if name="Name1" func="var" arg="dir" op="equ" val="norm">
        <dgm:alg type="snake">
          <dgm:param type="off" val="ctr"/>
        </dgm:alg>
      </dgm:if>
      <dgm:else name="Name2">
        <dgm:alg type="snake">
          <dgm:param type="grDir" val="t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primFontSz" for="des" ptType="node" op="equ" val="65"/>
      <dgm:constr type="w" for="ch" forName="composite" refType="w"/>
      <dgm:constr type="h" for="ch" forName="composite" refType="h"/>
      <dgm:constr type="sp" refType="w" refFor="ch" refForName="composite" op="equ" fact="0.1"/>
      <dgm:constr type="w" for="ch" forName="sibTrans" refType="w" refFor="ch" refForName="composite" op="equ" fact="0.1"/>
      <dgm:constr type="h" for="ch" forName="sibTrans" refType="w" refFor="ch" refForName="sibTrans" op="equ"/>
    </dgm:constrLst>
    <dgm:forEach name="nodesForEach" axis="ch" ptType="node">
      <dgm:layoutNode name="composite">
        <dgm:alg type="composite">
          <dgm:param type="ar" val="1.31"/>
        </dgm:alg>
        <dgm:shape xmlns:r="http://schemas.openxmlformats.org/officeDocument/2006/relationships" r:blip="">
          <dgm:adjLst/>
        </dgm:shape>
        <dgm:choose name="Name3">
          <dgm:if name="Name4" func="var" arg="dir" op="equ" val="norm">
            <dgm:constrLst>
              <dgm:constr type="l" for="ch" forName="Image" refType="w" fact="0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.19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if>
          <dgm:else name="Name5">
            <dgm:constrLst>
              <dgm:constr type="l" for="ch" forName="Image" refType="w" fact="0.06"/>
              <dgm:constr type="t" for="ch" forName="Image" refType="h" fact="0"/>
              <dgm:constr type="w" for="ch" forName="Image" refType="w" fact="0.94"/>
              <dgm:constr type="h" for="ch" forName="Image" refType="h" fact="0.91"/>
              <dgm:constr type="l" for="ch" forName="Parent" refType="w" fact="0"/>
              <dgm:constr type="t" for="ch" forName="Parent" refType="h" fact="0.745"/>
              <dgm:constr type="w" for="ch" forName="Parent" refType="w" fact="0.81"/>
              <dgm:constr type="h" for="ch" forName="Parent" refType="h" fact="0.255"/>
            </dgm:constrLst>
          </dgm:else>
        </dgm:choose>
        <dgm:layoutNode name="Image" styleLbl="bgShp">
          <dgm:alg type="sp"/>
          <dgm:shape xmlns:r="http://schemas.openxmlformats.org/officeDocument/2006/relationships" type="rect" r:blip="" blipPhldr="1">
            <dgm:adjLst/>
          </dgm:shape>
          <dgm:presOf/>
        </dgm:layoutNode>
        <dgm:layoutNode name="Parent" styleLbl="node0">
          <dgm:varLst>
            <dgm:bulletEnabled val="1"/>
          </dgm:varLst>
          <dgm:alg type="tx">
            <dgm:param type="txAnchorVertCh" val="mid"/>
            <dgm:param type="shpTxRTLAlignCh" val="r"/>
            <dgm:param type="lnSpAfParP" val="5"/>
          </dgm:alg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lMarg" refType="primFontSz" fact="0.15"/>
            <dgm:constr type="rMarg" refType="primFontSz" fact="0.15"/>
            <dgm:constr type="tMarg" refType="primFontSz" fact="0.15"/>
            <dgm:constr type="bMarg" refType="primFontSz" fact="0.15"/>
          </dgm:constrLst>
          <dgm:ruleLst>
            <dgm:rule type="primFontSz" val="5" fact="NaN" max="NaN"/>
          </dgm:ruleLst>
        </dgm:layoutNod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7533" y="0"/>
            <a:ext cx="7934348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8941881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611808" y="3428998"/>
            <a:ext cx="5518066" cy="2268559"/>
          </a:xfrm>
        </p:spPr>
        <p:txBody>
          <a:bodyPr anchor="t">
            <a:normAutofit/>
          </a:bodyPr>
          <a:lstStyle>
            <a:lvl1pPr algn="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5357600" cy="1160213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 rIns="45720"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2191282" y="3262852"/>
            <a:ext cx="4156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4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24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4086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>
            <a:off x="2194236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4091" cy="107722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93226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6" name="Rectangle 1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TextBox 8"/>
          <p:cNvSpPr txBox="1"/>
          <p:nvPr/>
        </p:nvSpPr>
        <p:spPr>
          <a:xfrm rot="5400000">
            <a:off x="10337141" y="416061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39380" y="805818"/>
            <a:ext cx="1326519" cy="5244126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08751" y="970410"/>
            <a:ext cx="6466903" cy="5079534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74630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TextBox 6"/>
          <p:cNvSpPr txBox="1"/>
          <p:nvPr/>
        </p:nvSpPr>
        <p:spPr>
          <a:xfrm>
            <a:off x="2194943" y="641225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2517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5" name="Rectangle 24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TextBox 10"/>
          <p:cNvSpPr txBox="1"/>
          <p:nvPr/>
        </p:nvSpPr>
        <p:spPr>
          <a:xfrm>
            <a:off x="2191843" y="296258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3147254"/>
            <a:ext cx="7956560" cy="1424746"/>
          </a:xfrm>
        </p:spPr>
        <p:txBody>
          <a:bodyPr anchor="t">
            <a:normAutofit/>
          </a:bodyPr>
          <a:lstStyle>
            <a:lvl1pPr algn="r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968" y="2268786"/>
            <a:ext cx="7791931" cy="878468"/>
          </a:xfrm>
        </p:spPr>
        <p:txBody>
          <a:bodyPr tIns="0" anchor="b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840974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7" name="Rectangle 26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7"/>
            <a:ext cx="7950984" cy="108170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05374" y="2052116"/>
            <a:ext cx="3891960" cy="399782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66636" y="2052114"/>
            <a:ext cx="3894222" cy="399782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196172" y="641223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41347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1" name="Rectangle 20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TextBox 11"/>
          <p:cNvSpPr txBox="1"/>
          <p:nvPr/>
        </p:nvSpPr>
        <p:spPr>
          <a:xfrm>
            <a:off x="2193650" y="636424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09873" y="805818"/>
            <a:ext cx="7956560" cy="107834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09285" y="2052115"/>
            <a:ext cx="3896467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09285" y="2851331"/>
            <a:ext cx="3893623" cy="30714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666634" y="2052115"/>
            <a:ext cx="3899798" cy="713818"/>
          </a:xfrm>
        </p:spPr>
        <p:txBody>
          <a:bodyPr anchor="b">
            <a:noAutofit/>
          </a:bodyPr>
          <a:lstStyle>
            <a:lvl1pPr marL="0" indent="0" algn="l">
              <a:lnSpc>
                <a:spcPct val="100000"/>
              </a:lnSpc>
              <a:buNone/>
              <a:defRPr sz="2200" b="0" cap="none" baseline="0">
                <a:solidFill>
                  <a:schemeClr val="accent6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66635" y="2851331"/>
            <a:ext cx="3899798" cy="307143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41479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4" name="Rectangle 13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TextBox 7"/>
          <p:cNvSpPr txBox="1"/>
          <p:nvPr/>
        </p:nvSpPr>
        <p:spPr>
          <a:xfrm>
            <a:off x="2196172" y="641226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58116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3505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Rectangle 25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TextBox 9"/>
          <p:cNvSpPr txBox="1"/>
          <p:nvPr/>
        </p:nvSpPr>
        <p:spPr>
          <a:xfrm>
            <a:off x="1554154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0323" y="1282451"/>
            <a:ext cx="2664361" cy="1903241"/>
          </a:xfrm>
        </p:spPr>
        <p:txBody>
          <a:bodyPr anchor="b">
            <a:normAutofit/>
          </a:bodyPr>
          <a:lstStyle>
            <a:lvl1pPr algn="l">
              <a:defRPr sz="24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20154" y="805818"/>
            <a:ext cx="5446278" cy="5244126"/>
          </a:xfrm>
        </p:spPr>
        <p:txBody>
          <a:bodyPr anchor="ctr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6154"/>
            <a:ext cx="2664361" cy="2386397"/>
          </a:xfrm>
        </p:spPr>
        <p:txBody>
          <a:bodyPr/>
          <a:lstStyle>
            <a:lvl1pPr marL="0" indent="0" algn="l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816643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1004479" y="0"/>
            <a:ext cx="10372316" cy="6858000"/>
          </a:xfrm>
          <a:prstGeom prst="rect">
            <a:avLst/>
          </a:prstGeom>
          <a:solidFill>
            <a:schemeClr val="bg2">
              <a:alpha val="9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0" name="Rectangle 19"/>
          <p:cNvSpPr/>
          <p:nvPr/>
        </p:nvSpPr>
        <p:spPr>
          <a:xfrm>
            <a:off x="11377328" y="0"/>
            <a:ext cx="27432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47062" y="3229"/>
            <a:ext cx="4629734" cy="6858000"/>
          </a:xfr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554686" y="1127550"/>
            <a:ext cx="4156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800" dirty="0">
                <a:solidFill>
                  <a:schemeClr val="accent6"/>
                </a:solidFill>
                <a:latin typeface="Wingdings 3" panose="05040102010807070707" pitchFamily="18" charset="2"/>
              </a:rPr>
              <a:t>z</a:t>
            </a:r>
            <a:endParaRPr lang="en-US" sz="1000" dirty="0">
              <a:solidFill>
                <a:schemeClr val="accent6"/>
              </a:solidFill>
              <a:latin typeface="MS Shell Dlg 2" panose="020B0604030504040204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1241" y="1282452"/>
            <a:ext cx="3970986" cy="1900473"/>
          </a:xfrm>
        </p:spPr>
        <p:txBody>
          <a:bodyPr anchor="b">
            <a:normAutofit/>
          </a:bodyPr>
          <a:lstStyle>
            <a:lvl1pPr algn="l"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70322" y="3182928"/>
            <a:ext cx="3971874" cy="2386394"/>
          </a:xfrm>
        </p:spPr>
        <p:txBody>
          <a:bodyPr>
            <a:normAutofit/>
          </a:bodyPr>
          <a:lstStyle>
            <a:lvl1pPr marL="0" indent="0" algn="l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36106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17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1794" y="2105202"/>
            <a:ext cx="9360205" cy="475279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9867" cy="68580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0" y="0"/>
            <a:ext cx="96417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1808" y="808056"/>
            <a:ext cx="7958331" cy="1077229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773599" y="2052116"/>
            <a:ext cx="7796540" cy="39978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-810065" y="5270604"/>
            <a:ext cx="2662729" cy="182880"/>
          </a:xfrm>
          <a:prstGeom prst="rect">
            <a:avLst/>
          </a:prstGeom>
        </p:spPr>
        <p:txBody>
          <a:bodyPr vert="horz" lIns="91440" tIns="18288" rIns="91440" bIns="45720" rtlCol="0" anchor="t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fld id="{8B1E667B-68B3-451A-BE01-DE5C291E3A2E}" type="datetimeFigureOut">
              <a:rPr kumimoji="1" lang="ja-JP" altLang="en-US" smtClean="0"/>
              <a:t>2022/6/16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-2237130" y="3661144"/>
            <a:ext cx="5885352" cy="179176"/>
          </a:xfrm>
          <a:prstGeom prst="rect">
            <a:avLst/>
          </a:prstGeom>
        </p:spPr>
        <p:txBody>
          <a:bodyPr vert="horz" lIns="91440" tIns="45720" rIns="91440" bIns="18288" rtlCol="0" anchor="b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58407" y="164592"/>
            <a:ext cx="636727" cy="322851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19B9F-A03F-44C8-BEA9-119A81B97FC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7" name="Rectangle 56"/>
          <p:cNvSpPr/>
          <p:nvPr/>
        </p:nvSpPr>
        <p:spPr>
          <a:xfrm>
            <a:off x="962042" y="0"/>
            <a:ext cx="45719" cy="685800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13100388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841" r:id="rId1"/>
    <p:sldLayoutId id="2147483842" r:id="rId2"/>
    <p:sldLayoutId id="2147483843" r:id="rId3"/>
    <p:sldLayoutId id="2147483844" r:id="rId4"/>
    <p:sldLayoutId id="2147483845" r:id="rId5"/>
    <p:sldLayoutId id="2147483846" r:id="rId6"/>
    <p:sldLayoutId id="2147483847" r:id="rId7"/>
    <p:sldLayoutId id="2147483848" r:id="rId8"/>
    <p:sldLayoutId id="2147483849" r:id="rId9"/>
    <p:sldLayoutId id="2147483850" r:id="rId10"/>
    <p:sldLayoutId id="2147483851" r:id="rId11"/>
  </p:sldLayoutIdLst>
  <p:txStyles>
    <p:titleStyle>
      <a:lvl1pPr algn="r" defTabSz="914400" rtl="0" eaLnBrk="1" latinLnBrk="0" hangingPunct="1">
        <a:lnSpc>
          <a:spcPct val="90000"/>
        </a:lnSpc>
        <a:spcBef>
          <a:spcPct val="0"/>
        </a:spcBef>
        <a:buNone/>
        <a:defRPr kumimoji="1" sz="3400" b="0" i="0" kern="1200" cap="none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344488" indent="-344488" algn="l" defTabSz="914400" rtl="0" eaLnBrk="1" latinLnBrk="0" hangingPunct="1">
        <a:lnSpc>
          <a:spcPct val="120000"/>
        </a:lnSpc>
        <a:spcBef>
          <a:spcPts val="10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2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953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800" kern="120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58888" indent="-34448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6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709738" indent="-33813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400" kern="120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17328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642616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3108960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575304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4041648" indent="-338328" algn="l" defTabSz="914400" rtl="0" eaLnBrk="1" latinLnBrk="0" hangingPunct="1">
        <a:lnSpc>
          <a:spcPct val="120000"/>
        </a:lnSpc>
        <a:spcBef>
          <a:spcPts val="500"/>
        </a:spcBef>
        <a:spcAft>
          <a:spcPts val="600"/>
        </a:spcAft>
        <a:buClr>
          <a:schemeClr val="accent6"/>
        </a:buClr>
        <a:buSzPct val="90000"/>
        <a:buFont typeface="Wingdings" panose="05000000000000000000" pitchFamily="2" charset="2"/>
        <a:buChar char="§"/>
        <a:defRPr kumimoji="1"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32C882-9E22-4F5A-ABBF-C6AA80C613E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kumimoji="1" lang="en-US" altLang="ja-JP" dirty="0"/>
              <a:t>FOM</a:t>
            </a:r>
            <a:r>
              <a:rPr lang="ja-JP" altLang="en-US" dirty="0"/>
              <a:t> </a:t>
            </a:r>
            <a:r>
              <a:rPr kumimoji="1" lang="en-US" altLang="ja-JP" dirty="0"/>
              <a:t>Delivery</a:t>
            </a:r>
            <a:endParaRPr kumimoji="1" lang="ja-JP" altLang="en-US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0F68666D-AF76-4CD5-8172-1865C36FFC7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772274" y="2268786"/>
            <a:ext cx="4711738" cy="1160213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宅配サービス</a:t>
            </a:r>
          </a:p>
        </p:txBody>
      </p:sp>
    </p:spTree>
    <p:extLst>
      <p:ext uri="{BB962C8B-B14F-4D97-AF65-F5344CB8AC3E}">
        <p14:creationId xmlns:p14="http://schemas.microsoft.com/office/powerpoint/2010/main" val="2048886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7FC8FE6-3277-4FE5-A31B-E7C3D67723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sz="4000" u="sng" dirty="0"/>
              <a:t>FOM</a:t>
            </a:r>
            <a:r>
              <a:rPr lang="ja-JP" altLang="en-US" sz="4000" u="sng" dirty="0"/>
              <a:t> </a:t>
            </a:r>
            <a:r>
              <a:rPr lang="en-US" altLang="ja-JP" sz="4000" u="sng" dirty="0"/>
              <a:t>Group</a:t>
            </a:r>
            <a:r>
              <a:rPr lang="ja-JP" altLang="en-US" sz="4000" u="sng" dirty="0"/>
              <a:t>の宅配サービス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62AA5F5-910B-42EB-929E-7978C93F71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73599" y="2052116"/>
            <a:ext cx="7796540" cy="2435478"/>
          </a:xfrm>
        </p:spPr>
        <p:txBody>
          <a:bodyPr anchor="t"/>
          <a:lstStyle/>
          <a:p>
            <a:r>
              <a:rPr lang="ja-JP" altLang="en-US" dirty="0"/>
              <a:t>お店で食べる味そのままを、ご自宅へお届けします。</a:t>
            </a:r>
            <a:endParaRPr lang="en-US" altLang="ja-JP" dirty="0"/>
          </a:p>
          <a:p>
            <a:r>
              <a:rPr lang="en-US" altLang="ja-JP" dirty="0"/>
              <a:t>FOM</a:t>
            </a:r>
            <a:r>
              <a:rPr lang="ja-JP" altLang="en-US" dirty="0"/>
              <a:t> </a:t>
            </a:r>
            <a:r>
              <a:rPr lang="en-US" altLang="ja-JP" dirty="0"/>
              <a:t>Group</a:t>
            </a:r>
            <a:r>
              <a:rPr lang="ja-JP" altLang="en-US" dirty="0"/>
              <a:t>には様々なお店があるので、食べたいが見つかります。</a:t>
            </a:r>
            <a:endParaRPr lang="en-US" altLang="ja-JP" dirty="0"/>
          </a:p>
          <a:p>
            <a:r>
              <a:rPr lang="ja-JP" altLang="en-US" dirty="0"/>
              <a:t>お得なクーポンを、毎週</a:t>
            </a:r>
            <a:r>
              <a:rPr lang="en-US" altLang="ja-JP" dirty="0"/>
              <a:t>SNS</a:t>
            </a:r>
            <a:r>
              <a:rPr lang="ja-JP" altLang="en-US" dirty="0"/>
              <a:t>で発信します。</a:t>
            </a:r>
            <a:endParaRPr lang="en-US" altLang="ja-JP" dirty="0"/>
          </a:p>
        </p:txBody>
      </p:sp>
      <p:graphicFrame>
        <p:nvGraphicFramePr>
          <p:cNvPr id="9" name="図表 3">
            <a:extLst>
              <a:ext uri="{FF2B5EF4-FFF2-40B4-BE49-F238E27FC236}">
                <a16:creationId xmlns:a16="http://schemas.microsoft.com/office/drawing/2014/main" id="{3B350D63-97B3-4CF3-BD77-2B1878E0BF0D}"/>
              </a:ext>
            </a:extLst>
          </p:cNvPr>
          <p:cNvGraphicFramePr>
            <a:graphicFrameLocks noGrp="1"/>
          </p:cNvGraphicFramePr>
          <p:nvPr>
            <p:ph sz="half" idx="4294967295"/>
            <p:extLst>
              <p:ext uri="{D42A27DB-BD31-4B8C-83A1-F6EECF244321}">
                <p14:modId xmlns:p14="http://schemas.microsoft.com/office/powerpoint/2010/main" val="2683484394"/>
              </p:ext>
            </p:extLst>
          </p:nvPr>
        </p:nvGraphicFramePr>
        <p:xfrm>
          <a:off x="1308295" y="3770142"/>
          <a:ext cx="9777047" cy="28416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858137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927C58-AB1C-41C3-8FA5-7459746EF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sz="4000" u="sng" dirty="0"/>
              <a:t>顧客満足度が高い理由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7365C4F3-846D-4A43-95FC-8D436CAABB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>
              <a:lnSpc>
                <a:spcPct val="150000"/>
              </a:lnSpc>
            </a:pPr>
            <a:r>
              <a:rPr lang="ja-JP" altLang="en-US" dirty="0"/>
              <a:t>配達員は全員研修を受けます。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毎日クリーニング済みの制服を着用します。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配達の前後には、手指の消毒を行います。</a:t>
            </a:r>
            <a:endParaRPr lang="en-US" altLang="ja-JP" dirty="0"/>
          </a:p>
          <a:p>
            <a:pPr>
              <a:lnSpc>
                <a:spcPct val="150000"/>
              </a:lnSpc>
            </a:pPr>
            <a:r>
              <a:rPr lang="ja-JP" altLang="en-US" dirty="0"/>
              <a:t>勤務開始時と終了時に、健康観察を行います。</a:t>
            </a:r>
          </a:p>
        </p:txBody>
      </p:sp>
    </p:spTree>
    <p:extLst>
      <p:ext uri="{BB962C8B-B14F-4D97-AF65-F5344CB8AC3E}">
        <p14:creationId xmlns:p14="http://schemas.microsoft.com/office/powerpoint/2010/main" val="19220537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7591A25-DD04-4DD9-ABC9-373419C6C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ja-JP" altLang="en-US" sz="4000" u="sng" dirty="0"/>
              <a:t>配達対象店舗数（</a:t>
            </a:r>
            <a:r>
              <a:rPr lang="en-US" altLang="ja-JP" sz="4000" u="sng" dirty="0"/>
              <a:t>2022</a:t>
            </a:r>
            <a:r>
              <a:rPr lang="ja-JP" altLang="en-US" sz="4000" u="sng" dirty="0"/>
              <a:t>年</a:t>
            </a:r>
            <a:r>
              <a:rPr lang="en-US" altLang="ja-JP" sz="4000" u="sng" dirty="0"/>
              <a:t>7</a:t>
            </a:r>
            <a:r>
              <a:rPr lang="ja-JP" altLang="en-US" sz="4000" u="sng" dirty="0"/>
              <a:t>月現在）</a:t>
            </a:r>
            <a:endParaRPr kumimoji="1" lang="ja-JP" altLang="en-US" sz="4000" dirty="0"/>
          </a:p>
        </p:txBody>
      </p:sp>
      <p:sp>
        <p:nvSpPr>
          <p:cNvPr id="5" name="コンテンツ プレースホルダー 2">
            <a:extLst>
              <a:ext uri="{FF2B5EF4-FFF2-40B4-BE49-F238E27FC236}">
                <a16:creationId xmlns:a16="http://schemas.microsoft.com/office/drawing/2014/main" id="{2E1141F6-56E3-4A5B-A1FE-4C328A96C2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952177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F2242A6-F348-4BCF-9626-67E2559FDB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ja-JP" altLang="en-US" sz="4000" u="sng" dirty="0"/>
              <a:t>会社概要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2530476F-1FEE-4CC7-A65C-81131957A1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2605373" y="2052116"/>
            <a:ext cx="4189321" cy="3997828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kumimoji="1" lang="ja-JP" altLang="en-US" dirty="0"/>
              <a:t>社名　株式会社　</a:t>
            </a:r>
            <a:r>
              <a:rPr kumimoji="1" lang="en-US" altLang="ja-JP" dirty="0"/>
              <a:t>FOM Delivery</a:t>
            </a:r>
          </a:p>
          <a:p>
            <a:pPr>
              <a:lnSpc>
                <a:spcPct val="200000"/>
              </a:lnSpc>
            </a:pPr>
            <a:r>
              <a:rPr kumimoji="1" lang="ja-JP" altLang="en-US" dirty="0"/>
              <a:t>住所　東京都大田区新蒲田</a:t>
            </a:r>
            <a:r>
              <a:rPr kumimoji="1" lang="en-US" altLang="ja-JP" dirty="0"/>
              <a:t>X-X-X</a:t>
            </a:r>
          </a:p>
          <a:p>
            <a:pPr>
              <a:lnSpc>
                <a:spcPct val="200000"/>
              </a:lnSpc>
            </a:pPr>
            <a:r>
              <a:rPr kumimoji="1" lang="ja-JP" altLang="en-US" dirty="0"/>
              <a:t>会社設立　</a:t>
            </a:r>
            <a:r>
              <a:rPr kumimoji="1" lang="en-US" altLang="ja-JP" dirty="0"/>
              <a:t>1998</a:t>
            </a:r>
            <a:r>
              <a:rPr kumimoji="1" lang="ja-JP" altLang="en-US" dirty="0"/>
              <a:t>年</a:t>
            </a:r>
            <a:r>
              <a:rPr kumimoji="1" lang="en-US" altLang="ja-JP" dirty="0"/>
              <a:t>10</a:t>
            </a:r>
            <a:r>
              <a:rPr kumimoji="1" lang="ja-JP" altLang="en-US" dirty="0"/>
              <a:t>月</a:t>
            </a:r>
            <a:r>
              <a:rPr kumimoji="1" lang="en-US" altLang="ja-JP" dirty="0"/>
              <a:t>1</a:t>
            </a:r>
            <a:r>
              <a:rPr kumimoji="1" lang="ja-JP" altLang="en-US" dirty="0"/>
              <a:t>日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r>
              <a:rPr kumimoji="1" lang="ja-JP" altLang="en-US" dirty="0"/>
              <a:t>資本金　</a:t>
            </a:r>
            <a:r>
              <a:rPr kumimoji="1" lang="en-US" altLang="ja-JP" dirty="0"/>
              <a:t>1</a:t>
            </a:r>
            <a:r>
              <a:rPr kumimoji="1" lang="ja-JP" altLang="en-US" dirty="0"/>
              <a:t>億円（</a:t>
            </a:r>
            <a:r>
              <a:rPr kumimoji="1" lang="en-US" altLang="ja-JP" dirty="0"/>
              <a:t>2022</a:t>
            </a:r>
            <a:r>
              <a:rPr kumimoji="1" lang="ja-JP" altLang="en-US" dirty="0"/>
              <a:t>年</a:t>
            </a:r>
            <a:r>
              <a:rPr kumimoji="1" lang="en-US" altLang="ja-JP" dirty="0"/>
              <a:t>2</a:t>
            </a:r>
            <a:r>
              <a:rPr kumimoji="1" lang="ja-JP" altLang="en-US" dirty="0"/>
              <a:t>月現在）</a:t>
            </a:r>
            <a:endParaRPr kumimoji="1" lang="en-US" altLang="ja-JP" dirty="0"/>
          </a:p>
          <a:p>
            <a:pPr>
              <a:lnSpc>
                <a:spcPct val="200000"/>
              </a:lnSpc>
            </a:pPr>
            <a:endParaRPr kumimoji="1" lang="ja-JP" altLang="en-US" dirty="0"/>
          </a:p>
        </p:txBody>
      </p:sp>
      <p:sp>
        <p:nvSpPr>
          <p:cNvPr id="5" name="コンテンツ プレースホルダー 3">
            <a:extLst>
              <a:ext uri="{FF2B5EF4-FFF2-40B4-BE49-F238E27FC236}">
                <a16:creationId xmlns:a16="http://schemas.microsoft.com/office/drawing/2014/main" id="{33996970-9540-4938-B86E-04602A2E71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794694" y="2052115"/>
            <a:ext cx="3894222" cy="3997829"/>
          </a:xfrm>
        </p:spPr>
        <p:txBody>
          <a:bodyPr/>
          <a:lstStyle/>
          <a:p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709297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マディソン">
  <a:themeElements>
    <a:clrScheme name="マディソン">
      <a:dk1>
        <a:sysClr val="windowText" lastClr="000000"/>
      </a:dk1>
      <a:lt1>
        <a:sysClr val="window" lastClr="FFFFFF"/>
      </a:lt1>
      <a:dk2>
        <a:srgbClr val="2C2D1F"/>
      </a:dk2>
      <a:lt2>
        <a:srgbClr val="FAF2C5"/>
      </a:lt2>
      <a:accent1>
        <a:srgbClr val="EA9736"/>
      </a:accent1>
      <a:accent2>
        <a:srgbClr val="EACF56"/>
      </a:accent2>
      <a:accent3>
        <a:srgbClr val="77D4D6"/>
      </a:accent3>
      <a:accent4>
        <a:srgbClr val="54AFDC"/>
      </a:accent4>
      <a:accent5>
        <a:srgbClr val="88C363"/>
      </a:accent5>
      <a:accent6>
        <a:srgbClr val="D9D899"/>
      </a:accent6>
      <a:hlink>
        <a:srgbClr val="A7A574"/>
      </a:hlink>
      <a:folHlink>
        <a:srgbClr val="8B887A"/>
      </a:folHlink>
    </a:clrScheme>
    <a:fontScheme name="マディソン">
      <a:maj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マディソン">
      <a:fillStyleLst>
        <a:solidFill>
          <a:schemeClr val="phClr"/>
        </a:solidFill>
        <a:gradFill rotWithShape="1">
          <a:gsLst>
            <a:gs pos="0">
              <a:schemeClr val="phClr">
                <a:tint val="48000"/>
                <a:alpha val="88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adison" id="{025CB5FB-2DD3-45EE-B6F0-CC461540EB19}" vid="{9B359FC9-1E88-4883-B31D-CCECAE2A7B3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マディソン</Template>
  <TotalTime>194</TotalTime>
  <Words>140</Words>
  <Application>Microsoft Office PowerPoint</Application>
  <PresentationFormat>ワイド画面</PresentationFormat>
  <Paragraphs>22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0" baseType="lpstr">
      <vt:lpstr>Arial</vt:lpstr>
      <vt:lpstr>MS Shell Dlg 2</vt:lpstr>
      <vt:lpstr>Wingdings</vt:lpstr>
      <vt:lpstr>Wingdings 3</vt:lpstr>
      <vt:lpstr>マディソン</vt:lpstr>
      <vt:lpstr>FOM Delivery</vt:lpstr>
      <vt:lpstr>FOM Groupの宅配サービス</vt:lpstr>
      <vt:lpstr>顧客満足度が高い理由</vt:lpstr>
      <vt:lpstr>配達対象店舗数（2022年7月現在）</vt:lpstr>
      <vt:lpstr>会社概要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2022-04-08T03:50:26Z</dcterms:created>
  <dcterms:modified xsi:type="dcterms:W3CDTF">2022-06-16T09:55:10Z</dcterms:modified>
</cp:coreProperties>
</file>