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1D9FC6-1AD7-4613-8EEA-AD5E3CF1D242}" type="doc">
      <dgm:prSet loTypeId="urn:microsoft.com/office/officeart/2005/8/layout/venn3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BD5B148-CD0C-451D-A53C-373E53437938}">
      <dgm:prSet/>
      <dgm:spPr/>
      <dgm:t>
        <a:bodyPr/>
        <a:lstStyle/>
        <a:p>
          <a:r>
            <a:rPr kumimoji="1" lang="ja-JP" dirty="0"/>
            <a:t>自</a:t>
          </a:r>
          <a:r>
            <a:rPr kumimoji="1" lang="ja-JP" altLang="en-US" dirty="0"/>
            <a:t>分か</a:t>
          </a:r>
          <a:r>
            <a:rPr kumimoji="1" lang="ja-JP" dirty="0"/>
            <a:t>らすすんで行動する</a:t>
          </a:r>
          <a:endParaRPr lang="ja-JP" dirty="0"/>
        </a:p>
      </dgm:t>
    </dgm:pt>
    <dgm:pt modelId="{E0CD10F3-E0C4-4C8F-A50C-7CE684F2EA2A}" type="parTrans" cxnId="{BD71D59D-D966-4239-8956-8C4CE0532917}">
      <dgm:prSet/>
      <dgm:spPr/>
      <dgm:t>
        <a:bodyPr/>
        <a:lstStyle/>
        <a:p>
          <a:endParaRPr kumimoji="1" lang="ja-JP" altLang="en-US"/>
        </a:p>
      </dgm:t>
    </dgm:pt>
    <dgm:pt modelId="{DE959A06-C7DB-42BC-826E-F39C4E8A61BC}" type="sibTrans" cxnId="{BD71D59D-D966-4239-8956-8C4CE0532917}">
      <dgm:prSet/>
      <dgm:spPr/>
      <dgm:t>
        <a:bodyPr/>
        <a:lstStyle/>
        <a:p>
          <a:endParaRPr kumimoji="1" lang="ja-JP" altLang="en-US"/>
        </a:p>
      </dgm:t>
    </dgm:pt>
    <dgm:pt modelId="{F0AD9CA1-FEEF-4701-9717-CC55698F915F}">
      <dgm:prSet/>
      <dgm:spPr/>
      <dgm:t>
        <a:bodyPr/>
        <a:lstStyle/>
        <a:p>
          <a:r>
            <a:rPr kumimoji="1" lang="ja-JP"/>
            <a:t>共に支えあい、学びあう</a:t>
          </a:r>
          <a:endParaRPr lang="ja-JP"/>
        </a:p>
      </dgm:t>
    </dgm:pt>
    <dgm:pt modelId="{A0F4C943-93EB-4693-8214-E6C87B28825F}" type="parTrans" cxnId="{E6C45486-B7C4-499D-AAD4-7134BBD67070}">
      <dgm:prSet/>
      <dgm:spPr/>
      <dgm:t>
        <a:bodyPr/>
        <a:lstStyle/>
        <a:p>
          <a:endParaRPr kumimoji="1" lang="ja-JP" altLang="en-US"/>
        </a:p>
      </dgm:t>
    </dgm:pt>
    <dgm:pt modelId="{98DF71EA-19B8-44B6-9B46-11F9CBA389B5}" type="sibTrans" cxnId="{E6C45486-B7C4-499D-AAD4-7134BBD67070}">
      <dgm:prSet/>
      <dgm:spPr/>
      <dgm:t>
        <a:bodyPr/>
        <a:lstStyle/>
        <a:p>
          <a:endParaRPr kumimoji="1" lang="ja-JP" altLang="en-US"/>
        </a:p>
      </dgm:t>
    </dgm:pt>
    <dgm:pt modelId="{359ACA36-7129-4B6A-AEB7-9449B30A41E5}">
      <dgm:prSet/>
      <dgm:spPr/>
      <dgm:t>
        <a:bodyPr/>
        <a:lstStyle/>
        <a:p>
          <a:r>
            <a:rPr kumimoji="1" lang="ja-JP"/>
            <a:t>見返りを求めない</a:t>
          </a:r>
          <a:endParaRPr lang="ja-JP"/>
        </a:p>
      </dgm:t>
    </dgm:pt>
    <dgm:pt modelId="{E5F8B574-7DBB-46CA-9CE6-A5E07D025D72}" type="parTrans" cxnId="{CDA23177-9173-45C8-8935-FF9CFD56AF8C}">
      <dgm:prSet/>
      <dgm:spPr/>
      <dgm:t>
        <a:bodyPr/>
        <a:lstStyle/>
        <a:p>
          <a:endParaRPr kumimoji="1" lang="ja-JP" altLang="en-US"/>
        </a:p>
      </dgm:t>
    </dgm:pt>
    <dgm:pt modelId="{968008B8-0862-40E0-879B-94925A154B9B}" type="sibTrans" cxnId="{CDA23177-9173-45C8-8935-FF9CFD56AF8C}">
      <dgm:prSet/>
      <dgm:spPr/>
      <dgm:t>
        <a:bodyPr/>
        <a:lstStyle/>
        <a:p>
          <a:endParaRPr kumimoji="1" lang="ja-JP" altLang="en-US"/>
        </a:p>
      </dgm:t>
    </dgm:pt>
    <dgm:pt modelId="{C3EC68C8-6DA4-487F-9486-4AE01944ECB0}">
      <dgm:prSet/>
      <dgm:spPr/>
      <dgm:t>
        <a:bodyPr/>
        <a:lstStyle/>
        <a:p>
          <a:r>
            <a:rPr kumimoji="1" lang="ja-JP"/>
            <a:t>よりよい社会をつくる</a:t>
          </a:r>
          <a:endParaRPr lang="ja-JP"/>
        </a:p>
      </dgm:t>
    </dgm:pt>
    <dgm:pt modelId="{CDAF945B-A01B-49BE-B861-B5AB8241829B}" type="parTrans" cxnId="{BAD21202-4170-4FCA-8469-1686F61FDD8E}">
      <dgm:prSet/>
      <dgm:spPr/>
      <dgm:t>
        <a:bodyPr/>
        <a:lstStyle/>
        <a:p>
          <a:endParaRPr kumimoji="1" lang="ja-JP" altLang="en-US"/>
        </a:p>
      </dgm:t>
    </dgm:pt>
    <dgm:pt modelId="{6EA79991-C904-48FC-B4B0-A0B4702CCF36}" type="sibTrans" cxnId="{BAD21202-4170-4FCA-8469-1686F61FDD8E}">
      <dgm:prSet/>
      <dgm:spPr/>
      <dgm:t>
        <a:bodyPr/>
        <a:lstStyle/>
        <a:p>
          <a:endParaRPr kumimoji="1" lang="ja-JP" altLang="en-US"/>
        </a:p>
      </dgm:t>
    </dgm:pt>
    <dgm:pt modelId="{C1291051-AF0E-4805-A687-5D445B501901}" type="pres">
      <dgm:prSet presAssocID="{B61D9FC6-1AD7-4613-8EEA-AD5E3CF1D242}" presName="Name0" presStyleCnt="0">
        <dgm:presLayoutVars>
          <dgm:dir/>
          <dgm:resizeHandles val="exact"/>
        </dgm:presLayoutVars>
      </dgm:prSet>
      <dgm:spPr/>
    </dgm:pt>
    <dgm:pt modelId="{29F4B029-7702-402D-A0F2-2428201B4E79}" type="pres">
      <dgm:prSet presAssocID="{1BD5B148-CD0C-451D-A53C-373E53437938}" presName="Name5" presStyleLbl="vennNode1" presStyleIdx="0" presStyleCnt="4">
        <dgm:presLayoutVars>
          <dgm:bulletEnabled val="1"/>
        </dgm:presLayoutVars>
      </dgm:prSet>
      <dgm:spPr/>
    </dgm:pt>
    <dgm:pt modelId="{DE5C2E52-698B-4A43-8594-0FB065E780E6}" type="pres">
      <dgm:prSet presAssocID="{DE959A06-C7DB-42BC-826E-F39C4E8A61BC}" presName="space" presStyleCnt="0"/>
      <dgm:spPr/>
    </dgm:pt>
    <dgm:pt modelId="{4B8AE30F-D29A-434A-9623-913EB8437A7E}" type="pres">
      <dgm:prSet presAssocID="{F0AD9CA1-FEEF-4701-9717-CC55698F915F}" presName="Name5" presStyleLbl="vennNode1" presStyleIdx="1" presStyleCnt="4">
        <dgm:presLayoutVars>
          <dgm:bulletEnabled val="1"/>
        </dgm:presLayoutVars>
      </dgm:prSet>
      <dgm:spPr/>
    </dgm:pt>
    <dgm:pt modelId="{F74C95C5-9E55-4C7B-B045-7C7334A48A69}" type="pres">
      <dgm:prSet presAssocID="{98DF71EA-19B8-44B6-9B46-11F9CBA389B5}" presName="space" presStyleCnt="0"/>
      <dgm:spPr/>
    </dgm:pt>
    <dgm:pt modelId="{7C06932F-2104-4BF0-BFFF-17EA4C904F4E}" type="pres">
      <dgm:prSet presAssocID="{359ACA36-7129-4B6A-AEB7-9449B30A41E5}" presName="Name5" presStyleLbl="vennNode1" presStyleIdx="2" presStyleCnt="4">
        <dgm:presLayoutVars>
          <dgm:bulletEnabled val="1"/>
        </dgm:presLayoutVars>
      </dgm:prSet>
      <dgm:spPr/>
    </dgm:pt>
    <dgm:pt modelId="{434C19DB-DF15-4868-8AF3-FDF924B20D78}" type="pres">
      <dgm:prSet presAssocID="{968008B8-0862-40E0-879B-94925A154B9B}" presName="space" presStyleCnt="0"/>
      <dgm:spPr/>
    </dgm:pt>
    <dgm:pt modelId="{53DB7B7A-7AE0-4B36-B938-227FA003E622}" type="pres">
      <dgm:prSet presAssocID="{C3EC68C8-6DA4-487F-9486-4AE01944ECB0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BAD21202-4170-4FCA-8469-1686F61FDD8E}" srcId="{B61D9FC6-1AD7-4613-8EEA-AD5E3CF1D242}" destId="{C3EC68C8-6DA4-487F-9486-4AE01944ECB0}" srcOrd="3" destOrd="0" parTransId="{CDAF945B-A01B-49BE-B861-B5AB8241829B}" sibTransId="{6EA79991-C904-48FC-B4B0-A0B4702CCF36}"/>
    <dgm:cxn modelId="{51287716-C346-4BDC-A8E9-5EAD78E310ED}" type="presOf" srcId="{1BD5B148-CD0C-451D-A53C-373E53437938}" destId="{29F4B029-7702-402D-A0F2-2428201B4E79}" srcOrd="0" destOrd="0" presId="urn:microsoft.com/office/officeart/2005/8/layout/venn3"/>
    <dgm:cxn modelId="{72D3174C-B881-4AE8-9480-8CDFE6C4BA79}" type="presOf" srcId="{F0AD9CA1-FEEF-4701-9717-CC55698F915F}" destId="{4B8AE30F-D29A-434A-9623-913EB8437A7E}" srcOrd="0" destOrd="0" presId="urn:microsoft.com/office/officeart/2005/8/layout/venn3"/>
    <dgm:cxn modelId="{CDA23177-9173-45C8-8935-FF9CFD56AF8C}" srcId="{B61D9FC6-1AD7-4613-8EEA-AD5E3CF1D242}" destId="{359ACA36-7129-4B6A-AEB7-9449B30A41E5}" srcOrd="2" destOrd="0" parTransId="{E5F8B574-7DBB-46CA-9CE6-A5E07D025D72}" sibTransId="{968008B8-0862-40E0-879B-94925A154B9B}"/>
    <dgm:cxn modelId="{E6C45486-B7C4-499D-AAD4-7134BBD67070}" srcId="{B61D9FC6-1AD7-4613-8EEA-AD5E3CF1D242}" destId="{F0AD9CA1-FEEF-4701-9717-CC55698F915F}" srcOrd="1" destOrd="0" parTransId="{A0F4C943-93EB-4693-8214-E6C87B28825F}" sibTransId="{98DF71EA-19B8-44B6-9B46-11F9CBA389B5}"/>
    <dgm:cxn modelId="{AD646D97-647F-49EF-9A75-3A8DC8EFDD79}" type="presOf" srcId="{C3EC68C8-6DA4-487F-9486-4AE01944ECB0}" destId="{53DB7B7A-7AE0-4B36-B938-227FA003E622}" srcOrd="0" destOrd="0" presId="urn:microsoft.com/office/officeart/2005/8/layout/venn3"/>
    <dgm:cxn modelId="{BD71D59D-D966-4239-8956-8C4CE0532917}" srcId="{B61D9FC6-1AD7-4613-8EEA-AD5E3CF1D242}" destId="{1BD5B148-CD0C-451D-A53C-373E53437938}" srcOrd="0" destOrd="0" parTransId="{E0CD10F3-E0C4-4C8F-A50C-7CE684F2EA2A}" sibTransId="{DE959A06-C7DB-42BC-826E-F39C4E8A61BC}"/>
    <dgm:cxn modelId="{8A0CEFD2-BFAC-4F40-A32A-057052F47A38}" type="presOf" srcId="{B61D9FC6-1AD7-4613-8EEA-AD5E3CF1D242}" destId="{C1291051-AF0E-4805-A687-5D445B501901}" srcOrd="0" destOrd="0" presId="urn:microsoft.com/office/officeart/2005/8/layout/venn3"/>
    <dgm:cxn modelId="{D02ED9E1-9C03-4E03-9253-1A2B07A80657}" type="presOf" srcId="{359ACA36-7129-4B6A-AEB7-9449B30A41E5}" destId="{7C06932F-2104-4BF0-BFFF-17EA4C904F4E}" srcOrd="0" destOrd="0" presId="urn:microsoft.com/office/officeart/2005/8/layout/venn3"/>
    <dgm:cxn modelId="{AE51386B-8EC3-42B5-ACCC-76EECB44C271}" type="presParOf" srcId="{C1291051-AF0E-4805-A687-5D445B501901}" destId="{29F4B029-7702-402D-A0F2-2428201B4E79}" srcOrd="0" destOrd="0" presId="urn:microsoft.com/office/officeart/2005/8/layout/venn3"/>
    <dgm:cxn modelId="{CD6B812E-9786-4BA1-AD1E-CD662048DD74}" type="presParOf" srcId="{C1291051-AF0E-4805-A687-5D445B501901}" destId="{DE5C2E52-698B-4A43-8594-0FB065E780E6}" srcOrd="1" destOrd="0" presId="urn:microsoft.com/office/officeart/2005/8/layout/venn3"/>
    <dgm:cxn modelId="{6367B9A0-39BC-4E22-8339-9E264351508D}" type="presParOf" srcId="{C1291051-AF0E-4805-A687-5D445B501901}" destId="{4B8AE30F-D29A-434A-9623-913EB8437A7E}" srcOrd="2" destOrd="0" presId="urn:microsoft.com/office/officeart/2005/8/layout/venn3"/>
    <dgm:cxn modelId="{2958DAE3-15E7-49EF-85FE-CDB497406DAC}" type="presParOf" srcId="{C1291051-AF0E-4805-A687-5D445B501901}" destId="{F74C95C5-9E55-4C7B-B045-7C7334A48A69}" srcOrd="3" destOrd="0" presId="urn:microsoft.com/office/officeart/2005/8/layout/venn3"/>
    <dgm:cxn modelId="{FFD73736-FD0E-48C0-8FDC-0DEA0D15EEFC}" type="presParOf" srcId="{C1291051-AF0E-4805-A687-5D445B501901}" destId="{7C06932F-2104-4BF0-BFFF-17EA4C904F4E}" srcOrd="4" destOrd="0" presId="urn:microsoft.com/office/officeart/2005/8/layout/venn3"/>
    <dgm:cxn modelId="{3449D6EE-4E8C-46D0-946D-FD55FFBF0B37}" type="presParOf" srcId="{C1291051-AF0E-4805-A687-5D445B501901}" destId="{434C19DB-DF15-4868-8AF3-FDF924B20D78}" srcOrd="5" destOrd="0" presId="urn:microsoft.com/office/officeart/2005/8/layout/venn3"/>
    <dgm:cxn modelId="{DFDF5DD5-9875-4D76-9050-C42286B937E2}" type="presParOf" srcId="{C1291051-AF0E-4805-A687-5D445B501901}" destId="{53DB7B7A-7AE0-4B36-B938-227FA003E62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4B029-7702-402D-A0F2-2428201B4E79}">
      <dsp:nvSpPr>
        <dsp:cNvPr id="0" name=""/>
        <dsp:cNvSpPr/>
      </dsp:nvSpPr>
      <dsp:spPr>
        <a:xfrm>
          <a:off x="2518" y="676911"/>
          <a:ext cx="2526950" cy="252695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066" tIns="31750" rIns="139066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自分からすすんで行動する</a:t>
          </a:r>
          <a:endParaRPr lang="ja-JP" altLang="en-US" sz="2500" kern="1200" dirty="0"/>
        </a:p>
      </dsp:txBody>
      <dsp:txXfrm>
        <a:off x="372581" y="1046974"/>
        <a:ext cx="1786824" cy="1786824"/>
      </dsp:txXfrm>
    </dsp:sp>
    <dsp:sp modelId="{4B8AE30F-D29A-434A-9623-913EB8437A7E}">
      <dsp:nvSpPr>
        <dsp:cNvPr id="0" name=""/>
        <dsp:cNvSpPr/>
      </dsp:nvSpPr>
      <dsp:spPr>
        <a:xfrm>
          <a:off x="2024078" y="676911"/>
          <a:ext cx="2526950" cy="252695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066" tIns="31750" rIns="139066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共に支えあい、学びあう</a:t>
          </a:r>
          <a:endParaRPr lang="ja-JP" altLang="en-US" sz="2500" kern="1200"/>
        </a:p>
      </dsp:txBody>
      <dsp:txXfrm>
        <a:off x="2394141" y="1046974"/>
        <a:ext cx="1786824" cy="1786824"/>
      </dsp:txXfrm>
    </dsp:sp>
    <dsp:sp modelId="{7C06932F-2104-4BF0-BFFF-17EA4C904F4E}">
      <dsp:nvSpPr>
        <dsp:cNvPr id="0" name=""/>
        <dsp:cNvSpPr/>
      </dsp:nvSpPr>
      <dsp:spPr>
        <a:xfrm>
          <a:off x="4045638" y="676911"/>
          <a:ext cx="2526950" cy="252695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066" tIns="31750" rIns="139066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見返りを求めない</a:t>
          </a:r>
          <a:endParaRPr lang="ja-JP" altLang="en-US" sz="2500" kern="1200"/>
        </a:p>
      </dsp:txBody>
      <dsp:txXfrm>
        <a:off x="4415701" y="1046974"/>
        <a:ext cx="1786824" cy="1786824"/>
      </dsp:txXfrm>
    </dsp:sp>
    <dsp:sp modelId="{53DB7B7A-7AE0-4B36-B938-227FA003E622}">
      <dsp:nvSpPr>
        <dsp:cNvPr id="0" name=""/>
        <dsp:cNvSpPr/>
      </dsp:nvSpPr>
      <dsp:spPr>
        <a:xfrm>
          <a:off x="6067199" y="676911"/>
          <a:ext cx="2526950" cy="252695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5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066" tIns="31750" rIns="139066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よりよい社会をつくる</a:t>
          </a:r>
          <a:endParaRPr lang="ja-JP" altLang="en-US" sz="2500" kern="1200"/>
        </a:p>
      </dsp:txBody>
      <dsp:txXfrm>
        <a:off x="6437262" y="1046974"/>
        <a:ext cx="1786824" cy="1786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20308-A9B9-4F3F-83A9-A0CFF39D0315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DEF89-37ED-49E2-A57B-0EAB958E46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27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6DEF89-37ED-49E2-A57B-0EAB958E460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01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26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0047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932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54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348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583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15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451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35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246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81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04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29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93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8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AE08F-19E2-4EFE-8014-5181538B3BC3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AA2CECC-521F-4C36-8AB9-DB42C447E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11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B3233-B447-4674-8E6C-B8221D1D36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z="7200" dirty="0"/>
              <a:t>2021</a:t>
            </a:r>
            <a:r>
              <a:rPr kumimoji="1" lang="ja-JP" altLang="en-US" sz="7200" dirty="0"/>
              <a:t>年度活動報告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2B0604-1746-446C-863F-D569CD966D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チェリーブロッサムの会</a:t>
            </a:r>
          </a:p>
        </p:txBody>
      </p:sp>
    </p:spTree>
    <p:extLst>
      <p:ext uri="{BB962C8B-B14F-4D97-AF65-F5344CB8AC3E}">
        <p14:creationId xmlns:p14="http://schemas.microsoft.com/office/powerpoint/2010/main" val="1529001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5F05CF-610F-4F44-B42B-22EA5A284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講習会活動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44FFE9-72C9-40AB-840C-BB1A91752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/>
              <a:t>5</a:t>
            </a:r>
            <a:r>
              <a:rPr kumimoji="1" lang="ja-JP" altLang="en-US" sz="2800" dirty="0"/>
              <a:t>月　手話講習会の実施</a:t>
            </a:r>
            <a:endParaRPr kumimoji="1" lang="en-US" altLang="ja-JP" sz="2800" dirty="0"/>
          </a:p>
          <a:p>
            <a:r>
              <a:rPr lang="en-US" altLang="ja-JP" sz="2800" dirty="0"/>
              <a:t>9</a:t>
            </a:r>
            <a:r>
              <a:rPr lang="ja-JP" altLang="en-US" sz="2800" dirty="0"/>
              <a:t>月　手話講習会の実施</a:t>
            </a:r>
            <a:endParaRPr lang="en-US" altLang="ja-JP" sz="2800" dirty="0"/>
          </a:p>
          <a:p>
            <a:r>
              <a:rPr kumimoji="1" lang="en-US" altLang="ja-JP" sz="2800" dirty="0"/>
              <a:t>1</a:t>
            </a:r>
            <a:r>
              <a:rPr kumimoji="1" lang="ja-JP" altLang="en-US" sz="2800" dirty="0"/>
              <a:t>月　車いす体験講習会の実施</a:t>
            </a:r>
          </a:p>
        </p:txBody>
      </p:sp>
      <p:sp>
        <p:nvSpPr>
          <p:cNvPr id="5" name="吹き出し: 上矢印 3">
            <a:extLst>
              <a:ext uri="{FF2B5EF4-FFF2-40B4-BE49-F238E27FC236}">
                <a16:creationId xmlns:a16="http://schemas.microsoft.com/office/drawing/2014/main" id="{D7519993-D91F-4D9F-82CB-7048A17CDAAC}"/>
              </a:ext>
            </a:extLst>
          </p:cNvPr>
          <p:cNvSpPr/>
          <p:nvPr/>
        </p:nvSpPr>
        <p:spPr>
          <a:xfrm>
            <a:off x="1420837" y="3885843"/>
            <a:ext cx="7308000" cy="1548000"/>
          </a:xfrm>
          <a:custGeom>
            <a:avLst/>
            <a:gdLst>
              <a:gd name="connsiteX0" fmla="*/ 0 w 7308000"/>
              <a:gd name="connsiteY0" fmla="*/ 542156 h 1548000"/>
              <a:gd name="connsiteX1" fmla="*/ 3460500 w 7308000"/>
              <a:gd name="connsiteY1" fmla="*/ 542156 h 1548000"/>
              <a:gd name="connsiteX2" fmla="*/ 3460500 w 7308000"/>
              <a:gd name="connsiteY2" fmla="*/ 387000 h 1548000"/>
              <a:gd name="connsiteX3" fmla="*/ 3267000 w 7308000"/>
              <a:gd name="connsiteY3" fmla="*/ 387000 h 1548000"/>
              <a:gd name="connsiteX4" fmla="*/ 3654000 w 7308000"/>
              <a:gd name="connsiteY4" fmla="*/ 0 h 1548000"/>
              <a:gd name="connsiteX5" fmla="*/ 4041000 w 7308000"/>
              <a:gd name="connsiteY5" fmla="*/ 387000 h 1548000"/>
              <a:gd name="connsiteX6" fmla="*/ 3847500 w 7308000"/>
              <a:gd name="connsiteY6" fmla="*/ 387000 h 1548000"/>
              <a:gd name="connsiteX7" fmla="*/ 3847500 w 7308000"/>
              <a:gd name="connsiteY7" fmla="*/ 542156 h 1548000"/>
              <a:gd name="connsiteX8" fmla="*/ 7308000 w 7308000"/>
              <a:gd name="connsiteY8" fmla="*/ 542156 h 1548000"/>
              <a:gd name="connsiteX9" fmla="*/ 7308000 w 7308000"/>
              <a:gd name="connsiteY9" fmla="*/ 1548000 h 1548000"/>
              <a:gd name="connsiteX10" fmla="*/ 0 w 7308000"/>
              <a:gd name="connsiteY10" fmla="*/ 1548000 h 1548000"/>
              <a:gd name="connsiteX11" fmla="*/ 0 w 7308000"/>
              <a:gd name="connsiteY11" fmla="*/ 542156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0" h="1548000" fill="none" extrusionOk="0">
                <a:moveTo>
                  <a:pt x="0" y="542156"/>
                </a:moveTo>
                <a:cubicBezTo>
                  <a:pt x="1149058" y="436771"/>
                  <a:pt x="2100121" y="411480"/>
                  <a:pt x="3460500" y="542156"/>
                </a:cubicBezTo>
                <a:cubicBezTo>
                  <a:pt x="3464713" y="477045"/>
                  <a:pt x="3472057" y="451505"/>
                  <a:pt x="3460500" y="387000"/>
                </a:cubicBezTo>
                <a:cubicBezTo>
                  <a:pt x="3428156" y="385950"/>
                  <a:pt x="3305874" y="379547"/>
                  <a:pt x="3267000" y="387000"/>
                </a:cubicBezTo>
                <a:cubicBezTo>
                  <a:pt x="3366041" y="243948"/>
                  <a:pt x="3494171" y="201199"/>
                  <a:pt x="3654000" y="0"/>
                </a:cubicBezTo>
                <a:cubicBezTo>
                  <a:pt x="3832310" y="156827"/>
                  <a:pt x="3933296" y="336825"/>
                  <a:pt x="4041000" y="387000"/>
                </a:cubicBezTo>
                <a:cubicBezTo>
                  <a:pt x="3950901" y="389308"/>
                  <a:pt x="3890408" y="404248"/>
                  <a:pt x="3847500" y="387000"/>
                </a:cubicBezTo>
                <a:cubicBezTo>
                  <a:pt x="3839267" y="414161"/>
                  <a:pt x="3835636" y="490814"/>
                  <a:pt x="3847500" y="542156"/>
                </a:cubicBezTo>
                <a:cubicBezTo>
                  <a:pt x="4560328" y="443040"/>
                  <a:pt x="6850058" y="593796"/>
                  <a:pt x="7308000" y="542156"/>
                </a:cubicBezTo>
                <a:cubicBezTo>
                  <a:pt x="7280517" y="672176"/>
                  <a:pt x="7240794" y="1047906"/>
                  <a:pt x="7308000" y="1548000"/>
                </a:cubicBezTo>
                <a:cubicBezTo>
                  <a:pt x="4284966" y="1386503"/>
                  <a:pt x="956606" y="1407068"/>
                  <a:pt x="0" y="1548000"/>
                </a:cubicBezTo>
                <a:cubicBezTo>
                  <a:pt x="61909" y="1104153"/>
                  <a:pt x="-17065" y="717783"/>
                  <a:pt x="0" y="542156"/>
                </a:cubicBezTo>
                <a:close/>
              </a:path>
              <a:path w="7308000" h="1548000" stroke="0" extrusionOk="0">
                <a:moveTo>
                  <a:pt x="0" y="542156"/>
                </a:moveTo>
                <a:cubicBezTo>
                  <a:pt x="858222" y="622643"/>
                  <a:pt x="2159313" y="566246"/>
                  <a:pt x="3460500" y="542156"/>
                </a:cubicBezTo>
                <a:cubicBezTo>
                  <a:pt x="3454806" y="508081"/>
                  <a:pt x="3462131" y="444890"/>
                  <a:pt x="3460500" y="387000"/>
                </a:cubicBezTo>
                <a:cubicBezTo>
                  <a:pt x="3400217" y="402361"/>
                  <a:pt x="3300465" y="384310"/>
                  <a:pt x="3267000" y="387000"/>
                </a:cubicBezTo>
                <a:cubicBezTo>
                  <a:pt x="3350449" y="313547"/>
                  <a:pt x="3581445" y="72196"/>
                  <a:pt x="3654000" y="0"/>
                </a:cubicBezTo>
                <a:cubicBezTo>
                  <a:pt x="3751430" y="55324"/>
                  <a:pt x="3944455" y="349615"/>
                  <a:pt x="4041000" y="387000"/>
                </a:cubicBezTo>
                <a:cubicBezTo>
                  <a:pt x="3957151" y="400717"/>
                  <a:pt x="3891299" y="385299"/>
                  <a:pt x="3847500" y="387000"/>
                </a:cubicBezTo>
                <a:cubicBezTo>
                  <a:pt x="3852093" y="421414"/>
                  <a:pt x="3861428" y="506956"/>
                  <a:pt x="3847500" y="542156"/>
                </a:cubicBezTo>
                <a:cubicBezTo>
                  <a:pt x="4611256" y="687274"/>
                  <a:pt x="5875737" y="400803"/>
                  <a:pt x="7308000" y="542156"/>
                </a:cubicBezTo>
                <a:cubicBezTo>
                  <a:pt x="7363126" y="672923"/>
                  <a:pt x="7388541" y="1247485"/>
                  <a:pt x="7308000" y="1548000"/>
                </a:cubicBezTo>
                <a:cubicBezTo>
                  <a:pt x="3707650" y="1510069"/>
                  <a:pt x="3531367" y="1414664"/>
                  <a:pt x="0" y="1548000"/>
                </a:cubicBezTo>
                <a:cubicBezTo>
                  <a:pt x="-69562" y="1389817"/>
                  <a:pt x="8016" y="700658"/>
                  <a:pt x="0" y="542156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4132227832">
                  <a:prstGeom prst="upArrowCallou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毎週木曜日　午後</a:t>
            </a:r>
            <a:r>
              <a:rPr kumimoji="1" lang="en-US" altLang="ja-JP" sz="2400" dirty="0"/>
              <a:t>7</a:t>
            </a:r>
            <a:r>
              <a:rPr kumimoji="1" lang="ja-JP" altLang="en-US" sz="2400" dirty="0"/>
              <a:t>時から</a:t>
            </a:r>
            <a:r>
              <a:rPr kumimoji="1" lang="en-US" altLang="ja-JP" sz="2400" dirty="0"/>
              <a:t>1</a:t>
            </a:r>
            <a:r>
              <a:rPr kumimoji="1" lang="ja-JP" altLang="en-US" sz="2400" dirty="0"/>
              <a:t>時間</a:t>
            </a:r>
          </a:p>
        </p:txBody>
      </p:sp>
    </p:spTree>
    <p:extLst>
      <p:ext uri="{BB962C8B-B14F-4D97-AF65-F5344CB8AC3E}">
        <p14:creationId xmlns:p14="http://schemas.microsoft.com/office/powerpoint/2010/main" val="1467935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ED32D1-A440-43F5-9618-6471F81FB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チャリティーイベント活動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7741BE5D-9611-4E0A-B905-C2A0E1311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800" dirty="0"/>
              <a:t>チャリティーバザーの実施</a:t>
            </a:r>
            <a:endParaRPr lang="en-US" altLang="ja-JP" sz="2800" dirty="0"/>
          </a:p>
          <a:p>
            <a:pPr lvl="1"/>
            <a:r>
              <a:rPr lang="en-US" altLang="ja-JP" dirty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13</a:t>
            </a:r>
            <a:r>
              <a:rPr lang="ja-JP" altLang="en-US" dirty="0"/>
              <a:t>日（日）児童福祉施設「すくすく学園」</a:t>
            </a:r>
            <a:endParaRPr lang="en-US" altLang="ja-JP" dirty="0"/>
          </a:p>
          <a:p>
            <a:pPr lvl="1"/>
            <a:r>
              <a:rPr lang="en-US" altLang="ja-JP" dirty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20</a:t>
            </a:r>
            <a:r>
              <a:rPr lang="ja-JP" altLang="en-US" dirty="0"/>
              <a:t>日（日）桜市市民プラザ</a:t>
            </a:r>
            <a:endParaRPr lang="en-US" altLang="ja-JP" dirty="0"/>
          </a:p>
          <a:p>
            <a:pPr lvl="1"/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12</a:t>
            </a:r>
            <a:r>
              <a:rPr lang="ja-JP" altLang="en-US" dirty="0"/>
              <a:t>日（日）児童福祉施設「バードウィング」</a:t>
            </a:r>
            <a:endParaRPr lang="en-US" altLang="ja-JP" dirty="0"/>
          </a:p>
          <a:p>
            <a:pPr lvl="1"/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19</a:t>
            </a:r>
            <a:r>
              <a:rPr lang="ja-JP" altLang="en-US" dirty="0"/>
              <a:t>日（日）いちょう市市民会館</a:t>
            </a:r>
            <a:endParaRPr lang="en-US" altLang="ja-JP" dirty="0"/>
          </a:p>
          <a:p>
            <a:r>
              <a:rPr lang="ja-JP" altLang="en-US" sz="2800" dirty="0"/>
              <a:t>チャリティーコンサートの実施</a:t>
            </a:r>
            <a:endParaRPr lang="en-US" altLang="ja-JP" sz="2800" dirty="0"/>
          </a:p>
          <a:p>
            <a:pPr lvl="1"/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20</a:t>
            </a:r>
            <a:r>
              <a:rPr lang="ja-JP" altLang="en-US" dirty="0"/>
              <a:t>日（土）養護老人ホーム「若竹館」</a:t>
            </a:r>
            <a:endParaRPr lang="en-US" altLang="ja-JP" dirty="0"/>
          </a:p>
          <a:p>
            <a:pPr lvl="1"/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21</a:t>
            </a:r>
            <a:r>
              <a:rPr lang="ja-JP" altLang="en-US" dirty="0"/>
              <a:t>日（日）養護老人ホーム「しんみらい」</a:t>
            </a:r>
            <a:endParaRPr lang="en-US" altLang="ja-JP" dirty="0"/>
          </a:p>
        </p:txBody>
      </p:sp>
      <p:pic>
        <p:nvPicPr>
          <p:cNvPr id="7" name="図 4">
            <a:extLst>
              <a:ext uri="{FF2B5EF4-FFF2-40B4-BE49-F238E27FC236}">
                <a16:creationId xmlns:a16="http://schemas.microsoft.com/office/drawing/2014/main" id="{A9716D35-D4A7-4A65-83CB-005D3EC3B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067" y="1930400"/>
            <a:ext cx="3810587" cy="338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36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A9089B-AEA5-4F67-B2FE-174B856A2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活動理念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DF7D152-CFC8-4804-9BBF-CAE97629F5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019761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2040371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赤紫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</TotalTime>
  <Words>141</Words>
  <Application>Microsoft Office PowerPoint</Application>
  <PresentationFormat>ワイド画面</PresentationFormat>
  <Paragraphs>22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Arial</vt:lpstr>
      <vt:lpstr>Trebuchet MS</vt:lpstr>
      <vt:lpstr>Wingdings 3</vt:lpstr>
      <vt:lpstr>ファセット</vt:lpstr>
      <vt:lpstr>2021年度活動報告</vt:lpstr>
      <vt:lpstr>講習会活動</vt:lpstr>
      <vt:lpstr>チャリティーイベント活動</vt:lpstr>
      <vt:lpstr>活動理念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2022-04-26T20:56:47Z</dcterms:created>
  <dcterms:modified xsi:type="dcterms:W3CDTF">2022-06-16T11:19:02Z</dcterms:modified>
</cp:coreProperties>
</file>