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sldIdLst>
    <p:sldId id="265" r:id="rId2"/>
    <p:sldId id="262" r:id="rId3"/>
    <p:sldId id="258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3" d="100"/>
          <a:sy n="63" d="100"/>
        </p:scale>
        <p:origin x="1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>
              <a:defRPr/>
            </a:pPr>
            <a:fld id="{03BF17B9-D97C-4A08-8248-F740362F1340}" type="datetimeFigureOut">
              <a:rPr kumimoji="1" lang="ja-JP" altLang="en-US" smtClean="0">
                <a:solidFill>
                  <a:prstClr val="black"/>
                </a:solidFill>
              </a:rPr>
              <a:pPr>
                <a:defRPr/>
              </a:pPr>
              <a:t>2022/4/21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>
              <a:defRPr/>
            </a:pP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>
              <a:defRPr/>
            </a:pPr>
            <a:fld id="{0811A2F9-163F-487E-A1AB-944D8F4E34D9}" type="slidenum">
              <a:rPr kumimoji="1" lang="ja-JP" alt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45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9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566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423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113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48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936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086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88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BF17B9-D97C-4A08-8248-F740362F1340}" type="datetimeFigureOut">
              <a:rPr kumimoji="1" lang="ja-JP" altLang="en-US" smtClean="0">
                <a:solidFill>
                  <a:prstClr val="black"/>
                </a:solidFill>
              </a:rPr>
              <a:pPr>
                <a:defRPr/>
              </a:pPr>
              <a:t>2022/4/21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1A2F9-163F-487E-A1AB-944D8F4E34D9}" type="slidenum">
              <a:rPr kumimoji="1" lang="ja-JP" alt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16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36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85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415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BF17B9-D97C-4A08-8248-F740362F1340}" type="datetimeFigureOut">
              <a:rPr kumimoji="1" lang="ja-JP" altLang="en-US" smtClean="0">
                <a:solidFill>
                  <a:prstClr val="black"/>
                </a:solidFill>
              </a:rPr>
              <a:pPr>
                <a:defRPr/>
              </a:pPr>
              <a:t>2022/4/21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1A2F9-163F-487E-A1AB-944D8F4E34D9}" type="slidenum">
              <a:rPr kumimoji="1" lang="ja-JP" alt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523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669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857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999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3BF17B9-D97C-4A08-8248-F740362F1340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426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中堅社員研修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100" dirty="0"/>
              <a:t>総務部人材開発課</a:t>
            </a:r>
          </a:p>
        </p:txBody>
      </p:sp>
    </p:spTree>
    <p:extLst>
      <p:ext uri="{BB962C8B-B14F-4D97-AF65-F5344CB8AC3E}">
        <p14:creationId xmlns:p14="http://schemas.microsoft.com/office/powerpoint/2010/main" val="385964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研修目標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843912" y="2764242"/>
            <a:ext cx="5052685" cy="720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accent4"/>
                </a:solidFill>
                <a:latin typeface="Garamond" panose="02020404030301010803"/>
                <a:ea typeface="ＭＳ Ｐ明朝" panose="02020600040205080304" pitchFamily="18" charset="-128"/>
              </a:rPr>
              <a:t>業務改善による作業効率向上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843912" y="4938921"/>
            <a:ext cx="5052685" cy="720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ja-JP" altLang="en-US" sz="2400" b="1" dirty="0">
                <a:solidFill>
                  <a:schemeClr val="accent4"/>
                </a:solidFill>
                <a:latin typeface="Garamond" panose="02020404030301010803"/>
                <a:ea typeface="ＭＳ Ｐ明朝" panose="02020600040205080304" pitchFamily="18" charset="-128"/>
              </a:rPr>
              <a:t>チームによる大きな成果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843912" y="3851582"/>
            <a:ext cx="5052685" cy="720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ja-JP" altLang="en-US" sz="2400" b="1" dirty="0">
                <a:solidFill>
                  <a:schemeClr val="accent4"/>
                </a:solidFill>
                <a:latin typeface="Garamond" panose="02020404030301010803"/>
                <a:ea typeface="ＭＳ Ｐ明朝" panose="02020600040205080304" pitchFamily="18" charset="-128"/>
              </a:rPr>
              <a:t>ビジネスチャンスへの気づき</a:t>
            </a:r>
          </a:p>
        </p:txBody>
      </p:sp>
    </p:spTree>
    <p:extLst>
      <p:ext uri="{BB962C8B-B14F-4D97-AF65-F5344CB8AC3E}">
        <p14:creationId xmlns:p14="http://schemas.microsoft.com/office/powerpoint/2010/main" val="2141833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研修日程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BDEF99-16B6-459A-AFDC-7848915A1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6233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研修カリキュラム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302378"/>
              </p:ext>
            </p:extLst>
          </p:nvPr>
        </p:nvGraphicFramePr>
        <p:xfrm>
          <a:off x="1932432" y="2596896"/>
          <a:ext cx="8327136" cy="2987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9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1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0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時間</a:t>
                      </a:r>
                      <a:endParaRPr kumimoji="1" lang="ja-JP" altLang="en-US" sz="20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研修内容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0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9:00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オリエンテーション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0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9:30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求められる役割と責務、</a:t>
                      </a:r>
                      <a:r>
                        <a:rPr kumimoji="1" lang="en-US" altLang="ja-JP" sz="2000" dirty="0"/>
                        <a:t>PDCA</a:t>
                      </a:r>
                      <a:r>
                        <a:rPr kumimoji="1" lang="ja-JP" altLang="en-US" sz="2000" dirty="0"/>
                        <a:t>の実践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0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11:00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/>
                        <a:t>問題意識と問題解決力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0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12:00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/>
                        <a:t>昼休憩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400316811"/>
                  </a:ext>
                </a:extLst>
              </a:tr>
              <a:tr h="3160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13:00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/>
                        <a:t>後輩の指導と育成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197403523"/>
                  </a:ext>
                </a:extLst>
              </a:tr>
              <a:tr h="3160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16:00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今後の目標設定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60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17:00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全体の振り返り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5858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研修課題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キャリアデザインシートの作成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dirty="0"/>
              <a:t>PDCA</a:t>
            </a:r>
            <a:r>
              <a:rPr lang="ja-JP" altLang="en-US" dirty="0"/>
              <a:t>チェックシートの作成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コミュニケーションチェックシートの作成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年間行動計画の作成</a:t>
            </a:r>
            <a:endParaRPr lang="en-US" altLang="ja-JP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目標設定シートの作成</a:t>
            </a:r>
          </a:p>
        </p:txBody>
      </p:sp>
    </p:spTree>
    <p:extLst>
      <p:ext uri="{BB962C8B-B14F-4D97-AF65-F5344CB8AC3E}">
        <p14:creationId xmlns:p14="http://schemas.microsoft.com/office/powerpoint/2010/main" val="473123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88</Words>
  <Application>Microsoft Office PowerPoint</Application>
  <PresentationFormat>ワイド画面</PresentationFormat>
  <Paragraphs>30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Garamond</vt:lpstr>
      <vt:lpstr>Wingdings</vt:lpstr>
      <vt:lpstr>オーガニック</vt:lpstr>
      <vt:lpstr>中堅社員研修</vt:lpstr>
      <vt:lpstr>研修目標</vt:lpstr>
      <vt:lpstr>研修日程</vt:lpstr>
      <vt:lpstr>研修カリキュラム</vt:lpstr>
      <vt:lpstr>研修課題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2022-06-14T06:19:32Z</dcterms:created>
  <dcterms:modified xsi:type="dcterms:W3CDTF">2022-04-21T01:28:08Z</dcterms:modified>
</cp:coreProperties>
</file>