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743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87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67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586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92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11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59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74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501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84672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201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90CEA5A-D4F6-400F-B2A3-184E0E398EAE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6C2DD36-0A9F-4810-AB30-4296CE6A90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09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2D942-8E18-4426-AF7D-B65DB1B451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000" dirty="0">
                <a:solidFill>
                  <a:schemeClr val="accent1"/>
                </a:solidFill>
              </a:rPr>
              <a:t>ジャズライブ</a:t>
            </a:r>
            <a:r>
              <a:rPr lang="ja-JP" altLang="en-US" sz="6000" dirty="0"/>
              <a:t>のお知らせ</a:t>
            </a:r>
            <a:endParaRPr kumimoji="1" lang="ja-JP" altLang="en-US" sz="6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3520288-B6F8-4B8A-BA56-83C550CD0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3600" y="4682062"/>
            <a:ext cx="2419200" cy="457201"/>
          </a:xfrm>
        </p:spPr>
        <p:txBody>
          <a:bodyPr/>
          <a:lstStyle/>
          <a:p>
            <a:r>
              <a:rPr kumimoji="1" lang="en-US" altLang="ja-JP" dirty="0"/>
              <a:t>Jazz</a:t>
            </a:r>
            <a:r>
              <a:rPr kumimoji="1" lang="ja-JP" altLang="en-US" dirty="0"/>
              <a:t> </a:t>
            </a:r>
            <a:r>
              <a:rPr kumimoji="1" lang="en-US" altLang="ja-JP" dirty="0"/>
              <a:t>Bar</a:t>
            </a:r>
            <a:r>
              <a:rPr kumimoji="1" lang="ja-JP" altLang="en-US" dirty="0"/>
              <a:t> オフビート</a:t>
            </a:r>
          </a:p>
        </p:txBody>
      </p:sp>
    </p:spTree>
    <p:extLst>
      <p:ext uri="{BB962C8B-B14F-4D97-AF65-F5344CB8AC3E}">
        <p14:creationId xmlns:p14="http://schemas.microsoft.com/office/powerpoint/2010/main" val="383777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0BF11B-6EEE-4362-8C8D-DC1327A5B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今月はスタンダードジャズ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C66FF6-CED8-46C7-AEF5-CBA72483B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スタンダードな定番曲を楽しむ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か月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初めてご来店されるお客様はドリンク</a:t>
            </a:r>
            <a:r>
              <a:rPr lang="en-US" altLang="ja-JP" dirty="0"/>
              <a:t>1</a:t>
            </a:r>
            <a:r>
              <a:rPr lang="ja-JP" altLang="en-US" dirty="0"/>
              <a:t>杯無料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初めての方をお連れのお客様もドリンク</a:t>
            </a:r>
            <a:r>
              <a:rPr kumimoji="1" lang="en-US" altLang="ja-JP" dirty="0"/>
              <a:t>1</a:t>
            </a:r>
            <a:r>
              <a:rPr kumimoji="1" lang="ja-JP" altLang="en-US" dirty="0"/>
              <a:t>杯無料</a:t>
            </a:r>
          </a:p>
        </p:txBody>
      </p:sp>
    </p:spTree>
    <p:extLst>
      <p:ext uri="{BB962C8B-B14F-4D97-AF65-F5344CB8AC3E}">
        <p14:creationId xmlns:p14="http://schemas.microsoft.com/office/powerpoint/2010/main" val="2250529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AB456-F8A5-4744-BAC1-456B9532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演奏するのはこんな曲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0950DA-D1A7-4DC1-81EF-7A8C5EE9A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/>
              <a:t>有名な曲はもちろん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枯葉</a:t>
            </a:r>
            <a:endParaRPr kumimoji="1" lang="en-US" altLang="ja-JP" dirty="0"/>
          </a:p>
          <a:p>
            <a:pPr lvl="1"/>
            <a:r>
              <a:rPr lang="en-US" altLang="ja-JP" dirty="0"/>
              <a:t>Beautiful Love</a:t>
            </a:r>
          </a:p>
          <a:p>
            <a:pPr lvl="1"/>
            <a:r>
              <a:rPr kumimoji="1" lang="ja-JP" altLang="en-US" dirty="0"/>
              <a:t>スペイン</a:t>
            </a:r>
            <a:endParaRPr kumimoji="1" lang="en-US" altLang="ja-JP" dirty="0"/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/>
              <a:t>CM</a:t>
            </a:r>
            <a:r>
              <a:rPr kumimoji="1" lang="ja-JP" altLang="en-US" dirty="0"/>
              <a:t>で聞いたことがある</a:t>
            </a:r>
            <a:r>
              <a:rPr kumimoji="1" lang="ja-JP" altLang="en-US"/>
              <a:t>かも？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テイク・ファイブ</a:t>
            </a:r>
            <a:endParaRPr kumimoji="1" lang="en-US" altLang="ja-JP" dirty="0"/>
          </a:p>
          <a:p>
            <a:pPr lvl="1"/>
            <a:r>
              <a:rPr lang="en-US" altLang="ja-JP" dirty="0"/>
              <a:t>LOVE</a:t>
            </a:r>
          </a:p>
          <a:p>
            <a:pPr lvl="1"/>
            <a:r>
              <a:rPr kumimoji="1" lang="ja-JP" altLang="en-US" dirty="0"/>
              <a:t>私のお気に入り</a:t>
            </a:r>
          </a:p>
        </p:txBody>
      </p:sp>
    </p:spTree>
    <p:extLst>
      <p:ext uri="{BB962C8B-B14F-4D97-AF65-F5344CB8AC3E}">
        <p14:creationId xmlns:p14="http://schemas.microsoft.com/office/powerpoint/2010/main" val="393251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AAA9E-C7D8-4723-BE78-A33CA1A1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ライブスケジュール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C1F26E2-905D-44FF-93C0-E0A0C77297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774077"/>
              </p:ext>
            </p:extLst>
          </p:nvPr>
        </p:nvGraphicFramePr>
        <p:xfrm>
          <a:off x="1596000" y="2439614"/>
          <a:ext cx="9000000" cy="3240000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2801188">
                  <a:extLst>
                    <a:ext uri="{9D8B030D-6E8A-4147-A177-3AD203B41FA5}">
                      <a16:colId xmlns:a16="http://schemas.microsoft.com/office/drawing/2014/main" val="1315737227"/>
                    </a:ext>
                  </a:extLst>
                </a:gridCol>
                <a:gridCol w="6198812">
                  <a:extLst>
                    <a:ext uri="{9D8B030D-6E8A-4147-A177-3AD203B41FA5}">
                      <a16:colId xmlns:a16="http://schemas.microsoft.com/office/drawing/2014/main" val="242175025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出演者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4535277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留岡由美子カルテット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92644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13</a:t>
                      </a:r>
                      <a:r>
                        <a:rPr kumimoji="1" lang="ja-JP" altLang="en-US" dirty="0"/>
                        <a:t>日（金）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和ジャズバンド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62801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21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吉井和正</a:t>
                      </a:r>
                      <a:r>
                        <a:rPr kumimoji="1" lang="en-US" altLang="ja-JP" dirty="0"/>
                        <a:t>×</a:t>
                      </a:r>
                      <a:r>
                        <a:rPr kumimoji="1" lang="ja-JP" altLang="en-US" dirty="0"/>
                        <a:t>梅沢京子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563771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28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浅草アコースティックバンド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15129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262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7C65EA-7882-43A3-8720-1196FE857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お越しのお客様へ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192A4A74-DE2B-41F1-8D9A-F73870123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759364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TM03457510[[fn=シャボン]]</Template>
  <TotalTime>0</TotalTime>
  <Words>118</Words>
  <Application>Microsoft Office PowerPoint</Application>
  <PresentationFormat>ワイド画面</PresentationFormat>
  <Paragraphs>28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Calibri</vt:lpstr>
      <vt:lpstr>Garamond</vt:lpstr>
      <vt:lpstr>Wingdings</vt:lpstr>
      <vt:lpstr>シャボン</vt:lpstr>
      <vt:lpstr>ジャズライブのお知らせ</vt:lpstr>
      <vt:lpstr>今月はスタンダードジャズ</vt:lpstr>
      <vt:lpstr>演奏するのはこんな曲</vt:lpstr>
      <vt:lpstr>ライブスケジュール</vt:lpstr>
      <vt:lpstr>お越しのお客様へ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2022-06-14T06:21:13Z</dcterms:created>
  <dcterms:modified xsi:type="dcterms:W3CDTF">2022-06-14T06:21:17Z</dcterms:modified>
</cp:coreProperties>
</file>