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143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92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37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51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01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11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98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93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1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1537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398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C7A7510-0E35-42D9-A12C-412335CE65BF}" type="datetimeFigureOut">
              <a:rPr kumimoji="1" lang="ja-JP" altLang="en-US" smtClean="0"/>
              <a:t>2022/6/14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B3EE5F7-D112-4426-82C7-4C2D07E63F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5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2D942-8E18-4426-AF7D-B65DB1B451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000" dirty="0">
                <a:solidFill>
                  <a:schemeClr val="accent1"/>
                </a:solidFill>
              </a:rPr>
              <a:t>ジャズライブ</a:t>
            </a:r>
            <a:r>
              <a:rPr lang="ja-JP" altLang="en-US" sz="6000" dirty="0"/>
              <a:t>のお知らせ</a:t>
            </a:r>
            <a:endParaRPr kumimoji="1" lang="ja-JP" altLang="en-US" sz="6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520288-B6F8-4B8A-BA56-83C550CD0D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3600" y="4682062"/>
            <a:ext cx="2419200" cy="457201"/>
          </a:xfrm>
        </p:spPr>
        <p:txBody>
          <a:bodyPr/>
          <a:lstStyle/>
          <a:p>
            <a:r>
              <a:rPr kumimoji="1" lang="en-US" altLang="ja-JP" dirty="0"/>
              <a:t>Jazz</a:t>
            </a:r>
            <a:r>
              <a:rPr kumimoji="1" lang="ja-JP" altLang="en-US" dirty="0"/>
              <a:t> </a:t>
            </a:r>
            <a:r>
              <a:rPr kumimoji="1" lang="en-US" altLang="ja-JP" dirty="0"/>
              <a:t>Bar</a:t>
            </a:r>
            <a:r>
              <a:rPr kumimoji="1" lang="ja-JP" altLang="en-US" dirty="0"/>
              <a:t> オフビート</a:t>
            </a:r>
          </a:p>
        </p:txBody>
      </p:sp>
    </p:spTree>
    <p:extLst>
      <p:ext uri="{BB962C8B-B14F-4D97-AF65-F5344CB8AC3E}">
        <p14:creationId xmlns:p14="http://schemas.microsoft.com/office/powerpoint/2010/main" val="3995922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883E9-DDA8-4A55-93C0-DC6AF8025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今月はスタンダードジャズ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6529B9-7C88-49D5-BE2E-625C71C08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スタンダードな定番曲を楽しむ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か月</a:t>
            </a:r>
            <a:endParaRPr kumimoji="1"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ja-JP" altLang="en-US" dirty="0"/>
              <a:t>初めてご来店されるお客様はドリンク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lang="en-US" altLang="ja-JP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kumimoji="1" lang="ja-JP" altLang="en-US" dirty="0"/>
              <a:t>初めての方をお連れのお客様もドリンク</a:t>
            </a:r>
            <a:r>
              <a:rPr lang="en-US" altLang="ja-JP" dirty="0"/>
              <a:t>1</a:t>
            </a:r>
            <a:r>
              <a:rPr lang="ja-JP" altLang="en-US" dirty="0"/>
              <a:t>杯無料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410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FAB456-F8A5-4744-BAC1-456B9532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演奏するのはこんな曲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0950DA-D1A7-4DC1-81EF-7A8C5EE9A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dirty="0"/>
              <a:t>有名な曲はもちろん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枯葉</a:t>
            </a:r>
            <a:endParaRPr kumimoji="1" lang="en-US" altLang="ja-JP" dirty="0"/>
          </a:p>
          <a:p>
            <a:pPr lvl="1"/>
            <a:r>
              <a:rPr lang="en-US" altLang="ja-JP" dirty="0"/>
              <a:t>Beautiful Love</a:t>
            </a:r>
          </a:p>
          <a:p>
            <a:pPr lvl="1"/>
            <a:r>
              <a:rPr kumimoji="1" lang="ja-JP" altLang="en-US" dirty="0"/>
              <a:t>スペイン</a:t>
            </a:r>
            <a:endParaRPr kumimoji="1" lang="en-US" altLang="ja-JP" dirty="0"/>
          </a:p>
          <a:p>
            <a:endParaRPr kumimoji="1" lang="en-US" altLang="ja-JP" dirty="0"/>
          </a:p>
          <a:p>
            <a:pPr>
              <a:buFont typeface="Wingdings" panose="05000000000000000000" pitchFamily="2" charset="2"/>
              <a:buChar char="u"/>
            </a:pPr>
            <a:r>
              <a:rPr kumimoji="1" lang="en-US" altLang="ja-JP" dirty="0"/>
              <a:t>CM</a:t>
            </a:r>
            <a:r>
              <a:rPr kumimoji="1" lang="ja-JP" altLang="en-US" dirty="0"/>
              <a:t>で聞いたことがあるかも？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テイク・ファイブ</a:t>
            </a:r>
            <a:endParaRPr kumimoji="1" lang="en-US" altLang="ja-JP" dirty="0"/>
          </a:p>
          <a:p>
            <a:pPr lvl="1"/>
            <a:r>
              <a:rPr lang="en-US" altLang="ja-JP" dirty="0"/>
              <a:t>LOVE</a:t>
            </a:r>
          </a:p>
          <a:p>
            <a:pPr lvl="1"/>
            <a:r>
              <a:rPr kumimoji="1" lang="ja-JP" altLang="en-US" dirty="0"/>
              <a:t>私のお気に入り</a:t>
            </a:r>
          </a:p>
        </p:txBody>
      </p:sp>
    </p:spTree>
    <p:extLst>
      <p:ext uri="{BB962C8B-B14F-4D97-AF65-F5344CB8AC3E}">
        <p14:creationId xmlns:p14="http://schemas.microsoft.com/office/powerpoint/2010/main" val="393251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AAA9E-C7D8-4723-BE78-A33CA1A1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ライブスケジュール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E730A80-D951-4A93-9880-F10FE88EB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126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07C78A-B693-452E-B376-7B4CB1CFB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お越しのお客様へ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1D5BAF-885D-4CB1-8426-F6A4B7D1E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520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0</TotalTime>
  <Words>77</Words>
  <Application>Microsoft Office PowerPoint</Application>
  <PresentationFormat>ワイド画面</PresentationFormat>
  <Paragraphs>18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Calibri</vt:lpstr>
      <vt:lpstr>Garamond</vt:lpstr>
      <vt:lpstr>Wingdings</vt:lpstr>
      <vt:lpstr>シャボン</vt:lpstr>
      <vt:lpstr>ジャズライブのお知らせ</vt:lpstr>
      <vt:lpstr>今月はスタンダードジャズ</vt:lpstr>
      <vt:lpstr>演奏するのはこんな曲</vt:lpstr>
      <vt:lpstr>ライブスケジュール</vt:lpstr>
      <vt:lpstr>お越しのお客様へ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2022-06-14T06:20:55Z</dcterms:created>
  <dcterms:modified xsi:type="dcterms:W3CDTF">2022-06-14T06:21:00Z</dcterms:modified>
</cp:coreProperties>
</file>