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7"/>
  </p:notesMasterIdLst>
  <p:sldIdLst>
    <p:sldId id="256" r:id="rId2"/>
    <p:sldId id="265" r:id="rId3"/>
    <p:sldId id="264" r:id="rId4"/>
    <p:sldId id="266" r:id="rId5"/>
    <p:sldId id="26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83585" autoAdjust="0"/>
  </p:normalViewPr>
  <p:slideViewPr>
    <p:cSldViewPr snapToGrid="0">
      <p:cViewPr varScale="1">
        <p:scale>
          <a:sx n="71" d="100"/>
          <a:sy n="71" d="100"/>
        </p:scale>
        <p:origin x="4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ADC128-3CF2-4F8C-A7FC-A32E441789B9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D01B9448-DC9C-4EE8-B56B-08EFD567DBB1}">
      <dgm:prSet phldrT="[テキスト]" custT="1"/>
      <dgm:spPr/>
      <dgm:t>
        <a:bodyPr/>
        <a:lstStyle/>
        <a:p>
          <a:r>
            <a:rPr kumimoji="1" lang="ja-JP" altLang="en-US" sz="2200" b="1" dirty="0"/>
            <a:t>営業時間</a:t>
          </a:r>
        </a:p>
      </dgm:t>
    </dgm:pt>
    <dgm:pt modelId="{A6271526-9DF2-4DEB-A988-71BD15E2E0F8}" type="parTrans" cxnId="{6EBBF46F-0800-4439-976C-7A65B74AC918}">
      <dgm:prSet/>
      <dgm:spPr/>
      <dgm:t>
        <a:bodyPr/>
        <a:lstStyle/>
        <a:p>
          <a:endParaRPr kumimoji="1" lang="ja-JP" altLang="en-US"/>
        </a:p>
      </dgm:t>
    </dgm:pt>
    <dgm:pt modelId="{0CA4DBF1-F8F2-4D1F-A206-3A692467856B}" type="sibTrans" cxnId="{6EBBF46F-0800-4439-976C-7A65B74AC918}">
      <dgm:prSet/>
      <dgm:spPr/>
      <dgm:t>
        <a:bodyPr/>
        <a:lstStyle/>
        <a:p>
          <a:endParaRPr kumimoji="1" lang="ja-JP" altLang="en-US"/>
        </a:p>
      </dgm:t>
    </dgm:pt>
    <dgm:pt modelId="{B9F7CCB5-C5B8-4995-92A7-F8494715ACDE}">
      <dgm:prSet phldrT="[テキスト]"/>
      <dgm:spPr/>
      <dgm:t>
        <a:bodyPr/>
        <a:lstStyle/>
        <a:p>
          <a:r>
            <a:rPr kumimoji="1" lang="en-US" altLang="ja-JP" dirty="0"/>
            <a:t>19:00</a:t>
          </a:r>
          <a:r>
            <a:rPr kumimoji="1" lang="ja-JP" altLang="en-US" dirty="0"/>
            <a:t>　開店</a:t>
          </a:r>
        </a:p>
      </dgm:t>
    </dgm:pt>
    <dgm:pt modelId="{24CE3D67-44BF-4E3F-822D-55B1DA8661A1}" type="parTrans" cxnId="{9191823A-C1EC-4D61-BEA5-7E3BF9C2DFC9}">
      <dgm:prSet/>
      <dgm:spPr/>
      <dgm:t>
        <a:bodyPr/>
        <a:lstStyle/>
        <a:p>
          <a:endParaRPr kumimoji="1" lang="ja-JP" altLang="en-US"/>
        </a:p>
      </dgm:t>
    </dgm:pt>
    <dgm:pt modelId="{5FDCC428-E44C-46F0-A3F1-90161E81C3E4}" type="sibTrans" cxnId="{9191823A-C1EC-4D61-BEA5-7E3BF9C2DFC9}">
      <dgm:prSet/>
      <dgm:spPr/>
      <dgm:t>
        <a:bodyPr/>
        <a:lstStyle/>
        <a:p>
          <a:endParaRPr kumimoji="1" lang="ja-JP" altLang="en-US"/>
        </a:p>
      </dgm:t>
    </dgm:pt>
    <dgm:pt modelId="{8A18E420-B0E6-4022-B075-46E0BBEBC94A}">
      <dgm:prSet phldrT="[テキスト]" custT="1"/>
      <dgm:spPr/>
      <dgm:t>
        <a:bodyPr/>
        <a:lstStyle/>
        <a:p>
          <a:r>
            <a:rPr kumimoji="1" lang="ja-JP" altLang="en-US" sz="2200" b="1" dirty="0"/>
            <a:t>アクセス</a:t>
          </a:r>
        </a:p>
      </dgm:t>
    </dgm:pt>
    <dgm:pt modelId="{51A9C441-35AC-4EEF-9E71-5A4FAEC70046}" type="parTrans" cxnId="{B8B9922D-AAAE-46BC-825E-D6C8B578EF4A}">
      <dgm:prSet/>
      <dgm:spPr/>
      <dgm:t>
        <a:bodyPr/>
        <a:lstStyle/>
        <a:p>
          <a:endParaRPr kumimoji="1" lang="ja-JP" altLang="en-US"/>
        </a:p>
      </dgm:t>
    </dgm:pt>
    <dgm:pt modelId="{A2F412DF-AF76-475A-AF3B-F881296399C5}" type="sibTrans" cxnId="{B8B9922D-AAAE-46BC-825E-D6C8B578EF4A}">
      <dgm:prSet/>
      <dgm:spPr/>
      <dgm:t>
        <a:bodyPr/>
        <a:lstStyle/>
        <a:p>
          <a:endParaRPr kumimoji="1" lang="ja-JP" altLang="en-US"/>
        </a:p>
      </dgm:t>
    </dgm:pt>
    <dgm:pt modelId="{BAA3E736-7C05-474D-BE25-472FC88A89F2}">
      <dgm:prSet phldrT="[テキスト]"/>
      <dgm:spPr/>
      <dgm:t>
        <a:bodyPr/>
        <a:lstStyle/>
        <a:p>
          <a:r>
            <a:rPr kumimoji="1" lang="en-US" altLang="ja-JP" dirty="0"/>
            <a:t>Jazz</a:t>
          </a:r>
          <a:r>
            <a:rPr kumimoji="1" lang="ja-JP" altLang="en-US" dirty="0"/>
            <a:t> </a:t>
          </a:r>
          <a:r>
            <a:rPr kumimoji="1" lang="en-US" altLang="ja-JP" dirty="0"/>
            <a:t>Bar</a:t>
          </a:r>
          <a:r>
            <a:rPr kumimoji="1" lang="ja-JP" altLang="en-US" dirty="0"/>
            <a:t> オフビート　</a:t>
          </a:r>
          <a:r>
            <a:rPr kumimoji="1" lang="en-US" altLang="ja-JP" dirty="0"/>
            <a:t>03-XXXX-XXXX</a:t>
          </a:r>
          <a:endParaRPr kumimoji="1" lang="ja-JP" altLang="en-US" dirty="0"/>
        </a:p>
      </dgm:t>
    </dgm:pt>
    <dgm:pt modelId="{1346FDE7-06A3-4ED0-8132-DC664A07CE8B}" type="parTrans" cxnId="{0A735312-7785-4BC4-B7F3-28CD1D5709FE}">
      <dgm:prSet/>
      <dgm:spPr/>
      <dgm:t>
        <a:bodyPr/>
        <a:lstStyle/>
        <a:p>
          <a:endParaRPr kumimoji="1" lang="ja-JP" altLang="en-US"/>
        </a:p>
      </dgm:t>
    </dgm:pt>
    <dgm:pt modelId="{80066AB5-8996-4E88-AAC0-7531F717A955}" type="sibTrans" cxnId="{0A735312-7785-4BC4-B7F3-28CD1D5709FE}">
      <dgm:prSet/>
      <dgm:spPr/>
      <dgm:t>
        <a:bodyPr/>
        <a:lstStyle/>
        <a:p>
          <a:endParaRPr kumimoji="1" lang="ja-JP" altLang="en-US"/>
        </a:p>
      </dgm:t>
    </dgm:pt>
    <dgm:pt modelId="{EF8038F9-3246-46C0-9BB4-346FF9D6DD67}">
      <dgm:prSet phldrT="[テキスト]"/>
      <dgm:spPr/>
      <dgm:t>
        <a:bodyPr/>
        <a:lstStyle/>
        <a:p>
          <a:r>
            <a:rPr kumimoji="1" lang="en-US" altLang="ja-JP" dirty="0"/>
            <a:t>20:00</a:t>
          </a:r>
          <a:r>
            <a:rPr kumimoji="1" lang="ja-JP" altLang="en-US" dirty="0"/>
            <a:t>　ライブスタート</a:t>
          </a:r>
        </a:p>
      </dgm:t>
    </dgm:pt>
    <dgm:pt modelId="{4DBA6D5C-1D5C-47FA-836B-466894699056}" type="parTrans" cxnId="{154DCEA4-3A37-4E1F-9F3F-6CA1DBE7AE89}">
      <dgm:prSet/>
      <dgm:spPr/>
      <dgm:t>
        <a:bodyPr/>
        <a:lstStyle/>
        <a:p>
          <a:endParaRPr kumimoji="1" lang="ja-JP" altLang="en-US"/>
        </a:p>
      </dgm:t>
    </dgm:pt>
    <dgm:pt modelId="{2CA63577-2710-4B3D-AF14-B55B82BE0722}" type="sibTrans" cxnId="{154DCEA4-3A37-4E1F-9F3F-6CA1DBE7AE89}">
      <dgm:prSet/>
      <dgm:spPr/>
      <dgm:t>
        <a:bodyPr/>
        <a:lstStyle/>
        <a:p>
          <a:endParaRPr kumimoji="1" lang="ja-JP" altLang="en-US"/>
        </a:p>
      </dgm:t>
    </dgm:pt>
    <dgm:pt modelId="{AC6DBD50-643B-4AFC-B67B-006C3130A6B0}">
      <dgm:prSet phldrT="[テキスト]"/>
      <dgm:spPr/>
      <dgm:t>
        <a:bodyPr/>
        <a:lstStyle/>
        <a:p>
          <a:r>
            <a:rPr kumimoji="1" lang="en-US" altLang="ja-JP" dirty="0"/>
            <a:t>25:00</a:t>
          </a:r>
          <a:r>
            <a:rPr kumimoji="1" lang="ja-JP" altLang="en-US" dirty="0"/>
            <a:t>　閉店</a:t>
          </a:r>
        </a:p>
      </dgm:t>
    </dgm:pt>
    <dgm:pt modelId="{1C8B5EB3-8AA3-4754-ACBC-8C87F1A49104}" type="parTrans" cxnId="{70B2DF40-4714-4ACC-B73A-90857AFEE212}">
      <dgm:prSet/>
      <dgm:spPr/>
      <dgm:t>
        <a:bodyPr/>
        <a:lstStyle/>
        <a:p>
          <a:endParaRPr kumimoji="1" lang="ja-JP" altLang="en-US"/>
        </a:p>
      </dgm:t>
    </dgm:pt>
    <dgm:pt modelId="{1E1E3E40-29EB-4940-8B81-23381827E625}" type="sibTrans" cxnId="{70B2DF40-4714-4ACC-B73A-90857AFEE212}">
      <dgm:prSet/>
      <dgm:spPr/>
      <dgm:t>
        <a:bodyPr/>
        <a:lstStyle/>
        <a:p>
          <a:endParaRPr kumimoji="1" lang="ja-JP" altLang="en-US"/>
        </a:p>
      </dgm:t>
    </dgm:pt>
    <dgm:pt modelId="{4100F73B-C5EE-45DD-AB5C-2BE3E15EC4C4}">
      <dgm:prSet phldrT="[テキスト]"/>
      <dgm:spPr/>
      <dgm:t>
        <a:bodyPr/>
        <a:lstStyle/>
        <a:p>
          <a:r>
            <a:rPr kumimoji="1" lang="ja-JP" altLang="en-US" dirty="0"/>
            <a:t>城田市松本</a:t>
          </a:r>
          <a:r>
            <a:rPr kumimoji="1" lang="en-US" altLang="ja-JP" dirty="0"/>
            <a:t>X-XX-XX</a:t>
          </a:r>
          <a:r>
            <a:rPr kumimoji="1" lang="ja-JP" altLang="en-US" dirty="0"/>
            <a:t>（城田駅徒歩</a:t>
          </a:r>
          <a:r>
            <a:rPr kumimoji="1" lang="en-US" altLang="ja-JP" dirty="0"/>
            <a:t>4</a:t>
          </a:r>
          <a:r>
            <a:rPr kumimoji="1" lang="ja-JP" altLang="en-US" dirty="0"/>
            <a:t>分）</a:t>
          </a:r>
        </a:p>
      </dgm:t>
    </dgm:pt>
    <dgm:pt modelId="{2B7A747B-B9E5-4B0D-8002-4ADEE97206BB}" type="parTrans" cxnId="{7C64AE7C-8C87-49B2-B1BE-7603175D8D5B}">
      <dgm:prSet/>
      <dgm:spPr/>
      <dgm:t>
        <a:bodyPr/>
        <a:lstStyle/>
        <a:p>
          <a:endParaRPr kumimoji="1" lang="ja-JP" altLang="en-US"/>
        </a:p>
      </dgm:t>
    </dgm:pt>
    <dgm:pt modelId="{D352A736-1482-40EE-8275-C4BFC0124149}" type="sibTrans" cxnId="{7C64AE7C-8C87-49B2-B1BE-7603175D8D5B}">
      <dgm:prSet/>
      <dgm:spPr/>
      <dgm:t>
        <a:bodyPr/>
        <a:lstStyle/>
        <a:p>
          <a:endParaRPr kumimoji="1" lang="ja-JP" altLang="en-US"/>
        </a:p>
      </dgm:t>
    </dgm:pt>
    <dgm:pt modelId="{790E8A3B-E844-4D3B-90C5-94A0C96BADA5}" type="pres">
      <dgm:prSet presAssocID="{47ADC128-3CF2-4F8C-A7FC-A32E441789B9}" presName="linear" presStyleCnt="0">
        <dgm:presLayoutVars>
          <dgm:animLvl val="lvl"/>
          <dgm:resizeHandles val="exact"/>
        </dgm:presLayoutVars>
      </dgm:prSet>
      <dgm:spPr/>
    </dgm:pt>
    <dgm:pt modelId="{518305C0-276B-48DF-B293-DA198F408078}" type="pres">
      <dgm:prSet presAssocID="{D01B9448-DC9C-4EE8-B56B-08EFD567DBB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291B746-0316-499C-8723-3265B42F8F8A}" type="pres">
      <dgm:prSet presAssocID="{D01B9448-DC9C-4EE8-B56B-08EFD567DBB1}" presName="childText" presStyleLbl="revTx" presStyleIdx="0" presStyleCnt="2">
        <dgm:presLayoutVars>
          <dgm:bulletEnabled val="1"/>
        </dgm:presLayoutVars>
      </dgm:prSet>
      <dgm:spPr/>
    </dgm:pt>
    <dgm:pt modelId="{1AE58B23-1079-40FA-BDD7-5D205BE25AC5}" type="pres">
      <dgm:prSet presAssocID="{8A18E420-B0E6-4022-B075-46E0BBEBC94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5FE6B49-79BF-4290-A576-0FCDC8E5574C}" type="pres">
      <dgm:prSet presAssocID="{8A18E420-B0E6-4022-B075-46E0BBEBC94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0A735312-7785-4BC4-B7F3-28CD1D5709FE}" srcId="{8A18E420-B0E6-4022-B075-46E0BBEBC94A}" destId="{BAA3E736-7C05-474D-BE25-472FC88A89F2}" srcOrd="0" destOrd="0" parTransId="{1346FDE7-06A3-4ED0-8132-DC664A07CE8B}" sibTransId="{80066AB5-8996-4E88-AAC0-7531F717A955}"/>
    <dgm:cxn modelId="{F93A0E2C-2188-40F1-ADA5-6B7D30B0641F}" type="presOf" srcId="{B9F7CCB5-C5B8-4995-92A7-F8494715ACDE}" destId="{4291B746-0316-499C-8723-3265B42F8F8A}" srcOrd="0" destOrd="0" presId="urn:microsoft.com/office/officeart/2005/8/layout/vList2"/>
    <dgm:cxn modelId="{B8B9922D-AAAE-46BC-825E-D6C8B578EF4A}" srcId="{47ADC128-3CF2-4F8C-A7FC-A32E441789B9}" destId="{8A18E420-B0E6-4022-B075-46E0BBEBC94A}" srcOrd="1" destOrd="0" parTransId="{51A9C441-35AC-4EEF-9E71-5A4FAEC70046}" sibTransId="{A2F412DF-AF76-475A-AF3B-F881296399C5}"/>
    <dgm:cxn modelId="{815DA437-713D-4D7D-AF82-91ADD1B1F0F4}" type="presOf" srcId="{EF8038F9-3246-46C0-9BB4-346FF9D6DD67}" destId="{4291B746-0316-499C-8723-3265B42F8F8A}" srcOrd="0" destOrd="1" presId="urn:microsoft.com/office/officeart/2005/8/layout/vList2"/>
    <dgm:cxn modelId="{9191823A-C1EC-4D61-BEA5-7E3BF9C2DFC9}" srcId="{D01B9448-DC9C-4EE8-B56B-08EFD567DBB1}" destId="{B9F7CCB5-C5B8-4995-92A7-F8494715ACDE}" srcOrd="0" destOrd="0" parTransId="{24CE3D67-44BF-4E3F-822D-55B1DA8661A1}" sibTransId="{5FDCC428-E44C-46F0-A3F1-90161E81C3E4}"/>
    <dgm:cxn modelId="{70B2DF40-4714-4ACC-B73A-90857AFEE212}" srcId="{D01B9448-DC9C-4EE8-B56B-08EFD567DBB1}" destId="{AC6DBD50-643B-4AFC-B67B-006C3130A6B0}" srcOrd="2" destOrd="0" parTransId="{1C8B5EB3-8AA3-4754-ACBC-8C87F1A49104}" sibTransId="{1E1E3E40-29EB-4940-8B81-23381827E625}"/>
    <dgm:cxn modelId="{6EBBF46F-0800-4439-976C-7A65B74AC918}" srcId="{47ADC128-3CF2-4F8C-A7FC-A32E441789B9}" destId="{D01B9448-DC9C-4EE8-B56B-08EFD567DBB1}" srcOrd="0" destOrd="0" parTransId="{A6271526-9DF2-4DEB-A988-71BD15E2E0F8}" sibTransId="{0CA4DBF1-F8F2-4D1F-A206-3A692467856B}"/>
    <dgm:cxn modelId="{ED715C74-1A18-4439-AB3D-3737DBF58A43}" type="presOf" srcId="{BAA3E736-7C05-474D-BE25-472FC88A89F2}" destId="{45FE6B49-79BF-4290-A576-0FCDC8E5574C}" srcOrd="0" destOrd="0" presId="urn:microsoft.com/office/officeart/2005/8/layout/vList2"/>
    <dgm:cxn modelId="{7C64AE7C-8C87-49B2-B1BE-7603175D8D5B}" srcId="{8A18E420-B0E6-4022-B075-46E0BBEBC94A}" destId="{4100F73B-C5EE-45DD-AB5C-2BE3E15EC4C4}" srcOrd="1" destOrd="0" parTransId="{2B7A747B-B9E5-4B0D-8002-4ADEE97206BB}" sibTransId="{D352A736-1482-40EE-8275-C4BFC0124149}"/>
    <dgm:cxn modelId="{A23DA789-A4A6-4891-A3DF-086183378B3A}" type="presOf" srcId="{D01B9448-DC9C-4EE8-B56B-08EFD567DBB1}" destId="{518305C0-276B-48DF-B293-DA198F408078}" srcOrd="0" destOrd="0" presId="urn:microsoft.com/office/officeart/2005/8/layout/vList2"/>
    <dgm:cxn modelId="{154DCEA4-3A37-4E1F-9F3F-6CA1DBE7AE89}" srcId="{D01B9448-DC9C-4EE8-B56B-08EFD567DBB1}" destId="{EF8038F9-3246-46C0-9BB4-346FF9D6DD67}" srcOrd="1" destOrd="0" parTransId="{4DBA6D5C-1D5C-47FA-836B-466894699056}" sibTransId="{2CA63577-2710-4B3D-AF14-B55B82BE0722}"/>
    <dgm:cxn modelId="{973F99C4-13F1-42AA-817C-16B2873A63F8}" type="presOf" srcId="{4100F73B-C5EE-45DD-AB5C-2BE3E15EC4C4}" destId="{45FE6B49-79BF-4290-A576-0FCDC8E5574C}" srcOrd="0" destOrd="1" presId="urn:microsoft.com/office/officeart/2005/8/layout/vList2"/>
    <dgm:cxn modelId="{D89BB6DB-6227-4DC5-87BF-984B3136A1DD}" type="presOf" srcId="{AC6DBD50-643B-4AFC-B67B-006C3130A6B0}" destId="{4291B746-0316-499C-8723-3265B42F8F8A}" srcOrd="0" destOrd="2" presId="urn:microsoft.com/office/officeart/2005/8/layout/vList2"/>
    <dgm:cxn modelId="{BA761BE7-6D4F-4959-BFD6-B89188467705}" type="presOf" srcId="{8A18E420-B0E6-4022-B075-46E0BBEBC94A}" destId="{1AE58B23-1079-40FA-BDD7-5D205BE25AC5}" srcOrd="0" destOrd="0" presId="urn:microsoft.com/office/officeart/2005/8/layout/vList2"/>
    <dgm:cxn modelId="{CB2A2BEE-F24F-46FE-B8D9-F2B328E1E7B8}" type="presOf" srcId="{47ADC128-3CF2-4F8C-A7FC-A32E441789B9}" destId="{790E8A3B-E844-4D3B-90C5-94A0C96BADA5}" srcOrd="0" destOrd="0" presId="urn:microsoft.com/office/officeart/2005/8/layout/vList2"/>
    <dgm:cxn modelId="{2833D5A6-CDE4-49EF-8C9F-53ACB91C9063}" type="presParOf" srcId="{790E8A3B-E844-4D3B-90C5-94A0C96BADA5}" destId="{518305C0-276B-48DF-B293-DA198F408078}" srcOrd="0" destOrd="0" presId="urn:microsoft.com/office/officeart/2005/8/layout/vList2"/>
    <dgm:cxn modelId="{CD5E7328-7279-49A6-B772-63F0B2B093BD}" type="presParOf" srcId="{790E8A3B-E844-4D3B-90C5-94A0C96BADA5}" destId="{4291B746-0316-499C-8723-3265B42F8F8A}" srcOrd="1" destOrd="0" presId="urn:microsoft.com/office/officeart/2005/8/layout/vList2"/>
    <dgm:cxn modelId="{B3DDED3F-FCAF-4D60-A5BE-0BDA4B271EA0}" type="presParOf" srcId="{790E8A3B-E844-4D3B-90C5-94A0C96BADA5}" destId="{1AE58B23-1079-40FA-BDD7-5D205BE25AC5}" srcOrd="2" destOrd="0" presId="urn:microsoft.com/office/officeart/2005/8/layout/vList2"/>
    <dgm:cxn modelId="{EA3BEBDC-A952-4C3B-932B-B2D127974C79}" type="presParOf" srcId="{790E8A3B-E844-4D3B-90C5-94A0C96BADA5}" destId="{45FE6B49-79BF-4290-A576-0FCDC8E5574C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8305C0-276B-48DF-B293-DA198F408078}">
      <dsp:nvSpPr>
        <dsp:cNvPr id="0" name=""/>
        <dsp:cNvSpPr/>
      </dsp:nvSpPr>
      <dsp:spPr>
        <a:xfrm>
          <a:off x="0" y="69773"/>
          <a:ext cx="10058399" cy="7464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0000"/>
                <a:lumMod val="10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99000"/>
                <a:satMod val="105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05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営業時間</a:t>
          </a:r>
        </a:p>
      </dsp:txBody>
      <dsp:txXfrm>
        <a:off x="36439" y="106212"/>
        <a:ext cx="9985521" cy="673582"/>
      </dsp:txXfrm>
    </dsp:sp>
    <dsp:sp modelId="{4291B746-0316-499C-8723-3265B42F8F8A}">
      <dsp:nvSpPr>
        <dsp:cNvPr id="0" name=""/>
        <dsp:cNvSpPr/>
      </dsp:nvSpPr>
      <dsp:spPr>
        <a:xfrm>
          <a:off x="0" y="816233"/>
          <a:ext cx="10058399" cy="1388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en-US" altLang="ja-JP" sz="1700" kern="1200" dirty="0"/>
            <a:t>19:00</a:t>
          </a:r>
          <a:r>
            <a:rPr kumimoji="1" lang="ja-JP" altLang="en-US" sz="1700" kern="1200" dirty="0"/>
            <a:t>　開店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en-US" altLang="ja-JP" sz="1700" kern="1200" dirty="0"/>
            <a:t>20:00</a:t>
          </a:r>
          <a:r>
            <a:rPr kumimoji="1" lang="ja-JP" altLang="en-US" sz="1700" kern="1200" dirty="0"/>
            <a:t>　ライブスタート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en-US" altLang="ja-JP" sz="1700" kern="1200" dirty="0"/>
            <a:t>25:00</a:t>
          </a:r>
          <a:r>
            <a:rPr kumimoji="1" lang="ja-JP" altLang="en-US" sz="1700" kern="1200" dirty="0"/>
            <a:t>　閉店</a:t>
          </a:r>
        </a:p>
      </dsp:txBody>
      <dsp:txXfrm>
        <a:off x="0" y="816233"/>
        <a:ext cx="10058399" cy="1388970"/>
      </dsp:txXfrm>
    </dsp:sp>
    <dsp:sp modelId="{1AE58B23-1079-40FA-BDD7-5D205BE25AC5}">
      <dsp:nvSpPr>
        <dsp:cNvPr id="0" name=""/>
        <dsp:cNvSpPr/>
      </dsp:nvSpPr>
      <dsp:spPr>
        <a:xfrm>
          <a:off x="0" y="2205203"/>
          <a:ext cx="10058399" cy="7464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0000"/>
                <a:lumMod val="10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99000"/>
                <a:satMod val="105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satMod val="105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38100" dist="1270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アクセス</a:t>
          </a:r>
        </a:p>
      </dsp:txBody>
      <dsp:txXfrm>
        <a:off x="36439" y="2241642"/>
        <a:ext cx="9985521" cy="673582"/>
      </dsp:txXfrm>
    </dsp:sp>
    <dsp:sp modelId="{45FE6B49-79BF-4290-A576-0FCDC8E5574C}">
      <dsp:nvSpPr>
        <dsp:cNvPr id="0" name=""/>
        <dsp:cNvSpPr/>
      </dsp:nvSpPr>
      <dsp:spPr>
        <a:xfrm>
          <a:off x="0" y="2951663"/>
          <a:ext cx="10058399" cy="910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en-US" altLang="ja-JP" sz="1700" kern="1200" dirty="0"/>
            <a:t>Jazz</a:t>
          </a:r>
          <a:r>
            <a:rPr kumimoji="1" lang="ja-JP" altLang="en-US" sz="1700" kern="1200" dirty="0"/>
            <a:t> </a:t>
          </a:r>
          <a:r>
            <a:rPr kumimoji="1" lang="en-US" altLang="ja-JP" sz="1700" kern="1200" dirty="0"/>
            <a:t>Bar</a:t>
          </a:r>
          <a:r>
            <a:rPr kumimoji="1" lang="ja-JP" altLang="en-US" sz="1700" kern="1200" dirty="0"/>
            <a:t> オフビート　</a:t>
          </a:r>
          <a:r>
            <a:rPr kumimoji="1" lang="en-US" altLang="ja-JP" sz="1700" kern="1200" dirty="0"/>
            <a:t>03-XXXX-XXXX</a:t>
          </a:r>
          <a:endParaRPr kumimoji="1" lang="ja-JP" alt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1700" kern="1200" dirty="0"/>
            <a:t>城田市松本</a:t>
          </a:r>
          <a:r>
            <a:rPr kumimoji="1" lang="en-US" altLang="ja-JP" sz="1700" kern="1200" dirty="0"/>
            <a:t>X-XX-XX</a:t>
          </a:r>
          <a:r>
            <a:rPr kumimoji="1" lang="ja-JP" altLang="en-US" sz="1700" kern="1200" dirty="0"/>
            <a:t>（城田駅徒歩</a:t>
          </a:r>
          <a:r>
            <a:rPr kumimoji="1" lang="en-US" altLang="ja-JP" sz="1700" kern="1200" dirty="0"/>
            <a:t>4</a:t>
          </a:r>
          <a:r>
            <a:rPr kumimoji="1" lang="ja-JP" altLang="en-US" sz="1700" kern="1200" dirty="0"/>
            <a:t>分）</a:t>
          </a:r>
        </a:p>
      </dsp:txBody>
      <dsp:txXfrm>
        <a:off x="0" y="2951663"/>
        <a:ext cx="10058399" cy="910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2A895-9A87-4D88-B3FB-D8ED9CD18C6E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F6C57-9321-44B2-833A-B352AFC2A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440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F6C57-9321-44B2-833A-B352AFC2A21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7169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F6C57-9321-44B2-833A-B352AFC2A21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15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F6C57-9321-44B2-833A-B352AFC2A21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155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F6C57-9321-44B2-833A-B352AFC2A21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179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F6C57-9321-44B2-833A-B352AFC2A21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6900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069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74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144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174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7982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056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20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57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5261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70936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51220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5CD931F-0E19-49DD-A194-492551A4FD08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2E4A487-1171-4B69-A883-5089F8A2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16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32D942-8E18-4426-AF7D-B65DB1B451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000" dirty="0">
                <a:solidFill>
                  <a:schemeClr val="accent1"/>
                </a:solidFill>
              </a:rPr>
              <a:t>ジャズライブ</a:t>
            </a:r>
            <a:r>
              <a:rPr lang="ja-JP" altLang="en-US" sz="6000" dirty="0"/>
              <a:t>のお知らせ</a:t>
            </a:r>
            <a:endParaRPr kumimoji="1" lang="ja-JP" altLang="en-US" sz="60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3520288-B6F8-4B8A-BA56-83C550CD0D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3600" y="4682062"/>
            <a:ext cx="2419200" cy="457201"/>
          </a:xfrm>
        </p:spPr>
        <p:txBody>
          <a:bodyPr/>
          <a:lstStyle/>
          <a:p>
            <a:r>
              <a:rPr kumimoji="1" lang="en-US" altLang="ja-JP" dirty="0"/>
              <a:t>Jazz</a:t>
            </a:r>
            <a:r>
              <a:rPr kumimoji="1" lang="ja-JP" altLang="en-US" dirty="0"/>
              <a:t> </a:t>
            </a:r>
            <a:r>
              <a:rPr kumimoji="1" lang="en-US" altLang="ja-JP" dirty="0"/>
              <a:t>Bar</a:t>
            </a:r>
            <a:r>
              <a:rPr kumimoji="1" lang="ja-JP" altLang="en-US" dirty="0"/>
              <a:t> オフビート</a:t>
            </a:r>
          </a:p>
        </p:txBody>
      </p:sp>
    </p:spTree>
    <p:extLst>
      <p:ext uri="{BB962C8B-B14F-4D97-AF65-F5344CB8AC3E}">
        <p14:creationId xmlns:p14="http://schemas.microsoft.com/office/powerpoint/2010/main" val="3837778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0BF11B-6EEE-4362-8C8D-DC1327A5B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今月はスタンダードジャズ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C66FF6-CED8-46C7-AEF5-CBA72483B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kumimoji="1" lang="ja-JP" altLang="en-US" dirty="0"/>
              <a:t>スタンダードな定番曲を楽しむ</a:t>
            </a:r>
            <a:r>
              <a:rPr kumimoji="1" lang="en-US" altLang="ja-JP" dirty="0"/>
              <a:t>1</a:t>
            </a:r>
            <a:r>
              <a:rPr kumimoji="1" lang="ja-JP" altLang="en-US" dirty="0"/>
              <a:t>か月</a:t>
            </a:r>
            <a:endParaRPr kumimoji="1"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初めてご来店されるお客様はドリンク</a:t>
            </a:r>
            <a:r>
              <a:rPr lang="en-US" altLang="ja-JP" dirty="0"/>
              <a:t>1</a:t>
            </a:r>
            <a:r>
              <a:rPr lang="ja-JP" altLang="en-US" dirty="0"/>
              <a:t>杯無料</a:t>
            </a:r>
            <a:endParaRPr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kumimoji="1" lang="ja-JP" altLang="en-US" dirty="0"/>
              <a:t>初めての方をお連れのお客様もドリンク</a:t>
            </a:r>
            <a:r>
              <a:rPr kumimoji="1" lang="en-US" altLang="ja-JP" dirty="0"/>
              <a:t>1</a:t>
            </a:r>
            <a:r>
              <a:rPr kumimoji="1" lang="ja-JP" altLang="en-US" dirty="0"/>
              <a:t>杯無料</a:t>
            </a:r>
          </a:p>
        </p:txBody>
      </p:sp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8D655E21-3E0F-4727-A8DD-9B1984219361}"/>
              </a:ext>
            </a:extLst>
          </p:cNvPr>
          <p:cNvSpPr/>
          <p:nvPr/>
        </p:nvSpPr>
        <p:spPr>
          <a:xfrm>
            <a:off x="1066800" y="4663440"/>
            <a:ext cx="10058400" cy="1371600"/>
          </a:xfrm>
          <a:prstGeom prst="horizontalScroll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初めてのお客様もご常連様も</a:t>
            </a:r>
            <a:r>
              <a:rPr kumimoji="1" lang="en-US" altLang="ja-JP" sz="2800" dirty="0"/>
              <a:t>Welcome</a:t>
            </a:r>
            <a:r>
              <a:rPr kumimoji="1" lang="ja-JP" altLang="en-US" sz="2800" dirty="0"/>
              <a:t>！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529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FAB456-F8A5-4744-BAC1-456B9532D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演奏するのはこんな曲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D0950DA-D1A7-4DC1-81EF-7A8C5EE9A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dirty="0"/>
              <a:t>有名な曲はもちろん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枯葉</a:t>
            </a:r>
            <a:endParaRPr kumimoji="1" lang="en-US" altLang="ja-JP" dirty="0"/>
          </a:p>
          <a:p>
            <a:pPr lvl="1"/>
            <a:r>
              <a:rPr lang="en-US" altLang="ja-JP" dirty="0"/>
              <a:t>Beautiful Love</a:t>
            </a:r>
          </a:p>
          <a:p>
            <a:pPr lvl="1"/>
            <a:r>
              <a:rPr kumimoji="1" lang="ja-JP" altLang="en-US" dirty="0"/>
              <a:t>スペイン</a:t>
            </a:r>
            <a:endParaRPr kumimoji="1" lang="en-US" altLang="ja-JP" dirty="0"/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u"/>
            </a:pPr>
            <a:r>
              <a:rPr kumimoji="1" lang="en-US" altLang="ja-JP" dirty="0"/>
              <a:t>CM</a:t>
            </a:r>
            <a:r>
              <a:rPr kumimoji="1" lang="ja-JP" altLang="en-US" dirty="0"/>
              <a:t>で聞いたことがある</a:t>
            </a:r>
            <a:r>
              <a:rPr kumimoji="1" lang="ja-JP" altLang="en-US"/>
              <a:t>かも？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テイク・ファイブ</a:t>
            </a:r>
            <a:endParaRPr kumimoji="1" lang="en-US" altLang="ja-JP" dirty="0"/>
          </a:p>
          <a:p>
            <a:pPr lvl="1"/>
            <a:r>
              <a:rPr lang="en-US" altLang="ja-JP" dirty="0"/>
              <a:t>LOVE</a:t>
            </a:r>
          </a:p>
          <a:p>
            <a:pPr lvl="1"/>
            <a:r>
              <a:rPr kumimoji="1" lang="ja-JP" altLang="en-US" dirty="0"/>
              <a:t>私のお気に入り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B378612-3968-4761-8A6D-DD4FF5FF4C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200" y="2887983"/>
            <a:ext cx="4320000" cy="28769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32511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FAAA9E-C7D8-4723-BE78-A33CA1A14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ライブスケジュール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C1F26E2-905D-44FF-93C0-E0A0C77297C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596000" y="2439614"/>
          <a:ext cx="9000000" cy="3240000"/>
        </p:xfrm>
        <a:graphic>
          <a:graphicData uri="http://schemas.openxmlformats.org/drawingml/2006/table">
            <a:tbl>
              <a:tblPr firstRow="1">
                <a:tableStyleId>{FABFCF23-3B69-468F-B69F-88F6DE6A72F2}</a:tableStyleId>
              </a:tblPr>
              <a:tblGrid>
                <a:gridCol w="2801188">
                  <a:extLst>
                    <a:ext uri="{9D8B030D-6E8A-4147-A177-3AD203B41FA5}">
                      <a16:colId xmlns:a16="http://schemas.microsoft.com/office/drawing/2014/main" val="1315737227"/>
                    </a:ext>
                  </a:extLst>
                </a:gridCol>
                <a:gridCol w="6198812">
                  <a:extLst>
                    <a:ext uri="{9D8B030D-6E8A-4147-A177-3AD203B41FA5}">
                      <a16:colId xmlns:a16="http://schemas.microsoft.com/office/drawing/2014/main" val="242175025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日程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出演者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4535277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日（土）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留岡由美子カルテット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92644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13</a:t>
                      </a:r>
                      <a:r>
                        <a:rPr kumimoji="1" lang="ja-JP" altLang="en-US" dirty="0"/>
                        <a:t>日（金）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和ジャズバンド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362801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日（土）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吉井和正</a:t>
                      </a:r>
                      <a:r>
                        <a:rPr kumimoji="1" lang="en-US" altLang="ja-JP" dirty="0"/>
                        <a:t>×</a:t>
                      </a:r>
                      <a:r>
                        <a:rPr kumimoji="1" lang="ja-JP" altLang="en-US" dirty="0"/>
                        <a:t>梅沢京子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563771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28</a:t>
                      </a:r>
                      <a:r>
                        <a:rPr kumimoji="1" lang="ja-JP" altLang="en-US" dirty="0"/>
                        <a:t>日（土）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浅草アコースティックバンド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1512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1262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7C65EA-7882-43A3-8720-1196FE857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お越しのお客様へ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439B7E2-C50B-428B-B5C2-39899BD0EA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9830730"/>
              </p:ext>
            </p:extLst>
          </p:nvPr>
        </p:nvGraphicFramePr>
        <p:xfrm>
          <a:off x="1066800" y="2103438"/>
          <a:ext cx="10058400" cy="3932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814108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156</Words>
  <Application>Microsoft Office PowerPoint</Application>
  <PresentationFormat>ワイド画面</PresentationFormat>
  <Paragraphs>41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Calibri</vt:lpstr>
      <vt:lpstr>Garamond</vt:lpstr>
      <vt:lpstr>Wingdings</vt:lpstr>
      <vt:lpstr>シャボン</vt:lpstr>
      <vt:lpstr>ジャズライブのお知らせ</vt:lpstr>
      <vt:lpstr>今月はスタンダードジャズ</vt:lpstr>
      <vt:lpstr>演奏するのはこんな曲</vt:lpstr>
      <vt:lpstr>ライブスケジュール</vt:lpstr>
      <vt:lpstr>お越しのお客様へ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2022-06-14T06:21:26Z</dcterms:created>
  <dcterms:modified xsi:type="dcterms:W3CDTF">2022-06-14T06:21:30Z</dcterms:modified>
</cp:coreProperties>
</file>