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3" d="100"/>
          <a:sy n="63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28A598-8927-4EE1-8F32-8256E282AA53}" type="doc">
      <dgm:prSet loTypeId="urn:microsoft.com/office/officeart/2005/8/layout/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E21E7C19-9D6C-4B8B-A329-E18A04ABE17F}">
      <dgm:prSet phldrT="[テキスト]" custT="1"/>
      <dgm:spPr/>
      <dgm:t>
        <a:bodyPr/>
        <a:lstStyle/>
        <a:p>
          <a:r>
            <a:rPr kumimoji="1" lang="ja-JP" altLang="en-US" sz="2400" u="none" dirty="0"/>
            <a:t>俳句を詠む</a:t>
          </a:r>
        </a:p>
      </dgm:t>
    </dgm:pt>
    <dgm:pt modelId="{7AAA5A02-0252-4E6B-9073-E35763AEA8E4}" type="parTrans" cxnId="{E6B1FCB0-342D-4CBE-8BF3-C62B81730826}">
      <dgm:prSet/>
      <dgm:spPr/>
      <dgm:t>
        <a:bodyPr/>
        <a:lstStyle/>
        <a:p>
          <a:endParaRPr kumimoji="1" lang="ja-JP" altLang="en-US"/>
        </a:p>
      </dgm:t>
    </dgm:pt>
    <dgm:pt modelId="{4094929E-03AE-4F93-AFAB-9E2E44870D9C}" type="sibTrans" cxnId="{E6B1FCB0-342D-4CBE-8BF3-C62B81730826}">
      <dgm:prSet/>
      <dgm:spPr/>
      <dgm:t>
        <a:bodyPr/>
        <a:lstStyle/>
        <a:p>
          <a:endParaRPr kumimoji="1" lang="ja-JP" altLang="en-US"/>
        </a:p>
      </dgm:t>
    </dgm:pt>
    <dgm:pt modelId="{AD66B5FF-660B-40FA-B8FC-F990858E975C}">
      <dgm:prSet phldrT="[テキスト]" custT="1"/>
      <dgm:spPr/>
      <dgm:t>
        <a:bodyPr/>
        <a:lstStyle/>
        <a:p>
          <a:r>
            <a:rPr kumimoji="1" lang="ja-JP" altLang="en-US" sz="2000" dirty="0"/>
            <a:t>お題に沿って各自俳句をつくる　</a:t>
          </a:r>
          <a:r>
            <a:rPr kumimoji="1" lang="en-US" altLang="ja-JP" sz="2000" dirty="0"/>
            <a:t>※</a:t>
          </a:r>
          <a:r>
            <a:rPr kumimoji="1" lang="ja-JP" altLang="en-US" sz="2000" dirty="0"/>
            <a:t>何個でも可</a:t>
          </a:r>
        </a:p>
      </dgm:t>
    </dgm:pt>
    <dgm:pt modelId="{77A5A293-2737-4955-8B3F-4B2C6B67BFDC}" type="parTrans" cxnId="{D8D0BD08-9B55-4FAC-9AF2-43FE9ED9170D}">
      <dgm:prSet/>
      <dgm:spPr/>
      <dgm:t>
        <a:bodyPr/>
        <a:lstStyle/>
        <a:p>
          <a:endParaRPr kumimoji="1" lang="ja-JP" altLang="en-US"/>
        </a:p>
      </dgm:t>
    </dgm:pt>
    <dgm:pt modelId="{8C41DE46-7555-4C42-AFFD-1CDA9E65CEDF}" type="sibTrans" cxnId="{D8D0BD08-9B55-4FAC-9AF2-43FE9ED9170D}">
      <dgm:prSet/>
      <dgm:spPr/>
      <dgm:t>
        <a:bodyPr/>
        <a:lstStyle/>
        <a:p>
          <a:endParaRPr kumimoji="1" lang="ja-JP" altLang="en-US"/>
        </a:p>
      </dgm:t>
    </dgm:pt>
    <dgm:pt modelId="{A9B7F662-4E44-4919-A5E4-76F791813230}">
      <dgm:prSet phldrT="[テキスト]" custT="1"/>
      <dgm:spPr/>
      <dgm:t>
        <a:bodyPr/>
        <a:lstStyle/>
        <a:p>
          <a:r>
            <a:rPr kumimoji="1" lang="ja-JP" altLang="en-US" sz="2400" dirty="0"/>
            <a:t>意見交換</a:t>
          </a:r>
        </a:p>
      </dgm:t>
    </dgm:pt>
    <dgm:pt modelId="{E910C853-6EA2-4E98-B620-3E22849A2DAA}" type="parTrans" cxnId="{E6CA9C51-46F0-4EF1-82F9-6C4F7B88F806}">
      <dgm:prSet/>
      <dgm:spPr/>
      <dgm:t>
        <a:bodyPr/>
        <a:lstStyle/>
        <a:p>
          <a:endParaRPr kumimoji="1" lang="ja-JP" altLang="en-US"/>
        </a:p>
      </dgm:t>
    </dgm:pt>
    <dgm:pt modelId="{7AF7365D-9369-40E1-8F28-DE3E9A18AC8B}" type="sibTrans" cxnId="{E6CA9C51-46F0-4EF1-82F9-6C4F7B88F806}">
      <dgm:prSet/>
      <dgm:spPr/>
      <dgm:t>
        <a:bodyPr/>
        <a:lstStyle/>
        <a:p>
          <a:endParaRPr kumimoji="1" lang="ja-JP" altLang="en-US"/>
        </a:p>
      </dgm:t>
    </dgm:pt>
    <dgm:pt modelId="{739B9ED0-DD8D-4A70-B08F-6D7A4DA54458}">
      <dgm:prSet phldrT="[テキスト]" custT="1"/>
      <dgm:spPr/>
      <dgm:t>
        <a:bodyPr/>
        <a:lstStyle/>
        <a:p>
          <a:r>
            <a:rPr kumimoji="1" lang="ja-JP" altLang="en-US" sz="2000" dirty="0"/>
            <a:t>俳句を発表し、お互いに感想や意見を交換する　</a:t>
          </a:r>
        </a:p>
      </dgm:t>
    </dgm:pt>
    <dgm:pt modelId="{7850CDEC-7D09-4F69-B0F2-93866DC35834}" type="parTrans" cxnId="{D375299A-2AC3-4CB7-AAC1-4C0E33DDEECC}">
      <dgm:prSet/>
      <dgm:spPr/>
      <dgm:t>
        <a:bodyPr/>
        <a:lstStyle/>
        <a:p>
          <a:endParaRPr kumimoji="1" lang="ja-JP" altLang="en-US"/>
        </a:p>
      </dgm:t>
    </dgm:pt>
    <dgm:pt modelId="{330214BC-3204-48D1-97E4-42853533F90F}" type="sibTrans" cxnId="{D375299A-2AC3-4CB7-AAC1-4C0E33DDEECC}">
      <dgm:prSet/>
      <dgm:spPr/>
      <dgm:t>
        <a:bodyPr/>
        <a:lstStyle/>
        <a:p>
          <a:endParaRPr kumimoji="1" lang="ja-JP" altLang="en-US"/>
        </a:p>
      </dgm:t>
    </dgm:pt>
    <dgm:pt modelId="{C49A04BF-76DC-4DE6-8CC3-161510EA2A98}">
      <dgm:prSet phldrT="[テキスト]" custT="1"/>
      <dgm:spPr/>
      <dgm:t>
        <a:bodyPr/>
        <a:lstStyle/>
        <a:p>
          <a:r>
            <a:rPr kumimoji="1" lang="ja-JP" altLang="en-US" sz="2400" dirty="0"/>
            <a:t>次回お題の発表</a:t>
          </a:r>
        </a:p>
      </dgm:t>
    </dgm:pt>
    <dgm:pt modelId="{38C06897-EE32-4836-9D5B-1DD727DF210E}" type="parTrans" cxnId="{F89A6237-9008-49DE-892F-531ADFFE52F1}">
      <dgm:prSet/>
      <dgm:spPr/>
      <dgm:t>
        <a:bodyPr/>
        <a:lstStyle/>
        <a:p>
          <a:endParaRPr kumimoji="1" lang="ja-JP" altLang="en-US"/>
        </a:p>
      </dgm:t>
    </dgm:pt>
    <dgm:pt modelId="{6A92E6BD-870C-4A8E-A266-2ECB10D7A81D}" type="sibTrans" cxnId="{F89A6237-9008-49DE-892F-531ADFFE52F1}">
      <dgm:prSet/>
      <dgm:spPr/>
      <dgm:t>
        <a:bodyPr/>
        <a:lstStyle/>
        <a:p>
          <a:endParaRPr kumimoji="1" lang="ja-JP" altLang="en-US"/>
        </a:p>
      </dgm:t>
    </dgm:pt>
    <dgm:pt modelId="{0168AAE1-E4BC-4C20-9604-0B847CEDD4EE}">
      <dgm:prSet phldrT="[テキスト]" custT="1"/>
      <dgm:spPr/>
      <dgm:t>
        <a:bodyPr/>
        <a:lstStyle/>
        <a:p>
          <a:r>
            <a:rPr kumimoji="1" lang="ja-JP" altLang="en-US" sz="2000" dirty="0"/>
            <a:t>お題は、具体的なモノや、抽象的な概念などいろいろ</a:t>
          </a:r>
          <a:r>
            <a:rPr kumimoji="1" lang="en-US" altLang="ja-JP" sz="2000" dirty="0"/>
            <a:t>…</a:t>
          </a:r>
          <a:endParaRPr kumimoji="1" lang="ja-JP" altLang="en-US" sz="2000" dirty="0"/>
        </a:p>
      </dgm:t>
    </dgm:pt>
    <dgm:pt modelId="{B76E562B-1488-4E5F-8D9C-529AD0D66F52}" type="parTrans" cxnId="{85E38C42-C13C-4C26-A693-BD583B6820E0}">
      <dgm:prSet/>
      <dgm:spPr/>
      <dgm:t>
        <a:bodyPr/>
        <a:lstStyle/>
        <a:p>
          <a:endParaRPr kumimoji="1" lang="ja-JP" altLang="en-US"/>
        </a:p>
      </dgm:t>
    </dgm:pt>
    <dgm:pt modelId="{F553CEA4-BBE0-42BA-ACDB-0D229F6A54FA}" type="sibTrans" cxnId="{85E38C42-C13C-4C26-A693-BD583B6820E0}">
      <dgm:prSet/>
      <dgm:spPr/>
      <dgm:t>
        <a:bodyPr/>
        <a:lstStyle/>
        <a:p>
          <a:endParaRPr kumimoji="1" lang="ja-JP" altLang="en-US"/>
        </a:p>
      </dgm:t>
    </dgm:pt>
    <dgm:pt modelId="{42D7C769-2417-44D6-891E-107D52A6E78A}" type="pres">
      <dgm:prSet presAssocID="{BC28A598-8927-4EE1-8F32-8256E282AA53}" presName="Name0" presStyleCnt="0">
        <dgm:presLayoutVars>
          <dgm:dir/>
          <dgm:animLvl val="lvl"/>
          <dgm:resizeHandles val="exact"/>
        </dgm:presLayoutVars>
      </dgm:prSet>
      <dgm:spPr/>
    </dgm:pt>
    <dgm:pt modelId="{41E5C6F5-8461-4551-B565-42B94F42B3A0}" type="pres">
      <dgm:prSet presAssocID="{C49A04BF-76DC-4DE6-8CC3-161510EA2A98}" presName="boxAndChildren" presStyleCnt="0"/>
      <dgm:spPr/>
    </dgm:pt>
    <dgm:pt modelId="{38FA6989-90C7-4277-BE8E-CA878B3821BD}" type="pres">
      <dgm:prSet presAssocID="{C49A04BF-76DC-4DE6-8CC3-161510EA2A98}" presName="parentTextBox" presStyleLbl="node1" presStyleIdx="0" presStyleCnt="3"/>
      <dgm:spPr/>
    </dgm:pt>
    <dgm:pt modelId="{DD9661D7-58F1-4CF1-9B8C-CC3965BD4750}" type="pres">
      <dgm:prSet presAssocID="{C49A04BF-76DC-4DE6-8CC3-161510EA2A98}" presName="entireBox" presStyleLbl="node1" presStyleIdx="0" presStyleCnt="3"/>
      <dgm:spPr/>
    </dgm:pt>
    <dgm:pt modelId="{0098F622-BC7A-4503-AC3B-020210B8392E}" type="pres">
      <dgm:prSet presAssocID="{C49A04BF-76DC-4DE6-8CC3-161510EA2A98}" presName="descendantBox" presStyleCnt="0"/>
      <dgm:spPr/>
    </dgm:pt>
    <dgm:pt modelId="{8B3B8D50-140D-4399-AFF6-0C1C20C4A7E8}" type="pres">
      <dgm:prSet presAssocID="{0168AAE1-E4BC-4C20-9604-0B847CEDD4EE}" presName="childTextBox" presStyleLbl="fgAccFollowNode1" presStyleIdx="0" presStyleCnt="3">
        <dgm:presLayoutVars>
          <dgm:bulletEnabled val="1"/>
        </dgm:presLayoutVars>
      </dgm:prSet>
      <dgm:spPr/>
    </dgm:pt>
    <dgm:pt modelId="{BD98124D-ED6B-42FA-85C6-0B9720D38E8A}" type="pres">
      <dgm:prSet presAssocID="{7AF7365D-9369-40E1-8F28-DE3E9A18AC8B}" presName="sp" presStyleCnt="0"/>
      <dgm:spPr/>
    </dgm:pt>
    <dgm:pt modelId="{F7BC345F-4073-4AF5-B63C-EFA6D9666DAF}" type="pres">
      <dgm:prSet presAssocID="{A9B7F662-4E44-4919-A5E4-76F791813230}" presName="arrowAndChildren" presStyleCnt="0"/>
      <dgm:spPr/>
    </dgm:pt>
    <dgm:pt modelId="{44389600-5818-4E57-9072-F92345C98497}" type="pres">
      <dgm:prSet presAssocID="{A9B7F662-4E44-4919-A5E4-76F791813230}" presName="parentTextArrow" presStyleLbl="node1" presStyleIdx="0" presStyleCnt="3"/>
      <dgm:spPr/>
    </dgm:pt>
    <dgm:pt modelId="{E34C61BD-7500-4E08-B3B9-9648385A45FF}" type="pres">
      <dgm:prSet presAssocID="{A9B7F662-4E44-4919-A5E4-76F791813230}" presName="arrow" presStyleLbl="node1" presStyleIdx="1" presStyleCnt="3"/>
      <dgm:spPr/>
    </dgm:pt>
    <dgm:pt modelId="{D2DB3C85-5ECD-41E2-AD13-E1EE9380AD64}" type="pres">
      <dgm:prSet presAssocID="{A9B7F662-4E44-4919-A5E4-76F791813230}" presName="descendantArrow" presStyleCnt="0"/>
      <dgm:spPr/>
    </dgm:pt>
    <dgm:pt modelId="{96F95A36-FE8F-4130-B05F-A3CD01C91588}" type="pres">
      <dgm:prSet presAssocID="{739B9ED0-DD8D-4A70-B08F-6D7A4DA54458}" presName="childTextArrow" presStyleLbl="fgAccFollowNode1" presStyleIdx="1" presStyleCnt="3">
        <dgm:presLayoutVars>
          <dgm:bulletEnabled val="1"/>
        </dgm:presLayoutVars>
      </dgm:prSet>
      <dgm:spPr/>
    </dgm:pt>
    <dgm:pt modelId="{15E8B1E6-09F4-4627-B6E9-BCF08D817A11}" type="pres">
      <dgm:prSet presAssocID="{4094929E-03AE-4F93-AFAB-9E2E44870D9C}" presName="sp" presStyleCnt="0"/>
      <dgm:spPr/>
    </dgm:pt>
    <dgm:pt modelId="{FA6A7568-22FD-4CFF-A686-A957E07697B4}" type="pres">
      <dgm:prSet presAssocID="{E21E7C19-9D6C-4B8B-A329-E18A04ABE17F}" presName="arrowAndChildren" presStyleCnt="0"/>
      <dgm:spPr/>
    </dgm:pt>
    <dgm:pt modelId="{8F72D723-0187-493B-BF3F-C13C182CA9D1}" type="pres">
      <dgm:prSet presAssocID="{E21E7C19-9D6C-4B8B-A329-E18A04ABE17F}" presName="parentTextArrow" presStyleLbl="node1" presStyleIdx="1" presStyleCnt="3"/>
      <dgm:spPr/>
    </dgm:pt>
    <dgm:pt modelId="{3B55525A-846B-48CD-9E60-E79D0DCF4E7E}" type="pres">
      <dgm:prSet presAssocID="{E21E7C19-9D6C-4B8B-A329-E18A04ABE17F}" presName="arrow" presStyleLbl="node1" presStyleIdx="2" presStyleCnt="3"/>
      <dgm:spPr/>
    </dgm:pt>
    <dgm:pt modelId="{54307010-63F8-4679-A10F-750AB89C423F}" type="pres">
      <dgm:prSet presAssocID="{E21E7C19-9D6C-4B8B-A329-E18A04ABE17F}" presName="descendantArrow" presStyleCnt="0"/>
      <dgm:spPr/>
    </dgm:pt>
    <dgm:pt modelId="{F5B417F5-C487-47EE-BC91-094129E74485}" type="pres">
      <dgm:prSet presAssocID="{AD66B5FF-660B-40FA-B8FC-F990858E975C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D8D0BD08-9B55-4FAC-9AF2-43FE9ED9170D}" srcId="{E21E7C19-9D6C-4B8B-A329-E18A04ABE17F}" destId="{AD66B5FF-660B-40FA-B8FC-F990858E975C}" srcOrd="0" destOrd="0" parTransId="{77A5A293-2737-4955-8B3F-4B2C6B67BFDC}" sibTransId="{8C41DE46-7555-4C42-AFFD-1CDA9E65CEDF}"/>
    <dgm:cxn modelId="{BDAFA70C-CBFE-4D3D-83E9-2AE7E06C82C8}" type="presOf" srcId="{A9B7F662-4E44-4919-A5E4-76F791813230}" destId="{44389600-5818-4E57-9072-F92345C98497}" srcOrd="0" destOrd="0" presId="urn:microsoft.com/office/officeart/2005/8/layout/process4"/>
    <dgm:cxn modelId="{4A207113-EBFB-4A85-914F-982D02218897}" type="presOf" srcId="{AD66B5FF-660B-40FA-B8FC-F990858E975C}" destId="{F5B417F5-C487-47EE-BC91-094129E74485}" srcOrd="0" destOrd="0" presId="urn:microsoft.com/office/officeart/2005/8/layout/process4"/>
    <dgm:cxn modelId="{F89A6237-9008-49DE-892F-531ADFFE52F1}" srcId="{BC28A598-8927-4EE1-8F32-8256E282AA53}" destId="{C49A04BF-76DC-4DE6-8CC3-161510EA2A98}" srcOrd="2" destOrd="0" parTransId="{38C06897-EE32-4836-9D5B-1DD727DF210E}" sibTransId="{6A92E6BD-870C-4A8E-A266-2ECB10D7A81D}"/>
    <dgm:cxn modelId="{9E25B540-82D5-4674-87A4-DECB40509FA2}" type="presOf" srcId="{C49A04BF-76DC-4DE6-8CC3-161510EA2A98}" destId="{38FA6989-90C7-4277-BE8E-CA878B3821BD}" srcOrd="0" destOrd="0" presId="urn:microsoft.com/office/officeart/2005/8/layout/process4"/>
    <dgm:cxn modelId="{478C3B5D-CFD3-4820-B902-2F2B0454247B}" type="presOf" srcId="{739B9ED0-DD8D-4A70-B08F-6D7A4DA54458}" destId="{96F95A36-FE8F-4130-B05F-A3CD01C91588}" srcOrd="0" destOrd="0" presId="urn:microsoft.com/office/officeart/2005/8/layout/process4"/>
    <dgm:cxn modelId="{85E38C42-C13C-4C26-A693-BD583B6820E0}" srcId="{C49A04BF-76DC-4DE6-8CC3-161510EA2A98}" destId="{0168AAE1-E4BC-4C20-9604-0B847CEDD4EE}" srcOrd="0" destOrd="0" parTransId="{B76E562B-1488-4E5F-8D9C-529AD0D66F52}" sibTransId="{F553CEA4-BBE0-42BA-ACDB-0D229F6A54FA}"/>
    <dgm:cxn modelId="{16BFEB6F-8B31-48C9-9947-2C6AA1A7D09B}" type="presOf" srcId="{C49A04BF-76DC-4DE6-8CC3-161510EA2A98}" destId="{DD9661D7-58F1-4CF1-9B8C-CC3965BD4750}" srcOrd="1" destOrd="0" presId="urn:microsoft.com/office/officeart/2005/8/layout/process4"/>
    <dgm:cxn modelId="{E6CA9C51-46F0-4EF1-82F9-6C4F7B88F806}" srcId="{BC28A598-8927-4EE1-8F32-8256E282AA53}" destId="{A9B7F662-4E44-4919-A5E4-76F791813230}" srcOrd="1" destOrd="0" parTransId="{E910C853-6EA2-4E98-B620-3E22849A2DAA}" sibTransId="{7AF7365D-9369-40E1-8F28-DE3E9A18AC8B}"/>
    <dgm:cxn modelId="{D375299A-2AC3-4CB7-AAC1-4C0E33DDEECC}" srcId="{A9B7F662-4E44-4919-A5E4-76F791813230}" destId="{739B9ED0-DD8D-4A70-B08F-6D7A4DA54458}" srcOrd="0" destOrd="0" parTransId="{7850CDEC-7D09-4F69-B0F2-93866DC35834}" sibTransId="{330214BC-3204-48D1-97E4-42853533F90F}"/>
    <dgm:cxn modelId="{6AC0049C-514A-484C-8318-3F11EFCDD8B5}" type="presOf" srcId="{E21E7C19-9D6C-4B8B-A329-E18A04ABE17F}" destId="{3B55525A-846B-48CD-9E60-E79D0DCF4E7E}" srcOrd="1" destOrd="0" presId="urn:microsoft.com/office/officeart/2005/8/layout/process4"/>
    <dgm:cxn modelId="{9A34D3AB-1CB5-4FB6-9C48-F15D0A5D3973}" type="presOf" srcId="{E21E7C19-9D6C-4B8B-A329-E18A04ABE17F}" destId="{8F72D723-0187-493B-BF3F-C13C182CA9D1}" srcOrd="0" destOrd="0" presId="urn:microsoft.com/office/officeart/2005/8/layout/process4"/>
    <dgm:cxn modelId="{5D6CECAC-54E1-4FF9-BF05-0AEAF7F7531C}" type="presOf" srcId="{BC28A598-8927-4EE1-8F32-8256E282AA53}" destId="{42D7C769-2417-44D6-891E-107D52A6E78A}" srcOrd="0" destOrd="0" presId="urn:microsoft.com/office/officeart/2005/8/layout/process4"/>
    <dgm:cxn modelId="{E6B1FCB0-342D-4CBE-8BF3-C62B81730826}" srcId="{BC28A598-8927-4EE1-8F32-8256E282AA53}" destId="{E21E7C19-9D6C-4B8B-A329-E18A04ABE17F}" srcOrd="0" destOrd="0" parTransId="{7AAA5A02-0252-4E6B-9073-E35763AEA8E4}" sibTransId="{4094929E-03AE-4F93-AFAB-9E2E44870D9C}"/>
    <dgm:cxn modelId="{9FF34DD4-5E50-4012-995E-E251C6E053C5}" type="presOf" srcId="{A9B7F662-4E44-4919-A5E4-76F791813230}" destId="{E34C61BD-7500-4E08-B3B9-9648385A45FF}" srcOrd="1" destOrd="0" presId="urn:microsoft.com/office/officeart/2005/8/layout/process4"/>
    <dgm:cxn modelId="{9FA431E1-55C8-4E08-92FE-C5D0479A04E4}" type="presOf" srcId="{0168AAE1-E4BC-4C20-9604-0B847CEDD4EE}" destId="{8B3B8D50-140D-4399-AFF6-0C1C20C4A7E8}" srcOrd="0" destOrd="0" presId="urn:microsoft.com/office/officeart/2005/8/layout/process4"/>
    <dgm:cxn modelId="{D0D9C9D1-0FB3-4F14-BEB2-9FE76B1D6FF8}" type="presParOf" srcId="{42D7C769-2417-44D6-891E-107D52A6E78A}" destId="{41E5C6F5-8461-4551-B565-42B94F42B3A0}" srcOrd="0" destOrd="0" presId="urn:microsoft.com/office/officeart/2005/8/layout/process4"/>
    <dgm:cxn modelId="{58684DAF-5BDB-4965-A951-8E263EFD5888}" type="presParOf" srcId="{41E5C6F5-8461-4551-B565-42B94F42B3A0}" destId="{38FA6989-90C7-4277-BE8E-CA878B3821BD}" srcOrd="0" destOrd="0" presId="urn:microsoft.com/office/officeart/2005/8/layout/process4"/>
    <dgm:cxn modelId="{BC1327B8-D3AA-472F-8DFC-5D0ECDE24719}" type="presParOf" srcId="{41E5C6F5-8461-4551-B565-42B94F42B3A0}" destId="{DD9661D7-58F1-4CF1-9B8C-CC3965BD4750}" srcOrd="1" destOrd="0" presId="urn:microsoft.com/office/officeart/2005/8/layout/process4"/>
    <dgm:cxn modelId="{51D12867-8949-4D08-9460-97F4BCD1F310}" type="presParOf" srcId="{41E5C6F5-8461-4551-B565-42B94F42B3A0}" destId="{0098F622-BC7A-4503-AC3B-020210B8392E}" srcOrd="2" destOrd="0" presId="urn:microsoft.com/office/officeart/2005/8/layout/process4"/>
    <dgm:cxn modelId="{2C579B9B-1EF6-4444-891D-CA6E2EC4BA05}" type="presParOf" srcId="{0098F622-BC7A-4503-AC3B-020210B8392E}" destId="{8B3B8D50-140D-4399-AFF6-0C1C20C4A7E8}" srcOrd="0" destOrd="0" presId="urn:microsoft.com/office/officeart/2005/8/layout/process4"/>
    <dgm:cxn modelId="{24E73D1C-0663-4871-AE33-C640B44CA5F0}" type="presParOf" srcId="{42D7C769-2417-44D6-891E-107D52A6E78A}" destId="{BD98124D-ED6B-42FA-85C6-0B9720D38E8A}" srcOrd="1" destOrd="0" presId="urn:microsoft.com/office/officeart/2005/8/layout/process4"/>
    <dgm:cxn modelId="{332E919D-3D99-42F8-9C79-A93279B50EA9}" type="presParOf" srcId="{42D7C769-2417-44D6-891E-107D52A6E78A}" destId="{F7BC345F-4073-4AF5-B63C-EFA6D9666DAF}" srcOrd="2" destOrd="0" presId="urn:microsoft.com/office/officeart/2005/8/layout/process4"/>
    <dgm:cxn modelId="{AF6F965C-E9C0-4EA2-B49E-95011717FA42}" type="presParOf" srcId="{F7BC345F-4073-4AF5-B63C-EFA6D9666DAF}" destId="{44389600-5818-4E57-9072-F92345C98497}" srcOrd="0" destOrd="0" presId="urn:microsoft.com/office/officeart/2005/8/layout/process4"/>
    <dgm:cxn modelId="{F0385E21-9202-4EB2-A1B5-1CB85FD493B5}" type="presParOf" srcId="{F7BC345F-4073-4AF5-B63C-EFA6D9666DAF}" destId="{E34C61BD-7500-4E08-B3B9-9648385A45FF}" srcOrd="1" destOrd="0" presId="urn:microsoft.com/office/officeart/2005/8/layout/process4"/>
    <dgm:cxn modelId="{27F8DA8A-3E79-4DB0-BDAE-1FCDC1859BDE}" type="presParOf" srcId="{F7BC345F-4073-4AF5-B63C-EFA6D9666DAF}" destId="{D2DB3C85-5ECD-41E2-AD13-E1EE9380AD64}" srcOrd="2" destOrd="0" presId="urn:microsoft.com/office/officeart/2005/8/layout/process4"/>
    <dgm:cxn modelId="{800E96D8-294F-4775-B935-C3A688076ADE}" type="presParOf" srcId="{D2DB3C85-5ECD-41E2-AD13-E1EE9380AD64}" destId="{96F95A36-FE8F-4130-B05F-A3CD01C91588}" srcOrd="0" destOrd="0" presId="urn:microsoft.com/office/officeart/2005/8/layout/process4"/>
    <dgm:cxn modelId="{37B56F38-BEA0-4BB9-924F-72609E430748}" type="presParOf" srcId="{42D7C769-2417-44D6-891E-107D52A6E78A}" destId="{15E8B1E6-09F4-4627-B6E9-BCF08D817A11}" srcOrd="3" destOrd="0" presId="urn:microsoft.com/office/officeart/2005/8/layout/process4"/>
    <dgm:cxn modelId="{3298810E-D52B-4FCF-81EA-860FCD336C34}" type="presParOf" srcId="{42D7C769-2417-44D6-891E-107D52A6E78A}" destId="{FA6A7568-22FD-4CFF-A686-A957E07697B4}" srcOrd="4" destOrd="0" presId="urn:microsoft.com/office/officeart/2005/8/layout/process4"/>
    <dgm:cxn modelId="{EFA39AA7-37D6-4DAE-A9C9-F7BA4B4B977A}" type="presParOf" srcId="{FA6A7568-22FD-4CFF-A686-A957E07697B4}" destId="{8F72D723-0187-493B-BF3F-C13C182CA9D1}" srcOrd="0" destOrd="0" presId="urn:microsoft.com/office/officeart/2005/8/layout/process4"/>
    <dgm:cxn modelId="{582A9A2E-7329-4E63-AA1C-1334E405C67C}" type="presParOf" srcId="{FA6A7568-22FD-4CFF-A686-A957E07697B4}" destId="{3B55525A-846B-48CD-9E60-E79D0DCF4E7E}" srcOrd="1" destOrd="0" presId="urn:microsoft.com/office/officeart/2005/8/layout/process4"/>
    <dgm:cxn modelId="{91576D4B-9496-42C6-AA36-9509559D7776}" type="presParOf" srcId="{FA6A7568-22FD-4CFF-A686-A957E07697B4}" destId="{54307010-63F8-4679-A10F-750AB89C423F}" srcOrd="2" destOrd="0" presId="urn:microsoft.com/office/officeart/2005/8/layout/process4"/>
    <dgm:cxn modelId="{FF974E53-2CF6-422A-A987-D593D10EE993}" type="presParOf" srcId="{54307010-63F8-4679-A10F-750AB89C423F}" destId="{F5B417F5-C487-47EE-BC91-094129E7448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661D7-58F1-4CF1-9B8C-CC3965BD4750}">
      <dsp:nvSpPr>
        <dsp:cNvPr id="0" name=""/>
        <dsp:cNvSpPr/>
      </dsp:nvSpPr>
      <dsp:spPr>
        <a:xfrm>
          <a:off x="0" y="3049627"/>
          <a:ext cx="10058399" cy="100095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次回お題の発表</a:t>
          </a:r>
        </a:p>
      </dsp:txBody>
      <dsp:txXfrm>
        <a:off x="0" y="3049627"/>
        <a:ext cx="10058399" cy="540516"/>
      </dsp:txXfrm>
    </dsp:sp>
    <dsp:sp modelId="{8B3B8D50-140D-4399-AFF6-0C1C20C4A7E8}">
      <dsp:nvSpPr>
        <dsp:cNvPr id="0" name=""/>
        <dsp:cNvSpPr/>
      </dsp:nvSpPr>
      <dsp:spPr>
        <a:xfrm>
          <a:off x="0" y="3570125"/>
          <a:ext cx="10058399" cy="46043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お題は、具体的なモノや、抽象的な概念などいろいろ</a:t>
          </a:r>
          <a:r>
            <a:rPr kumimoji="1" lang="en-US" altLang="ja-JP" sz="2000" kern="1200" dirty="0"/>
            <a:t>…</a:t>
          </a:r>
          <a:endParaRPr kumimoji="1" lang="ja-JP" altLang="en-US" sz="2000" kern="1200" dirty="0"/>
        </a:p>
      </dsp:txBody>
      <dsp:txXfrm>
        <a:off x="0" y="3570125"/>
        <a:ext cx="10058399" cy="460439"/>
      </dsp:txXfrm>
    </dsp:sp>
    <dsp:sp modelId="{E34C61BD-7500-4E08-B3B9-9648385A45FF}">
      <dsp:nvSpPr>
        <dsp:cNvPr id="0" name=""/>
        <dsp:cNvSpPr/>
      </dsp:nvSpPr>
      <dsp:spPr>
        <a:xfrm rot="10800000">
          <a:off x="0" y="1525172"/>
          <a:ext cx="10058399" cy="1539470"/>
        </a:xfrm>
        <a:prstGeom prst="upArrowCallout">
          <a:avLst/>
        </a:prstGeom>
        <a:solidFill>
          <a:schemeClr val="accent4">
            <a:hueOff val="-7908374"/>
            <a:satOff val="-8264"/>
            <a:lumOff val="2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意見交換</a:t>
          </a:r>
        </a:p>
      </dsp:txBody>
      <dsp:txXfrm rot="-10800000">
        <a:off x="0" y="1525172"/>
        <a:ext cx="10058399" cy="540354"/>
      </dsp:txXfrm>
    </dsp:sp>
    <dsp:sp modelId="{96F95A36-FE8F-4130-B05F-A3CD01C91588}">
      <dsp:nvSpPr>
        <dsp:cNvPr id="0" name=""/>
        <dsp:cNvSpPr/>
      </dsp:nvSpPr>
      <dsp:spPr>
        <a:xfrm>
          <a:off x="0" y="2065526"/>
          <a:ext cx="10058399" cy="460301"/>
        </a:xfrm>
        <a:prstGeom prst="rect">
          <a:avLst/>
        </a:prstGeom>
        <a:solidFill>
          <a:schemeClr val="accent4">
            <a:tint val="40000"/>
            <a:alpha val="90000"/>
            <a:hueOff val="-8036926"/>
            <a:satOff val="-4067"/>
            <a:lumOff val="18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8036926"/>
              <a:satOff val="-4067"/>
              <a:lumOff val="1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俳句を発表し、お互いに感想や意見を交換する　</a:t>
          </a:r>
        </a:p>
      </dsp:txBody>
      <dsp:txXfrm>
        <a:off x="0" y="2065526"/>
        <a:ext cx="10058399" cy="460301"/>
      </dsp:txXfrm>
    </dsp:sp>
    <dsp:sp modelId="{3B55525A-846B-48CD-9E60-E79D0DCF4E7E}">
      <dsp:nvSpPr>
        <dsp:cNvPr id="0" name=""/>
        <dsp:cNvSpPr/>
      </dsp:nvSpPr>
      <dsp:spPr>
        <a:xfrm rot="10800000">
          <a:off x="0" y="716"/>
          <a:ext cx="10058399" cy="1539470"/>
        </a:xfrm>
        <a:prstGeom prst="upArrowCallout">
          <a:avLst/>
        </a:prstGeom>
        <a:solidFill>
          <a:schemeClr val="accent4">
            <a:hueOff val="-15816747"/>
            <a:satOff val="-16527"/>
            <a:lumOff val="4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u="none" kern="1200" dirty="0"/>
            <a:t>俳句を詠む</a:t>
          </a:r>
        </a:p>
      </dsp:txBody>
      <dsp:txXfrm rot="-10800000">
        <a:off x="0" y="716"/>
        <a:ext cx="10058399" cy="540354"/>
      </dsp:txXfrm>
    </dsp:sp>
    <dsp:sp modelId="{F5B417F5-C487-47EE-BC91-094129E74485}">
      <dsp:nvSpPr>
        <dsp:cNvPr id="0" name=""/>
        <dsp:cNvSpPr/>
      </dsp:nvSpPr>
      <dsp:spPr>
        <a:xfrm>
          <a:off x="0" y="541070"/>
          <a:ext cx="10058399" cy="460301"/>
        </a:xfrm>
        <a:prstGeom prst="rect">
          <a:avLst/>
        </a:prstGeom>
        <a:solidFill>
          <a:schemeClr val="accent4">
            <a:tint val="40000"/>
            <a:alpha val="90000"/>
            <a:hueOff val="-16073851"/>
            <a:satOff val="-8133"/>
            <a:lumOff val="369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16073851"/>
              <a:satOff val="-8133"/>
              <a:lumOff val="3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お題に沿って各自俳句をつくる　</a:t>
          </a:r>
          <a:r>
            <a:rPr kumimoji="1" lang="en-US" altLang="ja-JP" sz="2000" kern="1200" dirty="0"/>
            <a:t>※</a:t>
          </a:r>
          <a:r>
            <a:rPr kumimoji="1" lang="ja-JP" altLang="en-US" sz="2000" kern="1200" dirty="0"/>
            <a:t>何個でも可</a:t>
          </a:r>
        </a:p>
      </dsp:txBody>
      <dsp:txXfrm>
        <a:off x="0" y="541070"/>
        <a:ext cx="10058399" cy="460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79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66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249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73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05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51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63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02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5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08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20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9BFBD06-1C07-4BBD-8A91-DC0B1693AE7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8FBC807-7E5A-4A8D-A82D-4F8DC729E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7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26607D-049F-48EC-B4FA-5E3C59FEDF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/>
              <a:t>サークル会員募集のお知らせ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A887CAD-A818-44AB-9552-5DBABDD8E4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俳句サークル　風花クラブ</a:t>
            </a:r>
          </a:p>
        </p:txBody>
      </p:sp>
    </p:spTree>
    <p:extLst>
      <p:ext uri="{BB962C8B-B14F-4D97-AF65-F5344CB8AC3E}">
        <p14:creationId xmlns:p14="http://schemas.microsoft.com/office/powerpoint/2010/main" val="1231727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BA7A1A-EB3C-418A-8565-664C4B900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俳句のおもしろさ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D2884A-2C16-4A22-A6C0-46EE922A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3200" dirty="0"/>
              <a:t>限られた文字数で情景や心情を描く</a:t>
            </a:r>
          </a:p>
          <a:p>
            <a:pPr>
              <a:lnSpc>
                <a:spcPct val="100000"/>
              </a:lnSpc>
            </a:pPr>
            <a:r>
              <a:rPr kumimoji="1" lang="ja-JP" altLang="en-US" sz="3200" dirty="0"/>
              <a:t>街並み、自然、すべてのものに対する見方が変わる</a:t>
            </a:r>
          </a:p>
          <a:p>
            <a:pPr>
              <a:lnSpc>
                <a:spcPct val="100000"/>
              </a:lnSpc>
            </a:pPr>
            <a:r>
              <a:rPr kumimoji="1" lang="ja-JP" altLang="en-US" sz="3200" dirty="0"/>
              <a:t>他の人の作品を味わい、新しい発見を得る</a:t>
            </a:r>
          </a:p>
          <a:p>
            <a:pPr>
              <a:lnSpc>
                <a:spcPct val="100000"/>
              </a:lnSpc>
            </a:pP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0575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3A8B65-15BC-4917-ACEE-DA8CFF4B1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5B1EB-4BAB-4206-A0DF-C223364AD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/>
              <a:t>活動日時</a:t>
            </a:r>
            <a:endParaRPr lang="en-US" altLang="ja-JP" sz="2800" dirty="0"/>
          </a:p>
          <a:p>
            <a:pPr lvl="1"/>
            <a:r>
              <a:rPr lang="ja-JP" altLang="en-US" sz="2400" dirty="0"/>
              <a:t>隔週土曜日　</a:t>
            </a:r>
            <a:r>
              <a:rPr lang="en-US" altLang="ja-JP" sz="2400" dirty="0"/>
              <a:t>11</a:t>
            </a:r>
            <a:r>
              <a:rPr lang="ja-JP" altLang="en-US" sz="2400" dirty="0"/>
              <a:t>時～</a:t>
            </a:r>
            <a:r>
              <a:rPr lang="en-US" altLang="ja-JP" sz="2400" dirty="0"/>
              <a:t>16</a:t>
            </a:r>
            <a:r>
              <a:rPr lang="ja-JP" altLang="en-US" sz="2400" dirty="0"/>
              <a:t>時（昼休憩あり）</a:t>
            </a:r>
            <a:endParaRPr lang="en-US" altLang="ja-JP" sz="2400" dirty="0"/>
          </a:p>
          <a:p>
            <a:r>
              <a:rPr lang="ja-JP" altLang="en-US" sz="2800" dirty="0"/>
              <a:t>主な活動場所</a:t>
            </a:r>
            <a:endParaRPr lang="en-US" altLang="ja-JP" sz="2800" dirty="0"/>
          </a:p>
          <a:p>
            <a:pPr lvl="1"/>
            <a:r>
              <a:rPr lang="ja-JP" altLang="en-US" sz="2400" dirty="0"/>
              <a:t>区民文化センター　ミーティングルーム</a:t>
            </a:r>
            <a:endParaRPr lang="en-US" altLang="ja-JP" sz="2400" dirty="0"/>
          </a:p>
          <a:p>
            <a:r>
              <a:rPr lang="ja-JP" altLang="en-US" sz="2800" dirty="0"/>
              <a:t>年会費</a:t>
            </a:r>
            <a:endParaRPr lang="en-US" altLang="ja-JP" sz="2800" dirty="0"/>
          </a:p>
          <a:p>
            <a:pPr lvl="1"/>
            <a:r>
              <a:rPr lang="en-US" altLang="ja-JP" sz="2400" dirty="0"/>
              <a:t>2,000</a:t>
            </a:r>
            <a:r>
              <a:rPr lang="ja-JP" altLang="en-US" sz="2400" dirty="0"/>
              <a:t>円</a:t>
            </a:r>
            <a:endParaRPr lang="en-US" altLang="ja-JP" sz="2400" dirty="0"/>
          </a:p>
          <a:p>
            <a:pPr lvl="2"/>
            <a:r>
              <a:rPr lang="ja-JP" altLang="en-US" sz="2000" dirty="0"/>
              <a:t>施設利用料および会報費にあてさせていただきます。</a:t>
            </a:r>
            <a:endParaRPr lang="en-US" altLang="ja-JP" sz="2000" dirty="0"/>
          </a:p>
          <a:p>
            <a:pPr lvl="2"/>
            <a:r>
              <a:rPr lang="ja-JP" altLang="en-US" sz="2000" dirty="0"/>
              <a:t>行事によっては、個別に費用がかかる場合がございます。</a:t>
            </a:r>
          </a:p>
        </p:txBody>
      </p:sp>
    </p:spTree>
    <p:extLst>
      <p:ext uri="{BB962C8B-B14F-4D97-AF65-F5344CB8AC3E}">
        <p14:creationId xmlns:p14="http://schemas.microsoft.com/office/powerpoint/2010/main" val="4175399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F92361-8067-430F-BFB0-9361C68A8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活動の流れ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1875E3F-9CB7-4EDF-AD84-6E2F0EE9C0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9052834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532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14F440-00DE-4ECD-AC3D-50E33086D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7207380-6EB2-4C3F-8522-35AEDE48BB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328729"/>
              </p:ext>
            </p:extLst>
          </p:nvPr>
        </p:nvGraphicFramePr>
        <p:xfrm>
          <a:off x="1069975" y="2120900"/>
          <a:ext cx="10058400" cy="400718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97814">
                  <a:extLst>
                    <a:ext uri="{9D8B030D-6E8A-4147-A177-3AD203B41FA5}">
                      <a16:colId xmlns:a16="http://schemas.microsoft.com/office/drawing/2014/main" val="2010464085"/>
                    </a:ext>
                  </a:extLst>
                </a:gridCol>
                <a:gridCol w="8160586">
                  <a:extLst>
                    <a:ext uri="{9D8B030D-6E8A-4147-A177-3AD203B41FA5}">
                      <a16:colId xmlns:a16="http://schemas.microsoft.com/office/drawing/2014/main" val="3713674343"/>
                    </a:ext>
                  </a:extLst>
                </a:gridCol>
              </a:tblGrid>
              <a:tr h="4772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/>
                        <a:t>行事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36322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俳句大賞への応募（講師指導あり）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7037132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東京アート展の見学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010303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4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お花見俳句大会の実施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65264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7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日本文化作品展への出展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1363766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10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日光市紅葉狩り俳句大会の実施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729626"/>
                  </a:ext>
                </a:extLst>
              </a:tr>
              <a:tr h="5883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FOM</a:t>
                      </a:r>
                      <a:r>
                        <a:rPr kumimoji="1" lang="ja-JP" altLang="en-US" sz="2400" dirty="0"/>
                        <a:t>デパートにて展覧会の開催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57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1754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0</TotalTime>
  <Words>200</Words>
  <Application>Microsoft Office PowerPoint</Application>
  <PresentationFormat>ワイド画面</PresentationFormat>
  <Paragraphs>37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Century Schoolbook</vt:lpstr>
      <vt:lpstr>Wingdings</vt:lpstr>
      <vt:lpstr>木版活字</vt:lpstr>
      <vt:lpstr>サークル会員募集のお知らせ</vt:lpstr>
      <vt:lpstr>俳句のおもしろさ</vt:lpstr>
      <vt:lpstr>サークル活動の概要</vt:lpstr>
      <vt:lpstr>活動の流れ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2022-04-21T01:27:34Z</dcterms:created>
  <dcterms:modified xsi:type="dcterms:W3CDTF">2022-04-21T01:27:40Z</dcterms:modified>
</cp:coreProperties>
</file>