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9" r:id="rId3"/>
    <p:sldId id="270" r:id="rId4"/>
    <p:sldId id="27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615CA-2F6B-4268-900F-8C636359872B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CC19BC7-31B7-4B1E-B8AE-C02B48F785A2}">
      <dgm:prSet phldrT="[テキスト]" custT="1"/>
      <dgm:spPr/>
      <dgm:t>
        <a:bodyPr/>
        <a:lstStyle/>
        <a:p>
          <a:r>
            <a:rPr kumimoji="1" lang="ja-JP" altLang="en-US" sz="2000" dirty="0"/>
            <a:t>りんごのパイ</a:t>
          </a:r>
          <a:endParaRPr kumimoji="1" lang="en-US" altLang="ja-JP" sz="2000" dirty="0"/>
        </a:p>
      </dgm:t>
    </dgm:pt>
    <dgm:pt modelId="{B5CF5746-E25D-4FA1-B18E-0BB70FEB42D0}" type="parTrans" cxnId="{714F0B06-C3C5-4A26-8CF3-65DE846669A7}">
      <dgm:prSet/>
      <dgm:spPr/>
      <dgm:t>
        <a:bodyPr/>
        <a:lstStyle/>
        <a:p>
          <a:endParaRPr kumimoji="1" lang="ja-JP" altLang="en-US" sz="2400"/>
        </a:p>
      </dgm:t>
    </dgm:pt>
    <dgm:pt modelId="{A1652713-D3F5-4166-8920-514268F7FA41}" type="sibTrans" cxnId="{714F0B06-C3C5-4A26-8CF3-65DE846669A7}">
      <dgm:prSet/>
      <dgm:spPr/>
      <dgm:t>
        <a:bodyPr/>
        <a:lstStyle/>
        <a:p>
          <a:endParaRPr kumimoji="1" lang="ja-JP" altLang="en-US" sz="2400"/>
        </a:p>
      </dgm:t>
    </dgm:pt>
    <dgm:pt modelId="{1E49D416-4265-41D6-AAF5-21E3C24D0509}">
      <dgm:prSet phldrT="[テキスト]" custT="1"/>
      <dgm:spPr/>
      <dgm:t>
        <a:bodyPr/>
        <a:lstStyle/>
        <a:p>
          <a:r>
            <a:rPr kumimoji="1" lang="ja-JP" altLang="en-US" sz="2000" dirty="0"/>
            <a:t>おいものタルト</a:t>
          </a:r>
        </a:p>
      </dgm:t>
    </dgm:pt>
    <dgm:pt modelId="{4E3EB9DA-D2C1-4069-A6CB-6C71B5BF8AA9}" type="parTrans" cxnId="{F8D741B1-CAD0-42B2-BF11-FCF31CFB85FC}">
      <dgm:prSet/>
      <dgm:spPr/>
      <dgm:t>
        <a:bodyPr/>
        <a:lstStyle/>
        <a:p>
          <a:endParaRPr kumimoji="1" lang="ja-JP" altLang="en-US" sz="2400"/>
        </a:p>
      </dgm:t>
    </dgm:pt>
    <dgm:pt modelId="{9A3FB7DA-3D2B-42FA-970C-E2DC894EBCE3}" type="sibTrans" cxnId="{F8D741B1-CAD0-42B2-BF11-FCF31CFB85FC}">
      <dgm:prSet/>
      <dgm:spPr/>
      <dgm:t>
        <a:bodyPr/>
        <a:lstStyle/>
        <a:p>
          <a:endParaRPr kumimoji="1" lang="ja-JP" altLang="en-US" sz="2400"/>
        </a:p>
      </dgm:t>
    </dgm:pt>
    <dgm:pt modelId="{10A2FBB1-A88A-49F4-BE27-D109EB7C45EE}">
      <dgm:prSet custT="1"/>
      <dgm:spPr/>
      <dgm:t>
        <a:bodyPr/>
        <a:lstStyle/>
        <a:p>
          <a:r>
            <a:rPr kumimoji="1" lang="ja-JP" altLang="en-US" sz="1600" dirty="0"/>
            <a:t>ラズベリーがアクセント</a:t>
          </a:r>
          <a:endParaRPr kumimoji="1" lang="en-US" altLang="ja-JP" sz="1600" dirty="0"/>
        </a:p>
      </dgm:t>
    </dgm:pt>
    <dgm:pt modelId="{06A24A08-7420-445D-B410-1F2F1E2F5F1A}" type="parTrans" cxnId="{E7ED2817-96DC-4E36-8E0B-2F60C9657D3D}">
      <dgm:prSet/>
      <dgm:spPr/>
      <dgm:t>
        <a:bodyPr/>
        <a:lstStyle/>
        <a:p>
          <a:endParaRPr kumimoji="1" lang="ja-JP" altLang="en-US" sz="2400"/>
        </a:p>
      </dgm:t>
    </dgm:pt>
    <dgm:pt modelId="{3AF1641F-AB1B-47BF-B480-A51D13436E82}" type="sibTrans" cxnId="{E7ED2817-96DC-4E36-8E0B-2F60C9657D3D}">
      <dgm:prSet/>
      <dgm:spPr/>
      <dgm:t>
        <a:bodyPr/>
        <a:lstStyle/>
        <a:p>
          <a:endParaRPr kumimoji="1" lang="ja-JP" altLang="en-US" sz="2400"/>
        </a:p>
      </dgm:t>
    </dgm:pt>
    <dgm:pt modelId="{19489D9E-78BE-4C04-BE07-AC96FDECC6D3}">
      <dgm:prSet phldrT="[テキスト]" custT="1"/>
      <dgm:spPr/>
      <dgm:t>
        <a:bodyPr/>
        <a:lstStyle/>
        <a:p>
          <a:r>
            <a:rPr kumimoji="1" lang="ja-JP" altLang="en-US" sz="1600" dirty="0"/>
            <a:t>カスタードの風味が豊か</a:t>
          </a:r>
        </a:p>
      </dgm:t>
    </dgm:pt>
    <dgm:pt modelId="{CE8928B8-5971-4686-B0B1-B6964D6E8EEF}" type="parTrans" cxnId="{ECB91FEB-9464-4469-AB69-C5D06549FD0B}">
      <dgm:prSet/>
      <dgm:spPr/>
      <dgm:t>
        <a:bodyPr/>
        <a:lstStyle/>
        <a:p>
          <a:endParaRPr kumimoji="1" lang="ja-JP" altLang="en-US" sz="2400"/>
        </a:p>
      </dgm:t>
    </dgm:pt>
    <dgm:pt modelId="{FEF8B7F8-1840-45CD-80CE-A40F9B422E38}" type="sibTrans" cxnId="{ECB91FEB-9464-4469-AB69-C5D06549FD0B}">
      <dgm:prSet/>
      <dgm:spPr/>
      <dgm:t>
        <a:bodyPr/>
        <a:lstStyle/>
        <a:p>
          <a:endParaRPr kumimoji="1" lang="ja-JP" altLang="en-US" sz="2400"/>
        </a:p>
      </dgm:t>
    </dgm:pt>
    <dgm:pt modelId="{E0A41D4A-FCA5-45D3-8152-4ACF6282961A}">
      <dgm:prSet phldrT="[テキスト]" custT="1"/>
      <dgm:spPr/>
      <dgm:t>
        <a:bodyPr/>
        <a:lstStyle/>
        <a:p>
          <a:r>
            <a:rPr kumimoji="1" lang="ja-JP" altLang="en-US" sz="2000" dirty="0"/>
            <a:t>和栗のタルト</a:t>
          </a:r>
        </a:p>
      </dgm:t>
    </dgm:pt>
    <dgm:pt modelId="{CA0371F2-E4EE-4F5D-BF08-AE824599B77C}" type="parTrans" cxnId="{ED524640-F047-49F6-BF16-9A8E0634EB58}">
      <dgm:prSet/>
      <dgm:spPr/>
      <dgm:t>
        <a:bodyPr/>
        <a:lstStyle/>
        <a:p>
          <a:endParaRPr kumimoji="1" lang="ja-JP" altLang="en-US"/>
        </a:p>
      </dgm:t>
    </dgm:pt>
    <dgm:pt modelId="{D9C7DC3A-8F8C-4BF6-90BE-F623199BEF76}" type="sibTrans" cxnId="{ED524640-F047-49F6-BF16-9A8E0634EB58}">
      <dgm:prSet/>
      <dgm:spPr/>
      <dgm:t>
        <a:bodyPr/>
        <a:lstStyle/>
        <a:p>
          <a:endParaRPr kumimoji="1" lang="ja-JP" altLang="en-US"/>
        </a:p>
      </dgm:t>
    </dgm:pt>
    <dgm:pt modelId="{798B58AD-060C-4856-A952-374CE5192B33}">
      <dgm:prSet phldrT="[テキスト]" custT="1"/>
      <dgm:spPr/>
      <dgm:t>
        <a:bodyPr/>
        <a:lstStyle/>
        <a:p>
          <a:r>
            <a:rPr kumimoji="1" lang="ja-JP" altLang="en-US" sz="1600" dirty="0"/>
            <a:t>ブランデー入りの大人な味</a:t>
          </a:r>
        </a:p>
      </dgm:t>
    </dgm:pt>
    <dgm:pt modelId="{C51BC418-FBC2-4551-BC18-AE2D06CB1BCA}" type="parTrans" cxnId="{F60EEE0D-5EC1-4D8F-9AB5-5F705493A17F}">
      <dgm:prSet/>
      <dgm:spPr/>
      <dgm:t>
        <a:bodyPr/>
        <a:lstStyle/>
        <a:p>
          <a:endParaRPr kumimoji="1" lang="ja-JP" altLang="en-US"/>
        </a:p>
      </dgm:t>
    </dgm:pt>
    <dgm:pt modelId="{6679AF34-0567-495A-8CFD-782C59A999C5}" type="sibTrans" cxnId="{F60EEE0D-5EC1-4D8F-9AB5-5F705493A17F}">
      <dgm:prSet/>
      <dgm:spPr/>
      <dgm:t>
        <a:bodyPr/>
        <a:lstStyle/>
        <a:p>
          <a:endParaRPr kumimoji="1" lang="ja-JP" altLang="en-US"/>
        </a:p>
      </dgm:t>
    </dgm:pt>
    <dgm:pt modelId="{C35EF1BC-5E60-4F59-81D6-203C842BF996}" type="pres">
      <dgm:prSet presAssocID="{DCA615CA-2F6B-4268-900F-8C636359872B}" presName="Name0" presStyleCnt="0">
        <dgm:presLayoutVars>
          <dgm:dir/>
          <dgm:resizeHandles val="exact"/>
        </dgm:presLayoutVars>
      </dgm:prSet>
      <dgm:spPr/>
    </dgm:pt>
    <dgm:pt modelId="{67B66028-171D-40B9-BA42-DAAFED3321F5}" type="pres">
      <dgm:prSet presAssocID="{5CC19BC7-31B7-4B1E-B8AE-C02B48F785A2}" presName="compNode" presStyleCnt="0"/>
      <dgm:spPr/>
    </dgm:pt>
    <dgm:pt modelId="{D11C2C27-B2AA-461A-85D0-8F390FD63B7C}" type="pres">
      <dgm:prSet presAssocID="{5CC19BC7-31B7-4B1E-B8AE-C02B48F785A2}" presName="pictRect" presStyleLbl="node1" presStyleIdx="0" presStyleCnt="3" custLinFactNeighborY="-2315"/>
      <dgm:spPr>
        <a:blipFill>
          <a:blip xmlns:r="http://schemas.openxmlformats.org/officeDocument/2006/relationships" r:embed="rId1"/>
          <a:srcRect/>
          <a:stretch>
            <a:fillRect t="-3000" b="-3000"/>
          </a:stretch>
        </a:blipFill>
      </dgm:spPr>
    </dgm:pt>
    <dgm:pt modelId="{889CD2A7-80DA-4084-AB6B-85463E97D260}" type="pres">
      <dgm:prSet presAssocID="{5CC19BC7-31B7-4B1E-B8AE-C02B48F785A2}" presName="textRect" presStyleLbl="revTx" presStyleIdx="0" presStyleCnt="3">
        <dgm:presLayoutVars>
          <dgm:bulletEnabled val="1"/>
        </dgm:presLayoutVars>
      </dgm:prSet>
      <dgm:spPr/>
    </dgm:pt>
    <dgm:pt modelId="{61A1EA88-C4CD-4582-8BF8-A39E3ED74E8B}" type="pres">
      <dgm:prSet presAssocID="{A1652713-D3F5-4166-8920-514268F7FA41}" presName="sibTrans" presStyleLbl="sibTrans2D1" presStyleIdx="0" presStyleCnt="0"/>
      <dgm:spPr/>
    </dgm:pt>
    <dgm:pt modelId="{F38342E3-EA76-424E-AA01-2E936433B4C4}" type="pres">
      <dgm:prSet presAssocID="{1E49D416-4265-41D6-AAF5-21E3C24D0509}" presName="compNode" presStyleCnt="0"/>
      <dgm:spPr/>
    </dgm:pt>
    <dgm:pt modelId="{12370E6A-E88C-4760-BCD7-6004AEAEDA92}" type="pres">
      <dgm:prSet presAssocID="{1E49D416-4265-41D6-AAF5-21E3C24D0509}" presName="pictRect" presStyleLbl="node1" presStyleIdx="1" presStyleCnt="3"/>
      <dgm:spPr>
        <a:blipFill>
          <a:blip xmlns:r="http://schemas.openxmlformats.org/officeDocument/2006/relationships" r:embed="rId2"/>
          <a:srcRect/>
          <a:stretch>
            <a:fillRect l="-2000" r="-2000"/>
          </a:stretch>
        </a:blipFill>
      </dgm:spPr>
    </dgm:pt>
    <dgm:pt modelId="{9FBE89D7-70DE-486C-8BE7-8602AC94DDD5}" type="pres">
      <dgm:prSet presAssocID="{1E49D416-4265-41D6-AAF5-21E3C24D0509}" presName="textRect" presStyleLbl="revTx" presStyleIdx="1" presStyleCnt="3">
        <dgm:presLayoutVars>
          <dgm:bulletEnabled val="1"/>
        </dgm:presLayoutVars>
      </dgm:prSet>
      <dgm:spPr/>
    </dgm:pt>
    <dgm:pt modelId="{ED098B9E-EACF-470A-BA85-49368855F251}" type="pres">
      <dgm:prSet presAssocID="{9A3FB7DA-3D2B-42FA-970C-E2DC894EBCE3}" presName="sibTrans" presStyleLbl="sibTrans2D1" presStyleIdx="0" presStyleCnt="0"/>
      <dgm:spPr/>
    </dgm:pt>
    <dgm:pt modelId="{1576EE75-6B60-4050-AC07-88AC09FCDB96}" type="pres">
      <dgm:prSet presAssocID="{E0A41D4A-FCA5-45D3-8152-4ACF6282961A}" presName="compNode" presStyleCnt="0"/>
      <dgm:spPr/>
    </dgm:pt>
    <dgm:pt modelId="{56F1D340-E3A2-45BE-81D1-688C48CCAB43}" type="pres">
      <dgm:prSet presAssocID="{E0A41D4A-FCA5-45D3-8152-4ACF6282961A}" presName="pictRect" presStyleLbl="node1" presStyleIdx="2" presStyleCnt="3"/>
      <dgm:spPr/>
    </dgm:pt>
    <dgm:pt modelId="{3C0C8CFF-5AB9-45FF-899F-7A9BC53AB573}" type="pres">
      <dgm:prSet presAssocID="{E0A41D4A-FCA5-45D3-8152-4ACF6282961A}" presName="textRect" presStyleLbl="revTx" presStyleIdx="2" presStyleCnt="3">
        <dgm:presLayoutVars>
          <dgm:bulletEnabled val="1"/>
        </dgm:presLayoutVars>
      </dgm:prSet>
      <dgm:spPr/>
    </dgm:pt>
  </dgm:ptLst>
  <dgm:cxnLst>
    <dgm:cxn modelId="{714F0B06-C3C5-4A26-8CF3-65DE846669A7}" srcId="{DCA615CA-2F6B-4268-900F-8C636359872B}" destId="{5CC19BC7-31B7-4B1E-B8AE-C02B48F785A2}" srcOrd="0" destOrd="0" parTransId="{B5CF5746-E25D-4FA1-B18E-0BB70FEB42D0}" sibTransId="{A1652713-D3F5-4166-8920-514268F7FA41}"/>
    <dgm:cxn modelId="{F60EEE0D-5EC1-4D8F-9AB5-5F705493A17F}" srcId="{E0A41D4A-FCA5-45D3-8152-4ACF6282961A}" destId="{798B58AD-060C-4856-A952-374CE5192B33}" srcOrd="0" destOrd="0" parTransId="{C51BC418-FBC2-4551-BC18-AE2D06CB1BCA}" sibTransId="{6679AF34-0567-495A-8CFD-782C59A999C5}"/>
    <dgm:cxn modelId="{E7ED2817-96DC-4E36-8E0B-2F60C9657D3D}" srcId="{5CC19BC7-31B7-4B1E-B8AE-C02B48F785A2}" destId="{10A2FBB1-A88A-49F4-BE27-D109EB7C45EE}" srcOrd="0" destOrd="0" parTransId="{06A24A08-7420-445D-B410-1F2F1E2F5F1A}" sibTransId="{3AF1641F-AB1B-47BF-B480-A51D13436E82}"/>
    <dgm:cxn modelId="{ED524640-F047-49F6-BF16-9A8E0634EB58}" srcId="{DCA615CA-2F6B-4268-900F-8C636359872B}" destId="{E0A41D4A-FCA5-45D3-8152-4ACF6282961A}" srcOrd="2" destOrd="0" parTransId="{CA0371F2-E4EE-4F5D-BF08-AE824599B77C}" sibTransId="{D9C7DC3A-8F8C-4BF6-90BE-F623199BEF76}"/>
    <dgm:cxn modelId="{F5B8CF60-8756-4EA1-9177-8E0FEC350FB6}" type="presOf" srcId="{798B58AD-060C-4856-A952-374CE5192B33}" destId="{3C0C8CFF-5AB9-45FF-899F-7A9BC53AB573}" srcOrd="0" destOrd="1" presId="urn:microsoft.com/office/officeart/2005/8/layout/pList1"/>
    <dgm:cxn modelId="{5487E17E-FE5F-432A-B97A-BA526315B652}" type="presOf" srcId="{DCA615CA-2F6B-4268-900F-8C636359872B}" destId="{C35EF1BC-5E60-4F59-81D6-203C842BF996}" srcOrd="0" destOrd="0" presId="urn:microsoft.com/office/officeart/2005/8/layout/pList1"/>
    <dgm:cxn modelId="{325BF783-8DFA-4959-9989-E03ACED5BF23}" type="presOf" srcId="{5CC19BC7-31B7-4B1E-B8AE-C02B48F785A2}" destId="{889CD2A7-80DA-4084-AB6B-85463E97D260}" srcOrd="0" destOrd="0" presId="urn:microsoft.com/office/officeart/2005/8/layout/pList1"/>
    <dgm:cxn modelId="{CA9606A6-137C-4670-9A11-E730EB2BC38F}" type="presOf" srcId="{19489D9E-78BE-4C04-BE07-AC96FDECC6D3}" destId="{9FBE89D7-70DE-486C-8BE7-8602AC94DDD5}" srcOrd="0" destOrd="1" presId="urn:microsoft.com/office/officeart/2005/8/layout/pList1"/>
    <dgm:cxn modelId="{F8D741B1-CAD0-42B2-BF11-FCF31CFB85FC}" srcId="{DCA615CA-2F6B-4268-900F-8C636359872B}" destId="{1E49D416-4265-41D6-AAF5-21E3C24D0509}" srcOrd="1" destOrd="0" parTransId="{4E3EB9DA-D2C1-4069-A6CB-6C71B5BF8AA9}" sibTransId="{9A3FB7DA-3D2B-42FA-970C-E2DC894EBCE3}"/>
    <dgm:cxn modelId="{22F40DE4-B9B2-4B63-A394-C2B1B29371BA}" type="presOf" srcId="{10A2FBB1-A88A-49F4-BE27-D109EB7C45EE}" destId="{889CD2A7-80DA-4084-AB6B-85463E97D260}" srcOrd="0" destOrd="1" presId="urn:microsoft.com/office/officeart/2005/8/layout/pList1"/>
    <dgm:cxn modelId="{91FFD6E5-DD2E-4D88-8240-B9BD6AA100B7}" type="presOf" srcId="{A1652713-D3F5-4166-8920-514268F7FA41}" destId="{61A1EA88-C4CD-4582-8BF8-A39E3ED74E8B}" srcOrd="0" destOrd="0" presId="urn:microsoft.com/office/officeart/2005/8/layout/pList1"/>
    <dgm:cxn modelId="{7F63FCE5-B120-461C-B509-2FD4574A2CFA}" type="presOf" srcId="{E0A41D4A-FCA5-45D3-8152-4ACF6282961A}" destId="{3C0C8CFF-5AB9-45FF-899F-7A9BC53AB573}" srcOrd="0" destOrd="0" presId="urn:microsoft.com/office/officeart/2005/8/layout/pList1"/>
    <dgm:cxn modelId="{84154BE8-1E2D-4EE4-8BED-9B03B169EFC9}" type="presOf" srcId="{9A3FB7DA-3D2B-42FA-970C-E2DC894EBCE3}" destId="{ED098B9E-EACF-470A-BA85-49368855F251}" srcOrd="0" destOrd="0" presId="urn:microsoft.com/office/officeart/2005/8/layout/pList1"/>
    <dgm:cxn modelId="{ECB91FEB-9464-4469-AB69-C5D06549FD0B}" srcId="{1E49D416-4265-41D6-AAF5-21E3C24D0509}" destId="{19489D9E-78BE-4C04-BE07-AC96FDECC6D3}" srcOrd="0" destOrd="0" parTransId="{CE8928B8-5971-4686-B0B1-B6964D6E8EEF}" sibTransId="{FEF8B7F8-1840-45CD-80CE-A40F9B422E38}"/>
    <dgm:cxn modelId="{21E677ED-15B7-4CB2-8F1F-E67D7AA1379B}" type="presOf" srcId="{1E49D416-4265-41D6-AAF5-21E3C24D0509}" destId="{9FBE89D7-70DE-486C-8BE7-8602AC94DDD5}" srcOrd="0" destOrd="0" presId="urn:microsoft.com/office/officeart/2005/8/layout/pList1"/>
    <dgm:cxn modelId="{5BBDC22B-1486-4293-9D91-7CD6FBCC96C4}" type="presParOf" srcId="{C35EF1BC-5E60-4F59-81D6-203C842BF996}" destId="{67B66028-171D-40B9-BA42-DAAFED3321F5}" srcOrd="0" destOrd="0" presId="urn:microsoft.com/office/officeart/2005/8/layout/pList1"/>
    <dgm:cxn modelId="{6CF07BF0-AB55-4393-BFF6-162601E1B5CF}" type="presParOf" srcId="{67B66028-171D-40B9-BA42-DAAFED3321F5}" destId="{D11C2C27-B2AA-461A-85D0-8F390FD63B7C}" srcOrd="0" destOrd="0" presId="urn:microsoft.com/office/officeart/2005/8/layout/pList1"/>
    <dgm:cxn modelId="{64FDDEDE-3351-402F-8C8B-225884B67FFE}" type="presParOf" srcId="{67B66028-171D-40B9-BA42-DAAFED3321F5}" destId="{889CD2A7-80DA-4084-AB6B-85463E97D260}" srcOrd="1" destOrd="0" presId="urn:microsoft.com/office/officeart/2005/8/layout/pList1"/>
    <dgm:cxn modelId="{BCA39338-54AF-464B-A9E5-AB7F65073344}" type="presParOf" srcId="{C35EF1BC-5E60-4F59-81D6-203C842BF996}" destId="{61A1EA88-C4CD-4582-8BF8-A39E3ED74E8B}" srcOrd="1" destOrd="0" presId="urn:microsoft.com/office/officeart/2005/8/layout/pList1"/>
    <dgm:cxn modelId="{FEF1B5EA-5A24-4F6B-835A-F298B139A64D}" type="presParOf" srcId="{C35EF1BC-5E60-4F59-81D6-203C842BF996}" destId="{F38342E3-EA76-424E-AA01-2E936433B4C4}" srcOrd="2" destOrd="0" presId="urn:microsoft.com/office/officeart/2005/8/layout/pList1"/>
    <dgm:cxn modelId="{7DFF2DA5-500F-4ED7-9139-516E06ACB293}" type="presParOf" srcId="{F38342E3-EA76-424E-AA01-2E936433B4C4}" destId="{12370E6A-E88C-4760-BCD7-6004AEAEDA92}" srcOrd="0" destOrd="0" presId="urn:microsoft.com/office/officeart/2005/8/layout/pList1"/>
    <dgm:cxn modelId="{8ED30E50-98A2-4D22-A7DF-8EAA1F75CD66}" type="presParOf" srcId="{F38342E3-EA76-424E-AA01-2E936433B4C4}" destId="{9FBE89D7-70DE-486C-8BE7-8602AC94DDD5}" srcOrd="1" destOrd="0" presId="urn:microsoft.com/office/officeart/2005/8/layout/pList1"/>
    <dgm:cxn modelId="{355F472F-BBEA-46A8-BD2A-BCDC2B66B4FA}" type="presParOf" srcId="{C35EF1BC-5E60-4F59-81D6-203C842BF996}" destId="{ED098B9E-EACF-470A-BA85-49368855F251}" srcOrd="3" destOrd="0" presId="urn:microsoft.com/office/officeart/2005/8/layout/pList1"/>
    <dgm:cxn modelId="{EAF5126F-74AD-46F4-9F4F-9354AA3E5A2C}" type="presParOf" srcId="{C35EF1BC-5E60-4F59-81D6-203C842BF996}" destId="{1576EE75-6B60-4050-AC07-88AC09FCDB96}" srcOrd="4" destOrd="0" presId="urn:microsoft.com/office/officeart/2005/8/layout/pList1"/>
    <dgm:cxn modelId="{2B322CAC-8870-4D0F-AED3-2E6F20F6F46D}" type="presParOf" srcId="{1576EE75-6B60-4050-AC07-88AC09FCDB96}" destId="{56F1D340-E3A2-45BE-81D1-688C48CCAB43}" srcOrd="0" destOrd="0" presId="urn:microsoft.com/office/officeart/2005/8/layout/pList1"/>
    <dgm:cxn modelId="{C8AB2AC5-4714-410D-8AAD-1E740F32184F}" type="presParOf" srcId="{1576EE75-6B60-4050-AC07-88AC09FCDB96}" destId="{3C0C8CFF-5AB9-45FF-899F-7A9BC53AB573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C2C27-B2AA-461A-85D0-8F390FD63B7C}">
      <dsp:nvSpPr>
        <dsp:cNvPr id="0" name=""/>
        <dsp:cNvSpPr/>
      </dsp:nvSpPr>
      <dsp:spPr>
        <a:xfrm>
          <a:off x="18226" y="0"/>
          <a:ext cx="3227023" cy="2223419"/>
        </a:xfrm>
        <a:prstGeom prst="roundRect">
          <a:avLst/>
        </a:prstGeom>
        <a:blipFill>
          <a:blip xmlns:r="http://schemas.openxmlformats.org/officeDocument/2006/relationships" r:embed="rId1"/>
          <a:srcRect/>
          <a:stretch>
            <a:fillRect t="-3000" b="-3000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CD2A7-80DA-4084-AB6B-85463E97D260}">
      <dsp:nvSpPr>
        <dsp:cNvPr id="0" name=""/>
        <dsp:cNvSpPr/>
      </dsp:nvSpPr>
      <dsp:spPr>
        <a:xfrm>
          <a:off x="18226" y="2225215"/>
          <a:ext cx="3227023" cy="119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りんごのパイ</a:t>
          </a:r>
          <a:endParaRPr kumimoji="1" lang="en-US" altLang="ja-JP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ラズベリーがアクセント</a:t>
          </a:r>
          <a:endParaRPr kumimoji="1" lang="en-US" altLang="ja-JP" sz="1600" kern="1200" dirty="0"/>
        </a:p>
      </dsp:txBody>
      <dsp:txXfrm>
        <a:off x="18226" y="2225215"/>
        <a:ext cx="3227023" cy="1197225"/>
      </dsp:txXfrm>
    </dsp:sp>
    <dsp:sp modelId="{12370E6A-E88C-4760-BCD7-6004AEAEDA92}">
      <dsp:nvSpPr>
        <dsp:cNvPr id="0" name=""/>
        <dsp:cNvSpPr/>
      </dsp:nvSpPr>
      <dsp:spPr>
        <a:xfrm>
          <a:off x="3568088" y="1795"/>
          <a:ext cx="3227023" cy="2223419"/>
        </a:xfrm>
        <a:prstGeom prst="roundRect">
          <a:avLst/>
        </a:prstGeom>
        <a:blipFill>
          <a:blip xmlns:r="http://schemas.openxmlformats.org/officeDocument/2006/relationships" r:embed="rId2"/>
          <a:srcRect/>
          <a:stretch>
            <a:fillRect l="-2000" r="-2000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BE89D7-70DE-486C-8BE7-8602AC94DDD5}">
      <dsp:nvSpPr>
        <dsp:cNvPr id="0" name=""/>
        <dsp:cNvSpPr/>
      </dsp:nvSpPr>
      <dsp:spPr>
        <a:xfrm>
          <a:off x="3568088" y="2225215"/>
          <a:ext cx="3227023" cy="119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おいものタルト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カスタードの風味が豊か</a:t>
          </a:r>
        </a:p>
      </dsp:txBody>
      <dsp:txXfrm>
        <a:off x="3568088" y="2225215"/>
        <a:ext cx="3227023" cy="1197225"/>
      </dsp:txXfrm>
    </dsp:sp>
    <dsp:sp modelId="{56F1D340-E3A2-45BE-81D1-688C48CCAB43}">
      <dsp:nvSpPr>
        <dsp:cNvPr id="0" name=""/>
        <dsp:cNvSpPr/>
      </dsp:nvSpPr>
      <dsp:spPr>
        <a:xfrm>
          <a:off x="7117949" y="1795"/>
          <a:ext cx="3227023" cy="22234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0C8CFF-5AB9-45FF-899F-7A9BC53AB573}">
      <dsp:nvSpPr>
        <dsp:cNvPr id="0" name=""/>
        <dsp:cNvSpPr/>
      </dsp:nvSpPr>
      <dsp:spPr>
        <a:xfrm>
          <a:off x="7117949" y="2225215"/>
          <a:ext cx="3227023" cy="119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和栗のタルト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ブランデー入りの大人な味</a:t>
          </a:r>
        </a:p>
      </dsp:txBody>
      <dsp:txXfrm>
        <a:off x="7117949" y="2225215"/>
        <a:ext cx="3227023" cy="1197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833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89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991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5DD3B6-297C-40F4-8DF6-202CEE949483}" type="datetimeFigureOut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2022/4/21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332E0-CD76-4837-A652-55440E742F01}" type="slidenum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98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07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89695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89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571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04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72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7055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7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6E51AAB-0DCC-4969-A515-0C035C3A1CF2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646153E-B4B7-4835-BC0F-C03FF19EB6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38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2A34F9-452B-4D4A-A199-BFE25544AD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000" dirty="0"/>
              <a:t>秋スイーツ</a:t>
            </a:r>
            <a:br>
              <a:rPr kumimoji="1" lang="en-US" altLang="ja-JP" sz="4000" dirty="0"/>
            </a:br>
            <a:r>
              <a:rPr kumimoji="1" lang="ja-JP" altLang="en-US" sz="4000" dirty="0"/>
              <a:t>新作発表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3C1FAB1-C49B-47EE-8993-D321759DD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●　</a:t>
            </a:r>
            <a:r>
              <a:rPr lang="en-US" altLang="ja-JP" dirty="0"/>
              <a:t>PATISSERIE</a:t>
            </a:r>
            <a:r>
              <a:rPr lang="ja-JP" altLang="en-US" dirty="0"/>
              <a:t> </a:t>
            </a:r>
            <a:r>
              <a:rPr lang="en-US" altLang="ja-JP" dirty="0"/>
              <a:t>SEYAMA</a:t>
            </a:r>
            <a:r>
              <a:rPr lang="ja-JP" altLang="en-US" dirty="0"/>
              <a:t>　●</a:t>
            </a:r>
          </a:p>
        </p:txBody>
      </p:sp>
    </p:spTree>
    <p:extLst>
      <p:ext uri="{BB962C8B-B14F-4D97-AF65-F5344CB8AC3E}">
        <p14:creationId xmlns:p14="http://schemas.microsoft.com/office/powerpoint/2010/main" val="1606028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EC676A-A856-4D87-AC24-B6E298B64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ごあいさつ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BF147F-0562-4516-B89A-0A3F3C992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いつも</a:t>
            </a:r>
            <a:r>
              <a:rPr kumimoji="1" lang="en-US" altLang="ja-JP" dirty="0">
                <a:solidFill>
                  <a:schemeClr val="tx1"/>
                </a:solidFill>
              </a:rPr>
              <a:t>PATISSERIE SEYAMA</a:t>
            </a:r>
            <a:r>
              <a:rPr kumimoji="1" lang="ja-JP" altLang="en-US" dirty="0">
                <a:solidFill>
                  <a:schemeClr val="tx1"/>
                </a:solidFill>
              </a:rPr>
              <a:t>のお菓子をお召し上がりいただき、</a:t>
            </a: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ありがとうございます。</a:t>
            </a: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このたび、</a:t>
            </a:r>
            <a:r>
              <a:rPr lang="ja-JP" altLang="en-US" dirty="0">
                <a:solidFill>
                  <a:schemeClr val="tx1"/>
                </a:solidFill>
              </a:rPr>
              <a:t>新作の秋スイーツが完成しました！</a:t>
            </a:r>
          </a:p>
          <a:p>
            <a:pPr marL="0" indent="0">
              <a:buNone/>
            </a:pPr>
            <a:endParaRPr lang="ja-JP" alt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</a:rPr>
              <a:t>ご自宅用・プレゼント用のテイクアウトメニュー</a:t>
            </a:r>
            <a:r>
              <a:rPr kumimoji="1" lang="ja-JP" altLang="en-US" dirty="0">
                <a:solidFill>
                  <a:schemeClr val="tx1"/>
                </a:solidFill>
              </a:rPr>
              <a:t>のほか、</a:t>
            </a: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カフェスペースで紅茶やコーヒーと一緒にスイーツをお楽しみいただける</a:t>
            </a: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特別メニューをご用意しました。</a:t>
            </a:r>
          </a:p>
          <a:p>
            <a:pPr marL="0" indent="0">
              <a:buNone/>
            </a:pPr>
            <a:endParaRPr kumimoji="1" lang="ja-JP" alt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ごゆっくりお楽しみください（＾</a:t>
            </a:r>
            <a:r>
              <a:rPr kumimoji="1" lang="en-US" altLang="ja-JP" dirty="0">
                <a:solidFill>
                  <a:schemeClr val="tx1"/>
                </a:solidFill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</a:rPr>
              <a:t>＾）♪</a:t>
            </a:r>
          </a:p>
          <a:p>
            <a:pPr marL="0" indent="0">
              <a:buNone/>
            </a:pP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5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6BB18E-5151-4CBD-9522-AF7CD4781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新作の秋メニュー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CE42794-D3E1-42E8-8B96-2BBED07C5AE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77192996"/>
              </p:ext>
            </p:extLst>
          </p:nvPr>
        </p:nvGraphicFramePr>
        <p:xfrm>
          <a:off x="1159239" y="1874517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09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A03EF7-8667-4445-9886-B6A8FAAE1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ドリンクセットがお得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47539-8EBD-40EF-A09F-01A84AAD5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1.</a:t>
            </a:r>
            <a:r>
              <a:rPr kumimoji="1" lang="ja-JP" altLang="en-US" dirty="0"/>
              <a:t>ケーキを選ぶ</a:t>
            </a:r>
          </a:p>
          <a:p>
            <a:pPr lvl="1"/>
            <a:r>
              <a:rPr kumimoji="1" lang="ja-JP" altLang="en-US" dirty="0"/>
              <a:t>りんごのパイ</a:t>
            </a:r>
          </a:p>
          <a:p>
            <a:pPr lvl="1"/>
            <a:r>
              <a:rPr kumimoji="1" lang="ja-JP" altLang="en-US" dirty="0"/>
              <a:t>おいものタルト</a:t>
            </a:r>
          </a:p>
          <a:p>
            <a:pPr lvl="1"/>
            <a:r>
              <a:rPr kumimoji="1" lang="ja-JP" altLang="en-US" dirty="0"/>
              <a:t>和栗のケーキ</a:t>
            </a:r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お飲み物を選ぶ</a:t>
            </a:r>
          </a:p>
          <a:p>
            <a:pPr lvl="1"/>
            <a:r>
              <a:rPr kumimoji="1" lang="ja-JP" altLang="en-US" dirty="0"/>
              <a:t>コーヒー</a:t>
            </a:r>
          </a:p>
          <a:p>
            <a:pPr lvl="1"/>
            <a:r>
              <a:rPr kumimoji="1" lang="ja-JP" altLang="en-US" dirty="0"/>
              <a:t>紅茶</a:t>
            </a:r>
          </a:p>
          <a:p>
            <a:pPr lvl="1"/>
            <a:r>
              <a:rPr kumimoji="1" lang="ja-JP" altLang="en-US" dirty="0"/>
              <a:t>ほうじ茶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233228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0</TotalTime>
  <Words>122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Gill Sans MT</vt:lpstr>
      <vt:lpstr>バッジ</vt:lpstr>
      <vt:lpstr>秋スイーツ 新作発表</vt:lpstr>
      <vt:lpstr>ごあいさつ</vt:lpstr>
      <vt:lpstr>新作の秋メニュー</vt:lpstr>
      <vt:lpstr>ドリンクセットがお得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2022-04-21T01:27:52Z</dcterms:created>
  <dcterms:modified xsi:type="dcterms:W3CDTF">2022-04-21T01:27:58Z</dcterms:modified>
</cp:coreProperties>
</file>