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7"/>
  </p:notesMasterIdLst>
  <p:sldIdLst>
    <p:sldId id="256" r:id="rId2"/>
    <p:sldId id="262" r:id="rId3"/>
    <p:sldId id="261" r:id="rId4"/>
    <p:sldId id="260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CFD71D-F731-4BAB-87ED-632C4458B767}" type="doc">
      <dgm:prSet loTypeId="urn:microsoft.com/office/officeart/2005/8/layout/vList2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45A2E7A4-C20A-4AB3-A21E-45A1C960FB35}">
      <dgm:prSet phldrT="[テキスト]" custT="1"/>
      <dgm:spPr/>
      <dgm:t>
        <a:bodyPr/>
        <a:lstStyle/>
        <a:p>
          <a:pPr algn="ctr"/>
          <a:r>
            <a:rPr kumimoji="1" lang="ja-JP" altLang="en-US" sz="2400" dirty="0"/>
            <a:t>気づいたことは積極的にメンバーと共有すること</a:t>
          </a:r>
        </a:p>
      </dgm:t>
    </dgm:pt>
    <dgm:pt modelId="{45018E42-F0D2-4323-88AC-E9065D350DF6}" type="parTrans" cxnId="{CF0D3D74-8C32-422F-8A30-DF30E854B948}">
      <dgm:prSet/>
      <dgm:spPr/>
      <dgm:t>
        <a:bodyPr/>
        <a:lstStyle/>
        <a:p>
          <a:pPr algn="ctr"/>
          <a:endParaRPr kumimoji="1" lang="ja-JP" altLang="en-US" sz="2400"/>
        </a:p>
      </dgm:t>
    </dgm:pt>
    <dgm:pt modelId="{002F66FD-D340-4792-81B6-C757358C4B64}" type="sibTrans" cxnId="{CF0D3D74-8C32-422F-8A30-DF30E854B948}">
      <dgm:prSet/>
      <dgm:spPr/>
      <dgm:t>
        <a:bodyPr/>
        <a:lstStyle/>
        <a:p>
          <a:pPr algn="ctr"/>
          <a:endParaRPr kumimoji="1" lang="ja-JP" altLang="en-US" sz="2400"/>
        </a:p>
      </dgm:t>
    </dgm:pt>
    <dgm:pt modelId="{7A97D1DE-7EEE-4D5E-84BC-7E6223BE14D6}">
      <dgm:prSet phldrT="[テキスト]" custT="1"/>
      <dgm:spPr/>
      <dgm:t>
        <a:bodyPr/>
        <a:lstStyle/>
        <a:p>
          <a:pPr algn="ctr"/>
          <a:r>
            <a:rPr kumimoji="1" lang="ja-JP" altLang="en-US" sz="2400" dirty="0"/>
            <a:t>通行人、お店などへの配慮を忘れないこと</a:t>
          </a:r>
        </a:p>
      </dgm:t>
    </dgm:pt>
    <dgm:pt modelId="{2F4F318D-9F78-447C-A25D-063B140BD52E}" type="parTrans" cxnId="{4720CCF2-2D61-414A-A6DD-7FA47C804D50}">
      <dgm:prSet/>
      <dgm:spPr/>
      <dgm:t>
        <a:bodyPr/>
        <a:lstStyle/>
        <a:p>
          <a:pPr algn="ctr"/>
          <a:endParaRPr kumimoji="1" lang="ja-JP" altLang="en-US" sz="2400"/>
        </a:p>
      </dgm:t>
    </dgm:pt>
    <dgm:pt modelId="{093EA6B4-0086-4C04-B569-E02DC7FB027C}" type="sibTrans" cxnId="{4720CCF2-2D61-414A-A6DD-7FA47C804D50}">
      <dgm:prSet/>
      <dgm:spPr/>
      <dgm:t>
        <a:bodyPr/>
        <a:lstStyle/>
        <a:p>
          <a:pPr algn="ctr"/>
          <a:endParaRPr kumimoji="1" lang="ja-JP" altLang="en-US" sz="2400"/>
        </a:p>
      </dgm:t>
    </dgm:pt>
    <dgm:pt modelId="{BAFB646F-D0FD-4E41-98AF-9E4C7134BD40}">
      <dgm:prSet phldrT="[テキスト]" custT="1"/>
      <dgm:spPr/>
      <dgm:t>
        <a:bodyPr/>
        <a:lstStyle/>
        <a:p>
          <a:pPr algn="ctr"/>
          <a:r>
            <a:rPr kumimoji="1" lang="ja-JP" altLang="en-US" sz="2400" dirty="0"/>
            <a:t>謎の答えやネタバレ情報を</a:t>
          </a:r>
          <a:r>
            <a:rPr kumimoji="1" lang="en-US" altLang="ja-JP" sz="2400" dirty="0"/>
            <a:t>SNS</a:t>
          </a:r>
          <a:r>
            <a:rPr kumimoji="1" lang="ja-JP" altLang="en-US" sz="2400" dirty="0"/>
            <a:t>に書き込まないこと</a:t>
          </a:r>
        </a:p>
      </dgm:t>
    </dgm:pt>
    <dgm:pt modelId="{218705D8-03EB-437F-BBDF-E9F16B6AC711}" type="parTrans" cxnId="{3C933F94-91AA-494A-B7E8-2A8D7D98B139}">
      <dgm:prSet/>
      <dgm:spPr/>
      <dgm:t>
        <a:bodyPr/>
        <a:lstStyle/>
        <a:p>
          <a:pPr algn="ctr"/>
          <a:endParaRPr kumimoji="1" lang="ja-JP" altLang="en-US" sz="2400"/>
        </a:p>
      </dgm:t>
    </dgm:pt>
    <dgm:pt modelId="{D11578C0-2343-45E0-AA2A-5F11AC420238}" type="sibTrans" cxnId="{3C933F94-91AA-494A-B7E8-2A8D7D98B139}">
      <dgm:prSet/>
      <dgm:spPr/>
      <dgm:t>
        <a:bodyPr/>
        <a:lstStyle/>
        <a:p>
          <a:pPr algn="ctr"/>
          <a:endParaRPr kumimoji="1" lang="ja-JP" altLang="en-US" sz="2400"/>
        </a:p>
      </dgm:t>
    </dgm:pt>
    <dgm:pt modelId="{05D17C54-247B-4BFA-957F-9A35E69F2083}" type="pres">
      <dgm:prSet presAssocID="{3ACFD71D-F731-4BAB-87ED-632C4458B767}" presName="linear" presStyleCnt="0">
        <dgm:presLayoutVars>
          <dgm:animLvl val="lvl"/>
          <dgm:resizeHandles val="exact"/>
        </dgm:presLayoutVars>
      </dgm:prSet>
      <dgm:spPr/>
    </dgm:pt>
    <dgm:pt modelId="{6E098DEA-1112-48D2-A93B-0ACFA6B5C5E0}" type="pres">
      <dgm:prSet presAssocID="{45A2E7A4-C20A-4AB3-A21E-45A1C960FB35}" presName="parentText" presStyleLbl="node1" presStyleIdx="0" presStyleCnt="3" custLinFactNeighborX="0" custLinFactNeighborY="-18381">
        <dgm:presLayoutVars>
          <dgm:chMax val="0"/>
          <dgm:bulletEnabled val="1"/>
        </dgm:presLayoutVars>
      </dgm:prSet>
      <dgm:spPr/>
    </dgm:pt>
    <dgm:pt modelId="{B581347C-D25D-4A68-96AF-4EF57548DF49}" type="pres">
      <dgm:prSet presAssocID="{002F66FD-D340-4792-81B6-C757358C4B64}" presName="spacer" presStyleCnt="0"/>
      <dgm:spPr/>
    </dgm:pt>
    <dgm:pt modelId="{FF33F6C4-AF9F-4686-922F-640B0F8EC291}" type="pres">
      <dgm:prSet presAssocID="{7A97D1DE-7EEE-4D5E-84BC-7E6223BE14D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6544CD2-A8C1-4058-BEAC-2B272AF4C8A6}" type="pres">
      <dgm:prSet presAssocID="{093EA6B4-0086-4C04-B569-E02DC7FB027C}" presName="spacer" presStyleCnt="0"/>
      <dgm:spPr/>
    </dgm:pt>
    <dgm:pt modelId="{40880D56-32C8-4F5B-945E-226940A1DA92}" type="pres">
      <dgm:prSet presAssocID="{BAFB646F-D0FD-4E41-98AF-9E4C7134BD40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8878E14-72F5-47F3-9419-E00FDC1C5EF7}" type="presOf" srcId="{45A2E7A4-C20A-4AB3-A21E-45A1C960FB35}" destId="{6E098DEA-1112-48D2-A93B-0ACFA6B5C5E0}" srcOrd="0" destOrd="0" presId="urn:microsoft.com/office/officeart/2005/8/layout/vList2"/>
    <dgm:cxn modelId="{FFB6895D-A8CA-4308-80E2-0F7CBCD8B475}" type="presOf" srcId="{7A97D1DE-7EEE-4D5E-84BC-7E6223BE14D6}" destId="{FF33F6C4-AF9F-4686-922F-640B0F8EC291}" srcOrd="0" destOrd="0" presId="urn:microsoft.com/office/officeart/2005/8/layout/vList2"/>
    <dgm:cxn modelId="{CF0D3D74-8C32-422F-8A30-DF30E854B948}" srcId="{3ACFD71D-F731-4BAB-87ED-632C4458B767}" destId="{45A2E7A4-C20A-4AB3-A21E-45A1C960FB35}" srcOrd="0" destOrd="0" parTransId="{45018E42-F0D2-4323-88AC-E9065D350DF6}" sibTransId="{002F66FD-D340-4792-81B6-C757358C4B64}"/>
    <dgm:cxn modelId="{C66F8D54-5EC6-4C41-9A5E-BFDA7FAF7E6C}" type="presOf" srcId="{BAFB646F-D0FD-4E41-98AF-9E4C7134BD40}" destId="{40880D56-32C8-4F5B-945E-226940A1DA92}" srcOrd="0" destOrd="0" presId="urn:microsoft.com/office/officeart/2005/8/layout/vList2"/>
    <dgm:cxn modelId="{3C933F94-91AA-494A-B7E8-2A8D7D98B139}" srcId="{3ACFD71D-F731-4BAB-87ED-632C4458B767}" destId="{BAFB646F-D0FD-4E41-98AF-9E4C7134BD40}" srcOrd="2" destOrd="0" parTransId="{218705D8-03EB-437F-BBDF-E9F16B6AC711}" sibTransId="{D11578C0-2343-45E0-AA2A-5F11AC420238}"/>
    <dgm:cxn modelId="{18BFCAE9-5E50-4983-9603-06560C94ED5F}" type="presOf" srcId="{3ACFD71D-F731-4BAB-87ED-632C4458B767}" destId="{05D17C54-247B-4BFA-957F-9A35E69F2083}" srcOrd="0" destOrd="0" presId="urn:microsoft.com/office/officeart/2005/8/layout/vList2"/>
    <dgm:cxn modelId="{4720CCF2-2D61-414A-A6DD-7FA47C804D50}" srcId="{3ACFD71D-F731-4BAB-87ED-632C4458B767}" destId="{7A97D1DE-7EEE-4D5E-84BC-7E6223BE14D6}" srcOrd="1" destOrd="0" parTransId="{2F4F318D-9F78-447C-A25D-063B140BD52E}" sibTransId="{093EA6B4-0086-4C04-B569-E02DC7FB027C}"/>
    <dgm:cxn modelId="{3F31B25C-45A6-48B6-9F79-D0CE8A9EB5E1}" type="presParOf" srcId="{05D17C54-247B-4BFA-957F-9A35E69F2083}" destId="{6E098DEA-1112-48D2-A93B-0ACFA6B5C5E0}" srcOrd="0" destOrd="0" presId="urn:microsoft.com/office/officeart/2005/8/layout/vList2"/>
    <dgm:cxn modelId="{B9178827-EED8-4AF6-9D93-CEEE883C4701}" type="presParOf" srcId="{05D17C54-247B-4BFA-957F-9A35E69F2083}" destId="{B581347C-D25D-4A68-96AF-4EF57548DF49}" srcOrd="1" destOrd="0" presId="urn:microsoft.com/office/officeart/2005/8/layout/vList2"/>
    <dgm:cxn modelId="{44C7A175-353E-435A-A3A1-EDA4DEDCCAD2}" type="presParOf" srcId="{05D17C54-247B-4BFA-957F-9A35E69F2083}" destId="{FF33F6C4-AF9F-4686-922F-640B0F8EC291}" srcOrd="2" destOrd="0" presId="urn:microsoft.com/office/officeart/2005/8/layout/vList2"/>
    <dgm:cxn modelId="{AF2FDBAF-ADA0-4162-8416-8EF9193FE5E9}" type="presParOf" srcId="{05D17C54-247B-4BFA-957F-9A35E69F2083}" destId="{76544CD2-A8C1-4058-BEAC-2B272AF4C8A6}" srcOrd="3" destOrd="0" presId="urn:microsoft.com/office/officeart/2005/8/layout/vList2"/>
    <dgm:cxn modelId="{F57DF041-F83E-494A-A03B-E04DA309E3F4}" type="presParOf" srcId="{05D17C54-247B-4BFA-957F-9A35E69F2083}" destId="{40880D56-32C8-4F5B-945E-226940A1DA9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3C0DC6-817D-41C1-8C2A-EFD758CBE8FB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2D47DEC-30E6-4DA1-9FAE-9FC9EFD89F53}">
      <dgm:prSet phldrT="[テキスト]"/>
      <dgm:spPr/>
      <dgm:t>
        <a:bodyPr/>
        <a:lstStyle/>
        <a:p>
          <a:r>
            <a:rPr kumimoji="1" lang="ja-JP" altLang="en-US" dirty="0"/>
            <a:t>情報収集</a:t>
          </a:r>
        </a:p>
      </dgm:t>
    </dgm:pt>
    <dgm:pt modelId="{4E8C07DB-96BE-4807-978F-D2A803A18A63}" type="parTrans" cxnId="{6ECAE496-2FED-41BB-9135-4A589A63AC92}">
      <dgm:prSet/>
      <dgm:spPr/>
      <dgm:t>
        <a:bodyPr/>
        <a:lstStyle/>
        <a:p>
          <a:endParaRPr kumimoji="1" lang="ja-JP" altLang="en-US"/>
        </a:p>
      </dgm:t>
    </dgm:pt>
    <dgm:pt modelId="{E29F2CAB-6361-4D1E-83BD-BCA22A680417}" type="sibTrans" cxnId="{6ECAE496-2FED-41BB-9135-4A589A63AC92}">
      <dgm:prSet/>
      <dgm:spPr/>
      <dgm:t>
        <a:bodyPr/>
        <a:lstStyle/>
        <a:p>
          <a:endParaRPr kumimoji="1" lang="ja-JP" altLang="en-US"/>
        </a:p>
      </dgm:t>
    </dgm:pt>
    <dgm:pt modelId="{FCE083CE-62A1-48A9-9DCE-E679AECE34B0}">
      <dgm:prSet phldrT="[テキスト]"/>
      <dgm:spPr/>
      <dgm:t>
        <a:bodyPr/>
        <a:lstStyle/>
        <a:p>
          <a:r>
            <a:rPr kumimoji="1" lang="ja-JP" altLang="en-US" dirty="0"/>
            <a:t>謎を解く</a:t>
          </a:r>
          <a:endParaRPr kumimoji="1" lang="en-US" altLang="ja-JP" dirty="0"/>
        </a:p>
      </dgm:t>
    </dgm:pt>
    <dgm:pt modelId="{665F50D0-A86C-4F1E-8A5E-1B12D802472F}" type="parTrans" cxnId="{754DFECA-04E9-49AE-A34B-694C00B5BA57}">
      <dgm:prSet/>
      <dgm:spPr/>
      <dgm:t>
        <a:bodyPr/>
        <a:lstStyle/>
        <a:p>
          <a:endParaRPr kumimoji="1" lang="ja-JP" altLang="en-US"/>
        </a:p>
      </dgm:t>
    </dgm:pt>
    <dgm:pt modelId="{50925FED-63EA-4161-9A59-CA4C32BCD14C}" type="sibTrans" cxnId="{754DFECA-04E9-49AE-A34B-694C00B5BA57}">
      <dgm:prSet/>
      <dgm:spPr/>
      <dgm:t>
        <a:bodyPr/>
        <a:lstStyle/>
        <a:p>
          <a:endParaRPr kumimoji="1" lang="ja-JP" altLang="en-US"/>
        </a:p>
      </dgm:t>
    </dgm:pt>
    <dgm:pt modelId="{B33BFA4A-7FAC-4B3F-917F-5B23CF95ACE1}">
      <dgm:prSet/>
      <dgm:spPr/>
      <dgm:t>
        <a:bodyPr/>
        <a:lstStyle/>
        <a:p>
          <a:r>
            <a:rPr kumimoji="1" lang="ja-JP" altLang="en-US" dirty="0"/>
            <a:t>街で謎を解くのに必要な情報を集めよう</a:t>
          </a:r>
        </a:p>
      </dgm:t>
    </dgm:pt>
    <dgm:pt modelId="{54E22377-CB93-461C-AEA3-28AB75854AD2}" type="parTrans" cxnId="{F31A4759-A9ED-40EC-946A-2D5DDDE662D3}">
      <dgm:prSet/>
      <dgm:spPr/>
      <dgm:t>
        <a:bodyPr/>
        <a:lstStyle/>
        <a:p>
          <a:endParaRPr kumimoji="1" lang="ja-JP" altLang="en-US"/>
        </a:p>
      </dgm:t>
    </dgm:pt>
    <dgm:pt modelId="{F431805D-ED23-4C2A-8F58-23DBAB06B59D}" type="sibTrans" cxnId="{F31A4759-A9ED-40EC-946A-2D5DDDE662D3}">
      <dgm:prSet/>
      <dgm:spPr/>
      <dgm:t>
        <a:bodyPr/>
        <a:lstStyle/>
        <a:p>
          <a:endParaRPr kumimoji="1" lang="ja-JP" altLang="en-US"/>
        </a:p>
      </dgm:t>
    </dgm:pt>
    <dgm:pt modelId="{59AB7849-F2A7-4CCB-A113-108524A22747}">
      <dgm:prSet/>
      <dgm:spPr/>
      <dgm:t>
        <a:bodyPr/>
        <a:lstStyle/>
        <a:p>
          <a:r>
            <a:rPr kumimoji="1" lang="ja-JP" altLang="en-US" dirty="0"/>
            <a:t>行き詰まったら、冊子に書かれているヒントを活用しよう</a:t>
          </a:r>
          <a:endParaRPr kumimoji="1" lang="en-US" altLang="ja-JP" dirty="0"/>
        </a:p>
      </dgm:t>
    </dgm:pt>
    <dgm:pt modelId="{18B50B55-A3B1-4858-8658-BDDFE5751A1E}" type="parTrans" cxnId="{290350A7-9E5C-4742-BF5E-4418BFFA18FF}">
      <dgm:prSet/>
      <dgm:spPr/>
      <dgm:t>
        <a:bodyPr/>
        <a:lstStyle/>
        <a:p>
          <a:endParaRPr kumimoji="1" lang="ja-JP" altLang="en-US"/>
        </a:p>
      </dgm:t>
    </dgm:pt>
    <dgm:pt modelId="{A0026C6D-134F-4FD8-91E3-BBD09D5C5587}" type="sibTrans" cxnId="{290350A7-9E5C-4742-BF5E-4418BFFA18FF}">
      <dgm:prSet/>
      <dgm:spPr/>
      <dgm:t>
        <a:bodyPr/>
        <a:lstStyle/>
        <a:p>
          <a:endParaRPr kumimoji="1" lang="ja-JP" altLang="en-US"/>
        </a:p>
      </dgm:t>
    </dgm:pt>
    <dgm:pt modelId="{65C34BA7-BAC9-4547-A33A-1E2061DA838D}">
      <dgm:prSet phldrT="[テキスト]"/>
      <dgm:spPr/>
      <dgm:t>
        <a:bodyPr/>
        <a:lstStyle/>
        <a:p>
          <a:r>
            <a:rPr kumimoji="1" lang="ja-JP" altLang="en-US" dirty="0"/>
            <a:t>冊子の入手</a:t>
          </a:r>
        </a:p>
      </dgm:t>
    </dgm:pt>
    <dgm:pt modelId="{78BBA3BE-F555-4F63-B9A0-D14C408FECB3}" type="parTrans" cxnId="{A9F73F46-C3B1-4880-832B-A045DC20124C}">
      <dgm:prSet/>
      <dgm:spPr/>
      <dgm:t>
        <a:bodyPr/>
        <a:lstStyle/>
        <a:p>
          <a:endParaRPr kumimoji="1" lang="ja-JP" altLang="en-US"/>
        </a:p>
      </dgm:t>
    </dgm:pt>
    <dgm:pt modelId="{96C7EBFB-EB7A-4786-BFA7-6FA51E8DB5AD}" type="sibTrans" cxnId="{A9F73F46-C3B1-4880-832B-A045DC20124C}">
      <dgm:prSet/>
      <dgm:spPr/>
      <dgm:t>
        <a:bodyPr/>
        <a:lstStyle/>
        <a:p>
          <a:endParaRPr kumimoji="1" lang="ja-JP" altLang="en-US"/>
        </a:p>
      </dgm:t>
    </dgm:pt>
    <dgm:pt modelId="{1126BD96-7298-4922-9CE0-0FDC4248266F}">
      <dgm:prSet phldrT="[テキスト]"/>
      <dgm:spPr/>
      <dgm:t>
        <a:bodyPr/>
        <a:lstStyle/>
        <a:p>
          <a:r>
            <a:rPr kumimoji="1" lang="ja-JP" altLang="en-US" dirty="0"/>
            <a:t>受付で謎解き冊子を受け取ろう</a:t>
          </a:r>
        </a:p>
      </dgm:t>
    </dgm:pt>
    <dgm:pt modelId="{F0A06194-4A55-4BF7-8249-1784390C7675}" type="parTrans" cxnId="{DFB75FFC-B2E5-4FDF-BCC1-AA151D0C6611}">
      <dgm:prSet/>
      <dgm:spPr/>
      <dgm:t>
        <a:bodyPr/>
        <a:lstStyle/>
        <a:p>
          <a:endParaRPr kumimoji="1" lang="ja-JP" altLang="en-US"/>
        </a:p>
      </dgm:t>
    </dgm:pt>
    <dgm:pt modelId="{F685D1EE-5850-4DEF-A8AD-8A1427E75772}" type="sibTrans" cxnId="{DFB75FFC-B2E5-4FDF-BCC1-AA151D0C6611}">
      <dgm:prSet/>
      <dgm:spPr/>
      <dgm:t>
        <a:bodyPr/>
        <a:lstStyle/>
        <a:p>
          <a:endParaRPr kumimoji="1" lang="ja-JP" altLang="en-US"/>
        </a:p>
      </dgm:t>
    </dgm:pt>
    <dgm:pt modelId="{B42DE705-E8EC-48B4-965A-D2F0DF134969}">
      <dgm:prSet/>
      <dgm:spPr/>
      <dgm:t>
        <a:bodyPr/>
        <a:lstStyle/>
        <a:p>
          <a:r>
            <a:rPr kumimoji="1" lang="ja-JP" altLang="en-US" dirty="0"/>
            <a:t>謎解き成功</a:t>
          </a:r>
          <a:endParaRPr kumimoji="1" lang="en-US" altLang="ja-JP" dirty="0"/>
        </a:p>
      </dgm:t>
    </dgm:pt>
    <dgm:pt modelId="{8625F41B-B37F-4852-AD5D-5EE10CC8F602}" type="parTrans" cxnId="{9F28B046-E693-4895-AC5C-67D8DC8DEDC0}">
      <dgm:prSet/>
      <dgm:spPr/>
      <dgm:t>
        <a:bodyPr/>
        <a:lstStyle/>
        <a:p>
          <a:endParaRPr kumimoji="1" lang="ja-JP" altLang="en-US"/>
        </a:p>
      </dgm:t>
    </dgm:pt>
    <dgm:pt modelId="{8C8B2A73-846D-469F-ADC6-47FE36E696D8}" type="sibTrans" cxnId="{9F28B046-E693-4895-AC5C-67D8DC8DEDC0}">
      <dgm:prSet/>
      <dgm:spPr/>
      <dgm:t>
        <a:bodyPr/>
        <a:lstStyle/>
        <a:p>
          <a:endParaRPr kumimoji="1" lang="ja-JP" altLang="en-US"/>
        </a:p>
      </dgm:t>
    </dgm:pt>
    <dgm:pt modelId="{01ED0849-71B2-45E2-BD30-C9346D7A790B}">
      <dgm:prSet/>
      <dgm:spPr/>
      <dgm:t>
        <a:bodyPr/>
        <a:lstStyle/>
        <a:p>
          <a:r>
            <a:rPr kumimoji="1" lang="ja-JP" altLang="en-US" dirty="0"/>
            <a:t>最後の答えを</a:t>
          </a:r>
          <a:r>
            <a:rPr kumimoji="1" lang="en-US" altLang="ja-JP" dirty="0"/>
            <a:t>Web</a:t>
          </a:r>
          <a:r>
            <a:rPr kumimoji="1" lang="ja-JP" altLang="en-US" dirty="0"/>
            <a:t>ページから送信しよう</a:t>
          </a:r>
          <a:endParaRPr kumimoji="1" lang="en-US" altLang="ja-JP" dirty="0"/>
        </a:p>
      </dgm:t>
    </dgm:pt>
    <dgm:pt modelId="{737B5EA8-3BB4-4EA7-BE9D-51EAC733479E}" type="parTrans" cxnId="{58F556C2-C309-4A8D-B5A1-E798DBD34E15}">
      <dgm:prSet/>
      <dgm:spPr/>
      <dgm:t>
        <a:bodyPr/>
        <a:lstStyle/>
        <a:p>
          <a:endParaRPr kumimoji="1" lang="ja-JP" altLang="en-US"/>
        </a:p>
      </dgm:t>
    </dgm:pt>
    <dgm:pt modelId="{00BD9FA4-4668-4A44-BA68-1E0F003C2053}" type="sibTrans" cxnId="{58F556C2-C309-4A8D-B5A1-E798DBD34E15}">
      <dgm:prSet/>
      <dgm:spPr/>
      <dgm:t>
        <a:bodyPr/>
        <a:lstStyle/>
        <a:p>
          <a:endParaRPr kumimoji="1" lang="ja-JP" altLang="en-US"/>
        </a:p>
      </dgm:t>
    </dgm:pt>
    <dgm:pt modelId="{D97D8099-C010-4B0B-A288-6FFDC6D28458}" type="pres">
      <dgm:prSet presAssocID="{6B3C0DC6-817D-41C1-8C2A-EFD758CBE8FB}" presName="rootnode" presStyleCnt="0">
        <dgm:presLayoutVars>
          <dgm:chMax/>
          <dgm:chPref/>
          <dgm:dir/>
          <dgm:animLvl val="lvl"/>
        </dgm:presLayoutVars>
      </dgm:prSet>
      <dgm:spPr/>
    </dgm:pt>
    <dgm:pt modelId="{B2DFA11D-88BB-4338-95D2-A05970EAE237}" type="pres">
      <dgm:prSet presAssocID="{65C34BA7-BAC9-4547-A33A-1E2061DA838D}" presName="composite" presStyleCnt="0"/>
      <dgm:spPr/>
    </dgm:pt>
    <dgm:pt modelId="{AA8A5A11-1B9E-4742-AA98-65BCA30B2584}" type="pres">
      <dgm:prSet presAssocID="{65C34BA7-BAC9-4547-A33A-1E2061DA838D}" presName="LShape" presStyleLbl="alignNode1" presStyleIdx="0" presStyleCnt="7"/>
      <dgm:spPr/>
    </dgm:pt>
    <dgm:pt modelId="{AA67A350-8BF4-410D-8E66-D1C23F2504A2}" type="pres">
      <dgm:prSet presAssocID="{65C34BA7-BAC9-4547-A33A-1E2061DA838D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0629A300-AEE9-461C-AE84-A1C2362D1046}" type="pres">
      <dgm:prSet presAssocID="{65C34BA7-BAC9-4547-A33A-1E2061DA838D}" presName="Triangle" presStyleLbl="alignNode1" presStyleIdx="1" presStyleCnt="7"/>
      <dgm:spPr/>
    </dgm:pt>
    <dgm:pt modelId="{52FD0CCA-DE17-41D7-80D9-B175609BDEE4}" type="pres">
      <dgm:prSet presAssocID="{96C7EBFB-EB7A-4786-BFA7-6FA51E8DB5AD}" presName="sibTrans" presStyleCnt="0"/>
      <dgm:spPr/>
    </dgm:pt>
    <dgm:pt modelId="{6C93B296-1899-41F2-876B-4A983755A79D}" type="pres">
      <dgm:prSet presAssocID="{96C7EBFB-EB7A-4786-BFA7-6FA51E8DB5AD}" presName="space" presStyleCnt="0"/>
      <dgm:spPr/>
    </dgm:pt>
    <dgm:pt modelId="{6BC75DCF-2378-44BA-B7C1-72895E014676}" type="pres">
      <dgm:prSet presAssocID="{F2D47DEC-30E6-4DA1-9FAE-9FC9EFD89F53}" presName="composite" presStyleCnt="0"/>
      <dgm:spPr/>
    </dgm:pt>
    <dgm:pt modelId="{D248E228-880C-447A-8D94-688572ED1F04}" type="pres">
      <dgm:prSet presAssocID="{F2D47DEC-30E6-4DA1-9FAE-9FC9EFD89F53}" presName="LShape" presStyleLbl="alignNode1" presStyleIdx="2" presStyleCnt="7"/>
      <dgm:spPr/>
    </dgm:pt>
    <dgm:pt modelId="{39880B42-FF71-4F35-9AB7-2098A52BA18A}" type="pres">
      <dgm:prSet presAssocID="{F2D47DEC-30E6-4DA1-9FAE-9FC9EFD89F53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2A50221A-B1D6-4BFB-A8EA-13A33BB44332}" type="pres">
      <dgm:prSet presAssocID="{F2D47DEC-30E6-4DA1-9FAE-9FC9EFD89F53}" presName="Triangle" presStyleLbl="alignNode1" presStyleIdx="3" presStyleCnt="7"/>
      <dgm:spPr/>
    </dgm:pt>
    <dgm:pt modelId="{93EAFF67-DC15-455D-AD14-CB673968B1D4}" type="pres">
      <dgm:prSet presAssocID="{E29F2CAB-6361-4D1E-83BD-BCA22A680417}" presName="sibTrans" presStyleCnt="0"/>
      <dgm:spPr/>
    </dgm:pt>
    <dgm:pt modelId="{1F7A8267-F810-4596-978F-7BFF55610C35}" type="pres">
      <dgm:prSet presAssocID="{E29F2CAB-6361-4D1E-83BD-BCA22A680417}" presName="space" presStyleCnt="0"/>
      <dgm:spPr/>
    </dgm:pt>
    <dgm:pt modelId="{AC20F29D-DE9B-4AB2-B8AB-65494FAF7E03}" type="pres">
      <dgm:prSet presAssocID="{FCE083CE-62A1-48A9-9DCE-E679AECE34B0}" presName="composite" presStyleCnt="0"/>
      <dgm:spPr/>
    </dgm:pt>
    <dgm:pt modelId="{A575B83D-5781-4727-A52C-6CE7CB98F86D}" type="pres">
      <dgm:prSet presAssocID="{FCE083CE-62A1-48A9-9DCE-E679AECE34B0}" presName="LShape" presStyleLbl="alignNode1" presStyleIdx="4" presStyleCnt="7"/>
      <dgm:spPr/>
    </dgm:pt>
    <dgm:pt modelId="{C5242A1C-5C14-4E43-8BAB-B90102597002}" type="pres">
      <dgm:prSet presAssocID="{FCE083CE-62A1-48A9-9DCE-E679AECE34B0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4155E1FB-6CEB-409D-A668-A780B4402F2E}" type="pres">
      <dgm:prSet presAssocID="{FCE083CE-62A1-48A9-9DCE-E679AECE34B0}" presName="Triangle" presStyleLbl="alignNode1" presStyleIdx="5" presStyleCnt="7"/>
      <dgm:spPr/>
    </dgm:pt>
    <dgm:pt modelId="{C8E280AC-0062-4BDA-ADC2-D0A13C54C36C}" type="pres">
      <dgm:prSet presAssocID="{50925FED-63EA-4161-9A59-CA4C32BCD14C}" presName="sibTrans" presStyleCnt="0"/>
      <dgm:spPr/>
    </dgm:pt>
    <dgm:pt modelId="{EE84256C-D031-403D-8E3D-1E26A1342590}" type="pres">
      <dgm:prSet presAssocID="{50925FED-63EA-4161-9A59-CA4C32BCD14C}" presName="space" presStyleCnt="0"/>
      <dgm:spPr/>
    </dgm:pt>
    <dgm:pt modelId="{95AE7A37-AB03-42B5-A2C0-A6BF11A9E366}" type="pres">
      <dgm:prSet presAssocID="{B42DE705-E8EC-48B4-965A-D2F0DF134969}" presName="composite" presStyleCnt="0"/>
      <dgm:spPr/>
    </dgm:pt>
    <dgm:pt modelId="{62C6494A-4883-4EE0-A564-143D9F01134F}" type="pres">
      <dgm:prSet presAssocID="{B42DE705-E8EC-48B4-965A-D2F0DF134969}" presName="LShape" presStyleLbl="alignNode1" presStyleIdx="6" presStyleCnt="7"/>
      <dgm:spPr/>
    </dgm:pt>
    <dgm:pt modelId="{799B33F5-53DC-41DA-9882-20E13C35ADAE}" type="pres">
      <dgm:prSet presAssocID="{B42DE705-E8EC-48B4-965A-D2F0DF134969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C78BD709-4337-4640-828D-918D2A7EC8EF}" type="presOf" srcId="{B33BFA4A-7FAC-4B3F-917F-5B23CF95ACE1}" destId="{39880B42-FF71-4F35-9AB7-2098A52BA18A}" srcOrd="0" destOrd="1" presId="urn:microsoft.com/office/officeart/2009/3/layout/StepUpProcess"/>
    <dgm:cxn modelId="{01B07D14-EFD4-4543-82D9-DF81D42CB53F}" type="presOf" srcId="{6B3C0DC6-817D-41C1-8C2A-EFD758CBE8FB}" destId="{D97D8099-C010-4B0B-A288-6FFDC6D28458}" srcOrd="0" destOrd="0" presId="urn:microsoft.com/office/officeart/2009/3/layout/StepUpProcess"/>
    <dgm:cxn modelId="{8625DF2A-4692-447B-BBFD-3DE9D88D09FA}" type="presOf" srcId="{FCE083CE-62A1-48A9-9DCE-E679AECE34B0}" destId="{C5242A1C-5C14-4E43-8BAB-B90102597002}" srcOrd="0" destOrd="0" presId="urn:microsoft.com/office/officeart/2009/3/layout/StepUpProcess"/>
    <dgm:cxn modelId="{A9F73F46-C3B1-4880-832B-A045DC20124C}" srcId="{6B3C0DC6-817D-41C1-8C2A-EFD758CBE8FB}" destId="{65C34BA7-BAC9-4547-A33A-1E2061DA838D}" srcOrd="0" destOrd="0" parTransId="{78BBA3BE-F555-4F63-B9A0-D14C408FECB3}" sibTransId="{96C7EBFB-EB7A-4786-BFA7-6FA51E8DB5AD}"/>
    <dgm:cxn modelId="{9F28B046-E693-4895-AC5C-67D8DC8DEDC0}" srcId="{6B3C0DC6-817D-41C1-8C2A-EFD758CBE8FB}" destId="{B42DE705-E8EC-48B4-965A-D2F0DF134969}" srcOrd="3" destOrd="0" parTransId="{8625F41B-B37F-4852-AD5D-5EE10CC8F602}" sibTransId="{8C8B2A73-846D-469F-ADC6-47FE36E696D8}"/>
    <dgm:cxn modelId="{A680BA73-DC2B-4CAE-8BD4-94F2A0F29753}" type="presOf" srcId="{F2D47DEC-30E6-4DA1-9FAE-9FC9EFD89F53}" destId="{39880B42-FF71-4F35-9AB7-2098A52BA18A}" srcOrd="0" destOrd="0" presId="urn:microsoft.com/office/officeart/2009/3/layout/StepUpProcess"/>
    <dgm:cxn modelId="{F31A4759-A9ED-40EC-946A-2D5DDDE662D3}" srcId="{F2D47DEC-30E6-4DA1-9FAE-9FC9EFD89F53}" destId="{B33BFA4A-7FAC-4B3F-917F-5B23CF95ACE1}" srcOrd="0" destOrd="0" parTransId="{54E22377-CB93-461C-AEA3-28AB75854AD2}" sibTransId="{F431805D-ED23-4C2A-8F58-23DBAB06B59D}"/>
    <dgm:cxn modelId="{6ECAE496-2FED-41BB-9135-4A589A63AC92}" srcId="{6B3C0DC6-817D-41C1-8C2A-EFD758CBE8FB}" destId="{F2D47DEC-30E6-4DA1-9FAE-9FC9EFD89F53}" srcOrd="1" destOrd="0" parTransId="{4E8C07DB-96BE-4807-978F-D2A803A18A63}" sibTransId="{E29F2CAB-6361-4D1E-83BD-BCA22A680417}"/>
    <dgm:cxn modelId="{290350A7-9E5C-4742-BF5E-4418BFFA18FF}" srcId="{FCE083CE-62A1-48A9-9DCE-E679AECE34B0}" destId="{59AB7849-F2A7-4CCB-A113-108524A22747}" srcOrd="0" destOrd="0" parTransId="{18B50B55-A3B1-4858-8658-BDDFE5751A1E}" sibTransId="{A0026C6D-134F-4FD8-91E3-BBD09D5C5587}"/>
    <dgm:cxn modelId="{58F556C2-C309-4A8D-B5A1-E798DBD34E15}" srcId="{B42DE705-E8EC-48B4-965A-D2F0DF134969}" destId="{01ED0849-71B2-45E2-BD30-C9346D7A790B}" srcOrd="0" destOrd="0" parTransId="{737B5EA8-3BB4-4EA7-BE9D-51EAC733479E}" sibTransId="{00BD9FA4-4668-4A44-BA68-1E0F003C2053}"/>
    <dgm:cxn modelId="{754DFECA-04E9-49AE-A34B-694C00B5BA57}" srcId="{6B3C0DC6-817D-41C1-8C2A-EFD758CBE8FB}" destId="{FCE083CE-62A1-48A9-9DCE-E679AECE34B0}" srcOrd="2" destOrd="0" parTransId="{665F50D0-A86C-4F1E-8A5E-1B12D802472F}" sibTransId="{50925FED-63EA-4161-9A59-CA4C32BCD14C}"/>
    <dgm:cxn modelId="{B65E01E2-7287-4671-B25E-95CF2827B473}" type="presOf" srcId="{1126BD96-7298-4922-9CE0-0FDC4248266F}" destId="{AA67A350-8BF4-410D-8E66-D1C23F2504A2}" srcOrd="0" destOrd="1" presId="urn:microsoft.com/office/officeart/2009/3/layout/StepUpProcess"/>
    <dgm:cxn modelId="{0B954DE5-54F6-4BC3-A95F-0D5783F29953}" type="presOf" srcId="{65C34BA7-BAC9-4547-A33A-1E2061DA838D}" destId="{AA67A350-8BF4-410D-8E66-D1C23F2504A2}" srcOrd="0" destOrd="0" presId="urn:microsoft.com/office/officeart/2009/3/layout/StepUpProcess"/>
    <dgm:cxn modelId="{BA83C2E7-E7C4-4EDA-BB08-687D3CC931FA}" type="presOf" srcId="{B42DE705-E8EC-48B4-965A-D2F0DF134969}" destId="{799B33F5-53DC-41DA-9882-20E13C35ADAE}" srcOrd="0" destOrd="0" presId="urn:microsoft.com/office/officeart/2009/3/layout/StepUpProcess"/>
    <dgm:cxn modelId="{3D6991EE-29C1-4B43-8363-7ADEB969AE5C}" type="presOf" srcId="{01ED0849-71B2-45E2-BD30-C9346D7A790B}" destId="{799B33F5-53DC-41DA-9882-20E13C35ADAE}" srcOrd="0" destOrd="1" presId="urn:microsoft.com/office/officeart/2009/3/layout/StepUpProcess"/>
    <dgm:cxn modelId="{DFB75FFC-B2E5-4FDF-BCC1-AA151D0C6611}" srcId="{65C34BA7-BAC9-4547-A33A-1E2061DA838D}" destId="{1126BD96-7298-4922-9CE0-0FDC4248266F}" srcOrd="0" destOrd="0" parTransId="{F0A06194-4A55-4BF7-8249-1784390C7675}" sibTransId="{F685D1EE-5850-4DEF-A8AD-8A1427E75772}"/>
    <dgm:cxn modelId="{2CADDFFF-34DB-455C-8D5F-5AB1ABC556D9}" type="presOf" srcId="{59AB7849-F2A7-4CCB-A113-108524A22747}" destId="{C5242A1C-5C14-4E43-8BAB-B90102597002}" srcOrd="0" destOrd="1" presId="urn:microsoft.com/office/officeart/2009/3/layout/StepUpProcess"/>
    <dgm:cxn modelId="{ECFBC37A-12DB-42B2-80D6-AC529213A032}" type="presParOf" srcId="{D97D8099-C010-4B0B-A288-6FFDC6D28458}" destId="{B2DFA11D-88BB-4338-95D2-A05970EAE237}" srcOrd="0" destOrd="0" presId="urn:microsoft.com/office/officeart/2009/3/layout/StepUpProcess"/>
    <dgm:cxn modelId="{D25D45CC-401D-45B5-BDC3-09BA3633C92C}" type="presParOf" srcId="{B2DFA11D-88BB-4338-95D2-A05970EAE237}" destId="{AA8A5A11-1B9E-4742-AA98-65BCA30B2584}" srcOrd="0" destOrd="0" presId="urn:microsoft.com/office/officeart/2009/3/layout/StepUpProcess"/>
    <dgm:cxn modelId="{0B5E8452-DD6D-4D3D-B521-7748F7738850}" type="presParOf" srcId="{B2DFA11D-88BB-4338-95D2-A05970EAE237}" destId="{AA67A350-8BF4-410D-8E66-D1C23F2504A2}" srcOrd="1" destOrd="0" presId="urn:microsoft.com/office/officeart/2009/3/layout/StepUpProcess"/>
    <dgm:cxn modelId="{0B2E4F7E-C32C-486E-B86D-91F2ABD8BEBD}" type="presParOf" srcId="{B2DFA11D-88BB-4338-95D2-A05970EAE237}" destId="{0629A300-AEE9-461C-AE84-A1C2362D1046}" srcOrd="2" destOrd="0" presId="urn:microsoft.com/office/officeart/2009/3/layout/StepUpProcess"/>
    <dgm:cxn modelId="{F0C36DB9-F72D-4278-B81F-E04AE3778FDC}" type="presParOf" srcId="{D97D8099-C010-4B0B-A288-6FFDC6D28458}" destId="{52FD0CCA-DE17-41D7-80D9-B175609BDEE4}" srcOrd="1" destOrd="0" presId="urn:microsoft.com/office/officeart/2009/3/layout/StepUpProcess"/>
    <dgm:cxn modelId="{4C83F049-8C0F-4DB4-9104-CF043A9DFF3E}" type="presParOf" srcId="{52FD0CCA-DE17-41D7-80D9-B175609BDEE4}" destId="{6C93B296-1899-41F2-876B-4A983755A79D}" srcOrd="0" destOrd="0" presId="urn:microsoft.com/office/officeart/2009/3/layout/StepUpProcess"/>
    <dgm:cxn modelId="{FC13AC6A-448B-4237-8A93-BCE28475D35E}" type="presParOf" srcId="{D97D8099-C010-4B0B-A288-6FFDC6D28458}" destId="{6BC75DCF-2378-44BA-B7C1-72895E014676}" srcOrd="2" destOrd="0" presId="urn:microsoft.com/office/officeart/2009/3/layout/StepUpProcess"/>
    <dgm:cxn modelId="{68AC9329-93EA-4191-A1FD-0E8DDA9F13F6}" type="presParOf" srcId="{6BC75DCF-2378-44BA-B7C1-72895E014676}" destId="{D248E228-880C-447A-8D94-688572ED1F04}" srcOrd="0" destOrd="0" presId="urn:microsoft.com/office/officeart/2009/3/layout/StepUpProcess"/>
    <dgm:cxn modelId="{38B72566-7A72-4F31-A8F5-3708EFB9200C}" type="presParOf" srcId="{6BC75DCF-2378-44BA-B7C1-72895E014676}" destId="{39880B42-FF71-4F35-9AB7-2098A52BA18A}" srcOrd="1" destOrd="0" presId="urn:microsoft.com/office/officeart/2009/3/layout/StepUpProcess"/>
    <dgm:cxn modelId="{B9AF1F43-FEB1-4A4E-BCF9-A026369ABBA4}" type="presParOf" srcId="{6BC75DCF-2378-44BA-B7C1-72895E014676}" destId="{2A50221A-B1D6-4BFB-A8EA-13A33BB44332}" srcOrd="2" destOrd="0" presId="urn:microsoft.com/office/officeart/2009/3/layout/StepUpProcess"/>
    <dgm:cxn modelId="{A7FC1237-6A82-4A44-B8B3-591C051330DE}" type="presParOf" srcId="{D97D8099-C010-4B0B-A288-6FFDC6D28458}" destId="{93EAFF67-DC15-455D-AD14-CB673968B1D4}" srcOrd="3" destOrd="0" presId="urn:microsoft.com/office/officeart/2009/3/layout/StepUpProcess"/>
    <dgm:cxn modelId="{15C402E0-0BA6-4A20-86E7-6D232F530581}" type="presParOf" srcId="{93EAFF67-DC15-455D-AD14-CB673968B1D4}" destId="{1F7A8267-F810-4596-978F-7BFF55610C35}" srcOrd="0" destOrd="0" presId="urn:microsoft.com/office/officeart/2009/3/layout/StepUpProcess"/>
    <dgm:cxn modelId="{3236BCD6-7073-495A-A216-4EC7705D767B}" type="presParOf" srcId="{D97D8099-C010-4B0B-A288-6FFDC6D28458}" destId="{AC20F29D-DE9B-4AB2-B8AB-65494FAF7E03}" srcOrd="4" destOrd="0" presId="urn:microsoft.com/office/officeart/2009/3/layout/StepUpProcess"/>
    <dgm:cxn modelId="{36A9559B-1736-4BDB-9357-028938009714}" type="presParOf" srcId="{AC20F29D-DE9B-4AB2-B8AB-65494FAF7E03}" destId="{A575B83D-5781-4727-A52C-6CE7CB98F86D}" srcOrd="0" destOrd="0" presId="urn:microsoft.com/office/officeart/2009/3/layout/StepUpProcess"/>
    <dgm:cxn modelId="{50ADC5E9-2A49-4E3A-BD00-6D08C46EFAC5}" type="presParOf" srcId="{AC20F29D-DE9B-4AB2-B8AB-65494FAF7E03}" destId="{C5242A1C-5C14-4E43-8BAB-B90102597002}" srcOrd="1" destOrd="0" presId="urn:microsoft.com/office/officeart/2009/3/layout/StepUpProcess"/>
    <dgm:cxn modelId="{B2C62192-07C0-40A7-87EB-A1FD8F46FB76}" type="presParOf" srcId="{AC20F29D-DE9B-4AB2-B8AB-65494FAF7E03}" destId="{4155E1FB-6CEB-409D-A668-A780B4402F2E}" srcOrd="2" destOrd="0" presId="urn:microsoft.com/office/officeart/2009/3/layout/StepUpProcess"/>
    <dgm:cxn modelId="{E8BBF749-C417-4A4B-B4BC-15859A359602}" type="presParOf" srcId="{D97D8099-C010-4B0B-A288-6FFDC6D28458}" destId="{C8E280AC-0062-4BDA-ADC2-D0A13C54C36C}" srcOrd="5" destOrd="0" presId="urn:microsoft.com/office/officeart/2009/3/layout/StepUpProcess"/>
    <dgm:cxn modelId="{C0D78567-64DE-4D69-BE64-13A012CA1038}" type="presParOf" srcId="{C8E280AC-0062-4BDA-ADC2-D0A13C54C36C}" destId="{EE84256C-D031-403D-8E3D-1E26A1342590}" srcOrd="0" destOrd="0" presId="urn:microsoft.com/office/officeart/2009/3/layout/StepUpProcess"/>
    <dgm:cxn modelId="{0A55920B-6974-4390-8C3E-7E540F6E359B}" type="presParOf" srcId="{D97D8099-C010-4B0B-A288-6FFDC6D28458}" destId="{95AE7A37-AB03-42B5-A2C0-A6BF11A9E366}" srcOrd="6" destOrd="0" presId="urn:microsoft.com/office/officeart/2009/3/layout/StepUpProcess"/>
    <dgm:cxn modelId="{7CC424BD-8410-4506-8EC0-32565B9E60DC}" type="presParOf" srcId="{95AE7A37-AB03-42B5-A2C0-A6BF11A9E366}" destId="{62C6494A-4883-4EE0-A564-143D9F01134F}" srcOrd="0" destOrd="0" presId="urn:microsoft.com/office/officeart/2009/3/layout/StepUpProcess"/>
    <dgm:cxn modelId="{1DBFAE93-D36C-4165-A2B9-E93A3406D256}" type="presParOf" srcId="{95AE7A37-AB03-42B5-A2C0-A6BF11A9E366}" destId="{799B33F5-53DC-41DA-9882-20E13C35ADAE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098DEA-1112-48D2-A93B-0ACFA6B5C5E0}">
      <dsp:nvSpPr>
        <dsp:cNvPr id="0" name=""/>
        <dsp:cNvSpPr/>
      </dsp:nvSpPr>
      <dsp:spPr>
        <a:xfrm>
          <a:off x="0" y="0"/>
          <a:ext cx="7971373" cy="11606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6000"/>
                <a:satMod val="130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3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sy="96000" rotWithShape="0">
            <a:srgbClr val="000000">
              <a:alpha val="54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気づいたことは積極的にメンバーと共有すること</a:t>
          </a:r>
        </a:p>
      </dsp:txBody>
      <dsp:txXfrm>
        <a:off x="56658" y="56658"/>
        <a:ext cx="7858057" cy="1047324"/>
      </dsp:txXfrm>
    </dsp:sp>
    <dsp:sp modelId="{FF33F6C4-AF9F-4686-922F-640B0F8EC291}">
      <dsp:nvSpPr>
        <dsp:cNvPr id="0" name=""/>
        <dsp:cNvSpPr/>
      </dsp:nvSpPr>
      <dsp:spPr>
        <a:xfrm>
          <a:off x="0" y="1340157"/>
          <a:ext cx="7971373" cy="1160640"/>
        </a:xfrm>
        <a:prstGeom prst="roundRect">
          <a:avLst/>
        </a:prstGeom>
        <a:gradFill rotWithShape="0">
          <a:gsLst>
            <a:gs pos="0">
              <a:schemeClr val="accent3">
                <a:hueOff val="2071352"/>
                <a:satOff val="-3746"/>
                <a:lumOff val="2549"/>
                <a:alphaOff val="0"/>
                <a:tint val="94000"/>
                <a:satMod val="100000"/>
                <a:lumMod val="104000"/>
              </a:schemeClr>
            </a:gs>
            <a:gs pos="69000">
              <a:schemeClr val="accent3">
                <a:hueOff val="2071352"/>
                <a:satOff val="-3746"/>
                <a:lumOff val="2549"/>
                <a:alphaOff val="0"/>
                <a:shade val="86000"/>
                <a:satMod val="130000"/>
                <a:lumMod val="102000"/>
              </a:schemeClr>
            </a:gs>
            <a:gs pos="100000">
              <a:schemeClr val="accent3">
                <a:hueOff val="2071352"/>
                <a:satOff val="-3746"/>
                <a:lumOff val="2549"/>
                <a:alphaOff val="0"/>
                <a:shade val="72000"/>
                <a:satMod val="13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sy="96000" rotWithShape="0">
            <a:srgbClr val="000000">
              <a:alpha val="54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通行人、お店などへの配慮を忘れないこと</a:t>
          </a:r>
        </a:p>
      </dsp:txBody>
      <dsp:txXfrm>
        <a:off x="56658" y="1396815"/>
        <a:ext cx="7858057" cy="1047324"/>
      </dsp:txXfrm>
    </dsp:sp>
    <dsp:sp modelId="{40880D56-32C8-4F5B-945E-226940A1DA92}">
      <dsp:nvSpPr>
        <dsp:cNvPr id="0" name=""/>
        <dsp:cNvSpPr/>
      </dsp:nvSpPr>
      <dsp:spPr>
        <a:xfrm>
          <a:off x="0" y="2679357"/>
          <a:ext cx="7971373" cy="1160640"/>
        </a:xfrm>
        <a:prstGeom prst="roundRect">
          <a:avLst/>
        </a:prstGeom>
        <a:gradFill rotWithShape="0">
          <a:gsLst>
            <a:gs pos="0">
              <a:schemeClr val="accent3">
                <a:hueOff val="4142704"/>
                <a:satOff val="-7491"/>
                <a:lumOff val="5098"/>
                <a:alphaOff val="0"/>
                <a:tint val="94000"/>
                <a:satMod val="100000"/>
                <a:lumMod val="104000"/>
              </a:schemeClr>
            </a:gs>
            <a:gs pos="69000">
              <a:schemeClr val="accent3">
                <a:hueOff val="4142704"/>
                <a:satOff val="-7491"/>
                <a:lumOff val="5098"/>
                <a:alphaOff val="0"/>
                <a:shade val="86000"/>
                <a:satMod val="130000"/>
                <a:lumMod val="102000"/>
              </a:schemeClr>
            </a:gs>
            <a:gs pos="100000">
              <a:schemeClr val="accent3">
                <a:hueOff val="4142704"/>
                <a:satOff val="-7491"/>
                <a:lumOff val="5098"/>
                <a:alphaOff val="0"/>
                <a:shade val="72000"/>
                <a:satMod val="13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sy="96000" rotWithShape="0">
            <a:srgbClr val="000000">
              <a:alpha val="54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謎の答えやネタバレ情報を</a:t>
          </a:r>
          <a:r>
            <a:rPr kumimoji="1" lang="en-US" altLang="ja-JP" sz="2400" kern="1200" dirty="0"/>
            <a:t>SNS</a:t>
          </a:r>
          <a:r>
            <a:rPr kumimoji="1" lang="ja-JP" altLang="en-US" sz="2400" kern="1200" dirty="0"/>
            <a:t>に書き込まないこと</a:t>
          </a:r>
        </a:p>
      </dsp:txBody>
      <dsp:txXfrm>
        <a:off x="56658" y="2736015"/>
        <a:ext cx="7858057" cy="10473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8A5A11-1B9E-4742-AA98-65BCA30B2584}">
      <dsp:nvSpPr>
        <dsp:cNvPr id="0" name=""/>
        <dsp:cNvSpPr/>
      </dsp:nvSpPr>
      <dsp:spPr>
        <a:xfrm rot="5400000">
          <a:off x="947803" y="1341474"/>
          <a:ext cx="1297156" cy="215843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67A350-8BF4-410D-8E66-D1C23F2504A2}">
      <dsp:nvSpPr>
        <dsp:cNvPr id="0" name=""/>
        <dsp:cNvSpPr/>
      </dsp:nvSpPr>
      <dsp:spPr>
        <a:xfrm>
          <a:off x="731275" y="1986382"/>
          <a:ext cx="1948650" cy="17081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/>
            <a:t>冊子の入手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受付で謎解き冊子を受け取ろう</a:t>
          </a:r>
        </a:p>
      </dsp:txBody>
      <dsp:txXfrm>
        <a:off x="731275" y="1986382"/>
        <a:ext cx="1948650" cy="1708106"/>
      </dsp:txXfrm>
    </dsp:sp>
    <dsp:sp modelId="{0629A300-AEE9-461C-AE84-A1C2362D1046}">
      <dsp:nvSpPr>
        <dsp:cNvPr id="0" name=""/>
        <dsp:cNvSpPr/>
      </dsp:nvSpPr>
      <dsp:spPr>
        <a:xfrm>
          <a:off x="2312256" y="1182567"/>
          <a:ext cx="367669" cy="36766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48E228-880C-447A-8D94-688572ED1F04}">
      <dsp:nvSpPr>
        <dsp:cNvPr id="0" name=""/>
        <dsp:cNvSpPr/>
      </dsp:nvSpPr>
      <dsp:spPr>
        <a:xfrm rot="5400000">
          <a:off x="3333332" y="751172"/>
          <a:ext cx="1297156" cy="215843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880B42-FF71-4F35-9AB7-2098A52BA18A}">
      <dsp:nvSpPr>
        <dsp:cNvPr id="0" name=""/>
        <dsp:cNvSpPr/>
      </dsp:nvSpPr>
      <dsp:spPr>
        <a:xfrm>
          <a:off x="3116804" y="1396080"/>
          <a:ext cx="1948650" cy="17081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/>
            <a:t>情報収集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街で謎を解くのに必要な情報を集めよう</a:t>
          </a:r>
        </a:p>
      </dsp:txBody>
      <dsp:txXfrm>
        <a:off x="3116804" y="1396080"/>
        <a:ext cx="1948650" cy="1708106"/>
      </dsp:txXfrm>
    </dsp:sp>
    <dsp:sp modelId="{2A50221A-B1D6-4BFB-A8EA-13A33BB44332}">
      <dsp:nvSpPr>
        <dsp:cNvPr id="0" name=""/>
        <dsp:cNvSpPr/>
      </dsp:nvSpPr>
      <dsp:spPr>
        <a:xfrm>
          <a:off x="4697785" y="592266"/>
          <a:ext cx="367669" cy="36766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75B83D-5781-4727-A52C-6CE7CB98F86D}">
      <dsp:nvSpPr>
        <dsp:cNvPr id="0" name=""/>
        <dsp:cNvSpPr/>
      </dsp:nvSpPr>
      <dsp:spPr>
        <a:xfrm rot="5400000">
          <a:off x="5718861" y="160871"/>
          <a:ext cx="1297156" cy="215843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242A1C-5C14-4E43-8BAB-B90102597002}">
      <dsp:nvSpPr>
        <dsp:cNvPr id="0" name=""/>
        <dsp:cNvSpPr/>
      </dsp:nvSpPr>
      <dsp:spPr>
        <a:xfrm>
          <a:off x="5502333" y="805779"/>
          <a:ext cx="1948650" cy="17081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/>
            <a:t>謎を解く</a:t>
          </a:r>
          <a:endParaRPr kumimoji="1" lang="en-US" altLang="ja-JP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行き詰まったら、冊子に書かれているヒントを活用しよう</a:t>
          </a:r>
          <a:endParaRPr kumimoji="1" lang="en-US" altLang="ja-JP" sz="1700" kern="1200" dirty="0"/>
        </a:p>
      </dsp:txBody>
      <dsp:txXfrm>
        <a:off x="5502333" y="805779"/>
        <a:ext cx="1948650" cy="1708106"/>
      </dsp:txXfrm>
    </dsp:sp>
    <dsp:sp modelId="{4155E1FB-6CEB-409D-A668-A780B4402F2E}">
      <dsp:nvSpPr>
        <dsp:cNvPr id="0" name=""/>
        <dsp:cNvSpPr/>
      </dsp:nvSpPr>
      <dsp:spPr>
        <a:xfrm>
          <a:off x="7083314" y="1964"/>
          <a:ext cx="367669" cy="36766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C6494A-4883-4EE0-A564-143D9F01134F}">
      <dsp:nvSpPr>
        <dsp:cNvPr id="0" name=""/>
        <dsp:cNvSpPr/>
      </dsp:nvSpPr>
      <dsp:spPr>
        <a:xfrm rot="5400000">
          <a:off x="8104389" y="-429430"/>
          <a:ext cx="1297156" cy="2158438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9B33F5-53DC-41DA-9882-20E13C35ADAE}">
      <dsp:nvSpPr>
        <dsp:cNvPr id="0" name=""/>
        <dsp:cNvSpPr/>
      </dsp:nvSpPr>
      <dsp:spPr>
        <a:xfrm>
          <a:off x="7887862" y="215478"/>
          <a:ext cx="1948650" cy="17081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/>
            <a:t>謎解き成功</a:t>
          </a:r>
          <a:endParaRPr kumimoji="1" lang="en-US" altLang="ja-JP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最後の答えを</a:t>
          </a:r>
          <a:r>
            <a:rPr kumimoji="1" lang="en-US" altLang="ja-JP" sz="1700" kern="1200" dirty="0"/>
            <a:t>Web</a:t>
          </a:r>
          <a:r>
            <a:rPr kumimoji="1" lang="ja-JP" altLang="en-US" sz="1700" kern="1200" dirty="0"/>
            <a:t>ページから送信しよう</a:t>
          </a:r>
          <a:endParaRPr kumimoji="1" lang="en-US" altLang="ja-JP" sz="1700" kern="1200" dirty="0"/>
        </a:p>
      </dsp:txBody>
      <dsp:txXfrm>
        <a:off x="7887862" y="215478"/>
        <a:ext cx="1948650" cy="1708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82295-B725-49CB-B72C-FF73E8FACD7F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A18F8-A539-41F2-8DE4-539507086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8858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B399A-6704-46BD-86CE-947CFC7CA7F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5160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BA6-4CF3-4489-B4A3-5AF8962F68B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4161-309E-47D7-B466-A9736915B8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614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BA6-4CF3-4489-B4A3-5AF8962F68B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4161-309E-47D7-B466-A9736915B8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807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BA6-4CF3-4489-B4A3-5AF8962F68B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4161-309E-47D7-B466-A9736915B8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4384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BA6-4CF3-4489-B4A3-5AF8962F68B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4161-309E-47D7-B466-A9736915B8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528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BA6-4CF3-4489-B4A3-5AF8962F68B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4161-309E-47D7-B466-A9736915B8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3444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BA6-4CF3-4489-B4A3-5AF8962F68B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4161-309E-47D7-B466-A9736915B8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58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BA6-4CF3-4489-B4A3-5AF8962F68B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4161-309E-47D7-B466-A9736915B8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434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BA6-4CF3-4489-B4A3-5AF8962F68B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4161-309E-47D7-B466-A9736915B8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3635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BA6-4CF3-4489-B4A3-5AF8962F68B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4161-309E-47D7-B466-A9736915B8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912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BA6-4CF3-4489-B4A3-5AF8962F68B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4161-309E-47D7-B466-A9736915B8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640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BA6-4CF3-4489-B4A3-5AF8962F68B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4161-309E-47D7-B466-A9736915B8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5444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BA6-4CF3-4489-B4A3-5AF8962F68B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4161-309E-47D7-B466-A9736915B8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1161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BA6-4CF3-4489-B4A3-5AF8962F68B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4161-309E-47D7-B466-A9736915B8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5568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BA6-4CF3-4489-B4A3-5AF8962F68B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4161-309E-47D7-B466-A9736915B8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579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BA6-4CF3-4489-B4A3-5AF8962F68B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4161-309E-47D7-B466-A9736915B8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218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BA6-4CF3-4489-B4A3-5AF8962F68B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4161-309E-47D7-B466-A9736915B8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4025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BA6-4CF3-4489-B4A3-5AF8962F68B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4161-309E-47D7-B466-A9736915B8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4754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76BA6-4CF3-4489-B4A3-5AF8962F68B9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34161-309E-47D7-B466-A9736915B8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4723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67688B-46AA-40D2-99E3-4737CDDE22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名探偵の街歩き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F290F35-20C1-4693-816F-869268BB0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謎解きイベントのご案内</a:t>
            </a:r>
          </a:p>
        </p:txBody>
      </p:sp>
    </p:spTree>
    <p:extLst>
      <p:ext uri="{BB962C8B-B14F-4D97-AF65-F5344CB8AC3E}">
        <p14:creationId xmlns:p14="http://schemas.microsoft.com/office/powerpoint/2010/main" val="1563042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AB4BA7-837E-4FA3-ACA2-4F3F37647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/>
              <a:t>名探偵</a:t>
            </a:r>
            <a:r>
              <a:rPr kumimoji="1" lang="ja-JP" altLang="en-US" sz="4400"/>
              <a:t>の街歩き イベント</a:t>
            </a:r>
            <a:r>
              <a:rPr kumimoji="1" lang="ja-JP" altLang="en-US" sz="4400" dirty="0"/>
              <a:t>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916FE9-F05C-4EFC-A666-E605E3A783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uLnTx/>
                <a:uFillTx/>
                <a:latin typeface="+mn-ea"/>
                <a:cs typeface="+mn-cs"/>
              </a:rPr>
              <a:t>探偵見習いの貴方は、師匠の不在中に「迷い猫探し」の依頼を受ける。</a:t>
            </a:r>
          </a:p>
          <a:p>
            <a:pPr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uLnTx/>
                <a:uFillTx/>
                <a:latin typeface="+mn-ea"/>
                <a:cs typeface="+mn-cs"/>
              </a:rPr>
              <a:t>簡単な仕事だと思われたが、それは大事件の氷山の一角に過ぎなかった。</a:t>
            </a:r>
          </a:p>
          <a:p>
            <a:pPr>
              <a:defRPr/>
            </a:pP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dir="2700000" algn="tl" rotWithShape="0">
                  <a:srgbClr val="000000">
                    <a:alpha val="48000"/>
                  </a:srgbClr>
                </a:outerShdw>
              </a:effectLst>
              <a:uLnTx/>
              <a:uFillTx/>
              <a:latin typeface="+mn-ea"/>
              <a:cs typeface="+mn-cs"/>
            </a:endParaRPr>
          </a:p>
          <a:p>
            <a:pPr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uLnTx/>
                <a:uFillTx/>
                <a:latin typeface="+mn-ea"/>
                <a:cs typeface="+mn-cs"/>
              </a:rPr>
              <a:t>期間　：　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uLnTx/>
                <a:uFillTx/>
                <a:latin typeface="+mn-ea"/>
                <a:cs typeface="+mn-cs"/>
              </a:rPr>
              <a:t>9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uLnTx/>
                <a:uFillTx/>
                <a:latin typeface="+mn-ea"/>
                <a:cs typeface="+mn-cs"/>
              </a:rPr>
              <a:t>月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uLnTx/>
                <a:uFillTx/>
                <a:latin typeface="+mn-ea"/>
                <a:cs typeface="+mn-cs"/>
              </a:rPr>
              <a:t>3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uLnTx/>
                <a:uFillTx/>
                <a:latin typeface="+mn-ea"/>
                <a:cs typeface="+mn-cs"/>
              </a:rPr>
              <a:t>日（土）～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uLnTx/>
                <a:uFillTx/>
                <a:latin typeface="+mn-ea"/>
                <a:cs typeface="+mn-cs"/>
              </a:rPr>
              <a:t>10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uLnTx/>
                <a:uFillTx/>
                <a:latin typeface="+mn-ea"/>
                <a:cs typeface="+mn-cs"/>
              </a:rPr>
              <a:t>月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uLnTx/>
                <a:uFillTx/>
                <a:latin typeface="+mn-ea"/>
                <a:cs typeface="+mn-cs"/>
              </a:rPr>
              <a:t>30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uLnTx/>
                <a:uFillTx/>
                <a:latin typeface="+mn-ea"/>
                <a:cs typeface="+mn-cs"/>
              </a:rPr>
              <a:t>日（日）</a:t>
            </a:r>
          </a:p>
          <a:p>
            <a:pPr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uLnTx/>
                <a:uFillTx/>
                <a:latin typeface="+mn-ea"/>
                <a:cs typeface="+mn-cs"/>
              </a:rPr>
              <a:t>費用　：　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uLnTx/>
                <a:uFillTx/>
                <a:latin typeface="+mn-ea"/>
                <a:cs typeface="+mn-cs"/>
              </a:rPr>
              <a:t>2,500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uLnTx/>
                <a:uFillTx/>
                <a:latin typeface="+mn-ea"/>
                <a:cs typeface="+mn-cs"/>
              </a:rPr>
              <a:t>円</a:t>
            </a:r>
          </a:p>
          <a:p>
            <a:pPr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uLnTx/>
                <a:uFillTx/>
                <a:latin typeface="+mn-ea"/>
                <a:cs typeface="+mn-cs"/>
              </a:rPr>
              <a:t>会場　：　</a:t>
            </a:r>
            <a:r>
              <a:rPr lang="ja-JP" altLang="en-US" sz="2400" dirty="0">
                <a:solidFill>
                  <a:prstClr val="white"/>
                </a:solidFill>
                <a:latin typeface="+mn-ea"/>
              </a:rPr>
              <a:t>橋田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uLnTx/>
                <a:uFillTx/>
                <a:latin typeface="+mn-ea"/>
                <a:cs typeface="+mn-cs"/>
              </a:rPr>
              <a:t>駅周辺（</a:t>
            </a:r>
            <a:r>
              <a:rPr kumimoji="1" lang="ja-JP" altLang="en-US" sz="2400" dirty="0">
                <a:latin typeface="+mn-ea"/>
              </a:rPr>
              <a:t>受付場所は別途ご連絡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uLnTx/>
                <a:uFillTx/>
                <a:latin typeface="+mn-ea"/>
                <a:cs typeface="+mn-cs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466676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謎解きを楽しむ</a:t>
            </a:r>
            <a:r>
              <a:rPr lang="ja-JP" altLang="en-US" sz="4400"/>
              <a:t>ためのルール</a:t>
            </a:r>
            <a:endParaRPr kumimoji="1" lang="ja-JP" altLang="en-US" sz="44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2110314" y="2300224"/>
          <a:ext cx="7971373" cy="38409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55643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10ACAB-DFD9-4447-9BA3-01186A264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5297978"/>
            <a:ext cx="10353761" cy="1326321"/>
          </a:xfrm>
        </p:spPr>
        <p:txBody>
          <a:bodyPr>
            <a:normAutofit/>
          </a:bodyPr>
          <a:lstStyle/>
          <a:p>
            <a:r>
              <a:rPr kumimoji="1" lang="ja-JP" altLang="en-US" sz="4400" u="sng" dirty="0"/>
              <a:t>大事なのは、ひらめきだけじゃない。</a:t>
            </a:r>
          </a:p>
        </p:txBody>
      </p:sp>
    </p:spTree>
    <p:extLst>
      <p:ext uri="{BB962C8B-B14F-4D97-AF65-F5344CB8AC3E}">
        <p14:creationId xmlns:p14="http://schemas.microsoft.com/office/powerpoint/2010/main" val="2670513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9A74F7-D51F-46E0-AC1B-988B6E2CE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/>
              <a:t>謎解きの流れ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03CFD0C1-4225-4895-A82A-09EAE71247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3495612"/>
              </p:ext>
            </p:extLst>
          </p:nvPr>
        </p:nvGraphicFramePr>
        <p:xfrm>
          <a:off x="914400" y="2095500"/>
          <a:ext cx="10353675" cy="3695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051679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TM04033921[[fn=ダマスク]]</Template>
  <TotalTime>0</TotalTime>
  <Words>180</Words>
  <Application>Microsoft Office PowerPoint</Application>
  <PresentationFormat>ワイド画面</PresentationFormat>
  <Paragraphs>24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Ｐ明朝</vt:lpstr>
      <vt:lpstr>游ゴシック</vt:lpstr>
      <vt:lpstr>Arial</vt:lpstr>
      <vt:lpstr>Century Schoolbook</vt:lpstr>
      <vt:lpstr>Damask</vt:lpstr>
      <vt:lpstr>名探偵の街歩き</vt:lpstr>
      <vt:lpstr>名探偵の街歩き イベント概要</vt:lpstr>
      <vt:lpstr>謎解きを楽しむためのルール</vt:lpstr>
      <vt:lpstr>大事なのは、ひらめきだけじゃない。</vt:lpstr>
      <vt:lpstr>謎解きの流れ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2022-04-21T01:23:43Z</dcterms:created>
  <dcterms:modified xsi:type="dcterms:W3CDTF">2022-04-21T08:33:00Z</dcterms:modified>
</cp:coreProperties>
</file>