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62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富士 太郎" userId="c4743773a9d9509a" providerId="LiveId" clId="{C056E3D1-9E1B-4415-968E-D0C083365513}"/>
    <pc:docChg chg="addSld delSld modSld">
      <pc:chgData name="富士 太郎" userId="c4743773a9d9509a" providerId="LiveId" clId="{C056E3D1-9E1B-4415-968E-D0C083365513}" dt="2021-12-02T07:07:44.023" v="23" actId="20577"/>
      <pc:docMkLst>
        <pc:docMk/>
      </pc:docMkLst>
      <pc:sldChg chg="modSp mod">
        <pc:chgData name="富士 太郎" userId="c4743773a9d9509a" providerId="LiveId" clId="{C056E3D1-9E1B-4415-968E-D0C083365513}" dt="2021-12-02T07:07:44.023" v="23" actId="20577"/>
        <pc:sldMkLst>
          <pc:docMk/>
          <pc:sldMk cId="3685864341" sldId="260"/>
        </pc:sldMkLst>
        <pc:graphicFrameChg chg="mod">
          <ac:chgData name="富士 太郎" userId="c4743773a9d9509a" providerId="LiveId" clId="{C056E3D1-9E1B-4415-968E-D0C083365513}" dt="2021-12-02T07:07:44.023" v="23" actId="20577"/>
          <ac:graphicFrameMkLst>
            <pc:docMk/>
            <pc:sldMk cId="3685864341" sldId="260"/>
            <ac:graphicFrameMk id="6" creationId="{CFF8AC51-25C6-4F9F-AB1C-B18E5265BA56}"/>
          </ac:graphicFrameMkLst>
        </pc:graphicFrameChg>
      </pc:sldChg>
      <pc:sldChg chg="add del modTransition">
        <pc:chgData name="富士 太郎" userId="c4743773a9d9509a" providerId="LiveId" clId="{C056E3D1-9E1B-4415-968E-D0C083365513}" dt="2021-12-02T06:50:41.871" v="1"/>
        <pc:sldMkLst>
          <pc:docMk/>
          <pc:sldMk cId="3794674547" sldId="26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学年別・キャンパス別部員数（人）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緑岡キャンパス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28-49DA-9CC1-3FB542513A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高田キャンパス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28-49DA-9CC1-3FB542513A0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45085535"/>
        <c:axId val="545098431"/>
      </c:barChart>
      <c:catAx>
        <c:axId val="545085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5098431"/>
        <c:crosses val="autoZero"/>
        <c:auto val="1"/>
        <c:lblAlgn val="ctr"/>
        <c:lblOffset val="100"/>
        <c:noMultiLvlLbl val="0"/>
      </c:catAx>
      <c:valAx>
        <c:axId val="54509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5085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3BE68F-F9CF-4EE7-9BEF-67CDC1466C93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EE5B4098-08DD-4DB4-B857-108B13B676E9}">
      <dgm:prSet custT="1"/>
      <dgm:spPr/>
      <dgm:t>
        <a:bodyPr/>
        <a:lstStyle/>
        <a:p>
          <a:r>
            <a:rPr kumimoji="1" lang="ja-JP" altLang="en-US" sz="1800" b="0" i="0"/>
            <a:t>テーマの確認とグループ散策</a:t>
          </a:r>
          <a:endParaRPr lang="ja-JP" altLang="en-US" sz="1800"/>
        </a:p>
      </dgm:t>
    </dgm:pt>
    <dgm:pt modelId="{280C4493-05DB-4B20-A23D-751C79599074}" type="parTrans" cxnId="{34F93E67-4357-4478-9A3D-7F40D028BE12}">
      <dgm:prSet/>
      <dgm:spPr/>
      <dgm:t>
        <a:bodyPr/>
        <a:lstStyle/>
        <a:p>
          <a:endParaRPr kumimoji="1" lang="ja-JP" altLang="en-US" sz="1800"/>
        </a:p>
      </dgm:t>
    </dgm:pt>
    <dgm:pt modelId="{45A79BE2-6BDF-44EA-8318-D98A8DAB1D33}" type="sibTrans" cxnId="{34F93E67-4357-4478-9A3D-7F40D028BE12}">
      <dgm:prSet/>
      <dgm:spPr/>
      <dgm:t>
        <a:bodyPr/>
        <a:lstStyle/>
        <a:p>
          <a:endParaRPr kumimoji="1" lang="ja-JP" altLang="en-US" sz="1800"/>
        </a:p>
      </dgm:t>
    </dgm:pt>
    <dgm:pt modelId="{870046A0-EA2D-4308-9C40-34DAA9D2229A}">
      <dgm:prSet custT="1"/>
      <dgm:spPr/>
      <dgm:t>
        <a:bodyPr/>
        <a:lstStyle/>
        <a:p>
          <a:r>
            <a:rPr kumimoji="1" lang="ja-JP" altLang="en-US" sz="1800" b="0" i="0"/>
            <a:t>テーマに合わせてグループで散策する</a:t>
          </a:r>
          <a:endParaRPr lang="ja-JP" altLang="en-US" sz="1800"/>
        </a:p>
      </dgm:t>
    </dgm:pt>
    <dgm:pt modelId="{9A18CB43-78F9-4615-8BB9-81FAA7D1F422}" type="parTrans" cxnId="{22217A44-8351-4C00-8BF1-CE61E3F84AA0}">
      <dgm:prSet/>
      <dgm:spPr/>
      <dgm:t>
        <a:bodyPr/>
        <a:lstStyle/>
        <a:p>
          <a:endParaRPr kumimoji="1" lang="ja-JP" altLang="en-US" sz="1800"/>
        </a:p>
      </dgm:t>
    </dgm:pt>
    <dgm:pt modelId="{35B24F90-680E-4C2D-A409-2410E2B71C36}" type="sibTrans" cxnId="{22217A44-8351-4C00-8BF1-CE61E3F84AA0}">
      <dgm:prSet/>
      <dgm:spPr/>
      <dgm:t>
        <a:bodyPr/>
        <a:lstStyle/>
        <a:p>
          <a:endParaRPr kumimoji="1" lang="ja-JP" altLang="en-US" sz="1800"/>
        </a:p>
      </dgm:t>
    </dgm:pt>
    <dgm:pt modelId="{416EB8B9-5718-4BE7-B7EE-C46A82B3FFDC}">
      <dgm:prSet custT="1"/>
      <dgm:spPr/>
      <dgm:t>
        <a:bodyPr/>
        <a:lstStyle/>
        <a:p>
          <a:r>
            <a:rPr kumimoji="1" lang="ja-JP" altLang="en-US" sz="1800" b="0" i="0"/>
            <a:t>自由制作</a:t>
          </a:r>
          <a:endParaRPr lang="ja-JP" altLang="en-US" sz="1800"/>
        </a:p>
      </dgm:t>
    </dgm:pt>
    <dgm:pt modelId="{9A7BE389-E13F-4698-8068-53241732AE78}" type="parTrans" cxnId="{81237F2C-0E3F-4183-A996-4404A7B04B70}">
      <dgm:prSet/>
      <dgm:spPr/>
      <dgm:t>
        <a:bodyPr/>
        <a:lstStyle/>
        <a:p>
          <a:endParaRPr kumimoji="1" lang="ja-JP" altLang="en-US" sz="1800"/>
        </a:p>
      </dgm:t>
    </dgm:pt>
    <dgm:pt modelId="{F025D2D1-B1E9-4851-8C00-28A0B6B85D3B}" type="sibTrans" cxnId="{81237F2C-0E3F-4183-A996-4404A7B04B70}">
      <dgm:prSet/>
      <dgm:spPr/>
      <dgm:t>
        <a:bodyPr/>
        <a:lstStyle/>
        <a:p>
          <a:endParaRPr kumimoji="1" lang="ja-JP" altLang="en-US" sz="1800"/>
        </a:p>
      </dgm:t>
    </dgm:pt>
    <dgm:pt modelId="{57AA66B8-03C9-4AE6-96ED-4BABA6700687}">
      <dgm:prSet custT="1"/>
      <dgm:spPr/>
      <dgm:t>
        <a:bodyPr/>
        <a:lstStyle/>
        <a:p>
          <a:r>
            <a:rPr kumimoji="1" lang="ja-JP" altLang="en-US" sz="1800" b="0" i="0"/>
            <a:t>自分自身の想像力で自由に作品を制作する</a:t>
          </a:r>
          <a:endParaRPr lang="ja-JP" altLang="en-US" sz="1800"/>
        </a:p>
      </dgm:t>
    </dgm:pt>
    <dgm:pt modelId="{D9383150-4F0E-4942-9FB6-3E7C25F01CD9}" type="parTrans" cxnId="{6F68AEC3-26F1-4162-B2B4-BBE546B4CDF6}">
      <dgm:prSet/>
      <dgm:spPr/>
      <dgm:t>
        <a:bodyPr/>
        <a:lstStyle/>
        <a:p>
          <a:endParaRPr kumimoji="1" lang="ja-JP" altLang="en-US" sz="1800"/>
        </a:p>
      </dgm:t>
    </dgm:pt>
    <dgm:pt modelId="{1B649A0B-F2E6-4168-BECA-2BEC43D7B68F}" type="sibTrans" cxnId="{6F68AEC3-26F1-4162-B2B4-BBE546B4CDF6}">
      <dgm:prSet/>
      <dgm:spPr/>
      <dgm:t>
        <a:bodyPr/>
        <a:lstStyle/>
        <a:p>
          <a:endParaRPr kumimoji="1" lang="ja-JP" altLang="en-US" sz="1800"/>
        </a:p>
      </dgm:t>
    </dgm:pt>
    <dgm:pt modelId="{24052877-E084-439C-BD4F-D028E6B79C0B}">
      <dgm:prSet custT="1"/>
      <dgm:spPr/>
      <dgm:t>
        <a:bodyPr/>
        <a:lstStyle/>
        <a:p>
          <a:r>
            <a:rPr kumimoji="1" lang="ja-JP" altLang="en-US" sz="1800" b="0" i="0"/>
            <a:t>意見交換</a:t>
          </a:r>
          <a:endParaRPr lang="ja-JP" altLang="en-US" sz="1800"/>
        </a:p>
      </dgm:t>
    </dgm:pt>
    <dgm:pt modelId="{7A955C1B-EA32-473E-B8B5-EBE9FF7A3D03}" type="parTrans" cxnId="{531127FE-D00D-489E-B7ED-C48929F595C4}">
      <dgm:prSet/>
      <dgm:spPr/>
      <dgm:t>
        <a:bodyPr/>
        <a:lstStyle/>
        <a:p>
          <a:endParaRPr kumimoji="1" lang="ja-JP" altLang="en-US" sz="1800"/>
        </a:p>
      </dgm:t>
    </dgm:pt>
    <dgm:pt modelId="{3208897B-DC2B-4E1E-BA65-A5A1B95B6FBD}" type="sibTrans" cxnId="{531127FE-D00D-489E-B7ED-C48929F595C4}">
      <dgm:prSet/>
      <dgm:spPr/>
      <dgm:t>
        <a:bodyPr/>
        <a:lstStyle/>
        <a:p>
          <a:endParaRPr kumimoji="1" lang="ja-JP" altLang="en-US" sz="1800"/>
        </a:p>
      </dgm:t>
    </dgm:pt>
    <dgm:pt modelId="{A8AD7F78-36E0-4943-9462-10BC6B53EE1C}">
      <dgm:prSet custT="1"/>
      <dgm:spPr/>
      <dgm:t>
        <a:bodyPr/>
        <a:lstStyle/>
        <a:p>
          <a:r>
            <a:rPr kumimoji="1" lang="ja-JP" altLang="en-US" sz="1800" b="0" i="0"/>
            <a:t>みんなの作品を見て、感想や意見を交換する</a:t>
          </a:r>
          <a:endParaRPr lang="ja-JP" altLang="en-US" sz="1800"/>
        </a:p>
      </dgm:t>
    </dgm:pt>
    <dgm:pt modelId="{EB1F6E49-5E34-4581-9128-B9F5A22CE5B7}" type="parTrans" cxnId="{31DD2179-8BEA-4391-8810-F3D2255B1762}">
      <dgm:prSet/>
      <dgm:spPr/>
      <dgm:t>
        <a:bodyPr/>
        <a:lstStyle/>
        <a:p>
          <a:endParaRPr kumimoji="1" lang="ja-JP" altLang="en-US" sz="1800"/>
        </a:p>
      </dgm:t>
    </dgm:pt>
    <dgm:pt modelId="{7943492B-9AD6-4512-8521-FCB95CA9D1BF}" type="sibTrans" cxnId="{31DD2179-8BEA-4391-8810-F3D2255B1762}">
      <dgm:prSet/>
      <dgm:spPr/>
      <dgm:t>
        <a:bodyPr/>
        <a:lstStyle/>
        <a:p>
          <a:endParaRPr kumimoji="1" lang="ja-JP" altLang="en-US" sz="1800"/>
        </a:p>
      </dgm:t>
    </dgm:pt>
    <dgm:pt modelId="{7B3B2075-AAAD-48FC-A3A1-FD93057DBC34}">
      <dgm:prSet custT="1"/>
      <dgm:spPr/>
      <dgm:t>
        <a:bodyPr/>
        <a:lstStyle/>
        <a:p>
          <a:r>
            <a:rPr kumimoji="1" lang="ja-JP" altLang="en-US" sz="1800" b="0" i="0"/>
            <a:t>作品改良</a:t>
          </a:r>
          <a:endParaRPr lang="ja-JP" altLang="en-US" sz="1800"/>
        </a:p>
      </dgm:t>
    </dgm:pt>
    <dgm:pt modelId="{98AA5832-CA01-447D-95C2-14A28A3686BB}" type="parTrans" cxnId="{1C645FB0-F5CA-4E3E-A907-2D4B8A49D5E4}">
      <dgm:prSet/>
      <dgm:spPr/>
      <dgm:t>
        <a:bodyPr/>
        <a:lstStyle/>
        <a:p>
          <a:endParaRPr kumimoji="1" lang="ja-JP" altLang="en-US" sz="1800"/>
        </a:p>
      </dgm:t>
    </dgm:pt>
    <dgm:pt modelId="{1D751876-9019-48B8-B591-3983F5FB592A}" type="sibTrans" cxnId="{1C645FB0-F5CA-4E3E-A907-2D4B8A49D5E4}">
      <dgm:prSet/>
      <dgm:spPr/>
      <dgm:t>
        <a:bodyPr/>
        <a:lstStyle/>
        <a:p>
          <a:endParaRPr kumimoji="1" lang="ja-JP" altLang="en-US" sz="1800"/>
        </a:p>
      </dgm:t>
    </dgm:pt>
    <dgm:pt modelId="{C84C4A14-D824-4217-8929-5413B2AAD913}">
      <dgm:prSet custT="1"/>
      <dgm:spPr/>
      <dgm:t>
        <a:bodyPr/>
        <a:lstStyle/>
        <a:p>
          <a:r>
            <a:rPr kumimoji="1" lang="ja-JP" altLang="en-US" sz="1800" b="0" i="0"/>
            <a:t>他人の感想や意見をもとに、作品を改良する</a:t>
          </a:r>
          <a:endParaRPr lang="ja-JP" altLang="en-US" sz="1800"/>
        </a:p>
      </dgm:t>
    </dgm:pt>
    <dgm:pt modelId="{B883D3A6-7842-4214-B9EE-EFE098ACC3E5}" type="parTrans" cxnId="{6F337390-A554-4488-9F9B-497BE82B5AF6}">
      <dgm:prSet/>
      <dgm:spPr/>
      <dgm:t>
        <a:bodyPr/>
        <a:lstStyle/>
        <a:p>
          <a:endParaRPr kumimoji="1" lang="ja-JP" altLang="en-US" sz="1800"/>
        </a:p>
      </dgm:t>
    </dgm:pt>
    <dgm:pt modelId="{F7455463-DE8E-49CD-BD93-77B95E077DB9}" type="sibTrans" cxnId="{6F337390-A554-4488-9F9B-497BE82B5AF6}">
      <dgm:prSet/>
      <dgm:spPr/>
      <dgm:t>
        <a:bodyPr/>
        <a:lstStyle/>
        <a:p>
          <a:endParaRPr kumimoji="1" lang="ja-JP" altLang="en-US" sz="1800"/>
        </a:p>
      </dgm:t>
    </dgm:pt>
    <dgm:pt modelId="{43E4564C-656F-4E7E-8503-20A9B0473C44}" type="pres">
      <dgm:prSet presAssocID="{AC3BE68F-F9CF-4EE7-9BEF-67CDC1466C93}" presName="Name0" presStyleCnt="0">
        <dgm:presLayoutVars>
          <dgm:dir/>
          <dgm:animLvl val="lvl"/>
          <dgm:resizeHandles val="exact"/>
        </dgm:presLayoutVars>
      </dgm:prSet>
      <dgm:spPr/>
    </dgm:pt>
    <dgm:pt modelId="{2F9F2073-E279-49ED-81CA-E6C03E7EDAE1}" type="pres">
      <dgm:prSet presAssocID="{7B3B2075-AAAD-48FC-A3A1-FD93057DBC34}" presName="boxAndChildren" presStyleCnt="0"/>
      <dgm:spPr/>
    </dgm:pt>
    <dgm:pt modelId="{FCF15AF1-49CD-433B-8042-5139A650075B}" type="pres">
      <dgm:prSet presAssocID="{7B3B2075-AAAD-48FC-A3A1-FD93057DBC34}" presName="parentTextBox" presStyleLbl="node1" presStyleIdx="0" presStyleCnt="4"/>
      <dgm:spPr/>
    </dgm:pt>
    <dgm:pt modelId="{AECED5D3-B8A9-4A20-AF95-673E5E58BC9A}" type="pres">
      <dgm:prSet presAssocID="{7B3B2075-AAAD-48FC-A3A1-FD93057DBC34}" presName="entireBox" presStyleLbl="node1" presStyleIdx="0" presStyleCnt="4"/>
      <dgm:spPr/>
    </dgm:pt>
    <dgm:pt modelId="{687C14EA-5319-43CC-80AA-4AD45D29F346}" type="pres">
      <dgm:prSet presAssocID="{7B3B2075-AAAD-48FC-A3A1-FD93057DBC34}" presName="descendantBox" presStyleCnt="0"/>
      <dgm:spPr/>
    </dgm:pt>
    <dgm:pt modelId="{57A3543A-B754-4F8E-A866-5325EF835DC7}" type="pres">
      <dgm:prSet presAssocID="{C84C4A14-D824-4217-8929-5413B2AAD913}" presName="childTextBox" presStyleLbl="fgAccFollowNode1" presStyleIdx="0" presStyleCnt="4">
        <dgm:presLayoutVars>
          <dgm:bulletEnabled val="1"/>
        </dgm:presLayoutVars>
      </dgm:prSet>
      <dgm:spPr/>
    </dgm:pt>
    <dgm:pt modelId="{B11DFC44-5DE2-42E2-8208-E18889B78374}" type="pres">
      <dgm:prSet presAssocID="{3208897B-DC2B-4E1E-BA65-A5A1B95B6FBD}" presName="sp" presStyleCnt="0"/>
      <dgm:spPr/>
    </dgm:pt>
    <dgm:pt modelId="{8A56D58F-7AB4-413B-B629-1BC847CE95A3}" type="pres">
      <dgm:prSet presAssocID="{24052877-E084-439C-BD4F-D028E6B79C0B}" presName="arrowAndChildren" presStyleCnt="0"/>
      <dgm:spPr/>
    </dgm:pt>
    <dgm:pt modelId="{EC1B34D9-1480-4982-BA5B-4850AC2EC4DC}" type="pres">
      <dgm:prSet presAssocID="{24052877-E084-439C-BD4F-D028E6B79C0B}" presName="parentTextArrow" presStyleLbl="node1" presStyleIdx="0" presStyleCnt="4"/>
      <dgm:spPr/>
    </dgm:pt>
    <dgm:pt modelId="{8C2CEACC-215D-43CF-BC2E-B55F2A7F6FCB}" type="pres">
      <dgm:prSet presAssocID="{24052877-E084-439C-BD4F-D028E6B79C0B}" presName="arrow" presStyleLbl="node1" presStyleIdx="1" presStyleCnt="4"/>
      <dgm:spPr/>
    </dgm:pt>
    <dgm:pt modelId="{CCDF05E3-46C7-4FA1-B5C9-72F66C88881B}" type="pres">
      <dgm:prSet presAssocID="{24052877-E084-439C-BD4F-D028E6B79C0B}" presName="descendantArrow" presStyleCnt="0"/>
      <dgm:spPr/>
    </dgm:pt>
    <dgm:pt modelId="{66FC666F-C4DB-4BA7-AD39-2F39566669EA}" type="pres">
      <dgm:prSet presAssocID="{A8AD7F78-36E0-4943-9462-10BC6B53EE1C}" presName="childTextArrow" presStyleLbl="fgAccFollowNode1" presStyleIdx="1" presStyleCnt="4">
        <dgm:presLayoutVars>
          <dgm:bulletEnabled val="1"/>
        </dgm:presLayoutVars>
      </dgm:prSet>
      <dgm:spPr/>
    </dgm:pt>
    <dgm:pt modelId="{471D5CD0-8A65-44D1-B9C0-CFB4888CC227}" type="pres">
      <dgm:prSet presAssocID="{F025D2D1-B1E9-4851-8C00-28A0B6B85D3B}" presName="sp" presStyleCnt="0"/>
      <dgm:spPr/>
    </dgm:pt>
    <dgm:pt modelId="{B0831068-0C08-4ECA-9707-EDEE4B14E9FE}" type="pres">
      <dgm:prSet presAssocID="{416EB8B9-5718-4BE7-B7EE-C46A82B3FFDC}" presName="arrowAndChildren" presStyleCnt="0"/>
      <dgm:spPr/>
    </dgm:pt>
    <dgm:pt modelId="{8FDD06CC-AA25-4CA7-8AE9-A87991547CA5}" type="pres">
      <dgm:prSet presAssocID="{416EB8B9-5718-4BE7-B7EE-C46A82B3FFDC}" presName="parentTextArrow" presStyleLbl="node1" presStyleIdx="1" presStyleCnt="4"/>
      <dgm:spPr/>
    </dgm:pt>
    <dgm:pt modelId="{3BDAEB25-DC5E-421C-9E7A-279BF37D0904}" type="pres">
      <dgm:prSet presAssocID="{416EB8B9-5718-4BE7-B7EE-C46A82B3FFDC}" presName="arrow" presStyleLbl="node1" presStyleIdx="2" presStyleCnt="4"/>
      <dgm:spPr/>
    </dgm:pt>
    <dgm:pt modelId="{D72ABC94-0DB4-4F66-9D07-035FF2C43DF0}" type="pres">
      <dgm:prSet presAssocID="{416EB8B9-5718-4BE7-B7EE-C46A82B3FFDC}" presName="descendantArrow" presStyleCnt="0"/>
      <dgm:spPr/>
    </dgm:pt>
    <dgm:pt modelId="{64D39CA7-2E5B-4BCA-9D21-920B01260942}" type="pres">
      <dgm:prSet presAssocID="{57AA66B8-03C9-4AE6-96ED-4BABA6700687}" presName="childTextArrow" presStyleLbl="fgAccFollowNode1" presStyleIdx="2" presStyleCnt="4">
        <dgm:presLayoutVars>
          <dgm:bulletEnabled val="1"/>
        </dgm:presLayoutVars>
      </dgm:prSet>
      <dgm:spPr/>
    </dgm:pt>
    <dgm:pt modelId="{DFB4A636-5B95-4892-B47D-E7EF81D13973}" type="pres">
      <dgm:prSet presAssocID="{45A79BE2-6BDF-44EA-8318-D98A8DAB1D33}" presName="sp" presStyleCnt="0"/>
      <dgm:spPr/>
    </dgm:pt>
    <dgm:pt modelId="{A7843871-4AAA-4D89-8BE5-FBFE71B0CA1A}" type="pres">
      <dgm:prSet presAssocID="{EE5B4098-08DD-4DB4-B857-108B13B676E9}" presName="arrowAndChildren" presStyleCnt="0"/>
      <dgm:spPr/>
    </dgm:pt>
    <dgm:pt modelId="{81C7D430-6129-4EB0-8852-6769CAE40D50}" type="pres">
      <dgm:prSet presAssocID="{EE5B4098-08DD-4DB4-B857-108B13B676E9}" presName="parentTextArrow" presStyleLbl="node1" presStyleIdx="2" presStyleCnt="4"/>
      <dgm:spPr/>
    </dgm:pt>
    <dgm:pt modelId="{9282EEEF-7332-45D5-BE62-5906462291C9}" type="pres">
      <dgm:prSet presAssocID="{EE5B4098-08DD-4DB4-B857-108B13B676E9}" presName="arrow" presStyleLbl="node1" presStyleIdx="3" presStyleCnt="4"/>
      <dgm:spPr/>
    </dgm:pt>
    <dgm:pt modelId="{C949EE41-73AF-49A2-86B3-DB132B074AA1}" type="pres">
      <dgm:prSet presAssocID="{EE5B4098-08DD-4DB4-B857-108B13B676E9}" presName="descendantArrow" presStyleCnt="0"/>
      <dgm:spPr/>
    </dgm:pt>
    <dgm:pt modelId="{48690C2F-2294-4EB0-AE08-EE58D2785F0F}" type="pres">
      <dgm:prSet presAssocID="{870046A0-EA2D-4308-9C40-34DAA9D2229A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4A2B7806-FE5A-4734-B3C1-CA476730598E}" type="presOf" srcId="{EE5B4098-08DD-4DB4-B857-108B13B676E9}" destId="{81C7D430-6129-4EB0-8852-6769CAE40D50}" srcOrd="0" destOrd="0" presId="urn:microsoft.com/office/officeart/2005/8/layout/process4"/>
    <dgm:cxn modelId="{33F29721-5422-4FAA-BB25-4111C0DC4193}" type="presOf" srcId="{57AA66B8-03C9-4AE6-96ED-4BABA6700687}" destId="{64D39CA7-2E5B-4BCA-9D21-920B01260942}" srcOrd="0" destOrd="0" presId="urn:microsoft.com/office/officeart/2005/8/layout/process4"/>
    <dgm:cxn modelId="{384C6324-BFD3-4029-A1F8-345B1B5AFDE6}" type="presOf" srcId="{416EB8B9-5718-4BE7-B7EE-C46A82B3FFDC}" destId="{8FDD06CC-AA25-4CA7-8AE9-A87991547CA5}" srcOrd="0" destOrd="0" presId="urn:microsoft.com/office/officeart/2005/8/layout/process4"/>
    <dgm:cxn modelId="{81237F2C-0E3F-4183-A996-4404A7B04B70}" srcId="{AC3BE68F-F9CF-4EE7-9BEF-67CDC1466C93}" destId="{416EB8B9-5718-4BE7-B7EE-C46A82B3FFDC}" srcOrd="1" destOrd="0" parTransId="{9A7BE389-E13F-4698-8068-53241732AE78}" sibTransId="{F025D2D1-B1E9-4851-8C00-28A0B6B85D3B}"/>
    <dgm:cxn modelId="{29DFD02E-08C6-4F9B-A322-3D374E27C942}" type="presOf" srcId="{C84C4A14-D824-4217-8929-5413B2AAD913}" destId="{57A3543A-B754-4F8E-A866-5325EF835DC7}" srcOrd="0" destOrd="0" presId="urn:microsoft.com/office/officeart/2005/8/layout/process4"/>
    <dgm:cxn modelId="{4218B533-6672-4D2C-8B7F-FE5C0139F13F}" type="presOf" srcId="{870046A0-EA2D-4308-9C40-34DAA9D2229A}" destId="{48690C2F-2294-4EB0-AE08-EE58D2785F0F}" srcOrd="0" destOrd="0" presId="urn:microsoft.com/office/officeart/2005/8/layout/process4"/>
    <dgm:cxn modelId="{409C9C3A-C0F2-4729-BB42-6605AABBF5AD}" type="presOf" srcId="{24052877-E084-439C-BD4F-D028E6B79C0B}" destId="{8C2CEACC-215D-43CF-BC2E-B55F2A7F6FCB}" srcOrd="1" destOrd="0" presId="urn:microsoft.com/office/officeart/2005/8/layout/process4"/>
    <dgm:cxn modelId="{22217A44-8351-4C00-8BF1-CE61E3F84AA0}" srcId="{EE5B4098-08DD-4DB4-B857-108B13B676E9}" destId="{870046A0-EA2D-4308-9C40-34DAA9D2229A}" srcOrd="0" destOrd="0" parTransId="{9A18CB43-78F9-4615-8BB9-81FAA7D1F422}" sibTransId="{35B24F90-680E-4C2D-A409-2410E2B71C36}"/>
    <dgm:cxn modelId="{34F93E67-4357-4478-9A3D-7F40D028BE12}" srcId="{AC3BE68F-F9CF-4EE7-9BEF-67CDC1466C93}" destId="{EE5B4098-08DD-4DB4-B857-108B13B676E9}" srcOrd="0" destOrd="0" parTransId="{280C4493-05DB-4B20-A23D-751C79599074}" sibTransId="{45A79BE2-6BDF-44EA-8318-D98A8DAB1D33}"/>
    <dgm:cxn modelId="{31DD2179-8BEA-4391-8810-F3D2255B1762}" srcId="{24052877-E084-439C-BD4F-D028E6B79C0B}" destId="{A8AD7F78-36E0-4943-9462-10BC6B53EE1C}" srcOrd="0" destOrd="0" parTransId="{EB1F6E49-5E34-4581-9128-B9F5A22CE5B7}" sibTransId="{7943492B-9AD6-4512-8521-FCB95CA9D1BF}"/>
    <dgm:cxn modelId="{6B0AB682-0E4E-4879-AFAE-D60D1D3CC3AC}" type="presOf" srcId="{7B3B2075-AAAD-48FC-A3A1-FD93057DBC34}" destId="{AECED5D3-B8A9-4A20-AF95-673E5E58BC9A}" srcOrd="1" destOrd="0" presId="urn:microsoft.com/office/officeart/2005/8/layout/process4"/>
    <dgm:cxn modelId="{6F337390-A554-4488-9F9B-497BE82B5AF6}" srcId="{7B3B2075-AAAD-48FC-A3A1-FD93057DBC34}" destId="{C84C4A14-D824-4217-8929-5413B2AAD913}" srcOrd="0" destOrd="0" parTransId="{B883D3A6-7842-4214-B9EE-EFE098ACC3E5}" sibTransId="{F7455463-DE8E-49CD-BD93-77B95E077DB9}"/>
    <dgm:cxn modelId="{6826879E-1390-40D4-9A61-384033269E2B}" type="presOf" srcId="{416EB8B9-5718-4BE7-B7EE-C46A82B3FFDC}" destId="{3BDAEB25-DC5E-421C-9E7A-279BF37D0904}" srcOrd="1" destOrd="0" presId="urn:microsoft.com/office/officeart/2005/8/layout/process4"/>
    <dgm:cxn modelId="{D947E09F-ADBD-4BFB-AE71-B882284159E1}" type="presOf" srcId="{24052877-E084-439C-BD4F-D028E6B79C0B}" destId="{EC1B34D9-1480-4982-BA5B-4850AC2EC4DC}" srcOrd="0" destOrd="0" presId="urn:microsoft.com/office/officeart/2005/8/layout/process4"/>
    <dgm:cxn modelId="{0A0F12A7-CA28-4E44-B498-A863393D5E50}" type="presOf" srcId="{AC3BE68F-F9CF-4EE7-9BEF-67CDC1466C93}" destId="{43E4564C-656F-4E7E-8503-20A9B0473C44}" srcOrd="0" destOrd="0" presId="urn:microsoft.com/office/officeart/2005/8/layout/process4"/>
    <dgm:cxn modelId="{AF8B1EAB-836C-43B6-93DD-F54E64E54FC1}" type="presOf" srcId="{A8AD7F78-36E0-4943-9462-10BC6B53EE1C}" destId="{66FC666F-C4DB-4BA7-AD39-2F39566669EA}" srcOrd="0" destOrd="0" presId="urn:microsoft.com/office/officeart/2005/8/layout/process4"/>
    <dgm:cxn modelId="{1C645FB0-F5CA-4E3E-A907-2D4B8A49D5E4}" srcId="{AC3BE68F-F9CF-4EE7-9BEF-67CDC1466C93}" destId="{7B3B2075-AAAD-48FC-A3A1-FD93057DBC34}" srcOrd="3" destOrd="0" parTransId="{98AA5832-CA01-447D-95C2-14A28A3686BB}" sibTransId="{1D751876-9019-48B8-B591-3983F5FB592A}"/>
    <dgm:cxn modelId="{6F68AEC3-26F1-4162-B2B4-BBE546B4CDF6}" srcId="{416EB8B9-5718-4BE7-B7EE-C46A82B3FFDC}" destId="{57AA66B8-03C9-4AE6-96ED-4BABA6700687}" srcOrd="0" destOrd="0" parTransId="{D9383150-4F0E-4942-9FB6-3E7C25F01CD9}" sibTransId="{1B649A0B-F2E6-4168-BECA-2BEC43D7B68F}"/>
    <dgm:cxn modelId="{40BCF6D4-468D-450F-8E62-DE485F89C4D4}" type="presOf" srcId="{EE5B4098-08DD-4DB4-B857-108B13B676E9}" destId="{9282EEEF-7332-45D5-BE62-5906462291C9}" srcOrd="1" destOrd="0" presId="urn:microsoft.com/office/officeart/2005/8/layout/process4"/>
    <dgm:cxn modelId="{95D0E6E3-E363-4717-8B70-810075D5FB90}" type="presOf" srcId="{7B3B2075-AAAD-48FC-A3A1-FD93057DBC34}" destId="{FCF15AF1-49CD-433B-8042-5139A650075B}" srcOrd="0" destOrd="0" presId="urn:microsoft.com/office/officeart/2005/8/layout/process4"/>
    <dgm:cxn modelId="{531127FE-D00D-489E-B7ED-C48929F595C4}" srcId="{AC3BE68F-F9CF-4EE7-9BEF-67CDC1466C93}" destId="{24052877-E084-439C-BD4F-D028E6B79C0B}" srcOrd="2" destOrd="0" parTransId="{7A955C1B-EA32-473E-B8B5-EBE9FF7A3D03}" sibTransId="{3208897B-DC2B-4E1E-BA65-A5A1B95B6FBD}"/>
    <dgm:cxn modelId="{555D72EA-5F56-455E-8476-97541C665EFA}" type="presParOf" srcId="{43E4564C-656F-4E7E-8503-20A9B0473C44}" destId="{2F9F2073-E279-49ED-81CA-E6C03E7EDAE1}" srcOrd="0" destOrd="0" presId="urn:microsoft.com/office/officeart/2005/8/layout/process4"/>
    <dgm:cxn modelId="{943EF999-96F8-4D7D-879C-6BC9A28380A1}" type="presParOf" srcId="{2F9F2073-E279-49ED-81CA-E6C03E7EDAE1}" destId="{FCF15AF1-49CD-433B-8042-5139A650075B}" srcOrd="0" destOrd="0" presId="urn:microsoft.com/office/officeart/2005/8/layout/process4"/>
    <dgm:cxn modelId="{ED63B1F9-3550-437D-944A-0307A55B064F}" type="presParOf" srcId="{2F9F2073-E279-49ED-81CA-E6C03E7EDAE1}" destId="{AECED5D3-B8A9-4A20-AF95-673E5E58BC9A}" srcOrd="1" destOrd="0" presId="urn:microsoft.com/office/officeart/2005/8/layout/process4"/>
    <dgm:cxn modelId="{907E7DE8-EF3D-49EF-AE5B-EE0C8E4A0873}" type="presParOf" srcId="{2F9F2073-E279-49ED-81CA-E6C03E7EDAE1}" destId="{687C14EA-5319-43CC-80AA-4AD45D29F346}" srcOrd="2" destOrd="0" presId="urn:microsoft.com/office/officeart/2005/8/layout/process4"/>
    <dgm:cxn modelId="{E583287E-1F02-4315-A17C-258CD56B4A1C}" type="presParOf" srcId="{687C14EA-5319-43CC-80AA-4AD45D29F346}" destId="{57A3543A-B754-4F8E-A866-5325EF835DC7}" srcOrd="0" destOrd="0" presId="urn:microsoft.com/office/officeart/2005/8/layout/process4"/>
    <dgm:cxn modelId="{AFCD9273-97F3-4F3B-B7C2-7039DBE88E21}" type="presParOf" srcId="{43E4564C-656F-4E7E-8503-20A9B0473C44}" destId="{B11DFC44-5DE2-42E2-8208-E18889B78374}" srcOrd="1" destOrd="0" presId="urn:microsoft.com/office/officeart/2005/8/layout/process4"/>
    <dgm:cxn modelId="{881D72ED-18EE-4E6C-9292-C3C191CDAD87}" type="presParOf" srcId="{43E4564C-656F-4E7E-8503-20A9B0473C44}" destId="{8A56D58F-7AB4-413B-B629-1BC847CE95A3}" srcOrd="2" destOrd="0" presId="urn:microsoft.com/office/officeart/2005/8/layout/process4"/>
    <dgm:cxn modelId="{8CEA0A1C-13C5-485E-8231-43385D302C36}" type="presParOf" srcId="{8A56D58F-7AB4-413B-B629-1BC847CE95A3}" destId="{EC1B34D9-1480-4982-BA5B-4850AC2EC4DC}" srcOrd="0" destOrd="0" presId="urn:microsoft.com/office/officeart/2005/8/layout/process4"/>
    <dgm:cxn modelId="{C8EF586A-64B8-424B-94F5-BA8911A8AFB2}" type="presParOf" srcId="{8A56D58F-7AB4-413B-B629-1BC847CE95A3}" destId="{8C2CEACC-215D-43CF-BC2E-B55F2A7F6FCB}" srcOrd="1" destOrd="0" presId="urn:microsoft.com/office/officeart/2005/8/layout/process4"/>
    <dgm:cxn modelId="{E67AF16C-4D7E-4673-8532-BC889FD10394}" type="presParOf" srcId="{8A56D58F-7AB4-413B-B629-1BC847CE95A3}" destId="{CCDF05E3-46C7-4FA1-B5C9-72F66C88881B}" srcOrd="2" destOrd="0" presId="urn:microsoft.com/office/officeart/2005/8/layout/process4"/>
    <dgm:cxn modelId="{0C868F77-6B2C-4CEC-A1E5-7AB44ED35478}" type="presParOf" srcId="{CCDF05E3-46C7-4FA1-B5C9-72F66C88881B}" destId="{66FC666F-C4DB-4BA7-AD39-2F39566669EA}" srcOrd="0" destOrd="0" presId="urn:microsoft.com/office/officeart/2005/8/layout/process4"/>
    <dgm:cxn modelId="{76E5B835-FF81-430F-923D-0D62D7EFC724}" type="presParOf" srcId="{43E4564C-656F-4E7E-8503-20A9B0473C44}" destId="{471D5CD0-8A65-44D1-B9C0-CFB4888CC227}" srcOrd="3" destOrd="0" presId="urn:microsoft.com/office/officeart/2005/8/layout/process4"/>
    <dgm:cxn modelId="{24541129-C939-4EDB-916B-57ABF9BF4D54}" type="presParOf" srcId="{43E4564C-656F-4E7E-8503-20A9B0473C44}" destId="{B0831068-0C08-4ECA-9707-EDEE4B14E9FE}" srcOrd="4" destOrd="0" presId="urn:microsoft.com/office/officeart/2005/8/layout/process4"/>
    <dgm:cxn modelId="{361F4DCF-41AF-4F6D-8C73-8E0503C00F4F}" type="presParOf" srcId="{B0831068-0C08-4ECA-9707-EDEE4B14E9FE}" destId="{8FDD06CC-AA25-4CA7-8AE9-A87991547CA5}" srcOrd="0" destOrd="0" presId="urn:microsoft.com/office/officeart/2005/8/layout/process4"/>
    <dgm:cxn modelId="{398C27E4-D40B-4643-99E8-CB5A646A7951}" type="presParOf" srcId="{B0831068-0C08-4ECA-9707-EDEE4B14E9FE}" destId="{3BDAEB25-DC5E-421C-9E7A-279BF37D0904}" srcOrd="1" destOrd="0" presId="urn:microsoft.com/office/officeart/2005/8/layout/process4"/>
    <dgm:cxn modelId="{234E2098-87A7-4D58-9E4D-821587406EE0}" type="presParOf" srcId="{B0831068-0C08-4ECA-9707-EDEE4B14E9FE}" destId="{D72ABC94-0DB4-4F66-9D07-035FF2C43DF0}" srcOrd="2" destOrd="0" presId="urn:microsoft.com/office/officeart/2005/8/layout/process4"/>
    <dgm:cxn modelId="{663F916D-5DBE-49E8-830D-91EC33B7C8C4}" type="presParOf" srcId="{D72ABC94-0DB4-4F66-9D07-035FF2C43DF0}" destId="{64D39CA7-2E5B-4BCA-9D21-920B01260942}" srcOrd="0" destOrd="0" presId="urn:microsoft.com/office/officeart/2005/8/layout/process4"/>
    <dgm:cxn modelId="{57E014BB-AB96-422B-86D2-CDEEF71435AD}" type="presParOf" srcId="{43E4564C-656F-4E7E-8503-20A9B0473C44}" destId="{DFB4A636-5B95-4892-B47D-E7EF81D13973}" srcOrd="5" destOrd="0" presId="urn:microsoft.com/office/officeart/2005/8/layout/process4"/>
    <dgm:cxn modelId="{3253EA7F-AAE5-4EB8-B879-39316397B733}" type="presParOf" srcId="{43E4564C-656F-4E7E-8503-20A9B0473C44}" destId="{A7843871-4AAA-4D89-8BE5-FBFE71B0CA1A}" srcOrd="6" destOrd="0" presId="urn:microsoft.com/office/officeart/2005/8/layout/process4"/>
    <dgm:cxn modelId="{29D13DC8-BDEC-4ED0-A578-AF7273AA7EE8}" type="presParOf" srcId="{A7843871-4AAA-4D89-8BE5-FBFE71B0CA1A}" destId="{81C7D430-6129-4EB0-8852-6769CAE40D50}" srcOrd="0" destOrd="0" presId="urn:microsoft.com/office/officeart/2005/8/layout/process4"/>
    <dgm:cxn modelId="{5B962AE9-6146-4530-9A4C-2BD4C8E2EEDA}" type="presParOf" srcId="{A7843871-4AAA-4D89-8BE5-FBFE71B0CA1A}" destId="{9282EEEF-7332-45D5-BE62-5906462291C9}" srcOrd="1" destOrd="0" presId="urn:microsoft.com/office/officeart/2005/8/layout/process4"/>
    <dgm:cxn modelId="{427979A0-E658-443C-9B0C-B39FBF31FB4D}" type="presParOf" srcId="{A7843871-4AAA-4D89-8BE5-FBFE71B0CA1A}" destId="{C949EE41-73AF-49A2-86B3-DB132B074AA1}" srcOrd="2" destOrd="0" presId="urn:microsoft.com/office/officeart/2005/8/layout/process4"/>
    <dgm:cxn modelId="{0B821782-FCA6-47FF-947B-BE44E3A6D73B}" type="presParOf" srcId="{C949EE41-73AF-49A2-86B3-DB132B074AA1}" destId="{48690C2F-2294-4EB0-AE08-EE58D2785F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ED5D3-B8A9-4A20-AF95-673E5E58BC9A}">
      <dsp:nvSpPr>
        <dsp:cNvPr id="0" name=""/>
        <dsp:cNvSpPr/>
      </dsp:nvSpPr>
      <dsp:spPr>
        <a:xfrm>
          <a:off x="0" y="3248058"/>
          <a:ext cx="7526584" cy="71059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作品改良</a:t>
          </a:r>
          <a:endParaRPr lang="ja-JP" altLang="en-US" sz="1800" kern="1200"/>
        </a:p>
      </dsp:txBody>
      <dsp:txXfrm>
        <a:off x="0" y="3248058"/>
        <a:ext cx="7526584" cy="383721"/>
      </dsp:txXfrm>
    </dsp:sp>
    <dsp:sp modelId="{57A3543A-B754-4F8E-A866-5325EF835DC7}">
      <dsp:nvSpPr>
        <dsp:cNvPr id="0" name=""/>
        <dsp:cNvSpPr/>
      </dsp:nvSpPr>
      <dsp:spPr>
        <a:xfrm>
          <a:off x="0" y="3617567"/>
          <a:ext cx="7526584" cy="32687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他人の感想や意見をもとに、作品を改良する</a:t>
          </a:r>
          <a:endParaRPr lang="ja-JP" altLang="en-US" sz="1800" kern="1200"/>
        </a:p>
      </dsp:txBody>
      <dsp:txXfrm>
        <a:off x="0" y="3617567"/>
        <a:ext cx="7526584" cy="326874"/>
      </dsp:txXfrm>
    </dsp:sp>
    <dsp:sp modelId="{8C2CEACC-215D-43CF-BC2E-B55F2A7F6FCB}">
      <dsp:nvSpPr>
        <dsp:cNvPr id="0" name=""/>
        <dsp:cNvSpPr/>
      </dsp:nvSpPr>
      <dsp:spPr>
        <a:xfrm rot="10800000">
          <a:off x="0" y="2165820"/>
          <a:ext cx="7526584" cy="1092896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意見交換</a:t>
          </a:r>
          <a:endParaRPr lang="ja-JP" altLang="en-US" sz="1800" kern="1200"/>
        </a:p>
      </dsp:txBody>
      <dsp:txXfrm rot="-10800000">
        <a:off x="0" y="2165820"/>
        <a:ext cx="7526584" cy="383606"/>
      </dsp:txXfrm>
    </dsp:sp>
    <dsp:sp modelId="{66FC666F-C4DB-4BA7-AD39-2F39566669EA}">
      <dsp:nvSpPr>
        <dsp:cNvPr id="0" name=""/>
        <dsp:cNvSpPr/>
      </dsp:nvSpPr>
      <dsp:spPr>
        <a:xfrm>
          <a:off x="0" y="2549427"/>
          <a:ext cx="7526584" cy="32677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みんなの作品を見て、感想や意見を交換する</a:t>
          </a:r>
          <a:endParaRPr lang="ja-JP" altLang="en-US" sz="1800" kern="1200"/>
        </a:p>
      </dsp:txBody>
      <dsp:txXfrm>
        <a:off x="0" y="2549427"/>
        <a:ext cx="7526584" cy="326775"/>
      </dsp:txXfrm>
    </dsp:sp>
    <dsp:sp modelId="{3BDAEB25-DC5E-421C-9E7A-279BF37D0904}">
      <dsp:nvSpPr>
        <dsp:cNvPr id="0" name=""/>
        <dsp:cNvSpPr/>
      </dsp:nvSpPr>
      <dsp:spPr>
        <a:xfrm rot="10800000">
          <a:off x="0" y="1083583"/>
          <a:ext cx="7526584" cy="1092896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自由制作</a:t>
          </a:r>
          <a:endParaRPr lang="ja-JP" altLang="en-US" sz="1800" kern="1200"/>
        </a:p>
      </dsp:txBody>
      <dsp:txXfrm rot="-10800000">
        <a:off x="0" y="1083583"/>
        <a:ext cx="7526584" cy="383606"/>
      </dsp:txXfrm>
    </dsp:sp>
    <dsp:sp modelId="{64D39CA7-2E5B-4BCA-9D21-920B01260942}">
      <dsp:nvSpPr>
        <dsp:cNvPr id="0" name=""/>
        <dsp:cNvSpPr/>
      </dsp:nvSpPr>
      <dsp:spPr>
        <a:xfrm>
          <a:off x="0" y="1467190"/>
          <a:ext cx="7526584" cy="32677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自分自身の想像力で自由に作品を制作する</a:t>
          </a:r>
          <a:endParaRPr lang="ja-JP" altLang="en-US" sz="1800" kern="1200"/>
        </a:p>
      </dsp:txBody>
      <dsp:txXfrm>
        <a:off x="0" y="1467190"/>
        <a:ext cx="7526584" cy="326775"/>
      </dsp:txXfrm>
    </dsp:sp>
    <dsp:sp modelId="{9282EEEF-7332-45D5-BE62-5906462291C9}">
      <dsp:nvSpPr>
        <dsp:cNvPr id="0" name=""/>
        <dsp:cNvSpPr/>
      </dsp:nvSpPr>
      <dsp:spPr>
        <a:xfrm rot="10800000">
          <a:off x="0" y="1346"/>
          <a:ext cx="7526584" cy="1092896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テーマの確認とグループ散策</a:t>
          </a:r>
          <a:endParaRPr lang="ja-JP" altLang="en-US" sz="1800" kern="1200"/>
        </a:p>
      </dsp:txBody>
      <dsp:txXfrm rot="-10800000">
        <a:off x="0" y="1346"/>
        <a:ext cx="7526584" cy="383606"/>
      </dsp:txXfrm>
    </dsp:sp>
    <dsp:sp modelId="{48690C2F-2294-4EB0-AE08-EE58D2785F0F}">
      <dsp:nvSpPr>
        <dsp:cNvPr id="0" name=""/>
        <dsp:cNvSpPr/>
      </dsp:nvSpPr>
      <dsp:spPr>
        <a:xfrm>
          <a:off x="0" y="384952"/>
          <a:ext cx="7526584" cy="32677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i="0" kern="1200"/>
            <a:t>テーマに合わせてグループで散策する</a:t>
          </a:r>
          <a:endParaRPr lang="ja-JP" altLang="en-US" sz="1800" kern="1200"/>
        </a:p>
      </dsp:txBody>
      <dsp:txXfrm>
        <a:off x="0" y="384952"/>
        <a:ext cx="7526584" cy="3267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829F4-0652-48EF-BE0B-1D45E5F1075C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BD259-1BAC-4DD9-A20C-057C101E7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674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3D53C-B568-4181-92F4-81AC746EAE4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206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2021/12/2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33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22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89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44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1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73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01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1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4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A5B592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2021/12/2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947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91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80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35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41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7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68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51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1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フォト川柳同好会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会員募集のご案内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50855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撮影した写真に寄せて一句詠む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A7BD5EB-B87F-4892-99AA-3DB97D669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460" y="4356846"/>
            <a:ext cx="3508246" cy="2340000"/>
          </a:xfrm>
          <a:prstGeom prst="rect">
            <a:avLst/>
          </a:prstGeom>
        </p:spPr>
      </p:pic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C62E7411-68EB-47F5-A9CC-A3189B41DA83}"/>
              </a:ext>
            </a:extLst>
          </p:cNvPr>
          <p:cNvSpPr/>
          <p:nvPr/>
        </p:nvSpPr>
        <p:spPr>
          <a:xfrm>
            <a:off x="864382" y="5204012"/>
            <a:ext cx="5040000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何気ない日常の中に新しい発見がある！</a:t>
            </a:r>
          </a:p>
        </p:txBody>
      </p:sp>
    </p:spTree>
    <p:extLst>
      <p:ext uri="{BB962C8B-B14F-4D97-AF65-F5344CB8AC3E}">
        <p14:creationId xmlns:p14="http://schemas.microsoft.com/office/powerpoint/2010/main" val="214926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サークル活動の概要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810000" y="2531756"/>
          <a:ext cx="7524000" cy="3600000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264000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9157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活動日時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毎週水曜日　</a:t>
                      </a:r>
                      <a:r>
                        <a:rPr kumimoji="1" lang="en-US" altLang="ja-JP" dirty="0"/>
                        <a:t>15</a:t>
                      </a:r>
                      <a:r>
                        <a:rPr kumimoji="1" lang="ja-JP" altLang="en-US" dirty="0"/>
                        <a:t>時～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9157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活動場所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学生会館　</a:t>
                      </a:r>
                      <a:r>
                        <a:rPr kumimoji="1" lang="en-US" altLang="ja-JP" dirty="0"/>
                        <a:t>306</a:t>
                      </a:r>
                      <a:r>
                        <a:rPr kumimoji="1" lang="ja-JP" altLang="en-US" dirty="0"/>
                        <a:t>号室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21684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年会費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円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各イベントへの参加には、別途費用がかかります。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67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部員内訳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FF8AC51-25C6-4F9F-AB1C-B18E5265BA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902003"/>
              </p:ext>
            </p:extLst>
          </p:nvPr>
        </p:nvGraphicFramePr>
        <p:xfrm>
          <a:off x="863600" y="2489200"/>
          <a:ext cx="7524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586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BA3B4D27-4F9A-49B1-B2B8-257DE65B16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753848"/>
              </p:ext>
            </p:extLst>
          </p:nvPr>
        </p:nvGraphicFramePr>
        <p:xfrm>
          <a:off x="864381" y="2489199"/>
          <a:ext cx="7526584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537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82EEEF-7332-45D5-BE62-5906462291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9282EEEF-7332-45D5-BE62-5906462291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9282EEEF-7332-45D5-BE62-5906462291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9282EEEF-7332-45D5-BE62-5906462291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DAEB25-DC5E-421C-9E7A-279BF37D0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3BDAEB25-DC5E-421C-9E7A-279BF37D09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3BDAEB25-DC5E-421C-9E7A-279BF37D0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3BDAEB25-DC5E-421C-9E7A-279BF37D0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2CEACC-215D-43CF-BC2E-B55F2A7F6F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8C2CEACC-215D-43CF-BC2E-B55F2A7F6F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8C2CEACC-215D-43CF-BC2E-B55F2A7F6F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8C2CEACC-215D-43CF-BC2E-B55F2A7F6F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CED5D3-B8A9-4A20-AF95-673E5E58B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AECED5D3-B8A9-4A20-AF95-673E5E58BC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AECED5D3-B8A9-4A20-AF95-673E5E58B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AECED5D3-B8A9-4A20-AF95-673E5E58B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690C2F-2294-4EB0-AE08-EE58D2785F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48690C2F-2294-4EB0-AE08-EE58D2785F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48690C2F-2294-4EB0-AE08-EE58D2785F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48690C2F-2294-4EB0-AE08-EE58D2785F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D39CA7-2E5B-4BCA-9D21-920B01260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64D39CA7-2E5B-4BCA-9D21-920B01260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64D39CA7-2E5B-4BCA-9D21-920B01260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64D39CA7-2E5B-4BCA-9D21-920B01260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FC666F-C4DB-4BA7-AD39-2F39566669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66FC666F-C4DB-4BA7-AD39-2F39566669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66FC666F-C4DB-4BA7-AD39-2F39566669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66FC666F-C4DB-4BA7-AD39-2F39566669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A3543A-B754-4F8E-A866-5325EF835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57A3543A-B754-4F8E-A866-5325EF835D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57A3543A-B754-4F8E-A866-5325EF835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57A3543A-B754-4F8E-A866-5325EF835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785AD8C-1483-44DB-973F-021C7AE113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847478"/>
              </p:ext>
            </p:extLst>
          </p:nvPr>
        </p:nvGraphicFramePr>
        <p:xfrm>
          <a:off x="863600" y="2489200"/>
          <a:ext cx="7233389" cy="360000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089170276"/>
                    </a:ext>
                  </a:extLst>
                </a:gridCol>
                <a:gridCol w="6153389">
                  <a:extLst>
                    <a:ext uri="{9D8B030D-6E8A-4147-A177-3AD203B41FA5}">
                      <a16:colId xmlns:a16="http://schemas.microsoft.com/office/drawing/2014/main" val="2941244726"/>
                    </a:ext>
                  </a:extLst>
                </a:gridCol>
              </a:tblGrid>
              <a:tr h="5142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行事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0957143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335369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533243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夏合宿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1568399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学園祭での作品展の開催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4751578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英雄社短歌大賞への応募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151814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作品集の制作、追い出しコンパの開催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5954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28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225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2020-04-01T07:03:02Z</dcterms:created>
  <dcterms:modified xsi:type="dcterms:W3CDTF">2021-12-02T07:07:50Z</dcterms:modified>
</cp:coreProperties>
</file>