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1" d="100"/>
          <a:sy n="71" d="100"/>
        </p:scale>
        <p:origin x="10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C829F4-0652-48EF-BE0B-1D45E5F1075C}" type="datetimeFigureOut">
              <a:rPr kumimoji="1" lang="ja-JP" altLang="en-US" smtClean="0"/>
              <a:t>2021/12/21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DBD259-1BAC-4DD9-A20C-057C101E7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2674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A3D53C-B568-4181-92F4-81AC746EAE4A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2063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b="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E617F0-44B6-435F-A37F-A8192EFBAD42}" type="datetimeFigureOut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2021/12/21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8338FA-B449-4510-9618-206B598A9A31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9338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322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8990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4431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1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1731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0013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99059DC3-50F2-4689-A92D-A636864CF368}" type="datetimeFigureOut">
              <a:rPr kumimoji="1" lang="ja-JP" altLang="en-US" smtClean="0"/>
              <a:t>2021/12/21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4104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47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E617F0-44B6-435F-A37F-A8192EFBAD42}" type="datetimeFigureOut">
              <a:rPr kumimoji="1" lang="ja-JP" altLang="en-US" sz="900" b="1" i="0" u="none" strike="noStrike" kern="1200" cap="none" spc="0" normalizeH="0" baseline="0" noProof="0" smtClean="0">
                <a:ln>
                  <a:noFill/>
                </a:ln>
                <a:solidFill>
                  <a:srgbClr val="A5B592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2021/12/21</a:t>
            </a:fld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srgbClr val="A5B592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srgbClr val="A5B592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8338FA-B449-4510-9618-206B598A9A31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9470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8915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3809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350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8416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73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9680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1517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2021/12/21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319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1" i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フォト川柳同好会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会員募集のご案内</a:t>
            </a:r>
          </a:p>
        </p:txBody>
      </p:sp>
    </p:spTree>
    <p:extLst>
      <p:ext uri="{BB962C8B-B14F-4D97-AF65-F5344CB8AC3E}">
        <p14:creationId xmlns:p14="http://schemas.microsoft.com/office/powerpoint/2010/main" val="508553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フォト川柳とは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ja-JP" altLang="en-US" sz="2000" dirty="0"/>
              <a:t>気づきや感動を「写真＋川柳」の作品として残す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人に伝えたい瞬間をデジタルカメラで撮影する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撮影した写真に寄せて一句詠む</a:t>
            </a:r>
          </a:p>
        </p:txBody>
      </p:sp>
    </p:spTree>
    <p:extLst>
      <p:ext uri="{BB962C8B-B14F-4D97-AF65-F5344CB8AC3E}">
        <p14:creationId xmlns:p14="http://schemas.microsoft.com/office/powerpoint/2010/main" val="2149265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年間スケジュール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0288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部員内訳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5864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日の活動内容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/>
            <a:r>
              <a:rPr kumimoji="1" lang="ja-JP"/>
              <a:t>テーマの確認とグループ散策</a:t>
            </a:r>
            <a:endParaRPr lang="ja-JP"/>
          </a:p>
          <a:p>
            <a:pPr lvl="1" rtl="0"/>
            <a:r>
              <a:rPr kumimoji="1" lang="ja-JP"/>
              <a:t>テーマに合わせてグループで散策する</a:t>
            </a:r>
            <a:endParaRPr lang="ja-JP"/>
          </a:p>
          <a:p>
            <a:pPr lvl="0" rtl="0"/>
            <a:r>
              <a:rPr kumimoji="1" lang="ja-JP"/>
              <a:t>自由制作</a:t>
            </a:r>
            <a:endParaRPr lang="ja-JP"/>
          </a:p>
          <a:p>
            <a:pPr lvl="1" rtl="0"/>
            <a:r>
              <a:rPr kumimoji="1" lang="ja-JP"/>
              <a:t>自分自身の想像力で自由に作品を制作する</a:t>
            </a:r>
            <a:endParaRPr lang="ja-JP"/>
          </a:p>
          <a:p>
            <a:pPr lvl="0" rtl="0"/>
            <a:r>
              <a:rPr kumimoji="1" lang="ja-JP"/>
              <a:t>意見交換</a:t>
            </a:r>
            <a:endParaRPr lang="ja-JP"/>
          </a:p>
          <a:p>
            <a:pPr lvl="1" rtl="0"/>
            <a:r>
              <a:rPr kumimoji="1" lang="ja-JP"/>
              <a:t>みんなの作品を見て、感想や意見を交換する</a:t>
            </a:r>
            <a:endParaRPr lang="ja-JP"/>
          </a:p>
          <a:p>
            <a:pPr lvl="0" rtl="0"/>
            <a:r>
              <a:rPr kumimoji="1" lang="ja-JP"/>
              <a:t>作品改良</a:t>
            </a:r>
            <a:endParaRPr lang="ja-JP"/>
          </a:p>
          <a:p>
            <a:pPr lvl="1" rtl="0"/>
            <a:r>
              <a:rPr kumimoji="1" lang="ja-JP"/>
              <a:t>他人の感想や意見をもとに、作品を改良する</a:t>
            </a:r>
            <a:endParaRPr lang="ja-JP"/>
          </a:p>
        </p:txBody>
      </p:sp>
    </p:spTree>
    <p:extLst>
      <p:ext uri="{BB962C8B-B14F-4D97-AF65-F5344CB8AC3E}">
        <p14:creationId xmlns:p14="http://schemas.microsoft.com/office/powerpoint/2010/main" val="35253766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106</Words>
  <Application>Microsoft Office PowerPoint</Application>
  <PresentationFormat>画面に合わせる (4:3)</PresentationFormat>
  <Paragraphs>18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游ゴシック</vt:lpstr>
      <vt:lpstr>Arial</vt:lpstr>
      <vt:lpstr>Century Gothic</vt:lpstr>
      <vt:lpstr>Wingdings 3</vt:lpstr>
      <vt:lpstr>イオン ボードルーム</vt:lpstr>
      <vt:lpstr>フォト川柳同好会</vt:lpstr>
      <vt:lpstr>フォト川柳とは</vt:lpstr>
      <vt:lpstr>年間スケジュール</vt:lpstr>
      <vt:lpstr>部員内訳</vt:lpstr>
      <vt:lpstr>1日の活動内容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フォト川柳同好会</dc:title>
  <dcterms:created xsi:type="dcterms:W3CDTF">2020-04-01T07:03:02Z</dcterms:created>
  <dcterms:modified xsi:type="dcterms:W3CDTF">2021-12-21T02:05:04Z</dcterms:modified>
</cp:coreProperties>
</file>