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2D6A05-7978-4E33-A0E1-2B4CA3554D0E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2021/7/12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6442D9-AED0-4E7B-8F41-E22E428C25F2}" type="slidenum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584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409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043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74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581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11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668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55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55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78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53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92D6A05-7978-4E33-A0E1-2B4CA3554D0E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24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若者における方言の認識について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/>
              <a:t>高橋リサ</a:t>
            </a:r>
          </a:p>
        </p:txBody>
      </p:sp>
    </p:spTree>
    <p:extLst>
      <p:ext uri="{BB962C8B-B14F-4D97-AF65-F5344CB8AC3E}">
        <p14:creationId xmlns:p14="http://schemas.microsoft.com/office/powerpoint/2010/main" val="4254799054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Calibri</vt:lpstr>
      <vt:lpstr>Calibri Light</vt:lpstr>
      <vt:lpstr>レトロスペクト</vt:lpstr>
      <vt:lpstr>若者における方言の認識について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2020-04-01T07:12:12Z</dcterms:created>
  <dcterms:modified xsi:type="dcterms:W3CDTF">2021-07-12T05:33:00Z</dcterms:modified>
</cp:coreProperties>
</file>