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1" d="100"/>
          <a:sy n="71" d="100"/>
        </p:scale>
        <p:origin x="10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2D6A05-7978-4E33-A0E1-2B4CA3554D0E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2021/11/26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6442D9-AED0-4E7B-8F41-E22E428C25F2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58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409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043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3D31E5-E473-4850-AD4F-B52BF7A7E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C941FBB-A770-4BDE-B724-A1D3E6507F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7FF2CE-8A6A-417C-B9A4-8E5C57B20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25EE3-6B43-404C-BAFA-5BF29EB3DF4A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B52618-6293-4DE8-9A99-D909FA129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902842-9259-4C54-9782-1417F8870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36616-0D48-4CD7-BC15-EFBFF3EE8F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99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74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58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11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668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55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55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78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53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92D6A05-7978-4E33-A0E1-2B4CA3554D0E}" type="datetimeFigureOut">
              <a:rPr kumimoji="1" lang="ja-JP" altLang="en-US" smtClean="0"/>
              <a:t>2021/11/26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24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若者における方言の認識について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/>
              <a:t>高橋リサ</a:t>
            </a:r>
          </a:p>
        </p:txBody>
      </p:sp>
    </p:spTree>
    <p:extLst>
      <p:ext uri="{BB962C8B-B14F-4D97-AF65-F5344CB8AC3E}">
        <p14:creationId xmlns:p14="http://schemas.microsoft.com/office/powerpoint/2010/main" val="4254799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5FEB86-2C78-46EA-A8E6-008E650F1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調査内容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BE3E2F-C8BE-46B9-8592-C6529813A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ja-JP" altLang="en-US"/>
              <a:t>目的</a:t>
            </a:r>
          </a:p>
          <a:p>
            <a:pPr lvl="1"/>
            <a:r>
              <a:rPr lang="ja-JP" altLang="en-US"/>
              <a:t>方言を方言として認識できているかを調査</a:t>
            </a:r>
          </a:p>
          <a:p>
            <a:pPr lvl="1"/>
            <a:r>
              <a:rPr lang="ja-JP" altLang="en-US"/>
              <a:t>若者の中で本当に方言は廃れているかを考察</a:t>
            </a:r>
          </a:p>
          <a:p>
            <a:r>
              <a:rPr lang="ja-JP" altLang="en-US"/>
              <a:t>概要</a:t>
            </a:r>
          </a:p>
          <a:p>
            <a:pPr lvl="1"/>
            <a:r>
              <a:rPr lang="ja-JP" altLang="en-US"/>
              <a:t>調査期間</a:t>
            </a:r>
          </a:p>
          <a:p>
            <a:pPr lvl="2"/>
            <a:r>
              <a:rPr lang="en-US" altLang="ja-JP"/>
              <a:t>2021</a:t>
            </a:r>
            <a:r>
              <a:rPr lang="ja-JP" altLang="en-US"/>
              <a:t>年</a:t>
            </a:r>
            <a:r>
              <a:rPr lang="en-US" altLang="ja-JP"/>
              <a:t>12</a:t>
            </a:r>
            <a:r>
              <a:rPr lang="ja-JP" altLang="en-US"/>
              <a:t>月</a:t>
            </a:r>
            <a:r>
              <a:rPr lang="en-US" altLang="ja-JP"/>
              <a:t>1</a:t>
            </a:r>
            <a:r>
              <a:rPr lang="ja-JP" altLang="en-US"/>
              <a:t>日～</a:t>
            </a:r>
            <a:r>
              <a:rPr lang="en-US" altLang="ja-JP"/>
              <a:t>12</a:t>
            </a:r>
            <a:r>
              <a:rPr lang="ja-JP" altLang="en-US"/>
              <a:t>月</a:t>
            </a:r>
            <a:r>
              <a:rPr lang="en-US" altLang="ja-JP"/>
              <a:t>20</a:t>
            </a:r>
            <a:r>
              <a:rPr lang="ja-JP" altLang="en-US"/>
              <a:t>日</a:t>
            </a:r>
          </a:p>
          <a:p>
            <a:pPr lvl="1"/>
            <a:r>
              <a:rPr lang="ja-JP" altLang="en-US"/>
              <a:t>調査対象</a:t>
            </a:r>
          </a:p>
          <a:p>
            <a:pPr lvl="2"/>
            <a:r>
              <a:rPr lang="ja-JP" altLang="en-US"/>
              <a:t>岡山県岡山市出身・在住の</a:t>
            </a:r>
            <a:r>
              <a:rPr lang="en-US" altLang="ja-JP"/>
              <a:t>10</a:t>
            </a:r>
            <a:r>
              <a:rPr lang="ja-JP" altLang="en-US"/>
              <a:t>～</a:t>
            </a:r>
            <a:r>
              <a:rPr lang="en-US" altLang="ja-JP"/>
              <a:t>20</a:t>
            </a:r>
            <a:r>
              <a:rPr lang="ja-JP" altLang="en-US"/>
              <a:t>代の男女　</a:t>
            </a:r>
            <a:r>
              <a:rPr lang="en-US" altLang="ja-JP"/>
              <a:t>100</a:t>
            </a:r>
            <a:r>
              <a:rPr lang="ja-JP" altLang="en-US"/>
              <a:t>人</a:t>
            </a:r>
          </a:p>
          <a:p>
            <a:pPr lvl="1"/>
            <a:r>
              <a:rPr lang="ja-JP" altLang="en-US"/>
              <a:t>調査方法</a:t>
            </a:r>
          </a:p>
          <a:p>
            <a:pPr lvl="2"/>
            <a:r>
              <a:rPr lang="ja-JP" altLang="en-US"/>
              <a:t>記述式の調査票に記入</a:t>
            </a:r>
          </a:p>
        </p:txBody>
      </p:sp>
    </p:spTree>
    <p:extLst>
      <p:ext uri="{BB962C8B-B14F-4D97-AF65-F5344CB8AC3E}">
        <p14:creationId xmlns:p14="http://schemas.microsoft.com/office/powerpoint/2010/main" val="3949095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00EC23-0163-45BD-9F51-45731E37A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集計結果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B626C1-BF4E-4B50-847A-25CECFCFB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ja-JP" altLang="en-US"/>
              <a:t>各語彙の方言の認識</a:t>
            </a:r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39859605-89CD-4F2E-9654-610D32461B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439972"/>
              </p:ext>
            </p:extLst>
          </p:nvPr>
        </p:nvGraphicFramePr>
        <p:xfrm>
          <a:off x="822325" y="2216151"/>
          <a:ext cx="7560000" cy="3770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5295956" imgH="3762230" progId="Excel.Sheet.12">
                  <p:embed/>
                </p:oleObj>
              </mc:Choice>
              <mc:Fallback>
                <p:oleObj name="Worksheet" r:id="rId3" imgW="5295956" imgH="37622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2325" y="2216151"/>
                        <a:ext cx="7560000" cy="3770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5901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F4EB6-2E7B-4AB9-A50C-937D37CBB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分析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281757-51A4-490C-802C-DB2D01AB9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ja-JP" altLang="en-US"/>
              <a:t>方言として認識されていない語彙</a:t>
            </a:r>
          </a:p>
          <a:p>
            <a:pPr lvl="1"/>
            <a:r>
              <a:rPr lang="ja-JP" altLang="en-US"/>
              <a:t>「なおす」「たう」「ひこずる」「つかえる」「みやすい」</a:t>
            </a:r>
          </a:p>
          <a:p>
            <a:pPr lvl="2"/>
            <a:r>
              <a:rPr lang="ja-JP" altLang="en-US"/>
              <a:t>岡山弁の特徴が含まれていないため、標準語と勘違いしている</a:t>
            </a:r>
          </a:p>
          <a:p>
            <a:pPr lvl="1"/>
            <a:r>
              <a:rPr lang="ja-JP" altLang="en-US"/>
              <a:t>「すいばり」</a:t>
            </a:r>
          </a:p>
          <a:p>
            <a:pPr lvl="2"/>
            <a:r>
              <a:rPr lang="ja-JP" altLang="en-US"/>
              <a:t>メディアで耳にする機会がないため、標準語に置き換えできない</a:t>
            </a:r>
          </a:p>
          <a:p>
            <a:r>
              <a:rPr lang="ja-JP" altLang="en-US"/>
              <a:t>方言として認識されている語彙</a:t>
            </a:r>
          </a:p>
          <a:p>
            <a:pPr lvl="1"/>
            <a:r>
              <a:rPr lang="ja-JP" altLang="en-US"/>
              <a:t>「ぎょーさん」「おえん」「えれー」</a:t>
            </a:r>
          </a:p>
          <a:p>
            <a:pPr lvl="2"/>
            <a:r>
              <a:rPr lang="ja-JP" altLang="en-US"/>
              <a:t>方言らしい音を持っているため、方言であることが認識しやすい</a:t>
            </a:r>
          </a:p>
        </p:txBody>
      </p:sp>
    </p:spTree>
    <p:extLst>
      <p:ext uri="{BB962C8B-B14F-4D97-AF65-F5344CB8AC3E}">
        <p14:creationId xmlns:p14="http://schemas.microsoft.com/office/powerpoint/2010/main" val="2498384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4F0B-239C-4E70-B30B-3251ACB9E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考察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ABA768D-874C-4C5D-9DAB-8A2B2DF92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</p:spPr>
        <p:txBody>
          <a:bodyPr/>
          <a:lstStyle/>
          <a:p>
            <a:r>
              <a:rPr lang="ja-JP" altLang="en-US"/>
              <a:t>若者の言葉</a:t>
            </a:r>
          </a:p>
          <a:p>
            <a:pPr lvl="1"/>
            <a:r>
              <a:rPr lang="ja-JP" altLang="en-US"/>
              <a:t>「メディアから受ける標準語」と「生活環境から受ける方言」の影響を受けている</a:t>
            </a:r>
          </a:p>
          <a:p>
            <a:pPr lvl="1"/>
            <a:r>
              <a:rPr lang="ja-JP" altLang="en-US"/>
              <a:t>方言は格好悪いと感じ、自発的に使おうとしない</a:t>
            </a:r>
          </a:p>
          <a:p>
            <a:r>
              <a:rPr lang="ja-JP" altLang="en-US"/>
              <a:t>若者の方言認識度</a:t>
            </a:r>
          </a:p>
          <a:p>
            <a:pPr lvl="1"/>
            <a:r>
              <a:rPr lang="ja-JP" altLang="en-US"/>
              <a:t>両親の教育や地域の人々との交流を通して方言を習得しながら、メディアを通じて標準語を習得している</a:t>
            </a:r>
          </a:p>
          <a:p>
            <a:pPr lvl="1"/>
            <a:r>
              <a:rPr lang="ja-JP" altLang="en-US"/>
              <a:t>若者は標準語と方言を一定のレベルで使いこなしている</a:t>
            </a:r>
          </a:p>
        </p:txBody>
      </p:sp>
    </p:spTree>
    <p:extLst>
      <p:ext uri="{BB962C8B-B14F-4D97-AF65-F5344CB8AC3E}">
        <p14:creationId xmlns:p14="http://schemas.microsoft.com/office/powerpoint/2010/main" val="197681663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246</Words>
  <Application>Microsoft Office PowerPoint</Application>
  <PresentationFormat>画面に合わせる (4:3)</PresentationFormat>
  <Paragraphs>31</Paragraphs>
  <Slides>5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レトロスペクト</vt:lpstr>
      <vt:lpstr>Worksheet</vt:lpstr>
      <vt:lpstr>若者における方言の認識について</vt:lpstr>
      <vt:lpstr>調査内容</vt:lpstr>
      <vt:lpstr>集計結果</vt:lpstr>
      <vt:lpstr>分析</vt:lpstr>
      <vt:lpstr>考察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2020-04-01T07:12:12Z</dcterms:created>
  <dcterms:modified xsi:type="dcterms:W3CDTF">2021-11-26T05:18:47Z</dcterms:modified>
</cp:coreProperties>
</file>