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4DBA2-77B2-4555-BA3B-BC80D0FD1BB1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24724-49C4-4ACB-B91F-E7EC7D6E55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322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E4C44C4-55CF-4AE7-8755-689A2CBAE3CE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04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3A27-BE7F-4F59-9248-EA88A521908E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608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992F-C117-4203-9092-F650E070367A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35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AB499-4035-40FA-A5D6-FDB779CE9573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87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4277-B70A-4AB8-89F6-C5D3F8ECC6BF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29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DF170-905E-41C7-AACD-0752E154F9EF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12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D0FA-20D0-40D6-B8DF-42DAEF94A60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5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D606E-F64D-43B0-BAB1-4147281B2BD1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81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33F0-D68D-4B24-960C-898710EB368C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8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72FA-488F-4063-81AA-8F2BA9EC27F4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80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4FF40-ADE1-46AD-95A0-565B577CC49C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62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EFF4DD4-A86D-43BB-843A-7AB5D6DA696E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6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68" y="124632"/>
            <a:ext cx="112571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0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</a:t>
            </a:r>
            <a:r>
              <a:rPr lang="ja-JP" altLang="en-US" dirty="0"/>
              <a:t>コストを抑えてスピーディーに作成し、</a:t>
            </a:r>
            <a:r>
              <a:rPr kumimoji="1" lang="ja-JP" altLang="en-US" dirty="0"/>
              <a:t>大きな反響を期待できる優れた広告の場です。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/>
              <a:t>インターネット</a:t>
            </a:r>
            <a:r>
              <a:rPr kumimoji="1" lang="ja-JP" altLang="en-US" dirty="0"/>
              <a:t>広告では、アクセスログ解析を使って効果測定ができるため、戦略的な広告活動が行えます。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698BE43-3F06-4BD8-8EC4-2AB63DDC9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69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2021-10-31T23:38:34Z</dcterms:created>
  <dcterms:modified xsi:type="dcterms:W3CDTF">2021-09-15T03:44:11Z</dcterms:modified>
</cp:coreProperties>
</file>