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67" r:id="rId3"/>
    <p:sldId id="258" r:id="rId4"/>
    <p:sldId id="259" r:id="rId5"/>
    <p:sldId id="260" r:id="rId6"/>
    <p:sldId id="261" r:id="rId7"/>
    <p:sldId id="262" r:id="rId8"/>
    <p:sldId id="263" r:id="rId9"/>
    <p:sldId id="264" r:id="rId10"/>
    <p:sldId id="265" r:id="rId11"/>
    <p:sldId id="266"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78229" autoAdjust="0"/>
  </p:normalViewPr>
  <p:slideViewPr>
    <p:cSldViewPr snapToGrid="0">
      <p:cViewPr varScale="1">
        <p:scale>
          <a:sx n="72" d="100"/>
          <a:sy n="72" d="100"/>
        </p:scale>
        <p:origin x="354" y="7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extLst>
            <c:ext xmlns:c16="http://schemas.microsoft.com/office/drawing/2014/chart" uri="{C3380CC4-5D6E-409C-BE32-E72D297353CC}">
              <c16:uniqueId val="{00000000-61F9-496A-A7B0-8BE790374989}"/>
            </c:ext>
          </c:extLst>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extLst>
            <c:ext xmlns:c16="http://schemas.microsoft.com/office/drawing/2014/chart" uri="{C3380CC4-5D6E-409C-BE32-E72D297353CC}">
              <c16:uniqueId val="{00000000-0926-4ED4-9B05-11400D321A91}"/>
            </c:ext>
          </c:extLst>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extLst>
            <c:ext xmlns:c16="http://schemas.microsoft.com/office/drawing/2014/chart" uri="{C3380CC4-5D6E-409C-BE32-E72D297353CC}">
              <c16:uniqueId val="{00000001-0926-4ED4-9B05-11400D321A91}"/>
            </c:ext>
          </c:extLst>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extLst>
            <c:ext xmlns:c16="http://schemas.microsoft.com/office/drawing/2014/chart" uri="{C3380CC4-5D6E-409C-BE32-E72D297353CC}">
              <c16:uniqueId val="{00000002-0926-4ED4-9B05-11400D321A91}"/>
            </c:ext>
          </c:extLst>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extLst>
            <c:ext xmlns:c16="http://schemas.microsoft.com/office/drawing/2014/chart" uri="{C3380CC4-5D6E-409C-BE32-E72D297353CC}">
              <c16:uniqueId val="{00000003-0926-4ED4-9B05-11400D321A91}"/>
            </c:ext>
          </c:extLst>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extLst>
            <c:ext xmlns:c16="http://schemas.microsoft.com/office/drawing/2014/chart" uri="{C3380CC4-5D6E-409C-BE32-E72D297353CC}">
              <c16:uniqueId val="{00000004-0926-4ED4-9B05-11400D321A91}"/>
            </c:ext>
          </c:extLst>
        </c:ser>
        <c:dLbls>
          <c:showLegendKey val="0"/>
          <c:showVal val="0"/>
          <c:showCatName val="0"/>
          <c:showSerName val="0"/>
          <c:showPercent val="0"/>
          <c:showBubbleSize val="0"/>
        </c:dLbls>
        <c:gapWidth val="150"/>
        <c:overlap val="100"/>
        <c:axId val="-417271328"/>
        <c:axId val="-417266432"/>
      </c:barChart>
      <c:catAx>
        <c:axId val="-41727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66432"/>
        <c:crosses val="autoZero"/>
        <c:auto val="1"/>
        <c:lblAlgn val="ctr"/>
        <c:lblOffset val="100"/>
        <c:noMultiLvlLbl val="0"/>
      </c:catAx>
      <c:valAx>
        <c:axId val="-4172664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accent3_2" csCatId="accent3" phldr="1"/>
      <dgm:spPr/>
      <dgm:t>
        <a:bodyPr/>
        <a:lstStyle/>
        <a:p>
          <a:endParaRPr kumimoji="1" lang="ja-JP" altLang="en-US"/>
        </a:p>
      </dgm:t>
    </dgm:pt>
    <dgm:pt modelId="{02B61B6E-F84D-4DE3-9CD2-8133ED281CF0}">
      <dgm:prSet phldrT="[テキスト]" custT="1"/>
      <dgm:spPr/>
      <dgm:t>
        <a:bodyPr/>
        <a:lstStyle/>
        <a:p>
          <a:r>
            <a:rPr kumimoji="1" lang="ja-JP" altLang="en-US" sz="1400" dirty="0"/>
            <a:t>第</a:t>
          </a:r>
          <a:r>
            <a:rPr kumimoji="1" lang="en-US" altLang="ja-JP" sz="1400" dirty="0"/>
            <a:t>1</a:t>
          </a:r>
          <a:r>
            <a:rPr kumimoji="1" lang="ja-JP" altLang="en-US" sz="1400" dirty="0"/>
            <a:t>クール：</a:t>
          </a:r>
          <a:r>
            <a:rPr kumimoji="1" lang="en-US" altLang="ja-JP" sz="1400" dirty="0"/>
            <a:t>10</a:t>
          </a:r>
          <a:r>
            <a:rPr kumimoji="1" lang="ja-JP" altLang="en-US" sz="1400" dirty="0"/>
            <a:t>月</a:t>
          </a:r>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a:t>組織活性化のための現状チェック・課題抽出</a:t>
          </a:r>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a:t>第</a:t>
          </a:r>
          <a:r>
            <a:rPr kumimoji="1" lang="en-US" altLang="ja-JP" sz="1400" dirty="0"/>
            <a:t>2</a:t>
          </a:r>
          <a:r>
            <a:rPr kumimoji="1" lang="ja-JP" altLang="en-US" sz="1400" dirty="0"/>
            <a:t>クール：</a:t>
          </a:r>
          <a:r>
            <a:rPr kumimoji="1" lang="en-US" altLang="ja-JP" sz="1400" dirty="0"/>
            <a:t>11</a:t>
          </a:r>
          <a:r>
            <a:rPr kumimoji="1" lang="ja-JP" altLang="en-US" sz="1400" dirty="0"/>
            <a:t>月</a:t>
          </a:r>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a:t>インビテーション策定・展開</a:t>
          </a:r>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a:t>第</a:t>
          </a:r>
          <a:r>
            <a:rPr kumimoji="1" lang="en-US" altLang="ja-JP" sz="1400" dirty="0"/>
            <a:t>3</a:t>
          </a:r>
          <a:r>
            <a:rPr kumimoji="1" lang="ja-JP" altLang="en-US" sz="1400" dirty="0"/>
            <a:t>クール：</a:t>
          </a:r>
          <a:r>
            <a:rPr kumimoji="1" lang="en-US" altLang="ja-JP" sz="1400" dirty="0"/>
            <a:t>12</a:t>
          </a:r>
          <a:r>
            <a:rPr kumimoji="1" lang="ja-JP" altLang="en-US" sz="1400" dirty="0"/>
            <a:t>月</a:t>
          </a:r>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a:t>組織活性化研修（</a:t>
          </a:r>
          <a:r>
            <a:rPr kumimoji="1" lang="en-US" altLang="ja-JP" sz="1400" dirty="0"/>
            <a:t>1</a:t>
          </a:r>
          <a:r>
            <a:rPr kumimoji="1" lang="ja-JP" altLang="en-US" sz="1400" dirty="0"/>
            <a:t>日）</a:t>
          </a:r>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a:t>第</a:t>
          </a:r>
          <a:r>
            <a:rPr kumimoji="1" lang="en-US" altLang="ja-JP" sz="1400" dirty="0"/>
            <a:t>4</a:t>
          </a:r>
          <a:r>
            <a:rPr kumimoji="1" lang="ja-JP" altLang="en-US" sz="1400" dirty="0"/>
            <a:t>クール：</a:t>
          </a:r>
          <a:r>
            <a:rPr kumimoji="1" lang="en-US" altLang="ja-JP" sz="1400" dirty="0"/>
            <a:t>1</a:t>
          </a:r>
          <a:r>
            <a:rPr kumimoji="1" lang="ja-JP" altLang="en-US" sz="1400" dirty="0"/>
            <a:t>月</a:t>
          </a:r>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a:t>リーダークラスによる成果共有ミーティング</a:t>
          </a:r>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a:t>第</a:t>
          </a:r>
          <a:r>
            <a:rPr kumimoji="1" lang="en-US" altLang="ja-JP" sz="1400" dirty="0"/>
            <a:t>5</a:t>
          </a:r>
          <a:r>
            <a:rPr kumimoji="1" lang="ja-JP" altLang="en-US" sz="1400" dirty="0"/>
            <a:t>クール：</a:t>
          </a:r>
          <a:r>
            <a:rPr kumimoji="1" lang="en-US" altLang="ja-JP" sz="1400" dirty="0"/>
            <a:t>2</a:t>
          </a:r>
          <a:r>
            <a:rPr kumimoji="1" lang="ja-JP" altLang="en-US" sz="1400" dirty="0"/>
            <a:t>月以降</a:t>
          </a:r>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a:t>継続的な組織活性化の実践</a:t>
          </a:r>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pt>
    <dgm:pt modelId="{B5FFE6B7-7366-456F-9238-9438827ECA8A}" type="pres">
      <dgm:prSet presAssocID="{1973D33B-16A9-4275-8E58-5F90B4BF80ED}" presName="boxAndChildren" presStyleCnt="0"/>
      <dgm:spPr/>
    </dgm:pt>
    <dgm:pt modelId="{0E2075F2-E9F0-406C-92A0-E701896C3244}" type="pres">
      <dgm:prSet presAssocID="{1973D33B-16A9-4275-8E58-5F90B4BF80ED}" presName="parentTextBox" presStyleLbl="node1" presStyleIdx="0" presStyleCnt="5"/>
      <dgm:spPr/>
    </dgm:pt>
    <dgm:pt modelId="{609A01A5-E039-4BE0-8394-7495F112FED5}" type="pres">
      <dgm:prSet presAssocID="{1973D33B-16A9-4275-8E58-5F90B4BF80ED}" presName="entireBox" presStyleLbl="node1" presStyleIdx="0" presStyleCnt="5"/>
      <dgm:spPr/>
    </dgm:pt>
    <dgm:pt modelId="{950629C9-628F-4701-996E-1EECF3F832CB}" type="pres">
      <dgm:prSet presAssocID="{1973D33B-16A9-4275-8E58-5F90B4BF80ED}" presName="descendantBox" presStyleCnt="0"/>
      <dgm:spPr/>
    </dgm:pt>
    <dgm:pt modelId="{6627363E-6C08-4E82-8267-FBB33EB79A87}" type="pres">
      <dgm:prSet presAssocID="{7DF98118-258A-41C2-8D7F-523EB60F550D}" presName="childTextBox" presStyleLbl="fgAccFollowNode1" presStyleIdx="0" presStyleCnt="5">
        <dgm:presLayoutVars>
          <dgm:bulletEnabled val="1"/>
        </dgm:presLayoutVars>
      </dgm:prSet>
      <dgm:spPr/>
    </dgm:pt>
    <dgm:pt modelId="{8A4C328D-73D1-4E05-8832-621BB1C8CBEC}" type="pres">
      <dgm:prSet presAssocID="{D69EE02D-7466-4B96-8D43-D5C80471A66D}" presName="sp" presStyleCnt="0"/>
      <dgm:spPr/>
    </dgm:pt>
    <dgm:pt modelId="{294461AB-0D8F-48E7-9F31-E6BCEAA812BA}" type="pres">
      <dgm:prSet presAssocID="{3F66BB51-0DC4-4F82-A4DC-C32ADB8C122D}" presName="arrowAndChildren" presStyleCnt="0"/>
      <dgm:spPr/>
    </dgm:pt>
    <dgm:pt modelId="{1FAD3EE1-30D6-4B1D-981A-3F71EA25BE9E}" type="pres">
      <dgm:prSet presAssocID="{3F66BB51-0DC4-4F82-A4DC-C32ADB8C122D}" presName="parentTextArrow" presStyleLbl="node1" presStyleIdx="0" presStyleCnt="5"/>
      <dgm:spPr/>
    </dgm:pt>
    <dgm:pt modelId="{B4428358-5EE4-4E1A-A806-79CA800D7193}" type="pres">
      <dgm:prSet presAssocID="{3F66BB51-0DC4-4F82-A4DC-C32ADB8C122D}" presName="arrow" presStyleLbl="node1" presStyleIdx="1" presStyleCnt="5"/>
      <dgm:spPr/>
    </dgm:pt>
    <dgm:pt modelId="{3393261C-BFA3-44B3-81E9-3C26656D9B21}" type="pres">
      <dgm:prSet presAssocID="{3F66BB51-0DC4-4F82-A4DC-C32ADB8C122D}" presName="descendantArrow" presStyleCnt="0"/>
      <dgm:spPr/>
    </dgm:pt>
    <dgm:pt modelId="{33066E15-D67C-4DFF-A6ED-BF34AF7AE174}" type="pres">
      <dgm:prSet presAssocID="{6A0E22C5-D822-4568-A473-31188C368845}" presName="childTextArrow" presStyleLbl="fgAccFollowNode1" presStyleIdx="1" presStyleCnt="5">
        <dgm:presLayoutVars>
          <dgm:bulletEnabled val="1"/>
        </dgm:presLayoutVars>
      </dgm:prSet>
      <dgm:spPr/>
    </dgm:pt>
    <dgm:pt modelId="{5D6EB2B1-95E1-4A3F-937E-2ED46D7CF2DD}" type="pres">
      <dgm:prSet presAssocID="{5A9BBBBD-1B1F-4CCC-9A8A-E871766F9571}" presName="sp" presStyleCnt="0"/>
      <dgm:spPr/>
    </dgm:pt>
    <dgm:pt modelId="{EC6CA37E-DE30-45A1-8C12-A465543B4D73}" type="pres">
      <dgm:prSet presAssocID="{D498D000-FF2D-4DFC-8E02-15A681E347E4}" presName="arrowAndChildren" presStyleCnt="0"/>
      <dgm:spPr/>
    </dgm:pt>
    <dgm:pt modelId="{B94999A8-D730-4BB1-85BF-DD294F111A5E}" type="pres">
      <dgm:prSet presAssocID="{D498D000-FF2D-4DFC-8E02-15A681E347E4}" presName="parentTextArrow" presStyleLbl="node1" presStyleIdx="1" presStyleCnt="5"/>
      <dgm:spPr/>
    </dgm:pt>
    <dgm:pt modelId="{63131AF0-A29A-403B-8E33-635978EE6D4D}" type="pres">
      <dgm:prSet presAssocID="{D498D000-FF2D-4DFC-8E02-15A681E347E4}" presName="arrow" presStyleLbl="node1" presStyleIdx="2" presStyleCnt="5" custLinFactNeighborY="1488"/>
      <dgm:spPr/>
    </dgm:pt>
    <dgm:pt modelId="{9279B153-BE7B-49B4-80B4-B70C62293CD8}" type="pres">
      <dgm:prSet presAssocID="{D498D000-FF2D-4DFC-8E02-15A681E347E4}" presName="descendantArrow" presStyleCnt="0"/>
      <dgm:spPr/>
    </dgm:pt>
    <dgm:pt modelId="{4A9B0603-F262-4CE4-A94A-A314055B8804}" type="pres">
      <dgm:prSet presAssocID="{084CAA71-B8C7-4DE3-840C-9FB43A85723D}" presName="childTextArrow" presStyleLbl="fgAccFollowNode1" presStyleIdx="2" presStyleCnt="5">
        <dgm:presLayoutVars>
          <dgm:bulletEnabled val="1"/>
        </dgm:presLayoutVars>
      </dgm:prSet>
      <dgm:spPr/>
    </dgm:pt>
    <dgm:pt modelId="{AEE53D17-4CE5-45A5-986C-A242BC4EEBD3}" type="pres">
      <dgm:prSet presAssocID="{560D858C-C329-4DEE-944F-C60E95BB68DB}" presName="sp" presStyleCnt="0"/>
      <dgm:spPr/>
    </dgm:pt>
    <dgm:pt modelId="{B9DA0C1C-6EB3-40F8-ABF1-5C1C3378F5A2}" type="pres">
      <dgm:prSet presAssocID="{1FB88367-129E-446E-892C-C1681D33A3B8}" presName="arrowAndChildren" presStyleCnt="0"/>
      <dgm:spPr/>
    </dgm:pt>
    <dgm:pt modelId="{489DDAFC-260E-47F1-AFD3-E1E6098462C8}" type="pres">
      <dgm:prSet presAssocID="{1FB88367-129E-446E-892C-C1681D33A3B8}" presName="parentTextArrow" presStyleLbl="node1" presStyleIdx="2" presStyleCnt="5"/>
      <dgm:spPr/>
    </dgm:pt>
    <dgm:pt modelId="{23D636EA-FFAC-4ADE-8BF5-72C7F9539DD2}" type="pres">
      <dgm:prSet presAssocID="{1FB88367-129E-446E-892C-C1681D33A3B8}" presName="arrow" presStyleLbl="node1" presStyleIdx="3" presStyleCnt="5"/>
      <dgm:spPr/>
    </dgm:pt>
    <dgm:pt modelId="{D0758F7C-2A79-4552-9623-8A8BF16AF4F0}" type="pres">
      <dgm:prSet presAssocID="{1FB88367-129E-446E-892C-C1681D33A3B8}" presName="descendantArrow" presStyleCnt="0"/>
      <dgm:spPr/>
    </dgm:pt>
    <dgm:pt modelId="{F5DAE9DE-2B93-4BA8-ACF5-B4B04E04B599}" type="pres">
      <dgm:prSet presAssocID="{A87C71E1-79EF-41D7-9000-B4D78C6B0411}" presName="childTextArrow" presStyleLbl="fgAccFollowNode1" presStyleIdx="3" presStyleCnt="5">
        <dgm:presLayoutVars>
          <dgm:bulletEnabled val="1"/>
        </dgm:presLayoutVars>
      </dgm:prSet>
      <dgm:spPr/>
    </dgm:pt>
    <dgm:pt modelId="{D664AE75-C4D2-48FE-85B3-2B2DCE62D8D6}" type="pres">
      <dgm:prSet presAssocID="{521FC6AE-DE82-4E0A-A2DF-0EC30F13715A}" presName="sp" presStyleCnt="0"/>
      <dgm:spPr/>
    </dgm:pt>
    <dgm:pt modelId="{02865291-E4CA-48DE-8B25-82FFF90FBD5C}" type="pres">
      <dgm:prSet presAssocID="{02B61B6E-F84D-4DE3-9CD2-8133ED281CF0}" presName="arrowAndChildren" presStyleCnt="0"/>
      <dgm:spPr/>
    </dgm:pt>
    <dgm:pt modelId="{1AD2A846-C5AF-4032-A926-CE4A0B307719}" type="pres">
      <dgm:prSet presAssocID="{02B61B6E-F84D-4DE3-9CD2-8133ED281CF0}" presName="parentTextArrow" presStyleLbl="node1" presStyleIdx="3" presStyleCnt="5"/>
      <dgm:spPr/>
    </dgm:pt>
    <dgm:pt modelId="{33EEB1BF-B683-43C2-9EBD-8A93D4BD2091}" type="pres">
      <dgm:prSet presAssocID="{02B61B6E-F84D-4DE3-9CD2-8133ED281CF0}" presName="arrow" presStyleLbl="node1" presStyleIdx="4" presStyleCnt="5" custLinFactNeighborX="1323" custLinFactNeighborY="-1488"/>
      <dgm:spPr/>
    </dgm:pt>
    <dgm:pt modelId="{EA25C3A8-860B-4A42-B633-8B9B419551BB}" type="pres">
      <dgm:prSet presAssocID="{02B61B6E-F84D-4DE3-9CD2-8133ED281CF0}" presName="descendantArrow" presStyleCnt="0"/>
      <dgm:spPr/>
    </dgm:pt>
    <dgm:pt modelId="{AFB6DD7C-2432-4E66-8EF7-5F751204D40D}" type="pres">
      <dgm:prSet presAssocID="{C74E1CAF-DE83-4BCE-88BF-310BF3DF65BF}" presName="childTextArrow" presStyleLbl="fgAccFollowNode1" presStyleIdx="4" presStyleCnt="5">
        <dgm:presLayoutVars>
          <dgm:bulletEnabled val="1"/>
        </dgm:presLayoutVars>
      </dgm:prSet>
      <dgm:spPr/>
    </dgm:pt>
  </dgm:ptLst>
  <dgm:cxnLst>
    <dgm:cxn modelId="{5B6B2C00-81B2-4408-815D-D1898D1DB333}" type="presOf" srcId="{02B61B6E-F84D-4DE3-9CD2-8133ED281CF0}" destId="{1AD2A846-C5AF-4032-A926-CE4A0B307719}" srcOrd="0"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3DC8F404-94DF-49A7-80C3-F47121C8C7B9}" type="presOf" srcId="{D498D000-FF2D-4DFC-8E02-15A681E347E4}" destId="{B94999A8-D730-4BB1-85BF-DD294F111A5E}" srcOrd="0" destOrd="0" presId="urn:microsoft.com/office/officeart/2005/8/layout/process4"/>
    <dgm:cxn modelId="{A87A7713-1F7B-4F6A-B6E0-D8308E8C3F93}" srcId="{1FB88367-129E-446E-892C-C1681D33A3B8}" destId="{A87C71E1-79EF-41D7-9000-B4D78C6B0411}" srcOrd="0" destOrd="0" parTransId="{9102054C-AEC8-4508-875D-3E42588A7410}" sibTransId="{B89207CB-24B5-4623-A8E8-E24C09D0DAE9}"/>
    <dgm:cxn modelId="{AE7FA613-CDFA-43BB-90B5-B6956D423895}" type="presOf" srcId="{C74E1CAF-DE83-4BCE-88BF-310BF3DF65BF}" destId="{AFB6DD7C-2432-4E66-8EF7-5F751204D40D}" srcOrd="0" destOrd="0" presId="urn:microsoft.com/office/officeart/2005/8/layout/process4"/>
    <dgm:cxn modelId="{8AE76116-178E-4EF2-84D2-0E464E341B6F}" type="presOf" srcId="{084CAA71-B8C7-4DE3-840C-9FB43A85723D}" destId="{4A9B0603-F262-4CE4-A94A-A314055B8804}" srcOrd="0" destOrd="0" presId="urn:microsoft.com/office/officeart/2005/8/layout/process4"/>
    <dgm:cxn modelId="{83967726-14E6-4AD3-BE08-0B7C413C6671}" type="presOf" srcId="{02B61B6E-F84D-4DE3-9CD2-8133ED281CF0}" destId="{33EEB1BF-B683-43C2-9EBD-8A93D4BD2091}"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97E7747C-8168-4738-B42F-FE2221072C12}" type="presOf" srcId="{7DF98118-258A-41C2-8D7F-523EB60F550D}" destId="{6627363E-6C08-4E82-8267-FBB33EB79A87}" srcOrd="0" destOrd="0" presId="urn:microsoft.com/office/officeart/2005/8/layout/process4"/>
    <dgm:cxn modelId="{89956185-B030-474E-8E0B-A02D33D56E20}" type="presOf" srcId="{1973D33B-16A9-4275-8E58-5F90B4BF80ED}" destId="{609A01A5-E039-4BE0-8394-7495F112FED5}" srcOrd="1" destOrd="0" presId="urn:microsoft.com/office/officeart/2005/8/layout/process4"/>
    <dgm:cxn modelId="{6E80029A-E4FA-410F-8E02-0CCB282B6154}" type="presOf" srcId="{3F66BB51-0DC4-4F82-A4DC-C32ADB8C122D}" destId="{1FAD3EE1-30D6-4B1D-981A-3F71EA25BE9E}"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671C46A7-8F16-4285-AE1B-C96305827DD0}" type="presOf" srcId="{A87C71E1-79EF-41D7-9000-B4D78C6B0411}" destId="{F5DAE9DE-2B93-4BA8-ACF5-B4B04E04B599}" srcOrd="0" destOrd="0" presId="urn:microsoft.com/office/officeart/2005/8/layout/process4"/>
    <dgm:cxn modelId="{75D2C0B7-AB41-45FB-8D50-350AFFE03642}" srcId="{D498D000-FF2D-4DFC-8E02-15A681E347E4}" destId="{084CAA71-B8C7-4DE3-840C-9FB43A85723D}" srcOrd="0" destOrd="0" parTransId="{3EC90B97-3109-45DE-A06E-47D53BE02F47}" sibTransId="{D2750021-DE34-48AC-80B0-304BE6C8F6B3}"/>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B4786CCA-4656-4F39-B46D-71315CBBC217}" type="presOf" srcId="{3F66BB51-0DC4-4F82-A4DC-C32ADB8C122D}" destId="{B4428358-5EE4-4E1A-A806-79CA800D7193}"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683282CB-33AB-4F45-AC31-DA6158CC093A}" type="presOf" srcId="{D498D000-FF2D-4DFC-8E02-15A681E347E4}" destId="{63131AF0-A29A-403B-8E33-635978EE6D4D}"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2FF9F9EC-3E99-4978-BAA6-7BEB6D4FD04A}" srcId="{EAD0A92F-B7D3-4BC3-8D24-89A951B86FDE}" destId="{02B61B6E-F84D-4DE3-9CD2-8133ED281CF0}" srcOrd="0" destOrd="0" parTransId="{39CB2AF6-A87A-4041-BAB5-63D0FA8693F4}" sibTransId="{521FC6AE-DE82-4E0A-A2DF-0EC30F13715A}"/>
    <dgm:cxn modelId="{A409F6F9-E989-45BA-9993-656586BCDA86}" srcId="{EAD0A92F-B7D3-4BC3-8D24-89A951B86FDE}" destId="{D498D000-FF2D-4DFC-8E02-15A681E347E4}" srcOrd="2" destOrd="0" parTransId="{67C10136-C24A-4324-BFA3-2CEBE4D4205E}" sibTransId="{5A9BBBBD-1B1F-4CCC-9A8A-E871766F9571}"/>
    <dgm:cxn modelId="{60FF1DFC-EED2-45FE-BF07-016A36D591C3}" srcId="{1973D33B-16A9-4275-8E58-5F90B4BF80ED}" destId="{7DF98118-258A-41C2-8D7F-523EB60F550D}" srcOrd="0" destOrd="0" parTransId="{EE694859-C47C-4C7C-A412-7B3F99250775}" sibTransId="{6380D797-0532-4C81-9C66-DF78556BE994}"/>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pt>
    <dgm:pt modelId="{0F829443-6763-4C0F-BC9B-C810EC9A45AB}" type="pres">
      <dgm:prSet presAssocID="{25B311C7-F817-45A9-8C1C-A18D74A45FFA}" presName="node" presStyleLbl="node1" presStyleIdx="0" presStyleCnt="4">
        <dgm:presLayoutVars>
          <dgm:bulletEnabled val="1"/>
        </dgm:presLayoutVars>
      </dgm:prSet>
      <dgm:spPr/>
    </dgm:pt>
    <dgm:pt modelId="{A1726274-EF4A-4C47-B598-49D46A21D172}" type="pres">
      <dgm:prSet presAssocID="{8466CFE3-4270-4325-8846-C143941E37AD}" presName="sibTrans" presStyleLbl="sibTrans2D1" presStyleIdx="0" presStyleCnt="4"/>
      <dgm:spPr/>
    </dgm:pt>
    <dgm:pt modelId="{07EBB0E5-97B2-443D-A2AE-1283462B8BD5}" type="pres">
      <dgm:prSet presAssocID="{8466CFE3-4270-4325-8846-C143941E37AD}" presName="connectorText" presStyleLbl="sibTrans2D1" presStyleIdx="0" presStyleCnt="4"/>
      <dgm:spPr/>
    </dgm:pt>
    <dgm:pt modelId="{46A84B82-B3CD-4623-ABF7-295E2CFDA9AB}" type="pres">
      <dgm:prSet presAssocID="{E3185287-7D79-40B3-91C7-7EDD40D94A30}" presName="node" presStyleLbl="node1" presStyleIdx="1" presStyleCnt="4">
        <dgm:presLayoutVars>
          <dgm:bulletEnabled val="1"/>
        </dgm:presLayoutVars>
      </dgm:prSet>
      <dgm:spPr/>
    </dgm:pt>
    <dgm:pt modelId="{36A75996-C24D-4906-9FFA-33B3CC3B41EF}" type="pres">
      <dgm:prSet presAssocID="{4116AB66-5A35-41D8-B522-222A722E9CED}" presName="sibTrans" presStyleLbl="sibTrans2D1" presStyleIdx="1" presStyleCnt="4"/>
      <dgm:spPr/>
    </dgm:pt>
    <dgm:pt modelId="{9928B822-9D53-43A4-ACC7-071455E39A9A}" type="pres">
      <dgm:prSet presAssocID="{4116AB66-5A35-41D8-B522-222A722E9CED}" presName="connectorText" presStyleLbl="sibTrans2D1" presStyleIdx="1" presStyleCnt="4"/>
      <dgm:spPr/>
    </dgm:pt>
    <dgm:pt modelId="{8E75B5C2-16C1-4041-9ED5-BCE62C10DC53}" type="pres">
      <dgm:prSet presAssocID="{D8C8345E-B92A-450E-B7ED-033A6D5D24C9}" presName="node" presStyleLbl="node1" presStyleIdx="2" presStyleCnt="4">
        <dgm:presLayoutVars>
          <dgm:bulletEnabled val="1"/>
        </dgm:presLayoutVars>
      </dgm:prSet>
      <dgm:spPr/>
    </dgm:pt>
    <dgm:pt modelId="{2168935C-D69E-48F1-B6B9-CC20178AFA30}" type="pres">
      <dgm:prSet presAssocID="{7473CD9A-0683-432A-9394-638ADF6877BA}" presName="sibTrans" presStyleLbl="sibTrans2D1" presStyleIdx="2" presStyleCnt="4"/>
      <dgm:spPr/>
    </dgm:pt>
    <dgm:pt modelId="{19015739-4BD1-437D-B276-50B41AD3DA62}" type="pres">
      <dgm:prSet presAssocID="{7473CD9A-0683-432A-9394-638ADF6877BA}" presName="connectorText" presStyleLbl="sibTrans2D1" presStyleIdx="2" presStyleCnt="4"/>
      <dgm:spPr/>
    </dgm:pt>
    <dgm:pt modelId="{973F35EF-BDDD-4FED-B47B-0350DC532414}" type="pres">
      <dgm:prSet presAssocID="{437ACC5B-003A-4FCB-A883-68F58BE252AF}" presName="node" presStyleLbl="node1" presStyleIdx="3" presStyleCnt="4">
        <dgm:presLayoutVars>
          <dgm:bulletEnabled val="1"/>
        </dgm:presLayoutVars>
      </dgm:prSet>
      <dgm:spPr/>
    </dgm:pt>
    <dgm:pt modelId="{C13B90AA-2CE6-4A00-8978-A6BBF922A031}" type="pres">
      <dgm:prSet presAssocID="{84719FDE-B590-4919-B60F-90B80AA3A49A}" presName="sibTrans" presStyleLbl="sibTrans2D1" presStyleIdx="3" presStyleCnt="4"/>
      <dgm:spPr/>
    </dgm:pt>
    <dgm:pt modelId="{4F3A9453-DCF7-4F15-BB95-35C469B69BB6}" type="pres">
      <dgm:prSet presAssocID="{84719FDE-B590-4919-B60F-90B80AA3A49A}" presName="connectorText" presStyleLbl="sibTrans2D1" presStyleIdx="3" presStyleCnt="4"/>
      <dgm:spPr/>
    </dgm:pt>
  </dgm:ptLst>
  <dgm:cxnLst>
    <dgm:cxn modelId="{E913DF0B-20A8-4D93-9988-52078C17F3CF}" type="presOf" srcId="{4116AB66-5A35-41D8-B522-222A722E9CED}" destId="{9928B822-9D53-43A4-ACC7-071455E39A9A}" srcOrd="1"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26DC221B-E0E0-43D4-AF2E-0B323EC5B4C8}" srcId="{7115B6EA-5807-4EB9-9E6B-04DC39DBF588}" destId="{E3185287-7D79-40B3-91C7-7EDD40D94A30}" srcOrd="1" destOrd="0" parTransId="{E36DF43B-AD28-4578-880E-C01E58E81999}" sibTransId="{4116AB66-5A35-41D8-B522-222A722E9CED}"/>
    <dgm:cxn modelId="{DCF9FD3F-1F83-4597-9060-5ABB9E1528B4}" type="presOf" srcId="{437ACC5B-003A-4FCB-A883-68F58BE252AF}" destId="{973F35EF-BDDD-4FED-B47B-0350DC532414}" srcOrd="0" destOrd="0" presId="urn:microsoft.com/office/officeart/2005/8/layout/cycle2"/>
    <dgm:cxn modelId="{6FE5C559-D40E-4023-AEFE-7DE2092AFDD8}" type="presOf" srcId="{25B311C7-F817-45A9-8C1C-A18D74A45FFA}" destId="{0F829443-6763-4C0F-BC9B-C810EC9A45AB}"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4AF0238C-F90F-40A3-82CC-D100A4B23E90}" type="presOf" srcId="{8466CFE3-4270-4325-8846-C143941E37AD}" destId="{07EBB0E5-97B2-443D-A2AE-1283462B8BD5}" srcOrd="1"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B4B532A3-D730-41C2-962D-9BE719C179DE}" type="presOf" srcId="{7473CD9A-0683-432A-9394-638ADF6877BA}" destId="{19015739-4BD1-437D-B276-50B41AD3DA62}"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AA69ACC4-0F89-47AD-A25C-826200B8B6EE}" type="presOf" srcId="{7473CD9A-0683-432A-9394-638ADF6877BA}" destId="{2168935C-D69E-48F1-B6B9-CC20178AFA30}" srcOrd="0" destOrd="0" presId="urn:microsoft.com/office/officeart/2005/8/layout/cycle2"/>
    <dgm:cxn modelId="{E8E8B3C4-6BEC-48EA-9B4F-5F4036B5D79A}" type="presOf" srcId="{7115B6EA-5807-4EB9-9E6B-04DC39DBF588}" destId="{302DEB7B-D095-4A90-B156-D17D28C152B5}"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4E7BA0E2-6FAB-43AC-8ECE-F9774F2868F9}" type="presOf" srcId="{84719FDE-B590-4919-B60F-90B80AA3A49A}" destId="{4F3A9453-DCF7-4F15-BB95-35C469B69BB6}"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a:t>企業の活性化</a:t>
          </a:r>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a:t>部門の活性化</a:t>
          </a:r>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a:t>チームの活性化</a:t>
          </a:r>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a:t>個人の活性化</a:t>
          </a:r>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pt>
    <dgm:pt modelId="{BB158D5A-C429-40B8-B4D1-8A8EB6195AB9}" type="pres">
      <dgm:prSet presAssocID="{AD7E6F70-7FC5-44BF-8AF8-9301048A9C89}" presName="c1text" presStyleLbl="node1" presStyleIdx="0" presStyleCnt="4">
        <dgm:presLayoutVars>
          <dgm:bulletEnabled val="1"/>
        </dgm:presLayoutVars>
      </dgm:prSet>
      <dgm:spPr/>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pt>
    <dgm:pt modelId="{EADB024D-ADF8-4BCC-B8BD-263429744ED4}" type="pres">
      <dgm:prSet presAssocID="{AD7E6F70-7FC5-44BF-8AF8-9301048A9C89}" presName="c2text" presStyleLbl="node1" presStyleIdx="1" presStyleCnt="4">
        <dgm:presLayoutVars>
          <dgm:bulletEnabled val="1"/>
        </dgm:presLayoutVars>
      </dgm:prSet>
      <dgm:spPr/>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pt>
    <dgm:pt modelId="{5532B0FE-4DE3-41FC-A33A-FF5D7C8D379A}" type="pres">
      <dgm:prSet presAssocID="{AD7E6F70-7FC5-44BF-8AF8-9301048A9C89}" presName="c3text" presStyleLbl="node1" presStyleIdx="2" presStyleCnt="4">
        <dgm:presLayoutVars>
          <dgm:bulletEnabled val="1"/>
        </dgm:presLayoutVars>
      </dgm:prSet>
      <dgm:spPr/>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pt>
    <dgm:pt modelId="{3B666A71-9509-4BA8-91C0-6F416B51B28B}" type="pres">
      <dgm:prSet presAssocID="{AD7E6F70-7FC5-44BF-8AF8-9301048A9C89}" presName="c4text" presStyleLbl="node1" presStyleIdx="3" presStyleCnt="4">
        <dgm:presLayoutVars>
          <dgm:bulletEnabled val="1"/>
        </dgm:presLayoutVars>
      </dgm:prSet>
      <dgm:spPr/>
    </dgm:pt>
  </dgm:ptLst>
  <dgm:cxnLst>
    <dgm:cxn modelId="{89419402-A570-41E4-B0B2-45EFE9322041}" srcId="{AD7E6F70-7FC5-44BF-8AF8-9301048A9C89}" destId="{B3A05A24-5EB8-4F5E-A43D-3E33C3821F61}" srcOrd="1" destOrd="0" parTransId="{F846B99B-BDD4-4E3F-9AC7-3D65A318BDF9}" sibTransId="{E252BED7-0196-479E-8045-B2D50D82E14E}"/>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96EA6070-372B-4C4B-8256-2A266260A142}" type="presOf" srcId="{4E489549-CB4A-4BDB-BF74-4F5BC382EC5A}" destId="{BB158D5A-C429-40B8-B4D1-8A8EB6195AB9}"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a:t>実践による組織活性化</a:t>
          </a:r>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a:t>マインド形成</a:t>
          </a:r>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a:t>スキル向上</a:t>
          </a:r>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a:t>知識吸収</a:t>
          </a:r>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pt>
    <dgm:pt modelId="{CF2669D2-9161-4D60-9351-648358FD1EB0}" type="pres">
      <dgm:prSet presAssocID="{37D88702-3C51-43DC-BE55-72E2024DE737}" presName="levelTx" presStyleLbl="revTx" presStyleIdx="0" presStyleCnt="0">
        <dgm:presLayoutVars>
          <dgm:chMax val="1"/>
          <dgm:bulletEnabled val="1"/>
        </dgm:presLayoutVars>
      </dgm:prSet>
      <dgm:spPr/>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pt>
    <dgm:pt modelId="{4BC966ED-827B-4FC7-A181-D0CE577C4458}" type="pres">
      <dgm:prSet presAssocID="{947D1C9D-8B8C-4BD7-8EB5-5806CC45135A}" presName="levelTx" presStyleLbl="revTx" presStyleIdx="0" presStyleCnt="0">
        <dgm:presLayoutVars>
          <dgm:chMax val="1"/>
          <dgm:bulletEnabled val="1"/>
        </dgm:presLayoutVars>
      </dgm:prSet>
      <dgm:spPr/>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pt>
    <dgm:pt modelId="{309B9D6A-6672-42D1-8270-F1EE1EA2630F}" type="pres">
      <dgm:prSet presAssocID="{402772F5-0A08-4DF6-9F8A-88B98B0A49E2}" presName="levelTx" presStyleLbl="revTx" presStyleIdx="0" presStyleCnt="0">
        <dgm:presLayoutVars>
          <dgm:chMax val="1"/>
          <dgm:bulletEnabled val="1"/>
        </dgm:presLayoutVars>
      </dgm:prSet>
      <dgm:spPr/>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pt>
    <dgm:pt modelId="{A800E498-59A5-4B38-BD89-CB7E5F5E6AA8}" type="pres">
      <dgm:prSet presAssocID="{114C961E-D032-444B-84F3-E9F98F569AA1}" presName="levelTx" presStyleLbl="revTx" presStyleIdx="0" presStyleCnt="0">
        <dgm:presLayoutVars>
          <dgm:chMax val="1"/>
          <dgm:bulletEnabled val="1"/>
        </dgm:presLayoutVars>
      </dgm:prSet>
      <dgm:spPr/>
    </dgm:pt>
  </dgm:ptLst>
  <dgm:cxnLst>
    <dgm:cxn modelId="{D2666108-3F5C-4C58-A0C3-C012ADB85DCC}" type="presOf" srcId="{402772F5-0A08-4DF6-9F8A-88B98B0A49E2}" destId="{AFA5CA0A-4C26-42E2-8BB0-F138A4AE5B6E}"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C98A92A-3E7A-41B9-939F-07AC5004440D}" type="presOf" srcId="{947D1C9D-8B8C-4BD7-8EB5-5806CC45135A}" destId="{4BC966ED-827B-4FC7-A181-D0CE577C445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90E66F62-B7DD-4F6B-AB90-B8E448A0D76A}" type="presOf" srcId="{114C961E-D032-444B-84F3-E9F98F569AA1}" destId="{06D44F66-819A-4CE7-B59D-1D0235D8A378}" srcOrd="0"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7B709F78-8E3A-4761-B56D-2DE34CCC1DF1}" type="presOf" srcId="{565000F1-F907-4876-8288-01B15DCF9D71}" destId="{1D6D2212-1982-4439-8F65-CA4BC3214546}"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27DEFAA2-8C9B-4F7D-90D2-5647EAFBDBB3}" srcId="{565000F1-F907-4876-8288-01B15DCF9D71}" destId="{947D1C9D-8B8C-4BD7-8EB5-5806CC45135A}" srcOrd="1" destOrd="0" parTransId="{4707D1D3-8DC4-44EF-B5E5-598597D372CA}" sibTransId="{52D3C455-9AB0-4E9D-BCA7-82533956B039}"/>
    <dgm:cxn modelId="{21EAF3B3-70F8-4E06-B144-8FBC8444B612}" srcId="{565000F1-F907-4876-8288-01B15DCF9D71}" destId="{402772F5-0A08-4DF6-9F8A-88B98B0A49E2}" srcOrd="2" destOrd="0" parTransId="{3874730A-E048-4CC6-875E-9C5F522FD6BA}" sibTransId="{83B0C2DA-7791-4792-9D38-2D42EF26DC8B}"/>
    <dgm:cxn modelId="{A8ABAAE6-32D1-4230-B061-587242863FE5}" type="presOf" srcId="{947D1C9D-8B8C-4BD7-8EB5-5806CC45135A}" destId="{77E37266-7AC5-4664-B0F6-A937B6CBBE3F}" srcOrd="0"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a:t>自立した行動</a:t>
          </a:r>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a:t>仕事に対する</a:t>
          </a:r>
          <a:br>
            <a:rPr lang="en-US" altLang="ja-JP" dirty="0"/>
          </a:br>
          <a:r>
            <a:rPr lang="ja-JP" altLang="en-US" dirty="0"/>
            <a:t>姿勢</a:t>
          </a:r>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a:t>肯定的な</a:t>
          </a:r>
          <a:br>
            <a:rPr lang="en-US" altLang="ja-JP" dirty="0"/>
          </a:br>
          <a:r>
            <a:rPr lang="ja-JP" altLang="en-US" dirty="0"/>
            <a:t>マインド</a:t>
          </a:r>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a:t>自己成長</a:t>
          </a:r>
          <a:br>
            <a:rPr lang="en-US" altLang="ja-JP" dirty="0"/>
          </a:br>
          <a:r>
            <a:rPr lang="ja-JP" altLang="en-US" dirty="0"/>
            <a:t>の意欲</a:t>
          </a:r>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a:t>上司との</a:t>
          </a:r>
          <a:br>
            <a:rPr lang="en-US" altLang="ja-JP" dirty="0"/>
          </a:br>
          <a:r>
            <a:rPr lang="ja-JP" altLang="en-US" dirty="0"/>
            <a:t>関わり方</a:t>
          </a:r>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92C9152C-301D-4517-8960-E41A88F18C7C}">
      <dgm:prSet/>
      <dgm:spPr/>
      <dgm:t>
        <a:bodyPr/>
        <a:lstStyle/>
        <a:p>
          <a:r>
            <a:rPr lang="ja-JP" altLang="en-US" dirty="0"/>
            <a:t>仕事に対する</a:t>
          </a:r>
          <a:br>
            <a:rPr lang="en-US" altLang="ja-JP" dirty="0"/>
          </a:br>
          <a:r>
            <a:rPr lang="ja-JP" altLang="en-US" dirty="0"/>
            <a:t>関わり方</a:t>
          </a:r>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a:t>肯定的な</a:t>
          </a:r>
          <a:br>
            <a:rPr lang="en-US" altLang="ja-JP" dirty="0"/>
          </a:br>
          <a:r>
            <a:rPr lang="ja-JP" altLang="en-US" dirty="0"/>
            <a:t>理解</a:t>
          </a:r>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BADF7C31-F09F-41BC-B226-0B4689825771}">
      <dgm:prSet/>
      <dgm:spPr/>
      <dgm:t>
        <a:bodyPr/>
        <a:lstStyle/>
        <a:p>
          <a:r>
            <a:rPr lang="ja-JP" altLang="en-US" dirty="0"/>
            <a:t>前向きな姿勢</a:t>
          </a:r>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a:t>挑戦意欲</a:t>
          </a:r>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a:t>問題発見と</a:t>
          </a:r>
          <a:br>
            <a:rPr lang="en-US" altLang="ja-JP" dirty="0"/>
          </a:br>
          <a:r>
            <a:rPr lang="ja-JP" altLang="en-US" dirty="0"/>
            <a:t>課題解決</a:t>
          </a:r>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pt>
    <dgm:pt modelId="{FBFC9EDD-F24F-439B-831D-65FD7034565F}" type="pres">
      <dgm:prSet presAssocID="{8A2E08D8-144A-444A-A529-02F2B2B8DEDF}" presName="hierRoot1" presStyleCnt="0">
        <dgm:presLayoutVars>
          <dgm:hierBranch val="init"/>
        </dgm:presLayoutVars>
      </dgm:prSet>
      <dgm:spPr/>
    </dgm:pt>
    <dgm:pt modelId="{651275E5-4260-47CE-AF1E-E946699754D6}" type="pres">
      <dgm:prSet presAssocID="{8A2E08D8-144A-444A-A529-02F2B2B8DEDF}" presName="rootComposite1" presStyleCnt="0"/>
      <dgm:spPr/>
    </dgm:pt>
    <dgm:pt modelId="{3E1265A4-0F30-4EB3-89D9-A3DE6D5DEA20}" type="pres">
      <dgm:prSet presAssocID="{8A2E08D8-144A-444A-A529-02F2B2B8DEDF}" presName="rootText1" presStyleLbl="node0" presStyleIdx="0" presStyleCnt="1">
        <dgm:presLayoutVars>
          <dgm:chPref val="3"/>
        </dgm:presLayoutVars>
      </dgm:prSet>
      <dgm:spPr/>
    </dgm:pt>
    <dgm:pt modelId="{4A9EF322-1D45-4ED0-9032-DBF804A5D8E9}" type="pres">
      <dgm:prSet presAssocID="{8A2E08D8-144A-444A-A529-02F2B2B8DEDF}" presName="rootConnector1" presStyleLbl="node1" presStyleIdx="0" presStyleCnt="0"/>
      <dgm:spPr/>
    </dgm:pt>
    <dgm:pt modelId="{C1B50B23-398F-4144-90F2-2B9D1CADF6F6}" type="pres">
      <dgm:prSet presAssocID="{8A2E08D8-144A-444A-A529-02F2B2B8DEDF}" presName="hierChild2" presStyleCnt="0"/>
      <dgm:spPr/>
    </dgm:pt>
    <dgm:pt modelId="{9562770A-0A3E-41A5-BEFA-B31157B47736}" type="pres">
      <dgm:prSet presAssocID="{3145100D-F89D-454D-9929-5827288EDDF4}" presName="Name37" presStyleLbl="parChTrans1D2" presStyleIdx="0" presStyleCnt="3"/>
      <dgm:spPr/>
    </dgm:pt>
    <dgm:pt modelId="{CADFD542-8835-4723-84BA-B45657CBE6BB}" type="pres">
      <dgm:prSet presAssocID="{31BE5746-FB9A-40B5-BA91-1B92E97B0C18}" presName="hierRoot2" presStyleCnt="0">
        <dgm:presLayoutVars>
          <dgm:hierBranch val="r"/>
        </dgm:presLayoutVars>
      </dgm:prSet>
      <dgm:spPr/>
    </dgm:pt>
    <dgm:pt modelId="{AF16B8FE-7399-4336-8D9D-0589ECF95153}" type="pres">
      <dgm:prSet presAssocID="{31BE5746-FB9A-40B5-BA91-1B92E97B0C18}" presName="rootComposite" presStyleCnt="0"/>
      <dgm:spPr/>
    </dgm:pt>
    <dgm:pt modelId="{691A815E-8598-4D22-AE7D-43980624AF59}" type="pres">
      <dgm:prSet presAssocID="{31BE5746-FB9A-40B5-BA91-1B92E97B0C18}" presName="rootText" presStyleLbl="node2" presStyleIdx="0" presStyleCnt="3">
        <dgm:presLayoutVars>
          <dgm:chPref val="3"/>
        </dgm:presLayoutVars>
      </dgm:prSet>
      <dgm:spPr/>
    </dgm:pt>
    <dgm:pt modelId="{29BA0421-ED0E-415C-A1FD-48F8B66DE003}" type="pres">
      <dgm:prSet presAssocID="{31BE5746-FB9A-40B5-BA91-1B92E97B0C18}" presName="rootConnector" presStyleLbl="node2" presStyleIdx="0" presStyleCnt="3"/>
      <dgm:spPr/>
    </dgm:pt>
    <dgm:pt modelId="{BAC9458F-67B8-4853-9859-3B5668FD9188}" type="pres">
      <dgm:prSet presAssocID="{31BE5746-FB9A-40B5-BA91-1B92E97B0C18}" presName="hierChild4" presStyleCnt="0"/>
      <dgm:spPr/>
    </dgm:pt>
    <dgm:pt modelId="{887CC6E1-C76B-401B-9B3C-705687BC7BA9}" type="pres">
      <dgm:prSet presAssocID="{CD493775-EC9A-4473-A2C4-0DE8700D7FC5}" presName="Name50" presStyleLbl="parChTrans1D3" presStyleIdx="0" presStyleCnt="6"/>
      <dgm:spPr/>
    </dgm:pt>
    <dgm:pt modelId="{1AAD8939-2EC4-479F-BED3-FF879D9FBDE3}" type="pres">
      <dgm:prSet presAssocID="{53691902-9575-4815-A519-98B71814E53A}" presName="hierRoot2" presStyleCnt="0">
        <dgm:presLayoutVars>
          <dgm:hierBranch val="init"/>
        </dgm:presLayoutVars>
      </dgm:prSet>
      <dgm:spPr/>
    </dgm:pt>
    <dgm:pt modelId="{D9A40F30-E7F4-446B-8088-1CBBAFE9519B}" type="pres">
      <dgm:prSet presAssocID="{53691902-9575-4815-A519-98B71814E53A}" presName="rootComposite" presStyleCnt="0"/>
      <dgm:spPr/>
    </dgm:pt>
    <dgm:pt modelId="{07D24ADB-4E2E-4B6F-9B94-6622B0077E4C}" type="pres">
      <dgm:prSet presAssocID="{53691902-9575-4815-A519-98B71814E53A}" presName="rootText" presStyleLbl="node3" presStyleIdx="0" presStyleCnt="6">
        <dgm:presLayoutVars>
          <dgm:chPref val="3"/>
        </dgm:presLayoutVars>
      </dgm:prSet>
      <dgm:spPr/>
    </dgm:pt>
    <dgm:pt modelId="{570E0E28-6F70-435B-AACC-5050148362DF}" type="pres">
      <dgm:prSet presAssocID="{53691902-9575-4815-A519-98B71814E53A}" presName="rootConnector" presStyleLbl="node3" presStyleIdx="0" presStyleCnt="6"/>
      <dgm:spPr/>
    </dgm:pt>
    <dgm:pt modelId="{F4C6310A-F315-4D65-B860-A52A6C48CFF8}" type="pres">
      <dgm:prSet presAssocID="{53691902-9575-4815-A519-98B71814E53A}" presName="hierChild4" presStyleCnt="0"/>
      <dgm:spPr/>
    </dgm:pt>
    <dgm:pt modelId="{BD078E54-4A14-4D12-9B0B-FAC8B7AFCBBE}" type="pres">
      <dgm:prSet presAssocID="{53691902-9575-4815-A519-98B71814E53A}" presName="hierChild5" presStyleCnt="0"/>
      <dgm:spPr/>
    </dgm:pt>
    <dgm:pt modelId="{662F1CC4-6CF2-4306-ABBB-F4E0DE41CF02}" type="pres">
      <dgm:prSet presAssocID="{3E2232CC-C591-44CC-82F2-FD038AD1323F}" presName="Name50" presStyleLbl="parChTrans1D3" presStyleIdx="1" presStyleCnt="6"/>
      <dgm:spPr/>
    </dgm:pt>
    <dgm:pt modelId="{D5F51835-F5D8-4F9A-8329-3368891A347E}" type="pres">
      <dgm:prSet presAssocID="{92C9152C-301D-4517-8960-E41A88F18C7C}" presName="hierRoot2" presStyleCnt="0">
        <dgm:presLayoutVars>
          <dgm:hierBranch val="init"/>
        </dgm:presLayoutVars>
      </dgm:prSet>
      <dgm:spPr/>
    </dgm:pt>
    <dgm:pt modelId="{ACE24325-24FF-4FE1-A9B0-3A234D0C5633}" type="pres">
      <dgm:prSet presAssocID="{92C9152C-301D-4517-8960-E41A88F18C7C}" presName="rootComposite" presStyleCnt="0"/>
      <dgm:spPr/>
    </dgm:pt>
    <dgm:pt modelId="{135407E6-4217-478D-8EC8-3D56253442E5}" type="pres">
      <dgm:prSet presAssocID="{92C9152C-301D-4517-8960-E41A88F18C7C}" presName="rootText" presStyleLbl="node3" presStyleIdx="1" presStyleCnt="6">
        <dgm:presLayoutVars>
          <dgm:chPref val="3"/>
        </dgm:presLayoutVars>
      </dgm:prSet>
      <dgm:spPr/>
    </dgm:pt>
    <dgm:pt modelId="{BA8CC750-DFF1-4D38-8F9C-8131B454DFF7}" type="pres">
      <dgm:prSet presAssocID="{92C9152C-301D-4517-8960-E41A88F18C7C}" presName="rootConnector" presStyleLbl="node3" presStyleIdx="1" presStyleCnt="6"/>
      <dgm:spPr/>
    </dgm:pt>
    <dgm:pt modelId="{52D99F65-A2DA-4A53-B469-C002ACFAF4C5}" type="pres">
      <dgm:prSet presAssocID="{92C9152C-301D-4517-8960-E41A88F18C7C}" presName="hierChild4" presStyleCnt="0"/>
      <dgm:spPr/>
    </dgm:pt>
    <dgm:pt modelId="{05D2E002-AA8E-4CC6-A451-B2B9423DA904}" type="pres">
      <dgm:prSet presAssocID="{92C9152C-301D-4517-8960-E41A88F18C7C}" presName="hierChild5" presStyleCnt="0"/>
      <dgm:spPr/>
    </dgm:pt>
    <dgm:pt modelId="{10449B7E-E657-47C1-858E-61EF10F2AB13}" type="pres">
      <dgm:prSet presAssocID="{31BE5746-FB9A-40B5-BA91-1B92E97B0C18}" presName="hierChild5" presStyleCnt="0"/>
      <dgm:spPr/>
    </dgm:pt>
    <dgm:pt modelId="{D41A98E1-A95B-4340-999E-D3D658544AC5}" type="pres">
      <dgm:prSet presAssocID="{0AB42F98-F090-4571-A7CB-46A8AA52EC8A}" presName="Name37" presStyleLbl="parChTrans1D2" presStyleIdx="1" presStyleCnt="3"/>
      <dgm:spPr/>
    </dgm:pt>
    <dgm:pt modelId="{213F19F4-2148-47FC-8C5F-EC8EAF3A82D3}" type="pres">
      <dgm:prSet presAssocID="{04AD0DF0-19BC-4902-A0F7-C4D2E6C3930E}" presName="hierRoot2" presStyleCnt="0">
        <dgm:presLayoutVars>
          <dgm:hierBranch val="r"/>
        </dgm:presLayoutVars>
      </dgm:prSet>
      <dgm:spPr/>
    </dgm:pt>
    <dgm:pt modelId="{0F02EB87-2DCF-4FBC-B150-478B54385327}" type="pres">
      <dgm:prSet presAssocID="{04AD0DF0-19BC-4902-A0F7-C4D2E6C3930E}" presName="rootComposite" presStyleCnt="0"/>
      <dgm:spPr/>
    </dgm:pt>
    <dgm:pt modelId="{8F63D625-5FD3-4B1A-9451-E7EE8B06BB59}" type="pres">
      <dgm:prSet presAssocID="{04AD0DF0-19BC-4902-A0F7-C4D2E6C3930E}" presName="rootText" presStyleLbl="node2" presStyleIdx="1" presStyleCnt="3">
        <dgm:presLayoutVars>
          <dgm:chPref val="3"/>
        </dgm:presLayoutVars>
      </dgm:prSet>
      <dgm:spPr/>
    </dgm:pt>
    <dgm:pt modelId="{4CBC249B-FFA2-4C62-B311-D6B989917454}" type="pres">
      <dgm:prSet presAssocID="{04AD0DF0-19BC-4902-A0F7-C4D2E6C3930E}" presName="rootConnector" presStyleLbl="node2" presStyleIdx="1" presStyleCnt="3"/>
      <dgm:spPr/>
    </dgm:pt>
    <dgm:pt modelId="{2F6D70E6-FFC6-4DA5-9142-E30FE7224990}" type="pres">
      <dgm:prSet presAssocID="{04AD0DF0-19BC-4902-A0F7-C4D2E6C3930E}" presName="hierChild4" presStyleCnt="0"/>
      <dgm:spPr/>
    </dgm:pt>
    <dgm:pt modelId="{06463A38-A35A-4B0D-A1E7-9F82859C4400}" type="pres">
      <dgm:prSet presAssocID="{07215938-6286-41EF-8E5B-4E272865B81E}" presName="Name50" presStyleLbl="parChTrans1D3" presStyleIdx="2" presStyleCnt="6"/>
      <dgm:spPr/>
    </dgm:pt>
    <dgm:pt modelId="{48E6568C-91E7-4C60-9C4D-49CE955DC58A}" type="pres">
      <dgm:prSet presAssocID="{1081FF5C-EE16-4489-A8C2-AEA5303708C2}" presName="hierRoot2" presStyleCnt="0">
        <dgm:presLayoutVars>
          <dgm:hierBranch val="init"/>
        </dgm:presLayoutVars>
      </dgm:prSet>
      <dgm:spPr/>
    </dgm:pt>
    <dgm:pt modelId="{791A3EAF-F0CD-4650-8FCC-BF988F3AFDAC}" type="pres">
      <dgm:prSet presAssocID="{1081FF5C-EE16-4489-A8C2-AEA5303708C2}" presName="rootComposite" presStyleCnt="0"/>
      <dgm:spPr/>
    </dgm:pt>
    <dgm:pt modelId="{8A73D39F-0225-4DDD-99B8-44F265D6BC5B}" type="pres">
      <dgm:prSet presAssocID="{1081FF5C-EE16-4489-A8C2-AEA5303708C2}" presName="rootText" presStyleLbl="node3" presStyleIdx="2" presStyleCnt="6">
        <dgm:presLayoutVars>
          <dgm:chPref val="3"/>
        </dgm:presLayoutVars>
      </dgm:prSet>
      <dgm:spPr/>
    </dgm:pt>
    <dgm:pt modelId="{DD8F9911-A58C-48F8-B988-5C6BC67FB71E}" type="pres">
      <dgm:prSet presAssocID="{1081FF5C-EE16-4489-A8C2-AEA5303708C2}" presName="rootConnector" presStyleLbl="node3" presStyleIdx="2" presStyleCnt="6"/>
      <dgm:spPr/>
    </dgm:pt>
    <dgm:pt modelId="{B724E622-675C-4E0B-B074-8B84F494C821}" type="pres">
      <dgm:prSet presAssocID="{1081FF5C-EE16-4489-A8C2-AEA5303708C2}" presName="hierChild4" presStyleCnt="0"/>
      <dgm:spPr/>
    </dgm:pt>
    <dgm:pt modelId="{81B08B54-4D97-4258-B313-54D471E87A4A}" type="pres">
      <dgm:prSet presAssocID="{1081FF5C-EE16-4489-A8C2-AEA5303708C2}" presName="hierChild5" presStyleCnt="0"/>
      <dgm:spPr/>
    </dgm:pt>
    <dgm:pt modelId="{26C13B0F-F1EC-4B8D-A5C4-2238E6CA93E0}" type="pres">
      <dgm:prSet presAssocID="{78FBCAB4-D2A3-4BD7-AB83-F81C4CD534FD}" presName="Name50" presStyleLbl="parChTrans1D3" presStyleIdx="3" presStyleCnt="6"/>
      <dgm:spPr/>
    </dgm:pt>
    <dgm:pt modelId="{BD7CA4FA-D0B1-4ADC-81D2-4AFF41187B27}" type="pres">
      <dgm:prSet presAssocID="{BADF7C31-F09F-41BC-B226-0B4689825771}" presName="hierRoot2" presStyleCnt="0">
        <dgm:presLayoutVars>
          <dgm:hierBranch val="init"/>
        </dgm:presLayoutVars>
      </dgm:prSet>
      <dgm:spPr/>
    </dgm:pt>
    <dgm:pt modelId="{C619CC1F-2F06-4D7A-B551-6EF67FA05157}" type="pres">
      <dgm:prSet presAssocID="{BADF7C31-F09F-41BC-B226-0B4689825771}" presName="rootComposite" presStyleCnt="0"/>
      <dgm:spPr/>
    </dgm:pt>
    <dgm:pt modelId="{C40EE64F-6328-4AAC-9A49-361F11F69E75}" type="pres">
      <dgm:prSet presAssocID="{BADF7C31-F09F-41BC-B226-0B4689825771}" presName="rootText" presStyleLbl="node3" presStyleIdx="3" presStyleCnt="6">
        <dgm:presLayoutVars>
          <dgm:chPref val="3"/>
        </dgm:presLayoutVars>
      </dgm:prSet>
      <dgm:spPr/>
    </dgm:pt>
    <dgm:pt modelId="{25473051-1E9E-4BF8-9382-7B0FCFEEF842}" type="pres">
      <dgm:prSet presAssocID="{BADF7C31-F09F-41BC-B226-0B4689825771}" presName="rootConnector" presStyleLbl="node3" presStyleIdx="3" presStyleCnt="6"/>
      <dgm:spPr/>
    </dgm:pt>
    <dgm:pt modelId="{C59E6BF9-182B-4A4D-95B8-DC366C4C6CA3}" type="pres">
      <dgm:prSet presAssocID="{BADF7C31-F09F-41BC-B226-0B4689825771}" presName="hierChild4" presStyleCnt="0"/>
      <dgm:spPr/>
    </dgm:pt>
    <dgm:pt modelId="{D58F6E2F-33C2-4100-AA93-0905BF0D5295}" type="pres">
      <dgm:prSet presAssocID="{BADF7C31-F09F-41BC-B226-0B4689825771}" presName="hierChild5" presStyleCnt="0"/>
      <dgm:spPr/>
    </dgm:pt>
    <dgm:pt modelId="{F210A5F7-9CE2-4BDF-9E10-3CA210F103D6}" type="pres">
      <dgm:prSet presAssocID="{04AD0DF0-19BC-4902-A0F7-C4D2E6C3930E}" presName="hierChild5" presStyleCnt="0"/>
      <dgm:spPr/>
    </dgm:pt>
    <dgm:pt modelId="{A969157B-92FF-4AA6-B58E-C82453E434ED}" type="pres">
      <dgm:prSet presAssocID="{7C130E1D-FF2B-4611-94F5-E5FF88004FBD}" presName="Name37" presStyleLbl="parChTrans1D2" presStyleIdx="2" presStyleCnt="3"/>
      <dgm:spPr/>
    </dgm:pt>
    <dgm:pt modelId="{A10FA0D0-C577-4D2E-ADCC-78DD38FBA2C0}" type="pres">
      <dgm:prSet presAssocID="{3AD85F96-FD49-47AD-BF5E-4CBAAEAD973B}" presName="hierRoot2" presStyleCnt="0">
        <dgm:presLayoutVars>
          <dgm:hierBranch val="r"/>
        </dgm:presLayoutVars>
      </dgm:prSet>
      <dgm:spPr/>
    </dgm:pt>
    <dgm:pt modelId="{1B337175-D035-43C7-B6A4-7CC2271F7E05}" type="pres">
      <dgm:prSet presAssocID="{3AD85F96-FD49-47AD-BF5E-4CBAAEAD973B}" presName="rootComposite" presStyleCnt="0"/>
      <dgm:spPr/>
    </dgm:pt>
    <dgm:pt modelId="{A2A83A62-EE34-4027-BAEF-16141EDE041F}" type="pres">
      <dgm:prSet presAssocID="{3AD85F96-FD49-47AD-BF5E-4CBAAEAD973B}" presName="rootText" presStyleLbl="node2" presStyleIdx="2" presStyleCnt="3">
        <dgm:presLayoutVars>
          <dgm:chPref val="3"/>
        </dgm:presLayoutVars>
      </dgm:prSet>
      <dgm:spPr/>
    </dgm:pt>
    <dgm:pt modelId="{2E43845E-CB9C-426B-B001-C0D70A799D58}" type="pres">
      <dgm:prSet presAssocID="{3AD85F96-FD49-47AD-BF5E-4CBAAEAD973B}" presName="rootConnector" presStyleLbl="node2" presStyleIdx="2" presStyleCnt="3"/>
      <dgm:spPr/>
    </dgm:pt>
    <dgm:pt modelId="{15A4B83F-112D-4F92-AE6F-827EEDE7778F}" type="pres">
      <dgm:prSet presAssocID="{3AD85F96-FD49-47AD-BF5E-4CBAAEAD973B}" presName="hierChild4" presStyleCnt="0"/>
      <dgm:spPr/>
    </dgm:pt>
    <dgm:pt modelId="{EB9D1DC5-7AF7-4C54-A25D-AA5D01F8DF76}" type="pres">
      <dgm:prSet presAssocID="{2F11FD02-C0EC-4A58-B689-4FBF757004CE}" presName="Name50" presStyleLbl="parChTrans1D3" presStyleIdx="4" presStyleCnt="6"/>
      <dgm:spPr/>
    </dgm:pt>
    <dgm:pt modelId="{5F4255C0-34EA-45CA-B2FB-AD8D414EC778}" type="pres">
      <dgm:prSet presAssocID="{FAF598CC-CA35-43C2-B040-9A669F21108F}" presName="hierRoot2" presStyleCnt="0">
        <dgm:presLayoutVars>
          <dgm:hierBranch val="init"/>
        </dgm:presLayoutVars>
      </dgm:prSet>
      <dgm:spPr/>
    </dgm:pt>
    <dgm:pt modelId="{88D90724-B49E-4303-ABCB-89A3EE7C3D91}" type="pres">
      <dgm:prSet presAssocID="{FAF598CC-CA35-43C2-B040-9A669F21108F}" presName="rootComposite" presStyleCnt="0"/>
      <dgm:spPr/>
    </dgm:pt>
    <dgm:pt modelId="{CEC9D20A-2813-488E-B9AD-F6DF3C695015}" type="pres">
      <dgm:prSet presAssocID="{FAF598CC-CA35-43C2-B040-9A669F21108F}" presName="rootText" presStyleLbl="node3" presStyleIdx="4" presStyleCnt="6">
        <dgm:presLayoutVars>
          <dgm:chPref val="3"/>
        </dgm:presLayoutVars>
      </dgm:prSet>
      <dgm:spPr/>
    </dgm:pt>
    <dgm:pt modelId="{8545C556-7034-4CD5-92FB-F2FC0BA9EE9F}" type="pres">
      <dgm:prSet presAssocID="{FAF598CC-CA35-43C2-B040-9A669F21108F}" presName="rootConnector" presStyleLbl="node3" presStyleIdx="4" presStyleCnt="6"/>
      <dgm:spPr/>
    </dgm:pt>
    <dgm:pt modelId="{42536F93-4F6B-4150-8C78-8E2B3C9C3F5A}" type="pres">
      <dgm:prSet presAssocID="{FAF598CC-CA35-43C2-B040-9A669F21108F}" presName="hierChild4" presStyleCnt="0"/>
      <dgm:spPr/>
    </dgm:pt>
    <dgm:pt modelId="{6DF76500-B02F-4AD8-9238-435A1B1381B7}" type="pres">
      <dgm:prSet presAssocID="{FAF598CC-CA35-43C2-B040-9A669F21108F}" presName="hierChild5" presStyleCnt="0"/>
      <dgm:spPr/>
    </dgm:pt>
    <dgm:pt modelId="{54867946-E03F-44F9-89B0-0ACADA585A60}" type="pres">
      <dgm:prSet presAssocID="{FA316A5B-3DB6-4C5B-9AE6-2AC42AE3A612}" presName="Name50" presStyleLbl="parChTrans1D3" presStyleIdx="5" presStyleCnt="6"/>
      <dgm:spPr/>
    </dgm:pt>
    <dgm:pt modelId="{BB1826E5-4AA5-48C4-B499-0B0E541E07E0}" type="pres">
      <dgm:prSet presAssocID="{41ED7678-2EA6-4997-8F47-DDB4630C9C80}" presName="hierRoot2" presStyleCnt="0">
        <dgm:presLayoutVars>
          <dgm:hierBranch val="init"/>
        </dgm:presLayoutVars>
      </dgm:prSet>
      <dgm:spPr/>
    </dgm:pt>
    <dgm:pt modelId="{3366C26E-928E-46FF-9334-9D7EB6AFB1EB}" type="pres">
      <dgm:prSet presAssocID="{41ED7678-2EA6-4997-8F47-DDB4630C9C80}" presName="rootComposite" presStyleCnt="0"/>
      <dgm:spPr/>
    </dgm:pt>
    <dgm:pt modelId="{35E32828-6EC4-4740-BD12-47FC083B5841}" type="pres">
      <dgm:prSet presAssocID="{41ED7678-2EA6-4997-8F47-DDB4630C9C80}" presName="rootText" presStyleLbl="node3" presStyleIdx="5" presStyleCnt="6">
        <dgm:presLayoutVars>
          <dgm:chPref val="3"/>
        </dgm:presLayoutVars>
      </dgm:prSet>
      <dgm:spPr/>
    </dgm:pt>
    <dgm:pt modelId="{99D7CB3C-32BB-4A20-BE76-9590D3B4F5B3}" type="pres">
      <dgm:prSet presAssocID="{41ED7678-2EA6-4997-8F47-DDB4630C9C80}" presName="rootConnector" presStyleLbl="node3" presStyleIdx="5" presStyleCnt="6"/>
      <dgm:spPr/>
    </dgm:pt>
    <dgm:pt modelId="{828EFBAA-6C09-4E3D-9228-E7B1FF6F2CFA}" type="pres">
      <dgm:prSet presAssocID="{41ED7678-2EA6-4997-8F47-DDB4630C9C80}" presName="hierChild4" presStyleCnt="0"/>
      <dgm:spPr/>
    </dgm:pt>
    <dgm:pt modelId="{55DD2026-7C8F-4FB0-8198-3534D4C75E7A}" type="pres">
      <dgm:prSet presAssocID="{41ED7678-2EA6-4997-8F47-DDB4630C9C80}" presName="hierChild5" presStyleCnt="0"/>
      <dgm:spPr/>
    </dgm:pt>
    <dgm:pt modelId="{AD0EC7A3-503F-458A-8786-CE74F53ECA5E}" type="pres">
      <dgm:prSet presAssocID="{3AD85F96-FD49-47AD-BF5E-4CBAAEAD973B}" presName="hierChild5" presStyleCnt="0"/>
      <dgm:spPr/>
    </dgm:pt>
    <dgm:pt modelId="{D10A0008-A989-41F2-9C12-FBF087C0A394}" type="pres">
      <dgm:prSet presAssocID="{8A2E08D8-144A-444A-A529-02F2B2B8DEDF}" presName="hierChild3" presStyleCnt="0"/>
      <dgm:spPr/>
    </dgm:pt>
  </dgm:ptLst>
  <dgm:cxnLst>
    <dgm:cxn modelId="{35CFBF1B-9E1E-4AA3-97AE-9321FDBAE493}" type="presOf" srcId="{1081FF5C-EE16-4489-A8C2-AEA5303708C2}" destId="{DD8F9911-A58C-48F8-B988-5C6BC67FB71E}" srcOrd="1" destOrd="0" presId="urn:microsoft.com/office/officeart/2005/8/layout/orgChart1"/>
    <dgm:cxn modelId="{0823911D-08D7-49E3-8672-CE986F8590F2}" type="presOf" srcId="{3E2232CC-C591-44CC-82F2-FD038AD1323F}" destId="{662F1CC4-6CF2-4306-ABBB-F4E0DE41CF02}"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7F3E022D-8E3A-4CAA-BA52-9BC5135157F3}" type="presOf" srcId="{FAF598CC-CA35-43C2-B040-9A669F21108F}" destId="{8545C556-7034-4CD5-92FB-F2FC0BA9EE9F}" srcOrd="1" destOrd="0" presId="urn:microsoft.com/office/officeart/2005/8/layout/orgChart1"/>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BE0E3163-39B6-46A5-A37B-F49F78960FE0}" type="presOf" srcId="{0AB42F98-F090-4571-A7CB-46A8AA52EC8A}" destId="{D41A98E1-A95B-4340-999E-D3D658544AC5}"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A0E84B7A-87CB-47DE-8670-881A2E00521F}" srcId="{31BE5746-FB9A-40B5-BA91-1B92E97B0C18}" destId="{92C9152C-301D-4517-8960-E41A88F18C7C}" srcOrd="1" destOrd="0" parTransId="{3E2232CC-C591-44CC-82F2-FD038AD1323F}" sibTransId="{B08596C6-31BB-4A76-8F91-42C8C570DE05}"/>
    <dgm:cxn modelId="{9DD16688-D96B-43A5-9DB0-23AC9FCD3756}" type="presOf" srcId="{31BE5746-FB9A-40B5-BA91-1B92E97B0C18}" destId="{691A815E-8598-4D22-AE7D-43980624AF59}" srcOrd="0"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65086096-9C1D-4F05-8C18-83D4F9C94B4D}" type="presOf" srcId="{FAF598CC-CA35-43C2-B040-9A669F21108F}" destId="{CEC9D20A-2813-488E-B9AD-F6DF3C695015}" srcOrd="0" destOrd="0" presId="urn:microsoft.com/office/officeart/2005/8/layout/orgChart1"/>
    <dgm:cxn modelId="{377F909A-C452-4865-A72B-5E06424C6FD7}" type="presOf" srcId="{CD493775-EC9A-4473-A2C4-0DE8700D7FC5}" destId="{887CC6E1-C76B-401B-9B3C-705687BC7BA9}"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179C62A0-15AF-4E99-B82F-F5151AAC7748}" type="presOf" srcId="{41ED7678-2EA6-4997-8F47-DDB4630C9C80}" destId="{35E32828-6EC4-4740-BD12-47FC083B5841}"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EF72E3A1-4844-46F0-B056-1009A39993F0}" type="presOf" srcId="{BADF7C31-F09F-41BC-B226-0B4689825771}" destId="{25473051-1E9E-4BF8-9382-7B0FCFEEF842}" srcOrd="1"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2384BBB0-3FE6-442E-B628-8FDBA80EC4A0}" srcId="{3AD85F96-FD49-47AD-BF5E-4CBAAEAD973B}" destId="{FAF598CC-CA35-43C2-B040-9A669F21108F}" srcOrd="0" destOrd="0" parTransId="{2F11FD02-C0EC-4A58-B689-4FBF757004CE}" sibTransId="{8206A59B-AC14-4675-89EC-6CC0CA1A1737}"/>
    <dgm:cxn modelId="{6CFC4BB1-CEC1-49C0-B885-E84B71023E7E}" srcId="{8A2E08D8-144A-444A-A529-02F2B2B8DEDF}" destId="{31BE5746-FB9A-40B5-BA91-1B92E97B0C18}" srcOrd="0" destOrd="0" parTransId="{3145100D-F89D-454D-9929-5827288EDDF4}" sibTransId="{D66103ED-FFA9-44B5-ABE6-221E6E16D8FC}"/>
    <dgm:cxn modelId="{8B7F3FB7-F0D7-4005-8DF7-3A80CD4D65A5}" type="presOf" srcId="{7C130E1D-FF2B-4611-94F5-E5FF88004FBD}" destId="{A969157B-92FF-4AA6-B58E-C82453E434ED}"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B3C4D0C6-5681-4A89-B8BC-431A8A3B2B7E}" type="presOf" srcId="{8A2E08D8-144A-444A-A529-02F2B2B8DEDF}" destId="{3E1265A4-0F30-4EB3-89D9-A3DE6D5DEA20}" srcOrd="0" destOrd="0" presId="urn:microsoft.com/office/officeart/2005/8/layout/orgChart1"/>
    <dgm:cxn modelId="{F85B4EC9-AC12-4C62-92D7-006507D266E5}" type="presOf" srcId="{FA316A5B-3DB6-4C5B-9AE6-2AC42AE3A612}" destId="{54867946-E03F-44F9-89B0-0ACADA585A60}"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46CE91D0-8128-4895-9825-2BB530BE9908}" srcId="{04AD0DF0-19BC-4902-A0F7-C4D2E6C3930E}" destId="{BADF7C31-F09F-41BC-B226-0B4689825771}" srcOrd="1" destOrd="0" parTransId="{78FBCAB4-D2A3-4BD7-AB83-F81C4CD534FD}" sibTransId="{9192DE63-EFFF-4ADC-8E0D-61B599E10CB8}"/>
    <dgm:cxn modelId="{122074D5-8471-4B7F-AE9F-05D6F44F168F}" type="presOf" srcId="{04AD0DF0-19BC-4902-A0F7-C4D2E6C3930E}" destId="{4CBC249B-FFA2-4C62-B311-D6B989917454}" srcOrd="1"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BAB932F6-1A20-414E-9639-C9895DB8B8B3}" type="presOf" srcId="{04AD0DF0-19BC-4902-A0F7-C4D2E6C3930E}" destId="{8F63D625-5FD3-4B1A-9451-E7EE8B06BB59}"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3DCDD3BD-6F72-4035-8CDA-DB1CC2971D8C}" type="presParOf" srcId="{BAC9458F-67B8-4853-9859-3B5668FD9188}" destId="{662F1CC4-6CF2-4306-ABBB-F4E0DE41CF02}" srcOrd="2" destOrd="0" presId="urn:microsoft.com/office/officeart/2005/8/layout/orgChart1"/>
    <dgm:cxn modelId="{6E52BA5A-38BC-49E0-A898-946838245939}" type="presParOf" srcId="{BAC9458F-67B8-4853-9859-3B5668FD9188}" destId="{D5F51835-F5D8-4F9A-8329-3368891A347E}" srcOrd="3"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10252B1D-412F-4817-AD4A-CB4D5700F786}" type="presParOf" srcId="{2F6D70E6-FFC6-4DA5-9142-E30FE7224990}" destId="{26C13B0F-F1EC-4B8D-A5C4-2238E6CA93E0}" srcOrd="2" destOrd="0" presId="urn:microsoft.com/office/officeart/2005/8/layout/orgChart1"/>
    <dgm:cxn modelId="{2E62D630-72F0-4720-B883-81072F7C35AB}" type="presParOf" srcId="{2F6D70E6-FFC6-4DA5-9142-E30FE7224990}" destId="{BD7CA4FA-D0B1-4ADC-81D2-4AFF41187B27}" srcOrd="3"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潜在的</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a:t>高度</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無関心</a:t>
          </a:r>
          <a:br>
            <a:rPr kumimoji="1" lang="en-US" altLang="ja-JP" sz="1400" dirty="0"/>
          </a:br>
          <a:r>
            <a:rPr kumimoji="1" lang="ja-JP" altLang="en-US" sz="1400" dirty="0"/>
            <a:t>領域</a:t>
          </a:r>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活性化</a:t>
          </a:r>
          <a:br>
            <a:rPr kumimoji="1" lang="en-US" altLang="ja-JP" sz="1400" dirty="0"/>
          </a:br>
          <a:r>
            <a:rPr kumimoji="1" lang="ja-JP" altLang="en-US" sz="1400" dirty="0"/>
            <a:t>予備軍</a:t>
          </a:r>
          <a:br>
            <a:rPr kumimoji="1" lang="en-US" altLang="ja-JP" sz="1400" dirty="0"/>
          </a:br>
          <a:r>
            <a:rPr kumimoji="1" lang="ja-JP" altLang="en-US" sz="1400" dirty="0"/>
            <a:t>領域</a:t>
          </a:r>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pt>
  </dgm:ptLst>
  <dgm:cxnLst>
    <dgm:cxn modelId="{19EE2A22-727C-41ED-8BD4-4A8BD3D939C4}" srcId="{38CC9482-46E8-47A9-9FF8-70B8BBF597DC}" destId="{CBAF2B62-2CD1-492F-9C0D-7724F2F9A263}" srcOrd="0" destOrd="0" parTransId="{78688D4D-9493-43EC-9837-6E3C29919778}" sibTransId="{9768F0B6-AA50-48F3-8A1B-3046CD7273EB}"/>
    <dgm:cxn modelId="{E6DB5E31-378B-48EC-BB97-17C7D104C94F}" srcId="{38CC9482-46E8-47A9-9FF8-70B8BBF597DC}" destId="{95CD6476-02AE-43F0-BDA5-7128863DC8DD}" srcOrd="1" destOrd="0" parTransId="{25CC3F37-C0A7-4B6E-AC06-A42E58E00712}" sibTransId="{36978D6B-071A-4CD7-98E4-27D0D99FA4B2}"/>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0341DA6F-FA66-44D6-9083-AB093C783214}" srcId="{38CC9482-46E8-47A9-9FF8-70B8BBF597DC}" destId="{B7B31696-73FE-4A1D-8FB8-71A5C4FFCB7B}" srcOrd="2" destOrd="0" parTransId="{CFBB9885-D65E-4D05-8B07-26E4AD52F3C0}" sibTransId="{0EEB2728-C165-46AE-B6DB-6F2319C62CF0}"/>
    <dgm:cxn modelId="{629D31D3-AA61-407E-9E2A-E334245FE8C7}" type="presOf" srcId="{38CC9482-46E8-47A9-9FF8-70B8BBF597DC}" destId="{C3BBEDC9-80E6-4E51-8F0C-38FABAFA9A8A}"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6FAD4AF7-7FA4-4097-87D6-03D1104E027A}" type="presOf" srcId="{B7B31696-73FE-4A1D-8FB8-71A5C4FFCB7B}" destId="{C4662A16-7D8A-4990-8B9F-44F1C2B2B704}" srcOrd="0" destOrd="0" presId="urn:microsoft.com/office/officeart/2005/8/layout/matrix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A01A5-E039-4BE0-8394-7495F112FED5}">
      <dsp:nvSpPr>
        <dsp:cNvPr id="0" name=""/>
        <dsp:cNvSpPr/>
      </dsp:nvSpPr>
      <dsp:spPr>
        <a:xfrm>
          <a:off x="0" y="3400265"/>
          <a:ext cx="5400000" cy="557841"/>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5</a:t>
          </a:r>
          <a:r>
            <a:rPr kumimoji="1" lang="ja-JP" altLang="en-US" sz="1400" kern="1200" dirty="0"/>
            <a:t>クール：</a:t>
          </a:r>
          <a:r>
            <a:rPr kumimoji="1" lang="en-US" altLang="ja-JP" sz="1400" kern="1200" dirty="0"/>
            <a:t>2</a:t>
          </a:r>
          <a:r>
            <a:rPr kumimoji="1" lang="ja-JP" altLang="en-US" sz="1400" kern="1200" dirty="0"/>
            <a:t>月以降</a:t>
          </a:r>
        </a:p>
      </dsp:txBody>
      <dsp:txXfrm>
        <a:off x="0" y="3400265"/>
        <a:ext cx="5400000" cy="301234"/>
      </dsp:txXfrm>
    </dsp:sp>
    <dsp:sp modelId="{6627363E-6C08-4E82-8267-FBB33EB79A87}">
      <dsp:nvSpPr>
        <dsp:cNvPr id="0" name=""/>
        <dsp:cNvSpPr/>
      </dsp:nvSpPr>
      <dsp:spPr>
        <a:xfrm>
          <a:off x="0" y="3690342"/>
          <a:ext cx="5400000" cy="256607"/>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継続的な組織活性化の実践</a:t>
          </a:r>
        </a:p>
      </dsp:txBody>
      <dsp:txXfrm>
        <a:off x="0" y="3690342"/>
        <a:ext cx="5400000" cy="256607"/>
      </dsp:txXfrm>
    </dsp:sp>
    <dsp:sp modelId="{B4428358-5EE4-4E1A-A806-79CA800D7193}">
      <dsp:nvSpPr>
        <dsp:cNvPr id="0" name=""/>
        <dsp:cNvSpPr/>
      </dsp:nvSpPr>
      <dsp:spPr>
        <a:xfrm rot="10800000">
          <a:off x="0" y="2550672"/>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4</a:t>
          </a:r>
          <a:r>
            <a:rPr kumimoji="1" lang="ja-JP" altLang="en-US" sz="1400" kern="1200" dirty="0"/>
            <a:t>クール：</a:t>
          </a:r>
          <a:r>
            <a:rPr kumimoji="1" lang="en-US" altLang="ja-JP" sz="1400" kern="1200" dirty="0"/>
            <a:t>1</a:t>
          </a:r>
          <a:r>
            <a:rPr kumimoji="1" lang="ja-JP" altLang="en-US" sz="1400" kern="1200" dirty="0"/>
            <a:t>月</a:t>
          </a:r>
        </a:p>
      </dsp:txBody>
      <dsp:txXfrm rot="-10800000">
        <a:off x="0" y="2550672"/>
        <a:ext cx="5400000" cy="301144"/>
      </dsp:txXfrm>
    </dsp:sp>
    <dsp:sp modelId="{33066E15-D67C-4DFF-A6ED-BF34AF7AE174}">
      <dsp:nvSpPr>
        <dsp:cNvPr id="0" name=""/>
        <dsp:cNvSpPr/>
      </dsp:nvSpPr>
      <dsp:spPr>
        <a:xfrm>
          <a:off x="0" y="2851816"/>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リーダークラスによる成果共有ミーティング</a:t>
          </a:r>
        </a:p>
      </dsp:txBody>
      <dsp:txXfrm>
        <a:off x="0" y="2851816"/>
        <a:ext cx="5400000" cy="256530"/>
      </dsp:txXfrm>
    </dsp:sp>
    <dsp:sp modelId="{63131AF0-A29A-403B-8E33-635978EE6D4D}">
      <dsp:nvSpPr>
        <dsp:cNvPr id="0" name=""/>
        <dsp:cNvSpPr/>
      </dsp:nvSpPr>
      <dsp:spPr>
        <a:xfrm rot="10800000">
          <a:off x="0" y="1713845"/>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3</a:t>
          </a:r>
          <a:r>
            <a:rPr kumimoji="1" lang="ja-JP" altLang="en-US" sz="1400" kern="1200" dirty="0"/>
            <a:t>クール：</a:t>
          </a:r>
          <a:r>
            <a:rPr kumimoji="1" lang="en-US" altLang="ja-JP" sz="1400" kern="1200" dirty="0"/>
            <a:t>12</a:t>
          </a:r>
          <a:r>
            <a:rPr kumimoji="1" lang="ja-JP" altLang="en-US" sz="1400" kern="1200" dirty="0"/>
            <a:t>月</a:t>
          </a:r>
        </a:p>
      </dsp:txBody>
      <dsp:txXfrm rot="-10800000">
        <a:off x="0" y="1713845"/>
        <a:ext cx="5400000" cy="301144"/>
      </dsp:txXfrm>
    </dsp:sp>
    <dsp:sp modelId="{4A9B0603-F262-4CE4-A94A-A314055B8804}">
      <dsp:nvSpPr>
        <dsp:cNvPr id="0" name=""/>
        <dsp:cNvSpPr/>
      </dsp:nvSpPr>
      <dsp:spPr>
        <a:xfrm>
          <a:off x="0" y="2002223"/>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組織活性化研修（</a:t>
          </a:r>
          <a:r>
            <a:rPr kumimoji="1" lang="en-US" altLang="ja-JP" sz="1400" kern="1200" dirty="0"/>
            <a:t>1</a:t>
          </a:r>
          <a:r>
            <a:rPr kumimoji="1" lang="ja-JP" altLang="en-US" sz="1400" kern="1200" dirty="0"/>
            <a:t>日）</a:t>
          </a:r>
        </a:p>
      </dsp:txBody>
      <dsp:txXfrm>
        <a:off x="0" y="2002223"/>
        <a:ext cx="5400000" cy="256530"/>
      </dsp:txXfrm>
    </dsp:sp>
    <dsp:sp modelId="{23D636EA-FFAC-4ADE-8BF5-72C7F9539DD2}">
      <dsp:nvSpPr>
        <dsp:cNvPr id="0" name=""/>
        <dsp:cNvSpPr/>
      </dsp:nvSpPr>
      <dsp:spPr>
        <a:xfrm rot="10800000">
          <a:off x="0" y="851486"/>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2</a:t>
          </a:r>
          <a:r>
            <a:rPr kumimoji="1" lang="ja-JP" altLang="en-US" sz="1400" kern="1200" dirty="0"/>
            <a:t>クール：</a:t>
          </a:r>
          <a:r>
            <a:rPr kumimoji="1" lang="en-US" altLang="ja-JP" sz="1400" kern="1200" dirty="0"/>
            <a:t>11</a:t>
          </a:r>
          <a:r>
            <a:rPr kumimoji="1" lang="ja-JP" altLang="en-US" sz="1400" kern="1200" dirty="0"/>
            <a:t>月</a:t>
          </a:r>
        </a:p>
      </dsp:txBody>
      <dsp:txXfrm rot="-10800000">
        <a:off x="0" y="851486"/>
        <a:ext cx="5400000" cy="301144"/>
      </dsp:txXfrm>
    </dsp:sp>
    <dsp:sp modelId="{F5DAE9DE-2B93-4BA8-ACF5-B4B04E04B599}">
      <dsp:nvSpPr>
        <dsp:cNvPr id="0" name=""/>
        <dsp:cNvSpPr/>
      </dsp:nvSpPr>
      <dsp:spPr>
        <a:xfrm>
          <a:off x="0" y="1152630"/>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インビテーション策定・展開</a:t>
          </a:r>
        </a:p>
      </dsp:txBody>
      <dsp:txXfrm>
        <a:off x="0" y="1152630"/>
        <a:ext cx="5400000" cy="256530"/>
      </dsp:txXfrm>
    </dsp:sp>
    <dsp:sp modelId="{33EEB1BF-B683-43C2-9EBD-8A93D4BD2091}">
      <dsp:nvSpPr>
        <dsp:cNvPr id="0" name=""/>
        <dsp:cNvSpPr/>
      </dsp:nvSpPr>
      <dsp:spPr>
        <a:xfrm rot="10800000">
          <a:off x="0" y="0"/>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1</a:t>
          </a:r>
          <a:r>
            <a:rPr kumimoji="1" lang="ja-JP" altLang="en-US" sz="1400" kern="1200" dirty="0"/>
            <a:t>クール：</a:t>
          </a:r>
          <a:r>
            <a:rPr kumimoji="1" lang="en-US" altLang="ja-JP" sz="1400" kern="1200" dirty="0"/>
            <a:t>10</a:t>
          </a:r>
          <a:r>
            <a:rPr kumimoji="1" lang="ja-JP" altLang="en-US" sz="1400" kern="1200" dirty="0"/>
            <a:t>月</a:t>
          </a:r>
        </a:p>
      </dsp:txBody>
      <dsp:txXfrm rot="-10800000">
        <a:off x="0" y="0"/>
        <a:ext cx="5400000" cy="301144"/>
      </dsp:txXfrm>
    </dsp:sp>
    <dsp:sp modelId="{AFB6DD7C-2432-4E66-8EF7-5F751204D40D}">
      <dsp:nvSpPr>
        <dsp:cNvPr id="0" name=""/>
        <dsp:cNvSpPr/>
      </dsp:nvSpPr>
      <dsp:spPr>
        <a:xfrm>
          <a:off x="0" y="303037"/>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組織活性化のための現状チェック・課題抽出</a:t>
          </a:r>
        </a:p>
      </dsp:txBody>
      <dsp:txXfrm>
        <a:off x="0" y="303037"/>
        <a:ext cx="5400000" cy="256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29443-6763-4C0F-BC9B-C810EC9A45AB}">
      <dsp:nvSpPr>
        <dsp:cNvPr id="0" name=""/>
        <dsp:cNvSpPr/>
      </dsp:nvSpPr>
      <dsp:spPr>
        <a:xfrm>
          <a:off x="1648740" y="869"/>
          <a:ext cx="1382519" cy="1382519"/>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関係の質</a:t>
          </a:r>
          <a:endParaRPr lang="ja-JP" altLang="en-US" sz="1800" kern="1200"/>
        </a:p>
      </dsp:txBody>
      <dsp:txXfrm>
        <a:off x="1851205" y="203334"/>
        <a:ext cx="977589" cy="977589"/>
      </dsp:txXfrm>
    </dsp:sp>
    <dsp:sp modelId="{A1726274-EF4A-4C47-B598-49D46A21D172}">
      <dsp:nvSpPr>
        <dsp:cNvPr id="0" name=""/>
        <dsp:cNvSpPr/>
      </dsp:nvSpPr>
      <dsp:spPr>
        <a:xfrm rot="2700000">
          <a:off x="2882839" y="1185410"/>
          <a:ext cx="367482" cy="466600"/>
        </a:xfrm>
        <a:prstGeom prst="righ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2898984" y="1239753"/>
        <a:ext cx="257237" cy="279960"/>
      </dsp:txXfrm>
    </dsp:sp>
    <dsp:sp modelId="{46A84B82-B3CD-4623-ABF7-295E2CFDA9AB}">
      <dsp:nvSpPr>
        <dsp:cNvPr id="0" name=""/>
        <dsp:cNvSpPr/>
      </dsp:nvSpPr>
      <dsp:spPr>
        <a:xfrm>
          <a:off x="3116610" y="1468740"/>
          <a:ext cx="1382519" cy="1382519"/>
        </a:xfrm>
        <a:prstGeom prst="ellipse">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思考の質</a:t>
          </a:r>
          <a:endParaRPr lang="ja-JP" altLang="en-US" sz="1800" kern="1200"/>
        </a:p>
      </dsp:txBody>
      <dsp:txXfrm>
        <a:off x="3319075" y="1671205"/>
        <a:ext cx="977589" cy="977589"/>
      </dsp:txXfrm>
    </dsp:sp>
    <dsp:sp modelId="{36A75996-C24D-4906-9FFA-33B3CC3B41EF}">
      <dsp:nvSpPr>
        <dsp:cNvPr id="0" name=""/>
        <dsp:cNvSpPr/>
      </dsp:nvSpPr>
      <dsp:spPr>
        <a:xfrm rot="8100000">
          <a:off x="2897548" y="2653280"/>
          <a:ext cx="367482" cy="466600"/>
        </a:xfrm>
        <a:prstGeom prst="rightArrow">
          <a:avLst>
            <a:gd name="adj1" fmla="val 60000"/>
            <a:gd name="adj2" fmla="val 50000"/>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2991648" y="2707623"/>
        <a:ext cx="257237" cy="279960"/>
      </dsp:txXfrm>
    </dsp:sp>
    <dsp:sp modelId="{8E75B5C2-16C1-4041-9ED5-BCE62C10DC53}">
      <dsp:nvSpPr>
        <dsp:cNvPr id="0" name=""/>
        <dsp:cNvSpPr/>
      </dsp:nvSpPr>
      <dsp:spPr>
        <a:xfrm>
          <a:off x="1648740" y="2936610"/>
          <a:ext cx="1382519" cy="1382519"/>
        </a:xfrm>
        <a:prstGeom prst="ellipse">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行動の質</a:t>
          </a:r>
          <a:endParaRPr lang="ja-JP" altLang="en-US" sz="1800" kern="1200"/>
        </a:p>
      </dsp:txBody>
      <dsp:txXfrm>
        <a:off x="1851205" y="3139075"/>
        <a:ext cx="977589" cy="977589"/>
      </dsp:txXfrm>
    </dsp:sp>
    <dsp:sp modelId="{2168935C-D69E-48F1-B6B9-CC20178AFA30}">
      <dsp:nvSpPr>
        <dsp:cNvPr id="0" name=""/>
        <dsp:cNvSpPr/>
      </dsp:nvSpPr>
      <dsp:spPr>
        <a:xfrm rot="13500000">
          <a:off x="1429677" y="2667989"/>
          <a:ext cx="367482" cy="466600"/>
        </a:xfrm>
        <a:prstGeom prst="rightArrow">
          <a:avLst>
            <a:gd name="adj1" fmla="val 60000"/>
            <a:gd name="adj2" fmla="val 50000"/>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1523777" y="2800286"/>
        <a:ext cx="257237" cy="279960"/>
      </dsp:txXfrm>
    </dsp:sp>
    <dsp:sp modelId="{973F35EF-BDDD-4FED-B47B-0350DC532414}">
      <dsp:nvSpPr>
        <dsp:cNvPr id="0" name=""/>
        <dsp:cNvSpPr/>
      </dsp:nvSpPr>
      <dsp:spPr>
        <a:xfrm>
          <a:off x="180869" y="1468740"/>
          <a:ext cx="1382519" cy="1382519"/>
        </a:xfrm>
        <a:prstGeom prst="ellipse">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結果の質</a:t>
          </a:r>
          <a:endParaRPr lang="ja-JP" altLang="en-US" sz="1800" kern="1200"/>
        </a:p>
      </dsp:txBody>
      <dsp:txXfrm>
        <a:off x="383334" y="1671205"/>
        <a:ext cx="977589" cy="977589"/>
      </dsp:txXfrm>
    </dsp:sp>
    <dsp:sp modelId="{C13B90AA-2CE6-4A00-8978-A6BBF922A031}">
      <dsp:nvSpPr>
        <dsp:cNvPr id="0" name=""/>
        <dsp:cNvSpPr/>
      </dsp:nvSpPr>
      <dsp:spPr>
        <a:xfrm rot="18900000">
          <a:off x="1414969" y="1200118"/>
          <a:ext cx="367482" cy="466600"/>
        </a:xfrm>
        <a:prstGeom prst="rightArrow">
          <a:avLst>
            <a:gd name="adj1" fmla="val 60000"/>
            <a:gd name="adj2" fmla="val 50000"/>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1431114" y="1332415"/>
        <a:ext cx="257237" cy="2799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DFEF7-7924-46D0-A8CD-3BF89E6C669E}">
      <dsp:nvSpPr>
        <dsp:cNvPr id="0" name=""/>
        <dsp:cNvSpPr/>
      </dsp:nvSpPr>
      <dsp:spPr>
        <a:xfrm>
          <a:off x="272000" y="0"/>
          <a:ext cx="4064000" cy="4064000"/>
        </a:xfrm>
        <a:prstGeom prst="ellipse">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企業の活性化</a:t>
          </a:r>
        </a:p>
      </dsp:txBody>
      <dsp:txXfrm>
        <a:off x="1735852" y="203199"/>
        <a:ext cx="1136294" cy="609600"/>
      </dsp:txXfrm>
    </dsp:sp>
    <dsp:sp modelId="{739362D1-5D85-4ECD-AA6B-6F0385E41BC1}">
      <dsp:nvSpPr>
        <dsp:cNvPr id="0" name=""/>
        <dsp:cNvSpPr/>
      </dsp:nvSpPr>
      <dsp:spPr>
        <a:xfrm>
          <a:off x="678399" y="812799"/>
          <a:ext cx="3251200" cy="3251200"/>
        </a:xfrm>
        <a:prstGeom prst="ellipse">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部門の活性化</a:t>
          </a:r>
        </a:p>
      </dsp:txBody>
      <dsp:txXfrm>
        <a:off x="1735852" y="1007871"/>
        <a:ext cx="1136294" cy="585216"/>
      </dsp:txXfrm>
    </dsp:sp>
    <dsp:sp modelId="{1C97A014-1764-464B-B29D-AF092E8D4F52}">
      <dsp:nvSpPr>
        <dsp:cNvPr id="0" name=""/>
        <dsp:cNvSpPr/>
      </dsp:nvSpPr>
      <dsp:spPr>
        <a:xfrm>
          <a:off x="1084799" y="1625599"/>
          <a:ext cx="2438400" cy="2438400"/>
        </a:xfrm>
        <a:prstGeom prst="ellipse">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チームの活性化</a:t>
          </a:r>
        </a:p>
      </dsp:txBody>
      <dsp:txXfrm>
        <a:off x="1735852" y="1808479"/>
        <a:ext cx="1136294" cy="548640"/>
      </dsp:txXfrm>
    </dsp:sp>
    <dsp:sp modelId="{CF79A2C1-CF0A-4580-9AA5-982AC9AE9E59}">
      <dsp:nvSpPr>
        <dsp:cNvPr id="0" name=""/>
        <dsp:cNvSpPr/>
      </dsp:nvSpPr>
      <dsp:spPr>
        <a:xfrm>
          <a:off x="1491199" y="2438399"/>
          <a:ext cx="1625600" cy="1625600"/>
        </a:xfrm>
        <a:prstGeom prst="ellipse">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個人の活性化</a:t>
          </a:r>
        </a:p>
      </dsp:txBody>
      <dsp:txXfrm>
        <a:off x="1729263" y="2844799"/>
        <a:ext cx="1149472" cy="812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A136D-8D2F-4030-86CD-3672FE7C27A1}">
      <dsp:nvSpPr>
        <dsp:cNvPr id="0" name=""/>
        <dsp:cNvSpPr/>
      </dsp:nvSpPr>
      <dsp:spPr>
        <a:xfrm>
          <a:off x="2160000" y="0"/>
          <a:ext cx="1440000" cy="1080000"/>
        </a:xfrm>
        <a:prstGeom prst="trapezoid">
          <a:avLst>
            <a:gd name="adj" fmla="val 66667"/>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実践による組織活性化</a:t>
          </a:r>
        </a:p>
      </dsp:txBody>
      <dsp:txXfrm>
        <a:off x="2160000" y="0"/>
        <a:ext cx="1440000" cy="1080000"/>
      </dsp:txXfrm>
    </dsp:sp>
    <dsp:sp modelId="{77E37266-7AC5-4664-B0F6-A937B6CBBE3F}">
      <dsp:nvSpPr>
        <dsp:cNvPr id="0" name=""/>
        <dsp:cNvSpPr/>
      </dsp:nvSpPr>
      <dsp:spPr>
        <a:xfrm>
          <a:off x="1440000" y="1080000"/>
          <a:ext cx="2880000" cy="1080000"/>
        </a:xfrm>
        <a:prstGeom prst="trapezoid">
          <a:avLst>
            <a:gd name="adj" fmla="val 66667"/>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マインド形成</a:t>
          </a:r>
        </a:p>
      </dsp:txBody>
      <dsp:txXfrm>
        <a:off x="1943999" y="1080000"/>
        <a:ext cx="1872000" cy="1080000"/>
      </dsp:txXfrm>
    </dsp:sp>
    <dsp:sp modelId="{AFA5CA0A-4C26-42E2-8BB0-F138A4AE5B6E}">
      <dsp:nvSpPr>
        <dsp:cNvPr id="0" name=""/>
        <dsp:cNvSpPr/>
      </dsp:nvSpPr>
      <dsp:spPr>
        <a:xfrm>
          <a:off x="720000" y="2160000"/>
          <a:ext cx="4320000" cy="1080000"/>
        </a:xfrm>
        <a:prstGeom prst="trapezoid">
          <a:avLst>
            <a:gd name="adj" fmla="val 66667"/>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スキル向上</a:t>
          </a:r>
        </a:p>
      </dsp:txBody>
      <dsp:txXfrm>
        <a:off x="1475999" y="2160000"/>
        <a:ext cx="2808000" cy="1080000"/>
      </dsp:txXfrm>
    </dsp:sp>
    <dsp:sp modelId="{06D44F66-819A-4CE7-B59D-1D0235D8A378}">
      <dsp:nvSpPr>
        <dsp:cNvPr id="0" name=""/>
        <dsp:cNvSpPr/>
      </dsp:nvSpPr>
      <dsp:spPr>
        <a:xfrm>
          <a:off x="0" y="3240000"/>
          <a:ext cx="5760000" cy="1080000"/>
        </a:xfrm>
        <a:prstGeom prst="trapezoid">
          <a:avLst>
            <a:gd name="adj" fmla="val 66667"/>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知識吸収</a:t>
          </a:r>
        </a:p>
      </dsp:txBody>
      <dsp:txXfrm>
        <a:off x="1007999" y="3240000"/>
        <a:ext cx="3744000" cy="108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67946-E03F-44F9-89B0-0ACADA585A60}">
      <dsp:nvSpPr>
        <dsp:cNvPr id="0" name=""/>
        <dsp:cNvSpPr/>
      </dsp:nvSpPr>
      <dsp:spPr>
        <a:xfrm>
          <a:off x="5265082"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B9D1DC5-7AF7-4C54-A25D-AA5D01F8DF76}">
      <dsp:nvSpPr>
        <dsp:cNvPr id="0" name=""/>
        <dsp:cNvSpPr/>
      </dsp:nvSpPr>
      <dsp:spPr>
        <a:xfrm>
          <a:off x="5265082"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69157B-92FF-4AA6-B58E-C82453E434ED}">
      <dsp:nvSpPr>
        <dsp:cNvPr id="0" name=""/>
        <dsp:cNvSpPr/>
      </dsp:nvSpPr>
      <dsp:spPr>
        <a:xfrm>
          <a:off x="3934692" y="821398"/>
          <a:ext cx="1987371" cy="344915"/>
        </a:xfrm>
        <a:custGeom>
          <a:avLst/>
          <a:gdLst/>
          <a:ahLst/>
          <a:cxnLst/>
          <a:rect l="0" t="0" r="0" b="0"/>
          <a:pathLst>
            <a:path>
              <a:moveTo>
                <a:pt x="0" y="0"/>
              </a:moveTo>
              <a:lnTo>
                <a:pt x="0" y="172457"/>
              </a:lnTo>
              <a:lnTo>
                <a:pt x="1987371" y="172457"/>
              </a:lnTo>
              <a:lnTo>
                <a:pt x="1987371"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C13B0F-F1EC-4B8D-A5C4-2238E6CA93E0}">
      <dsp:nvSpPr>
        <dsp:cNvPr id="0" name=""/>
        <dsp:cNvSpPr/>
      </dsp:nvSpPr>
      <dsp:spPr>
        <a:xfrm>
          <a:off x="3277710"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6463A38-A35A-4B0D-A1E7-9F82859C4400}">
      <dsp:nvSpPr>
        <dsp:cNvPr id="0" name=""/>
        <dsp:cNvSpPr/>
      </dsp:nvSpPr>
      <dsp:spPr>
        <a:xfrm>
          <a:off x="3277710"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A98E1-A95B-4340-999E-D3D658544AC5}">
      <dsp:nvSpPr>
        <dsp:cNvPr id="0" name=""/>
        <dsp:cNvSpPr/>
      </dsp:nvSpPr>
      <dsp:spPr>
        <a:xfrm>
          <a:off x="3888972" y="821398"/>
          <a:ext cx="91440" cy="344915"/>
        </a:xfrm>
        <a:custGeom>
          <a:avLst/>
          <a:gdLst/>
          <a:ahLst/>
          <a:cxnLst/>
          <a:rect l="0" t="0" r="0" b="0"/>
          <a:pathLst>
            <a:path>
              <a:moveTo>
                <a:pt x="45720" y="0"/>
              </a:moveTo>
              <a:lnTo>
                <a:pt x="4572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2F1CC4-6CF2-4306-ABBB-F4E0DE41CF02}">
      <dsp:nvSpPr>
        <dsp:cNvPr id="0" name=""/>
        <dsp:cNvSpPr/>
      </dsp:nvSpPr>
      <dsp:spPr>
        <a:xfrm>
          <a:off x="1290338"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7CC6E1-C76B-401B-9B3C-705687BC7BA9}">
      <dsp:nvSpPr>
        <dsp:cNvPr id="0" name=""/>
        <dsp:cNvSpPr/>
      </dsp:nvSpPr>
      <dsp:spPr>
        <a:xfrm>
          <a:off x="1290338"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62770A-0A3E-41A5-BEFA-B31157B47736}">
      <dsp:nvSpPr>
        <dsp:cNvPr id="0" name=""/>
        <dsp:cNvSpPr/>
      </dsp:nvSpPr>
      <dsp:spPr>
        <a:xfrm>
          <a:off x="1947321" y="821398"/>
          <a:ext cx="1987371" cy="344915"/>
        </a:xfrm>
        <a:custGeom>
          <a:avLst/>
          <a:gdLst/>
          <a:ahLst/>
          <a:cxnLst/>
          <a:rect l="0" t="0" r="0" b="0"/>
          <a:pathLst>
            <a:path>
              <a:moveTo>
                <a:pt x="1987371" y="0"/>
              </a:moveTo>
              <a:lnTo>
                <a:pt x="1987371" y="172457"/>
              </a:lnTo>
              <a:lnTo>
                <a:pt x="0" y="172457"/>
              </a:lnTo>
              <a:lnTo>
                <a:pt x="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1265A4-0F30-4EB3-89D9-A3DE6D5DEA20}">
      <dsp:nvSpPr>
        <dsp:cNvPr id="0" name=""/>
        <dsp:cNvSpPr/>
      </dsp:nvSpPr>
      <dsp:spPr>
        <a:xfrm>
          <a:off x="3113464" y="170"/>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自立した行動</a:t>
          </a:r>
        </a:p>
      </dsp:txBody>
      <dsp:txXfrm>
        <a:off x="3113464" y="170"/>
        <a:ext cx="1642456" cy="821228"/>
      </dsp:txXfrm>
    </dsp:sp>
    <dsp:sp modelId="{691A815E-8598-4D22-AE7D-43980624AF59}">
      <dsp:nvSpPr>
        <dsp:cNvPr id="0" name=""/>
        <dsp:cNvSpPr/>
      </dsp:nvSpPr>
      <dsp:spPr>
        <a:xfrm>
          <a:off x="1126093"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姿勢</a:t>
          </a:r>
        </a:p>
      </dsp:txBody>
      <dsp:txXfrm>
        <a:off x="1126093" y="1166314"/>
        <a:ext cx="1642456" cy="821228"/>
      </dsp:txXfrm>
    </dsp:sp>
    <dsp:sp modelId="{07D24ADB-4E2E-4B6F-9B94-6622B0077E4C}">
      <dsp:nvSpPr>
        <dsp:cNvPr id="0" name=""/>
        <dsp:cNvSpPr/>
      </dsp:nvSpPr>
      <dsp:spPr>
        <a:xfrm>
          <a:off x="1536707"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上司との</a:t>
          </a:r>
          <a:br>
            <a:rPr lang="en-US" altLang="ja-JP" sz="1700" kern="1200" dirty="0"/>
          </a:br>
          <a:r>
            <a:rPr lang="ja-JP" altLang="en-US" sz="1700" kern="1200" dirty="0"/>
            <a:t>関わり方</a:t>
          </a:r>
        </a:p>
      </dsp:txBody>
      <dsp:txXfrm>
        <a:off x="1536707" y="2332457"/>
        <a:ext cx="1642456" cy="821228"/>
      </dsp:txXfrm>
    </dsp:sp>
    <dsp:sp modelId="{135407E6-4217-478D-8EC8-3D56253442E5}">
      <dsp:nvSpPr>
        <dsp:cNvPr id="0" name=""/>
        <dsp:cNvSpPr/>
      </dsp:nvSpPr>
      <dsp:spPr>
        <a:xfrm>
          <a:off x="1536707"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関わり方</a:t>
          </a:r>
        </a:p>
      </dsp:txBody>
      <dsp:txXfrm>
        <a:off x="1536707" y="3498601"/>
        <a:ext cx="1642456" cy="821228"/>
      </dsp:txXfrm>
    </dsp:sp>
    <dsp:sp modelId="{8F63D625-5FD3-4B1A-9451-E7EE8B06BB59}">
      <dsp:nvSpPr>
        <dsp:cNvPr id="0" name=""/>
        <dsp:cNvSpPr/>
      </dsp:nvSpPr>
      <dsp:spPr>
        <a:xfrm>
          <a:off x="3113464"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マインド</a:t>
          </a:r>
        </a:p>
      </dsp:txBody>
      <dsp:txXfrm>
        <a:off x="3113464" y="1166314"/>
        <a:ext cx="1642456" cy="821228"/>
      </dsp:txXfrm>
    </dsp:sp>
    <dsp:sp modelId="{8A73D39F-0225-4DDD-99B8-44F265D6BC5B}">
      <dsp:nvSpPr>
        <dsp:cNvPr id="0" name=""/>
        <dsp:cNvSpPr/>
      </dsp:nvSpPr>
      <dsp:spPr>
        <a:xfrm>
          <a:off x="3524078"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理解</a:t>
          </a:r>
        </a:p>
      </dsp:txBody>
      <dsp:txXfrm>
        <a:off x="3524078" y="2332457"/>
        <a:ext cx="1642456" cy="821228"/>
      </dsp:txXfrm>
    </dsp:sp>
    <dsp:sp modelId="{C40EE64F-6328-4AAC-9A49-361F11F69E75}">
      <dsp:nvSpPr>
        <dsp:cNvPr id="0" name=""/>
        <dsp:cNvSpPr/>
      </dsp:nvSpPr>
      <dsp:spPr>
        <a:xfrm>
          <a:off x="3524078"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前向きな姿勢</a:t>
          </a:r>
        </a:p>
      </dsp:txBody>
      <dsp:txXfrm>
        <a:off x="3524078" y="3498601"/>
        <a:ext cx="1642456" cy="821228"/>
      </dsp:txXfrm>
    </dsp:sp>
    <dsp:sp modelId="{A2A83A62-EE34-4027-BAEF-16141EDE041F}">
      <dsp:nvSpPr>
        <dsp:cNvPr id="0" name=""/>
        <dsp:cNvSpPr/>
      </dsp:nvSpPr>
      <dsp:spPr>
        <a:xfrm>
          <a:off x="5100836"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自己成長</a:t>
          </a:r>
          <a:br>
            <a:rPr lang="en-US" altLang="ja-JP" sz="1700" kern="1200" dirty="0"/>
          </a:br>
          <a:r>
            <a:rPr lang="ja-JP" altLang="en-US" sz="1700" kern="1200" dirty="0"/>
            <a:t>の意欲</a:t>
          </a:r>
        </a:p>
      </dsp:txBody>
      <dsp:txXfrm>
        <a:off x="5100836" y="1166314"/>
        <a:ext cx="1642456" cy="821228"/>
      </dsp:txXfrm>
    </dsp:sp>
    <dsp:sp modelId="{CEC9D20A-2813-488E-B9AD-F6DF3C695015}">
      <dsp:nvSpPr>
        <dsp:cNvPr id="0" name=""/>
        <dsp:cNvSpPr/>
      </dsp:nvSpPr>
      <dsp:spPr>
        <a:xfrm>
          <a:off x="5511450"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挑戦意欲</a:t>
          </a:r>
        </a:p>
      </dsp:txBody>
      <dsp:txXfrm>
        <a:off x="5511450" y="2332457"/>
        <a:ext cx="1642456" cy="821228"/>
      </dsp:txXfrm>
    </dsp:sp>
    <dsp:sp modelId="{35E32828-6EC4-4740-BD12-47FC083B5841}">
      <dsp:nvSpPr>
        <dsp:cNvPr id="0" name=""/>
        <dsp:cNvSpPr/>
      </dsp:nvSpPr>
      <dsp:spPr>
        <a:xfrm>
          <a:off x="5511450"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問題発見と</a:t>
          </a:r>
          <a:br>
            <a:rPr lang="en-US" altLang="ja-JP" sz="1700" kern="1200" dirty="0"/>
          </a:br>
          <a:r>
            <a:rPr lang="ja-JP" altLang="en-US" sz="1700" kern="1200" dirty="0"/>
            <a:t>課題解決</a:t>
          </a:r>
        </a:p>
      </dsp:txBody>
      <dsp:txXfrm>
        <a:off x="5511450" y="3498601"/>
        <a:ext cx="1642456" cy="8212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潜在的</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高度</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無関心</a:t>
          </a:r>
          <a:br>
            <a:rPr kumimoji="1" lang="en-US" altLang="ja-JP" sz="1400" kern="1200" dirty="0"/>
          </a:br>
          <a:r>
            <a:rPr kumimoji="1" lang="ja-JP" altLang="en-US" sz="1400" kern="1200" dirty="0"/>
            <a:t>領域</a:t>
          </a:r>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活性化</a:t>
          </a:r>
          <a:br>
            <a:rPr kumimoji="1" lang="en-US" altLang="ja-JP" sz="1400" kern="1200" dirty="0"/>
          </a:br>
          <a:r>
            <a:rPr kumimoji="1" lang="ja-JP" altLang="en-US" sz="1400" kern="1200" dirty="0"/>
            <a:t>予備軍</a:t>
          </a:r>
          <a:br>
            <a:rPr kumimoji="1" lang="en-US" altLang="ja-JP" sz="1400" kern="1200" dirty="0"/>
          </a:br>
          <a:r>
            <a:rPr kumimoji="1" lang="ja-JP" altLang="en-US" sz="1400" kern="1200" dirty="0"/>
            <a:t>領域</a:t>
          </a:r>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a:t>「満足」と「ほぼ満足」を合わせた平均が</a:t>
          </a:r>
          <a:r>
            <a:rPr lang="en-US" altLang="ja-JP" sz="1400" dirty="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404F3D-CCF5-4CC6-9B54-CB2D7BA0658A}" type="datetimeFigureOut">
              <a:rPr kumimoji="1" lang="ja-JP" altLang="en-US" smtClean="0"/>
              <a:t>2021/9/15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2244FE-D56D-4537-AF56-9B41D5C154A1}" type="slidenum">
              <a:rPr kumimoji="1" lang="ja-JP" altLang="en-US" smtClean="0"/>
              <a:t>‹#›</a:t>
            </a:fld>
            <a:endParaRPr kumimoji="1" lang="ja-JP" altLang="en-US"/>
          </a:p>
        </p:txBody>
      </p:sp>
    </p:spTree>
    <p:extLst>
      <p:ext uri="{BB962C8B-B14F-4D97-AF65-F5344CB8AC3E}">
        <p14:creationId xmlns:p14="http://schemas.microsoft.com/office/powerpoint/2010/main" val="10329174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本日は、組織活性化研修をご提案させていただく機会をいただきまして、ありがとうございます。</a:t>
            </a:r>
            <a:endParaRPr kumimoji="1" lang="en-US" altLang="ja-JP" dirty="0"/>
          </a:p>
          <a:p>
            <a:r>
              <a:rPr kumimoji="1" lang="ja-JP" altLang="en-US" dirty="0"/>
              <a:t>私は、日商ビジネスコンサルティングで営業を担当しております多田沙月と申します。</a:t>
            </a:r>
            <a:endParaRPr kumimoji="1" lang="en-US" altLang="ja-JP" dirty="0"/>
          </a:p>
          <a:p>
            <a:r>
              <a:rPr kumimoji="1" lang="ja-JP" altLang="en-US" dirty="0"/>
              <a:t>今回ご提案させていただきます組織活性化は、弊社が最も力を注いでまいりました研修であり、「ポジティブマインドを醸成する」ことに主眼をおいた研修になっています。</a:t>
            </a:r>
            <a:endParaRPr kumimoji="1" lang="en-US" altLang="ja-JP" dirty="0"/>
          </a:p>
          <a:p>
            <a:r>
              <a:rPr kumimoji="1" lang="ja-JP" altLang="en-US" dirty="0"/>
              <a:t>最初に研修の主旨についてご説明し、次いで研修の効果や具体的な内容について、順次ご説明させていただきます。</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1557AC-AA9A-49C0-A3DE-BFB480995E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2021/9/15</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159367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22160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38482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80885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45736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7502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693090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997929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63859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467211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167771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60162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493898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2021/9/15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7004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2021/9/15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97031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777953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280096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2021/9/15</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5781976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br>
              <a:rPr lang="en-US" altLang="ja-JP" sz="4000" dirty="0"/>
            </a:br>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芝ソリューションサービス株式会社御中</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mc:AlternateContent xmlns:mc="http://schemas.openxmlformats.org/markup-compatibility/2006" xmlns:p14="http://schemas.microsoft.com/office/powerpoint/2010/main">
    <mc:Choice Requires="p14">
      <p:transition spd="slow" p14:dur="1500" advTm="34000">
        <p:split orient="vert"/>
      </p:transition>
    </mc:Choice>
    <mc:Fallback xmlns="">
      <p:transition spd="slow" advTm="34000">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ー 4">
            <a:extLst>
              <a:ext uri="{FF2B5EF4-FFF2-40B4-BE49-F238E27FC236}">
                <a16:creationId xmlns:a16="http://schemas.microsoft.com/office/drawing/2014/main" id="{5A8B5CE0-110C-4982-B162-60CA3428F6C2}"/>
              </a:ext>
            </a:extLst>
          </p:cNvPr>
          <p:cNvGraphicFramePr>
            <a:graphicFrameLocks/>
          </p:cNvGraphicFramePr>
          <p:nvPr>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lang="ja-JP" altLang="en-US"/>
              <a:t>研修の効果②</a:t>
            </a:r>
            <a:endParaRPr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2913821"/>
      </p:ext>
    </p:extLst>
  </p:cSld>
  <p:clrMapOvr>
    <a:masterClrMapping/>
  </p:clrMapOvr>
  <p:transition spd="med" advTm="65000">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5" name="コンテンツ プレースホルダー 7"/>
          <p:cNvGraphicFramePr>
            <a:graphicFrameLocks noGrp="1"/>
          </p:cNvGraphicFramePr>
          <p:nvPr>
            <p:ph idx="4294967295"/>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2074109" y="5842151"/>
            <a:ext cx="499578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研修に先立ち、</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人の満足と関心の度合いをそれぞれレーダーチャートで確認し、モチベーションの現状を調べます。</a:t>
            </a:r>
          </a:p>
        </p:txBody>
      </p:sp>
    </p:spTree>
    <p:extLst>
      <p:ext uri="{BB962C8B-B14F-4D97-AF65-F5344CB8AC3E}">
        <p14:creationId xmlns:p14="http://schemas.microsoft.com/office/powerpoint/2010/main" val="1330529480"/>
      </p:ext>
    </p:extLst>
  </p:cSld>
  <p:clrMapOvr>
    <a:masterClrMapping/>
  </p:clrMapOvr>
  <p:transition spd="med" advTm="125000">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3" name="テキスト ボックス 12"/>
          <p:cNvSpPr txBox="1"/>
          <p:nvPr/>
        </p:nvSpPr>
        <p:spPr>
          <a:xfrm>
            <a:off x="1508382" y="5842151"/>
            <a:ext cx="6127236"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レーダーチャートの結果から、満足度と関心度のマトリックスによって、職場ごとの満足度・関心度ポートフォリオを作成し、取り組みの「見える化」を図ります。</a:t>
            </a:r>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関心度</a:t>
              </a:r>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満足度</a:t>
              </a:r>
            </a:p>
          </p:txBody>
        </p:sp>
      </p:grpSp>
    </p:spTree>
    <p:extLst>
      <p:ext uri="{BB962C8B-B14F-4D97-AF65-F5344CB8AC3E}">
        <p14:creationId xmlns:p14="http://schemas.microsoft.com/office/powerpoint/2010/main" val="326209976"/>
      </p:ext>
    </p:extLst>
  </p:cSld>
  <p:clrMapOvr>
    <a:masterClrMapping/>
  </p:clrMapOvr>
  <p:transition spd="med" advTm="124000">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研修の評価</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4" name="グラフ 3"/>
          <p:cNvGraphicFramePr>
            <a:graphicFrameLocks/>
          </p:cNvGraphicFramePr>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transition spd="med" advTm="195000">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変化の時代を乗り切るためには、社員相互の協働と連携により、各自の課題と組織の課題を共有することが重要です。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910355950"/>
      </p:ext>
    </p:extLst>
  </p:cSld>
  <p:clrMapOvr>
    <a:masterClrMapping/>
  </p:clrMapOvr>
  <p:transition spd="med" advTm="37000">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a:t>会社全体のモチベーションアップ</a:t>
            </a:r>
          </a:p>
          <a:p>
            <a:r>
              <a:rPr lang="ja-JP" altLang="en-US" dirty="0"/>
              <a:t>社員の主体性・積極性の向上</a:t>
            </a:r>
          </a:p>
          <a:p>
            <a:r>
              <a:rPr lang="ja-JP" altLang="en-US" dirty="0"/>
              <a:t>社員の成長意欲の向上</a:t>
            </a:r>
          </a:p>
          <a:p>
            <a:r>
              <a:rPr lang="ja-JP" altLang="en-US" dirty="0"/>
              <a:t>組織の連携力の向上</a:t>
            </a:r>
          </a:p>
          <a:p>
            <a:r>
              <a:rPr lang="ja-JP" altLang="en-US" dirty="0"/>
              <a:t>組織のビジョンを全員で共有</a:t>
            </a:r>
          </a:p>
          <a:p>
            <a:r>
              <a:rPr lang="ja-JP" altLang="en-US" dirty="0"/>
              <a:t>会社経営や事業に対する理解力の向上</a:t>
            </a:r>
          </a:p>
          <a:p>
            <a:r>
              <a:rPr lang="ja-JP" altLang="en-US" dirty="0"/>
              <a:t>それぞれの強みを生かした役割分担の実現</a:t>
            </a:r>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custDataLst>
      <p:tags r:id="rId1"/>
    </p:custDataLst>
    <p:extLst>
      <p:ext uri="{BB962C8B-B14F-4D97-AF65-F5344CB8AC3E}">
        <p14:creationId xmlns:p14="http://schemas.microsoft.com/office/powerpoint/2010/main" val="2306124125"/>
      </p:ext>
    </p:extLst>
  </p:cSld>
  <p:clrMapOvr>
    <a:masterClrMapping/>
  </p:clrMapOvr>
  <p:transition spd="med" advTm="3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674638445"/>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custDataLst>
      <p:tags r:id="rId1"/>
    </p:custDataLst>
    <p:extLst>
      <p:ext uri="{BB962C8B-B14F-4D97-AF65-F5344CB8AC3E}">
        <p14:creationId xmlns:p14="http://schemas.microsoft.com/office/powerpoint/2010/main" val="3430544147"/>
      </p:ext>
    </p:extLst>
  </p:cSld>
  <p:clrMapOvr>
    <a:masterClrMapping/>
  </p:clrMapOvr>
  <p:transition spd="med" advTm="51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33EEB1BF-B683-43C2-9EBD-8A93D4BD2091}"/>
                                            </p:graphicEl>
                                          </p:spTgt>
                                        </p:tgtEl>
                                        <p:attrNameLst>
                                          <p:attrName>style.visibility</p:attrName>
                                        </p:attrNameLst>
                                      </p:cBhvr>
                                      <p:to>
                                        <p:strVal val="visible"/>
                                      </p:to>
                                    </p:set>
                                    <p:anim calcmode="lin" valueType="num">
                                      <p:cBhvr>
                                        <p:cTn id="7" dur="500" fill="hold"/>
                                        <p:tgtEl>
                                          <p:spTgt spid="4">
                                            <p:graphicEl>
                                              <a:dgm id="{33EEB1BF-B683-43C2-9EBD-8A93D4BD209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33EEB1BF-B683-43C2-9EBD-8A93D4BD209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33EEB1BF-B683-43C2-9EBD-8A93D4BD209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graphicEl>
                                              <a:dgm id="{AFB6DD7C-2432-4E66-8EF7-5F751204D40D}"/>
                                            </p:graphicEl>
                                          </p:spTgt>
                                        </p:tgtEl>
                                        <p:attrNameLst>
                                          <p:attrName>style.visibility</p:attrName>
                                        </p:attrNameLst>
                                      </p:cBhvr>
                                      <p:to>
                                        <p:strVal val="visible"/>
                                      </p:to>
                                    </p:set>
                                    <p:anim calcmode="lin" valueType="num">
                                      <p:cBhvr>
                                        <p:cTn id="14" dur="500" fill="hold"/>
                                        <p:tgtEl>
                                          <p:spTgt spid="4">
                                            <p:graphicEl>
                                              <a:dgm id="{AFB6DD7C-2432-4E66-8EF7-5F751204D40D}"/>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AFB6DD7C-2432-4E66-8EF7-5F751204D40D}"/>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AFB6DD7C-2432-4E66-8EF7-5F751204D40D}"/>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graphicEl>
                                              <a:dgm id="{23D636EA-FFAC-4ADE-8BF5-72C7F9539DD2}"/>
                                            </p:graphicEl>
                                          </p:spTgt>
                                        </p:tgtEl>
                                        <p:attrNameLst>
                                          <p:attrName>style.visibility</p:attrName>
                                        </p:attrNameLst>
                                      </p:cBhvr>
                                      <p:to>
                                        <p:strVal val="visible"/>
                                      </p:to>
                                    </p:set>
                                    <p:anim calcmode="lin" valueType="num">
                                      <p:cBhvr>
                                        <p:cTn id="21" dur="500" fill="hold"/>
                                        <p:tgtEl>
                                          <p:spTgt spid="4">
                                            <p:graphicEl>
                                              <a:dgm id="{23D636EA-FFAC-4ADE-8BF5-72C7F9539DD2}"/>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23D636EA-FFAC-4ADE-8BF5-72C7F9539DD2}"/>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23D636EA-FFAC-4ADE-8BF5-72C7F9539DD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graphicEl>
                                              <a:dgm id="{F5DAE9DE-2B93-4BA8-ACF5-B4B04E04B599}"/>
                                            </p:graphicEl>
                                          </p:spTgt>
                                        </p:tgtEl>
                                        <p:attrNameLst>
                                          <p:attrName>style.visibility</p:attrName>
                                        </p:attrNameLst>
                                      </p:cBhvr>
                                      <p:to>
                                        <p:strVal val="visible"/>
                                      </p:to>
                                    </p:set>
                                    <p:anim calcmode="lin" valueType="num">
                                      <p:cBhvr>
                                        <p:cTn id="28" dur="500" fill="hold"/>
                                        <p:tgtEl>
                                          <p:spTgt spid="4">
                                            <p:graphicEl>
                                              <a:dgm id="{F5DAE9DE-2B93-4BA8-ACF5-B4B04E04B599}"/>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F5DAE9DE-2B93-4BA8-ACF5-B4B04E04B599}"/>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F5DAE9DE-2B93-4BA8-ACF5-B4B04E04B599}"/>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graphicEl>
                                              <a:dgm id="{63131AF0-A29A-403B-8E33-635978EE6D4D}"/>
                                            </p:graphicEl>
                                          </p:spTgt>
                                        </p:tgtEl>
                                        <p:attrNameLst>
                                          <p:attrName>style.visibility</p:attrName>
                                        </p:attrNameLst>
                                      </p:cBhvr>
                                      <p:to>
                                        <p:strVal val="visible"/>
                                      </p:to>
                                    </p:set>
                                    <p:anim calcmode="lin" valueType="num">
                                      <p:cBhvr>
                                        <p:cTn id="35" dur="500" fill="hold"/>
                                        <p:tgtEl>
                                          <p:spTgt spid="4">
                                            <p:graphicEl>
                                              <a:dgm id="{63131AF0-A29A-403B-8E33-635978EE6D4D}"/>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63131AF0-A29A-403B-8E33-635978EE6D4D}"/>
                                            </p:graphicEl>
                                          </p:spTgt>
                                        </p:tgtEl>
                                        <p:attrNameLst>
                                          <p:attrName>ppt_h</p:attrName>
                                        </p:attrNameLst>
                                      </p:cBhvr>
                                      <p:tavLst>
                                        <p:tav tm="0">
                                          <p:val>
                                            <p:fltVal val="0"/>
                                          </p:val>
                                        </p:tav>
                                        <p:tav tm="100000">
                                          <p:val>
                                            <p:strVal val="#ppt_h"/>
                                          </p:val>
                                        </p:tav>
                                      </p:tavLst>
                                    </p:anim>
                                    <p:animEffect transition="in" filter="fade">
                                      <p:cBhvr>
                                        <p:cTn id="37" dur="500"/>
                                        <p:tgtEl>
                                          <p:spTgt spid="4">
                                            <p:graphicEl>
                                              <a:dgm id="{63131AF0-A29A-403B-8E33-635978EE6D4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graphicEl>
                                              <a:dgm id="{4A9B0603-F262-4CE4-A94A-A314055B8804}"/>
                                            </p:graphicEl>
                                          </p:spTgt>
                                        </p:tgtEl>
                                        <p:attrNameLst>
                                          <p:attrName>style.visibility</p:attrName>
                                        </p:attrNameLst>
                                      </p:cBhvr>
                                      <p:to>
                                        <p:strVal val="visible"/>
                                      </p:to>
                                    </p:set>
                                    <p:anim calcmode="lin" valueType="num">
                                      <p:cBhvr>
                                        <p:cTn id="42" dur="500" fill="hold"/>
                                        <p:tgtEl>
                                          <p:spTgt spid="4">
                                            <p:graphicEl>
                                              <a:dgm id="{4A9B0603-F262-4CE4-A94A-A314055B8804}"/>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4A9B0603-F262-4CE4-A94A-A314055B8804}"/>
                                            </p:graphicEl>
                                          </p:spTgt>
                                        </p:tgtEl>
                                        <p:attrNameLst>
                                          <p:attrName>ppt_h</p:attrName>
                                        </p:attrNameLst>
                                      </p:cBhvr>
                                      <p:tavLst>
                                        <p:tav tm="0">
                                          <p:val>
                                            <p:fltVal val="0"/>
                                          </p:val>
                                        </p:tav>
                                        <p:tav tm="100000">
                                          <p:val>
                                            <p:strVal val="#ppt_h"/>
                                          </p:val>
                                        </p:tav>
                                      </p:tavLst>
                                    </p:anim>
                                    <p:animEffect transition="in" filter="fade">
                                      <p:cBhvr>
                                        <p:cTn id="44" dur="500"/>
                                        <p:tgtEl>
                                          <p:spTgt spid="4">
                                            <p:graphicEl>
                                              <a:dgm id="{4A9B0603-F262-4CE4-A94A-A314055B8804}"/>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
                                            <p:graphicEl>
                                              <a:dgm id="{B4428358-5EE4-4E1A-A806-79CA800D7193}"/>
                                            </p:graphicEl>
                                          </p:spTgt>
                                        </p:tgtEl>
                                        <p:attrNameLst>
                                          <p:attrName>style.visibility</p:attrName>
                                        </p:attrNameLst>
                                      </p:cBhvr>
                                      <p:to>
                                        <p:strVal val="visible"/>
                                      </p:to>
                                    </p:set>
                                    <p:anim calcmode="lin" valueType="num">
                                      <p:cBhvr>
                                        <p:cTn id="49" dur="500" fill="hold"/>
                                        <p:tgtEl>
                                          <p:spTgt spid="4">
                                            <p:graphicEl>
                                              <a:dgm id="{B4428358-5EE4-4E1A-A806-79CA800D7193}"/>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B4428358-5EE4-4E1A-A806-79CA800D7193}"/>
                                            </p:graphicEl>
                                          </p:spTgt>
                                        </p:tgtEl>
                                        <p:attrNameLst>
                                          <p:attrName>ppt_h</p:attrName>
                                        </p:attrNameLst>
                                      </p:cBhvr>
                                      <p:tavLst>
                                        <p:tav tm="0">
                                          <p:val>
                                            <p:fltVal val="0"/>
                                          </p:val>
                                        </p:tav>
                                        <p:tav tm="100000">
                                          <p:val>
                                            <p:strVal val="#ppt_h"/>
                                          </p:val>
                                        </p:tav>
                                      </p:tavLst>
                                    </p:anim>
                                    <p:animEffect transition="in" filter="fade">
                                      <p:cBhvr>
                                        <p:cTn id="51" dur="500"/>
                                        <p:tgtEl>
                                          <p:spTgt spid="4">
                                            <p:graphicEl>
                                              <a:dgm id="{B4428358-5EE4-4E1A-A806-79CA800D7193}"/>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
                                            <p:graphicEl>
                                              <a:dgm id="{33066E15-D67C-4DFF-A6ED-BF34AF7AE174}"/>
                                            </p:graphicEl>
                                          </p:spTgt>
                                        </p:tgtEl>
                                        <p:attrNameLst>
                                          <p:attrName>style.visibility</p:attrName>
                                        </p:attrNameLst>
                                      </p:cBhvr>
                                      <p:to>
                                        <p:strVal val="visible"/>
                                      </p:to>
                                    </p:set>
                                    <p:anim calcmode="lin" valueType="num">
                                      <p:cBhvr>
                                        <p:cTn id="56" dur="500" fill="hold"/>
                                        <p:tgtEl>
                                          <p:spTgt spid="4">
                                            <p:graphicEl>
                                              <a:dgm id="{33066E15-D67C-4DFF-A6ED-BF34AF7AE174}"/>
                                            </p:graphicEl>
                                          </p:spTgt>
                                        </p:tgtEl>
                                        <p:attrNameLst>
                                          <p:attrName>ppt_w</p:attrName>
                                        </p:attrNameLst>
                                      </p:cBhvr>
                                      <p:tavLst>
                                        <p:tav tm="0">
                                          <p:val>
                                            <p:fltVal val="0"/>
                                          </p:val>
                                        </p:tav>
                                        <p:tav tm="100000">
                                          <p:val>
                                            <p:strVal val="#ppt_w"/>
                                          </p:val>
                                        </p:tav>
                                      </p:tavLst>
                                    </p:anim>
                                    <p:anim calcmode="lin" valueType="num">
                                      <p:cBhvr>
                                        <p:cTn id="57" dur="500" fill="hold"/>
                                        <p:tgtEl>
                                          <p:spTgt spid="4">
                                            <p:graphicEl>
                                              <a:dgm id="{33066E15-D67C-4DFF-A6ED-BF34AF7AE174}"/>
                                            </p:graphicEl>
                                          </p:spTgt>
                                        </p:tgtEl>
                                        <p:attrNameLst>
                                          <p:attrName>ppt_h</p:attrName>
                                        </p:attrNameLst>
                                      </p:cBhvr>
                                      <p:tavLst>
                                        <p:tav tm="0">
                                          <p:val>
                                            <p:fltVal val="0"/>
                                          </p:val>
                                        </p:tav>
                                        <p:tav tm="100000">
                                          <p:val>
                                            <p:strVal val="#ppt_h"/>
                                          </p:val>
                                        </p:tav>
                                      </p:tavLst>
                                    </p:anim>
                                    <p:animEffect transition="in" filter="fade">
                                      <p:cBhvr>
                                        <p:cTn id="58" dur="500"/>
                                        <p:tgtEl>
                                          <p:spTgt spid="4">
                                            <p:graphicEl>
                                              <a:dgm id="{33066E15-D67C-4DFF-A6ED-BF34AF7AE174}"/>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4">
                                            <p:graphicEl>
                                              <a:dgm id="{609A01A5-E039-4BE0-8394-7495F112FED5}"/>
                                            </p:graphicEl>
                                          </p:spTgt>
                                        </p:tgtEl>
                                        <p:attrNameLst>
                                          <p:attrName>style.visibility</p:attrName>
                                        </p:attrNameLst>
                                      </p:cBhvr>
                                      <p:to>
                                        <p:strVal val="visible"/>
                                      </p:to>
                                    </p:set>
                                    <p:anim calcmode="lin" valueType="num">
                                      <p:cBhvr>
                                        <p:cTn id="63" dur="500" fill="hold"/>
                                        <p:tgtEl>
                                          <p:spTgt spid="4">
                                            <p:graphicEl>
                                              <a:dgm id="{609A01A5-E039-4BE0-8394-7495F112FED5}"/>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609A01A5-E039-4BE0-8394-7495F112FED5}"/>
                                            </p:graphicEl>
                                          </p:spTgt>
                                        </p:tgtEl>
                                        <p:attrNameLst>
                                          <p:attrName>ppt_h</p:attrName>
                                        </p:attrNameLst>
                                      </p:cBhvr>
                                      <p:tavLst>
                                        <p:tav tm="0">
                                          <p:val>
                                            <p:fltVal val="0"/>
                                          </p:val>
                                        </p:tav>
                                        <p:tav tm="100000">
                                          <p:val>
                                            <p:strVal val="#ppt_h"/>
                                          </p:val>
                                        </p:tav>
                                      </p:tavLst>
                                    </p:anim>
                                    <p:animEffect transition="in" filter="fade">
                                      <p:cBhvr>
                                        <p:cTn id="65" dur="500"/>
                                        <p:tgtEl>
                                          <p:spTgt spid="4">
                                            <p:graphicEl>
                                              <a:dgm id="{609A01A5-E039-4BE0-8394-7495F112FED5}"/>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4">
                                            <p:graphicEl>
                                              <a:dgm id="{6627363E-6C08-4E82-8267-FBB33EB79A87}"/>
                                            </p:graphicEl>
                                          </p:spTgt>
                                        </p:tgtEl>
                                        <p:attrNameLst>
                                          <p:attrName>style.visibility</p:attrName>
                                        </p:attrNameLst>
                                      </p:cBhvr>
                                      <p:to>
                                        <p:strVal val="visible"/>
                                      </p:to>
                                    </p:set>
                                    <p:anim calcmode="lin" valueType="num">
                                      <p:cBhvr>
                                        <p:cTn id="70" dur="500" fill="hold"/>
                                        <p:tgtEl>
                                          <p:spTgt spid="4">
                                            <p:graphicEl>
                                              <a:dgm id="{6627363E-6C08-4E82-8267-FBB33EB79A87}"/>
                                            </p:graphicEl>
                                          </p:spTgt>
                                        </p:tgtEl>
                                        <p:attrNameLst>
                                          <p:attrName>ppt_w</p:attrName>
                                        </p:attrNameLst>
                                      </p:cBhvr>
                                      <p:tavLst>
                                        <p:tav tm="0">
                                          <p:val>
                                            <p:fltVal val="0"/>
                                          </p:val>
                                        </p:tav>
                                        <p:tav tm="100000">
                                          <p:val>
                                            <p:strVal val="#ppt_w"/>
                                          </p:val>
                                        </p:tav>
                                      </p:tavLst>
                                    </p:anim>
                                    <p:anim calcmode="lin" valueType="num">
                                      <p:cBhvr>
                                        <p:cTn id="71" dur="500" fill="hold"/>
                                        <p:tgtEl>
                                          <p:spTgt spid="4">
                                            <p:graphicEl>
                                              <a:dgm id="{6627363E-6C08-4E82-8267-FBB33EB79A87}"/>
                                            </p:graphicEl>
                                          </p:spTgt>
                                        </p:tgtEl>
                                        <p:attrNameLst>
                                          <p:attrName>ppt_h</p:attrName>
                                        </p:attrNameLst>
                                      </p:cBhvr>
                                      <p:tavLst>
                                        <p:tav tm="0">
                                          <p:val>
                                            <p:fltVal val="0"/>
                                          </p:val>
                                        </p:tav>
                                        <p:tav tm="100000">
                                          <p:val>
                                            <p:strVal val="#ppt_h"/>
                                          </p:val>
                                        </p:tav>
                                      </p:tavLst>
                                    </p:anim>
                                    <p:animEffect transition="in" filter="fade">
                                      <p:cBhvr>
                                        <p:cTn id="72" dur="500"/>
                                        <p:tgtEl>
                                          <p:spTgt spid="4">
                                            <p:graphicEl>
                                              <a:dgm id="{6627363E-6C08-4E82-8267-FBB33EB79A8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タイムテーブル</a:t>
            </a:r>
            <a:endParaRPr kumimoji="1" lang="ja-JP" altLang="en-US" dirty="0"/>
          </a:p>
        </p:txBody>
      </p:sp>
      <p:graphicFrame>
        <p:nvGraphicFramePr>
          <p:cNvPr id="6" name="コンテンツ プレースホルダー 4"/>
          <p:cNvGraphicFramePr>
            <a:graphicFrameLocks noGrp="1"/>
          </p:cNvGraphicFramePr>
          <p:nvPr>
            <p:ph idx="1"/>
            <p:extLst/>
          </p:nvPr>
        </p:nvGraphicFramePr>
        <p:xfrm>
          <a:off x="972001" y="2273300"/>
          <a:ext cx="7199999" cy="4320000"/>
        </p:xfrm>
        <a:graphic>
          <a:graphicData uri="http://schemas.openxmlformats.org/drawingml/2006/table">
            <a:tbl>
              <a:tblPr firstRow="1" bandRow="1">
                <a:tableStyleId>{1FECB4D8-DB02-4DC6-A0A2-4F2EBAE1DC90}</a:tableStyleId>
              </a:tblPr>
              <a:tblGrid>
                <a:gridCol w="794070">
                  <a:extLst>
                    <a:ext uri="{9D8B030D-6E8A-4147-A177-3AD203B41FA5}">
                      <a16:colId xmlns:a16="http://schemas.microsoft.com/office/drawing/2014/main" val="20000"/>
                    </a:ext>
                  </a:extLst>
                </a:gridCol>
                <a:gridCol w="4511126">
                  <a:extLst>
                    <a:ext uri="{9D8B030D-6E8A-4147-A177-3AD203B41FA5}">
                      <a16:colId xmlns:a16="http://schemas.microsoft.com/office/drawing/2014/main" val="20001"/>
                    </a:ext>
                  </a:extLst>
                </a:gridCol>
                <a:gridCol w="1894803">
                  <a:extLst>
                    <a:ext uri="{9D8B030D-6E8A-4147-A177-3AD203B41FA5}">
                      <a16:colId xmlns:a16="http://schemas.microsoft.com/office/drawing/2014/main" val="20002"/>
                    </a:ext>
                  </a:extLst>
                </a:gridCol>
              </a:tblGrid>
              <a:tr h="377677">
                <a:tc>
                  <a:txBody>
                    <a:bodyPr/>
                    <a:lstStyle/>
                    <a:p>
                      <a:pPr algn="ctr"/>
                      <a:r>
                        <a:rPr kumimoji="1" lang="ja-JP" altLang="en-US" sz="1400" dirty="0"/>
                        <a:t>時間</a:t>
                      </a:r>
                    </a:p>
                  </a:txBody>
                  <a:tcPr anchor="ctr"/>
                </a:tc>
                <a:tc>
                  <a:txBody>
                    <a:bodyPr/>
                    <a:lstStyle/>
                    <a:p>
                      <a:pPr algn="ctr"/>
                      <a:r>
                        <a:rPr kumimoji="1" lang="ja-JP" altLang="en-US" sz="1400" dirty="0"/>
                        <a:t>内容</a:t>
                      </a:r>
                    </a:p>
                  </a:txBody>
                  <a:tcPr anchor="ctr"/>
                </a:tc>
                <a:tc>
                  <a:txBody>
                    <a:bodyPr/>
                    <a:lstStyle/>
                    <a:p>
                      <a:pPr algn="ctr"/>
                      <a:r>
                        <a:rPr kumimoji="1" lang="ja-JP" altLang="en-US" sz="1400" dirty="0"/>
                        <a:t>活動</a:t>
                      </a:r>
                    </a:p>
                  </a:txBody>
                  <a:tcPr anchor="ctr"/>
                </a:tc>
                <a:extLst>
                  <a:ext uri="{0D108BD9-81ED-4DB2-BD59-A6C34878D82A}">
                    <a16:rowId xmlns:a16="http://schemas.microsoft.com/office/drawing/2014/main" val="10000"/>
                  </a:ext>
                </a:extLst>
              </a:tr>
              <a:tr h="745006">
                <a:tc>
                  <a:txBody>
                    <a:bodyPr/>
                    <a:lstStyle/>
                    <a:p>
                      <a:r>
                        <a:rPr kumimoji="1" lang="en-US" altLang="ja-JP" sz="1400" dirty="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オリエンテーション</a:t>
                      </a:r>
                      <a:endParaRPr kumimoji="1" lang="en-US" altLang="ja-JP" sz="1400" dirty="0"/>
                    </a:p>
                    <a:p>
                      <a:pPr marL="742950" lvl="1" indent="-285750">
                        <a:buFont typeface="Arial" panose="020B0604020202020204" pitchFamily="34" charset="0"/>
                        <a:buChar char="•"/>
                      </a:pPr>
                      <a:r>
                        <a:rPr kumimoji="1" lang="ja-JP" altLang="en-US" sz="1400" dirty="0"/>
                        <a:t>主旨の説明</a:t>
                      </a:r>
                      <a:endParaRPr kumimoji="1" lang="en-US" altLang="ja-JP" sz="1400" dirty="0"/>
                    </a:p>
                    <a:p>
                      <a:pPr marL="742950" lvl="1" indent="-285750">
                        <a:buFont typeface="Arial" panose="020B0604020202020204" pitchFamily="34" charset="0"/>
                        <a:buChar char="•"/>
                      </a:pPr>
                      <a:r>
                        <a:rPr kumimoji="1" lang="ja-JP" altLang="en-US" sz="1400" dirty="0"/>
                        <a:t>ウォーミングアップ演習</a:t>
                      </a:r>
                    </a:p>
                  </a:txBody>
                  <a:tcPr/>
                </a:tc>
                <a:tc>
                  <a:txBody>
                    <a:bodyPr/>
                    <a:lstStyle/>
                    <a:p>
                      <a:r>
                        <a:rPr kumimoji="1" lang="ja-JP" altLang="en-US" sz="1400" dirty="0"/>
                        <a:t>全体ワーク</a:t>
                      </a:r>
                    </a:p>
                  </a:txBody>
                  <a:tcPr/>
                </a:tc>
                <a:extLst>
                  <a:ext uri="{0D108BD9-81ED-4DB2-BD59-A6C34878D82A}">
                    <a16:rowId xmlns:a16="http://schemas.microsoft.com/office/drawing/2014/main" val="10001"/>
                  </a:ext>
                </a:extLst>
              </a:tr>
              <a:tr h="962299">
                <a:tc>
                  <a:txBody>
                    <a:bodyPr/>
                    <a:lstStyle/>
                    <a:p>
                      <a:r>
                        <a:rPr kumimoji="1" lang="en-US" altLang="ja-JP" sz="1400" dirty="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個人の活性化</a:t>
                      </a:r>
                      <a:endParaRPr kumimoji="1" lang="en-US" altLang="ja-JP" sz="1400" dirty="0"/>
                    </a:p>
                    <a:p>
                      <a:pPr marL="742950" lvl="1" indent="-285750">
                        <a:buFont typeface="Arial" panose="020B0604020202020204" pitchFamily="34" charset="0"/>
                        <a:buChar char="•"/>
                      </a:pPr>
                      <a:r>
                        <a:rPr kumimoji="1" lang="ja-JP" altLang="en-US" sz="1400" dirty="0"/>
                        <a:t>会社理念の確認</a:t>
                      </a:r>
                      <a:endParaRPr kumimoji="1" lang="en-US" altLang="ja-JP" sz="1400" dirty="0"/>
                    </a:p>
                    <a:p>
                      <a:pPr marL="742950" lvl="1" indent="-285750">
                        <a:buFont typeface="Arial" panose="020B0604020202020204" pitchFamily="34" charset="0"/>
                        <a:buChar char="•"/>
                      </a:pPr>
                      <a:r>
                        <a:rPr kumimoji="1" lang="ja-JP" altLang="en-US" sz="1400" dirty="0"/>
                        <a:t>会社と自分自身の結び付け</a:t>
                      </a:r>
                      <a:endParaRPr kumimoji="1" lang="en-US" altLang="ja-JP" sz="1400" dirty="0"/>
                    </a:p>
                    <a:p>
                      <a:pPr marL="742950" lvl="1" indent="-285750">
                        <a:buFont typeface="Arial" panose="020B0604020202020204" pitchFamily="34" charset="0"/>
                        <a:buChar char="•"/>
                      </a:pPr>
                      <a:r>
                        <a:rPr kumimoji="1" lang="ja-JP" altLang="en-US" sz="1400" dirty="0"/>
                        <a:t>確認</a:t>
                      </a:r>
                    </a:p>
                  </a:txBody>
                  <a:tcPr/>
                </a:tc>
                <a:tc>
                  <a:txBody>
                    <a:bodyPr/>
                    <a:lstStyle/>
                    <a:p>
                      <a:r>
                        <a:rPr kumimoji="1" lang="ja-JP" altLang="en-US" sz="1400" dirty="0"/>
                        <a:t>講義</a:t>
                      </a:r>
                      <a:endParaRPr kumimoji="1" lang="en-US" altLang="ja-JP" sz="1400" dirty="0"/>
                    </a:p>
                    <a:p>
                      <a:r>
                        <a:rPr kumimoji="1" lang="ja-JP" altLang="en-US" sz="1400" dirty="0"/>
                        <a:t>全体ワーク</a:t>
                      </a:r>
                      <a:endParaRPr kumimoji="1" lang="en-US" altLang="ja-JP" sz="1400" dirty="0"/>
                    </a:p>
                    <a:p>
                      <a:r>
                        <a:rPr kumimoji="1" lang="ja-JP" altLang="en-US" sz="1400" dirty="0"/>
                        <a:t>グループワーク</a:t>
                      </a:r>
                    </a:p>
                  </a:txBody>
                  <a:tcPr/>
                </a:tc>
                <a:extLst>
                  <a:ext uri="{0D108BD9-81ED-4DB2-BD59-A6C34878D82A}">
                    <a16:rowId xmlns:a16="http://schemas.microsoft.com/office/drawing/2014/main" val="10002"/>
                  </a:ext>
                </a:extLst>
              </a:tr>
              <a:tr h="745006">
                <a:tc>
                  <a:txBody>
                    <a:bodyPr/>
                    <a:lstStyle/>
                    <a:p>
                      <a:r>
                        <a:rPr kumimoji="1" lang="en-US" altLang="ja-JP" sz="1400" dirty="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グループ演習</a:t>
                      </a:r>
                      <a:endParaRPr kumimoji="1" lang="en-US" altLang="ja-JP" sz="1400" dirty="0"/>
                    </a:p>
                    <a:p>
                      <a:pPr marL="742950" lvl="1" indent="-285750">
                        <a:buFont typeface="Arial" panose="020B0604020202020204" pitchFamily="34" charset="0"/>
                        <a:buChar char="•"/>
                      </a:pPr>
                      <a:r>
                        <a:rPr kumimoji="1" lang="ja-JP" altLang="en-US" sz="1400" dirty="0"/>
                        <a:t>演習</a:t>
                      </a:r>
                      <a:endParaRPr kumimoji="1" lang="en-US" altLang="ja-JP" sz="1400" dirty="0"/>
                    </a:p>
                    <a:p>
                      <a:pPr marL="742950" lvl="1" indent="-285750">
                        <a:buFont typeface="Arial" panose="020B0604020202020204" pitchFamily="34" charset="0"/>
                        <a:buChar char="•"/>
                      </a:pPr>
                      <a:r>
                        <a:rPr kumimoji="1" lang="ja-JP" altLang="en-US" sz="1400" dirty="0"/>
                        <a:t>自分の役割確認</a:t>
                      </a:r>
                    </a:p>
                  </a:txBody>
                  <a:tcPr/>
                </a:tc>
                <a:tc>
                  <a:txBody>
                    <a:bodyPr/>
                    <a:lstStyle/>
                    <a:p>
                      <a:r>
                        <a:rPr kumimoji="1" lang="ja-JP" altLang="en-US" sz="1400" dirty="0"/>
                        <a:t>グループワーク</a:t>
                      </a:r>
                      <a:endParaRPr kumimoji="1" lang="en-US" altLang="ja-JP" sz="1400" dirty="0"/>
                    </a:p>
                    <a:p>
                      <a:r>
                        <a:rPr kumimoji="1" lang="ja-JP" altLang="en-US" sz="1400" dirty="0"/>
                        <a:t>ロールプレイング</a:t>
                      </a:r>
                    </a:p>
                  </a:txBody>
                  <a:tcPr/>
                </a:tc>
                <a:extLst>
                  <a:ext uri="{0D108BD9-81ED-4DB2-BD59-A6C34878D82A}">
                    <a16:rowId xmlns:a16="http://schemas.microsoft.com/office/drawing/2014/main" val="10003"/>
                  </a:ext>
                </a:extLst>
              </a:tr>
              <a:tr h="745006">
                <a:tc>
                  <a:txBody>
                    <a:bodyPr/>
                    <a:lstStyle/>
                    <a:p>
                      <a:r>
                        <a:rPr kumimoji="1" lang="en-US" altLang="ja-JP" sz="1400" dirty="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組織の活性化</a:t>
                      </a:r>
                      <a:endParaRPr kumimoji="1" lang="en-US" altLang="ja-JP" sz="1400" dirty="0"/>
                    </a:p>
                    <a:p>
                      <a:pPr marL="742950" lvl="1" indent="-285750">
                        <a:buFont typeface="Arial" panose="020B0604020202020204" pitchFamily="34" charset="0"/>
                        <a:buChar char="•"/>
                      </a:pPr>
                      <a:r>
                        <a:rPr kumimoji="1" lang="ja-JP" altLang="en-US" sz="1400" dirty="0"/>
                        <a:t>肯定的なマインド形成</a:t>
                      </a:r>
                      <a:endParaRPr kumimoji="1" lang="en-US" altLang="ja-JP" sz="1400" dirty="0"/>
                    </a:p>
                    <a:p>
                      <a:pPr marL="742950" lvl="1" indent="-285750">
                        <a:buFont typeface="Arial" panose="020B0604020202020204" pitchFamily="34" charset="0"/>
                        <a:buChar char="•"/>
                      </a:pPr>
                      <a:r>
                        <a:rPr kumimoji="1" lang="ja-JP" altLang="en-US" sz="1400" dirty="0"/>
                        <a:t>コミュニケーションスキルトレーニング</a:t>
                      </a:r>
                    </a:p>
                  </a:txBody>
                  <a:tcPr/>
                </a:tc>
                <a:tc>
                  <a:txBody>
                    <a:bodyPr/>
                    <a:lstStyle/>
                    <a:p>
                      <a:r>
                        <a:rPr kumimoji="1" lang="ja-JP" altLang="en-US" sz="1400" dirty="0"/>
                        <a:t>講義</a:t>
                      </a:r>
                      <a:endParaRPr kumimoji="1" lang="en-US" altLang="ja-JP" sz="1400" dirty="0"/>
                    </a:p>
                    <a:p>
                      <a:r>
                        <a:rPr kumimoji="1" lang="ja-JP" altLang="en-US" sz="1400" dirty="0"/>
                        <a:t>グループワーク</a:t>
                      </a:r>
                      <a:endParaRPr kumimoji="1" lang="en-US" altLang="ja-JP" sz="1400" dirty="0"/>
                    </a:p>
                    <a:p>
                      <a:r>
                        <a:rPr kumimoji="1" lang="ja-JP" altLang="en-US" sz="1400" dirty="0"/>
                        <a:t>ペアワーク</a:t>
                      </a:r>
                    </a:p>
                  </a:txBody>
                  <a:tcPr/>
                </a:tc>
                <a:extLst>
                  <a:ext uri="{0D108BD9-81ED-4DB2-BD59-A6C34878D82A}">
                    <a16:rowId xmlns:a16="http://schemas.microsoft.com/office/drawing/2014/main" val="10004"/>
                  </a:ext>
                </a:extLst>
              </a:tr>
              <a:tr h="745006">
                <a:tc>
                  <a:txBody>
                    <a:bodyPr/>
                    <a:lstStyle/>
                    <a:p>
                      <a:r>
                        <a:rPr kumimoji="1" lang="en-US" altLang="ja-JP" sz="1400" dirty="0"/>
                        <a:t>16:00</a:t>
                      </a:r>
                    </a:p>
                    <a:p>
                      <a:endParaRPr kumimoji="1" lang="en-US" altLang="ja-JP" sz="1400" dirty="0"/>
                    </a:p>
                    <a:p>
                      <a:r>
                        <a:rPr kumimoji="1" lang="en-US" altLang="ja-JP" sz="1400" dirty="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振り返り</a:t>
                      </a:r>
                      <a:endParaRPr kumimoji="1" lang="en-US" altLang="ja-JP" sz="1400" dirty="0"/>
                    </a:p>
                    <a:p>
                      <a:pPr marL="742950" lvl="1" indent="-285750">
                        <a:buFont typeface="Arial" panose="020B0604020202020204" pitchFamily="34" charset="0"/>
                        <a:buChar char="•"/>
                      </a:pPr>
                      <a:r>
                        <a:rPr kumimoji="1" lang="ja-JP" altLang="en-US" sz="1400" dirty="0"/>
                        <a:t>アクションプランの策定</a:t>
                      </a:r>
                      <a:endParaRPr kumimoji="1" lang="en-US" altLang="ja-JP" sz="1400" dirty="0"/>
                    </a:p>
                    <a:p>
                      <a:pPr marL="742950" lvl="1" indent="-285750">
                        <a:buFont typeface="Arial" panose="020B0604020202020204" pitchFamily="34" charset="0"/>
                        <a:buChar char="•"/>
                      </a:pPr>
                      <a:r>
                        <a:rPr kumimoji="1" lang="ja-JP" altLang="en-US" sz="1400" dirty="0"/>
                        <a:t>報告書作成</a:t>
                      </a:r>
                    </a:p>
                  </a:txBody>
                  <a:tcPr/>
                </a:tc>
                <a:tc>
                  <a:txBody>
                    <a:bodyPr/>
                    <a:lstStyle/>
                    <a:p>
                      <a:r>
                        <a:rPr kumimoji="1" lang="ja-JP" altLang="en-US" sz="1400" dirty="0"/>
                        <a:t>全体ワーク</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8065631"/>
      </p:ext>
    </p:extLst>
  </p:cSld>
  <p:clrMapOvr>
    <a:masterClrMapping/>
  </p:clrMapOvr>
  <p:transition spd="med" advTm="34000">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3">
            <a:extLst>
              <a:ext uri="{FF2B5EF4-FFF2-40B4-BE49-F238E27FC236}">
                <a16:creationId xmlns:a16="http://schemas.microsoft.com/office/drawing/2014/main" id="{52906545-52C0-41FF-8AD8-E02A4D3EC94D}"/>
              </a:ext>
            </a:extLst>
          </p:cNvPr>
          <p:cNvGraphicFramePr>
            <a:graphicFrameLocks/>
          </p:cNvGraphicFramePr>
          <p:nvPr>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kumimoji="1" lang="ja-JP" altLang="en-US" dirty="0"/>
              <a:t>プログラムコンセプト①</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 name="円形吹き出し 4">
            <a:extLst>
              <a:ext uri="{FF2B5EF4-FFF2-40B4-BE49-F238E27FC236}">
                <a16:creationId xmlns:a16="http://schemas.microsoft.com/office/drawing/2014/main" id="{9288C825-56D7-4570-97B4-18C7777CF9E2}"/>
              </a:ext>
            </a:extLst>
          </p:cNvPr>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組織の好循環には「関係の質」が最も大事であり、ここに注力した研修を行います。</a:t>
            </a:r>
          </a:p>
        </p:txBody>
      </p:sp>
      <p:pic>
        <p:nvPicPr>
          <p:cNvPr id="7" name="図 6">
            <a:extLst>
              <a:ext uri="{FF2B5EF4-FFF2-40B4-BE49-F238E27FC236}">
                <a16:creationId xmlns:a16="http://schemas.microsoft.com/office/drawing/2014/main" id="{58E0941E-9E9A-45F9-9641-7F7657FEA9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transition spd="med" advTm="36000">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プログラムコンセプト②</a:t>
            </a:r>
          </a:p>
        </p:txBody>
      </p:sp>
      <p:sp>
        <p:nvSpPr>
          <p:cNvPr id="2" name="スライド番号プレースホルダー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5" name="右矢印 12">
            <a:extLst>
              <a:ext uri="{FF2B5EF4-FFF2-40B4-BE49-F238E27FC236}">
                <a16:creationId xmlns:a16="http://schemas.microsoft.com/office/drawing/2014/main" id="{68EB46B6-2941-4C1C-A966-5A64D3A781FA}"/>
              </a:ext>
            </a:extLst>
          </p:cNvPr>
          <p:cNvSpPr/>
          <p:nvPr/>
        </p:nvSpPr>
        <p:spPr>
          <a:xfrm>
            <a:off x="4214112" y="3469078"/>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nvGrpSpPr>
          <p:cNvPr id="56" name="グループ化 55">
            <a:extLst>
              <a:ext uri="{FF2B5EF4-FFF2-40B4-BE49-F238E27FC236}">
                <a16:creationId xmlns:a16="http://schemas.microsoft.com/office/drawing/2014/main" id="{C8356292-04A4-41A8-9E79-AD5D5C8CA6C7}"/>
              </a:ext>
            </a:extLst>
          </p:cNvPr>
          <p:cNvGrpSpPr/>
          <p:nvPr/>
        </p:nvGrpSpPr>
        <p:grpSpPr>
          <a:xfrm>
            <a:off x="5932001" y="3051409"/>
            <a:ext cx="2209289" cy="2150775"/>
            <a:chOff x="5836880" y="2509366"/>
            <a:chExt cx="2209289" cy="2150775"/>
          </a:xfrm>
        </p:grpSpPr>
        <p:sp>
          <p:nvSpPr>
            <p:cNvPr id="57" name="フリーフォーム 11">
              <a:extLst>
                <a:ext uri="{FF2B5EF4-FFF2-40B4-BE49-F238E27FC236}">
                  <a16:creationId xmlns:a16="http://schemas.microsoft.com/office/drawing/2014/main" id="{60560506-6B34-4D60-B14B-9AC26B7B79BE}"/>
                </a:ext>
              </a:extLst>
            </p:cNvPr>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ポジティブ</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58" name="下矢印 13">
              <a:extLst>
                <a:ext uri="{FF2B5EF4-FFF2-40B4-BE49-F238E27FC236}">
                  <a16:creationId xmlns:a16="http://schemas.microsoft.com/office/drawing/2014/main" id="{DC7476FC-76B8-40BF-BD1A-4C7F55D1A1BD}"/>
                </a:ext>
              </a:extLst>
            </p:cNvPr>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9" name="下矢印 14">
              <a:extLst>
                <a:ext uri="{FF2B5EF4-FFF2-40B4-BE49-F238E27FC236}">
                  <a16:creationId xmlns:a16="http://schemas.microsoft.com/office/drawing/2014/main" id="{00CF8A7D-F615-4B30-9367-743D7D596250}"/>
                </a:ext>
              </a:extLst>
            </p:cNvPr>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0" name="下矢印 15">
              <a:extLst>
                <a:ext uri="{FF2B5EF4-FFF2-40B4-BE49-F238E27FC236}">
                  <a16:creationId xmlns:a16="http://schemas.microsoft.com/office/drawing/2014/main" id="{60F9FAB3-C19C-4ADA-BDCE-588419DD8B7A}"/>
                </a:ext>
              </a:extLst>
            </p:cNvPr>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grpSp>
        <p:nvGrpSpPr>
          <p:cNvPr id="61" name="グループ化 60">
            <a:extLst>
              <a:ext uri="{FF2B5EF4-FFF2-40B4-BE49-F238E27FC236}">
                <a16:creationId xmlns:a16="http://schemas.microsoft.com/office/drawing/2014/main" id="{F77972E5-110C-494C-88B7-8BD256D6977C}"/>
              </a:ext>
            </a:extLst>
          </p:cNvPr>
          <p:cNvGrpSpPr/>
          <p:nvPr/>
        </p:nvGrpSpPr>
        <p:grpSpPr>
          <a:xfrm>
            <a:off x="1190130" y="3072675"/>
            <a:ext cx="2209289" cy="2129509"/>
            <a:chOff x="1143464" y="3431677"/>
            <a:chExt cx="2209289" cy="2129509"/>
          </a:xfrm>
        </p:grpSpPr>
        <p:sp>
          <p:nvSpPr>
            <p:cNvPr id="65" name="フリーフォーム 7">
              <a:extLst>
                <a:ext uri="{FF2B5EF4-FFF2-40B4-BE49-F238E27FC236}">
                  <a16:creationId xmlns:a16="http://schemas.microsoft.com/office/drawing/2014/main" id="{ADD20032-E627-475D-8D1C-2AC3A1308CB1}"/>
                </a:ext>
              </a:extLst>
            </p:cNvPr>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ギャップ</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66" name="下矢印 8">
              <a:extLst>
                <a:ext uri="{FF2B5EF4-FFF2-40B4-BE49-F238E27FC236}">
                  <a16:creationId xmlns:a16="http://schemas.microsoft.com/office/drawing/2014/main" id="{C972D1D6-15E6-432E-A94D-797F32F599BC}"/>
                </a:ext>
              </a:extLst>
            </p:cNvPr>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7" name="下矢印 9">
              <a:extLst>
                <a:ext uri="{FF2B5EF4-FFF2-40B4-BE49-F238E27FC236}">
                  <a16:creationId xmlns:a16="http://schemas.microsoft.com/office/drawing/2014/main" id="{0DEA116A-E8B4-4739-B772-8563521ADC88}"/>
                </a:ext>
              </a:extLst>
            </p:cNvPr>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8" name="下矢印 10">
              <a:extLst>
                <a:ext uri="{FF2B5EF4-FFF2-40B4-BE49-F238E27FC236}">
                  <a16:creationId xmlns:a16="http://schemas.microsoft.com/office/drawing/2014/main" id="{737A1CA2-A6E9-48A5-82D5-95ABB690BC61}"/>
                </a:ext>
              </a:extLst>
            </p:cNvPr>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79" name="テキスト ボックス 78">
            <a:extLst>
              <a:ext uri="{FF2B5EF4-FFF2-40B4-BE49-F238E27FC236}">
                <a16:creationId xmlns:a16="http://schemas.microsoft.com/office/drawing/2014/main" id="{3CBA37BA-CC4E-4C27-B3E9-46691CEEB0D1}"/>
              </a:ext>
            </a:extLst>
          </p:cNvPr>
          <p:cNvSpPr txBox="1"/>
          <p:nvPr/>
        </p:nvSpPr>
        <p:spPr>
          <a:xfrm>
            <a:off x="382551"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問題を特定し、外側から必要なものを持ってきてあるべき状態にする。</a:t>
            </a:r>
          </a:p>
        </p:txBody>
      </p:sp>
      <p:sp>
        <p:nvSpPr>
          <p:cNvPr id="80" name="テキスト ボックス 79">
            <a:extLst>
              <a:ext uri="{FF2B5EF4-FFF2-40B4-BE49-F238E27FC236}">
                <a16:creationId xmlns:a16="http://schemas.microsoft.com/office/drawing/2014/main" id="{2D88E82C-5A89-498B-9DD2-7F539ADDF45D}"/>
              </a:ext>
            </a:extLst>
          </p:cNvPr>
          <p:cNvSpPr txBox="1"/>
          <p:nvPr/>
        </p:nvSpPr>
        <p:spPr>
          <a:xfrm>
            <a:off x="5184000"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強みを生かしてありたい状態に内側から外側に向けて進めていく。</a:t>
            </a:r>
          </a:p>
        </p:txBody>
      </p:sp>
    </p:spTree>
    <p:custDataLst>
      <p:tags r:id="rId1"/>
    </p:custDataLst>
    <p:extLst>
      <p:ext uri="{BB962C8B-B14F-4D97-AF65-F5344CB8AC3E}">
        <p14:creationId xmlns:p14="http://schemas.microsoft.com/office/powerpoint/2010/main" val="2106625947"/>
      </p:ext>
    </p:extLst>
  </p:cSld>
  <p:clrMapOvr>
    <a:masterClrMapping/>
  </p:clrMapOvr>
  <p:transition spd="med" advTm="7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a:t>「個人の活性化」によって「チームの活性化」が進みます。</a:t>
            </a:r>
          </a:p>
          <a:p>
            <a:pPr>
              <a:spcBef>
                <a:spcPts val="1800"/>
              </a:spcBef>
            </a:pPr>
            <a:r>
              <a:rPr lang="ja-JP" altLang="en-US" dirty="0"/>
              <a:t>「チームの活性化」によって「部門の活性化」が進みます。</a:t>
            </a:r>
          </a:p>
          <a:p>
            <a:pPr>
              <a:spcBef>
                <a:spcPts val="1800"/>
              </a:spcBef>
            </a:pPr>
            <a:r>
              <a:rPr lang="ja-JP" altLang="en-US" dirty="0"/>
              <a:t>「部門の活性化」によって最終的には「企業の活性化」が進みます。</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6" name="図表 5">
            <a:extLst>
              <a:ext uri="{FF2B5EF4-FFF2-40B4-BE49-F238E27FC236}">
                <a16:creationId xmlns:a16="http://schemas.microsoft.com/office/drawing/2014/main" id="{E004CA0F-1C07-456B-8EED-EB9FB1CF3100}"/>
              </a:ext>
            </a:extLst>
          </p:cNvPr>
          <p:cNvGraphicFramePr/>
          <p:nvPr>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transition spd="med" advTm="126000">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研修の効果①</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8" name="コンテンツ プレースホルダー 4">
            <a:extLst>
              <a:ext uri="{FF2B5EF4-FFF2-40B4-BE49-F238E27FC236}">
                <a16:creationId xmlns:a16="http://schemas.microsoft.com/office/drawing/2014/main" id="{2DC6C4A5-02FF-4A50-9037-01292170EEF6}"/>
              </a:ext>
            </a:extLst>
          </p:cNvPr>
          <p:cNvGraphicFramePr>
            <a:graphicFrameLocks noGrp="1"/>
          </p:cNvGraphicFramePr>
          <p:nvPr>
            <p:ph idx="1"/>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上矢印 4">
            <a:extLst>
              <a:ext uri="{FF2B5EF4-FFF2-40B4-BE49-F238E27FC236}">
                <a16:creationId xmlns:a16="http://schemas.microsoft.com/office/drawing/2014/main" id="{EC7E21D2-064D-412C-9F64-353E447522D0}"/>
              </a:ext>
            </a:extLst>
          </p:cNvPr>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主体的行動</a:t>
            </a:r>
          </a:p>
        </p:txBody>
      </p:sp>
    </p:spTree>
    <p:custDataLst>
      <p:tags r:id="rId1"/>
    </p:custDataLst>
    <p:extLst>
      <p:ext uri="{BB962C8B-B14F-4D97-AF65-F5344CB8AC3E}">
        <p14:creationId xmlns:p14="http://schemas.microsoft.com/office/powerpoint/2010/main" val="1604322788"/>
      </p:ext>
    </p:extLst>
  </p:cSld>
  <p:clrMapOvr>
    <a:masterClrMapping/>
  </p:clrMapOvr>
  <p:transition spd="med" advTm="1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9|1.3|0.8|0.8|0.8|0.9|0.8"/>
</p:tagLst>
</file>

<file path=ppt/tags/tag2.xml><?xml version="1.0" encoding="utf-8"?>
<p:tagLst xmlns:a="http://schemas.openxmlformats.org/drawingml/2006/main" xmlns:r="http://schemas.openxmlformats.org/officeDocument/2006/relationships" xmlns:p="http://schemas.openxmlformats.org/presentationml/2006/main">
  <p:tag name="TIMING" val="|0.2|1|0.9|1.2|1|0.9|0.7|0.9|1.2|0.9"/>
</p:tagLst>
</file>

<file path=ppt/tags/tag3.xml><?xml version="1.0" encoding="utf-8"?>
<p:tagLst xmlns:a="http://schemas.openxmlformats.org/drawingml/2006/main" xmlns:r="http://schemas.openxmlformats.org/officeDocument/2006/relationships" xmlns:p="http://schemas.openxmlformats.org/presentationml/2006/main">
  <p:tag name="TIMING" val="|1.5|1.1|0.6"/>
</p:tagLst>
</file>

<file path=ppt/tags/tag4.xml><?xml version="1.0" encoding="utf-8"?>
<p:tagLst xmlns:a="http://schemas.openxmlformats.org/drawingml/2006/main" xmlns:r="http://schemas.openxmlformats.org/officeDocument/2006/relationships" xmlns:p="http://schemas.openxmlformats.org/presentationml/2006/main">
  <p:tag name="TIMING" val="|0.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TotalTime>
  <Words>778</Words>
  <Application>Microsoft Office PowerPoint</Application>
  <PresentationFormat>画面に合わせる (4:3)</PresentationFormat>
  <Paragraphs>138</Paragraphs>
  <Slides>13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ＭＳ Ｐゴシック</vt:lpstr>
      <vt:lpstr>メイリオ</vt:lpstr>
      <vt:lpstr>游ゴシック</vt:lpstr>
      <vt:lpstr>Arial</vt:lpstr>
      <vt:lpstr>Calibri</vt:lpstr>
      <vt:lpstr>Century Gothic</vt:lpstr>
      <vt:lpstr>Wingdings</vt:lpstr>
      <vt:lpstr>Wingdings 3</vt:lpstr>
      <vt:lpstr>イオン ボードルーム</vt:lpstr>
      <vt:lpstr> ポジティブマインドを醸成する 組織活性化研修のご提案</vt:lpstr>
      <vt:lpstr>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2021-11-01T00:57:09Z</dcterms:created>
  <dcterms:modified xsi:type="dcterms:W3CDTF">2021-09-15T03:39:45Z</dcterms:modified>
</cp:coreProperties>
</file>