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2" d="100"/>
          <a:sy n="72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9144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2800" spc="200" baseline="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 algn="ctr">
              <a:buNone/>
              <a:defRPr sz="1600"/>
            </a:lvl2pPr>
            <a:lvl3pPr marL="914377" indent="0" algn="ctr">
              <a:buNone/>
              <a:defRPr sz="16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FBA1213A-9F86-4D78-A65E-163DEF95212B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26500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1213A-9F86-4D78-A65E-163DEF95212B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723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1213A-9F86-4D78-A65E-163DEF95212B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14149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1213A-9F86-4D78-A65E-163DEF95212B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11020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9144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2800" b="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1213A-9F86-4D78-A65E-163DEF95212B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95714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1213A-9F86-4D78-A65E-163DEF95212B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2836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marL="0" lvl="0" indent="0" algn="l" defTabSz="914377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1213A-9F86-4D78-A65E-163DEF95212B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85766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1213A-9F86-4D78-A65E-163DEF95212B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8067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1213A-9F86-4D78-A65E-163DEF95212B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3372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1213A-9F86-4D78-A65E-163DEF95212B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54359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1213A-9F86-4D78-A65E-163DEF95212B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2742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FBA1213A-9F86-4D78-A65E-163DEF95212B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200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0682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377" rtl="0" eaLnBrk="1" latinLnBrk="0" hangingPunct="1">
        <a:lnSpc>
          <a:spcPct val="80000"/>
        </a:lnSpc>
        <a:spcBef>
          <a:spcPct val="0"/>
        </a:spcBef>
        <a:buNone/>
        <a:defRPr kumimoji="1" sz="3800" kern="1200" cap="all" spc="100" baseline="0">
          <a:solidFill>
            <a:schemeClr val="tx1">
              <a:lumMod val="90000"/>
              <a:lumOff val="10000"/>
            </a:schemeClr>
          </a:solidFill>
          <a:latin typeface="メイリオ" panose="020B0604030504040204" pitchFamily="50" charset="-128"/>
          <a:ea typeface="メイリオ" panose="020B0604030504040204" pitchFamily="50" charset="-128"/>
          <a:cs typeface="+mj-cs"/>
        </a:defRPr>
      </a:lvl1pPr>
    </p:titleStyle>
    <p:bodyStyle>
      <a:lvl1pPr marL="91440" indent="-91440" algn="l" defTabSz="914377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768095" y="585216"/>
            <a:ext cx="8168087" cy="1499616"/>
          </a:xfrm>
        </p:spPr>
        <p:txBody>
          <a:bodyPr>
            <a:normAutofit/>
          </a:bodyPr>
          <a:lstStyle/>
          <a:p>
            <a:r>
              <a:rPr lang="en-US" altLang="ja-JP" sz="3200" dirty="0"/>
              <a:t>HSL</a:t>
            </a:r>
            <a:r>
              <a:rPr lang="ja-JP" altLang="en-US" sz="3200" dirty="0"/>
              <a:t>カラーモデルを使ったグラデーション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99592" y="2708920"/>
            <a:ext cx="1008112" cy="100811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1979712" y="2708920"/>
            <a:ext cx="1008112" cy="100811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3059832" y="2708920"/>
            <a:ext cx="1008112" cy="100811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4139952" y="2708920"/>
            <a:ext cx="1008112" cy="100811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5220072" y="2708920"/>
            <a:ext cx="1008112" cy="100811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6300192" y="2708920"/>
            <a:ext cx="1008112" cy="100811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7380312" y="2708920"/>
            <a:ext cx="1008112" cy="100811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9854966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090DCB5F-146D-478A-852A-34B16FE9F3A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</Words>
  <Application>Microsoft Office PowerPoint</Application>
  <PresentationFormat>画面に合わせる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Tw Cen MT</vt:lpstr>
      <vt:lpstr>Tw Cen MT Condensed</vt:lpstr>
      <vt:lpstr>Wingdings 3</vt:lpstr>
      <vt:lpstr>インテグラル</vt:lpstr>
      <vt:lpstr>HSLカラーモデルを使ったグラデーション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2021-11-01T06:36:46Z</dcterms:created>
  <dcterms:modified xsi:type="dcterms:W3CDTF">2021-09-15T03:45:57Z</dcterms:modified>
</cp:coreProperties>
</file>