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3800" spc="200" baseline="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FBA1213A-9F86-4D78-A65E-163DEF95212B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9051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9845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0787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3165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7925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198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9089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7720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3925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7523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9775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FBA1213A-9F86-4D78-A65E-163DEF95212B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9018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38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68867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画面に合わせる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1_インテグラル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2021-11-01T04:39:29Z</dcterms:created>
  <dcterms:modified xsi:type="dcterms:W3CDTF">2021-09-15T03:49:45Z</dcterms:modified>
</cp:coreProperties>
</file>