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63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51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79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02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5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41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30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9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84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09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8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331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943100"/>
            <a:ext cx="7290055" cy="43662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572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43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52001" y="1558350"/>
          <a:ext cx="8639999" cy="5209743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3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3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4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34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34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089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広告費（億円）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構成比（％）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89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2021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2019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2020</a:t>
                      </a:r>
                      <a:r>
                        <a:rPr kumimoji="1" lang="ja-JP" altLang="en-US" sz="1400" kern="1200" dirty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/>
                        <a:t>2021</a:t>
                      </a:r>
                      <a:r>
                        <a:rPr kumimoji="1" lang="ja-JP" altLang="en-US" sz="1400" kern="120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マスコミ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89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インターネット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89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プロモーションメディアほか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89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12,299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総計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58,913</a:t>
                      </a:r>
                      <a:endParaRPr kumimoji="1" lang="en-US" altLang="ja-JP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738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111</Words>
  <Application>Microsoft Office PowerPoint</Application>
  <PresentationFormat>画面に合わせる (4:3)</PresentationFormat>
  <Paragraphs>93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媒体別広告費の推移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2021-11-01T07:57:18Z</dcterms:created>
  <dcterms:modified xsi:type="dcterms:W3CDTF">2021-09-15T03:47:47Z</dcterms:modified>
</cp:coreProperties>
</file>