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27C31E-C653-4205-8828-31B0D0022CA3}" type="doc">
      <dgm:prSet loTypeId="urn:microsoft.com/office/officeart/2005/8/layout/hierarchy2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FF6B8D1F-158D-4D46-BE3F-E6251B269D63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/>
            <a:t>企業として</a:t>
          </a:r>
          <a:r>
            <a:rPr kumimoji="1" lang="en-US" altLang="ja-JP" sz="1200" dirty="0"/>
            <a:t>SNS</a:t>
          </a:r>
          <a:r>
            <a:rPr kumimoji="1" lang="ja-JP" altLang="en-US" sz="1200" dirty="0"/>
            <a:t>を活用する</a:t>
          </a:r>
        </a:p>
      </dgm:t>
    </dgm:pt>
    <dgm:pt modelId="{80C433F4-B779-4D5D-93C4-4F4B4D51ADAA}" type="parTrans" cxnId="{31ABC45F-8E36-4B24-8FB2-580D6DB508D4}">
      <dgm:prSet/>
      <dgm:spPr/>
      <dgm:t>
        <a:bodyPr/>
        <a:lstStyle/>
        <a:p>
          <a:endParaRPr kumimoji="1" lang="ja-JP" altLang="en-US"/>
        </a:p>
      </dgm:t>
    </dgm:pt>
    <dgm:pt modelId="{A58EAC34-D334-43B9-93FC-29421E27C6E5}" type="sibTrans" cxnId="{31ABC45F-8E36-4B24-8FB2-580D6DB508D4}">
      <dgm:prSet/>
      <dgm:spPr/>
      <dgm:t>
        <a:bodyPr/>
        <a:lstStyle/>
        <a:p>
          <a:endParaRPr kumimoji="1" lang="ja-JP" altLang="en-US"/>
        </a:p>
      </dgm:t>
    </dgm:pt>
    <dgm:pt modelId="{5ACA5C4C-4F7B-44D2-9DC7-A2569CE2C391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/>
            <a:t>情報発信ツールとして</a:t>
          </a:r>
          <a:br>
            <a:rPr kumimoji="1" lang="en-US" altLang="ja-JP" sz="1200" dirty="0"/>
          </a:br>
          <a:r>
            <a:rPr kumimoji="1" lang="ja-JP" altLang="en-US" sz="1200" dirty="0"/>
            <a:t>活用</a:t>
          </a:r>
        </a:p>
      </dgm:t>
    </dgm:pt>
    <dgm:pt modelId="{2453EFC2-2A88-4DBE-B744-E145CC703114}" type="parTrans" cxnId="{4DACD502-C346-4857-81CC-56CDB78AF68F}">
      <dgm:prSet/>
      <dgm:spPr/>
      <dgm:t>
        <a:bodyPr/>
        <a:lstStyle/>
        <a:p>
          <a:endParaRPr kumimoji="1" lang="ja-JP" altLang="en-US"/>
        </a:p>
      </dgm:t>
    </dgm:pt>
    <dgm:pt modelId="{F88A46C1-853A-44F5-B3CA-846A346E80F5}" type="sibTrans" cxnId="{4DACD502-C346-4857-81CC-56CDB78AF68F}">
      <dgm:prSet/>
      <dgm:spPr/>
      <dgm:t>
        <a:bodyPr/>
        <a:lstStyle/>
        <a:p>
          <a:endParaRPr kumimoji="1" lang="ja-JP" altLang="en-US"/>
        </a:p>
      </dgm:t>
    </dgm:pt>
    <dgm:pt modelId="{4F36A92E-A559-44FA-BBE9-B3A83D37D561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/>
            <a:t>注目記事をトップページに表示させる</a:t>
          </a:r>
        </a:p>
      </dgm:t>
    </dgm:pt>
    <dgm:pt modelId="{693E8134-EF51-4385-A252-7A3E5B14F9A0}" type="parTrans" cxnId="{5D6C028A-458F-4123-97F9-4E6C12A14CC8}">
      <dgm:prSet/>
      <dgm:spPr/>
      <dgm:t>
        <a:bodyPr/>
        <a:lstStyle/>
        <a:p>
          <a:endParaRPr kumimoji="1" lang="ja-JP" altLang="en-US"/>
        </a:p>
      </dgm:t>
    </dgm:pt>
    <dgm:pt modelId="{FA93BA3D-8948-45AB-BB6A-874DC8F528E7}" type="sibTrans" cxnId="{5D6C028A-458F-4123-97F9-4E6C12A14CC8}">
      <dgm:prSet/>
      <dgm:spPr/>
      <dgm:t>
        <a:bodyPr/>
        <a:lstStyle/>
        <a:p>
          <a:endParaRPr kumimoji="1" lang="ja-JP" altLang="en-US"/>
        </a:p>
      </dgm:t>
    </dgm:pt>
    <dgm:pt modelId="{4FED383E-6BAE-4BF5-9AFA-F4E406A56022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/>
            <a:t>アクセスランキングで注目させる</a:t>
          </a:r>
        </a:p>
      </dgm:t>
    </dgm:pt>
    <dgm:pt modelId="{0C589AE1-AA65-4232-8381-9EEFD196DBA3}" type="parTrans" cxnId="{49515048-4880-44FA-9E3F-EE1A9DDCAC34}">
      <dgm:prSet/>
      <dgm:spPr/>
      <dgm:t>
        <a:bodyPr/>
        <a:lstStyle/>
        <a:p>
          <a:endParaRPr kumimoji="1" lang="ja-JP" altLang="en-US"/>
        </a:p>
      </dgm:t>
    </dgm:pt>
    <dgm:pt modelId="{3505394A-4BE3-4F2B-9BAC-3BC052E862E7}" type="sibTrans" cxnId="{49515048-4880-44FA-9E3F-EE1A9DDCAC34}">
      <dgm:prSet/>
      <dgm:spPr/>
      <dgm:t>
        <a:bodyPr/>
        <a:lstStyle/>
        <a:p>
          <a:endParaRPr kumimoji="1" lang="ja-JP" altLang="en-US"/>
        </a:p>
      </dgm:t>
    </dgm:pt>
    <dgm:pt modelId="{14D949DD-D706-43A5-8FDE-28B2D5C14D24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/>
            <a:t>顧客ニーズ収集の場として活用</a:t>
          </a:r>
        </a:p>
      </dgm:t>
    </dgm:pt>
    <dgm:pt modelId="{90B26971-BA20-4DD4-B352-B3E0A012DB08}" type="parTrans" cxnId="{D20A3FCC-2B0C-4E98-8DAF-294484C6C1D0}">
      <dgm:prSet/>
      <dgm:spPr/>
      <dgm:t>
        <a:bodyPr/>
        <a:lstStyle/>
        <a:p>
          <a:endParaRPr kumimoji="1" lang="ja-JP" altLang="en-US"/>
        </a:p>
      </dgm:t>
    </dgm:pt>
    <dgm:pt modelId="{1F2AC1B5-446C-4DFD-847E-3756E89C52B9}" type="sibTrans" cxnId="{D20A3FCC-2B0C-4E98-8DAF-294484C6C1D0}">
      <dgm:prSet/>
      <dgm:spPr/>
      <dgm:t>
        <a:bodyPr/>
        <a:lstStyle/>
        <a:p>
          <a:endParaRPr kumimoji="1" lang="ja-JP" altLang="en-US"/>
        </a:p>
      </dgm:t>
    </dgm:pt>
    <dgm:pt modelId="{07F5AAD2-7921-4518-B852-AF02C35132F4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/>
            <a:t>専門スタッフが問い合わせなどに迅速に対応する</a:t>
          </a:r>
          <a:endParaRPr kumimoji="1" lang="en-US" altLang="ja-JP" sz="1200" dirty="0"/>
        </a:p>
      </dgm:t>
    </dgm:pt>
    <dgm:pt modelId="{0D2740B9-1E7A-4C46-BEA7-333307D32A11}" type="parTrans" cxnId="{F7AAF7C7-0EBF-4603-80FD-DFBA5FE79572}">
      <dgm:prSet/>
      <dgm:spPr/>
      <dgm:t>
        <a:bodyPr/>
        <a:lstStyle/>
        <a:p>
          <a:endParaRPr kumimoji="1" lang="ja-JP" altLang="en-US"/>
        </a:p>
      </dgm:t>
    </dgm:pt>
    <dgm:pt modelId="{6E3432CF-CB4E-4010-BE2C-8EAEDBDE3BB0}" type="sibTrans" cxnId="{F7AAF7C7-0EBF-4603-80FD-DFBA5FE79572}">
      <dgm:prSet/>
      <dgm:spPr/>
      <dgm:t>
        <a:bodyPr/>
        <a:lstStyle/>
        <a:p>
          <a:endParaRPr kumimoji="1" lang="ja-JP" altLang="en-US"/>
        </a:p>
      </dgm:t>
    </dgm:pt>
    <dgm:pt modelId="{C9AF0887-F683-424E-80C3-04411C15DCA8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/>
            <a:t>会員同士の情報交流の場として活用</a:t>
          </a:r>
        </a:p>
      </dgm:t>
    </dgm:pt>
    <dgm:pt modelId="{11AA46ED-517B-4011-AF62-B8AF303F838D}" type="parTrans" cxnId="{3B1CF72C-43B2-4FD1-AE4A-C0780799E15D}">
      <dgm:prSet/>
      <dgm:spPr/>
      <dgm:t>
        <a:bodyPr/>
        <a:lstStyle/>
        <a:p>
          <a:endParaRPr kumimoji="1" lang="ja-JP" altLang="en-US"/>
        </a:p>
      </dgm:t>
    </dgm:pt>
    <dgm:pt modelId="{022EE317-0713-43A2-AAD3-AAC8E2722A43}" type="sibTrans" cxnId="{3B1CF72C-43B2-4FD1-AE4A-C0780799E15D}">
      <dgm:prSet/>
      <dgm:spPr/>
      <dgm:t>
        <a:bodyPr/>
        <a:lstStyle/>
        <a:p>
          <a:endParaRPr kumimoji="1" lang="ja-JP" altLang="en-US"/>
        </a:p>
      </dgm:t>
    </dgm:pt>
    <dgm:pt modelId="{3AB9AB7E-C052-4CA1-831F-ABDC2CEA30D5}">
      <dgm:prSet phldrT="[テキスト]" custT="1"/>
      <dgm:spPr/>
      <dgm:t>
        <a:bodyPr lIns="36000"/>
        <a:lstStyle/>
        <a:p>
          <a:pPr algn="l"/>
          <a:r>
            <a:rPr kumimoji="1" lang="ja-JP" altLang="en-US" sz="1200"/>
            <a:t>シンプルでわかりやすいナビゲーションを採用する</a:t>
          </a:r>
          <a:endParaRPr kumimoji="1" lang="ja-JP" altLang="en-US" sz="1200" dirty="0"/>
        </a:p>
      </dgm:t>
    </dgm:pt>
    <dgm:pt modelId="{B8DA3FAC-7AF0-40BA-AC8E-40273D9829AC}" type="parTrans" cxnId="{5EA0D882-1EE9-4E58-93E4-1D8A7D3799EA}">
      <dgm:prSet/>
      <dgm:spPr/>
      <dgm:t>
        <a:bodyPr/>
        <a:lstStyle/>
        <a:p>
          <a:endParaRPr kumimoji="1" lang="ja-JP" altLang="en-US"/>
        </a:p>
      </dgm:t>
    </dgm:pt>
    <dgm:pt modelId="{5713C2BA-B0B0-4943-837C-69A337905D8F}" type="sibTrans" cxnId="{5EA0D882-1EE9-4E58-93E4-1D8A7D3799EA}">
      <dgm:prSet/>
      <dgm:spPr/>
      <dgm:t>
        <a:bodyPr/>
        <a:lstStyle/>
        <a:p>
          <a:endParaRPr kumimoji="1" lang="ja-JP" altLang="en-US"/>
        </a:p>
      </dgm:t>
    </dgm:pt>
    <dgm:pt modelId="{37E4A8F1-51E3-4D2D-8877-9A3C17766CF1}">
      <dgm:prSet custT="1"/>
      <dgm:spPr/>
      <dgm:t>
        <a:bodyPr lIns="36000"/>
        <a:lstStyle/>
        <a:p>
          <a:pPr algn="l"/>
          <a:r>
            <a:rPr kumimoji="1" lang="ja-JP" altLang="en-US" sz="1200" dirty="0"/>
            <a:t>登録会員には、「お友達申請」をして親近感を持ってもらう</a:t>
          </a:r>
        </a:p>
      </dgm:t>
    </dgm:pt>
    <dgm:pt modelId="{D421D960-70BE-4622-9686-CD0F5399AB25}" type="parTrans" cxnId="{681244F7-AA35-42A9-8711-9A37888EB7AB}">
      <dgm:prSet/>
      <dgm:spPr/>
      <dgm:t>
        <a:bodyPr/>
        <a:lstStyle/>
        <a:p>
          <a:endParaRPr kumimoji="1" lang="ja-JP" altLang="en-US"/>
        </a:p>
      </dgm:t>
    </dgm:pt>
    <dgm:pt modelId="{B1FCCDB2-68C2-447D-B02A-D55F873DCB57}" type="sibTrans" cxnId="{681244F7-AA35-42A9-8711-9A37888EB7AB}">
      <dgm:prSet/>
      <dgm:spPr/>
      <dgm:t>
        <a:bodyPr/>
        <a:lstStyle/>
        <a:p>
          <a:endParaRPr kumimoji="1" lang="ja-JP" altLang="en-US"/>
        </a:p>
      </dgm:t>
    </dgm:pt>
    <dgm:pt modelId="{E36526FD-BB53-49A0-8679-8B0778815FEE}">
      <dgm:prSet custT="1"/>
      <dgm:spPr/>
      <dgm:t>
        <a:bodyPr lIns="36000"/>
        <a:lstStyle/>
        <a:p>
          <a:pPr algn="l"/>
          <a:r>
            <a:rPr kumimoji="1" lang="ja-JP" altLang="en-US" sz="1200" dirty="0"/>
            <a:t>ユーザー目線できめ細かい対応をする</a:t>
          </a:r>
        </a:p>
      </dgm:t>
    </dgm:pt>
    <dgm:pt modelId="{C28937A9-E765-4C4F-8D91-B158B6B61850}" type="parTrans" cxnId="{24EF363B-4349-47E4-BED3-98FEB7FC3B51}">
      <dgm:prSet/>
      <dgm:spPr/>
      <dgm:t>
        <a:bodyPr/>
        <a:lstStyle/>
        <a:p>
          <a:endParaRPr kumimoji="1" lang="ja-JP" altLang="en-US"/>
        </a:p>
      </dgm:t>
    </dgm:pt>
    <dgm:pt modelId="{83838898-A0D6-4C29-96B2-7E2B340F5BAF}" type="sibTrans" cxnId="{24EF363B-4349-47E4-BED3-98FEB7FC3B51}">
      <dgm:prSet/>
      <dgm:spPr/>
      <dgm:t>
        <a:bodyPr/>
        <a:lstStyle/>
        <a:p>
          <a:endParaRPr kumimoji="1" lang="ja-JP" altLang="en-US"/>
        </a:p>
      </dgm:t>
    </dgm:pt>
    <dgm:pt modelId="{FABB9FF5-67D5-4BF6-8E14-D860413297C3}">
      <dgm:prSet custT="1"/>
      <dgm:spPr/>
      <dgm:t>
        <a:bodyPr lIns="36000"/>
        <a:lstStyle/>
        <a:p>
          <a:pPr algn="l"/>
          <a:r>
            <a:rPr kumimoji="1" lang="ja-JP" altLang="en-US" sz="1200"/>
            <a:t>専門スタッフが対応し、利便性を向上させる</a:t>
          </a:r>
          <a:endParaRPr kumimoji="1" lang="ja-JP" altLang="en-US" sz="1200" dirty="0"/>
        </a:p>
      </dgm:t>
    </dgm:pt>
    <dgm:pt modelId="{DA3F4D2A-43A3-45E5-B524-9E259298A1BC}" type="parTrans" cxnId="{7290E683-C11C-4FE6-A25A-2523B4A92AD9}">
      <dgm:prSet/>
      <dgm:spPr/>
      <dgm:t>
        <a:bodyPr/>
        <a:lstStyle/>
        <a:p>
          <a:endParaRPr kumimoji="1" lang="ja-JP" altLang="en-US"/>
        </a:p>
      </dgm:t>
    </dgm:pt>
    <dgm:pt modelId="{90BAC490-EA9C-433C-B1DA-D837B2CD1312}" type="sibTrans" cxnId="{7290E683-C11C-4FE6-A25A-2523B4A92AD9}">
      <dgm:prSet/>
      <dgm:spPr/>
      <dgm:t>
        <a:bodyPr/>
        <a:lstStyle/>
        <a:p>
          <a:endParaRPr kumimoji="1" lang="ja-JP" altLang="en-US"/>
        </a:p>
      </dgm:t>
    </dgm:pt>
    <dgm:pt modelId="{AD855427-F71E-412C-A06B-C14F108ECEBA}">
      <dgm:prSet custT="1"/>
      <dgm:spPr/>
      <dgm:t>
        <a:bodyPr lIns="36000"/>
        <a:lstStyle/>
        <a:p>
          <a:pPr algn="l"/>
          <a:r>
            <a:rPr kumimoji="1" lang="ja-JP" altLang="en-US" sz="1200"/>
            <a:t>会員間のビジネス交流を可能にする</a:t>
          </a:r>
          <a:endParaRPr kumimoji="1" lang="ja-JP" altLang="en-US" sz="1200" dirty="0"/>
        </a:p>
      </dgm:t>
    </dgm:pt>
    <dgm:pt modelId="{54D35923-215D-493F-BEFC-55CEBF290250}" type="parTrans" cxnId="{1139312A-25D6-4D52-BD54-1B8B95A49E55}">
      <dgm:prSet/>
      <dgm:spPr/>
      <dgm:t>
        <a:bodyPr/>
        <a:lstStyle/>
        <a:p>
          <a:endParaRPr kumimoji="1" lang="ja-JP" altLang="en-US"/>
        </a:p>
      </dgm:t>
    </dgm:pt>
    <dgm:pt modelId="{C9FD8313-A1AF-435A-997D-8E0FB4FCECEE}" type="sibTrans" cxnId="{1139312A-25D6-4D52-BD54-1B8B95A49E55}">
      <dgm:prSet/>
      <dgm:spPr/>
      <dgm:t>
        <a:bodyPr/>
        <a:lstStyle/>
        <a:p>
          <a:endParaRPr kumimoji="1" lang="ja-JP" altLang="en-US"/>
        </a:p>
      </dgm:t>
    </dgm:pt>
    <dgm:pt modelId="{1CC525F5-A907-484B-B2C6-1C7DC651CCA8}">
      <dgm:prSet custT="1"/>
      <dgm:spPr/>
      <dgm:t>
        <a:bodyPr lIns="36000"/>
        <a:lstStyle/>
        <a:p>
          <a:pPr algn="l"/>
          <a:r>
            <a:rPr kumimoji="1" lang="ja-JP" altLang="en-US" sz="1200"/>
            <a:t>人脈形成に利用できるようにする</a:t>
          </a:r>
          <a:endParaRPr kumimoji="1" lang="ja-JP" altLang="en-US" sz="1200" dirty="0"/>
        </a:p>
      </dgm:t>
    </dgm:pt>
    <dgm:pt modelId="{7B4B2F5D-1446-4EBC-9EDD-2FD26CC028F6}" type="parTrans" cxnId="{EBB7CE0F-0A1E-4CCA-B978-B2A75F85B1D3}">
      <dgm:prSet/>
      <dgm:spPr/>
      <dgm:t>
        <a:bodyPr/>
        <a:lstStyle/>
        <a:p>
          <a:endParaRPr kumimoji="1" lang="ja-JP" altLang="en-US"/>
        </a:p>
      </dgm:t>
    </dgm:pt>
    <dgm:pt modelId="{669E2824-D116-4AA6-A7A0-8C89783474EC}" type="sibTrans" cxnId="{EBB7CE0F-0A1E-4CCA-B978-B2A75F85B1D3}">
      <dgm:prSet/>
      <dgm:spPr/>
      <dgm:t>
        <a:bodyPr/>
        <a:lstStyle/>
        <a:p>
          <a:endParaRPr kumimoji="1" lang="ja-JP" altLang="en-US"/>
        </a:p>
      </dgm:t>
    </dgm:pt>
    <dgm:pt modelId="{C30E5EC3-0AA7-427A-B9AB-28F55931D5FA}" type="pres">
      <dgm:prSet presAssocID="{E027C31E-C653-4205-8828-31B0D0022CA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0AB987E-1971-4BB8-9DBA-E8C554BC3F57}" type="pres">
      <dgm:prSet presAssocID="{FF6B8D1F-158D-4D46-BE3F-E6251B269D63}" presName="root1" presStyleCnt="0"/>
      <dgm:spPr/>
    </dgm:pt>
    <dgm:pt modelId="{68E1E37F-4551-4D06-93EF-269CC7C4436B}" type="pres">
      <dgm:prSet presAssocID="{FF6B8D1F-158D-4D46-BE3F-E6251B269D63}" presName="LevelOneTextNode" presStyleLbl="node0" presStyleIdx="0" presStyleCnt="1" custScaleX="218462">
        <dgm:presLayoutVars>
          <dgm:chPref val="3"/>
        </dgm:presLayoutVars>
      </dgm:prSet>
      <dgm:spPr/>
    </dgm:pt>
    <dgm:pt modelId="{219D6305-B851-4390-A5DB-E55F02597A3B}" type="pres">
      <dgm:prSet presAssocID="{FF6B8D1F-158D-4D46-BE3F-E6251B269D63}" presName="level2hierChild" presStyleCnt="0"/>
      <dgm:spPr/>
    </dgm:pt>
    <dgm:pt modelId="{7E101A82-B108-4A3B-B3B4-5FFBCE8D1FBC}" type="pres">
      <dgm:prSet presAssocID="{2453EFC2-2A88-4DBE-B744-E145CC703114}" presName="conn2-1" presStyleLbl="parChTrans1D2" presStyleIdx="0" presStyleCnt="3"/>
      <dgm:spPr/>
    </dgm:pt>
    <dgm:pt modelId="{ED52EE11-3105-4770-BBDA-6E615FD71F1C}" type="pres">
      <dgm:prSet presAssocID="{2453EFC2-2A88-4DBE-B744-E145CC703114}" presName="connTx" presStyleLbl="parChTrans1D2" presStyleIdx="0" presStyleCnt="3"/>
      <dgm:spPr/>
    </dgm:pt>
    <dgm:pt modelId="{61CF0BE5-E703-48E2-9292-5A0F389F3908}" type="pres">
      <dgm:prSet presAssocID="{5ACA5C4C-4F7B-44D2-9DC7-A2569CE2C391}" presName="root2" presStyleCnt="0"/>
      <dgm:spPr/>
    </dgm:pt>
    <dgm:pt modelId="{52520ED1-1C71-4008-987A-C8D98074E214}" type="pres">
      <dgm:prSet presAssocID="{5ACA5C4C-4F7B-44D2-9DC7-A2569CE2C391}" presName="LevelTwoTextNode" presStyleLbl="node2" presStyleIdx="0" presStyleCnt="3" custScaleX="189423" custScaleY="117252">
        <dgm:presLayoutVars>
          <dgm:chPref val="3"/>
        </dgm:presLayoutVars>
      </dgm:prSet>
      <dgm:spPr/>
    </dgm:pt>
    <dgm:pt modelId="{AFF5760C-E961-4795-AD61-116DA89149DA}" type="pres">
      <dgm:prSet presAssocID="{5ACA5C4C-4F7B-44D2-9DC7-A2569CE2C391}" presName="level3hierChild" presStyleCnt="0"/>
      <dgm:spPr/>
    </dgm:pt>
    <dgm:pt modelId="{5C5272AD-B66C-415E-82B7-E6BF80E07EBE}" type="pres">
      <dgm:prSet presAssocID="{693E8134-EF51-4385-A252-7A3E5B14F9A0}" presName="conn2-1" presStyleLbl="parChTrans1D3" presStyleIdx="0" presStyleCnt="9"/>
      <dgm:spPr/>
    </dgm:pt>
    <dgm:pt modelId="{A9C128FE-F8B8-4A35-AB21-BF65EDB21842}" type="pres">
      <dgm:prSet presAssocID="{693E8134-EF51-4385-A252-7A3E5B14F9A0}" presName="connTx" presStyleLbl="parChTrans1D3" presStyleIdx="0" presStyleCnt="9"/>
      <dgm:spPr/>
    </dgm:pt>
    <dgm:pt modelId="{9D424629-45AD-48BF-B09B-891433BD3042}" type="pres">
      <dgm:prSet presAssocID="{4F36A92E-A559-44FA-BBE9-B3A83D37D561}" presName="root2" presStyleCnt="0"/>
      <dgm:spPr/>
    </dgm:pt>
    <dgm:pt modelId="{5FA34E7B-3F29-4EEC-BCCE-B6FEA08CE0AE}" type="pres">
      <dgm:prSet presAssocID="{4F36A92E-A559-44FA-BBE9-B3A83D37D561}" presName="LevelTwoTextNode" presStyleLbl="node3" presStyleIdx="0" presStyleCnt="9" custScaleX="407798">
        <dgm:presLayoutVars>
          <dgm:chPref val="3"/>
        </dgm:presLayoutVars>
      </dgm:prSet>
      <dgm:spPr/>
    </dgm:pt>
    <dgm:pt modelId="{DF26E8F1-6339-42E2-88D9-2801FBABC9C7}" type="pres">
      <dgm:prSet presAssocID="{4F36A92E-A559-44FA-BBE9-B3A83D37D561}" presName="level3hierChild" presStyleCnt="0"/>
      <dgm:spPr/>
    </dgm:pt>
    <dgm:pt modelId="{595C055B-186F-41FD-888A-13AAF6DC67D5}" type="pres">
      <dgm:prSet presAssocID="{0C589AE1-AA65-4232-8381-9EEFD196DBA3}" presName="conn2-1" presStyleLbl="parChTrans1D3" presStyleIdx="1" presStyleCnt="9"/>
      <dgm:spPr/>
    </dgm:pt>
    <dgm:pt modelId="{7ACEE1E7-E43A-461D-96BB-8E258E62E622}" type="pres">
      <dgm:prSet presAssocID="{0C589AE1-AA65-4232-8381-9EEFD196DBA3}" presName="connTx" presStyleLbl="parChTrans1D3" presStyleIdx="1" presStyleCnt="9"/>
      <dgm:spPr/>
    </dgm:pt>
    <dgm:pt modelId="{70268BC4-01FD-4F71-8A1A-8C37911A7701}" type="pres">
      <dgm:prSet presAssocID="{4FED383E-6BAE-4BF5-9AFA-F4E406A56022}" presName="root2" presStyleCnt="0"/>
      <dgm:spPr/>
    </dgm:pt>
    <dgm:pt modelId="{60BA7C78-5147-4378-8420-6FE9C44A0373}" type="pres">
      <dgm:prSet presAssocID="{4FED383E-6BAE-4BF5-9AFA-F4E406A56022}" presName="LevelTwoTextNode" presStyleLbl="node3" presStyleIdx="1" presStyleCnt="9" custScaleX="407798">
        <dgm:presLayoutVars>
          <dgm:chPref val="3"/>
        </dgm:presLayoutVars>
      </dgm:prSet>
      <dgm:spPr/>
    </dgm:pt>
    <dgm:pt modelId="{14C621B0-D0CF-4DA0-B254-D991358ADC16}" type="pres">
      <dgm:prSet presAssocID="{4FED383E-6BAE-4BF5-9AFA-F4E406A56022}" presName="level3hierChild" presStyleCnt="0"/>
      <dgm:spPr/>
    </dgm:pt>
    <dgm:pt modelId="{9627C157-B59B-4CAE-B082-0C66B4CE554C}" type="pres">
      <dgm:prSet presAssocID="{B8DA3FAC-7AF0-40BA-AC8E-40273D9829AC}" presName="conn2-1" presStyleLbl="parChTrans1D3" presStyleIdx="2" presStyleCnt="9"/>
      <dgm:spPr/>
    </dgm:pt>
    <dgm:pt modelId="{21BE13DE-8461-495A-843E-B8C8212F3CCB}" type="pres">
      <dgm:prSet presAssocID="{B8DA3FAC-7AF0-40BA-AC8E-40273D9829AC}" presName="connTx" presStyleLbl="parChTrans1D3" presStyleIdx="2" presStyleCnt="9"/>
      <dgm:spPr/>
    </dgm:pt>
    <dgm:pt modelId="{A15CEE0C-71C1-46D3-89AD-BEA844A6FB1D}" type="pres">
      <dgm:prSet presAssocID="{3AB9AB7E-C052-4CA1-831F-ABDC2CEA30D5}" presName="root2" presStyleCnt="0"/>
      <dgm:spPr/>
    </dgm:pt>
    <dgm:pt modelId="{21D3F4BE-8C80-4445-A2A6-F58E7920C344}" type="pres">
      <dgm:prSet presAssocID="{3AB9AB7E-C052-4CA1-831F-ABDC2CEA30D5}" presName="LevelTwoTextNode" presStyleLbl="node3" presStyleIdx="2" presStyleCnt="9" custScaleX="407798">
        <dgm:presLayoutVars>
          <dgm:chPref val="3"/>
        </dgm:presLayoutVars>
      </dgm:prSet>
      <dgm:spPr/>
    </dgm:pt>
    <dgm:pt modelId="{34DE7C85-2B47-49E7-90E0-C57AD0403ABD}" type="pres">
      <dgm:prSet presAssocID="{3AB9AB7E-C052-4CA1-831F-ABDC2CEA30D5}" presName="level3hierChild" presStyleCnt="0"/>
      <dgm:spPr/>
    </dgm:pt>
    <dgm:pt modelId="{E0C8AD23-AC54-4D8C-AE33-657E234BA49B}" type="pres">
      <dgm:prSet presAssocID="{90B26971-BA20-4DD4-B352-B3E0A012DB08}" presName="conn2-1" presStyleLbl="parChTrans1D2" presStyleIdx="1" presStyleCnt="3"/>
      <dgm:spPr/>
    </dgm:pt>
    <dgm:pt modelId="{8AE1EB82-6557-4BAF-B28D-6A651B48ADAB}" type="pres">
      <dgm:prSet presAssocID="{90B26971-BA20-4DD4-B352-B3E0A012DB08}" presName="connTx" presStyleLbl="parChTrans1D2" presStyleIdx="1" presStyleCnt="3"/>
      <dgm:spPr/>
    </dgm:pt>
    <dgm:pt modelId="{D9F10478-4EEB-4C9A-ABE8-D30750800CB0}" type="pres">
      <dgm:prSet presAssocID="{14D949DD-D706-43A5-8FDE-28B2D5C14D24}" presName="root2" presStyleCnt="0"/>
      <dgm:spPr/>
    </dgm:pt>
    <dgm:pt modelId="{C0BA6FB8-8585-4489-8BEE-5330BCF84114}" type="pres">
      <dgm:prSet presAssocID="{14D949DD-D706-43A5-8FDE-28B2D5C14D24}" presName="LevelTwoTextNode" presStyleLbl="node2" presStyleIdx="1" presStyleCnt="3" custScaleX="189423" custScaleY="117252">
        <dgm:presLayoutVars>
          <dgm:chPref val="3"/>
        </dgm:presLayoutVars>
      </dgm:prSet>
      <dgm:spPr/>
    </dgm:pt>
    <dgm:pt modelId="{D4ABB1F6-34D9-4F6E-983E-6D0A7C8DD0D3}" type="pres">
      <dgm:prSet presAssocID="{14D949DD-D706-43A5-8FDE-28B2D5C14D24}" presName="level3hierChild" presStyleCnt="0"/>
      <dgm:spPr/>
    </dgm:pt>
    <dgm:pt modelId="{139726CE-95C1-41CB-965F-8FB4801DB8AC}" type="pres">
      <dgm:prSet presAssocID="{0D2740B9-1E7A-4C46-BEA7-333307D32A11}" presName="conn2-1" presStyleLbl="parChTrans1D3" presStyleIdx="3" presStyleCnt="9"/>
      <dgm:spPr/>
    </dgm:pt>
    <dgm:pt modelId="{CF1CB371-3995-4D16-A152-8B4490AAC660}" type="pres">
      <dgm:prSet presAssocID="{0D2740B9-1E7A-4C46-BEA7-333307D32A11}" presName="connTx" presStyleLbl="parChTrans1D3" presStyleIdx="3" presStyleCnt="9"/>
      <dgm:spPr/>
    </dgm:pt>
    <dgm:pt modelId="{1E2CFBE9-27C3-4D19-8B35-D76B33E15D44}" type="pres">
      <dgm:prSet presAssocID="{07F5AAD2-7921-4518-B852-AF02C35132F4}" presName="root2" presStyleCnt="0"/>
      <dgm:spPr/>
    </dgm:pt>
    <dgm:pt modelId="{4F1364CE-0AC2-49A8-8CAA-BA52C4A733DB}" type="pres">
      <dgm:prSet presAssocID="{07F5AAD2-7921-4518-B852-AF02C35132F4}" presName="LevelTwoTextNode" presStyleLbl="node3" presStyleIdx="3" presStyleCnt="9" custScaleX="407798">
        <dgm:presLayoutVars>
          <dgm:chPref val="3"/>
        </dgm:presLayoutVars>
      </dgm:prSet>
      <dgm:spPr/>
    </dgm:pt>
    <dgm:pt modelId="{DD5C4EA7-D1CE-4DB3-9F60-E23B8DCDFF40}" type="pres">
      <dgm:prSet presAssocID="{07F5AAD2-7921-4518-B852-AF02C35132F4}" presName="level3hierChild" presStyleCnt="0"/>
      <dgm:spPr/>
    </dgm:pt>
    <dgm:pt modelId="{59D1B230-BF06-43BE-B1F1-C558C353D534}" type="pres">
      <dgm:prSet presAssocID="{D421D960-70BE-4622-9686-CD0F5399AB25}" presName="conn2-1" presStyleLbl="parChTrans1D3" presStyleIdx="4" presStyleCnt="9"/>
      <dgm:spPr/>
    </dgm:pt>
    <dgm:pt modelId="{D99922E1-16D8-4F22-8F9B-6B04A64371E2}" type="pres">
      <dgm:prSet presAssocID="{D421D960-70BE-4622-9686-CD0F5399AB25}" presName="connTx" presStyleLbl="parChTrans1D3" presStyleIdx="4" presStyleCnt="9"/>
      <dgm:spPr/>
    </dgm:pt>
    <dgm:pt modelId="{DCE586BA-ECEF-4ECF-B8BC-98DC14F74F83}" type="pres">
      <dgm:prSet presAssocID="{37E4A8F1-51E3-4D2D-8877-9A3C17766CF1}" presName="root2" presStyleCnt="0"/>
      <dgm:spPr/>
    </dgm:pt>
    <dgm:pt modelId="{F0F181B1-BCC4-444C-991D-65051CBB46A2}" type="pres">
      <dgm:prSet presAssocID="{37E4A8F1-51E3-4D2D-8877-9A3C17766CF1}" presName="LevelTwoTextNode" presStyleLbl="node3" presStyleIdx="4" presStyleCnt="9" custScaleX="407798">
        <dgm:presLayoutVars>
          <dgm:chPref val="3"/>
        </dgm:presLayoutVars>
      </dgm:prSet>
      <dgm:spPr/>
    </dgm:pt>
    <dgm:pt modelId="{8990E782-9B0D-4646-8A1D-343CF96B40D7}" type="pres">
      <dgm:prSet presAssocID="{37E4A8F1-51E3-4D2D-8877-9A3C17766CF1}" presName="level3hierChild" presStyleCnt="0"/>
      <dgm:spPr/>
    </dgm:pt>
    <dgm:pt modelId="{0237BB20-DEF0-459D-8439-7B5535781274}" type="pres">
      <dgm:prSet presAssocID="{C28937A9-E765-4C4F-8D91-B158B6B61850}" presName="conn2-1" presStyleLbl="parChTrans1D3" presStyleIdx="5" presStyleCnt="9"/>
      <dgm:spPr/>
    </dgm:pt>
    <dgm:pt modelId="{3FD547E9-A9C4-461C-84D6-AF0AA21540B6}" type="pres">
      <dgm:prSet presAssocID="{C28937A9-E765-4C4F-8D91-B158B6B61850}" presName="connTx" presStyleLbl="parChTrans1D3" presStyleIdx="5" presStyleCnt="9"/>
      <dgm:spPr/>
    </dgm:pt>
    <dgm:pt modelId="{485D0702-FE31-4E99-A77F-68B82CB713C6}" type="pres">
      <dgm:prSet presAssocID="{E36526FD-BB53-49A0-8679-8B0778815FEE}" presName="root2" presStyleCnt="0"/>
      <dgm:spPr/>
    </dgm:pt>
    <dgm:pt modelId="{B1069E9B-5BE8-4049-A902-8CD9B3471B1D}" type="pres">
      <dgm:prSet presAssocID="{E36526FD-BB53-49A0-8679-8B0778815FEE}" presName="LevelTwoTextNode" presStyleLbl="node3" presStyleIdx="5" presStyleCnt="9" custScaleX="407798">
        <dgm:presLayoutVars>
          <dgm:chPref val="3"/>
        </dgm:presLayoutVars>
      </dgm:prSet>
      <dgm:spPr/>
    </dgm:pt>
    <dgm:pt modelId="{A666A160-97E7-4067-BAA5-3ED65F5AB9FE}" type="pres">
      <dgm:prSet presAssocID="{E36526FD-BB53-49A0-8679-8B0778815FEE}" presName="level3hierChild" presStyleCnt="0"/>
      <dgm:spPr/>
    </dgm:pt>
    <dgm:pt modelId="{74CFFB21-69CB-4713-8859-C7879F6F829F}" type="pres">
      <dgm:prSet presAssocID="{11AA46ED-517B-4011-AF62-B8AF303F838D}" presName="conn2-1" presStyleLbl="parChTrans1D2" presStyleIdx="2" presStyleCnt="3"/>
      <dgm:spPr/>
    </dgm:pt>
    <dgm:pt modelId="{1F60FF7F-5968-4139-9B75-00E6C93A201D}" type="pres">
      <dgm:prSet presAssocID="{11AA46ED-517B-4011-AF62-B8AF303F838D}" presName="connTx" presStyleLbl="parChTrans1D2" presStyleIdx="2" presStyleCnt="3"/>
      <dgm:spPr/>
    </dgm:pt>
    <dgm:pt modelId="{4504168E-B7D3-4A52-A3E2-DEBC51A6A834}" type="pres">
      <dgm:prSet presAssocID="{C9AF0887-F683-424E-80C3-04411C15DCA8}" presName="root2" presStyleCnt="0"/>
      <dgm:spPr/>
    </dgm:pt>
    <dgm:pt modelId="{356545BC-4298-41C2-B881-54C4FE0CB00F}" type="pres">
      <dgm:prSet presAssocID="{C9AF0887-F683-424E-80C3-04411C15DCA8}" presName="LevelTwoTextNode" presStyleLbl="node2" presStyleIdx="2" presStyleCnt="3" custScaleX="189423" custScaleY="117252">
        <dgm:presLayoutVars>
          <dgm:chPref val="3"/>
        </dgm:presLayoutVars>
      </dgm:prSet>
      <dgm:spPr/>
    </dgm:pt>
    <dgm:pt modelId="{C95E8511-C28F-4736-A993-E1127779815A}" type="pres">
      <dgm:prSet presAssocID="{C9AF0887-F683-424E-80C3-04411C15DCA8}" presName="level3hierChild" presStyleCnt="0"/>
      <dgm:spPr/>
    </dgm:pt>
    <dgm:pt modelId="{DAE77002-939D-42E8-A916-80A354CB9423}" type="pres">
      <dgm:prSet presAssocID="{DA3F4D2A-43A3-45E5-B524-9E259298A1BC}" presName="conn2-1" presStyleLbl="parChTrans1D3" presStyleIdx="6" presStyleCnt="9"/>
      <dgm:spPr/>
    </dgm:pt>
    <dgm:pt modelId="{F5A9E0A5-DB79-46DC-9A1F-91A7613F8AD0}" type="pres">
      <dgm:prSet presAssocID="{DA3F4D2A-43A3-45E5-B524-9E259298A1BC}" presName="connTx" presStyleLbl="parChTrans1D3" presStyleIdx="6" presStyleCnt="9"/>
      <dgm:spPr/>
    </dgm:pt>
    <dgm:pt modelId="{153E525F-BA7B-46D1-87A7-1B4077D8A229}" type="pres">
      <dgm:prSet presAssocID="{FABB9FF5-67D5-4BF6-8E14-D860413297C3}" presName="root2" presStyleCnt="0"/>
      <dgm:spPr/>
    </dgm:pt>
    <dgm:pt modelId="{B6B74BAE-4F92-4B0E-BB9B-E71AC53D8184}" type="pres">
      <dgm:prSet presAssocID="{FABB9FF5-67D5-4BF6-8E14-D860413297C3}" presName="LevelTwoTextNode" presStyleLbl="node3" presStyleIdx="6" presStyleCnt="9" custScaleX="407798">
        <dgm:presLayoutVars>
          <dgm:chPref val="3"/>
        </dgm:presLayoutVars>
      </dgm:prSet>
      <dgm:spPr/>
    </dgm:pt>
    <dgm:pt modelId="{084442BA-0CDC-4C76-8D4B-15E781FA8B80}" type="pres">
      <dgm:prSet presAssocID="{FABB9FF5-67D5-4BF6-8E14-D860413297C3}" presName="level3hierChild" presStyleCnt="0"/>
      <dgm:spPr/>
    </dgm:pt>
    <dgm:pt modelId="{C89A9775-E4F4-4F77-A43E-15CB19832BA0}" type="pres">
      <dgm:prSet presAssocID="{54D35923-215D-493F-BEFC-55CEBF290250}" presName="conn2-1" presStyleLbl="parChTrans1D3" presStyleIdx="7" presStyleCnt="9"/>
      <dgm:spPr/>
    </dgm:pt>
    <dgm:pt modelId="{C1C4B5C6-140C-4EF4-BA00-A3E398829FD8}" type="pres">
      <dgm:prSet presAssocID="{54D35923-215D-493F-BEFC-55CEBF290250}" presName="connTx" presStyleLbl="parChTrans1D3" presStyleIdx="7" presStyleCnt="9"/>
      <dgm:spPr/>
    </dgm:pt>
    <dgm:pt modelId="{D54F7AB9-923E-4956-9C31-0E05F93C6777}" type="pres">
      <dgm:prSet presAssocID="{AD855427-F71E-412C-A06B-C14F108ECEBA}" presName="root2" presStyleCnt="0"/>
      <dgm:spPr/>
    </dgm:pt>
    <dgm:pt modelId="{BCF9C1F6-2FA8-47A0-B6D3-D1C2E9E5A0A1}" type="pres">
      <dgm:prSet presAssocID="{AD855427-F71E-412C-A06B-C14F108ECEBA}" presName="LevelTwoTextNode" presStyleLbl="node3" presStyleIdx="7" presStyleCnt="9" custScaleX="407798">
        <dgm:presLayoutVars>
          <dgm:chPref val="3"/>
        </dgm:presLayoutVars>
      </dgm:prSet>
      <dgm:spPr/>
    </dgm:pt>
    <dgm:pt modelId="{AF5669CD-B5F9-4C0E-BA9C-CE941AEBA21D}" type="pres">
      <dgm:prSet presAssocID="{AD855427-F71E-412C-A06B-C14F108ECEBA}" presName="level3hierChild" presStyleCnt="0"/>
      <dgm:spPr/>
    </dgm:pt>
    <dgm:pt modelId="{8ACC0286-EAFE-4B67-ABA9-A0E9E31459DE}" type="pres">
      <dgm:prSet presAssocID="{7B4B2F5D-1446-4EBC-9EDD-2FD26CC028F6}" presName="conn2-1" presStyleLbl="parChTrans1D3" presStyleIdx="8" presStyleCnt="9"/>
      <dgm:spPr/>
    </dgm:pt>
    <dgm:pt modelId="{F59D17D6-7789-47CE-9FFC-B58ED8CC3A55}" type="pres">
      <dgm:prSet presAssocID="{7B4B2F5D-1446-4EBC-9EDD-2FD26CC028F6}" presName="connTx" presStyleLbl="parChTrans1D3" presStyleIdx="8" presStyleCnt="9"/>
      <dgm:spPr/>
    </dgm:pt>
    <dgm:pt modelId="{167B908E-3411-4BB6-AA86-C60512744811}" type="pres">
      <dgm:prSet presAssocID="{1CC525F5-A907-484B-B2C6-1C7DC651CCA8}" presName="root2" presStyleCnt="0"/>
      <dgm:spPr/>
    </dgm:pt>
    <dgm:pt modelId="{BCE4CD9A-2B6E-472B-A4CA-D2FA8F21317E}" type="pres">
      <dgm:prSet presAssocID="{1CC525F5-A907-484B-B2C6-1C7DC651CCA8}" presName="LevelTwoTextNode" presStyleLbl="node3" presStyleIdx="8" presStyleCnt="9" custScaleX="407798">
        <dgm:presLayoutVars>
          <dgm:chPref val="3"/>
        </dgm:presLayoutVars>
      </dgm:prSet>
      <dgm:spPr/>
    </dgm:pt>
    <dgm:pt modelId="{99D1AAE8-3830-43FF-8C2A-F96E88D93C7C}" type="pres">
      <dgm:prSet presAssocID="{1CC525F5-A907-484B-B2C6-1C7DC651CCA8}" presName="level3hierChild" presStyleCnt="0"/>
      <dgm:spPr/>
    </dgm:pt>
  </dgm:ptLst>
  <dgm:cxnLst>
    <dgm:cxn modelId="{EAAEFB01-C9E9-4E04-8368-F97530D13CF1}" type="presOf" srcId="{54D35923-215D-493F-BEFC-55CEBF290250}" destId="{C89A9775-E4F4-4F77-A43E-15CB19832BA0}" srcOrd="0" destOrd="0" presId="urn:microsoft.com/office/officeart/2005/8/layout/hierarchy2"/>
    <dgm:cxn modelId="{4DACD502-C346-4857-81CC-56CDB78AF68F}" srcId="{FF6B8D1F-158D-4D46-BE3F-E6251B269D63}" destId="{5ACA5C4C-4F7B-44D2-9DC7-A2569CE2C391}" srcOrd="0" destOrd="0" parTransId="{2453EFC2-2A88-4DBE-B744-E145CC703114}" sibTransId="{F88A46C1-853A-44F5-B3CA-846A346E80F5}"/>
    <dgm:cxn modelId="{EBB7CE0F-0A1E-4CCA-B978-B2A75F85B1D3}" srcId="{C9AF0887-F683-424E-80C3-04411C15DCA8}" destId="{1CC525F5-A907-484B-B2C6-1C7DC651CCA8}" srcOrd="2" destOrd="0" parTransId="{7B4B2F5D-1446-4EBC-9EDD-2FD26CC028F6}" sibTransId="{669E2824-D116-4AA6-A7A0-8C89783474EC}"/>
    <dgm:cxn modelId="{3F84AB1A-4841-49AC-829F-D802733F81CA}" type="presOf" srcId="{1CC525F5-A907-484B-B2C6-1C7DC651CCA8}" destId="{BCE4CD9A-2B6E-472B-A4CA-D2FA8F21317E}" srcOrd="0" destOrd="0" presId="urn:microsoft.com/office/officeart/2005/8/layout/hierarchy2"/>
    <dgm:cxn modelId="{2B03C31A-E91C-4399-A810-606185A661DE}" type="presOf" srcId="{4FED383E-6BAE-4BF5-9AFA-F4E406A56022}" destId="{60BA7C78-5147-4378-8420-6FE9C44A0373}" srcOrd="0" destOrd="0" presId="urn:microsoft.com/office/officeart/2005/8/layout/hierarchy2"/>
    <dgm:cxn modelId="{AA36CF22-14C4-4A8B-9DD1-2F9875E2E015}" type="presOf" srcId="{4F36A92E-A559-44FA-BBE9-B3A83D37D561}" destId="{5FA34E7B-3F29-4EEC-BCCE-B6FEA08CE0AE}" srcOrd="0" destOrd="0" presId="urn:microsoft.com/office/officeart/2005/8/layout/hierarchy2"/>
    <dgm:cxn modelId="{D5FCF222-1A29-4864-BD15-6ADF2F8FA666}" type="presOf" srcId="{2453EFC2-2A88-4DBE-B744-E145CC703114}" destId="{7E101A82-B108-4A3B-B3B4-5FFBCE8D1FBC}" srcOrd="0" destOrd="0" presId="urn:microsoft.com/office/officeart/2005/8/layout/hierarchy2"/>
    <dgm:cxn modelId="{1139312A-25D6-4D52-BD54-1B8B95A49E55}" srcId="{C9AF0887-F683-424E-80C3-04411C15DCA8}" destId="{AD855427-F71E-412C-A06B-C14F108ECEBA}" srcOrd="1" destOrd="0" parTransId="{54D35923-215D-493F-BEFC-55CEBF290250}" sibTransId="{C9FD8313-A1AF-435A-997D-8E0FB4FCECEE}"/>
    <dgm:cxn modelId="{C243ED2C-41D8-4A1F-AA5E-4CC3211833EA}" type="presOf" srcId="{0C589AE1-AA65-4232-8381-9EEFD196DBA3}" destId="{595C055B-186F-41FD-888A-13AAF6DC67D5}" srcOrd="0" destOrd="0" presId="urn:microsoft.com/office/officeart/2005/8/layout/hierarchy2"/>
    <dgm:cxn modelId="{3B1CF72C-43B2-4FD1-AE4A-C0780799E15D}" srcId="{FF6B8D1F-158D-4D46-BE3F-E6251B269D63}" destId="{C9AF0887-F683-424E-80C3-04411C15DCA8}" srcOrd="2" destOrd="0" parTransId="{11AA46ED-517B-4011-AF62-B8AF303F838D}" sibTransId="{022EE317-0713-43A2-AAD3-AAC8E2722A43}"/>
    <dgm:cxn modelId="{EAA8D231-B94A-4430-8904-BD8FAFF5AD53}" type="presOf" srcId="{C28937A9-E765-4C4F-8D91-B158B6B61850}" destId="{3FD547E9-A9C4-461C-84D6-AF0AA21540B6}" srcOrd="1" destOrd="0" presId="urn:microsoft.com/office/officeart/2005/8/layout/hierarchy2"/>
    <dgm:cxn modelId="{6E082332-C959-434F-8EAB-5F6320524035}" type="presOf" srcId="{693E8134-EF51-4385-A252-7A3E5B14F9A0}" destId="{5C5272AD-B66C-415E-82B7-E6BF80E07EBE}" srcOrd="0" destOrd="0" presId="urn:microsoft.com/office/officeart/2005/8/layout/hierarchy2"/>
    <dgm:cxn modelId="{24EF363B-4349-47E4-BED3-98FEB7FC3B51}" srcId="{14D949DD-D706-43A5-8FDE-28B2D5C14D24}" destId="{E36526FD-BB53-49A0-8679-8B0778815FEE}" srcOrd="2" destOrd="0" parTransId="{C28937A9-E765-4C4F-8D91-B158B6B61850}" sibTransId="{83838898-A0D6-4C29-96B2-7E2B340F5BAF}"/>
    <dgm:cxn modelId="{61135D3E-6FD5-46DC-A049-71CF62772019}" type="presOf" srcId="{FF6B8D1F-158D-4D46-BE3F-E6251B269D63}" destId="{68E1E37F-4551-4D06-93EF-269CC7C4436B}" srcOrd="0" destOrd="0" presId="urn:microsoft.com/office/officeart/2005/8/layout/hierarchy2"/>
    <dgm:cxn modelId="{9585535B-D4A3-4D87-A4A0-689FF1918DBE}" type="presOf" srcId="{54D35923-215D-493F-BEFC-55CEBF290250}" destId="{C1C4B5C6-140C-4EF4-BA00-A3E398829FD8}" srcOrd="1" destOrd="0" presId="urn:microsoft.com/office/officeart/2005/8/layout/hierarchy2"/>
    <dgm:cxn modelId="{2A4E485E-5562-4B51-8141-FA00C89D9A38}" type="presOf" srcId="{693E8134-EF51-4385-A252-7A3E5B14F9A0}" destId="{A9C128FE-F8B8-4A35-AB21-BF65EDB21842}" srcOrd="1" destOrd="0" presId="urn:microsoft.com/office/officeart/2005/8/layout/hierarchy2"/>
    <dgm:cxn modelId="{31ABC45F-8E36-4B24-8FB2-580D6DB508D4}" srcId="{E027C31E-C653-4205-8828-31B0D0022CA3}" destId="{FF6B8D1F-158D-4D46-BE3F-E6251B269D63}" srcOrd="0" destOrd="0" parTransId="{80C433F4-B779-4D5D-93C4-4F4B4D51ADAA}" sibTransId="{A58EAC34-D334-43B9-93FC-29421E27C6E5}"/>
    <dgm:cxn modelId="{E0770160-669C-4CA4-AF97-5D1EDD454612}" type="presOf" srcId="{11AA46ED-517B-4011-AF62-B8AF303F838D}" destId="{1F60FF7F-5968-4139-9B75-00E6C93A201D}" srcOrd="1" destOrd="0" presId="urn:microsoft.com/office/officeart/2005/8/layout/hierarchy2"/>
    <dgm:cxn modelId="{CFDC5C60-E26A-4E8A-807F-B082027286C3}" type="presOf" srcId="{37E4A8F1-51E3-4D2D-8877-9A3C17766CF1}" destId="{F0F181B1-BCC4-444C-991D-65051CBB46A2}" srcOrd="0" destOrd="0" presId="urn:microsoft.com/office/officeart/2005/8/layout/hierarchy2"/>
    <dgm:cxn modelId="{8A950C62-710A-46F9-A2D9-78F5099CCA20}" type="presOf" srcId="{AD855427-F71E-412C-A06B-C14F108ECEBA}" destId="{BCF9C1F6-2FA8-47A0-B6D3-D1C2E9E5A0A1}" srcOrd="0" destOrd="0" presId="urn:microsoft.com/office/officeart/2005/8/layout/hierarchy2"/>
    <dgm:cxn modelId="{F46BD662-0D97-4A22-9BB0-BDA60017757C}" type="presOf" srcId="{0D2740B9-1E7A-4C46-BEA7-333307D32A11}" destId="{139726CE-95C1-41CB-965F-8FB4801DB8AC}" srcOrd="0" destOrd="0" presId="urn:microsoft.com/office/officeart/2005/8/layout/hierarchy2"/>
    <dgm:cxn modelId="{2510DA63-02EF-4098-B71C-33CB2840743E}" type="presOf" srcId="{D421D960-70BE-4622-9686-CD0F5399AB25}" destId="{D99922E1-16D8-4F22-8F9B-6B04A64371E2}" srcOrd="1" destOrd="0" presId="urn:microsoft.com/office/officeart/2005/8/layout/hierarchy2"/>
    <dgm:cxn modelId="{BED82545-4C2D-4491-8033-3CDFBD677442}" type="presOf" srcId="{D421D960-70BE-4622-9686-CD0F5399AB25}" destId="{59D1B230-BF06-43BE-B1F1-C558C353D534}" srcOrd="0" destOrd="0" presId="urn:microsoft.com/office/officeart/2005/8/layout/hierarchy2"/>
    <dgm:cxn modelId="{5C46C666-3E30-45DC-8743-B7D8C6AFEA80}" type="presOf" srcId="{DA3F4D2A-43A3-45E5-B524-9E259298A1BC}" destId="{F5A9E0A5-DB79-46DC-9A1F-91A7613F8AD0}" srcOrd="1" destOrd="0" presId="urn:microsoft.com/office/officeart/2005/8/layout/hierarchy2"/>
    <dgm:cxn modelId="{7F420567-3105-4812-B643-3A9DDF5DE5FD}" type="presOf" srcId="{E36526FD-BB53-49A0-8679-8B0778815FEE}" destId="{B1069E9B-5BE8-4049-A902-8CD9B3471B1D}" srcOrd="0" destOrd="0" presId="urn:microsoft.com/office/officeart/2005/8/layout/hierarchy2"/>
    <dgm:cxn modelId="{49515048-4880-44FA-9E3F-EE1A9DDCAC34}" srcId="{5ACA5C4C-4F7B-44D2-9DC7-A2569CE2C391}" destId="{4FED383E-6BAE-4BF5-9AFA-F4E406A56022}" srcOrd="1" destOrd="0" parTransId="{0C589AE1-AA65-4232-8381-9EEFD196DBA3}" sibTransId="{3505394A-4BE3-4F2B-9BAC-3BC052E862E7}"/>
    <dgm:cxn modelId="{0C121449-A6C9-466F-B219-7F576149346D}" type="presOf" srcId="{DA3F4D2A-43A3-45E5-B524-9E259298A1BC}" destId="{DAE77002-939D-42E8-A916-80A354CB9423}" srcOrd="0" destOrd="0" presId="urn:microsoft.com/office/officeart/2005/8/layout/hierarchy2"/>
    <dgm:cxn modelId="{4FABDF69-25FF-4F7A-9006-8DB04D08A3DE}" type="presOf" srcId="{11AA46ED-517B-4011-AF62-B8AF303F838D}" destId="{74CFFB21-69CB-4713-8859-C7879F6F829F}" srcOrd="0" destOrd="0" presId="urn:microsoft.com/office/officeart/2005/8/layout/hierarchy2"/>
    <dgm:cxn modelId="{095CE16E-32A3-4BEB-A13A-EFFCA7EBA33B}" type="presOf" srcId="{C9AF0887-F683-424E-80C3-04411C15DCA8}" destId="{356545BC-4298-41C2-B881-54C4FE0CB00F}" srcOrd="0" destOrd="0" presId="urn:microsoft.com/office/officeart/2005/8/layout/hierarchy2"/>
    <dgm:cxn modelId="{D13E8F4F-463E-4F1C-973D-CF692FF53B90}" type="presOf" srcId="{07F5AAD2-7921-4518-B852-AF02C35132F4}" destId="{4F1364CE-0AC2-49A8-8CAA-BA52C4A733DB}" srcOrd="0" destOrd="0" presId="urn:microsoft.com/office/officeart/2005/8/layout/hierarchy2"/>
    <dgm:cxn modelId="{8404207D-AE22-40A4-A70A-8570E0073EAF}" type="presOf" srcId="{FABB9FF5-67D5-4BF6-8E14-D860413297C3}" destId="{B6B74BAE-4F92-4B0E-BB9B-E71AC53D8184}" srcOrd="0" destOrd="0" presId="urn:microsoft.com/office/officeart/2005/8/layout/hierarchy2"/>
    <dgm:cxn modelId="{0E951F7E-EE04-45F6-9038-19757C67519B}" type="presOf" srcId="{5ACA5C4C-4F7B-44D2-9DC7-A2569CE2C391}" destId="{52520ED1-1C71-4008-987A-C8D98074E214}" srcOrd="0" destOrd="0" presId="urn:microsoft.com/office/officeart/2005/8/layout/hierarchy2"/>
    <dgm:cxn modelId="{5EA0D882-1EE9-4E58-93E4-1D8A7D3799EA}" srcId="{5ACA5C4C-4F7B-44D2-9DC7-A2569CE2C391}" destId="{3AB9AB7E-C052-4CA1-831F-ABDC2CEA30D5}" srcOrd="2" destOrd="0" parTransId="{B8DA3FAC-7AF0-40BA-AC8E-40273D9829AC}" sibTransId="{5713C2BA-B0B0-4943-837C-69A337905D8F}"/>
    <dgm:cxn modelId="{7290E683-C11C-4FE6-A25A-2523B4A92AD9}" srcId="{C9AF0887-F683-424E-80C3-04411C15DCA8}" destId="{FABB9FF5-67D5-4BF6-8E14-D860413297C3}" srcOrd="0" destOrd="0" parTransId="{DA3F4D2A-43A3-45E5-B524-9E259298A1BC}" sibTransId="{90BAC490-EA9C-433C-B1DA-D837B2CD1312}"/>
    <dgm:cxn modelId="{4B4D4985-C98D-4FEA-B683-C4C68E2683F9}" type="presOf" srcId="{B8DA3FAC-7AF0-40BA-AC8E-40273D9829AC}" destId="{9627C157-B59B-4CAE-B082-0C66B4CE554C}" srcOrd="0" destOrd="0" presId="urn:microsoft.com/office/officeart/2005/8/layout/hierarchy2"/>
    <dgm:cxn modelId="{733B7188-EC02-4A81-BFDD-C6673F002C3C}" type="presOf" srcId="{E027C31E-C653-4205-8828-31B0D0022CA3}" destId="{C30E5EC3-0AA7-427A-B9AB-28F55931D5FA}" srcOrd="0" destOrd="0" presId="urn:microsoft.com/office/officeart/2005/8/layout/hierarchy2"/>
    <dgm:cxn modelId="{5D6C028A-458F-4123-97F9-4E6C12A14CC8}" srcId="{5ACA5C4C-4F7B-44D2-9DC7-A2569CE2C391}" destId="{4F36A92E-A559-44FA-BBE9-B3A83D37D561}" srcOrd="0" destOrd="0" parTransId="{693E8134-EF51-4385-A252-7A3E5B14F9A0}" sibTransId="{FA93BA3D-8948-45AB-BB6A-874DC8F528E7}"/>
    <dgm:cxn modelId="{39866E91-9E8A-4DAA-BBFF-C5EC94A32770}" type="presOf" srcId="{90B26971-BA20-4DD4-B352-B3E0A012DB08}" destId="{8AE1EB82-6557-4BAF-B28D-6A651B48ADAB}" srcOrd="1" destOrd="0" presId="urn:microsoft.com/office/officeart/2005/8/layout/hierarchy2"/>
    <dgm:cxn modelId="{D4F1EF92-1272-44B9-836D-DBF23F53661C}" type="presOf" srcId="{3AB9AB7E-C052-4CA1-831F-ABDC2CEA30D5}" destId="{21D3F4BE-8C80-4445-A2A6-F58E7920C344}" srcOrd="0" destOrd="0" presId="urn:microsoft.com/office/officeart/2005/8/layout/hierarchy2"/>
    <dgm:cxn modelId="{85A900AF-E3FA-4872-A8F4-B25EA83780F0}" type="presOf" srcId="{C28937A9-E765-4C4F-8D91-B158B6B61850}" destId="{0237BB20-DEF0-459D-8439-7B5535781274}" srcOrd="0" destOrd="0" presId="urn:microsoft.com/office/officeart/2005/8/layout/hierarchy2"/>
    <dgm:cxn modelId="{4A6602BC-1B85-432A-AE5B-04FC154F2C85}" type="presOf" srcId="{0D2740B9-1E7A-4C46-BEA7-333307D32A11}" destId="{CF1CB371-3995-4D16-A152-8B4490AAC660}" srcOrd="1" destOrd="0" presId="urn:microsoft.com/office/officeart/2005/8/layout/hierarchy2"/>
    <dgm:cxn modelId="{2CC3B7BD-D618-410C-B9C0-912AE7625985}" type="presOf" srcId="{7B4B2F5D-1446-4EBC-9EDD-2FD26CC028F6}" destId="{8ACC0286-EAFE-4B67-ABA9-A0E9E31459DE}" srcOrd="0" destOrd="0" presId="urn:microsoft.com/office/officeart/2005/8/layout/hierarchy2"/>
    <dgm:cxn modelId="{A65FF7BF-6AC6-41D8-8811-7DE5B2CEDCEA}" type="presOf" srcId="{2453EFC2-2A88-4DBE-B744-E145CC703114}" destId="{ED52EE11-3105-4770-BBDA-6E615FD71F1C}" srcOrd="1" destOrd="0" presId="urn:microsoft.com/office/officeart/2005/8/layout/hierarchy2"/>
    <dgm:cxn modelId="{FF5784C4-C510-476A-A36F-43B12C669D3E}" type="presOf" srcId="{90B26971-BA20-4DD4-B352-B3E0A012DB08}" destId="{E0C8AD23-AC54-4D8C-AE33-657E234BA49B}" srcOrd="0" destOrd="0" presId="urn:microsoft.com/office/officeart/2005/8/layout/hierarchy2"/>
    <dgm:cxn modelId="{F7AAF7C7-0EBF-4603-80FD-DFBA5FE79572}" srcId="{14D949DD-D706-43A5-8FDE-28B2D5C14D24}" destId="{07F5AAD2-7921-4518-B852-AF02C35132F4}" srcOrd="0" destOrd="0" parTransId="{0D2740B9-1E7A-4C46-BEA7-333307D32A11}" sibTransId="{6E3432CF-CB4E-4010-BE2C-8EAEDBDE3BB0}"/>
    <dgm:cxn modelId="{A708BBCA-5A85-42A9-A393-806EA41C6A05}" type="presOf" srcId="{0C589AE1-AA65-4232-8381-9EEFD196DBA3}" destId="{7ACEE1E7-E43A-461D-96BB-8E258E62E622}" srcOrd="1" destOrd="0" presId="urn:microsoft.com/office/officeart/2005/8/layout/hierarchy2"/>
    <dgm:cxn modelId="{D20A3FCC-2B0C-4E98-8DAF-294484C6C1D0}" srcId="{FF6B8D1F-158D-4D46-BE3F-E6251B269D63}" destId="{14D949DD-D706-43A5-8FDE-28B2D5C14D24}" srcOrd="1" destOrd="0" parTransId="{90B26971-BA20-4DD4-B352-B3E0A012DB08}" sibTransId="{1F2AC1B5-446C-4DFD-847E-3756E89C52B9}"/>
    <dgm:cxn modelId="{E189D7D6-EC28-446C-991B-F4CAF8F2D297}" type="presOf" srcId="{7B4B2F5D-1446-4EBC-9EDD-2FD26CC028F6}" destId="{F59D17D6-7789-47CE-9FFC-B58ED8CC3A55}" srcOrd="1" destOrd="0" presId="urn:microsoft.com/office/officeart/2005/8/layout/hierarchy2"/>
    <dgm:cxn modelId="{25EF7CE3-CA78-449B-87F4-6A233C4A0EE8}" type="presOf" srcId="{B8DA3FAC-7AF0-40BA-AC8E-40273D9829AC}" destId="{21BE13DE-8461-495A-843E-B8C8212F3CCB}" srcOrd="1" destOrd="0" presId="urn:microsoft.com/office/officeart/2005/8/layout/hierarchy2"/>
    <dgm:cxn modelId="{3EBC86EA-A486-4606-955F-66836F9B3E2D}" type="presOf" srcId="{14D949DD-D706-43A5-8FDE-28B2D5C14D24}" destId="{C0BA6FB8-8585-4489-8BEE-5330BCF84114}" srcOrd="0" destOrd="0" presId="urn:microsoft.com/office/officeart/2005/8/layout/hierarchy2"/>
    <dgm:cxn modelId="{681244F7-AA35-42A9-8711-9A37888EB7AB}" srcId="{14D949DD-D706-43A5-8FDE-28B2D5C14D24}" destId="{37E4A8F1-51E3-4D2D-8877-9A3C17766CF1}" srcOrd="1" destOrd="0" parTransId="{D421D960-70BE-4622-9686-CD0F5399AB25}" sibTransId="{B1FCCDB2-68C2-447D-B02A-D55F873DCB57}"/>
    <dgm:cxn modelId="{28E9210B-89EB-498C-A666-EDB7D9E46F2F}" type="presParOf" srcId="{C30E5EC3-0AA7-427A-B9AB-28F55931D5FA}" destId="{50AB987E-1971-4BB8-9DBA-E8C554BC3F57}" srcOrd="0" destOrd="0" presId="urn:microsoft.com/office/officeart/2005/8/layout/hierarchy2"/>
    <dgm:cxn modelId="{85B3D9ED-B2E8-482B-8A0A-CD5CC02B307D}" type="presParOf" srcId="{50AB987E-1971-4BB8-9DBA-E8C554BC3F57}" destId="{68E1E37F-4551-4D06-93EF-269CC7C4436B}" srcOrd="0" destOrd="0" presId="urn:microsoft.com/office/officeart/2005/8/layout/hierarchy2"/>
    <dgm:cxn modelId="{660A2A9A-F340-4805-8CCE-C0A8C124E37B}" type="presParOf" srcId="{50AB987E-1971-4BB8-9DBA-E8C554BC3F57}" destId="{219D6305-B851-4390-A5DB-E55F02597A3B}" srcOrd="1" destOrd="0" presId="urn:microsoft.com/office/officeart/2005/8/layout/hierarchy2"/>
    <dgm:cxn modelId="{5E2EDCD9-B48B-424C-952B-E6C456D6C312}" type="presParOf" srcId="{219D6305-B851-4390-A5DB-E55F02597A3B}" destId="{7E101A82-B108-4A3B-B3B4-5FFBCE8D1FBC}" srcOrd="0" destOrd="0" presId="urn:microsoft.com/office/officeart/2005/8/layout/hierarchy2"/>
    <dgm:cxn modelId="{4F7B3E58-B956-478C-BDF0-95793358D860}" type="presParOf" srcId="{7E101A82-B108-4A3B-B3B4-5FFBCE8D1FBC}" destId="{ED52EE11-3105-4770-BBDA-6E615FD71F1C}" srcOrd="0" destOrd="0" presId="urn:microsoft.com/office/officeart/2005/8/layout/hierarchy2"/>
    <dgm:cxn modelId="{FD024D7D-E1BF-4C76-BDA5-B0C5BBDDF057}" type="presParOf" srcId="{219D6305-B851-4390-A5DB-E55F02597A3B}" destId="{61CF0BE5-E703-48E2-9292-5A0F389F3908}" srcOrd="1" destOrd="0" presId="urn:microsoft.com/office/officeart/2005/8/layout/hierarchy2"/>
    <dgm:cxn modelId="{3F4D9118-683E-490D-B0F0-D7B2B89CEA5A}" type="presParOf" srcId="{61CF0BE5-E703-48E2-9292-5A0F389F3908}" destId="{52520ED1-1C71-4008-987A-C8D98074E214}" srcOrd="0" destOrd="0" presId="urn:microsoft.com/office/officeart/2005/8/layout/hierarchy2"/>
    <dgm:cxn modelId="{2DE247F4-2B1F-4725-A570-FF7023D5D3CD}" type="presParOf" srcId="{61CF0BE5-E703-48E2-9292-5A0F389F3908}" destId="{AFF5760C-E961-4795-AD61-116DA89149DA}" srcOrd="1" destOrd="0" presId="urn:microsoft.com/office/officeart/2005/8/layout/hierarchy2"/>
    <dgm:cxn modelId="{6B4F3A3A-2480-44E3-88C5-A1A0253D1967}" type="presParOf" srcId="{AFF5760C-E961-4795-AD61-116DA89149DA}" destId="{5C5272AD-B66C-415E-82B7-E6BF80E07EBE}" srcOrd="0" destOrd="0" presId="urn:microsoft.com/office/officeart/2005/8/layout/hierarchy2"/>
    <dgm:cxn modelId="{DF6C0938-D92D-44D8-BBC6-EE14D5622AF1}" type="presParOf" srcId="{5C5272AD-B66C-415E-82B7-E6BF80E07EBE}" destId="{A9C128FE-F8B8-4A35-AB21-BF65EDB21842}" srcOrd="0" destOrd="0" presId="urn:microsoft.com/office/officeart/2005/8/layout/hierarchy2"/>
    <dgm:cxn modelId="{8E6E7B32-628B-44D1-BD2C-3629BDF5FCC1}" type="presParOf" srcId="{AFF5760C-E961-4795-AD61-116DA89149DA}" destId="{9D424629-45AD-48BF-B09B-891433BD3042}" srcOrd="1" destOrd="0" presId="urn:microsoft.com/office/officeart/2005/8/layout/hierarchy2"/>
    <dgm:cxn modelId="{EE568916-4054-4361-95CC-86913F009C18}" type="presParOf" srcId="{9D424629-45AD-48BF-B09B-891433BD3042}" destId="{5FA34E7B-3F29-4EEC-BCCE-B6FEA08CE0AE}" srcOrd="0" destOrd="0" presId="urn:microsoft.com/office/officeart/2005/8/layout/hierarchy2"/>
    <dgm:cxn modelId="{D70A8C92-B9CD-4370-93F1-7A45A14C7879}" type="presParOf" srcId="{9D424629-45AD-48BF-B09B-891433BD3042}" destId="{DF26E8F1-6339-42E2-88D9-2801FBABC9C7}" srcOrd="1" destOrd="0" presId="urn:microsoft.com/office/officeart/2005/8/layout/hierarchy2"/>
    <dgm:cxn modelId="{CB12A0DD-99A0-4242-A5CF-5EF8F9637331}" type="presParOf" srcId="{AFF5760C-E961-4795-AD61-116DA89149DA}" destId="{595C055B-186F-41FD-888A-13AAF6DC67D5}" srcOrd="2" destOrd="0" presId="urn:microsoft.com/office/officeart/2005/8/layout/hierarchy2"/>
    <dgm:cxn modelId="{6AA8E4C6-AD98-4B7A-AA28-DE17BACBC3B8}" type="presParOf" srcId="{595C055B-186F-41FD-888A-13AAF6DC67D5}" destId="{7ACEE1E7-E43A-461D-96BB-8E258E62E622}" srcOrd="0" destOrd="0" presId="urn:microsoft.com/office/officeart/2005/8/layout/hierarchy2"/>
    <dgm:cxn modelId="{849A0B73-BE82-4FB9-9C7B-E93C53E83FCF}" type="presParOf" srcId="{AFF5760C-E961-4795-AD61-116DA89149DA}" destId="{70268BC4-01FD-4F71-8A1A-8C37911A7701}" srcOrd="3" destOrd="0" presId="urn:microsoft.com/office/officeart/2005/8/layout/hierarchy2"/>
    <dgm:cxn modelId="{7BE60EE1-1ACB-4683-B9B1-FB1C5D262B8A}" type="presParOf" srcId="{70268BC4-01FD-4F71-8A1A-8C37911A7701}" destId="{60BA7C78-5147-4378-8420-6FE9C44A0373}" srcOrd="0" destOrd="0" presId="urn:microsoft.com/office/officeart/2005/8/layout/hierarchy2"/>
    <dgm:cxn modelId="{23EC80B7-5D9B-40A3-A72F-4F3578C52219}" type="presParOf" srcId="{70268BC4-01FD-4F71-8A1A-8C37911A7701}" destId="{14C621B0-D0CF-4DA0-B254-D991358ADC16}" srcOrd="1" destOrd="0" presId="urn:microsoft.com/office/officeart/2005/8/layout/hierarchy2"/>
    <dgm:cxn modelId="{E1F66C57-5794-47DE-AFE3-517369C07724}" type="presParOf" srcId="{AFF5760C-E961-4795-AD61-116DA89149DA}" destId="{9627C157-B59B-4CAE-B082-0C66B4CE554C}" srcOrd="4" destOrd="0" presId="urn:microsoft.com/office/officeart/2005/8/layout/hierarchy2"/>
    <dgm:cxn modelId="{5CF7B5CB-45E0-45B6-9F78-C6464D0599DE}" type="presParOf" srcId="{9627C157-B59B-4CAE-B082-0C66B4CE554C}" destId="{21BE13DE-8461-495A-843E-B8C8212F3CCB}" srcOrd="0" destOrd="0" presId="urn:microsoft.com/office/officeart/2005/8/layout/hierarchy2"/>
    <dgm:cxn modelId="{DFD38B6F-2DAF-4AED-8DEF-5A2F2F7CFE29}" type="presParOf" srcId="{AFF5760C-E961-4795-AD61-116DA89149DA}" destId="{A15CEE0C-71C1-46D3-89AD-BEA844A6FB1D}" srcOrd="5" destOrd="0" presId="urn:microsoft.com/office/officeart/2005/8/layout/hierarchy2"/>
    <dgm:cxn modelId="{01858E8D-E53D-4392-B800-2D27EE65DA48}" type="presParOf" srcId="{A15CEE0C-71C1-46D3-89AD-BEA844A6FB1D}" destId="{21D3F4BE-8C80-4445-A2A6-F58E7920C344}" srcOrd="0" destOrd="0" presId="urn:microsoft.com/office/officeart/2005/8/layout/hierarchy2"/>
    <dgm:cxn modelId="{2313FCD8-6217-406C-89FF-97674F8E846E}" type="presParOf" srcId="{A15CEE0C-71C1-46D3-89AD-BEA844A6FB1D}" destId="{34DE7C85-2B47-49E7-90E0-C57AD0403ABD}" srcOrd="1" destOrd="0" presId="urn:microsoft.com/office/officeart/2005/8/layout/hierarchy2"/>
    <dgm:cxn modelId="{40C8ABB0-0133-45B8-A83F-C8589A36F795}" type="presParOf" srcId="{219D6305-B851-4390-A5DB-E55F02597A3B}" destId="{E0C8AD23-AC54-4D8C-AE33-657E234BA49B}" srcOrd="2" destOrd="0" presId="urn:microsoft.com/office/officeart/2005/8/layout/hierarchy2"/>
    <dgm:cxn modelId="{CF59268A-F046-45C7-BC20-EBCB4D1B1CBF}" type="presParOf" srcId="{E0C8AD23-AC54-4D8C-AE33-657E234BA49B}" destId="{8AE1EB82-6557-4BAF-B28D-6A651B48ADAB}" srcOrd="0" destOrd="0" presId="urn:microsoft.com/office/officeart/2005/8/layout/hierarchy2"/>
    <dgm:cxn modelId="{EF5834EA-1E95-493E-98EA-FAA9F7393B1D}" type="presParOf" srcId="{219D6305-B851-4390-A5DB-E55F02597A3B}" destId="{D9F10478-4EEB-4C9A-ABE8-D30750800CB0}" srcOrd="3" destOrd="0" presId="urn:microsoft.com/office/officeart/2005/8/layout/hierarchy2"/>
    <dgm:cxn modelId="{AEB67134-4AFA-4C99-82DD-C8B6233E2F25}" type="presParOf" srcId="{D9F10478-4EEB-4C9A-ABE8-D30750800CB0}" destId="{C0BA6FB8-8585-4489-8BEE-5330BCF84114}" srcOrd="0" destOrd="0" presId="urn:microsoft.com/office/officeart/2005/8/layout/hierarchy2"/>
    <dgm:cxn modelId="{3F3FB122-5D90-4037-8707-324BD5959FEE}" type="presParOf" srcId="{D9F10478-4EEB-4C9A-ABE8-D30750800CB0}" destId="{D4ABB1F6-34D9-4F6E-983E-6D0A7C8DD0D3}" srcOrd="1" destOrd="0" presId="urn:microsoft.com/office/officeart/2005/8/layout/hierarchy2"/>
    <dgm:cxn modelId="{77E8EF91-C28F-486A-B172-044FD969714F}" type="presParOf" srcId="{D4ABB1F6-34D9-4F6E-983E-6D0A7C8DD0D3}" destId="{139726CE-95C1-41CB-965F-8FB4801DB8AC}" srcOrd="0" destOrd="0" presId="urn:microsoft.com/office/officeart/2005/8/layout/hierarchy2"/>
    <dgm:cxn modelId="{2BD5DD24-06A0-4C34-8CC7-9EB32FA200A0}" type="presParOf" srcId="{139726CE-95C1-41CB-965F-8FB4801DB8AC}" destId="{CF1CB371-3995-4D16-A152-8B4490AAC660}" srcOrd="0" destOrd="0" presId="urn:microsoft.com/office/officeart/2005/8/layout/hierarchy2"/>
    <dgm:cxn modelId="{8E184616-3E1D-4DFF-88C9-B7C58A45DEF0}" type="presParOf" srcId="{D4ABB1F6-34D9-4F6E-983E-6D0A7C8DD0D3}" destId="{1E2CFBE9-27C3-4D19-8B35-D76B33E15D44}" srcOrd="1" destOrd="0" presId="urn:microsoft.com/office/officeart/2005/8/layout/hierarchy2"/>
    <dgm:cxn modelId="{C5B4CF0E-9075-41D6-ADCA-60293D817154}" type="presParOf" srcId="{1E2CFBE9-27C3-4D19-8B35-D76B33E15D44}" destId="{4F1364CE-0AC2-49A8-8CAA-BA52C4A733DB}" srcOrd="0" destOrd="0" presId="urn:microsoft.com/office/officeart/2005/8/layout/hierarchy2"/>
    <dgm:cxn modelId="{E7083E34-B7F0-4301-8530-BFDF924FE64C}" type="presParOf" srcId="{1E2CFBE9-27C3-4D19-8B35-D76B33E15D44}" destId="{DD5C4EA7-D1CE-4DB3-9F60-E23B8DCDFF40}" srcOrd="1" destOrd="0" presId="urn:microsoft.com/office/officeart/2005/8/layout/hierarchy2"/>
    <dgm:cxn modelId="{87060C8B-091D-45CD-919C-D98803D5AE77}" type="presParOf" srcId="{D4ABB1F6-34D9-4F6E-983E-6D0A7C8DD0D3}" destId="{59D1B230-BF06-43BE-B1F1-C558C353D534}" srcOrd="2" destOrd="0" presId="urn:microsoft.com/office/officeart/2005/8/layout/hierarchy2"/>
    <dgm:cxn modelId="{6244325C-FA6A-44B9-8415-BE14EF50EE67}" type="presParOf" srcId="{59D1B230-BF06-43BE-B1F1-C558C353D534}" destId="{D99922E1-16D8-4F22-8F9B-6B04A64371E2}" srcOrd="0" destOrd="0" presId="urn:microsoft.com/office/officeart/2005/8/layout/hierarchy2"/>
    <dgm:cxn modelId="{64B3BD55-7CDE-4A48-A66C-445BF107C87B}" type="presParOf" srcId="{D4ABB1F6-34D9-4F6E-983E-6D0A7C8DD0D3}" destId="{DCE586BA-ECEF-4ECF-B8BC-98DC14F74F83}" srcOrd="3" destOrd="0" presId="urn:microsoft.com/office/officeart/2005/8/layout/hierarchy2"/>
    <dgm:cxn modelId="{48F61926-E5DA-42B3-881F-F0C3E4810B11}" type="presParOf" srcId="{DCE586BA-ECEF-4ECF-B8BC-98DC14F74F83}" destId="{F0F181B1-BCC4-444C-991D-65051CBB46A2}" srcOrd="0" destOrd="0" presId="urn:microsoft.com/office/officeart/2005/8/layout/hierarchy2"/>
    <dgm:cxn modelId="{B6E63532-42F5-4BE6-9A2C-12783B2444ED}" type="presParOf" srcId="{DCE586BA-ECEF-4ECF-B8BC-98DC14F74F83}" destId="{8990E782-9B0D-4646-8A1D-343CF96B40D7}" srcOrd="1" destOrd="0" presId="urn:microsoft.com/office/officeart/2005/8/layout/hierarchy2"/>
    <dgm:cxn modelId="{878BF171-CFD6-4DE7-9E23-450C29FCB998}" type="presParOf" srcId="{D4ABB1F6-34D9-4F6E-983E-6D0A7C8DD0D3}" destId="{0237BB20-DEF0-459D-8439-7B5535781274}" srcOrd="4" destOrd="0" presId="urn:microsoft.com/office/officeart/2005/8/layout/hierarchy2"/>
    <dgm:cxn modelId="{3AC5B488-2623-449B-8AF4-B8E8581F957E}" type="presParOf" srcId="{0237BB20-DEF0-459D-8439-7B5535781274}" destId="{3FD547E9-A9C4-461C-84D6-AF0AA21540B6}" srcOrd="0" destOrd="0" presId="urn:microsoft.com/office/officeart/2005/8/layout/hierarchy2"/>
    <dgm:cxn modelId="{DB2160D4-22B9-4293-8BE5-7D1E21CB894C}" type="presParOf" srcId="{D4ABB1F6-34D9-4F6E-983E-6D0A7C8DD0D3}" destId="{485D0702-FE31-4E99-A77F-68B82CB713C6}" srcOrd="5" destOrd="0" presId="urn:microsoft.com/office/officeart/2005/8/layout/hierarchy2"/>
    <dgm:cxn modelId="{424C513B-6433-44DC-AA13-F29DAAD35B7C}" type="presParOf" srcId="{485D0702-FE31-4E99-A77F-68B82CB713C6}" destId="{B1069E9B-5BE8-4049-A902-8CD9B3471B1D}" srcOrd="0" destOrd="0" presId="urn:microsoft.com/office/officeart/2005/8/layout/hierarchy2"/>
    <dgm:cxn modelId="{9178503E-61B3-43B9-A9A3-ABDEC350E1E5}" type="presParOf" srcId="{485D0702-FE31-4E99-A77F-68B82CB713C6}" destId="{A666A160-97E7-4067-BAA5-3ED65F5AB9FE}" srcOrd="1" destOrd="0" presId="urn:microsoft.com/office/officeart/2005/8/layout/hierarchy2"/>
    <dgm:cxn modelId="{837E53B0-2D8F-452E-A9D8-08508EBD7B5B}" type="presParOf" srcId="{219D6305-B851-4390-A5DB-E55F02597A3B}" destId="{74CFFB21-69CB-4713-8859-C7879F6F829F}" srcOrd="4" destOrd="0" presId="urn:microsoft.com/office/officeart/2005/8/layout/hierarchy2"/>
    <dgm:cxn modelId="{41077A9C-ABA9-4036-B1C8-2332CC274C8F}" type="presParOf" srcId="{74CFFB21-69CB-4713-8859-C7879F6F829F}" destId="{1F60FF7F-5968-4139-9B75-00E6C93A201D}" srcOrd="0" destOrd="0" presId="urn:microsoft.com/office/officeart/2005/8/layout/hierarchy2"/>
    <dgm:cxn modelId="{F32DC159-BFDB-4049-A861-2B1FF5F5C068}" type="presParOf" srcId="{219D6305-B851-4390-A5DB-E55F02597A3B}" destId="{4504168E-B7D3-4A52-A3E2-DEBC51A6A834}" srcOrd="5" destOrd="0" presId="urn:microsoft.com/office/officeart/2005/8/layout/hierarchy2"/>
    <dgm:cxn modelId="{D1B79616-9229-44CF-BC1C-B2B1E4454807}" type="presParOf" srcId="{4504168E-B7D3-4A52-A3E2-DEBC51A6A834}" destId="{356545BC-4298-41C2-B881-54C4FE0CB00F}" srcOrd="0" destOrd="0" presId="urn:microsoft.com/office/officeart/2005/8/layout/hierarchy2"/>
    <dgm:cxn modelId="{FEFF587E-7347-4123-8C95-D5F33669B5E7}" type="presParOf" srcId="{4504168E-B7D3-4A52-A3E2-DEBC51A6A834}" destId="{C95E8511-C28F-4736-A993-E1127779815A}" srcOrd="1" destOrd="0" presId="urn:microsoft.com/office/officeart/2005/8/layout/hierarchy2"/>
    <dgm:cxn modelId="{14B30CF6-BF22-4D14-A848-E74E191E8463}" type="presParOf" srcId="{C95E8511-C28F-4736-A993-E1127779815A}" destId="{DAE77002-939D-42E8-A916-80A354CB9423}" srcOrd="0" destOrd="0" presId="urn:microsoft.com/office/officeart/2005/8/layout/hierarchy2"/>
    <dgm:cxn modelId="{07BCE30B-ABF7-41CD-9AAB-437423A691E2}" type="presParOf" srcId="{DAE77002-939D-42E8-A916-80A354CB9423}" destId="{F5A9E0A5-DB79-46DC-9A1F-91A7613F8AD0}" srcOrd="0" destOrd="0" presId="urn:microsoft.com/office/officeart/2005/8/layout/hierarchy2"/>
    <dgm:cxn modelId="{0CEAC82B-BDB0-4279-BC78-DE2321CBAC85}" type="presParOf" srcId="{C95E8511-C28F-4736-A993-E1127779815A}" destId="{153E525F-BA7B-46D1-87A7-1B4077D8A229}" srcOrd="1" destOrd="0" presId="urn:microsoft.com/office/officeart/2005/8/layout/hierarchy2"/>
    <dgm:cxn modelId="{70FBCED1-8D6C-4ACD-8866-22EDC2CF0EDF}" type="presParOf" srcId="{153E525F-BA7B-46D1-87A7-1B4077D8A229}" destId="{B6B74BAE-4F92-4B0E-BB9B-E71AC53D8184}" srcOrd="0" destOrd="0" presId="urn:microsoft.com/office/officeart/2005/8/layout/hierarchy2"/>
    <dgm:cxn modelId="{2F2CB663-C995-43B7-A306-F472776A1CDF}" type="presParOf" srcId="{153E525F-BA7B-46D1-87A7-1B4077D8A229}" destId="{084442BA-0CDC-4C76-8D4B-15E781FA8B80}" srcOrd="1" destOrd="0" presId="urn:microsoft.com/office/officeart/2005/8/layout/hierarchy2"/>
    <dgm:cxn modelId="{D4CFB771-910E-4735-A8C9-5BCF467546DD}" type="presParOf" srcId="{C95E8511-C28F-4736-A993-E1127779815A}" destId="{C89A9775-E4F4-4F77-A43E-15CB19832BA0}" srcOrd="2" destOrd="0" presId="urn:microsoft.com/office/officeart/2005/8/layout/hierarchy2"/>
    <dgm:cxn modelId="{09025414-0455-4E05-B463-6709AA9CAED8}" type="presParOf" srcId="{C89A9775-E4F4-4F77-A43E-15CB19832BA0}" destId="{C1C4B5C6-140C-4EF4-BA00-A3E398829FD8}" srcOrd="0" destOrd="0" presId="urn:microsoft.com/office/officeart/2005/8/layout/hierarchy2"/>
    <dgm:cxn modelId="{FB9F6111-FC89-40DA-9D88-3C48B39FABC6}" type="presParOf" srcId="{C95E8511-C28F-4736-A993-E1127779815A}" destId="{D54F7AB9-923E-4956-9C31-0E05F93C6777}" srcOrd="3" destOrd="0" presId="urn:microsoft.com/office/officeart/2005/8/layout/hierarchy2"/>
    <dgm:cxn modelId="{D6800D30-D50C-4BB7-B3B4-45264BD3E67E}" type="presParOf" srcId="{D54F7AB9-923E-4956-9C31-0E05F93C6777}" destId="{BCF9C1F6-2FA8-47A0-B6D3-D1C2E9E5A0A1}" srcOrd="0" destOrd="0" presId="urn:microsoft.com/office/officeart/2005/8/layout/hierarchy2"/>
    <dgm:cxn modelId="{10A1C5C4-074F-464A-861D-5C4F8814EFF6}" type="presParOf" srcId="{D54F7AB9-923E-4956-9C31-0E05F93C6777}" destId="{AF5669CD-B5F9-4C0E-BA9C-CE941AEBA21D}" srcOrd="1" destOrd="0" presId="urn:microsoft.com/office/officeart/2005/8/layout/hierarchy2"/>
    <dgm:cxn modelId="{33FBAB42-2652-45A6-815C-9173556AC26F}" type="presParOf" srcId="{C95E8511-C28F-4736-A993-E1127779815A}" destId="{8ACC0286-EAFE-4B67-ABA9-A0E9E31459DE}" srcOrd="4" destOrd="0" presId="urn:microsoft.com/office/officeart/2005/8/layout/hierarchy2"/>
    <dgm:cxn modelId="{4E9F636E-20B3-4F36-A664-86B604283B02}" type="presParOf" srcId="{8ACC0286-EAFE-4B67-ABA9-A0E9E31459DE}" destId="{F59D17D6-7789-47CE-9FFC-B58ED8CC3A55}" srcOrd="0" destOrd="0" presId="urn:microsoft.com/office/officeart/2005/8/layout/hierarchy2"/>
    <dgm:cxn modelId="{D051970F-6CF0-44D1-A85F-903F0FF66B66}" type="presParOf" srcId="{C95E8511-C28F-4736-A993-E1127779815A}" destId="{167B908E-3411-4BB6-AA86-C60512744811}" srcOrd="5" destOrd="0" presId="urn:microsoft.com/office/officeart/2005/8/layout/hierarchy2"/>
    <dgm:cxn modelId="{DADF915E-32A3-4864-B670-859287570590}" type="presParOf" srcId="{167B908E-3411-4BB6-AA86-C60512744811}" destId="{BCE4CD9A-2B6E-472B-A4CA-D2FA8F21317E}" srcOrd="0" destOrd="0" presId="urn:microsoft.com/office/officeart/2005/8/layout/hierarchy2"/>
    <dgm:cxn modelId="{0C96971B-0932-4C10-B4D4-CE60D73D1491}" type="presParOf" srcId="{167B908E-3411-4BB6-AA86-C60512744811}" destId="{99D1AAE8-3830-43FF-8C2A-F96E88D93C7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BD4AA7-AA16-4353-99FC-FD0586D069CC}" type="doc">
      <dgm:prSet loTypeId="urn:microsoft.com/office/officeart/2005/8/layout/cycle5" loCatId="cycle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kumimoji="1" lang="ja-JP" altLang="en-US"/>
        </a:p>
      </dgm:t>
    </dgm:pt>
    <dgm:pt modelId="{5F53AE7B-9592-43AB-9AF3-901E649586B6}">
      <dgm:prSet phldrT="[テキスト]" custT="1"/>
      <dgm:spPr/>
      <dgm:t>
        <a:bodyPr/>
        <a:lstStyle/>
        <a:p>
          <a:r>
            <a:rPr kumimoji="1" lang="en-US" altLang="ja-JP" sz="2400" dirty="0"/>
            <a:t>Plan</a:t>
          </a:r>
          <a:br>
            <a:rPr kumimoji="1" lang="en-US" altLang="ja-JP" sz="1500" dirty="0"/>
          </a:br>
          <a:r>
            <a:rPr kumimoji="1" lang="ja-JP" altLang="en-US" sz="1600" dirty="0"/>
            <a:t>アクセス</a:t>
          </a:r>
          <a:br>
            <a:rPr kumimoji="1" lang="en-US" altLang="ja-JP" sz="1600" dirty="0"/>
          </a:br>
          <a:r>
            <a:rPr kumimoji="1" lang="ja-JP" altLang="en-US" sz="1600" dirty="0"/>
            <a:t>向上計画</a:t>
          </a:r>
        </a:p>
      </dgm:t>
    </dgm:pt>
    <dgm:pt modelId="{E82B5D70-3DC3-4E0B-8ADA-9966CEB143F6}" type="parTrans" cxnId="{FE2E0276-C112-475F-84E1-5C409FA97BD0}">
      <dgm:prSet/>
      <dgm:spPr/>
      <dgm:t>
        <a:bodyPr/>
        <a:lstStyle/>
        <a:p>
          <a:endParaRPr kumimoji="1" lang="ja-JP" altLang="en-US"/>
        </a:p>
      </dgm:t>
    </dgm:pt>
    <dgm:pt modelId="{857B9D71-0C7A-4918-8ED4-EEFEA9F55836}" type="sibTrans" cxnId="{FE2E0276-C112-475F-84E1-5C409FA97BD0}">
      <dgm:prSet>
        <dgm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67F98EC-7BA7-4892-B8B8-F888A247136F}">
      <dgm:prSet phldrT="[テキスト]" custT="1"/>
      <dgm:spPr/>
      <dgm:t>
        <a:bodyPr/>
        <a:lstStyle/>
        <a:p>
          <a:r>
            <a:rPr kumimoji="1" lang="en-US" altLang="ja-JP" sz="2400" dirty="0"/>
            <a:t>Do</a:t>
          </a:r>
          <a:br>
            <a:rPr kumimoji="1" lang="en-US" altLang="ja-JP" sz="1600" dirty="0"/>
          </a:br>
          <a:r>
            <a:rPr kumimoji="1" lang="ja-JP" altLang="en-US" sz="1600" dirty="0"/>
            <a:t>実施・運用</a:t>
          </a:r>
        </a:p>
      </dgm:t>
    </dgm:pt>
    <dgm:pt modelId="{9DF8CDF6-0632-4ED4-A7D2-F8D6BFD4B4FC}" type="parTrans" cxnId="{7EA0CBB7-EB3A-4362-A960-7696D3DAE19E}">
      <dgm:prSet/>
      <dgm:spPr/>
      <dgm:t>
        <a:bodyPr/>
        <a:lstStyle/>
        <a:p>
          <a:endParaRPr kumimoji="1" lang="ja-JP" altLang="en-US"/>
        </a:p>
      </dgm:t>
    </dgm:pt>
    <dgm:pt modelId="{D1FC4133-1B2D-4B5D-A6FF-E702B3EEEEE8}" type="sibTrans" cxnId="{7EA0CBB7-EB3A-4362-A960-7696D3DAE19E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1201B92-E177-4D33-B70E-2701CC9F1A28}">
      <dgm:prSet phldrT="[テキスト]" custT="1"/>
      <dgm:spPr/>
      <dgm:t>
        <a:bodyPr/>
        <a:lstStyle/>
        <a:p>
          <a:r>
            <a:rPr kumimoji="1" lang="en-US" altLang="ja-JP" sz="2400" dirty="0"/>
            <a:t>Check</a:t>
          </a:r>
          <a:br>
            <a:rPr kumimoji="1" lang="en-US" altLang="ja-JP" sz="1600" dirty="0"/>
          </a:br>
          <a:r>
            <a:rPr kumimoji="1" lang="ja-JP" altLang="en-US" sz="1600" dirty="0"/>
            <a:t>評価</a:t>
          </a:r>
          <a:br>
            <a:rPr kumimoji="1" lang="en-US" altLang="ja-JP" sz="1600" dirty="0"/>
          </a:br>
          <a:r>
            <a:rPr kumimoji="1" lang="ja-JP" altLang="en-US" sz="1600" dirty="0"/>
            <a:t>（効果測定）</a:t>
          </a:r>
        </a:p>
      </dgm:t>
    </dgm:pt>
    <dgm:pt modelId="{1DDAD005-C816-4654-8CCD-1D7D304939AB}" type="parTrans" cxnId="{4D2A5AEA-B8D7-4374-9049-BDF8697FB835}">
      <dgm:prSet/>
      <dgm:spPr/>
      <dgm:t>
        <a:bodyPr/>
        <a:lstStyle/>
        <a:p>
          <a:endParaRPr kumimoji="1" lang="ja-JP" altLang="en-US"/>
        </a:p>
      </dgm:t>
    </dgm:pt>
    <dgm:pt modelId="{8C373AF1-ED3E-4D11-A65E-341B5834BB46}" type="sibTrans" cxnId="{4D2A5AEA-B8D7-4374-9049-BDF8697FB835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10A66683-BAB5-430C-8D47-4D45E301181B}">
      <dgm:prSet phldrT="[テキスト]" custT="1"/>
      <dgm:spPr/>
      <dgm:t>
        <a:bodyPr/>
        <a:lstStyle/>
        <a:p>
          <a:r>
            <a:rPr kumimoji="1" lang="en-US" altLang="ja-JP" sz="2400" dirty="0"/>
            <a:t>Action</a:t>
          </a:r>
          <a:br>
            <a:rPr kumimoji="1" lang="en-US" altLang="ja-JP" sz="2000" dirty="0"/>
          </a:br>
          <a:r>
            <a:rPr kumimoji="1" lang="ja-JP" altLang="en-US" sz="1600" dirty="0"/>
            <a:t>分析・見直し</a:t>
          </a:r>
        </a:p>
      </dgm:t>
    </dgm:pt>
    <dgm:pt modelId="{5C848AB2-A114-4021-B835-DEB2666E0091}" type="parTrans" cxnId="{27AF3B4F-4DCF-4CCA-A802-B41AA46BCE51}">
      <dgm:prSet/>
      <dgm:spPr/>
      <dgm:t>
        <a:bodyPr/>
        <a:lstStyle/>
        <a:p>
          <a:endParaRPr kumimoji="1" lang="ja-JP" altLang="en-US"/>
        </a:p>
      </dgm:t>
    </dgm:pt>
    <dgm:pt modelId="{3FD58D71-9C88-40EE-BC5C-508E1847F723}" type="sibTrans" cxnId="{27AF3B4F-4DCF-4CCA-A802-B41AA46BCE51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36A96B7-0B81-431A-BBF6-773D417AE117}" type="pres">
      <dgm:prSet presAssocID="{2DBD4AA7-AA16-4353-99FC-FD0586D069CC}" presName="cycle" presStyleCnt="0">
        <dgm:presLayoutVars>
          <dgm:dir/>
          <dgm:resizeHandles val="exact"/>
        </dgm:presLayoutVars>
      </dgm:prSet>
      <dgm:spPr/>
    </dgm:pt>
    <dgm:pt modelId="{AC0B70B9-43EF-4B90-B689-E1D6EC151814}" type="pres">
      <dgm:prSet presAssocID="{5F53AE7B-9592-43AB-9AF3-901E649586B6}" presName="node" presStyleLbl="node1" presStyleIdx="0" presStyleCnt="4">
        <dgm:presLayoutVars>
          <dgm:bulletEnabled val="1"/>
        </dgm:presLayoutVars>
      </dgm:prSet>
      <dgm:spPr/>
    </dgm:pt>
    <dgm:pt modelId="{55F07327-8E72-4FC1-A9EB-57B860929D7A}" type="pres">
      <dgm:prSet presAssocID="{5F53AE7B-9592-43AB-9AF3-901E649586B6}" presName="spNode" presStyleCnt="0"/>
      <dgm:spPr/>
    </dgm:pt>
    <dgm:pt modelId="{1FB42DDE-EECD-4A2A-A39C-B928EBEED9DC}" type="pres">
      <dgm:prSet presAssocID="{857B9D71-0C7A-4918-8ED4-EEFEA9F55836}" presName="sibTrans" presStyleLbl="sibTrans1D1" presStyleIdx="0" presStyleCnt="4"/>
      <dgm:spPr/>
    </dgm:pt>
    <dgm:pt modelId="{395E3C66-768E-4AFC-860D-362D65BB7844}" type="pres">
      <dgm:prSet presAssocID="{267F98EC-7BA7-4892-B8B8-F888A247136F}" presName="node" presStyleLbl="node1" presStyleIdx="1" presStyleCnt="4">
        <dgm:presLayoutVars>
          <dgm:bulletEnabled val="1"/>
        </dgm:presLayoutVars>
      </dgm:prSet>
      <dgm:spPr/>
    </dgm:pt>
    <dgm:pt modelId="{FEDB5B46-BA9E-4C3B-9C2D-E9C7415C6295}" type="pres">
      <dgm:prSet presAssocID="{267F98EC-7BA7-4892-B8B8-F888A247136F}" presName="spNode" presStyleCnt="0"/>
      <dgm:spPr/>
    </dgm:pt>
    <dgm:pt modelId="{870A7ECD-7FFE-4B01-8678-94CAB720DA01}" type="pres">
      <dgm:prSet presAssocID="{D1FC4133-1B2D-4B5D-A6FF-E702B3EEEEE8}" presName="sibTrans" presStyleLbl="sibTrans1D1" presStyleIdx="1" presStyleCnt="4"/>
      <dgm:spPr/>
    </dgm:pt>
    <dgm:pt modelId="{8E89CDFC-5631-4F0C-93BC-248C3C59711A}" type="pres">
      <dgm:prSet presAssocID="{41201B92-E177-4D33-B70E-2701CC9F1A28}" presName="node" presStyleLbl="node1" presStyleIdx="2" presStyleCnt="4">
        <dgm:presLayoutVars>
          <dgm:bulletEnabled val="1"/>
        </dgm:presLayoutVars>
      </dgm:prSet>
      <dgm:spPr/>
    </dgm:pt>
    <dgm:pt modelId="{1CE99851-101C-4A3E-B226-E0BAC361D40D}" type="pres">
      <dgm:prSet presAssocID="{41201B92-E177-4D33-B70E-2701CC9F1A28}" presName="spNode" presStyleCnt="0"/>
      <dgm:spPr/>
    </dgm:pt>
    <dgm:pt modelId="{2F77DDD6-4462-475C-A99B-8B878B48E6E0}" type="pres">
      <dgm:prSet presAssocID="{8C373AF1-ED3E-4D11-A65E-341B5834BB46}" presName="sibTrans" presStyleLbl="sibTrans1D1" presStyleIdx="2" presStyleCnt="4"/>
      <dgm:spPr/>
    </dgm:pt>
    <dgm:pt modelId="{E81E91FE-D698-458B-93E4-312F13AD0F56}" type="pres">
      <dgm:prSet presAssocID="{10A66683-BAB5-430C-8D47-4D45E301181B}" presName="node" presStyleLbl="node1" presStyleIdx="3" presStyleCnt="4">
        <dgm:presLayoutVars>
          <dgm:bulletEnabled val="1"/>
        </dgm:presLayoutVars>
      </dgm:prSet>
      <dgm:spPr/>
    </dgm:pt>
    <dgm:pt modelId="{F3485C01-DE29-4E95-B417-38DA285A8EBF}" type="pres">
      <dgm:prSet presAssocID="{10A66683-BAB5-430C-8D47-4D45E301181B}" presName="spNode" presStyleCnt="0"/>
      <dgm:spPr/>
    </dgm:pt>
    <dgm:pt modelId="{9701C078-1054-4A59-93BB-50240667CDAE}" type="pres">
      <dgm:prSet presAssocID="{3FD58D71-9C88-40EE-BC5C-508E1847F723}" presName="sibTrans" presStyleLbl="sibTrans1D1" presStyleIdx="3" presStyleCnt="4"/>
      <dgm:spPr/>
    </dgm:pt>
  </dgm:ptLst>
  <dgm:cxnLst>
    <dgm:cxn modelId="{770BBF30-24EE-4A5A-96C1-5954F4BF4B85}" type="presOf" srcId="{10A66683-BAB5-430C-8D47-4D45E301181B}" destId="{E81E91FE-D698-458B-93E4-312F13AD0F56}" srcOrd="0" destOrd="0" presId="urn:microsoft.com/office/officeart/2005/8/layout/cycle5"/>
    <dgm:cxn modelId="{22D7893A-D329-4303-B32B-BB958B545BD9}" type="presOf" srcId="{5F53AE7B-9592-43AB-9AF3-901E649586B6}" destId="{AC0B70B9-43EF-4B90-B689-E1D6EC151814}" srcOrd="0" destOrd="0" presId="urn:microsoft.com/office/officeart/2005/8/layout/cycle5"/>
    <dgm:cxn modelId="{1F3D7648-BA73-4E94-B2CD-5348191CAB6E}" type="presOf" srcId="{D1FC4133-1B2D-4B5D-A6FF-E702B3EEEEE8}" destId="{870A7ECD-7FFE-4B01-8678-94CAB720DA01}" srcOrd="0" destOrd="0" presId="urn:microsoft.com/office/officeart/2005/8/layout/cycle5"/>
    <dgm:cxn modelId="{27AF3B4F-4DCF-4CCA-A802-B41AA46BCE51}" srcId="{2DBD4AA7-AA16-4353-99FC-FD0586D069CC}" destId="{10A66683-BAB5-430C-8D47-4D45E301181B}" srcOrd="3" destOrd="0" parTransId="{5C848AB2-A114-4021-B835-DEB2666E0091}" sibTransId="{3FD58D71-9C88-40EE-BC5C-508E1847F723}"/>
    <dgm:cxn modelId="{5581D952-C8D1-4113-8017-E981625FBB10}" type="presOf" srcId="{857B9D71-0C7A-4918-8ED4-EEFEA9F55836}" destId="{1FB42DDE-EECD-4A2A-A39C-B928EBEED9DC}" srcOrd="0" destOrd="0" presId="urn:microsoft.com/office/officeart/2005/8/layout/cycle5"/>
    <dgm:cxn modelId="{FE2E0276-C112-475F-84E1-5C409FA97BD0}" srcId="{2DBD4AA7-AA16-4353-99FC-FD0586D069CC}" destId="{5F53AE7B-9592-43AB-9AF3-901E649586B6}" srcOrd="0" destOrd="0" parTransId="{E82B5D70-3DC3-4E0B-8ADA-9966CEB143F6}" sibTransId="{857B9D71-0C7A-4918-8ED4-EEFEA9F55836}"/>
    <dgm:cxn modelId="{18CF06A6-DB5B-4377-A002-EC4F59226F77}" type="presOf" srcId="{3FD58D71-9C88-40EE-BC5C-508E1847F723}" destId="{9701C078-1054-4A59-93BB-50240667CDAE}" srcOrd="0" destOrd="0" presId="urn:microsoft.com/office/officeart/2005/8/layout/cycle5"/>
    <dgm:cxn modelId="{7EA0CBB7-EB3A-4362-A960-7696D3DAE19E}" srcId="{2DBD4AA7-AA16-4353-99FC-FD0586D069CC}" destId="{267F98EC-7BA7-4892-B8B8-F888A247136F}" srcOrd="1" destOrd="0" parTransId="{9DF8CDF6-0632-4ED4-A7D2-F8D6BFD4B4FC}" sibTransId="{D1FC4133-1B2D-4B5D-A6FF-E702B3EEEEE8}"/>
    <dgm:cxn modelId="{17CB7FBD-99DA-4E86-B1ED-9FF5514F2923}" type="presOf" srcId="{41201B92-E177-4D33-B70E-2701CC9F1A28}" destId="{8E89CDFC-5631-4F0C-93BC-248C3C59711A}" srcOrd="0" destOrd="0" presId="urn:microsoft.com/office/officeart/2005/8/layout/cycle5"/>
    <dgm:cxn modelId="{30ED83DD-6111-483F-A0C5-750D2F38C55C}" type="presOf" srcId="{2DBD4AA7-AA16-4353-99FC-FD0586D069CC}" destId="{236A96B7-0B81-431A-BBF6-773D417AE117}" srcOrd="0" destOrd="0" presId="urn:microsoft.com/office/officeart/2005/8/layout/cycle5"/>
    <dgm:cxn modelId="{4D2A5AEA-B8D7-4374-9049-BDF8697FB835}" srcId="{2DBD4AA7-AA16-4353-99FC-FD0586D069CC}" destId="{41201B92-E177-4D33-B70E-2701CC9F1A28}" srcOrd="2" destOrd="0" parTransId="{1DDAD005-C816-4654-8CCD-1D7D304939AB}" sibTransId="{8C373AF1-ED3E-4D11-A65E-341B5834BB46}"/>
    <dgm:cxn modelId="{3E7983F2-D7BA-467A-92AD-91D85E4B6586}" type="presOf" srcId="{267F98EC-7BA7-4892-B8B8-F888A247136F}" destId="{395E3C66-768E-4AFC-860D-362D65BB7844}" srcOrd="0" destOrd="0" presId="urn:microsoft.com/office/officeart/2005/8/layout/cycle5"/>
    <dgm:cxn modelId="{4A561CF5-558B-45C7-BFEE-941B39905F3C}" type="presOf" srcId="{8C373AF1-ED3E-4D11-A65E-341B5834BB46}" destId="{2F77DDD6-4462-475C-A99B-8B878B48E6E0}" srcOrd="0" destOrd="0" presId="urn:microsoft.com/office/officeart/2005/8/layout/cycle5"/>
    <dgm:cxn modelId="{F12879E5-5D06-46CB-B74F-C1D466511D49}" type="presParOf" srcId="{236A96B7-0B81-431A-BBF6-773D417AE117}" destId="{AC0B70B9-43EF-4B90-B689-E1D6EC151814}" srcOrd="0" destOrd="0" presId="urn:microsoft.com/office/officeart/2005/8/layout/cycle5"/>
    <dgm:cxn modelId="{4CACEB50-7C75-4728-8B7C-8E8515AF33E0}" type="presParOf" srcId="{236A96B7-0B81-431A-BBF6-773D417AE117}" destId="{55F07327-8E72-4FC1-A9EB-57B860929D7A}" srcOrd="1" destOrd="0" presId="urn:microsoft.com/office/officeart/2005/8/layout/cycle5"/>
    <dgm:cxn modelId="{B62D3C0D-462C-461E-99A0-9D4A1E753B03}" type="presParOf" srcId="{236A96B7-0B81-431A-BBF6-773D417AE117}" destId="{1FB42DDE-EECD-4A2A-A39C-B928EBEED9DC}" srcOrd="2" destOrd="0" presId="urn:microsoft.com/office/officeart/2005/8/layout/cycle5"/>
    <dgm:cxn modelId="{C8EBF9FC-5B6E-407A-B85E-4FF95E135D2D}" type="presParOf" srcId="{236A96B7-0B81-431A-BBF6-773D417AE117}" destId="{395E3C66-768E-4AFC-860D-362D65BB7844}" srcOrd="3" destOrd="0" presId="urn:microsoft.com/office/officeart/2005/8/layout/cycle5"/>
    <dgm:cxn modelId="{03FC42E2-A1F5-4994-9300-6A4A550ACEB1}" type="presParOf" srcId="{236A96B7-0B81-431A-BBF6-773D417AE117}" destId="{FEDB5B46-BA9E-4C3B-9C2D-E9C7415C6295}" srcOrd="4" destOrd="0" presId="urn:microsoft.com/office/officeart/2005/8/layout/cycle5"/>
    <dgm:cxn modelId="{FA691878-0BAF-4631-8F15-5F6E0CAFC513}" type="presParOf" srcId="{236A96B7-0B81-431A-BBF6-773D417AE117}" destId="{870A7ECD-7FFE-4B01-8678-94CAB720DA01}" srcOrd="5" destOrd="0" presId="urn:microsoft.com/office/officeart/2005/8/layout/cycle5"/>
    <dgm:cxn modelId="{0D23BBCB-C577-4CFA-A32E-A64775255BD8}" type="presParOf" srcId="{236A96B7-0B81-431A-BBF6-773D417AE117}" destId="{8E89CDFC-5631-4F0C-93BC-248C3C59711A}" srcOrd="6" destOrd="0" presId="urn:microsoft.com/office/officeart/2005/8/layout/cycle5"/>
    <dgm:cxn modelId="{30E2C73F-4877-46D8-A43F-014AE5B3752F}" type="presParOf" srcId="{236A96B7-0B81-431A-BBF6-773D417AE117}" destId="{1CE99851-101C-4A3E-B226-E0BAC361D40D}" srcOrd="7" destOrd="0" presId="urn:microsoft.com/office/officeart/2005/8/layout/cycle5"/>
    <dgm:cxn modelId="{29C48310-7CF0-4754-95B6-602384A6B2DD}" type="presParOf" srcId="{236A96B7-0B81-431A-BBF6-773D417AE117}" destId="{2F77DDD6-4462-475C-A99B-8B878B48E6E0}" srcOrd="8" destOrd="0" presId="urn:microsoft.com/office/officeart/2005/8/layout/cycle5"/>
    <dgm:cxn modelId="{8780F218-ADAE-49A3-8E6A-C5BC682E856D}" type="presParOf" srcId="{236A96B7-0B81-431A-BBF6-773D417AE117}" destId="{E81E91FE-D698-458B-93E4-312F13AD0F56}" srcOrd="9" destOrd="0" presId="urn:microsoft.com/office/officeart/2005/8/layout/cycle5"/>
    <dgm:cxn modelId="{13AC1E2D-F976-475E-A811-C61918470C00}" type="presParOf" srcId="{236A96B7-0B81-431A-BBF6-773D417AE117}" destId="{F3485C01-DE29-4E95-B417-38DA285A8EBF}" srcOrd="10" destOrd="0" presId="urn:microsoft.com/office/officeart/2005/8/layout/cycle5"/>
    <dgm:cxn modelId="{B58B655C-88D8-4DE6-B9B6-FD5EE74FCA96}" type="presParOf" srcId="{236A96B7-0B81-431A-BBF6-773D417AE117}" destId="{9701C078-1054-4A59-93BB-50240667CDAE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1E37F-4551-4D06-93EF-269CC7C4436B}">
      <dsp:nvSpPr>
        <dsp:cNvPr id="0" name=""/>
        <dsp:cNvSpPr/>
      </dsp:nvSpPr>
      <dsp:spPr>
        <a:xfrm>
          <a:off x="264767" y="1979796"/>
          <a:ext cx="1878088" cy="429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 dirty="0"/>
            <a:t>企業として</a:t>
          </a:r>
          <a:r>
            <a:rPr kumimoji="1" lang="en-US" altLang="ja-JP" sz="1200" kern="1200" dirty="0"/>
            <a:t>SNS</a:t>
          </a:r>
          <a:r>
            <a:rPr kumimoji="1" lang="ja-JP" altLang="en-US" sz="1200" kern="1200" dirty="0"/>
            <a:t>を活用する</a:t>
          </a:r>
        </a:p>
      </dsp:txBody>
      <dsp:txXfrm>
        <a:off x="277357" y="1992386"/>
        <a:ext cx="1852908" cy="404663"/>
      </dsp:txXfrm>
    </dsp:sp>
    <dsp:sp modelId="{7E101A82-B108-4A3B-B3B4-5FFBCE8D1FBC}">
      <dsp:nvSpPr>
        <dsp:cNvPr id="0" name=""/>
        <dsp:cNvSpPr/>
      </dsp:nvSpPr>
      <dsp:spPr>
        <a:xfrm rot="16983315">
          <a:off x="1553639" y="1444425"/>
          <a:ext cx="1522306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1522306" y="881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276735" y="1415181"/>
        <a:ext cx="76115" cy="76115"/>
      </dsp:txXfrm>
    </dsp:sp>
    <dsp:sp modelId="{52520ED1-1C71-4008-987A-C8D98074E214}">
      <dsp:nvSpPr>
        <dsp:cNvPr id="0" name=""/>
        <dsp:cNvSpPr/>
      </dsp:nvSpPr>
      <dsp:spPr>
        <a:xfrm>
          <a:off x="2486730" y="459759"/>
          <a:ext cx="1628443" cy="503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6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6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 dirty="0"/>
            <a:t>情報発信ツールとして</a:t>
          </a:r>
          <a:br>
            <a:rPr kumimoji="1" lang="en-US" altLang="ja-JP" sz="1200" kern="1200" dirty="0"/>
          </a:br>
          <a:r>
            <a:rPr kumimoji="1" lang="ja-JP" altLang="en-US" sz="1200" kern="1200" dirty="0"/>
            <a:t>活用</a:t>
          </a:r>
        </a:p>
      </dsp:txBody>
      <dsp:txXfrm>
        <a:off x="2501492" y="474521"/>
        <a:ext cx="1598919" cy="474475"/>
      </dsp:txXfrm>
    </dsp:sp>
    <dsp:sp modelId="{5C5272AD-B66C-415E-82B7-E6BF80E07EBE}">
      <dsp:nvSpPr>
        <dsp:cNvPr id="0" name=""/>
        <dsp:cNvSpPr/>
      </dsp:nvSpPr>
      <dsp:spPr>
        <a:xfrm rot="18289469">
          <a:off x="3986029" y="455786"/>
          <a:ext cx="60216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602164" y="881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272057" y="449545"/>
        <a:ext cx="30108" cy="30108"/>
      </dsp:txXfrm>
    </dsp:sp>
    <dsp:sp modelId="{5FA34E7B-3F29-4EEC-BCCE-B6FEA08CE0AE}">
      <dsp:nvSpPr>
        <dsp:cNvPr id="0" name=""/>
        <dsp:cNvSpPr/>
      </dsp:nvSpPr>
      <dsp:spPr>
        <a:xfrm>
          <a:off x="4459048" y="2517"/>
          <a:ext cx="3505784" cy="429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 dirty="0"/>
            <a:t>注目記事をトップページに表示させる</a:t>
          </a:r>
        </a:p>
      </dsp:txBody>
      <dsp:txXfrm>
        <a:off x="4471638" y="15107"/>
        <a:ext cx="3480604" cy="404663"/>
      </dsp:txXfrm>
    </dsp:sp>
    <dsp:sp modelId="{595C055B-186F-41FD-888A-13AAF6DC67D5}">
      <dsp:nvSpPr>
        <dsp:cNvPr id="0" name=""/>
        <dsp:cNvSpPr/>
      </dsp:nvSpPr>
      <dsp:spPr>
        <a:xfrm>
          <a:off x="4115173" y="702945"/>
          <a:ext cx="34387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343874" y="881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278514" y="703162"/>
        <a:ext cx="17193" cy="17193"/>
      </dsp:txXfrm>
    </dsp:sp>
    <dsp:sp modelId="{60BA7C78-5147-4378-8420-6FE9C44A0373}">
      <dsp:nvSpPr>
        <dsp:cNvPr id="0" name=""/>
        <dsp:cNvSpPr/>
      </dsp:nvSpPr>
      <dsp:spPr>
        <a:xfrm>
          <a:off x="4459048" y="496837"/>
          <a:ext cx="3505784" cy="429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 dirty="0"/>
            <a:t>アクセスランキングで注目させる</a:t>
          </a:r>
        </a:p>
      </dsp:txBody>
      <dsp:txXfrm>
        <a:off x="4471638" y="509427"/>
        <a:ext cx="3480604" cy="404663"/>
      </dsp:txXfrm>
    </dsp:sp>
    <dsp:sp modelId="{9627C157-B59B-4CAE-B082-0C66B4CE554C}">
      <dsp:nvSpPr>
        <dsp:cNvPr id="0" name=""/>
        <dsp:cNvSpPr/>
      </dsp:nvSpPr>
      <dsp:spPr>
        <a:xfrm rot="3310531">
          <a:off x="3986029" y="950105"/>
          <a:ext cx="60216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602164" y="881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272057" y="943865"/>
        <a:ext cx="30108" cy="30108"/>
      </dsp:txXfrm>
    </dsp:sp>
    <dsp:sp modelId="{21D3F4BE-8C80-4445-A2A6-F58E7920C344}">
      <dsp:nvSpPr>
        <dsp:cNvPr id="0" name=""/>
        <dsp:cNvSpPr/>
      </dsp:nvSpPr>
      <dsp:spPr>
        <a:xfrm>
          <a:off x="4459048" y="991157"/>
          <a:ext cx="3505784" cy="429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/>
            <a:t>シンプルでわかりやすいナビゲーションを採用する</a:t>
          </a:r>
          <a:endParaRPr kumimoji="1" lang="ja-JP" altLang="en-US" sz="1200" kern="1200" dirty="0"/>
        </a:p>
      </dsp:txBody>
      <dsp:txXfrm>
        <a:off x="4471638" y="1003747"/>
        <a:ext cx="3480604" cy="404663"/>
      </dsp:txXfrm>
    </dsp:sp>
    <dsp:sp modelId="{E0C8AD23-AC54-4D8C-AE33-657E234BA49B}">
      <dsp:nvSpPr>
        <dsp:cNvPr id="0" name=""/>
        <dsp:cNvSpPr/>
      </dsp:nvSpPr>
      <dsp:spPr>
        <a:xfrm>
          <a:off x="2142855" y="2185905"/>
          <a:ext cx="34387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343874" y="881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306195" y="2186121"/>
        <a:ext cx="17193" cy="17193"/>
      </dsp:txXfrm>
    </dsp:sp>
    <dsp:sp modelId="{C0BA6FB8-8585-4489-8BEE-5330BCF84114}">
      <dsp:nvSpPr>
        <dsp:cNvPr id="0" name=""/>
        <dsp:cNvSpPr/>
      </dsp:nvSpPr>
      <dsp:spPr>
        <a:xfrm>
          <a:off x="2486730" y="1942718"/>
          <a:ext cx="1628443" cy="503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6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6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 dirty="0"/>
            <a:t>顧客ニーズ収集の場として活用</a:t>
          </a:r>
        </a:p>
      </dsp:txBody>
      <dsp:txXfrm>
        <a:off x="2501492" y="1957480"/>
        <a:ext cx="1598919" cy="474475"/>
      </dsp:txXfrm>
    </dsp:sp>
    <dsp:sp modelId="{139726CE-95C1-41CB-965F-8FB4801DB8AC}">
      <dsp:nvSpPr>
        <dsp:cNvPr id="0" name=""/>
        <dsp:cNvSpPr/>
      </dsp:nvSpPr>
      <dsp:spPr>
        <a:xfrm rot="18289469">
          <a:off x="3986029" y="1938745"/>
          <a:ext cx="60216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602164" y="881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272057" y="1932504"/>
        <a:ext cx="30108" cy="30108"/>
      </dsp:txXfrm>
    </dsp:sp>
    <dsp:sp modelId="{4F1364CE-0AC2-49A8-8CAA-BA52C4A733DB}">
      <dsp:nvSpPr>
        <dsp:cNvPr id="0" name=""/>
        <dsp:cNvSpPr/>
      </dsp:nvSpPr>
      <dsp:spPr>
        <a:xfrm>
          <a:off x="4459048" y="1485477"/>
          <a:ext cx="3505784" cy="429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 dirty="0"/>
            <a:t>専門スタッフが問い合わせなどに迅速に対応する</a:t>
          </a:r>
          <a:endParaRPr kumimoji="1" lang="en-US" altLang="ja-JP" sz="1200" kern="1200" dirty="0"/>
        </a:p>
      </dsp:txBody>
      <dsp:txXfrm>
        <a:off x="4471638" y="1498067"/>
        <a:ext cx="3480604" cy="404663"/>
      </dsp:txXfrm>
    </dsp:sp>
    <dsp:sp modelId="{59D1B230-BF06-43BE-B1F1-C558C353D534}">
      <dsp:nvSpPr>
        <dsp:cNvPr id="0" name=""/>
        <dsp:cNvSpPr/>
      </dsp:nvSpPr>
      <dsp:spPr>
        <a:xfrm>
          <a:off x="4115173" y="2185905"/>
          <a:ext cx="34387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343874" y="881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278514" y="2186121"/>
        <a:ext cx="17193" cy="17193"/>
      </dsp:txXfrm>
    </dsp:sp>
    <dsp:sp modelId="{F0F181B1-BCC4-444C-991D-65051CBB46A2}">
      <dsp:nvSpPr>
        <dsp:cNvPr id="0" name=""/>
        <dsp:cNvSpPr/>
      </dsp:nvSpPr>
      <dsp:spPr>
        <a:xfrm>
          <a:off x="4459048" y="1979796"/>
          <a:ext cx="3505784" cy="429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 dirty="0"/>
            <a:t>登録会員には、「お友達申請」をして親近感を持ってもらう</a:t>
          </a:r>
        </a:p>
      </dsp:txBody>
      <dsp:txXfrm>
        <a:off x="4471638" y="1992386"/>
        <a:ext cx="3480604" cy="404663"/>
      </dsp:txXfrm>
    </dsp:sp>
    <dsp:sp modelId="{0237BB20-DEF0-459D-8439-7B5535781274}">
      <dsp:nvSpPr>
        <dsp:cNvPr id="0" name=""/>
        <dsp:cNvSpPr/>
      </dsp:nvSpPr>
      <dsp:spPr>
        <a:xfrm rot="3310531">
          <a:off x="3986029" y="2433064"/>
          <a:ext cx="60216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602164" y="881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272057" y="2426824"/>
        <a:ext cx="30108" cy="30108"/>
      </dsp:txXfrm>
    </dsp:sp>
    <dsp:sp modelId="{B1069E9B-5BE8-4049-A902-8CD9B3471B1D}">
      <dsp:nvSpPr>
        <dsp:cNvPr id="0" name=""/>
        <dsp:cNvSpPr/>
      </dsp:nvSpPr>
      <dsp:spPr>
        <a:xfrm>
          <a:off x="4459048" y="2474116"/>
          <a:ext cx="3505784" cy="429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 dirty="0"/>
            <a:t>ユーザー目線できめ細かい対応をする</a:t>
          </a:r>
        </a:p>
      </dsp:txBody>
      <dsp:txXfrm>
        <a:off x="4471638" y="2486706"/>
        <a:ext cx="3480604" cy="404663"/>
      </dsp:txXfrm>
    </dsp:sp>
    <dsp:sp modelId="{74CFFB21-69CB-4713-8859-C7879F6F829F}">
      <dsp:nvSpPr>
        <dsp:cNvPr id="0" name=""/>
        <dsp:cNvSpPr/>
      </dsp:nvSpPr>
      <dsp:spPr>
        <a:xfrm rot="4616685">
          <a:off x="1553639" y="2927384"/>
          <a:ext cx="1522306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1522306" y="881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2276735" y="2898140"/>
        <a:ext cx="76115" cy="76115"/>
      </dsp:txXfrm>
    </dsp:sp>
    <dsp:sp modelId="{356545BC-4298-41C2-B881-54C4FE0CB00F}">
      <dsp:nvSpPr>
        <dsp:cNvPr id="0" name=""/>
        <dsp:cNvSpPr/>
      </dsp:nvSpPr>
      <dsp:spPr>
        <a:xfrm>
          <a:off x="2486730" y="3425677"/>
          <a:ext cx="1628443" cy="503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6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6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 dirty="0"/>
            <a:t>会員同士の情報交流の場として活用</a:t>
          </a:r>
        </a:p>
      </dsp:txBody>
      <dsp:txXfrm>
        <a:off x="2501492" y="3440439"/>
        <a:ext cx="1598919" cy="474475"/>
      </dsp:txXfrm>
    </dsp:sp>
    <dsp:sp modelId="{DAE77002-939D-42E8-A916-80A354CB9423}">
      <dsp:nvSpPr>
        <dsp:cNvPr id="0" name=""/>
        <dsp:cNvSpPr/>
      </dsp:nvSpPr>
      <dsp:spPr>
        <a:xfrm rot="18289469">
          <a:off x="3986029" y="3421704"/>
          <a:ext cx="60216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602164" y="881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272057" y="3415463"/>
        <a:ext cx="30108" cy="30108"/>
      </dsp:txXfrm>
    </dsp:sp>
    <dsp:sp modelId="{B6B74BAE-4F92-4B0E-BB9B-E71AC53D8184}">
      <dsp:nvSpPr>
        <dsp:cNvPr id="0" name=""/>
        <dsp:cNvSpPr/>
      </dsp:nvSpPr>
      <dsp:spPr>
        <a:xfrm>
          <a:off x="4459048" y="2968436"/>
          <a:ext cx="3505784" cy="429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/>
            <a:t>専門スタッフが対応し、利便性を向上させる</a:t>
          </a:r>
          <a:endParaRPr kumimoji="1" lang="ja-JP" altLang="en-US" sz="1200" kern="1200" dirty="0"/>
        </a:p>
      </dsp:txBody>
      <dsp:txXfrm>
        <a:off x="4471638" y="2981026"/>
        <a:ext cx="3480604" cy="404663"/>
      </dsp:txXfrm>
    </dsp:sp>
    <dsp:sp modelId="{C89A9775-E4F4-4F77-A43E-15CB19832BA0}">
      <dsp:nvSpPr>
        <dsp:cNvPr id="0" name=""/>
        <dsp:cNvSpPr/>
      </dsp:nvSpPr>
      <dsp:spPr>
        <a:xfrm>
          <a:off x="4115173" y="3668864"/>
          <a:ext cx="34387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343874" y="881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278514" y="3669080"/>
        <a:ext cx="17193" cy="17193"/>
      </dsp:txXfrm>
    </dsp:sp>
    <dsp:sp modelId="{BCF9C1F6-2FA8-47A0-B6D3-D1C2E9E5A0A1}">
      <dsp:nvSpPr>
        <dsp:cNvPr id="0" name=""/>
        <dsp:cNvSpPr/>
      </dsp:nvSpPr>
      <dsp:spPr>
        <a:xfrm>
          <a:off x="4459048" y="3462756"/>
          <a:ext cx="3505784" cy="429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/>
            <a:t>会員間のビジネス交流を可能にする</a:t>
          </a:r>
          <a:endParaRPr kumimoji="1" lang="ja-JP" altLang="en-US" sz="1200" kern="1200" dirty="0"/>
        </a:p>
      </dsp:txBody>
      <dsp:txXfrm>
        <a:off x="4471638" y="3475346"/>
        <a:ext cx="3480604" cy="404663"/>
      </dsp:txXfrm>
    </dsp:sp>
    <dsp:sp modelId="{8ACC0286-EAFE-4B67-ABA9-A0E9E31459DE}">
      <dsp:nvSpPr>
        <dsp:cNvPr id="0" name=""/>
        <dsp:cNvSpPr/>
      </dsp:nvSpPr>
      <dsp:spPr>
        <a:xfrm rot="3310531">
          <a:off x="3986029" y="3916024"/>
          <a:ext cx="602164" cy="17626"/>
        </a:xfrm>
        <a:custGeom>
          <a:avLst/>
          <a:gdLst/>
          <a:ahLst/>
          <a:cxnLst/>
          <a:rect l="0" t="0" r="0" b="0"/>
          <a:pathLst>
            <a:path>
              <a:moveTo>
                <a:pt x="0" y="8813"/>
              </a:moveTo>
              <a:lnTo>
                <a:pt x="602164" y="881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272057" y="3909783"/>
        <a:ext cx="30108" cy="30108"/>
      </dsp:txXfrm>
    </dsp:sp>
    <dsp:sp modelId="{BCE4CD9A-2B6E-472B-A4CA-D2FA8F21317E}">
      <dsp:nvSpPr>
        <dsp:cNvPr id="0" name=""/>
        <dsp:cNvSpPr/>
      </dsp:nvSpPr>
      <dsp:spPr>
        <a:xfrm>
          <a:off x="4459048" y="3957075"/>
          <a:ext cx="3505784" cy="429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00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/>
            <a:t>人脈形成に利用できるようにする</a:t>
          </a:r>
          <a:endParaRPr kumimoji="1" lang="ja-JP" altLang="en-US" sz="1200" kern="1200" dirty="0"/>
        </a:p>
      </dsp:txBody>
      <dsp:txXfrm>
        <a:off x="4471638" y="3969665"/>
        <a:ext cx="3480604" cy="4046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0B70B9-43EF-4B90-B689-E1D6EC151814}">
      <dsp:nvSpPr>
        <dsp:cNvPr id="0" name=""/>
        <dsp:cNvSpPr/>
      </dsp:nvSpPr>
      <dsp:spPr>
        <a:xfrm>
          <a:off x="3331219" y="428"/>
          <a:ext cx="1567160" cy="101865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shade val="5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Plan</a:t>
          </a:r>
          <a:br>
            <a:rPr kumimoji="1" lang="en-US" altLang="ja-JP" sz="1500" kern="1200" dirty="0"/>
          </a:br>
          <a:r>
            <a:rPr kumimoji="1" lang="ja-JP" altLang="en-US" sz="1600" kern="1200" dirty="0"/>
            <a:t>アクセス</a:t>
          </a:r>
          <a:br>
            <a:rPr kumimoji="1" lang="en-US" altLang="ja-JP" sz="1600" kern="1200" dirty="0"/>
          </a:br>
          <a:r>
            <a:rPr kumimoji="1" lang="ja-JP" altLang="en-US" sz="1600" kern="1200" dirty="0"/>
            <a:t>向上計画</a:t>
          </a:r>
        </a:p>
      </dsp:txBody>
      <dsp:txXfrm>
        <a:off x="3380946" y="50155"/>
        <a:ext cx="1467706" cy="919200"/>
      </dsp:txXfrm>
    </dsp:sp>
    <dsp:sp modelId="{1FB42DDE-EECD-4A2A-A39C-B928EBEED9DC}">
      <dsp:nvSpPr>
        <dsp:cNvPr id="0" name=""/>
        <dsp:cNvSpPr/>
      </dsp:nvSpPr>
      <dsp:spPr>
        <a:xfrm>
          <a:off x="2429836" y="509755"/>
          <a:ext cx="3369926" cy="3369926"/>
        </a:xfrm>
        <a:custGeom>
          <a:avLst/>
          <a:gdLst/>
          <a:ahLst/>
          <a:cxnLst/>
          <a:rect l="0" t="0" r="0" b="0"/>
          <a:pathLst>
            <a:path>
              <a:moveTo>
                <a:pt x="2685482" y="329211"/>
              </a:moveTo>
              <a:arcTo wR="1684963" hR="1684963" stAng="18385597" swAng="1635919"/>
            </a:path>
          </a:pathLst>
        </a:custGeom>
        <a:noFill/>
        <a:ln w="25400" cap="flat" cmpd="sng" algn="ctr">
          <a:solidFill>
            <a:schemeClr val="accent5"/>
          </a:solidFill>
          <a:prstDash val="solid"/>
          <a:tailEnd type="arrow"/>
        </a:ln>
        <a:effectLst>
          <a:outerShdw blurRad="57150" dist="38100" dir="5400000" algn="ctr" rotWithShape="0">
            <a:schemeClr val="accent5">
              <a:shade val="9000"/>
              <a:alpha val="48000"/>
              <a:satMod val="105000"/>
            </a:schemeClr>
          </a:outerShdw>
        </a:effectLst>
      </dsp:spPr>
      <dsp:style>
        <a:lnRef idx="2">
          <a:schemeClr val="accent5"/>
        </a:lnRef>
        <a:fillRef idx="0">
          <a:schemeClr val="accent5"/>
        </a:fillRef>
        <a:effectRef idx="1">
          <a:schemeClr val="accent5"/>
        </a:effectRef>
        <a:fontRef idx="minor">
          <a:schemeClr val="tx1"/>
        </a:fontRef>
      </dsp:style>
    </dsp:sp>
    <dsp:sp modelId="{395E3C66-768E-4AFC-860D-362D65BB7844}">
      <dsp:nvSpPr>
        <dsp:cNvPr id="0" name=""/>
        <dsp:cNvSpPr/>
      </dsp:nvSpPr>
      <dsp:spPr>
        <a:xfrm>
          <a:off x="5016183" y="1685391"/>
          <a:ext cx="1567160" cy="101865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90263"/>
                <a:satOff val="-22543"/>
                <a:lumOff val="24770"/>
                <a:alphaOff val="0"/>
                <a:tint val="70000"/>
                <a:satMod val="130000"/>
              </a:schemeClr>
            </a:gs>
            <a:gs pos="43000">
              <a:schemeClr val="accent1">
                <a:shade val="50000"/>
                <a:hueOff val="390263"/>
                <a:satOff val="-22543"/>
                <a:lumOff val="24770"/>
                <a:alphaOff val="0"/>
                <a:tint val="44000"/>
                <a:satMod val="165000"/>
              </a:schemeClr>
            </a:gs>
            <a:gs pos="93000">
              <a:schemeClr val="accent1">
                <a:shade val="50000"/>
                <a:hueOff val="390263"/>
                <a:satOff val="-22543"/>
                <a:lumOff val="24770"/>
                <a:alphaOff val="0"/>
                <a:tint val="15000"/>
                <a:satMod val="165000"/>
              </a:schemeClr>
            </a:gs>
            <a:gs pos="100000">
              <a:schemeClr val="accent1">
                <a:shade val="50000"/>
                <a:hueOff val="390263"/>
                <a:satOff val="-22543"/>
                <a:lumOff val="2477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390263"/>
              <a:satOff val="-22543"/>
              <a:lumOff val="2477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Do</a:t>
          </a:r>
          <a:br>
            <a:rPr kumimoji="1" lang="en-US" altLang="ja-JP" sz="1600" kern="1200" dirty="0"/>
          </a:br>
          <a:r>
            <a:rPr kumimoji="1" lang="ja-JP" altLang="en-US" sz="1600" kern="1200" dirty="0"/>
            <a:t>実施・運用</a:t>
          </a:r>
        </a:p>
      </dsp:txBody>
      <dsp:txXfrm>
        <a:off x="5065910" y="1735118"/>
        <a:ext cx="1467706" cy="919200"/>
      </dsp:txXfrm>
    </dsp:sp>
    <dsp:sp modelId="{870A7ECD-7FFE-4B01-8678-94CAB720DA01}">
      <dsp:nvSpPr>
        <dsp:cNvPr id="0" name=""/>
        <dsp:cNvSpPr/>
      </dsp:nvSpPr>
      <dsp:spPr>
        <a:xfrm>
          <a:off x="2429836" y="509755"/>
          <a:ext cx="3369926" cy="3369926"/>
        </a:xfrm>
        <a:custGeom>
          <a:avLst/>
          <a:gdLst/>
          <a:ahLst/>
          <a:cxnLst/>
          <a:rect l="0" t="0" r="0" b="0"/>
          <a:pathLst>
            <a:path>
              <a:moveTo>
                <a:pt x="3195404" y="2431735"/>
              </a:moveTo>
              <a:arcTo wR="1684963" hR="1684963" stAng="1578485" swAng="1635919"/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  <a:tailEnd type="arrow"/>
        </a:ln>
        <a:effectLst>
          <a:outerShdw blurRad="57150" dist="38100" dir="5400000" algn="ctr" rotWithShape="0">
            <a:schemeClr val="accent6">
              <a:shade val="9000"/>
              <a:alpha val="48000"/>
              <a:satMod val="105000"/>
            </a:scheme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8E89CDFC-5631-4F0C-93BC-248C3C59711A}">
      <dsp:nvSpPr>
        <dsp:cNvPr id="0" name=""/>
        <dsp:cNvSpPr/>
      </dsp:nvSpPr>
      <dsp:spPr>
        <a:xfrm>
          <a:off x="3331219" y="3370354"/>
          <a:ext cx="1567160" cy="101865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780526"/>
                <a:satOff val="-45086"/>
                <a:lumOff val="49539"/>
                <a:alphaOff val="0"/>
                <a:tint val="70000"/>
                <a:satMod val="130000"/>
              </a:schemeClr>
            </a:gs>
            <a:gs pos="43000">
              <a:schemeClr val="accent1">
                <a:shade val="50000"/>
                <a:hueOff val="780526"/>
                <a:satOff val="-45086"/>
                <a:lumOff val="49539"/>
                <a:alphaOff val="0"/>
                <a:tint val="44000"/>
                <a:satMod val="165000"/>
              </a:schemeClr>
            </a:gs>
            <a:gs pos="93000">
              <a:schemeClr val="accent1">
                <a:shade val="50000"/>
                <a:hueOff val="780526"/>
                <a:satOff val="-45086"/>
                <a:lumOff val="49539"/>
                <a:alphaOff val="0"/>
                <a:tint val="15000"/>
                <a:satMod val="165000"/>
              </a:schemeClr>
            </a:gs>
            <a:gs pos="100000">
              <a:schemeClr val="accent1">
                <a:shade val="50000"/>
                <a:hueOff val="780526"/>
                <a:satOff val="-45086"/>
                <a:lumOff val="49539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780526"/>
              <a:satOff val="-45086"/>
              <a:lumOff val="49539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Check</a:t>
          </a:r>
          <a:br>
            <a:rPr kumimoji="1" lang="en-US" altLang="ja-JP" sz="1600" kern="1200" dirty="0"/>
          </a:br>
          <a:r>
            <a:rPr kumimoji="1" lang="ja-JP" altLang="en-US" sz="1600" kern="1200" dirty="0"/>
            <a:t>評価</a:t>
          </a:r>
          <a:br>
            <a:rPr kumimoji="1" lang="en-US" altLang="ja-JP" sz="1600" kern="1200" dirty="0"/>
          </a:br>
          <a:r>
            <a:rPr kumimoji="1" lang="ja-JP" altLang="en-US" sz="1600" kern="1200" dirty="0"/>
            <a:t>（効果測定）</a:t>
          </a:r>
        </a:p>
      </dsp:txBody>
      <dsp:txXfrm>
        <a:off x="3380946" y="3420081"/>
        <a:ext cx="1467706" cy="919200"/>
      </dsp:txXfrm>
    </dsp:sp>
    <dsp:sp modelId="{2F77DDD6-4462-475C-A99B-8B878B48E6E0}">
      <dsp:nvSpPr>
        <dsp:cNvPr id="0" name=""/>
        <dsp:cNvSpPr/>
      </dsp:nvSpPr>
      <dsp:spPr>
        <a:xfrm>
          <a:off x="2429836" y="509755"/>
          <a:ext cx="3369926" cy="3369926"/>
        </a:xfrm>
        <a:custGeom>
          <a:avLst/>
          <a:gdLst/>
          <a:ahLst/>
          <a:cxnLst/>
          <a:rect l="0" t="0" r="0" b="0"/>
          <a:pathLst>
            <a:path>
              <a:moveTo>
                <a:pt x="684444" y="3040715"/>
              </a:moveTo>
              <a:arcTo wR="1684963" hR="1684963" stAng="7585597" swAng="1635919"/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  <a:tailEnd type="arrow"/>
        </a:ln>
        <a:effectLst>
          <a:outerShdw blurRad="57150" dist="38100" dir="5400000" algn="ctr" rotWithShape="0">
            <a:schemeClr val="accent6">
              <a:shade val="9000"/>
              <a:alpha val="48000"/>
              <a:satMod val="105000"/>
            </a:scheme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E81E91FE-D698-458B-93E4-312F13AD0F56}">
      <dsp:nvSpPr>
        <dsp:cNvPr id="0" name=""/>
        <dsp:cNvSpPr/>
      </dsp:nvSpPr>
      <dsp:spPr>
        <a:xfrm>
          <a:off x="1646256" y="1685391"/>
          <a:ext cx="1567160" cy="101865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90263"/>
                <a:satOff val="-22543"/>
                <a:lumOff val="24770"/>
                <a:alphaOff val="0"/>
                <a:tint val="70000"/>
                <a:satMod val="130000"/>
              </a:schemeClr>
            </a:gs>
            <a:gs pos="43000">
              <a:schemeClr val="accent1">
                <a:shade val="50000"/>
                <a:hueOff val="390263"/>
                <a:satOff val="-22543"/>
                <a:lumOff val="24770"/>
                <a:alphaOff val="0"/>
                <a:tint val="44000"/>
                <a:satMod val="165000"/>
              </a:schemeClr>
            </a:gs>
            <a:gs pos="93000">
              <a:schemeClr val="accent1">
                <a:shade val="50000"/>
                <a:hueOff val="390263"/>
                <a:satOff val="-22543"/>
                <a:lumOff val="24770"/>
                <a:alphaOff val="0"/>
                <a:tint val="15000"/>
                <a:satMod val="165000"/>
              </a:schemeClr>
            </a:gs>
            <a:gs pos="100000">
              <a:schemeClr val="accent1">
                <a:shade val="50000"/>
                <a:hueOff val="390263"/>
                <a:satOff val="-22543"/>
                <a:lumOff val="2477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50000"/>
              <a:hueOff val="390263"/>
              <a:satOff val="-22543"/>
              <a:lumOff val="2477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/>
            <a:t>Action</a:t>
          </a:r>
          <a:br>
            <a:rPr kumimoji="1" lang="en-US" altLang="ja-JP" sz="2000" kern="1200" dirty="0"/>
          </a:br>
          <a:r>
            <a:rPr kumimoji="1" lang="ja-JP" altLang="en-US" sz="1600" kern="1200" dirty="0"/>
            <a:t>分析・見直し</a:t>
          </a:r>
        </a:p>
      </dsp:txBody>
      <dsp:txXfrm>
        <a:off x="1695983" y="1735118"/>
        <a:ext cx="1467706" cy="919200"/>
      </dsp:txXfrm>
    </dsp:sp>
    <dsp:sp modelId="{9701C078-1054-4A59-93BB-50240667CDAE}">
      <dsp:nvSpPr>
        <dsp:cNvPr id="0" name=""/>
        <dsp:cNvSpPr/>
      </dsp:nvSpPr>
      <dsp:spPr>
        <a:xfrm>
          <a:off x="2429836" y="509755"/>
          <a:ext cx="3369926" cy="3369926"/>
        </a:xfrm>
        <a:custGeom>
          <a:avLst/>
          <a:gdLst/>
          <a:ahLst/>
          <a:cxnLst/>
          <a:rect l="0" t="0" r="0" b="0"/>
          <a:pathLst>
            <a:path>
              <a:moveTo>
                <a:pt x="174521" y="938191"/>
              </a:moveTo>
              <a:arcTo wR="1684963" hR="1684963" stAng="12378485" swAng="1635919"/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  <a:tailEnd type="arrow"/>
        </a:ln>
        <a:effectLst>
          <a:outerShdw blurRad="57150" dist="38100" dir="5400000" algn="ctr" rotWithShape="0">
            <a:schemeClr val="accent6">
              <a:shade val="9000"/>
              <a:alpha val="48000"/>
              <a:satMod val="105000"/>
            </a:scheme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0F636-7E9E-4C6B-BD0E-20EDBD6F93C5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E0049-6F2F-40CA-BEEC-920EACE8C9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58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464EB9-576A-4F73-8DE4-3F1D638A0FD1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2424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2504-BD68-4CAD-BB53-4C83874E2C2A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6C835F2-7ED8-41A2-BAA0-E5A2EF102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2050143" cy="274320"/>
          </a:xfrm>
        </p:spPr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161197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2B3C-3480-445F-9A77-F984CE0359A5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385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FE33A-E7EE-44CE-9F63-7DB4940FE5A0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31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B1B71-67D0-4221-BD1E-F7C96E4347F7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r>
              <a:rPr kumimoji="1" lang="ja-JP" altLang="en-US" dirty="0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662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0EFD-C727-40E8-8CEB-1D2E222104E9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5968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A743B-8213-4733-B19D-F8BC9740F443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22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44FB-DDAE-4DA1-AE6E-7DDC5F04B82A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676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FD4E5-648A-4D1F-8865-4C208D448EC7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kumimoji="1" lang="ja-JP" altLang="en-US" dirty="0"/>
              <a:t>インターネット広告のご紹介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2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69F4-AF97-4F1B-99C8-F714B3ABBA08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05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8C18-2781-4575-83A4-15BFA0C7C1F1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143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A09A7-8C2E-425A-ACDF-C38FAE415809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7609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7C5058-2711-429F-B135-A2D5F1BE0590}" type="datetime1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r>
              <a:rPr kumimoji="1" lang="ja-JP" altLang="en-US" dirty="0"/>
              <a:t>インターネット広告のご紹介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759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インターネット広告代理店</a:t>
            </a:r>
            <a:br>
              <a:rPr lang="ja-JP" altLang="en-US" dirty="0"/>
            </a:br>
            <a:r>
              <a:rPr lang="ja-JP" altLang="en-US" sz="6000" dirty="0"/>
              <a:t>業務紹介補助資料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3400" y="4437112"/>
            <a:ext cx="7854696" cy="544024"/>
          </a:xfrm>
        </p:spPr>
        <p:txBody>
          <a:bodyPr/>
          <a:lstStyle/>
          <a:p>
            <a:r>
              <a:rPr lang="ja-JP" altLang="en-US" dirty="0"/>
              <a:t>株式会社ジェーシーネット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8065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SNS</a:t>
            </a:r>
            <a:r>
              <a:rPr kumimoji="1" lang="ja-JP" altLang="en-US" dirty="0"/>
              <a:t>の活用</a:t>
            </a:r>
          </a:p>
        </p:txBody>
      </p:sp>
      <p:graphicFrame>
        <p:nvGraphicFramePr>
          <p:cNvPr id="4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3021117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14456DC-70A1-410C-8890-0416708F5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kumimoji="1" lang="ja-JP" altLang="en-US"/>
              <a:t>インターネット広告のご紹介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2134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広告出稿後の効果測定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84F39F-3B84-42F9-8FCC-149548DDA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kumimoji="1" lang="ja-JP" altLang="en-US"/>
              <a:t>インターネット広告のご紹介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3734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インターネット</a:t>
            </a:r>
            <a:r>
              <a:rPr lang="ja-JP" altLang="en-US" dirty="0"/>
              <a:t>広告の業務フロー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971600" y="2204864"/>
            <a:ext cx="1008112" cy="3420380"/>
          </a:xfrm>
          <a:prstGeom prst="roundRect">
            <a:avLst>
              <a:gd name="adj" fmla="val 10532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広告主</a:t>
            </a:r>
          </a:p>
        </p:txBody>
      </p:sp>
      <p:sp>
        <p:nvSpPr>
          <p:cNvPr id="5" name="右矢印 4"/>
          <p:cNvSpPr/>
          <p:nvPr/>
        </p:nvSpPr>
        <p:spPr>
          <a:xfrm>
            <a:off x="2123728" y="2348880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①オリエン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    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テーション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4031940" y="2204864"/>
            <a:ext cx="1008112" cy="3420380"/>
          </a:xfrm>
          <a:prstGeom prst="roundRect">
            <a:avLst>
              <a:gd name="adj" fmla="val 10532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広告代理店</a:t>
            </a:r>
          </a:p>
        </p:txBody>
      </p:sp>
      <p:sp>
        <p:nvSpPr>
          <p:cNvPr id="7" name="右矢印 6"/>
          <p:cNvSpPr/>
          <p:nvPr/>
        </p:nvSpPr>
        <p:spPr>
          <a:xfrm>
            <a:off x="5184068" y="2348880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③問い合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</a:b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　 わせ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7092280" y="2204864"/>
            <a:ext cx="1008112" cy="3420380"/>
          </a:xfrm>
          <a:prstGeom prst="roundRect">
            <a:avLst>
              <a:gd name="adj" fmla="val 10532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メディア</a:t>
            </a:r>
          </a:p>
        </p:txBody>
      </p:sp>
      <p:sp>
        <p:nvSpPr>
          <p:cNvPr id="9" name="右矢印 8"/>
          <p:cNvSpPr/>
          <p:nvPr/>
        </p:nvSpPr>
        <p:spPr>
          <a:xfrm flipH="1">
            <a:off x="2123728" y="3456003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②プラン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  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ニング</a:t>
            </a:r>
          </a:p>
        </p:txBody>
      </p:sp>
      <p:sp>
        <p:nvSpPr>
          <p:cNvPr id="10" name="右矢印 9"/>
          <p:cNvSpPr/>
          <p:nvPr/>
        </p:nvSpPr>
        <p:spPr>
          <a:xfrm flipH="1">
            <a:off x="2123728" y="4545124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⑥レポーティ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  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ング</a:t>
            </a:r>
          </a:p>
        </p:txBody>
      </p:sp>
      <p:sp>
        <p:nvSpPr>
          <p:cNvPr id="11" name="右矢印 10"/>
          <p:cNvSpPr/>
          <p:nvPr/>
        </p:nvSpPr>
        <p:spPr>
          <a:xfrm>
            <a:off x="5194052" y="3456003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④出稿</a:t>
            </a:r>
          </a:p>
        </p:txBody>
      </p:sp>
      <p:sp>
        <p:nvSpPr>
          <p:cNvPr id="12" name="右矢印 11"/>
          <p:cNvSpPr/>
          <p:nvPr/>
        </p:nvSpPr>
        <p:spPr>
          <a:xfrm flipH="1">
            <a:off x="5194052" y="4545124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⑤レポーティ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</a:b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  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HGP明朝E" panose="02020900000000000000" pitchFamily="18" charset="-128"/>
                <a:cs typeface="+mn-cs"/>
              </a:rPr>
              <a:t>ング</a:t>
            </a: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67C9E3-0ED4-41E4-9C5D-468274C2E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kumimoji="1" lang="ja-JP" altLang="en-US" dirty="0"/>
              <a:t>インターネット広告のご紹介</a:t>
            </a:r>
          </a:p>
        </p:txBody>
      </p:sp>
    </p:spTree>
    <p:extLst>
      <p:ext uri="{BB962C8B-B14F-4D97-AF65-F5344CB8AC3E}">
        <p14:creationId xmlns:p14="http://schemas.microsoft.com/office/powerpoint/2010/main" val="4027065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202</Words>
  <Application>Microsoft Office PowerPoint</Application>
  <PresentationFormat>画面に合わせる (4:3)</PresentationFormat>
  <Paragraphs>35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HGP明朝E</vt:lpstr>
      <vt:lpstr>ＭＳ Ｐゴシック</vt:lpstr>
      <vt:lpstr>游ゴシック</vt:lpstr>
      <vt:lpstr>Calibri</vt:lpstr>
      <vt:lpstr>Constantia</vt:lpstr>
      <vt:lpstr>Wingdings 2</vt:lpstr>
      <vt:lpstr>リゾート</vt:lpstr>
      <vt:lpstr>インターネット広告代理店 業務紹介補助資料</vt:lpstr>
      <vt:lpstr>SNSの活用</vt:lpstr>
      <vt:lpstr>広告出稿後の効果測定</vt:lpstr>
      <vt:lpstr>インターネット広告の業務フロー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2021-11-01T08:57:52Z</dcterms:created>
  <dcterms:modified xsi:type="dcterms:W3CDTF">2021-09-15T03:49:22Z</dcterms:modified>
</cp:coreProperties>
</file>