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099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745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6777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8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2769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0333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106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0777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489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928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928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18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564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インターネット広告の特長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インターネットは、コストを抑えてスピーディーに作成し、大きな反響を期待できる優れた広告の場です。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インターネット広告は、明確なターゲッティングが可能で、効果的な媒体です。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/>
              <a:t>インターネット広告では、アクセスログ解析を使って効果測定ができるため、戦略的な広告活動が行えます。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158169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64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Tw Cen MT</vt:lpstr>
      <vt:lpstr>Tw Cen MT Condensed</vt:lpstr>
      <vt:lpstr>Wingdings</vt:lpstr>
      <vt:lpstr>Wingdings 3</vt:lpstr>
      <vt:lpstr>インテグラル</vt:lpstr>
      <vt:lpstr>インターネット広告の特長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2021-11-01T07:19:15Z</dcterms:created>
  <dcterms:modified xsi:type="dcterms:W3CDTF">2021-09-15T03:46:53Z</dcterms:modified>
</cp:coreProperties>
</file>