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
  </p:notesMasterIdLst>
  <p:sldIdLst>
    <p:sldId id="257" r:id="rId2"/>
    <p:sldId id="258"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72" d="100"/>
          <a:sy n="72" d="100"/>
        </p:scale>
        <p:origin x="35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6E7B18-981E-43F6-B25A-991B458BAB9D}" type="datetimeFigureOut">
              <a:rPr kumimoji="1" lang="ja-JP" altLang="en-US" smtClean="0"/>
              <a:t>2021/9/28</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4A0EC8-932C-417F-8223-00A3C6843F84}" type="slidenum">
              <a:rPr kumimoji="1" lang="ja-JP" altLang="en-US" smtClean="0"/>
              <a:t>‹#›</a:t>
            </a:fld>
            <a:endParaRPr kumimoji="1" lang="ja-JP" altLang="en-US"/>
          </a:p>
        </p:txBody>
      </p:sp>
    </p:spTree>
    <p:extLst>
      <p:ext uri="{BB962C8B-B14F-4D97-AF65-F5344CB8AC3E}">
        <p14:creationId xmlns:p14="http://schemas.microsoft.com/office/powerpoint/2010/main" val="39233992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F4FD0-A2B5-4E88-A9C4-084A677A47CD}"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3944873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8" name="Rectangle 7"/>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1" y="2222623"/>
            <a:ext cx="5917679" cy="2554983"/>
          </a:xfrm>
        </p:spPr>
        <p:txBody>
          <a:bodyPr anchor="b"/>
          <a:lstStyle>
            <a:lvl1pPr>
              <a:defRPr sz="4800"/>
            </a:lvl1pPr>
          </a:lstStyle>
          <a:p>
            <a:r>
              <a:rPr lang="ja-JP" altLang="en-US"/>
              <a:t>マスター タイトルの書式設定</a:t>
            </a:r>
            <a:endParaRPr lang="en-US" dirty="0"/>
          </a:p>
        </p:txBody>
      </p:sp>
      <p:sp>
        <p:nvSpPr>
          <p:cNvPr id="3" name="Subtitle 2"/>
          <p:cNvSpPr>
            <a:spLocks noGrp="1"/>
          </p:cNvSpPr>
          <p:nvPr>
            <p:ph type="subTitle" idx="1"/>
          </p:nvPr>
        </p:nvSpPr>
        <p:spPr bwMode="gray">
          <a:xfrm>
            <a:off x="866441" y="4777380"/>
            <a:ext cx="5917679"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bwMode="gray">
          <a:xfrm rot="5400000">
            <a:off x="7476937" y="1828799"/>
            <a:ext cx="990599" cy="228659"/>
          </a:xfrm>
        </p:spPr>
        <p:txBody>
          <a:bodyPr/>
          <a:lstStyle>
            <a:lvl1pPr algn="l">
              <a:defRPr b="0" i="0">
                <a:solidFill>
                  <a:schemeClr val="bg1"/>
                </a:solidFill>
              </a:defRPr>
            </a:lvl1pPr>
          </a:lstStyle>
          <a:p>
            <a:fld id="{6C751BD9-7188-432A-87A2-D1DEFC0A8A71}" type="datetime1">
              <a:rPr kumimoji="1" lang="ja-JP" altLang="en-US" smtClean="0"/>
              <a:t>2021/9/28</a:t>
            </a:fld>
            <a:endParaRPr kumimoji="1" lang="ja-JP" altLang="en-US"/>
          </a:p>
        </p:txBody>
      </p:sp>
      <p:sp>
        <p:nvSpPr>
          <p:cNvPr id="5" name="Footer Placeholder 4"/>
          <p:cNvSpPr>
            <a:spLocks noGrp="1"/>
          </p:cNvSpPr>
          <p:nvPr>
            <p:ph type="ftr" sz="quarter" idx="11"/>
          </p:nvPr>
        </p:nvSpPr>
        <p:spPr bwMode="gray">
          <a:xfrm rot="5400000">
            <a:off x="6236210" y="3264407"/>
            <a:ext cx="3859795" cy="228659"/>
          </a:xfrm>
        </p:spPr>
        <p:txBody>
          <a:bodyPr/>
          <a:lstStyle>
            <a:lvl1pPr>
              <a:defRPr b="0" i="0">
                <a:solidFill>
                  <a:schemeClr val="bg1"/>
                </a:solidFill>
              </a:defRPr>
            </a:lvl1pPr>
          </a:lstStyle>
          <a:p>
            <a:endParaRPr kumimoji="1" lang="ja-JP" alt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0272249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5" y="4961453"/>
            <a:ext cx="6422002"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bwMode="gray">
          <a:xfrm>
            <a:off x="866443" y="5528191"/>
            <a:ext cx="6422003"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353158D-A714-4932-8F78-A19B1968930E}" type="datetime1">
              <a:rPr kumimoji="1" lang="ja-JP" altLang="en-US" smtClean="0"/>
              <a:t>2021/9/28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5713918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タイトルとキャプション">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927101"/>
            <a:ext cx="6422004" cy="1692720"/>
          </a:xfrm>
        </p:spPr>
        <p:txBody>
          <a:bodyPr anchor="ctr"/>
          <a:lstStyle>
            <a:lvl1pPr>
              <a:defRPr sz="3600"/>
            </a:lvl1pPr>
          </a:lstStyle>
          <a:p>
            <a:r>
              <a:rPr lang="ja-JP" altLang="en-US"/>
              <a:t>マスター タイトルの書式設定</a:t>
            </a:r>
            <a:endParaRPr lang="en-US" dirty="0"/>
          </a:p>
        </p:txBody>
      </p:sp>
      <p:sp>
        <p:nvSpPr>
          <p:cNvPr id="13" name="Text Placeholder 3"/>
          <p:cNvSpPr>
            <a:spLocks noGrp="1"/>
          </p:cNvSpPr>
          <p:nvPr>
            <p:ph type="body" sz="half" idx="2"/>
          </p:nvPr>
        </p:nvSpPr>
        <p:spPr>
          <a:xfrm>
            <a:off x="866440" y="3488023"/>
            <a:ext cx="6422005" cy="2536858"/>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743EEAF-484D-4DA1-BD4D-BD38BB18DB49}" type="datetime1">
              <a:rPr kumimoji="1" lang="ja-JP" altLang="en-US" smtClean="0"/>
              <a:t>2021/9/28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1598683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引用 (キャプション付き)">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4" name="Rectangle 13"/>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12"/>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3"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12" name="TextBox 11"/>
          <p:cNvSpPr txBox="1"/>
          <p:nvPr/>
        </p:nvSpPr>
        <p:spPr bwMode="gray">
          <a:xfrm>
            <a:off x="7033422" y="2898648"/>
            <a:ext cx="660550"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11" name="TextBox 10"/>
          <p:cNvSpPr txBox="1"/>
          <p:nvPr/>
        </p:nvSpPr>
        <p:spPr bwMode="gray">
          <a:xfrm>
            <a:off x="651683" y="589767"/>
            <a:ext cx="601591"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2" name="Title 1"/>
          <p:cNvSpPr>
            <a:spLocks noGrp="1"/>
          </p:cNvSpPr>
          <p:nvPr>
            <p:ph type="title"/>
          </p:nvPr>
        </p:nvSpPr>
        <p:spPr>
          <a:xfrm>
            <a:off x="1128058" y="903421"/>
            <a:ext cx="6160385" cy="2895658"/>
          </a:xfrm>
        </p:spPr>
        <p:txBody>
          <a:bodyPr/>
          <a:lstStyle>
            <a:lvl1pPr>
              <a:defRPr sz="3600"/>
            </a:lvl1pPr>
          </a:lstStyle>
          <a:p>
            <a:r>
              <a:rPr lang="ja-JP" altLang="en-US"/>
              <a:t>マスター タイトルの書式設定</a:t>
            </a:r>
            <a:endParaRPr lang="en-US" dirty="0"/>
          </a:p>
        </p:txBody>
      </p:sp>
      <p:sp>
        <p:nvSpPr>
          <p:cNvPr id="17" name="Text Placeholder 3"/>
          <p:cNvSpPr>
            <a:spLocks noGrp="1"/>
          </p:cNvSpPr>
          <p:nvPr>
            <p:ph type="body" sz="half" idx="13"/>
          </p:nvPr>
        </p:nvSpPr>
        <p:spPr bwMode="gray">
          <a:xfrm>
            <a:off x="1387279" y="3809278"/>
            <a:ext cx="5646142" cy="333113"/>
          </a:xfrm>
        </p:spPr>
        <p:txBody>
          <a:bodyPr>
            <a:normAutofit/>
          </a:bodyPr>
          <a:lstStyle>
            <a:lvl1pPr marL="0" indent="0">
              <a:buNone/>
              <a:defRPr lang="en-US" sz="1400" b="0" i="0" kern="1200" cap="small" dirty="0">
                <a:solidFill>
                  <a:schemeClr val="accent1"/>
                </a:solidFill>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6" name="Text Placeholder 3"/>
          <p:cNvSpPr>
            <a:spLocks noGrp="1"/>
          </p:cNvSpPr>
          <p:nvPr>
            <p:ph type="body" sz="half" idx="2"/>
          </p:nvPr>
        </p:nvSpPr>
        <p:spPr>
          <a:xfrm>
            <a:off x="866440" y="5000815"/>
            <a:ext cx="6422005" cy="1024065"/>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96AACD1-E210-43FC-A168-966EF88B9349}" type="datetime1">
              <a:rPr kumimoji="1" lang="ja-JP" altLang="en-US" smtClean="0"/>
              <a:t>2021/9/28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5228787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名札">
    <p:spTree>
      <p:nvGrpSpPr>
        <p:cNvPr id="1" name=""/>
        <p:cNvGrpSpPr/>
        <p:nvPr/>
      </p:nvGrpSpPr>
      <p:grpSpPr>
        <a:xfrm>
          <a:off x="0" y="0"/>
          <a:ext cx="0" cy="0"/>
          <a:chOff x="0" y="0"/>
          <a:chExt cx="0" cy="0"/>
        </a:xfrm>
      </p:grpSpPr>
      <p:grpSp>
        <p:nvGrpSpPr>
          <p:cNvPr id="9" name="Group 8"/>
          <p:cNvGrpSpPr/>
          <p:nvPr/>
        </p:nvGrpSpPr>
        <p:grpSpPr>
          <a:xfrm>
            <a:off x="0" y="0"/>
            <a:ext cx="9144000" cy="6860799"/>
            <a:chOff x="0" y="0"/>
            <a:chExt cx="9144000" cy="6860799"/>
          </a:xfrm>
        </p:grpSpPr>
        <p:sp>
          <p:nvSpPr>
            <p:cNvPr id="10" name="Rectangle 9"/>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2057400"/>
            <a:ext cx="6422004" cy="2095500"/>
          </a:xfrm>
        </p:spPr>
        <p:txBody>
          <a:bodyPr anchor="b"/>
          <a:lstStyle>
            <a:lvl1pPr algn="l">
              <a:defRPr sz="36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6441" y="5024908"/>
            <a:ext cx="6422004" cy="994891"/>
          </a:xfrm>
        </p:spPr>
        <p:txBody>
          <a:bodyPr anchor="t">
            <a:normAutofit/>
          </a:bodyPr>
          <a:lstStyle>
            <a:lvl1pPr marL="0" indent="0" algn="l">
              <a:buNone/>
              <a:defRPr sz="18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C0086AA-C05E-4B46-A395-19968B51808B}" type="datetime1">
              <a:rPr kumimoji="1" lang="ja-JP" altLang="en-US" smtClean="0"/>
              <a:t>2021/9/28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0737135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sp>
        <p:nvSpPr>
          <p:cNvPr id="2" name="Title 1"/>
          <p:cNvSpPr>
            <a:spLocks noGrp="1"/>
          </p:cNvSpPr>
          <p:nvPr>
            <p:ph type="title"/>
          </p:nvPr>
        </p:nvSpPr>
        <p:spPr>
          <a:xfrm>
            <a:off x="866441" y="922305"/>
            <a:ext cx="6423592" cy="714660"/>
          </a:xfrm>
        </p:spPr>
        <p:txBody>
          <a:bodyPr/>
          <a:lstStyle>
            <a:lvl1pPr>
              <a:defRPr sz="3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6441" y="2489200"/>
            <a:ext cx="2313433"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2" name="Text Placeholder 3"/>
          <p:cNvSpPr>
            <a:spLocks noGrp="1"/>
          </p:cNvSpPr>
          <p:nvPr>
            <p:ph type="body" sz="half" idx="15"/>
          </p:nvPr>
        </p:nvSpPr>
        <p:spPr>
          <a:xfrm>
            <a:off x="866440" y="3147165"/>
            <a:ext cx="2313432" cy="2877714"/>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Text Placeholder 4"/>
          <p:cNvSpPr>
            <a:spLocks noGrp="1"/>
          </p:cNvSpPr>
          <p:nvPr>
            <p:ph type="body" sz="quarter" idx="3"/>
          </p:nvPr>
        </p:nvSpPr>
        <p:spPr>
          <a:xfrm>
            <a:off x="3408472" y="2489200"/>
            <a:ext cx="232675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3" name="Text Placeholder 3"/>
          <p:cNvSpPr>
            <a:spLocks noGrp="1"/>
          </p:cNvSpPr>
          <p:nvPr>
            <p:ph type="body" sz="half" idx="16"/>
          </p:nvPr>
        </p:nvSpPr>
        <p:spPr>
          <a:xfrm>
            <a:off x="3408472" y="3147165"/>
            <a:ext cx="2326749" cy="2869878"/>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4" name="Text Placeholder 4"/>
          <p:cNvSpPr>
            <a:spLocks noGrp="1"/>
          </p:cNvSpPr>
          <p:nvPr>
            <p:ph type="body" sz="quarter" idx="13"/>
          </p:nvPr>
        </p:nvSpPr>
        <p:spPr>
          <a:xfrm>
            <a:off x="5963820" y="2489201"/>
            <a:ext cx="231374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4" name="Text Placeholder 3"/>
          <p:cNvSpPr>
            <a:spLocks noGrp="1"/>
          </p:cNvSpPr>
          <p:nvPr>
            <p:ph type="body" sz="half" idx="17"/>
          </p:nvPr>
        </p:nvSpPr>
        <p:spPr>
          <a:xfrm>
            <a:off x="5963821" y="3147164"/>
            <a:ext cx="2313740"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cxnSp>
        <p:nvCxnSpPr>
          <p:cNvPr id="19" name="Straight Connector 18"/>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04DB1062-E40D-4BDA-ACBF-1D7D73CCAD2C}" type="datetime1">
              <a:rPr kumimoji="1" lang="ja-JP" altLang="en-US" smtClean="0"/>
              <a:t>2021/9/28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440781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sp>
        <p:nvSpPr>
          <p:cNvPr id="2" name="Title 1"/>
          <p:cNvSpPr>
            <a:spLocks noGrp="1"/>
          </p:cNvSpPr>
          <p:nvPr>
            <p:ph type="title"/>
          </p:nvPr>
        </p:nvSpPr>
        <p:spPr>
          <a:xfrm>
            <a:off x="866441" y="927101"/>
            <a:ext cx="6423592" cy="709864"/>
          </a:xfrm>
        </p:spPr>
        <p:txBody>
          <a:bodyPr/>
          <a:lstStyle>
            <a:lvl1pPr>
              <a:defRPr sz="3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81461" y="4180095"/>
            <a:ext cx="229904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9" name="Picture Placeholder 2"/>
          <p:cNvSpPr>
            <a:spLocks noGrp="1" noChangeAspect="1"/>
          </p:cNvSpPr>
          <p:nvPr>
            <p:ph type="pic" idx="15"/>
          </p:nvPr>
        </p:nvSpPr>
        <p:spPr>
          <a:xfrm>
            <a:off x="1012743" y="2486221"/>
            <a:ext cx="2021456" cy="1450321"/>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0" name="Text Placeholder 3"/>
          <p:cNvSpPr>
            <a:spLocks noGrp="1"/>
          </p:cNvSpPr>
          <p:nvPr>
            <p:ph type="body" sz="half" idx="21"/>
          </p:nvPr>
        </p:nvSpPr>
        <p:spPr>
          <a:xfrm>
            <a:off x="881461" y="4837558"/>
            <a:ext cx="2298410"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Text Placeholder 4"/>
          <p:cNvSpPr>
            <a:spLocks noGrp="1"/>
          </p:cNvSpPr>
          <p:nvPr>
            <p:ph type="body" sz="quarter" idx="3"/>
          </p:nvPr>
        </p:nvSpPr>
        <p:spPr>
          <a:xfrm>
            <a:off x="3404318" y="4179596"/>
            <a:ext cx="231779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30" name="Picture Placeholder 2"/>
          <p:cNvSpPr>
            <a:spLocks noGrp="1" noChangeAspect="1"/>
          </p:cNvSpPr>
          <p:nvPr>
            <p:ph type="pic" idx="16"/>
          </p:nvPr>
        </p:nvSpPr>
        <p:spPr>
          <a:xfrm>
            <a:off x="3550622" y="2509453"/>
            <a:ext cx="2025182"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4" name="Text Placeholder 3"/>
          <p:cNvSpPr>
            <a:spLocks noGrp="1"/>
          </p:cNvSpPr>
          <p:nvPr>
            <p:ph type="body" sz="half" idx="19"/>
          </p:nvPr>
        </p:nvSpPr>
        <p:spPr>
          <a:xfrm>
            <a:off x="3404318" y="4837558"/>
            <a:ext cx="2330903"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4" name="Text Placeholder 4"/>
          <p:cNvSpPr>
            <a:spLocks noGrp="1"/>
          </p:cNvSpPr>
          <p:nvPr>
            <p:ph type="body" sz="quarter" idx="13"/>
          </p:nvPr>
        </p:nvSpPr>
        <p:spPr>
          <a:xfrm>
            <a:off x="5963821" y="4179595"/>
            <a:ext cx="229949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31" name="Picture Placeholder 2"/>
          <p:cNvSpPr>
            <a:spLocks noGrp="1" noChangeAspect="1"/>
          </p:cNvSpPr>
          <p:nvPr>
            <p:ph type="pic" idx="17"/>
          </p:nvPr>
        </p:nvSpPr>
        <p:spPr>
          <a:xfrm>
            <a:off x="6104946" y="2509453"/>
            <a:ext cx="2018839"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7" name="Text Placeholder 3"/>
          <p:cNvSpPr>
            <a:spLocks noGrp="1"/>
          </p:cNvSpPr>
          <p:nvPr>
            <p:ph type="body" sz="half" idx="20"/>
          </p:nvPr>
        </p:nvSpPr>
        <p:spPr>
          <a:xfrm>
            <a:off x="5963821" y="4837558"/>
            <a:ext cx="229949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cxnSp>
        <p:nvCxnSpPr>
          <p:cNvPr id="21" name="Straight Connector 20"/>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EAB255C5-1845-4015-8911-8CB10D96FB4F}" type="datetime1">
              <a:rPr kumimoji="1" lang="ja-JP" altLang="en-US" smtClean="0"/>
              <a:t>2021/9/28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4685596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nchorCtr="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16E6E2E-68B5-45AB-B61E-91FC3BFD3B10}" type="datetime1">
              <a:rPr kumimoji="1" lang="ja-JP" altLang="en-US" smtClean="0"/>
              <a:t>2021/9/28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2051905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grpSp>
        <p:nvGrpSpPr>
          <p:cNvPr id="7" name="Group 6"/>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8"/>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8" name="Rectangle 7"/>
            <p:cNvSpPr/>
            <p:nvPr/>
          </p:nvSpPr>
          <p:spPr bwMode="gray">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Vertical Title 1"/>
          <p:cNvSpPr>
            <a:spLocks noGrp="1"/>
          </p:cNvSpPr>
          <p:nvPr>
            <p:ph type="title" orient="vert"/>
          </p:nvPr>
        </p:nvSpPr>
        <p:spPr>
          <a:xfrm>
            <a:off x="6168970" y="1447799"/>
            <a:ext cx="1077347" cy="4571999"/>
          </a:xfrm>
        </p:spPr>
        <p:txBody>
          <a:bodyPr vert="eaVert" anchor="b" anchorCtr="0"/>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66440" y="1447799"/>
            <a:ext cx="4417234" cy="45720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B32FF17-1DEF-4B47-B9CD-C1D82A2053A7}" type="datetime1">
              <a:rPr kumimoji="1" lang="ja-JP" altLang="en-US" smtClean="0"/>
              <a:t>2021/9/28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235994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513000" y="2273300"/>
            <a:ext cx="8118000" cy="39960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0A6D438-6AD1-4175-9492-AF7D65175D9F}" type="datetime1">
              <a:rPr kumimoji="1" lang="ja-JP" altLang="en-US" smtClean="0"/>
              <a:t>2021/9/28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8454238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9" name="Rectangle 8"/>
            <p:cNvSpPr/>
            <p:nvPr/>
          </p:nvSpPr>
          <p:spPr bwMode="gray">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2257588"/>
            <a:ext cx="3101765" cy="3020343"/>
          </a:xfrm>
        </p:spPr>
        <p:txBody>
          <a:bodyPr anchor="ctr"/>
          <a:lstStyle>
            <a:lvl1pPr algn="l">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119261" y="2257587"/>
            <a:ext cx="3054653" cy="302034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15A5363-8EC5-4EE0-B9D5-2B39455AA5D9}" type="datetime1">
              <a:rPr kumimoji="1" lang="ja-JP" altLang="en-US" smtClean="0"/>
              <a:t>2021/9/28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5" name="Rectangle 14"/>
          <p:cNvSpPr/>
          <p:nvPr/>
        </p:nvSpPr>
        <p:spPr>
          <a:xfrm>
            <a:off x="7738039" y="7605"/>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260065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ja-JP" altLang="en-US"/>
              <a:t>マスター タイトルの書式設定</a:t>
            </a:r>
            <a:endParaRPr lang="en-US" dirty="0"/>
          </a:p>
        </p:txBody>
      </p:sp>
      <p:sp>
        <p:nvSpPr>
          <p:cNvPr id="3" name="Content Placeholder 2"/>
          <p:cNvSpPr>
            <a:spLocks noGrp="1"/>
          </p:cNvSpPr>
          <p:nvPr>
            <p:ph sz="half" idx="1"/>
          </p:nvPr>
        </p:nvSpPr>
        <p:spPr>
          <a:xfrm>
            <a:off x="866440" y="2489199"/>
            <a:ext cx="3636980" cy="3530604"/>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40580" y="2489199"/>
            <a:ext cx="3636981" cy="3530601"/>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55171AD-90CD-4B75-9D67-77BA31415C59}" type="datetime1">
              <a:rPr kumimoji="1" lang="ja-JP" altLang="en-US" smtClean="0"/>
              <a:t>2021/9/28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8"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926236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6440" y="2494298"/>
            <a:ext cx="3636980"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66439" y="3253588"/>
            <a:ext cx="3636981" cy="276621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40581" y="2489200"/>
            <a:ext cx="3636979"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40581" y="3248490"/>
            <a:ext cx="3636980" cy="2771311"/>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46A6532E-BAF8-4E0E-8A84-85FBDC40B7D0}" type="datetime1">
              <a:rPr kumimoji="1" lang="ja-JP" altLang="en-US" smtClean="0"/>
              <a:t>2021/9/28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0" name="Slide Number Placeholder 5"/>
          <p:cNvSpPr>
            <a:spLocks noGrp="1"/>
          </p:cNvSpPr>
          <p:nvPr>
            <p:ph type="sldNum" sz="quarter" idx="12"/>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67324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4B4A754D-A4F1-428A-8768-65CA0A0B90F1}" type="datetime1">
              <a:rPr kumimoji="1" lang="ja-JP" altLang="en-US" smtClean="0"/>
              <a:t>2021/9/28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3397477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91AAE5-2DBF-4370-AAC4-8C27422C16B4}" type="datetime1">
              <a:rPr kumimoji="1" lang="ja-JP" altLang="en-US" smtClean="0"/>
              <a:t>2021/9/28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Rectangle 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157647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47800"/>
            <a:ext cx="2712589" cy="1495588"/>
          </a:xfrm>
        </p:spPr>
        <p:txBody>
          <a:bodyPr anchor="b"/>
          <a:lstStyle>
            <a:lvl1pPr algn="l">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4568927" y="1441182"/>
            <a:ext cx="3632850" cy="4572000"/>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bwMode="gray">
          <a:xfrm>
            <a:off x="866440" y="3086845"/>
            <a:ext cx="2712589" cy="2938036"/>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5A3BC58-10D9-4FD6-A8A4-E676E17DB3CA}" type="datetime1">
              <a:rPr kumimoji="1" lang="ja-JP" altLang="en-US" smtClean="0"/>
              <a:t>2021/9/28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482748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51591" y="1340000"/>
            <a:ext cx="3001938" cy="161619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bwMode="gray">
          <a:xfrm>
            <a:off x="851591" y="3086100"/>
            <a:ext cx="3001938" cy="24511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FA428D8-4DB9-4D97-9D4B-2E55DE0D1A28}" type="datetime1">
              <a:rPr kumimoji="1" lang="ja-JP" altLang="en-US" smtClean="0"/>
              <a:t>2021/9/28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6629186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25" name="Rectangle 24"/>
            <p:cNvSpPr/>
            <p:nvPr/>
          </p:nvSpPr>
          <p:spPr>
            <a:xfrm>
              <a:off x="0" y="0"/>
              <a:ext cx="9118832"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18"/>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3202" cy="709865"/>
          </a:xfrm>
          <a:prstGeom prst="rect">
            <a:avLst/>
          </a:prstGeom>
        </p:spPr>
        <p:txBody>
          <a:bodyPr vert="horz" lIns="91440" tIns="45720" rIns="91440" bIns="45720" rtlCol="0" anchor="ctr">
            <a:no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13000" y="2311400"/>
            <a:ext cx="8118000" cy="3960000"/>
          </a:xfrm>
          <a:prstGeom prst="rect">
            <a:avLst/>
          </a:prstGeom>
        </p:spPr>
        <p:txBody>
          <a:bodyPr vert="horz" lIns="91440" tIns="45720" rIns="91440" bIns="45720" rtlCol="0"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539638" y="6365499"/>
            <a:ext cx="990599" cy="228659"/>
          </a:xfrm>
          <a:prstGeom prst="rect">
            <a:avLst/>
          </a:prstGeom>
        </p:spPr>
        <p:txBody>
          <a:bodyPr vert="horz" lIns="91440" tIns="45720" rIns="91440" bIns="45720" rtlCol="0" anchor="b"/>
          <a:lstStyle>
            <a:lvl1pPr algn="r">
              <a:defRPr sz="900" b="1" i="0">
                <a:solidFill>
                  <a:schemeClr val="accent1"/>
                </a:solidFill>
                <a:latin typeface="+mn-lt"/>
              </a:defRPr>
            </a:lvl1pPr>
          </a:lstStyle>
          <a:p>
            <a:fld id="{B84B36CE-9A8F-4E7F-9DC4-CED4BD04BA72}" type="datetime1">
              <a:rPr kumimoji="1" lang="ja-JP" altLang="en-US" smtClean="0"/>
              <a:t>2021/9/28</a:t>
            </a:fld>
            <a:endParaRPr kumimoji="1" lang="ja-JP" altLang="en-US"/>
          </a:p>
        </p:txBody>
      </p:sp>
      <p:sp>
        <p:nvSpPr>
          <p:cNvPr id="5" name="Footer Placeholder 4"/>
          <p:cNvSpPr>
            <a:spLocks noGrp="1"/>
          </p:cNvSpPr>
          <p:nvPr>
            <p:ph type="ftr" sz="quarter" idx="3"/>
          </p:nvPr>
        </p:nvSpPr>
        <p:spPr>
          <a:xfrm>
            <a:off x="590843" y="6365498"/>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0" name="Slide Number Placeholder 5"/>
          <p:cNvSpPr>
            <a:spLocks noGrp="1"/>
          </p:cNvSpPr>
          <p:nvPr>
            <p:ph type="sldNum" sz="quarter" idx="4"/>
          </p:nvPr>
        </p:nvSpPr>
        <p:spPr bwMode="auto">
          <a:xfrm>
            <a:off x="7678616" y="295730"/>
            <a:ext cx="791308" cy="767687"/>
          </a:xfrm>
          <a:prstGeom prst="rect">
            <a:avLst/>
          </a:prstGeom>
        </p:spPr>
        <p:txBody>
          <a:bodyPr vert="horz" lIns="91440" tIns="45720" rIns="91440" bIns="45720" rtlCol="0" anchor="b"/>
          <a:lstStyle>
            <a:lvl1pPr algn="ctr">
              <a:defRPr sz="2800" b="0" i="0">
                <a:solidFill>
                  <a:schemeClr val="bg1"/>
                </a:solidFill>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9320703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hf hdr="0" ftr="0" dt="0"/>
  <p:txStyles>
    <p:titleStyle>
      <a:lvl1pPr algn="l" defTabSz="457200" rtl="0" eaLnBrk="1" latinLnBrk="0" hangingPunct="1">
        <a:spcBef>
          <a:spcPct val="0"/>
        </a:spcBef>
        <a:buNone/>
        <a:defRPr kumimoji="1" sz="3200" b="0" i="0" kern="1200">
          <a:solidFill>
            <a:schemeClr val="bg2"/>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66440" y="2222623"/>
            <a:ext cx="7812000" cy="2554983"/>
          </a:xfrm>
        </p:spPr>
        <p:txBody>
          <a:bodyPr/>
          <a:lstStyle/>
          <a:p>
            <a:r>
              <a:rPr lang="ja-JP" altLang="en-US" sz="4000" dirty="0"/>
              <a:t>組織活性化研修のご提案</a:t>
            </a:r>
            <a:endParaRPr kumimoji="1" lang="ja-JP" altLang="en-US" sz="4000" dirty="0"/>
          </a:p>
        </p:txBody>
      </p:sp>
      <p:sp>
        <p:nvSpPr>
          <p:cNvPr id="3" name="サブタイトル 2"/>
          <p:cNvSpPr>
            <a:spLocks noGrp="1"/>
          </p:cNvSpPr>
          <p:nvPr>
            <p:ph type="subTitle" idx="1"/>
          </p:nvPr>
        </p:nvSpPr>
        <p:spPr>
          <a:xfrm>
            <a:off x="866440" y="4777380"/>
            <a:ext cx="7812000" cy="861420"/>
          </a:xfrm>
        </p:spPr>
        <p:txBody>
          <a:bodyPr/>
          <a:lstStyle/>
          <a:p>
            <a:r>
              <a:rPr lang="ja-JP" altLang="en-US" dirty="0"/>
              <a:t>日商ビジネスコンサルティング株式会社</a:t>
            </a:r>
            <a:endParaRPr kumimoji="1" lang="ja-JP" altLang="en-US" dirty="0"/>
          </a:p>
        </p:txBody>
      </p:sp>
      <p:sp>
        <p:nvSpPr>
          <p:cNvPr id="4" name="スライド番号プレースホルダー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2535423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ご提案の主旨</a:t>
            </a:r>
          </a:p>
        </p:txBody>
      </p:sp>
      <p:sp>
        <p:nvSpPr>
          <p:cNvPr id="3" name="コンテンツ プレースホルダー 2"/>
          <p:cNvSpPr>
            <a:spLocks noGrp="1"/>
          </p:cNvSpPr>
          <p:nvPr>
            <p:ph idx="1"/>
          </p:nvPr>
        </p:nvSpPr>
        <p:spPr/>
        <p:txBody>
          <a:bodyPr>
            <a:normAutofit/>
          </a:bodyPr>
          <a:lstStyle/>
          <a:p>
            <a:r>
              <a:rPr lang="ja-JP" altLang="en-US" sz="1600" dirty="0"/>
              <a:t>変化の時代を乗り切るためには、社員相互の協働と連携により、各自の課題と組織の</a:t>
            </a:r>
            <a:r>
              <a:rPr lang="ja-JP" altLang="en-US" sz="1600"/>
              <a:t>課題を共有</a:t>
            </a:r>
            <a:r>
              <a:rPr lang="ja-JP" altLang="en-US" sz="1600" dirty="0"/>
              <a:t>することが重要です。</a:t>
            </a:r>
          </a:p>
          <a:p>
            <a:r>
              <a:rPr lang="ja-JP" altLang="en-US" sz="1600" dirty="0"/>
              <a:t>必要な話し合いが行える信頼関係を築き、組織活性化の基盤を作ります。</a:t>
            </a:r>
          </a:p>
          <a:p>
            <a:r>
              <a:rPr lang="ja-JP" altLang="en-US" sz="1600" dirty="0"/>
              <a:t>今回ご提案する研修では、上記</a:t>
            </a:r>
            <a:r>
              <a:rPr lang="en-US" altLang="ja-JP" sz="1600" dirty="0"/>
              <a:t>2</a:t>
            </a:r>
            <a:r>
              <a:rPr lang="ja-JP" altLang="en-US" sz="1600" dirty="0"/>
              <a:t>項目を踏まえ全員が実際に抱えている問題をもとに、問題解決が進められるようにします。</a:t>
            </a:r>
          </a:p>
          <a:p>
            <a:r>
              <a:rPr lang="ja-JP" altLang="en-US" sz="1600" dirty="0"/>
              <a:t>本研修ではグループワークを実施し、気付きを引き出すことに注力します。</a:t>
            </a:r>
          </a:p>
          <a:p>
            <a:r>
              <a:rPr lang="ja-JP" altLang="en-US" sz="1600" dirty="0"/>
              <a:t>グループワークを重ねることで、相互の信頼ときずなを形成することが研修のもうひとつの狙いです。</a:t>
            </a:r>
          </a:p>
          <a:p>
            <a:r>
              <a:rPr lang="ja-JP" altLang="en-US" sz="1600" dirty="0"/>
              <a:t>本研修は、貴社のモチベーションアップと組織の活性化につながるものと確信しています。</a:t>
            </a:r>
            <a:endParaRPr lang="en-US" altLang="ja-JP" sz="1600" dirty="0"/>
          </a:p>
        </p:txBody>
      </p:sp>
      <p:sp>
        <p:nvSpPr>
          <p:cNvPr id="4" name="スライド番号プレースホルダー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32568895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イオン ボードルーム">
  <a:themeElements>
    <a:clrScheme name="イオン ボードルーム">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イオン ボードルーム">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イオン ボードルーム">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tint val="100000"/>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154</Words>
  <Application>Microsoft Office PowerPoint</Application>
  <PresentationFormat>画面に合わせる (4:3)</PresentationFormat>
  <Paragraphs>12</Paragraphs>
  <Slides>2</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ＭＳ Ｐゴシック</vt:lpstr>
      <vt:lpstr>メイリオ</vt:lpstr>
      <vt:lpstr>游ゴシック</vt:lpstr>
      <vt:lpstr>Arial</vt:lpstr>
      <vt:lpstr>Calibri</vt:lpstr>
      <vt:lpstr>Century Gothic</vt:lpstr>
      <vt:lpstr>Wingdings 3</vt:lpstr>
      <vt:lpstr>イオン ボードルーム</vt:lpstr>
      <vt:lpstr>組織活性化研修のご提案</vt:lpstr>
      <vt:lpstr>ご提案の主旨</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2021-11-01T00:48:21Z</dcterms:created>
  <dcterms:modified xsi:type="dcterms:W3CDTF">2021-09-27T23:38:43Z</dcterms:modified>
</cp:coreProperties>
</file>