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D7F13B-5A9C-45BE-9E62-1A35DF6CF4B3}" type="doc">
      <dgm:prSet loTypeId="urn:microsoft.com/office/officeart/2005/8/layout/venn2" loCatId="relationship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kumimoji="1" lang="ja-JP" altLang="en-US"/>
        </a:p>
      </dgm:t>
    </dgm:pt>
    <dgm:pt modelId="{9AC09889-B7D9-4668-8AA2-11FDFF32BC99}">
      <dgm:prSet phldrT="[テキスト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kumimoji="1" lang="ja-JP" altLang="en-US" sz="2000" b="0" dirty="0">
              <a:latin typeface="+mj-ea"/>
              <a:ea typeface="+mj-ea"/>
            </a:rPr>
            <a:t>広告キャンペーン</a:t>
          </a:r>
          <a:br>
            <a:rPr kumimoji="1" lang="en-US" altLang="ja-JP" sz="2000" b="0" dirty="0">
              <a:latin typeface="+mj-ea"/>
              <a:ea typeface="+mj-ea"/>
            </a:rPr>
          </a:br>
          <a:r>
            <a:rPr kumimoji="1" lang="ja-JP" altLang="en-US" sz="2000" b="0" dirty="0">
              <a:latin typeface="+mj-ea"/>
              <a:ea typeface="+mj-ea"/>
            </a:rPr>
            <a:t>全体</a:t>
          </a:r>
        </a:p>
      </dgm:t>
    </dgm:pt>
    <dgm:pt modelId="{83D54EDD-64CB-4B07-B26A-3A6076606511}" type="parTrans" cxnId="{2B9B3192-3D2F-4BC8-BD16-95BDEF3B0D01}">
      <dgm:prSet/>
      <dgm:spPr/>
      <dgm:t>
        <a:bodyPr/>
        <a:lstStyle/>
        <a:p>
          <a:endParaRPr kumimoji="1" lang="ja-JP" altLang="en-US" sz="2000" b="1"/>
        </a:p>
      </dgm:t>
    </dgm:pt>
    <dgm:pt modelId="{9A272190-B36A-4B31-9216-AB614F4EFAC0}" type="sibTrans" cxnId="{2B9B3192-3D2F-4BC8-BD16-95BDEF3B0D01}">
      <dgm:prSet/>
      <dgm:spPr/>
      <dgm:t>
        <a:bodyPr/>
        <a:lstStyle/>
        <a:p>
          <a:endParaRPr kumimoji="1" lang="ja-JP" altLang="en-US" sz="2000" b="1"/>
        </a:p>
      </dgm:t>
    </dgm:pt>
    <dgm:pt modelId="{7EA72E9C-D924-4FB2-947A-D1EDA28C22DB}">
      <dgm:prSet phldrT="[テキスト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kumimoji="1" lang="ja-JP" altLang="en-US" sz="2000" b="1" dirty="0"/>
        </a:p>
      </dgm:t>
    </dgm:pt>
    <dgm:pt modelId="{C0FF6821-6142-4AD3-B113-C696923969D9}" type="parTrans" cxnId="{FBFE1032-566E-4528-8EA3-D07D04D76AC0}">
      <dgm:prSet/>
      <dgm:spPr/>
      <dgm:t>
        <a:bodyPr/>
        <a:lstStyle/>
        <a:p>
          <a:endParaRPr kumimoji="1" lang="ja-JP" altLang="en-US" sz="2000" b="1"/>
        </a:p>
      </dgm:t>
    </dgm:pt>
    <dgm:pt modelId="{A3BD2F54-55E2-4740-9287-B395A7EAB9EC}" type="sibTrans" cxnId="{FBFE1032-566E-4528-8EA3-D07D04D76AC0}">
      <dgm:prSet/>
      <dgm:spPr/>
      <dgm:t>
        <a:bodyPr/>
        <a:lstStyle/>
        <a:p>
          <a:endParaRPr kumimoji="1" lang="ja-JP" altLang="en-US" sz="2000" b="1"/>
        </a:p>
      </dgm:t>
    </dgm:pt>
    <dgm:pt modelId="{9A764A7D-A4CC-46E5-ACB7-7A79FE33494E}" type="pres">
      <dgm:prSet presAssocID="{FBD7F13B-5A9C-45BE-9E62-1A35DF6CF4B3}" presName="Name0" presStyleCnt="0">
        <dgm:presLayoutVars>
          <dgm:chMax val="7"/>
          <dgm:resizeHandles val="exact"/>
        </dgm:presLayoutVars>
      </dgm:prSet>
      <dgm:spPr/>
    </dgm:pt>
    <dgm:pt modelId="{18EC820E-09D1-4B34-B8C4-9E1F6AB1FC0E}" type="pres">
      <dgm:prSet presAssocID="{FBD7F13B-5A9C-45BE-9E62-1A35DF6CF4B3}" presName="comp1" presStyleCnt="0"/>
      <dgm:spPr/>
    </dgm:pt>
    <dgm:pt modelId="{6531634A-C41F-45B3-A372-3F5D01322629}" type="pres">
      <dgm:prSet presAssocID="{FBD7F13B-5A9C-45BE-9E62-1A35DF6CF4B3}" presName="circle1" presStyleLbl="node1" presStyleIdx="0" presStyleCnt="2"/>
      <dgm:spPr/>
    </dgm:pt>
    <dgm:pt modelId="{5F5D9199-B2AB-4C4C-A7AE-782746523058}" type="pres">
      <dgm:prSet presAssocID="{FBD7F13B-5A9C-45BE-9E62-1A35DF6CF4B3}" presName="c1text" presStyleLbl="node1" presStyleIdx="0" presStyleCnt="2">
        <dgm:presLayoutVars>
          <dgm:bulletEnabled val="1"/>
        </dgm:presLayoutVars>
      </dgm:prSet>
      <dgm:spPr/>
    </dgm:pt>
    <dgm:pt modelId="{E6EC80D0-B73B-4337-8422-6D8F797B0664}" type="pres">
      <dgm:prSet presAssocID="{FBD7F13B-5A9C-45BE-9E62-1A35DF6CF4B3}" presName="comp2" presStyleCnt="0"/>
      <dgm:spPr/>
    </dgm:pt>
    <dgm:pt modelId="{E79C1A55-5461-454A-BD22-DF24A9329DE9}" type="pres">
      <dgm:prSet presAssocID="{FBD7F13B-5A9C-45BE-9E62-1A35DF6CF4B3}" presName="circle2" presStyleLbl="node1" presStyleIdx="1" presStyleCnt="2"/>
      <dgm:spPr/>
    </dgm:pt>
    <dgm:pt modelId="{E7EE8575-83F5-4C0B-A062-F6D4AED42B7E}" type="pres">
      <dgm:prSet presAssocID="{FBD7F13B-5A9C-45BE-9E62-1A35DF6CF4B3}" presName="c2text" presStyleLbl="node1" presStyleIdx="1" presStyleCnt="2">
        <dgm:presLayoutVars>
          <dgm:bulletEnabled val="1"/>
        </dgm:presLayoutVars>
      </dgm:prSet>
      <dgm:spPr/>
    </dgm:pt>
  </dgm:ptLst>
  <dgm:cxnLst>
    <dgm:cxn modelId="{B6585802-21ED-41FF-BA8E-1803DBD6F962}" type="presOf" srcId="{9AC09889-B7D9-4668-8AA2-11FDFF32BC99}" destId="{5F5D9199-B2AB-4C4C-A7AE-782746523058}" srcOrd="1" destOrd="0" presId="urn:microsoft.com/office/officeart/2005/8/layout/venn2"/>
    <dgm:cxn modelId="{9BA3E626-6D60-4F20-9168-9A7311818BBD}" type="presOf" srcId="{7EA72E9C-D924-4FB2-947A-D1EDA28C22DB}" destId="{E7EE8575-83F5-4C0B-A062-F6D4AED42B7E}" srcOrd="1" destOrd="0" presId="urn:microsoft.com/office/officeart/2005/8/layout/venn2"/>
    <dgm:cxn modelId="{FBFE1032-566E-4528-8EA3-D07D04D76AC0}" srcId="{FBD7F13B-5A9C-45BE-9E62-1A35DF6CF4B3}" destId="{7EA72E9C-D924-4FB2-947A-D1EDA28C22DB}" srcOrd="1" destOrd="0" parTransId="{C0FF6821-6142-4AD3-B113-C696923969D9}" sibTransId="{A3BD2F54-55E2-4740-9287-B395A7EAB9EC}"/>
    <dgm:cxn modelId="{054D0562-B75E-462D-A466-F7191810FD77}" type="presOf" srcId="{9AC09889-B7D9-4668-8AA2-11FDFF32BC99}" destId="{6531634A-C41F-45B3-A372-3F5D01322629}" srcOrd="0" destOrd="0" presId="urn:microsoft.com/office/officeart/2005/8/layout/venn2"/>
    <dgm:cxn modelId="{2B9B3192-3D2F-4BC8-BD16-95BDEF3B0D01}" srcId="{FBD7F13B-5A9C-45BE-9E62-1A35DF6CF4B3}" destId="{9AC09889-B7D9-4668-8AA2-11FDFF32BC99}" srcOrd="0" destOrd="0" parTransId="{83D54EDD-64CB-4B07-B26A-3A6076606511}" sibTransId="{9A272190-B36A-4B31-9216-AB614F4EFAC0}"/>
    <dgm:cxn modelId="{32EC6798-24B3-48C7-A461-90FCEDEF0016}" type="presOf" srcId="{FBD7F13B-5A9C-45BE-9E62-1A35DF6CF4B3}" destId="{9A764A7D-A4CC-46E5-ACB7-7A79FE33494E}" srcOrd="0" destOrd="0" presId="urn:microsoft.com/office/officeart/2005/8/layout/venn2"/>
    <dgm:cxn modelId="{952B79A7-5770-4375-860E-818BE230A52B}" type="presOf" srcId="{7EA72E9C-D924-4FB2-947A-D1EDA28C22DB}" destId="{E79C1A55-5461-454A-BD22-DF24A9329DE9}" srcOrd="0" destOrd="0" presId="urn:microsoft.com/office/officeart/2005/8/layout/venn2"/>
    <dgm:cxn modelId="{DE6E722C-1072-4DC6-AED8-B3C3C125F4FF}" type="presParOf" srcId="{9A764A7D-A4CC-46E5-ACB7-7A79FE33494E}" destId="{18EC820E-09D1-4B34-B8C4-9E1F6AB1FC0E}" srcOrd="0" destOrd="0" presId="urn:microsoft.com/office/officeart/2005/8/layout/venn2"/>
    <dgm:cxn modelId="{6024588F-12DA-4BC8-82A4-374DEA0B05B9}" type="presParOf" srcId="{18EC820E-09D1-4B34-B8C4-9E1F6AB1FC0E}" destId="{6531634A-C41F-45B3-A372-3F5D01322629}" srcOrd="0" destOrd="0" presId="urn:microsoft.com/office/officeart/2005/8/layout/venn2"/>
    <dgm:cxn modelId="{D8E03958-A028-455F-B4D7-2D1A5D085A1C}" type="presParOf" srcId="{18EC820E-09D1-4B34-B8C4-9E1F6AB1FC0E}" destId="{5F5D9199-B2AB-4C4C-A7AE-782746523058}" srcOrd="1" destOrd="0" presId="urn:microsoft.com/office/officeart/2005/8/layout/venn2"/>
    <dgm:cxn modelId="{2FDB1CFE-E326-431D-B74B-6CBBD03BD083}" type="presParOf" srcId="{9A764A7D-A4CC-46E5-ACB7-7A79FE33494E}" destId="{E6EC80D0-B73B-4337-8422-6D8F797B0664}" srcOrd="1" destOrd="0" presId="urn:microsoft.com/office/officeart/2005/8/layout/venn2"/>
    <dgm:cxn modelId="{8E186D54-6BF1-4D0D-95D2-C478F8328977}" type="presParOf" srcId="{E6EC80D0-B73B-4337-8422-6D8F797B0664}" destId="{E79C1A55-5461-454A-BD22-DF24A9329DE9}" srcOrd="0" destOrd="0" presId="urn:microsoft.com/office/officeart/2005/8/layout/venn2"/>
    <dgm:cxn modelId="{0A27412A-C53E-4B29-A75D-52B25E7CFD27}" type="presParOf" srcId="{E6EC80D0-B73B-4337-8422-6D8F797B0664}" destId="{E7EE8575-83F5-4C0B-A062-F6D4AED42B7E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31634A-C41F-45B3-A372-3F5D01322629}">
      <dsp:nvSpPr>
        <dsp:cNvPr id="0" name=""/>
        <dsp:cNvSpPr/>
      </dsp:nvSpPr>
      <dsp:spPr>
        <a:xfrm>
          <a:off x="1602000" y="0"/>
          <a:ext cx="4536000" cy="4536000"/>
        </a:xfrm>
        <a:prstGeom prst="ellipse">
          <a:avLst/>
        </a:prstGeom>
        <a:gradFill rotWithShape="1">
          <a:gsLst>
            <a:gs pos="0">
              <a:schemeClr val="accent1">
                <a:tint val="83000"/>
                <a:satMod val="100000"/>
                <a:lumMod val="100000"/>
              </a:schemeClr>
            </a:gs>
            <a:gs pos="100000">
              <a:schemeClr val="accent1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0" kern="1200" dirty="0">
              <a:latin typeface="+mj-ea"/>
              <a:ea typeface="+mj-ea"/>
            </a:rPr>
            <a:t>広告キャンペーン</a:t>
          </a:r>
          <a:br>
            <a:rPr kumimoji="1" lang="en-US" altLang="ja-JP" sz="2000" b="0" kern="1200" dirty="0">
              <a:latin typeface="+mj-ea"/>
              <a:ea typeface="+mj-ea"/>
            </a:rPr>
          </a:br>
          <a:r>
            <a:rPr kumimoji="1" lang="ja-JP" altLang="en-US" sz="2000" b="0" kern="1200" dirty="0">
              <a:latin typeface="+mj-ea"/>
              <a:ea typeface="+mj-ea"/>
            </a:rPr>
            <a:t>全体</a:t>
          </a:r>
        </a:p>
      </dsp:txBody>
      <dsp:txXfrm>
        <a:off x="2679300" y="340200"/>
        <a:ext cx="2381400" cy="771120"/>
      </dsp:txXfrm>
    </dsp:sp>
    <dsp:sp modelId="{E79C1A55-5461-454A-BD22-DF24A9329DE9}">
      <dsp:nvSpPr>
        <dsp:cNvPr id="0" name=""/>
        <dsp:cNvSpPr/>
      </dsp:nvSpPr>
      <dsp:spPr>
        <a:xfrm>
          <a:off x="2168999" y="1133999"/>
          <a:ext cx="3402000" cy="3402000"/>
        </a:xfrm>
        <a:prstGeom prst="ellipse">
          <a:avLst/>
        </a:prstGeom>
        <a:gradFill rotWithShape="1">
          <a:gsLst>
            <a:gs pos="0">
              <a:schemeClr val="accent5">
                <a:tint val="83000"/>
                <a:satMod val="100000"/>
                <a:lumMod val="100000"/>
              </a:schemeClr>
            </a:gs>
            <a:gs pos="100000">
              <a:schemeClr val="accent5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b="1" kern="1200" dirty="0"/>
        </a:p>
      </dsp:txBody>
      <dsp:txXfrm>
        <a:off x="2667211" y="1984499"/>
        <a:ext cx="2405577" cy="1701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81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15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884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994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771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181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237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194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429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38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788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02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リスティング広告の特徴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50754" y="2131451"/>
          <a:ext cx="7740000" cy="453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391643" y="4425209"/>
            <a:ext cx="238609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リスティング広告とは、検索サイトの検索結果ページ上部や右側に「スポンサーサイト」として表示される広告領域を指します。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12902" y="355951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リスティング広告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5310223" y="4536858"/>
            <a:ext cx="1009102" cy="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7089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リスティング広告の特徴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2021-11-01T07:43:29Z</dcterms:created>
  <dcterms:modified xsi:type="dcterms:W3CDTF">2021-09-15T03:47:08Z</dcterms:modified>
</cp:coreProperties>
</file>