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AE46AA-5876-4035-92C5-AE0E84C2AB91}" type="doc">
      <dgm:prSet loTypeId="urn:microsoft.com/office/officeart/2005/8/layout/radial3" loCatId="relationship" qsTypeId="urn:microsoft.com/office/officeart/2005/8/quickstyle/simple2" qsCatId="simple" csTypeId="urn:microsoft.com/office/officeart/2005/8/colors/accent1_5" csCatId="accent1" phldr="1"/>
      <dgm:spPr/>
      <dgm:t>
        <a:bodyPr/>
        <a:lstStyle/>
        <a:p>
          <a:endParaRPr kumimoji="1" lang="ja-JP" altLang="en-US"/>
        </a:p>
      </dgm:t>
    </dgm:pt>
    <dgm:pt modelId="{0D85FF3D-3E84-43E8-88A4-91C667ACB611}">
      <dgm:prSet phldrT="[テキスト]" custT="1"/>
      <dgm:spPr>
        <a:solidFill>
          <a:schemeClr val="accent1">
            <a:shade val="80000"/>
            <a:hueOff val="0"/>
            <a:satOff val="0"/>
            <a:lumOff val="0"/>
            <a:alpha val="80000"/>
          </a:schemeClr>
        </a:solidFill>
      </dgm:spPr>
      <dgm:t>
        <a:bodyPr/>
        <a:lstStyle/>
        <a:p>
          <a:r>
            <a:rPr kumimoji="1" lang="ja-JP" altLang="en-US" sz="1800">
              <a:solidFill>
                <a:schemeClr val="bg1"/>
              </a:solidFill>
            </a:rPr>
            <a:t>インターネットリスク</a:t>
          </a:r>
          <a:endParaRPr kumimoji="1" lang="ja-JP" altLang="en-US" sz="1800" dirty="0">
            <a:solidFill>
              <a:schemeClr val="bg1"/>
            </a:solidFill>
          </a:endParaRPr>
        </a:p>
      </dgm:t>
    </dgm:pt>
    <dgm:pt modelId="{B19A5B47-5E51-4CD6-9A16-1A373B1DF2E6}" type="parTrans" cxnId="{D2CFF9F1-B55C-482E-9F6B-DE12F90E173D}">
      <dgm:prSet/>
      <dgm:spPr/>
      <dgm:t>
        <a:bodyPr/>
        <a:lstStyle/>
        <a:p>
          <a:endParaRPr kumimoji="1" lang="ja-JP" altLang="en-US"/>
        </a:p>
      </dgm:t>
    </dgm:pt>
    <dgm:pt modelId="{02B37621-3BB0-4FBE-A1B3-F74ECA498F26}" type="sibTrans" cxnId="{D2CFF9F1-B55C-482E-9F6B-DE12F90E173D}">
      <dgm:prSet/>
      <dgm:spPr/>
      <dgm:t>
        <a:bodyPr/>
        <a:lstStyle/>
        <a:p>
          <a:endParaRPr kumimoji="1" lang="ja-JP" altLang="en-US"/>
        </a:p>
      </dgm:t>
    </dgm:pt>
    <dgm:pt modelId="{70319481-8254-4D2C-837A-34C785EE4C71}">
      <dgm:prSet phldrT="[テキスト]" custT="1"/>
      <dgm:spPr/>
      <dgm:t>
        <a:bodyPr/>
        <a:lstStyle/>
        <a:p>
          <a:r>
            <a:rPr kumimoji="1" lang="ja-JP" altLang="en-US" sz="1800" dirty="0"/>
            <a:t>誹謗</a:t>
          </a:r>
          <a:br>
            <a:rPr kumimoji="1" lang="en-US" altLang="ja-JP" sz="1800" dirty="0"/>
          </a:br>
          <a:r>
            <a:rPr kumimoji="1" lang="ja-JP" altLang="en-US" sz="1800" dirty="0"/>
            <a:t>中傷</a:t>
          </a:r>
        </a:p>
      </dgm:t>
    </dgm:pt>
    <dgm:pt modelId="{DB2539F6-BF88-4867-9DB6-E8F91C6485C5}" type="parTrans" cxnId="{BBCEAA84-1F90-412F-A468-069D82F82634}">
      <dgm:prSet/>
      <dgm:spPr/>
      <dgm:t>
        <a:bodyPr/>
        <a:lstStyle/>
        <a:p>
          <a:endParaRPr kumimoji="1" lang="ja-JP" altLang="en-US"/>
        </a:p>
      </dgm:t>
    </dgm:pt>
    <dgm:pt modelId="{84173D62-0E1C-43B9-ACE9-3B673C176977}" type="sibTrans" cxnId="{BBCEAA84-1F90-412F-A468-069D82F82634}">
      <dgm:prSet/>
      <dgm:spPr/>
      <dgm:t>
        <a:bodyPr/>
        <a:lstStyle/>
        <a:p>
          <a:endParaRPr kumimoji="1" lang="ja-JP" altLang="en-US"/>
        </a:p>
      </dgm:t>
    </dgm:pt>
    <dgm:pt modelId="{A42CCA3E-82D3-471B-86F7-E26853D4963C}">
      <dgm:prSet phldrT="[テキスト]" custT="1"/>
      <dgm:spPr/>
      <dgm:t>
        <a:bodyPr/>
        <a:lstStyle/>
        <a:p>
          <a:r>
            <a:rPr kumimoji="1" lang="ja-JP" altLang="en-US" sz="1800" dirty="0"/>
            <a:t>風評</a:t>
          </a:r>
          <a:br>
            <a:rPr kumimoji="1" lang="en-US" altLang="ja-JP" sz="1800" dirty="0"/>
          </a:br>
          <a:r>
            <a:rPr kumimoji="1" lang="ja-JP" altLang="en-US" sz="1800" dirty="0"/>
            <a:t>被害</a:t>
          </a:r>
        </a:p>
      </dgm:t>
    </dgm:pt>
    <dgm:pt modelId="{3CEC99D6-D847-47A8-A255-C8F9C0FC06F6}" type="parTrans" cxnId="{A88D2928-BABC-4279-A197-0079F545A91A}">
      <dgm:prSet/>
      <dgm:spPr/>
      <dgm:t>
        <a:bodyPr/>
        <a:lstStyle/>
        <a:p>
          <a:endParaRPr kumimoji="1" lang="ja-JP" altLang="en-US"/>
        </a:p>
      </dgm:t>
    </dgm:pt>
    <dgm:pt modelId="{4139FCCD-48EC-4F73-99B0-981C6525B54A}" type="sibTrans" cxnId="{A88D2928-BABC-4279-A197-0079F545A91A}">
      <dgm:prSet/>
      <dgm:spPr/>
      <dgm:t>
        <a:bodyPr/>
        <a:lstStyle/>
        <a:p>
          <a:endParaRPr kumimoji="1" lang="ja-JP" altLang="en-US"/>
        </a:p>
      </dgm:t>
    </dgm:pt>
    <dgm:pt modelId="{D05C7762-36FA-4222-9E92-83B4A634E55E}">
      <dgm:prSet phldrT="[テキスト]" custT="1"/>
      <dgm:spPr/>
      <dgm:t>
        <a:bodyPr/>
        <a:lstStyle/>
        <a:p>
          <a:r>
            <a:rPr kumimoji="1" lang="ja-JP" altLang="en-US" sz="1800" dirty="0"/>
            <a:t>情報</a:t>
          </a:r>
          <a:br>
            <a:rPr kumimoji="1" lang="en-US" altLang="ja-JP" sz="1800" dirty="0"/>
          </a:br>
          <a:r>
            <a:rPr kumimoji="1" lang="ja-JP" altLang="en-US" sz="1800"/>
            <a:t>漏洩</a:t>
          </a:r>
          <a:endParaRPr kumimoji="1" lang="ja-JP" altLang="en-US" sz="1800" dirty="0"/>
        </a:p>
      </dgm:t>
    </dgm:pt>
    <dgm:pt modelId="{948F199A-CF53-478B-B587-5EBDA5FCE1A0}" type="parTrans" cxnId="{04745D72-716B-45F5-96D4-C4B63E0364F5}">
      <dgm:prSet/>
      <dgm:spPr/>
      <dgm:t>
        <a:bodyPr/>
        <a:lstStyle/>
        <a:p>
          <a:endParaRPr kumimoji="1" lang="ja-JP" altLang="en-US"/>
        </a:p>
      </dgm:t>
    </dgm:pt>
    <dgm:pt modelId="{757DA80D-8D9F-4375-89D2-CAA35AD175E7}" type="sibTrans" cxnId="{04745D72-716B-45F5-96D4-C4B63E0364F5}">
      <dgm:prSet/>
      <dgm:spPr/>
      <dgm:t>
        <a:bodyPr/>
        <a:lstStyle/>
        <a:p>
          <a:endParaRPr kumimoji="1" lang="ja-JP" altLang="en-US"/>
        </a:p>
      </dgm:t>
    </dgm:pt>
    <dgm:pt modelId="{A6CEAE2C-C406-4971-9FEA-12A2C64D4CDA}">
      <dgm:prSet phldrT="[テキスト]" custT="1"/>
      <dgm:spPr/>
      <dgm:t>
        <a:bodyPr lIns="0" tIns="0" rIns="0" bIns="0"/>
        <a:lstStyle/>
        <a:p>
          <a:r>
            <a:rPr kumimoji="1" lang="ja-JP" altLang="en-US" sz="1800" dirty="0"/>
            <a:t>クレーム苦情</a:t>
          </a:r>
        </a:p>
      </dgm:t>
    </dgm:pt>
    <dgm:pt modelId="{F5056E7C-C0E7-4AB0-B412-60C7046B6D2B}" type="parTrans" cxnId="{25944DB6-C5C4-47BC-B390-EF0616538EE3}">
      <dgm:prSet/>
      <dgm:spPr/>
      <dgm:t>
        <a:bodyPr/>
        <a:lstStyle/>
        <a:p>
          <a:endParaRPr kumimoji="1" lang="ja-JP" altLang="en-US"/>
        </a:p>
      </dgm:t>
    </dgm:pt>
    <dgm:pt modelId="{21582964-2B5B-487B-8CD5-478F25949F69}" type="sibTrans" cxnId="{25944DB6-C5C4-47BC-B390-EF0616538EE3}">
      <dgm:prSet/>
      <dgm:spPr/>
      <dgm:t>
        <a:bodyPr/>
        <a:lstStyle/>
        <a:p>
          <a:endParaRPr kumimoji="1" lang="ja-JP" altLang="en-US"/>
        </a:p>
      </dgm:t>
    </dgm:pt>
    <dgm:pt modelId="{A4907AC2-3BDD-4BBE-BB38-822CA690CF65}">
      <dgm:prSet custT="1"/>
      <dgm:spPr/>
      <dgm:t>
        <a:bodyPr/>
        <a:lstStyle/>
        <a:p>
          <a:r>
            <a:rPr kumimoji="1" lang="ja-JP" altLang="en-US" sz="1800" dirty="0"/>
            <a:t>荒らし</a:t>
          </a:r>
          <a:br>
            <a:rPr kumimoji="1" lang="en-US" altLang="ja-JP" sz="1800" dirty="0"/>
          </a:br>
          <a:r>
            <a:rPr kumimoji="1" lang="ja-JP" altLang="en-US" sz="1800" dirty="0"/>
            <a:t>炎上</a:t>
          </a:r>
        </a:p>
      </dgm:t>
    </dgm:pt>
    <dgm:pt modelId="{84909A85-55D8-4369-B537-DFFFED34E8F1}" type="parTrans" cxnId="{73AF3C89-DE52-4F4D-9BE1-7B66BBF30E36}">
      <dgm:prSet/>
      <dgm:spPr/>
      <dgm:t>
        <a:bodyPr/>
        <a:lstStyle/>
        <a:p>
          <a:endParaRPr kumimoji="1" lang="ja-JP" altLang="en-US"/>
        </a:p>
      </dgm:t>
    </dgm:pt>
    <dgm:pt modelId="{BBECF8EE-56DD-4691-A8C6-DDDD4B4499FE}" type="sibTrans" cxnId="{73AF3C89-DE52-4F4D-9BE1-7B66BBF30E36}">
      <dgm:prSet/>
      <dgm:spPr/>
      <dgm:t>
        <a:bodyPr/>
        <a:lstStyle/>
        <a:p>
          <a:endParaRPr kumimoji="1" lang="ja-JP" altLang="en-US"/>
        </a:p>
      </dgm:t>
    </dgm:pt>
    <dgm:pt modelId="{1AC75988-3195-48B2-93DF-A2653192B1B7}" type="pres">
      <dgm:prSet presAssocID="{A6AE46AA-5876-4035-92C5-AE0E84C2AB91}" presName="composite" presStyleCnt="0">
        <dgm:presLayoutVars>
          <dgm:chMax val="1"/>
          <dgm:dir/>
          <dgm:resizeHandles val="exact"/>
        </dgm:presLayoutVars>
      </dgm:prSet>
      <dgm:spPr/>
    </dgm:pt>
    <dgm:pt modelId="{293FB6E8-255E-4163-AC0F-00805A89A508}" type="pres">
      <dgm:prSet presAssocID="{A6AE46AA-5876-4035-92C5-AE0E84C2AB91}" presName="radial" presStyleCnt="0">
        <dgm:presLayoutVars>
          <dgm:animLvl val="ctr"/>
        </dgm:presLayoutVars>
      </dgm:prSet>
      <dgm:spPr/>
    </dgm:pt>
    <dgm:pt modelId="{49322944-8174-4F79-B73E-B475666834EB}" type="pres">
      <dgm:prSet presAssocID="{0D85FF3D-3E84-43E8-88A4-91C667ACB611}" presName="centerShape" presStyleLbl="vennNode1" presStyleIdx="0" presStyleCnt="6"/>
      <dgm:spPr/>
    </dgm:pt>
    <dgm:pt modelId="{0E398AC9-A01D-4449-B4EF-9F2401D7973D}" type="pres">
      <dgm:prSet presAssocID="{70319481-8254-4D2C-837A-34C785EE4C71}" presName="node" presStyleLbl="vennNode1" presStyleIdx="1" presStyleCnt="6">
        <dgm:presLayoutVars>
          <dgm:bulletEnabled val="1"/>
        </dgm:presLayoutVars>
      </dgm:prSet>
      <dgm:spPr/>
    </dgm:pt>
    <dgm:pt modelId="{41AD423C-76EA-4A78-A44A-7E12C99C2B0B}" type="pres">
      <dgm:prSet presAssocID="{A42CCA3E-82D3-471B-86F7-E26853D4963C}" presName="node" presStyleLbl="vennNode1" presStyleIdx="2" presStyleCnt="6">
        <dgm:presLayoutVars>
          <dgm:bulletEnabled val="1"/>
        </dgm:presLayoutVars>
      </dgm:prSet>
      <dgm:spPr/>
    </dgm:pt>
    <dgm:pt modelId="{B7BC023E-BE20-42E6-BD56-4D3E5DEC6602}" type="pres">
      <dgm:prSet presAssocID="{D05C7762-36FA-4222-9E92-83B4A634E55E}" presName="node" presStyleLbl="vennNode1" presStyleIdx="3" presStyleCnt="6">
        <dgm:presLayoutVars>
          <dgm:bulletEnabled val="1"/>
        </dgm:presLayoutVars>
      </dgm:prSet>
      <dgm:spPr/>
    </dgm:pt>
    <dgm:pt modelId="{A0A214E1-9FE5-47F1-ADBF-A070C822F7E5}" type="pres">
      <dgm:prSet presAssocID="{A6CEAE2C-C406-4971-9FEA-12A2C64D4CDA}" presName="node" presStyleLbl="vennNode1" presStyleIdx="4" presStyleCnt="6">
        <dgm:presLayoutVars>
          <dgm:bulletEnabled val="1"/>
        </dgm:presLayoutVars>
      </dgm:prSet>
      <dgm:spPr/>
    </dgm:pt>
    <dgm:pt modelId="{78202411-DCDA-4B58-8DB8-716C32EADCDD}" type="pres">
      <dgm:prSet presAssocID="{A4907AC2-3BDD-4BBE-BB38-822CA690CF65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C945DA00-A0C2-4B72-AEE4-768AB7115504}" type="presOf" srcId="{A42CCA3E-82D3-471B-86F7-E26853D4963C}" destId="{41AD423C-76EA-4A78-A44A-7E12C99C2B0B}" srcOrd="0" destOrd="0" presId="urn:microsoft.com/office/officeart/2005/8/layout/radial3"/>
    <dgm:cxn modelId="{A88D2928-BABC-4279-A197-0079F545A91A}" srcId="{0D85FF3D-3E84-43E8-88A4-91C667ACB611}" destId="{A42CCA3E-82D3-471B-86F7-E26853D4963C}" srcOrd="1" destOrd="0" parTransId="{3CEC99D6-D847-47A8-A255-C8F9C0FC06F6}" sibTransId="{4139FCCD-48EC-4F73-99B0-981C6525B54A}"/>
    <dgm:cxn modelId="{33E89944-92D2-4621-9511-8E353D4E31B6}" type="presOf" srcId="{A6CEAE2C-C406-4971-9FEA-12A2C64D4CDA}" destId="{A0A214E1-9FE5-47F1-ADBF-A070C822F7E5}" srcOrd="0" destOrd="0" presId="urn:microsoft.com/office/officeart/2005/8/layout/radial3"/>
    <dgm:cxn modelId="{4125EB6E-E239-485D-B72F-CEB2D1C6F362}" type="presOf" srcId="{A4907AC2-3BDD-4BBE-BB38-822CA690CF65}" destId="{78202411-DCDA-4B58-8DB8-716C32EADCDD}" srcOrd="0" destOrd="0" presId="urn:microsoft.com/office/officeart/2005/8/layout/radial3"/>
    <dgm:cxn modelId="{04745D72-716B-45F5-96D4-C4B63E0364F5}" srcId="{0D85FF3D-3E84-43E8-88A4-91C667ACB611}" destId="{D05C7762-36FA-4222-9E92-83B4A634E55E}" srcOrd="2" destOrd="0" parTransId="{948F199A-CF53-478B-B587-5EBDA5FCE1A0}" sibTransId="{757DA80D-8D9F-4375-89D2-CAA35AD175E7}"/>
    <dgm:cxn modelId="{6F376077-290C-4567-A2C7-C92460E4DEF8}" type="presOf" srcId="{D05C7762-36FA-4222-9E92-83B4A634E55E}" destId="{B7BC023E-BE20-42E6-BD56-4D3E5DEC6602}" srcOrd="0" destOrd="0" presId="urn:microsoft.com/office/officeart/2005/8/layout/radial3"/>
    <dgm:cxn modelId="{BBCEAA84-1F90-412F-A468-069D82F82634}" srcId="{0D85FF3D-3E84-43E8-88A4-91C667ACB611}" destId="{70319481-8254-4D2C-837A-34C785EE4C71}" srcOrd="0" destOrd="0" parTransId="{DB2539F6-BF88-4867-9DB6-E8F91C6485C5}" sibTransId="{84173D62-0E1C-43B9-ACE9-3B673C176977}"/>
    <dgm:cxn modelId="{73AF3C89-DE52-4F4D-9BE1-7B66BBF30E36}" srcId="{0D85FF3D-3E84-43E8-88A4-91C667ACB611}" destId="{A4907AC2-3BDD-4BBE-BB38-822CA690CF65}" srcOrd="4" destOrd="0" parTransId="{84909A85-55D8-4369-B537-DFFFED34E8F1}" sibTransId="{BBECF8EE-56DD-4691-A8C6-DDDD4B4499FE}"/>
    <dgm:cxn modelId="{E9CE828D-066D-45AB-91C2-5D1051E972D5}" type="presOf" srcId="{A6AE46AA-5876-4035-92C5-AE0E84C2AB91}" destId="{1AC75988-3195-48B2-93DF-A2653192B1B7}" srcOrd="0" destOrd="0" presId="urn:microsoft.com/office/officeart/2005/8/layout/radial3"/>
    <dgm:cxn modelId="{25944DB6-C5C4-47BC-B390-EF0616538EE3}" srcId="{0D85FF3D-3E84-43E8-88A4-91C667ACB611}" destId="{A6CEAE2C-C406-4971-9FEA-12A2C64D4CDA}" srcOrd="3" destOrd="0" parTransId="{F5056E7C-C0E7-4AB0-B412-60C7046B6D2B}" sibTransId="{21582964-2B5B-487B-8CD5-478F25949F69}"/>
    <dgm:cxn modelId="{3F7FB7C9-B518-46D9-84B4-1382C548CF55}" type="presOf" srcId="{0D85FF3D-3E84-43E8-88A4-91C667ACB611}" destId="{49322944-8174-4F79-B73E-B475666834EB}" srcOrd="0" destOrd="0" presId="urn:microsoft.com/office/officeart/2005/8/layout/radial3"/>
    <dgm:cxn modelId="{D13D80D8-C051-4391-B8DF-C4515FD43B4A}" type="presOf" srcId="{70319481-8254-4D2C-837A-34C785EE4C71}" destId="{0E398AC9-A01D-4449-B4EF-9F2401D7973D}" srcOrd="0" destOrd="0" presId="urn:microsoft.com/office/officeart/2005/8/layout/radial3"/>
    <dgm:cxn modelId="{D2CFF9F1-B55C-482E-9F6B-DE12F90E173D}" srcId="{A6AE46AA-5876-4035-92C5-AE0E84C2AB91}" destId="{0D85FF3D-3E84-43E8-88A4-91C667ACB611}" srcOrd="0" destOrd="0" parTransId="{B19A5B47-5E51-4CD6-9A16-1A373B1DF2E6}" sibTransId="{02B37621-3BB0-4FBE-A1B3-F74ECA498F26}"/>
    <dgm:cxn modelId="{5997E633-73E3-440D-AA48-BD89090FBF1C}" type="presParOf" srcId="{1AC75988-3195-48B2-93DF-A2653192B1B7}" destId="{293FB6E8-255E-4163-AC0F-00805A89A508}" srcOrd="0" destOrd="0" presId="urn:microsoft.com/office/officeart/2005/8/layout/radial3"/>
    <dgm:cxn modelId="{B9DBC3DA-7E75-4842-80C1-0B45586053FE}" type="presParOf" srcId="{293FB6E8-255E-4163-AC0F-00805A89A508}" destId="{49322944-8174-4F79-B73E-B475666834EB}" srcOrd="0" destOrd="0" presId="urn:microsoft.com/office/officeart/2005/8/layout/radial3"/>
    <dgm:cxn modelId="{7754C78F-BFBE-41F5-9C0D-4CBC635D45EB}" type="presParOf" srcId="{293FB6E8-255E-4163-AC0F-00805A89A508}" destId="{0E398AC9-A01D-4449-B4EF-9F2401D7973D}" srcOrd="1" destOrd="0" presId="urn:microsoft.com/office/officeart/2005/8/layout/radial3"/>
    <dgm:cxn modelId="{3B974EE4-D638-44C8-9DE7-BB1B69ADF38C}" type="presParOf" srcId="{293FB6E8-255E-4163-AC0F-00805A89A508}" destId="{41AD423C-76EA-4A78-A44A-7E12C99C2B0B}" srcOrd="2" destOrd="0" presId="urn:microsoft.com/office/officeart/2005/8/layout/radial3"/>
    <dgm:cxn modelId="{C1E8399C-CBFA-4E45-A64D-6EBC3208E589}" type="presParOf" srcId="{293FB6E8-255E-4163-AC0F-00805A89A508}" destId="{B7BC023E-BE20-42E6-BD56-4D3E5DEC6602}" srcOrd="3" destOrd="0" presId="urn:microsoft.com/office/officeart/2005/8/layout/radial3"/>
    <dgm:cxn modelId="{704D8DDE-3690-4D5C-9B4D-175AF763AAD9}" type="presParOf" srcId="{293FB6E8-255E-4163-AC0F-00805A89A508}" destId="{A0A214E1-9FE5-47F1-ADBF-A070C822F7E5}" srcOrd="4" destOrd="0" presId="urn:microsoft.com/office/officeart/2005/8/layout/radial3"/>
    <dgm:cxn modelId="{C993527B-2E43-4DAF-97E4-4E8AB4E63059}" type="presParOf" srcId="{293FB6E8-255E-4163-AC0F-00805A89A508}" destId="{78202411-DCDA-4B58-8DB8-716C32EADCDD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22944-8174-4F79-B73E-B475666834EB}">
      <dsp:nvSpPr>
        <dsp:cNvPr id="0" name=""/>
        <dsp:cNvSpPr/>
      </dsp:nvSpPr>
      <dsp:spPr>
        <a:xfrm>
          <a:off x="2350710" y="1116602"/>
          <a:ext cx="2588378" cy="2588378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>
              <a:solidFill>
                <a:schemeClr val="bg1"/>
              </a:solidFill>
            </a:rPr>
            <a:t>インターネットリスク</a:t>
          </a:r>
          <a:endParaRPr kumimoji="1" lang="ja-JP" altLang="en-US" sz="1800" kern="1200" dirty="0">
            <a:solidFill>
              <a:schemeClr val="bg1"/>
            </a:solidFill>
          </a:endParaRPr>
        </a:p>
      </dsp:txBody>
      <dsp:txXfrm>
        <a:off x="2729769" y="1495661"/>
        <a:ext cx="1830260" cy="1830260"/>
      </dsp:txXfrm>
    </dsp:sp>
    <dsp:sp modelId="{0E398AC9-A01D-4449-B4EF-9F2401D7973D}">
      <dsp:nvSpPr>
        <dsp:cNvPr id="0" name=""/>
        <dsp:cNvSpPr/>
      </dsp:nvSpPr>
      <dsp:spPr>
        <a:xfrm>
          <a:off x="2997805" y="79857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2"/>
            <a:satOff val="797"/>
            <a:lumOff val="1031"/>
            <a:alphaOff val="6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誹謗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中傷</a:t>
          </a:r>
        </a:p>
      </dsp:txBody>
      <dsp:txXfrm>
        <a:off x="3187335" y="269387"/>
        <a:ext cx="915129" cy="915129"/>
      </dsp:txXfrm>
    </dsp:sp>
    <dsp:sp modelId="{41AD423C-76EA-4A78-A44A-7E12C99C2B0B}">
      <dsp:nvSpPr>
        <dsp:cNvPr id="0" name=""/>
        <dsp:cNvSpPr/>
      </dsp:nvSpPr>
      <dsp:spPr>
        <a:xfrm>
          <a:off x="4599232" y="124336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4"/>
            <a:satOff val="1595"/>
            <a:lumOff val="2062"/>
            <a:alphaOff val="12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風評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被害</a:t>
          </a:r>
        </a:p>
      </dsp:txBody>
      <dsp:txXfrm>
        <a:off x="4788762" y="1432892"/>
        <a:ext cx="915129" cy="915129"/>
      </dsp:txXfrm>
    </dsp:sp>
    <dsp:sp modelId="{B7BC023E-BE20-42E6-BD56-4D3E5DEC6602}">
      <dsp:nvSpPr>
        <dsp:cNvPr id="0" name=""/>
        <dsp:cNvSpPr/>
      </dsp:nvSpPr>
      <dsp:spPr>
        <a:xfrm>
          <a:off x="3987541" y="312595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2392"/>
            <a:lumOff val="3092"/>
            <a:alphaOff val="18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情報</a:t>
          </a:r>
          <a:br>
            <a:rPr kumimoji="1" lang="en-US" altLang="ja-JP" sz="1800" kern="1200" dirty="0"/>
          </a:br>
          <a:r>
            <a:rPr kumimoji="1" lang="ja-JP" altLang="en-US" sz="1800" kern="1200"/>
            <a:t>漏洩</a:t>
          </a:r>
          <a:endParaRPr kumimoji="1" lang="ja-JP" altLang="en-US" sz="1800" kern="1200" dirty="0"/>
        </a:p>
      </dsp:txBody>
      <dsp:txXfrm>
        <a:off x="4177071" y="3315482"/>
        <a:ext cx="915129" cy="915129"/>
      </dsp:txXfrm>
    </dsp:sp>
    <dsp:sp modelId="{A0A214E1-9FE5-47F1-ADBF-A070C822F7E5}">
      <dsp:nvSpPr>
        <dsp:cNvPr id="0" name=""/>
        <dsp:cNvSpPr/>
      </dsp:nvSpPr>
      <dsp:spPr>
        <a:xfrm>
          <a:off x="2008068" y="312595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7"/>
            <a:satOff val="3190"/>
            <a:lumOff val="4123"/>
            <a:alphaOff val="2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クレーム苦情</a:t>
          </a:r>
        </a:p>
      </dsp:txBody>
      <dsp:txXfrm>
        <a:off x="2197598" y="3315482"/>
        <a:ext cx="915129" cy="915129"/>
      </dsp:txXfrm>
    </dsp:sp>
    <dsp:sp modelId="{78202411-DCDA-4B58-8DB8-716C32EADCDD}">
      <dsp:nvSpPr>
        <dsp:cNvPr id="0" name=""/>
        <dsp:cNvSpPr/>
      </dsp:nvSpPr>
      <dsp:spPr>
        <a:xfrm>
          <a:off x="1396378" y="124336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荒らし</a:t>
          </a:r>
          <a:br>
            <a:rPr kumimoji="1" lang="en-US" altLang="ja-JP" sz="1800" kern="1200" dirty="0"/>
          </a:br>
          <a:r>
            <a:rPr kumimoji="1" lang="ja-JP" altLang="en-US" sz="1800" kern="1200" dirty="0"/>
            <a:t>炎上</a:t>
          </a:r>
        </a:p>
      </dsp:txBody>
      <dsp:txXfrm>
        <a:off x="1585908" y="1432892"/>
        <a:ext cx="915129" cy="915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33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63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18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77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10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88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062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613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19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23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41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38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インターネットリスク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1980000"/>
          <a:ext cx="7289800" cy="45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3744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16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インターネットリスク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2021-11-01T06:43:15Z</dcterms:created>
  <dcterms:modified xsi:type="dcterms:W3CDTF">2021-09-15T03:46:34Z</dcterms:modified>
</cp:coreProperties>
</file>