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62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55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99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1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50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09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3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91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20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88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88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5211C-8F2D-4BA8-87A7-5CB7CC72BE53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92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96999" y="557064"/>
            <a:ext cx="30243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日商ＰＣ検定試験</a:t>
            </a:r>
            <a:endParaRPr lang="en-US" altLang="ja-JP" sz="2000" b="1" dirty="0"/>
          </a:p>
          <a:p>
            <a:pPr algn="ctr"/>
            <a:r>
              <a:rPr lang="ja-JP" altLang="en-US" sz="2000" b="1" dirty="0"/>
              <a:t>プレゼン資料作成分野</a:t>
            </a:r>
            <a:endParaRPr lang="en-US" altLang="ja-JP" sz="2000" b="1" dirty="0"/>
          </a:p>
          <a:p>
            <a:pPr algn="ctr"/>
            <a:r>
              <a:rPr lang="ja-JP" altLang="en-US" sz="2000" b="1" dirty="0"/>
              <a:t>知識科目　答案</a:t>
            </a:r>
            <a:endParaRPr lang="en-US" altLang="ja-JP" sz="20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68416" y="927896"/>
            <a:ext cx="37444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生年月日（西暦）：　　　年　　月　　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68416" y="557064"/>
            <a:ext cx="37444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氏名：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1560" y="2348880"/>
            <a:ext cx="814528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問題１　（　　　　　）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1843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552" y="1078530"/>
            <a:ext cx="814528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問題２　（　　　　　）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000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FD56D3-2AD2-4FC6-A075-A965B2DFBDB8}"/>
</file>

<file path=customXml/itemProps2.xml><?xml version="1.0" encoding="utf-8"?>
<ds:datastoreItem xmlns:ds="http://schemas.openxmlformats.org/officeDocument/2006/customXml" ds:itemID="{18A2BAFD-FD4B-49F5-8E9D-2D4AAC81C080}"/>
</file>

<file path=customXml/itemProps3.xml><?xml version="1.0" encoding="utf-8"?>
<ds:datastoreItem xmlns:ds="http://schemas.openxmlformats.org/officeDocument/2006/customXml" ds:itemID="{599B1A63-ADCC-490A-861E-6C182216E6A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画面に合わせる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2017-02-14T07:16:50Z</dcterms:created>
  <dcterms:modified xsi:type="dcterms:W3CDTF">2020-09-23T07:32:43Z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