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67" r:id="rId3"/>
    <p:sldId id="258" r:id="rId4"/>
    <p:sldId id="259" r:id="rId5"/>
    <p:sldId id="260" r:id="rId6"/>
    <p:sldId id="261" r:id="rId7"/>
    <p:sldId id="270" r:id="rId8"/>
    <p:sldId id="263" r:id="rId9"/>
    <p:sldId id="264" r:id="rId10"/>
    <p:sldId id="265" r:id="rId11"/>
    <p:sldId id="266"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84" d="100"/>
          <a:sy n="84" d="100"/>
        </p:scale>
        <p:origin x="64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extLst>
            <c:ext xmlns:c16="http://schemas.microsoft.com/office/drawing/2014/chart" uri="{C3380CC4-5D6E-409C-BE32-E72D297353CC}">
              <c16:uniqueId val="{00000000-0926-4ED4-9B05-11400D321A91}"/>
            </c:ext>
          </c:extLst>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extLst>
            <c:ext xmlns:c16="http://schemas.microsoft.com/office/drawing/2014/chart" uri="{C3380CC4-5D6E-409C-BE32-E72D297353CC}">
              <c16:uniqueId val="{00000001-0926-4ED4-9B05-11400D321A91}"/>
            </c:ext>
          </c:extLst>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extLst>
            <c:ext xmlns:c16="http://schemas.microsoft.com/office/drawing/2014/chart" uri="{C3380CC4-5D6E-409C-BE32-E72D297353CC}">
              <c16:uniqueId val="{00000002-0926-4ED4-9B05-11400D321A91}"/>
            </c:ext>
          </c:extLst>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extLst>
            <c:ext xmlns:c16="http://schemas.microsoft.com/office/drawing/2014/chart" uri="{C3380CC4-5D6E-409C-BE32-E72D297353CC}">
              <c16:uniqueId val="{00000003-0926-4ED4-9B05-11400D321A91}"/>
            </c:ext>
          </c:extLst>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extLst>
            <c:ext xmlns:c16="http://schemas.microsoft.com/office/drawing/2014/chart" uri="{C3380CC4-5D6E-409C-BE32-E72D297353CC}">
              <c16:uniqueId val="{00000004-0926-4ED4-9B05-11400D321A91}"/>
            </c:ext>
          </c:extLst>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accent3_2" csCatId="accent3"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pt>
    <dgm:pt modelId="{0F829443-6763-4C0F-BC9B-C810EC9A45AB}" type="pres">
      <dgm:prSet presAssocID="{25B311C7-F817-45A9-8C1C-A18D74A45FFA}" presName="node" presStyleLbl="node1" presStyleIdx="0" presStyleCnt="4">
        <dgm:presLayoutVars>
          <dgm:bulletEnabled val="1"/>
        </dgm:presLayoutVars>
      </dgm:prSet>
      <dgm:spPr/>
    </dgm:pt>
    <dgm:pt modelId="{A1726274-EF4A-4C47-B598-49D46A21D172}" type="pres">
      <dgm:prSet presAssocID="{8466CFE3-4270-4325-8846-C143941E37AD}" presName="sibTrans" presStyleLbl="sibTrans2D1" presStyleIdx="0" presStyleCnt="4"/>
      <dgm:spPr/>
    </dgm:pt>
    <dgm:pt modelId="{07EBB0E5-97B2-443D-A2AE-1283462B8BD5}" type="pres">
      <dgm:prSet presAssocID="{8466CFE3-4270-4325-8846-C143941E37AD}" presName="connectorText" presStyleLbl="sibTrans2D1" presStyleIdx="0" presStyleCnt="4"/>
      <dgm:spPr/>
    </dgm:pt>
    <dgm:pt modelId="{46A84B82-B3CD-4623-ABF7-295E2CFDA9AB}" type="pres">
      <dgm:prSet presAssocID="{E3185287-7D79-40B3-91C7-7EDD40D94A30}" presName="node" presStyleLbl="node1" presStyleIdx="1" presStyleCnt="4">
        <dgm:presLayoutVars>
          <dgm:bulletEnabled val="1"/>
        </dgm:presLayoutVars>
      </dgm:prSet>
      <dgm:spPr/>
    </dgm:pt>
    <dgm:pt modelId="{36A75996-C24D-4906-9FFA-33B3CC3B41EF}" type="pres">
      <dgm:prSet presAssocID="{4116AB66-5A35-41D8-B522-222A722E9CED}" presName="sibTrans" presStyleLbl="sibTrans2D1" presStyleIdx="1" presStyleCnt="4"/>
      <dgm:spPr/>
    </dgm:pt>
    <dgm:pt modelId="{9928B822-9D53-43A4-ACC7-071455E39A9A}" type="pres">
      <dgm:prSet presAssocID="{4116AB66-5A35-41D8-B522-222A722E9CED}" presName="connectorText" presStyleLbl="sibTrans2D1" presStyleIdx="1" presStyleCnt="4"/>
      <dgm:spPr/>
    </dgm:pt>
    <dgm:pt modelId="{8E75B5C2-16C1-4041-9ED5-BCE62C10DC53}" type="pres">
      <dgm:prSet presAssocID="{D8C8345E-B92A-450E-B7ED-033A6D5D24C9}" presName="node" presStyleLbl="node1" presStyleIdx="2" presStyleCnt="4">
        <dgm:presLayoutVars>
          <dgm:bulletEnabled val="1"/>
        </dgm:presLayoutVars>
      </dgm:prSet>
      <dgm:spPr/>
    </dgm:pt>
    <dgm:pt modelId="{2168935C-D69E-48F1-B6B9-CC20178AFA30}" type="pres">
      <dgm:prSet presAssocID="{7473CD9A-0683-432A-9394-638ADF6877BA}" presName="sibTrans" presStyleLbl="sibTrans2D1" presStyleIdx="2" presStyleCnt="4"/>
      <dgm:spPr/>
    </dgm:pt>
    <dgm:pt modelId="{19015739-4BD1-437D-B276-50B41AD3DA62}" type="pres">
      <dgm:prSet presAssocID="{7473CD9A-0683-432A-9394-638ADF6877BA}" presName="connectorText" presStyleLbl="sibTrans2D1" presStyleIdx="2" presStyleCnt="4"/>
      <dgm:spPr/>
    </dgm:pt>
    <dgm:pt modelId="{973F35EF-BDDD-4FED-B47B-0350DC532414}" type="pres">
      <dgm:prSet presAssocID="{437ACC5B-003A-4FCB-A883-68F58BE252AF}" presName="node" presStyleLbl="node1" presStyleIdx="3" presStyleCnt="4">
        <dgm:presLayoutVars>
          <dgm:bulletEnabled val="1"/>
        </dgm:presLayoutVars>
      </dgm:prSet>
      <dgm:spPr/>
    </dgm:pt>
    <dgm:pt modelId="{C13B90AA-2CE6-4A00-8978-A6BBF922A031}" type="pres">
      <dgm:prSet presAssocID="{84719FDE-B590-4919-B60F-90B80AA3A49A}" presName="sibTrans" presStyleLbl="sibTrans2D1" presStyleIdx="3" presStyleCnt="4"/>
      <dgm:spPr/>
    </dgm:pt>
    <dgm:pt modelId="{4F3A9453-DCF7-4F15-BB95-35C469B69BB6}" type="pres">
      <dgm:prSet presAssocID="{84719FDE-B590-4919-B60F-90B80AA3A49A}" presName="connectorText" presStyleLbl="sibTrans2D1" presStyleIdx="3" presStyleCnt="4"/>
      <dgm:spPr/>
    </dgm:pt>
  </dgm:ptLst>
  <dgm:cxnLst>
    <dgm:cxn modelId="{E913DF0B-20A8-4D93-9988-52078C17F3CF}" type="presOf" srcId="{4116AB66-5A35-41D8-B522-222A722E9CED}" destId="{9928B822-9D53-43A4-ACC7-071455E39A9A}" srcOrd="1"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26DC221B-E0E0-43D4-AF2E-0B323EC5B4C8}" srcId="{7115B6EA-5807-4EB9-9E6B-04DC39DBF588}" destId="{E3185287-7D79-40B3-91C7-7EDD40D94A30}" srcOrd="1" destOrd="0" parTransId="{E36DF43B-AD28-4578-880E-C01E58E81999}" sibTransId="{4116AB66-5A35-41D8-B522-222A722E9CED}"/>
    <dgm:cxn modelId="{DCF9FD3F-1F83-4597-9060-5ABB9E1528B4}" type="presOf" srcId="{437ACC5B-003A-4FCB-A883-68F58BE252AF}" destId="{973F35EF-BDDD-4FED-B47B-0350DC532414}" srcOrd="0" destOrd="0" presId="urn:microsoft.com/office/officeart/2005/8/layout/cycle2"/>
    <dgm:cxn modelId="{6FE5C559-D40E-4023-AEFE-7DE2092AFDD8}" type="presOf" srcId="{25B311C7-F817-45A9-8C1C-A18D74A45FFA}" destId="{0F829443-6763-4C0F-BC9B-C810EC9A45AB}"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4AF0238C-F90F-40A3-82CC-D100A4B23E90}" type="presOf" srcId="{8466CFE3-4270-4325-8846-C143941E37AD}" destId="{07EBB0E5-97B2-443D-A2AE-1283462B8BD5}" srcOrd="1"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B4B532A3-D730-41C2-962D-9BE719C179DE}" type="presOf" srcId="{7473CD9A-0683-432A-9394-638ADF6877BA}" destId="{19015739-4BD1-437D-B276-50B41AD3DA62}"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AA69ACC4-0F89-47AD-A25C-826200B8B6EE}" type="presOf" srcId="{7473CD9A-0683-432A-9394-638ADF6877BA}" destId="{2168935C-D69E-48F1-B6B9-CC20178AFA30}" srcOrd="0" destOrd="0" presId="urn:microsoft.com/office/officeart/2005/8/layout/cycle2"/>
    <dgm:cxn modelId="{E8E8B3C4-6BEC-48EA-9B4F-5F4036B5D79A}" type="presOf" srcId="{7115B6EA-5807-4EB9-9E6B-04DC39DBF588}" destId="{302DEB7B-D095-4A90-B156-D17D28C152B5}"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4E7BA0E2-6FAB-43AC-8ECE-F9774F2868F9}" type="presOf" srcId="{84719FDE-B590-4919-B60F-90B80AA3A49A}" destId="{4F3A9453-DCF7-4F15-BB95-35C469B69BB6}"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a:t>企業の活性化</a:t>
          </a:r>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a:t>部門の活性化</a:t>
          </a:r>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a:t>チームの活性化</a:t>
          </a:r>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a:t>個人の活性化</a:t>
          </a:r>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pt>
    <dgm:pt modelId="{BB158D5A-C429-40B8-B4D1-8A8EB6195AB9}" type="pres">
      <dgm:prSet presAssocID="{AD7E6F70-7FC5-44BF-8AF8-9301048A9C89}" presName="c1text" presStyleLbl="node1" presStyleIdx="0" presStyleCnt="4">
        <dgm:presLayoutVars>
          <dgm:bulletEnabled val="1"/>
        </dgm:presLayoutVars>
      </dgm:prSet>
      <dgm:spPr/>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pt>
    <dgm:pt modelId="{EADB024D-ADF8-4BCC-B8BD-263429744ED4}" type="pres">
      <dgm:prSet presAssocID="{AD7E6F70-7FC5-44BF-8AF8-9301048A9C89}" presName="c2text" presStyleLbl="node1" presStyleIdx="1" presStyleCnt="4">
        <dgm:presLayoutVars>
          <dgm:bulletEnabled val="1"/>
        </dgm:presLayoutVars>
      </dgm:prSet>
      <dgm:spPr/>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pt>
    <dgm:pt modelId="{5532B0FE-4DE3-41FC-A33A-FF5D7C8D379A}" type="pres">
      <dgm:prSet presAssocID="{AD7E6F70-7FC5-44BF-8AF8-9301048A9C89}" presName="c3text" presStyleLbl="node1" presStyleIdx="2" presStyleCnt="4">
        <dgm:presLayoutVars>
          <dgm:bulletEnabled val="1"/>
        </dgm:presLayoutVars>
      </dgm:prSet>
      <dgm:spPr/>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pt>
    <dgm:pt modelId="{3B666A71-9509-4BA8-91C0-6F416B51B28B}" type="pres">
      <dgm:prSet presAssocID="{AD7E6F70-7FC5-44BF-8AF8-9301048A9C89}" presName="c4text" presStyleLbl="node1" presStyleIdx="3" presStyleCnt="4">
        <dgm:presLayoutVars>
          <dgm:bulletEnabled val="1"/>
        </dgm:presLayoutVars>
      </dgm:prSet>
      <dgm:spPr/>
    </dgm:pt>
  </dgm:ptLst>
  <dgm:cxnLst>
    <dgm:cxn modelId="{89419402-A570-41E4-B0B2-45EFE9322041}" srcId="{AD7E6F70-7FC5-44BF-8AF8-9301048A9C89}" destId="{B3A05A24-5EB8-4F5E-A43D-3E33C3821F61}" srcOrd="1" destOrd="0" parTransId="{F846B99B-BDD4-4E3F-9AC7-3D65A318BDF9}" sibTransId="{E252BED7-0196-479E-8045-B2D50D82E14E}"/>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96EA6070-372B-4C4B-8256-2A266260A142}" type="presOf" srcId="{4E489549-CB4A-4BDB-BF74-4F5BC382EC5A}" destId="{BB158D5A-C429-40B8-B4D1-8A8EB6195AB9}"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val="r"/>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887CC6E1-C76B-401B-9B3C-705687BC7BA9}" type="pres">
      <dgm:prSet presAssocID="{CD493775-EC9A-4473-A2C4-0DE8700D7FC5}" presName="Name50"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662F1CC4-6CF2-4306-ABBB-F4E0DE41CF02}" type="pres">
      <dgm:prSet presAssocID="{3E2232CC-C591-44CC-82F2-FD038AD1323F}" presName="Name50"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val="r"/>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06463A38-A35A-4B0D-A1E7-9F82859C4400}" type="pres">
      <dgm:prSet presAssocID="{07215938-6286-41EF-8E5B-4E272865B81E}" presName="Name50"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26C13B0F-F1EC-4B8D-A5C4-2238E6CA93E0}" type="pres">
      <dgm:prSet presAssocID="{78FBCAB4-D2A3-4BD7-AB83-F81C4CD534FD}" presName="Name50"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val="r"/>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EB9D1DC5-7AF7-4C54-A25D-AA5D01F8DF76}" type="pres">
      <dgm:prSet presAssocID="{2F11FD02-C0EC-4A58-B689-4FBF757004CE}" presName="Name50"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54867946-E03F-44F9-89B0-0ACADA585A60}" type="pres">
      <dgm:prSet presAssocID="{FA316A5B-3DB6-4C5B-9AE6-2AC42AE3A612}" presName="Name50"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5CFBF1B-9E1E-4AA3-97AE-9321FDBAE493}" type="presOf" srcId="{1081FF5C-EE16-4489-A8C2-AEA5303708C2}" destId="{DD8F9911-A58C-48F8-B988-5C6BC67FB71E}" srcOrd="1" destOrd="0" presId="urn:microsoft.com/office/officeart/2005/8/layout/orgChart1"/>
    <dgm:cxn modelId="{0823911D-08D7-49E3-8672-CE986F8590F2}" type="presOf" srcId="{3E2232CC-C591-44CC-82F2-FD038AD1323F}" destId="{662F1CC4-6CF2-4306-ABBB-F4E0DE41CF02}"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77F909A-C452-4865-A72B-5E06424C6FD7}" type="presOf" srcId="{CD493775-EC9A-4473-A2C4-0DE8700D7FC5}" destId="{887CC6E1-C76B-401B-9B3C-705687BC7BA9}"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B3C4D0C6-5681-4A89-B8BC-431A8A3B2B7E}" type="presOf" srcId="{8A2E08D8-144A-444A-A529-02F2B2B8DEDF}" destId="{3E1265A4-0F30-4EB3-89D9-A3DE6D5DEA20}" srcOrd="0" destOrd="0" presId="urn:microsoft.com/office/officeart/2005/8/layout/orgChart1"/>
    <dgm:cxn modelId="{F85B4EC9-AC12-4C62-92D7-006507D266E5}" type="presOf" srcId="{FA316A5B-3DB6-4C5B-9AE6-2AC42AE3A612}" destId="{54867946-E03F-44F9-89B0-0ACADA585A60}"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3DCDD3BD-6F72-4035-8CDA-DB1CC2971D8C}" type="presParOf" srcId="{BAC9458F-67B8-4853-9859-3B5668FD9188}" destId="{662F1CC4-6CF2-4306-ABBB-F4E0DE41CF02}"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10252B1D-412F-4817-AD4A-CB4D5700F786}" type="presParOf" srcId="{2F6D70E6-FFC6-4DA5-9142-E30FE7224990}" destId="{26C13B0F-F1EC-4B8D-A5C4-2238E6CA93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29443-6763-4C0F-BC9B-C810EC9A45AB}">
      <dsp:nvSpPr>
        <dsp:cNvPr id="0" name=""/>
        <dsp:cNvSpPr/>
      </dsp:nvSpPr>
      <dsp:spPr>
        <a:xfrm>
          <a:off x="1648740" y="869"/>
          <a:ext cx="1382519" cy="1382519"/>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関係の質</a:t>
          </a:r>
          <a:endParaRPr lang="ja-JP" altLang="en-US" sz="1800" kern="1200"/>
        </a:p>
      </dsp:txBody>
      <dsp:txXfrm>
        <a:off x="1851205" y="203334"/>
        <a:ext cx="977589" cy="977589"/>
      </dsp:txXfrm>
    </dsp:sp>
    <dsp:sp modelId="{A1726274-EF4A-4C47-B598-49D46A21D172}">
      <dsp:nvSpPr>
        <dsp:cNvPr id="0" name=""/>
        <dsp:cNvSpPr/>
      </dsp:nvSpPr>
      <dsp:spPr>
        <a:xfrm rot="2700000">
          <a:off x="2882839" y="1185410"/>
          <a:ext cx="367482" cy="466600"/>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898984" y="1239753"/>
        <a:ext cx="257237" cy="279960"/>
      </dsp:txXfrm>
    </dsp:sp>
    <dsp:sp modelId="{46A84B82-B3CD-4623-ABF7-295E2CFDA9AB}">
      <dsp:nvSpPr>
        <dsp:cNvPr id="0" name=""/>
        <dsp:cNvSpPr/>
      </dsp:nvSpPr>
      <dsp:spPr>
        <a:xfrm>
          <a:off x="3116610" y="1468740"/>
          <a:ext cx="1382519" cy="1382519"/>
        </a:xfrm>
        <a:prstGeom prst="ellipse">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思考の質</a:t>
          </a:r>
          <a:endParaRPr lang="ja-JP" altLang="en-US" sz="1800" kern="1200"/>
        </a:p>
      </dsp:txBody>
      <dsp:txXfrm>
        <a:off x="3319075" y="1671205"/>
        <a:ext cx="977589" cy="977589"/>
      </dsp:txXfrm>
    </dsp:sp>
    <dsp:sp modelId="{36A75996-C24D-4906-9FFA-33B3CC3B41EF}">
      <dsp:nvSpPr>
        <dsp:cNvPr id="0" name=""/>
        <dsp:cNvSpPr/>
      </dsp:nvSpPr>
      <dsp:spPr>
        <a:xfrm rot="8100000">
          <a:off x="2897548" y="2653280"/>
          <a:ext cx="367482" cy="466600"/>
        </a:xfrm>
        <a:prstGeom prst="rightArrow">
          <a:avLst>
            <a:gd name="adj1" fmla="val 60000"/>
            <a:gd name="adj2" fmla="val 50000"/>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2991648" y="2707623"/>
        <a:ext cx="257237" cy="279960"/>
      </dsp:txXfrm>
    </dsp:sp>
    <dsp:sp modelId="{8E75B5C2-16C1-4041-9ED5-BCE62C10DC53}">
      <dsp:nvSpPr>
        <dsp:cNvPr id="0" name=""/>
        <dsp:cNvSpPr/>
      </dsp:nvSpPr>
      <dsp:spPr>
        <a:xfrm>
          <a:off x="1648740" y="2936610"/>
          <a:ext cx="1382519" cy="1382519"/>
        </a:xfrm>
        <a:prstGeom prst="ellipse">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行動の質</a:t>
          </a:r>
          <a:endParaRPr lang="ja-JP" altLang="en-US" sz="1800" kern="1200"/>
        </a:p>
      </dsp:txBody>
      <dsp:txXfrm>
        <a:off x="1851205" y="3139075"/>
        <a:ext cx="977589" cy="977589"/>
      </dsp:txXfrm>
    </dsp:sp>
    <dsp:sp modelId="{2168935C-D69E-48F1-B6B9-CC20178AFA30}">
      <dsp:nvSpPr>
        <dsp:cNvPr id="0" name=""/>
        <dsp:cNvSpPr/>
      </dsp:nvSpPr>
      <dsp:spPr>
        <a:xfrm rot="13500000">
          <a:off x="1429677" y="2667989"/>
          <a:ext cx="367482" cy="466600"/>
        </a:xfrm>
        <a:prstGeom prst="rightArrow">
          <a:avLst>
            <a:gd name="adj1" fmla="val 60000"/>
            <a:gd name="adj2" fmla="val 50000"/>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1523777" y="2800286"/>
        <a:ext cx="257237" cy="279960"/>
      </dsp:txXfrm>
    </dsp:sp>
    <dsp:sp modelId="{973F35EF-BDDD-4FED-B47B-0350DC532414}">
      <dsp:nvSpPr>
        <dsp:cNvPr id="0" name=""/>
        <dsp:cNvSpPr/>
      </dsp:nvSpPr>
      <dsp:spPr>
        <a:xfrm>
          <a:off x="180869" y="1468740"/>
          <a:ext cx="1382519" cy="1382519"/>
        </a:xfrm>
        <a:prstGeom prst="ellipse">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結果の質</a:t>
          </a:r>
          <a:endParaRPr lang="ja-JP" altLang="en-US" sz="1800" kern="1200"/>
        </a:p>
      </dsp:txBody>
      <dsp:txXfrm>
        <a:off x="383334" y="1671205"/>
        <a:ext cx="977589" cy="977589"/>
      </dsp:txXfrm>
    </dsp:sp>
    <dsp:sp modelId="{C13B90AA-2CE6-4A00-8978-A6BBF922A031}">
      <dsp:nvSpPr>
        <dsp:cNvPr id="0" name=""/>
        <dsp:cNvSpPr/>
      </dsp:nvSpPr>
      <dsp:spPr>
        <a:xfrm rot="18900000">
          <a:off x="1414969" y="1200118"/>
          <a:ext cx="367482" cy="466600"/>
        </a:xfrm>
        <a:prstGeom prst="rightArrow">
          <a:avLst>
            <a:gd name="adj1" fmla="val 60000"/>
            <a:gd name="adj2" fmla="val 50000"/>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431114" y="1332415"/>
        <a:ext cx="257237" cy="279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DFEF7-7924-46D0-A8CD-3BF89E6C669E}">
      <dsp:nvSpPr>
        <dsp:cNvPr id="0" name=""/>
        <dsp:cNvSpPr/>
      </dsp:nvSpPr>
      <dsp:spPr>
        <a:xfrm>
          <a:off x="272000" y="0"/>
          <a:ext cx="4064000" cy="4064000"/>
        </a:xfrm>
        <a:prstGeom prst="ellipse">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企業の活性化</a:t>
          </a:r>
        </a:p>
      </dsp:txBody>
      <dsp:txXfrm>
        <a:off x="1735852" y="203199"/>
        <a:ext cx="1136294" cy="609600"/>
      </dsp:txXfrm>
    </dsp:sp>
    <dsp:sp modelId="{739362D1-5D85-4ECD-AA6B-6F0385E41BC1}">
      <dsp:nvSpPr>
        <dsp:cNvPr id="0" name=""/>
        <dsp:cNvSpPr/>
      </dsp:nvSpPr>
      <dsp:spPr>
        <a:xfrm>
          <a:off x="678399" y="812799"/>
          <a:ext cx="3251200" cy="3251200"/>
        </a:xfrm>
        <a:prstGeom prst="ellipse">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部門の活性化</a:t>
          </a:r>
        </a:p>
      </dsp:txBody>
      <dsp:txXfrm>
        <a:off x="1735852" y="1007871"/>
        <a:ext cx="1136294" cy="585216"/>
      </dsp:txXfrm>
    </dsp:sp>
    <dsp:sp modelId="{1C97A014-1764-464B-B29D-AF092E8D4F52}">
      <dsp:nvSpPr>
        <dsp:cNvPr id="0" name=""/>
        <dsp:cNvSpPr/>
      </dsp:nvSpPr>
      <dsp:spPr>
        <a:xfrm>
          <a:off x="1084799" y="1625599"/>
          <a:ext cx="2438400" cy="2438400"/>
        </a:xfrm>
        <a:prstGeom prst="ellipse">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チームの活性化</a:t>
          </a:r>
        </a:p>
      </dsp:txBody>
      <dsp:txXfrm>
        <a:off x="1735852" y="1808479"/>
        <a:ext cx="1136294" cy="548640"/>
      </dsp:txXfrm>
    </dsp:sp>
    <dsp:sp modelId="{CF79A2C1-CF0A-4580-9AA5-982AC9AE9E59}">
      <dsp:nvSpPr>
        <dsp:cNvPr id="0" name=""/>
        <dsp:cNvSpPr/>
      </dsp:nvSpPr>
      <dsp:spPr>
        <a:xfrm>
          <a:off x="1491199" y="2438399"/>
          <a:ext cx="1625600" cy="1625600"/>
        </a:xfrm>
        <a:prstGeom prst="ellipse">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個人の活性化</a:t>
          </a:r>
        </a:p>
      </dsp:txBody>
      <dsp:txXfrm>
        <a:off x="1729263" y="2844799"/>
        <a:ext cx="1149472" cy="81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67946-E03F-44F9-89B0-0ACADA585A60}">
      <dsp:nvSpPr>
        <dsp:cNvPr id="0" name=""/>
        <dsp:cNvSpPr/>
      </dsp:nvSpPr>
      <dsp:spPr>
        <a:xfrm>
          <a:off x="5265082"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9D1DC5-7AF7-4C54-A25D-AA5D01F8DF76}">
      <dsp:nvSpPr>
        <dsp:cNvPr id="0" name=""/>
        <dsp:cNvSpPr/>
      </dsp:nvSpPr>
      <dsp:spPr>
        <a:xfrm>
          <a:off x="5265082"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3934692" y="821398"/>
          <a:ext cx="1987371" cy="344915"/>
        </a:xfrm>
        <a:custGeom>
          <a:avLst/>
          <a:gdLst/>
          <a:ahLst/>
          <a:cxnLst/>
          <a:rect l="0" t="0" r="0" b="0"/>
          <a:pathLst>
            <a:path>
              <a:moveTo>
                <a:pt x="0" y="0"/>
              </a:moveTo>
              <a:lnTo>
                <a:pt x="0" y="172457"/>
              </a:lnTo>
              <a:lnTo>
                <a:pt x="1987371" y="172457"/>
              </a:lnTo>
              <a:lnTo>
                <a:pt x="1987371"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C13B0F-F1EC-4B8D-A5C4-2238E6CA93E0}">
      <dsp:nvSpPr>
        <dsp:cNvPr id="0" name=""/>
        <dsp:cNvSpPr/>
      </dsp:nvSpPr>
      <dsp:spPr>
        <a:xfrm>
          <a:off x="3277710"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6463A38-A35A-4B0D-A1E7-9F82859C4400}">
      <dsp:nvSpPr>
        <dsp:cNvPr id="0" name=""/>
        <dsp:cNvSpPr/>
      </dsp:nvSpPr>
      <dsp:spPr>
        <a:xfrm>
          <a:off x="3277710"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3888972" y="821398"/>
          <a:ext cx="91440" cy="344915"/>
        </a:xfrm>
        <a:custGeom>
          <a:avLst/>
          <a:gdLst/>
          <a:ahLst/>
          <a:cxnLst/>
          <a:rect l="0" t="0" r="0" b="0"/>
          <a:pathLst>
            <a:path>
              <a:moveTo>
                <a:pt x="45720" y="0"/>
              </a:moveTo>
              <a:lnTo>
                <a:pt x="4572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2F1CC4-6CF2-4306-ABBB-F4E0DE41CF02}">
      <dsp:nvSpPr>
        <dsp:cNvPr id="0" name=""/>
        <dsp:cNvSpPr/>
      </dsp:nvSpPr>
      <dsp:spPr>
        <a:xfrm>
          <a:off x="1290338"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CC6E1-C76B-401B-9B3C-705687BC7BA9}">
      <dsp:nvSpPr>
        <dsp:cNvPr id="0" name=""/>
        <dsp:cNvSpPr/>
      </dsp:nvSpPr>
      <dsp:spPr>
        <a:xfrm>
          <a:off x="1290338"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947321" y="821398"/>
          <a:ext cx="1987371" cy="344915"/>
        </a:xfrm>
        <a:custGeom>
          <a:avLst/>
          <a:gdLst/>
          <a:ahLst/>
          <a:cxnLst/>
          <a:rect l="0" t="0" r="0" b="0"/>
          <a:pathLst>
            <a:path>
              <a:moveTo>
                <a:pt x="1987371" y="0"/>
              </a:moveTo>
              <a:lnTo>
                <a:pt x="1987371" y="172457"/>
              </a:lnTo>
              <a:lnTo>
                <a:pt x="0" y="172457"/>
              </a:lnTo>
              <a:lnTo>
                <a:pt x="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113464" y="170"/>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自立した行動</a:t>
          </a:r>
        </a:p>
      </dsp:txBody>
      <dsp:txXfrm>
        <a:off x="3113464" y="170"/>
        <a:ext cx="1642456" cy="821228"/>
      </dsp:txXfrm>
    </dsp:sp>
    <dsp:sp modelId="{691A815E-8598-4D22-AE7D-43980624AF59}">
      <dsp:nvSpPr>
        <dsp:cNvPr id="0" name=""/>
        <dsp:cNvSpPr/>
      </dsp:nvSpPr>
      <dsp:spPr>
        <a:xfrm>
          <a:off x="1126093"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姿勢</a:t>
          </a:r>
        </a:p>
      </dsp:txBody>
      <dsp:txXfrm>
        <a:off x="1126093" y="1166314"/>
        <a:ext cx="1642456" cy="821228"/>
      </dsp:txXfrm>
    </dsp:sp>
    <dsp:sp modelId="{07D24ADB-4E2E-4B6F-9B94-6622B0077E4C}">
      <dsp:nvSpPr>
        <dsp:cNvPr id="0" name=""/>
        <dsp:cNvSpPr/>
      </dsp:nvSpPr>
      <dsp:spPr>
        <a:xfrm>
          <a:off x="1536707"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上司との</a:t>
          </a:r>
          <a:br>
            <a:rPr lang="en-US" altLang="ja-JP" sz="1700" kern="1200" dirty="0"/>
          </a:br>
          <a:r>
            <a:rPr lang="ja-JP" altLang="en-US" sz="1700" kern="1200" dirty="0"/>
            <a:t>関わり方</a:t>
          </a:r>
        </a:p>
      </dsp:txBody>
      <dsp:txXfrm>
        <a:off x="1536707" y="2332457"/>
        <a:ext cx="1642456" cy="821228"/>
      </dsp:txXfrm>
    </dsp:sp>
    <dsp:sp modelId="{135407E6-4217-478D-8EC8-3D56253442E5}">
      <dsp:nvSpPr>
        <dsp:cNvPr id="0" name=""/>
        <dsp:cNvSpPr/>
      </dsp:nvSpPr>
      <dsp:spPr>
        <a:xfrm>
          <a:off x="1536707"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関わり方</a:t>
          </a:r>
        </a:p>
      </dsp:txBody>
      <dsp:txXfrm>
        <a:off x="1536707" y="3498601"/>
        <a:ext cx="1642456" cy="821228"/>
      </dsp:txXfrm>
    </dsp:sp>
    <dsp:sp modelId="{8F63D625-5FD3-4B1A-9451-E7EE8B06BB59}">
      <dsp:nvSpPr>
        <dsp:cNvPr id="0" name=""/>
        <dsp:cNvSpPr/>
      </dsp:nvSpPr>
      <dsp:spPr>
        <a:xfrm>
          <a:off x="3113464"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マインド</a:t>
          </a:r>
        </a:p>
      </dsp:txBody>
      <dsp:txXfrm>
        <a:off x="3113464" y="1166314"/>
        <a:ext cx="1642456" cy="821228"/>
      </dsp:txXfrm>
    </dsp:sp>
    <dsp:sp modelId="{8A73D39F-0225-4DDD-99B8-44F265D6BC5B}">
      <dsp:nvSpPr>
        <dsp:cNvPr id="0" name=""/>
        <dsp:cNvSpPr/>
      </dsp:nvSpPr>
      <dsp:spPr>
        <a:xfrm>
          <a:off x="3524078"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理解</a:t>
          </a:r>
        </a:p>
      </dsp:txBody>
      <dsp:txXfrm>
        <a:off x="3524078" y="2332457"/>
        <a:ext cx="1642456" cy="821228"/>
      </dsp:txXfrm>
    </dsp:sp>
    <dsp:sp modelId="{C40EE64F-6328-4AAC-9A49-361F11F69E75}">
      <dsp:nvSpPr>
        <dsp:cNvPr id="0" name=""/>
        <dsp:cNvSpPr/>
      </dsp:nvSpPr>
      <dsp:spPr>
        <a:xfrm>
          <a:off x="3524078"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前向きな姿勢</a:t>
          </a:r>
        </a:p>
      </dsp:txBody>
      <dsp:txXfrm>
        <a:off x="3524078" y="3498601"/>
        <a:ext cx="1642456" cy="821228"/>
      </dsp:txXfrm>
    </dsp:sp>
    <dsp:sp modelId="{A2A83A62-EE34-4027-BAEF-16141EDE041F}">
      <dsp:nvSpPr>
        <dsp:cNvPr id="0" name=""/>
        <dsp:cNvSpPr/>
      </dsp:nvSpPr>
      <dsp:spPr>
        <a:xfrm>
          <a:off x="5100836"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自己成長</a:t>
          </a:r>
          <a:br>
            <a:rPr lang="en-US" altLang="ja-JP" sz="1700" kern="1200" dirty="0"/>
          </a:br>
          <a:r>
            <a:rPr lang="ja-JP" altLang="en-US" sz="1700" kern="1200" dirty="0"/>
            <a:t>の意欲</a:t>
          </a:r>
        </a:p>
      </dsp:txBody>
      <dsp:txXfrm>
        <a:off x="5100836" y="1166314"/>
        <a:ext cx="1642456" cy="821228"/>
      </dsp:txXfrm>
    </dsp:sp>
    <dsp:sp modelId="{CEC9D20A-2813-488E-B9AD-F6DF3C695015}">
      <dsp:nvSpPr>
        <dsp:cNvPr id="0" name=""/>
        <dsp:cNvSpPr/>
      </dsp:nvSpPr>
      <dsp:spPr>
        <a:xfrm>
          <a:off x="5511450"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挑戦意欲</a:t>
          </a:r>
        </a:p>
      </dsp:txBody>
      <dsp:txXfrm>
        <a:off x="5511450" y="2332457"/>
        <a:ext cx="1642456" cy="821228"/>
      </dsp:txXfrm>
    </dsp:sp>
    <dsp:sp modelId="{35E32828-6EC4-4740-BD12-47FC083B5841}">
      <dsp:nvSpPr>
        <dsp:cNvPr id="0" name=""/>
        <dsp:cNvSpPr/>
      </dsp:nvSpPr>
      <dsp:spPr>
        <a:xfrm>
          <a:off x="5511450"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問題発見と</a:t>
          </a:r>
          <a:br>
            <a:rPr lang="en-US" altLang="ja-JP" sz="1700" kern="1200" dirty="0"/>
          </a:br>
          <a:r>
            <a:rPr lang="ja-JP" altLang="en-US" sz="1700" kern="1200" dirty="0"/>
            <a:t>課題解決</a:t>
          </a:r>
        </a:p>
      </dsp:txBody>
      <dsp:txXfrm>
        <a:off x="5511450" y="3498601"/>
        <a:ext cx="1642456" cy="8212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t>「満足」と「ほぼ満足」を合わせた平均が</a:t>
          </a:r>
          <a:r>
            <a:rPr lang="en-US" altLang="ja-JP" sz="1400" dirty="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55BD91-32AD-4F80-97DC-A0DC5863D52E}" type="datetimeFigureOut">
              <a:rPr kumimoji="1" lang="ja-JP" altLang="en-US" smtClean="0"/>
              <a:t>2024/7/12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EB67D8-6FF3-4B7C-B5E7-F38C00357D46}" type="slidenum">
              <a:rPr kumimoji="1" lang="ja-JP" altLang="en-US" smtClean="0"/>
              <a:t>‹#›</a:t>
            </a:fld>
            <a:endParaRPr kumimoji="1" lang="ja-JP" altLang="en-US"/>
          </a:p>
        </p:txBody>
      </p:sp>
    </p:spTree>
    <p:extLst>
      <p:ext uri="{BB962C8B-B14F-4D97-AF65-F5344CB8AC3E}">
        <p14:creationId xmlns:p14="http://schemas.microsoft.com/office/powerpoint/2010/main" val="2173060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2024/7/12</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85713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8076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01749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27460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36838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9134611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89804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70875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02698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47631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2024/7/12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4717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00559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2024/7/12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64165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2024/7/12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344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2024/7/12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752257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549487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2024/7/12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944332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2024/7/12</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482896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4">
            <a:extLst>
              <a:ext uri="{FF2B5EF4-FFF2-40B4-BE49-F238E27FC236}">
                <a16:creationId xmlns:a16="http://schemas.microsoft.com/office/drawing/2014/main" id="{5A8B5CE0-110C-4982-B162-60CA3428F6C2}"/>
              </a:ext>
            </a:extLst>
          </p:cNvPr>
          <p:cNvGraphicFramePr>
            <a:graphicFrameLocks/>
          </p:cNvGraphicFramePr>
          <p:nvPr>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lang="ja-JP" altLang="en-US"/>
              <a:t>研修の効果②</a:t>
            </a:r>
            <a:endParaRPr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2074109" y="5842151"/>
            <a:ext cx="499578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Tree>
    <p:extLst>
      <p:ext uri="{BB962C8B-B14F-4D97-AF65-F5344CB8AC3E}">
        <p14:creationId xmlns:p14="http://schemas.microsoft.com/office/powerpoint/2010/main" val="133052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3" name="テキスト ボックス 12"/>
          <p:cNvSpPr txBox="1"/>
          <p:nvPr/>
        </p:nvSpPr>
        <p:spPr>
          <a:xfrm>
            <a:off x="1508382" y="5842151"/>
            <a:ext cx="612723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326209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研修の評価</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4" name="グラフ 3"/>
          <p:cNvGraphicFramePr>
            <a:graphicFrameLocks/>
          </p:cNvGraphicFramePr>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変化の時代を乗り切るためには、社員相互の協働と連携により、各自の課題と組織の課題を共有することが重要です。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1631598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{1FECB4D8-DB02-4DC6-A0A2-4F2EBAE1DC90}</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3">
            <a:extLst>
              <a:ext uri="{FF2B5EF4-FFF2-40B4-BE49-F238E27FC236}">
                <a16:creationId xmlns:a16="http://schemas.microsoft.com/office/drawing/2014/main" id="{52906545-52C0-41FF-8AD8-E02A4D3EC94D}"/>
              </a:ext>
            </a:extLst>
          </p:cNvPr>
          <p:cNvGraphicFramePr>
            <a:graphicFrameLocks/>
          </p:cNvGraphicFramePr>
          <p:nvPr>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 name="円形吹き出し 4">
            <a:extLst>
              <a:ext uri="{FF2B5EF4-FFF2-40B4-BE49-F238E27FC236}">
                <a16:creationId xmlns:a16="http://schemas.microsoft.com/office/drawing/2014/main" id="{9288C825-56D7-4570-97B4-18C7777CF9E2}"/>
              </a:ext>
            </a:extLst>
          </p:cNvPr>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組織の好循環には「関係の質」が最も大事であり、ここに注力した研修を行います。</a:t>
            </a:r>
          </a:p>
        </p:txBody>
      </p:sp>
      <p:pic>
        <p:nvPicPr>
          <p:cNvPr id="7" name="図 6">
            <a:extLst>
              <a:ext uri="{FF2B5EF4-FFF2-40B4-BE49-F238E27FC236}">
                <a16:creationId xmlns:a16="http://schemas.microsoft.com/office/drawing/2014/main" id="{58E0941E-9E9A-45F9-9641-7F7657FEA9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13" name="右矢印 12"/>
          <p:cNvSpPr/>
          <p:nvPr/>
        </p:nvSpPr>
        <p:spPr>
          <a:xfrm>
            <a:off x="4190780" y="3175781"/>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5" name="グループ化 4">
            <a:extLst>
              <a:ext uri="{FF2B5EF4-FFF2-40B4-BE49-F238E27FC236}">
                <a16:creationId xmlns:a16="http://schemas.microsoft.com/office/drawing/2014/main" id="{7F0B11ED-1B25-4ED4-9E74-EA13542232A4}"/>
              </a:ext>
            </a:extLst>
          </p:cNvPr>
          <p:cNvGrpSpPr/>
          <p:nvPr/>
        </p:nvGrpSpPr>
        <p:grpSpPr>
          <a:xfrm>
            <a:off x="5836880" y="2972264"/>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14" name="下矢印 13"/>
            <p:cNvSpPr/>
            <p:nvPr/>
          </p:nvSpPr>
          <p:spPr>
            <a:xfrm flipV="1">
              <a:off x="6806513"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3" name="グループ化 2">
            <a:extLst>
              <a:ext uri="{FF2B5EF4-FFF2-40B4-BE49-F238E27FC236}">
                <a16:creationId xmlns:a16="http://schemas.microsoft.com/office/drawing/2014/main" id="{7142471E-7AC9-4D16-9601-FC1815119E38}"/>
              </a:ext>
            </a:extLst>
          </p:cNvPr>
          <p:cNvGrpSpPr/>
          <p:nvPr/>
        </p:nvGrpSpPr>
        <p:grpSpPr>
          <a:xfrm>
            <a:off x="1143464" y="2970521"/>
            <a:ext cx="2209289" cy="2154260"/>
            <a:chOff x="1143464" y="3431677"/>
            <a:chExt cx="2209289" cy="2154260"/>
          </a:xfrm>
        </p:grpSpPr>
        <p:sp>
          <p:nvSpPr>
            <p:cNvPr id="9" name="下矢印 8"/>
            <p:cNvSpPr/>
            <p:nvPr/>
          </p:nvSpPr>
          <p:spPr>
            <a:xfrm>
              <a:off x="2113096"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22" name="フリーフォーム 7">
              <a:extLst>
                <a:ext uri="{FF2B5EF4-FFF2-40B4-BE49-F238E27FC236}">
                  <a16:creationId xmlns:a16="http://schemas.microsoft.com/office/drawing/2014/main" id="{3F6CF97C-A9CA-446F-B889-EB7C0F964777}"/>
                </a:ext>
              </a:extLst>
            </p:cNvPr>
            <p:cNvSpPr/>
            <p:nvPr/>
          </p:nvSpPr>
          <p:spPr>
            <a:xfrm>
              <a:off x="1238662" y="3818506"/>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a:t>ギャップ</a:t>
              </a:r>
              <a:br>
                <a:rPr kumimoji="1" lang="en-US" altLang="ja-JP" dirty="0"/>
              </a:br>
              <a:r>
                <a:rPr kumimoji="1" lang="ja-JP" altLang="en-US" dirty="0"/>
                <a:t>アプローチ</a:t>
              </a:r>
            </a:p>
          </p:txBody>
        </p:sp>
      </p:grpSp>
      <p:sp>
        <p:nvSpPr>
          <p:cNvPr id="17" name="テキスト ボックス 16">
            <a:extLst>
              <a:ext uri="{FF2B5EF4-FFF2-40B4-BE49-F238E27FC236}">
                <a16:creationId xmlns:a16="http://schemas.microsoft.com/office/drawing/2014/main" id="{B1A6417C-B3E1-4EA0-8D3A-C32E7BF8F0B4}"/>
              </a:ext>
            </a:extLst>
          </p:cNvPr>
          <p:cNvSpPr txBox="1"/>
          <p:nvPr/>
        </p:nvSpPr>
        <p:spPr>
          <a:xfrm>
            <a:off x="381600" y="5976000"/>
            <a:ext cx="3960000" cy="646331"/>
          </a:xfrm>
          <a:prstGeom prst="rect">
            <a:avLst/>
          </a:prstGeom>
          <a:noFill/>
        </p:spPr>
        <p:txBody>
          <a:bodyPr wrap="square" rtlCol="0">
            <a:spAutoFit/>
          </a:bodyPr>
          <a:lstStyle/>
          <a:p>
            <a:r>
              <a:rPr kumimoji="1" lang="ja-JP" altLang="en-US" dirty="0"/>
              <a:t>問題を特定し、外側から必要なものを持ってきてあるべき状態にする。</a:t>
            </a:r>
          </a:p>
        </p:txBody>
      </p:sp>
      <p:sp>
        <p:nvSpPr>
          <p:cNvPr id="18" name="テキスト ボックス 17">
            <a:extLst>
              <a:ext uri="{FF2B5EF4-FFF2-40B4-BE49-F238E27FC236}">
                <a16:creationId xmlns:a16="http://schemas.microsoft.com/office/drawing/2014/main" id="{A6B8DFF2-454A-4102-80A7-188D6674E9FC}"/>
              </a:ext>
            </a:extLst>
          </p:cNvPr>
          <p:cNvSpPr txBox="1"/>
          <p:nvPr/>
        </p:nvSpPr>
        <p:spPr>
          <a:xfrm>
            <a:off x="5184000" y="5976001"/>
            <a:ext cx="3960000" cy="646330"/>
          </a:xfrm>
          <a:prstGeom prst="rect">
            <a:avLst/>
          </a:prstGeom>
          <a:noFill/>
        </p:spPr>
        <p:txBody>
          <a:bodyPr wrap="square" rtlCol="0">
            <a:spAutoFit/>
          </a:bodyPr>
          <a:lstStyle/>
          <a:p>
            <a:r>
              <a:rPr kumimoji="1" lang="ja-JP" altLang="en-US" dirty="0">
                <a:solidFill>
                  <a:prstClr val="black"/>
                </a:solidFill>
              </a:rPr>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67926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6" name="図表 5">
            <a:extLst>
              <a:ext uri="{FF2B5EF4-FFF2-40B4-BE49-F238E27FC236}">
                <a16:creationId xmlns:a16="http://schemas.microsoft.com/office/drawing/2014/main" id="{E004CA0F-1C07-456B-8EED-EB9FB1CF3100}"/>
              </a:ext>
            </a:extLst>
          </p:cNvPr>
          <p:cNvGraphicFramePr/>
          <p:nvPr>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8" name="コンテンツ プレースホルダー 4">
            <a:extLst>
              <a:ext uri="{FF2B5EF4-FFF2-40B4-BE49-F238E27FC236}">
                <a16:creationId xmlns:a16="http://schemas.microsoft.com/office/drawing/2014/main" id="{2DC6C4A5-02FF-4A50-9037-01292170EEF6}"/>
              </a:ext>
            </a:extLst>
          </p:cNvPr>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上矢印 4">
            <a:extLst>
              <a:ext uri="{FF2B5EF4-FFF2-40B4-BE49-F238E27FC236}">
                <a16:creationId xmlns:a16="http://schemas.microsoft.com/office/drawing/2014/main" id="{EC7E21D2-064D-412C-9F64-353E447522D0}"/>
              </a:ext>
            </a:extLst>
          </p:cNvPr>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TotalTime>
  <Words>683</Words>
  <Application>Microsoft Office PowerPoint</Application>
  <PresentationFormat>画面に合わせる (4:3)</PresentationFormat>
  <Paragraphs>134</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ポジティブマインドを醸成する 組織活性化研修のご提案</dc:title>
  <dcterms:created xsi:type="dcterms:W3CDTF">2021-11-01T00:52:17Z</dcterms:created>
  <dcterms:modified xsi:type="dcterms:W3CDTF">2024-07-12T11:17:07Z</dcterms:modified>
</cp:coreProperties>
</file>