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592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385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02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699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34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662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2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23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737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96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63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78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2044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676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インターネット広告費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2668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</Words>
  <Application>Microsoft Office PowerPoint</Application>
  <PresentationFormat>画面に合わせる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Tw Cen MT</vt:lpstr>
      <vt:lpstr>Tw Cen MT Condensed</vt:lpstr>
      <vt:lpstr>Wingdings 3</vt:lpstr>
      <vt:lpstr>インテグラル</vt:lpstr>
      <vt:lpstr>媒体別広告費</vt:lpstr>
      <vt:lpstr>媒体別広告費</vt:lpstr>
      <vt:lpstr>インターネット広告費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2021-11-01T08:55:53Z</dcterms:created>
  <dcterms:modified xsi:type="dcterms:W3CDTF">2021-09-15T03:49:00Z</dcterms:modified>
</cp:coreProperties>
</file>