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14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2356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8076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482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211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946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535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8038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1318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603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225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840FA52-AA96-4859-80A2-17EB5F4CC28A}" type="datetimeFigureOut">
              <a:rPr kumimoji="1" lang="ja-JP" altLang="en-US" smtClean="0"/>
              <a:t>2021/9/15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1891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3800" kern="1200" cap="all" spc="100" baseline="0">
          <a:solidFill>
            <a:schemeClr val="tx1">
              <a:lumMod val="90000"/>
              <a:lumOff val="10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8095" y="585216"/>
            <a:ext cx="8209649" cy="1499616"/>
          </a:xfrm>
        </p:spPr>
        <p:txBody>
          <a:bodyPr/>
          <a:lstStyle/>
          <a:p>
            <a:r>
              <a:rPr lang="ja-JP" altLang="en-US" spc="-150" dirty="0"/>
              <a:t>インターネット広告のタイプと特徴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2067056"/>
            <a:ext cx="7500141" cy="4501167"/>
          </a:xfrm>
        </p:spPr>
        <p:txBody>
          <a:bodyPr>
            <a:no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ja-JP" altLang="en-US" dirty="0"/>
              <a:t>バナー広告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ja-JP" dirty="0"/>
              <a:t>Web</a:t>
            </a:r>
            <a:r>
              <a:rPr lang="ja-JP" altLang="en-US" dirty="0"/>
              <a:t>ページにバナーを設定し、商品ページに誘導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ja-JP" altLang="en-US" dirty="0"/>
              <a:t>幅広い年代に対応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ja-JP" altLang="en-US" dirty="0"/>
              <a:t>商品ページアクセス率は、</a:t>
            </a:r>
            <a:r>
              <a:rPr lang="en-US" altLang="ja-JP" dirty="0"/>
              <a:t>1</a:t>
            </a:r>
            <a:r>
              <a:rPr lang="ja-JP" altLang="en-US" dirty="0"/>
              <a:t>～</a:t>
            </a:r>
            <a:r>
              <a:rPr lang="en-US" altLang="ja-JP" dirty="0"/>
              <a:t>10</a:t>
            </a:r>
            <a:r>
              <a:rPr lang="ja-JP" altLang="en-US" dirty="0"/>
              <a:t>％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ja-JP" altLang="en-US" dirty="0"/>
              <a:t>モバイル広告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ja-JP" altLang="en-US" dirty="0"/>
              <a:t>若い年代に有効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ja-JP" altLang="en-US" dirty="0"/>
              <a:t>ターゲット層に合わせた効果的な広告展開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ja-JP" altLang="en-US" dirty="0"/>
              <a:t>商品ページアクセス率は、約</a:t>
            </a:r>
            <a:r>
              <a:rPr lang="en-US" altLang="ja-JP" dirty="0"/>
              <a:t>20</a:t>
            </a:r>
            <a:r>
              <a:rPr lang="ja-JP" altLang="en-US" dirty="0"/>
              <a:t>％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ja-JP" altLang="en-US" dirty="0"/>
              <a:t>検索連動型広告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ja-JP" altLang="en-US" dirty="0"/>
              <a:t>検索サイトの検索結果のページと連動して広告を提示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ja-JP" altLang="en-US" dirty="0"/>
              <a:t>利用者の関心のあるキーワードと連動することで広告効果を発揮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ja-JP" altLang="en-US" dirty="0"/>
              <a:t>商品ページアクセス率は、約</a:t>
            </a:r>
            <a:r>
              <a:rPr lang="en-US" altLang="ja-JP" dirty="0"/>
              <a:t>25</a:t>
            </a:r>
            <a:r>
              <a:rPr lang="ja-JP" altLang="en-US" dirty="0"/>
              <a:t>％</a:t>
            </a:r>
          </a:p>
        </p:txBody>
      </p:sp>
    </p:spTree>
    <p:extLst>
      <p:ext uri="{BB962C8B-B14F-4D97-AF65-F5344CB8AC3E}">
        <p14:creationId xmlns:p14="http://schemas.microsoft.com/office/powerpoint/2010/main" val="26707588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90</Words>
  <Application>Microsoft Office PowerPoint</Application>
  <PresentationFormat>画面に合わせる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Arial</vt:lpstr>
      <vt:lpstr>Tw Cen MT</vt:lpstr>
      <vt:lpstr>Tw Cen MT Condensed</vt:lpstr>
      <vt:lpstr>Wingdings 3</vt:lpstr>
      <vt:lpstr>インテグラル</vt:lpstr>
      <vt:lpstr>インターネット広告のタイプと特徴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2021-11-01T07:52:16Z</dcterms:created>
  <dcterms:modified xsi:type="dcterms:W3CDTF">2021-09-15T03:47:29Z</dcterms:modified>
</cp:coreProperties>
</file>