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利用者数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Sheet1!$B$2:$B$12</c:f>
              <c:numCache>
                <c:formatCode>#,##0</c:formatCode>
                <c:ptCount val="11"/>
                <c:pt idx="0">
                  <c:v>9091</c:v>
                </c:pt>
                <c:pt idx="1">
                  <c:v>9408</c:v>
                </c:pt>
                <c:pt idx="2">
                  <c:v>9610</c:v>
                </c:pt>
                <c:pt idx="3">
                  <c:v>9652</c:v>
                </c:pt>
                <c:pt idx="4">
                  <c:v>10044</c:v>
                </c:pt>
                <c:pt idx="5">
                  <c:v>10018</c:v>
                </c:pt>
                <c:pt idx="6">
                  <c:v>10046</c:v>
                </c:pt>
                <c:pt idx="7">
                  <c:v>10084</c:v>
                </c:pt>
                <c:pt idx="8" formatCode="#,##0_);[Red]\(#,##0\)">
                  <c:v>9771</c:v>
                </c:pt>
                <c:pt idx="9" formatCode="#,##0_);[Red]\(#,##0\)">
                  <c:v>9542</c:v>
                </c:pt>
                <c:pt idx="10" formatCode="#,##0_);[Red]\(#,##0\)">
                  <c:v>10815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C8-468E-B156-B27EDCB00A4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人口普及率</c:v>
                </c:pt>
              </c:strCache>
            </c:strRef>
          </c:tx>
          <c:invertIfNegative val="0"/>
          <c:cat>
            <c:numRef>
              <c:f>Sheet1!$A$2:$A$12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78</c:v>
                </c:pt>
                <c:pt idx="1">
                  <c:v>78.2</c:v>
                </c:pt>
                <c:pt idx="2">
                  <c:v>79.099999999999994</c:v>
                </c:pt>
                <c:pt idx="3">
                  <c:v>79.5</c:v>
                </c:pt>
                <c:pt idx="4">
                  <c:v>82.8</c:v>
                </c:pt>
                <c:pt idx="5">
                  <c:v>82.8</c:v>
                </c:pt>
                <c:pt idx="6">
                  <c:v>83</c:v>
                </c:pt>
                <c:pt idx="7">
                  <c:v>83.5</c:v>
                </c:pt>
                <c:pt idx="8">
                  <c:v>80.900000000000006</c:v>
                </c:pt>
                <c:pt idx="9">
                  <c:v>79.8</c:v>
                </c:pt>
                <c:pt idx="10">
                  <c:v>89.8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C8-468E-B156-B27EDCB00A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42875968"/>
        <c:axId val="1542879776"/>
      </c:barChart>
      <c:catAx>
        <c:axId val="15428759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542879776"/>
        <c:crosses val="autoZero"/>
        <c:auto val="1"/>
        <c:lblAlgn val="ctr"/>
        <c:lblOffset val="100"/>
        <c:noMultiLvlLbl val="0"/>
      </c:catAx>
      <c:valAx>
        <c:axId val="1542879776"/>
        <c:scaling>
          <c:orientation val="minMax"/>
          <c:max val="12000"/>
          <c:min val="0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5428759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307007106737252"/>
          <c:y val="0.43537127492918387"/>
          <c:w val="0.13563860287924998"/>
          <c:h val="0.12925745014163229"/>
        </c:manualLayout>
      </c:layout>
      <c:overlay val="0"/>
      <c:txPr>
        <a:bodyPr/>
        <a:lstStyle/>
        <a:p>
          <a:pPr>
            <a:defRPr sz="1400"/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0855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865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5064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290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039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538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915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870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6113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7425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4483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734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3800" kern="1200" cap="all" spc="100" baseline="0">
          <a:solidFill>
            <a:schemeClr val="tx1">
              <a:lumMod val="90000"/>
              <a:lumOff val="10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0426" y="585216"/>
            <a:ext cx="8640000" cy="1499616"/>
          </a:xfrm>
        </p:spPr>
        <p:txBody>
          <a:bodyPr>
            <a:noAutofit/>
          </a:bodyPr>
          <a:lstStyle/>
          <a:p>
            <a:r>
              <a:rPr lang="ja-JP" altLang="en-US" spc="-300" dirty="0"/>
              <a:t>インターネットの利用者数・人口普及率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252000" y="2016000"/>
          <a:ext cx="864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67668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インターネットの利用者数・人口普及率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2021-11-01T08:28:10Z</dcterms:created>
  <dcterms:modified xsi:type="dcterms:W3CDTF">2021-09-15T03:48:07Z</dcterms:modified>
</cp:coreProperties>
</file>