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EA4B13-F07F-4DB3-AE0B-17E5ED01489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株式会社日商エコテック</a:t>
            </a:r>
            <a:br>
              <a:rPr lang="en-US" altLang="ja-JP" dirty="0"/>
            </a:br>
            <a:r>
              <a:rPr lang="ja-JP" altLang="en-US" dirty="0"/>
              <a:t>会社案内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000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商号：株式</a:t>
            </a:r>
            <a:r>
              <a:rPr lang="ja-JP" altLang="en-US"/>
              <a:t>会社日商エコテック</a:t>
            </a:r>
            <a:endParaRPr lang="en-US" altLang="ja-JP" dirty="0"/>
          </a:p>
          <a:p>
            <a:r>
              <a:rPr lang="ja-JP" altLang="en-US" dirty="0"/>
              <a:t>設立：</a:t>
            </a:r>
            <a:r>
              <a:rPr lang="en-US" altLang="ja-JP" dirty="0"/>
              <a:t>1970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資本金：</a:t>
            </a:r>
            <a:r>
              <a:rPr lang="en-US" altLang="ja-JP" dirty="0"/>
              <a:t>3</a:t>
            </a:r>
            <a:r>
              <a:rPr lang="ja-JP" altLang="en-US" dirty="0"/>
              <a:t>億</a:t>
            </a:r>
            <a:r>
              <a:rPr lang="en-US" altLang="ja-JP" dirty="0"/>
              <a:t>5000</a:t>
            </a:r>
            <a:r>
              <a:rPr lang="ja-JP" altLang="en-US" dirty="0"/>
              <a:t>万円</a:t>
            </a:r>
            <a:endParaRPr lang="en-US" altLang="ja-JP" dirty="0"/>
          </a:p>
          <a:p>
            <a:r>
              <a:rPr lang="ja-JP" altLang="en-US" dirty="0"/>
              <a:t>従業員：</a:t>
            </a:r>
            <a:r>
              <a:rPr lang="en-US" altLang="ja-JP" dirty="0"/>
              <a:t>124</a:t>
            </a:r>
            <a:r>
              <a:rPr lang="ja-JP" altLang="en-US" dirty="0"/>
              <a:t>名</a:t>
            </a:r>
            <a:endParaRPr lang="en-US" altLang="ja-JP" dirty="0"/>
          </a:p>
          <a:p>
            <a:r>
              <a:rPr lang="ja-JP" altLang="en-US" dirty="0"/>
              <a:t>代表取締役社長：太田一朗</a:t>
            </a:r>
            <a:endParaRPr lang="en-US" altLang="ja-JP" dirty="0"/>
          </a:p>
          <a:p>
            <a:r>
              <a:rPr lang="ja-JP" altLang="en-US" dirty="0"/>
              <a:t>所在地：東京都港区芝大門</a:t>
            </a:r>
            <a:r>
              <a:rPr lang="en-US" altLang="ja-JP" dirty="0"/>
              <a:t>X</a:t>
            </a:r>
            <a:r>
              <a:rPr lang="ja-JP" altLang="en-US" dirty="0"/>
              <a:t>丁目</a:t>
            </a:r>
            <a:r>
              <a:rPr lang="en-US" altLang="ja-JP" dirty="0"/>
              <a:t>X</a:t>
            </a:r>
            <a:r>
              <a:rPr lang="ja-JP" altLang="en-US" dirty="0"/>
              <a:t>番</a:t>
            </a:r>
            <a:r>
              <a:rPr lang="en-US" altLang="ja-JP" dirty="0"/>
              <a:t>X</a:t>
            </a:r>
            <a:r>
              <a:rPr lang="ja-JP" altLang="en-US" dirty="0"/>
              <a:t>号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256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企業理念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日商エコテックは</a:t>
            </a:r>
            <a:r>
              <a:rPr kumimoji="1" lang="ja-JP" altLang="en-US" dirty="0"/>
              <a:t>、自然エネルギーである太陽光を活用した太陽光発電機器</a:t>
            </a:r>
            <a:r>
              <a:rPr lang="ja-JP" altLang="en-US" dirty="0"/>
              <a:t>、太陽光発電システム</a:t>
            </a:r>
            <a:r>
              <a:rPr kumimoji="1" lang="ja-JP" altLang="en-US" dirty="0"/>
              <a:t>の専門メーカーです。</a:t>
            </a:r>
            <a:endParaRPr kumimoji="1" lang="en-US" altLang="ja-JP" dirty="0"/>
          </a:p>
          <a:p>
            <a:r>
              <a:rPr lang="ja-JP" altLang="en-US" dirty="0"/>
              <a:t>地球にやさしく、経済的なメリットも大きな太陽光発電システムの提供を通して、循環型社会の実現に寄与します。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9175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太陽光発電機器</a:t>
            </a:r>
            <a:r>
              <a:rPr kumimoji="1" lang="ja-JP" altLang="en-US" dirty="0"/>
              <a:t>の開発・製造・販売</a:t>
            </a:r>
            <a:endParaRPr kumimoji="1" lang="en-US" altLang="ja-JP" dirty="0"/>
          </a:p>
          <a:p>
            <a:r>
              <a:rPr lang="ja-JP" altLang="en-US" dirty="0"/>
              <a:t>太陽光電池システムの開発・提供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5673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121</Words>
  <Application>Microsoft Office PowerPoint</Application>
  <PresentationFormat>画面に合わせる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Calibri</vt:lpstr>
      <vt:lpstr>Cambria</vt:lpstr>
      <vt:lpstr>Wingdings 2</vt:lpstr>
      <vt:lpstr>トラベル</vt:lpstr>
      <vt:lpstr>株式会社日商エコテック 会社案内</vt:lpstr>
      <vt:lpstr>会社概要</vt:lpstr>
      <vt:lpstr>企業理念</vt:lpstr>
      <vt:lpstr>事業内容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2021-07-29T23:22:06Z</dcterms:created>
  <dcterms:modified xsi:type="dcterms:W3CDTF">2021-09-13T09:23:59Z</dcterms:modified>
</cp:coreProperties>
</file>