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7" r:id="rId2"/>
    <p:sldId id="26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84" d="100"/>
          <a:sy n="84" d="100"/>
        </p:scale>
        <p:origin x="64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extLst>
            <c:ext xmlns:c16="http://schemas.microsoft.com/office/drawing/2014/chart" uri="{C3380CC4-5D6E-409C-BE32-E72D297353CC}">
              <c16:uniqueId val="{00000000-61F9-496A-A7B0-8BE790374989}"/>
            </c:ext>
          </c:extLst>
        </c:ser>
        <c:dLbls>
          <c:showLegendKey val="0"/>
          <c:showVal val="0"/>
          <c:showCatName val="0"/>
          <c:showSerName val="0"/>
          <c:showPercent val="0"/>
          <c:showBubbleSize val="0"/>
        </c:dLbls>
        <c:axId val="925438752"/>
        <c:axId val="925430592"/>
      </c:radarChart>
      <c:catAx>
        <c:axId val="925438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0592"/>
        <c:crosses val="autoZero"/>
        <c:auto val="1"/>
        <c:lblAlgn val="ctr"/>
        <c:lblOffset val="100"/>
        <c:noMultiLvlLbl val="0"/>
      </c:catAx>
      <c:valAx>
        <c:axId val="925430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8752"/>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1" qsCatId="simple" csTypeId="urn:microsoft.com/office/officeart/2005/8/colors/accent0_3" csCatId="mainScheme" phldr="1"/>
      <dgm:spPr/>
      <dgm:t>
        <a:bodyPr/>
        <a:lstStyle/>
        <a:p>
          <a:endParaRPr kumimoji="1" lang="ja-JP" altLang="en-US"/>
        </a:p>
      </dgm:t>
    </dgm:pt>
    <dgm:pt modelId="{02B61B6E-F84D-4DE3-9CD2-8133ED281CF0}">
      <dgm:prSet phldrT="[テキスト]" custT="1"/>
      <dgm:spPr/>
      <dgm:t>
        <a:bodyPr/>
        <a:lstStyle/>
        <a:p>
          <a:r>
            <a:rPr kumimoji="1" lang="ja-JP" altLang="en-US" sz="1400" dirty="0"/>
            <a:t>第</a:t>
          </a:r>
          <a:r>
            <a:rPr kumimoji="1" lang="en-US" altLang="ja-JP" sz="1400" dirty="0"/>
            <a:t>1</a:t>
          </a:r>
          <a:r>
            <a:rPr kumimoji="1" lang="ja-JP" altLang="en-US" sz="1400" dirty="0"/>
            <a:t>クール：</a:t>
          </a:r>
          <a:r>
            <a:rPr kumimoji="1" lang="en-US" altLang="ja-JP" sz="1400" dirty="0"/>
            <a:t>10</a:t>
          </a:r>
          <a:r>
            <a:rPr kumimoji="1" lang="ja-JP" altLang="en-US" sz="1400" dirty="0"/>
            <a:t>月</a:t>
          </a:r>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a:t>組織活性化のための現状チェック・課題抽出</a:t>
          </a:r>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a:t>第</a:t>
          </a:r>
          <a:r>
            <a:rPr kumimoji="1" lang="en-US" altLang="ja-JP" sz="1400" dirty="0"/>
            <a:t>2</a:t>
          </a:r>
          <a:r>
            <a:rPr kumimoji="1" lang="ja-JP" altLang="en-US" sz="1400" dirty="0"/>
            <a:t>クール：</a:t>
          </a:r>
          <a:r>
            <a:rPr kumimoji="1" lang="en-US" altLang="ja-JP" sz="1400" dirty="0"/>
            <a:t>11</a:t>
          </a:r>
          <a:r>
            <a:rPr kumimoji="1" lang="ja-JP" altLang="en-US" sz="1400" dirty="0"/>
            <a:t>月</a:t>
          </a:r>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a:t>インビテーション策定・展開</a:t>
          </a:r>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a:t>第</a:t>
          </a:r>
          <a:r>
            <a:rPr kumimoji="1" lang="en-US" altLang="ja-JP" sz="1400" dirty="0"/>
            <a:t>3</a:t>
          </a:r>
          <a:r>
            <a:rPr kumimoji="1" lang="ja-JP" altLang="en-US" sz="1400" dirty="0"/>
            <a:t>クール：</a:t>
          </a:r>
          <a:r>
            <a:rPr kumimoji="1" lang="en-US" altLang="ja-JP" sz="1400" dirty="0"/>
            <a:t>12</a:t>
          </a:r>
          <a:r>
            <a:rPr kumimoji="1" lang="ja-JP" altLang="en-US" sz="1400" dirty="0"/>
            <a:t>月</a:t>
          </a:r>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a:t>組織活性化研修（</a:t>
          </a:r>
          <a:r>
            <a:rPr kumimoji="1" lang="en-US" altLang="ja-JP" sz="1400" dirty="0"/>
            <a:t>1</a:t>
          </a:r>
          <a:r>
            <a:rPr kumimoji="1" lang="ja-JP" altLang="en-US" sz="1400" dirty="0"/>
            <a:t>日）</a:t>
          </a:r>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a:t>第</a:t>
          </a:r>
          <a:r>
            <a:rPr kumimoji="1" lang="en-US" altLang="ja-JP" sz="1400" dirty="0"/>
            <a:t>4</a:t>
          </a:r>
          <a:r>
            <a:rPr kumimoji="1" lang="ja-JP" altLang="en-US" sz="1400" dirty="0"/>
            <a:t>クール：</a:t>
          </a:r>
          <a:r>
            <a:rPr kumimoji="1" lang="en-US" altLang="ja-JP" sz="1400" dirty="0"/>
            <a:t>1</a:t>
          </a:r>
          <a:r>
            <a:rPr kumimoji="1" lang="ja-JP" altLang="en-US" sz="1400" dirty="0"/>
            <a:t>月</a:t>
          </a:r>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a:t>リーダークラスによる成果共有ミーティング</a:t>
          </a:r>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a:t>第</a:t>
          </a:r>
          <a:r>
            <a:rPr kumimoji="1" lang="en-US" altLang="ja-JP" sz="1400" dirty="0"/>
            <a:t>5</a:t>
          </a:r>
          <a:r>
            <a:rPr kumimoji="1" lang="ja-JP" altLang="en-US" sz="1400" dirty="0"/>
            <a:t>クール：</a:t>
          </a:r>
          <a:r>
            <a:rPr kumimoji="1" lang="en-US" altLang="ja-JP" sz="1400" dirty="0"/>
            <a:t>2</a:t>
          </a:r>
          <a:r>
            <a:rPr kumimoji="1" lang="ja-JP" altLang="en-US" sz="1400" dirty="0"/>
            <a:t>月以降</a:t>
          </a:r>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a:t>継続的な組織活性化の実践</a:t>
          </a:r>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pt>
    <dgm:pt modelId="{B5FFE6B7-7366-456F-9238-9438827ECA8A}" type="pres">
      <dgm:prSet presAssocID="{1973D33B-16A9-4275-8E58-5F90B4BF80ED}" presName="boxAndChildren" presStyleCnt="0"/>
      <dgm:spPr/>
    </dgm:pt>
    <dgm:pt modelId="{0E2075F2-E9F0-406C-92A0-E701896C3244}" type="pres">
      <dgm:prSet presAssocID="{1973D33B-16A9-4275-8E58-5F90B4BF80ED}" presName="parentTextBox" presStyleLbl="node1" presStyleIdx="0" presStyleCnt="5"/>
      <dgm:spPr/>
    </dgm:pt>
    <dgm:pt modelId="{609A01A5-E039-4BE0-8394-7495F112FED5}" type="pres">
      <dgm:prSet presAssocID="{1973D33B-16A9-4275-8E58-5F90B4BF80ED}" presName="entireBox" presStyleLbl="node1" presStyleIdx="0" presStyleCnt="5"/>
      <dgm:spPr/>
    </dgm:pt>
    <dgm:pt modelId="{950629C9-628F-4701-996E-1EECF3F832CB}" type="pres">
      <dgm:prSet presAssocID="{1973D33B-16A9-4275-8E58-5F90B4BF80ED}" presName="descendantBox" presStyleCnt="0"/>
      <dgm:spPr/>
    </dgm:pt>
    <dgm:pt modelId="{6627363E-6C08-4E82-8267-FBB33EB79A87}" type="pres">
      <dgm:prSet presAssocID="{7DF98118-258A-41C2-8D7F-523EB60F550D}" presName="childTextBox" presStyleLbl="fgAccFollowNode1" presStyleIdx="0" presStyleCnt="5">
        <dgm:presLayoutVars>
          <dgm:bulletEnabled val="1"/>
        </dgm:presLayoutVars>
      </dgm:prSet>
      <dgm:spPr/>
    </dgm:pt>
    <dgm:pt modelId="{8A4C328D-73D1-4E05-8832-621BB1C8CBEC}" type="pres">
      <dgm:prSet presAssocID="{D69EE02D-7466-4B96-8D43-D5C80471A66D}" presName="sp" presStyleCnt="0"/>
      <dgm:spPr/>
    </dgm:pt>
    <dgm:pt modelId="{294461AB-0D8F-48E7-9F31-E6BCEAA812BA}" type="pres">
      <dgm:prSet presAssocID="{3F66BB51-0DC4-4F82-A4DC-C32ADB8C122D}" presName="arrowAndChildren" presStyleCnt="0"/>
      <dgm:spPr/>
    </dgm:pt>
    <dgm:pt modelId="{1FAD3EE1-30D6-4B1D-981A-3F71EA25BE9E}" type="pres">
      <dgm:prSet presAssocID="{3F66BB51-0DC4-4F82-A4DC-C32ADB8C122D}" presName="parentTextArrow" presStyleLbl="node1" presStyleIdx="0" presStyleCnt="5"/>
      <dgm:spPr/>
    </dgm:pt>
    <dgm:pt modelId="{B4428358-5EE4-4E1A-A806-79CA800D7193}" type="pres">
      <dgm:prSet presAssocID="{3F66BB51-0DC4-4F82-A4DC-C32ADB8C122D}" presName="arrow" presStyleLbl="node1" presStyleIdx="1" presStyleCnt="5"/>
      <dgm:spPr/>
    </dgm:pt>
    <dgm:pt modelId="{3393261C-BFA3-44B3-81E9-3C26656D9B21}" type="pres">
      <dgm:prSet presAssocID="{3F66BB51-0DC4-4F82-A4DC-C32ADB8C122D}" presName="descendantArrow" presStyleCnt="0"/>
      <dgm:spPr/>
    </dgm:pt>
    <dgm:pt modelId="{33066E15-D67C-4DFF-A6ED-BF34AF7AE174}" type="pres">
      <dgm:prSet presAssocID="{6A0E22C5-D822-4568-A473-31188C368845}" presName="childTextArrow" presStyleLbl="fgAccFollowNode1" presStyleIdx="1" presStyleCnt="5">
        <dgm:presLayoutVars>
          <dgm:bulletEnabled val="1"/>
        </dgm:presLayoutVars>
      </dgm:prSet>
      <dgm:spPr/>
    </dgm:pt>
    <dgm:pt modelId="{5D6EB2B1-95E1-4A3F-937E-2ED46D7CF2DD}" type="pres">
      <dgm:prSet presAssocID="{5A9BBBBD-1B1F-4CCC-9A8A-E871766F9571}" presName="sp" presStyleCnt="0"/>
      <dgm:spPr/>
    </dgm:pt>
    <dgm:pt modelId="{EC6CA37E-DE30-45A1-8C12-A465543B4D73}" type="pres">
      <dgm:prSet presAssocID="{D498D000-FF2D-4DFC-8E02-15A681E347E4}" presName="arrowAndChildren" presStyleCnt="0"/>
      <dgm:spPr/>
    </dgm:pt>
    <dgm:pt modelId="{B94999A8-D730-4BB1-85BF-DD294F111A5E}" type="pres">
      <dgm:prSet presAssocID="{D498D000-FF2D-4DFC-8E02-15A681E347E4}" presName="parentTextArrow" presStyleLbl="node1" presStyleIdx="1" presStyleCnt="5"/>
      <dgm:spPr/>
    </dgm:pt>
    <dgm:pt modelId="{63131AF0-A29A-403B-8E33-635978EE6D4D}" type="pres">
      <dgm:prSet presAssocID="{D498D000-FF2D-4DFC-8E02-15A681E347E4}" presName="arrow" presStyleLbl="node1" presStyleIdx="2" presStyleCnt="5" custLinFactNeighborY="1488"/>
      <dgm:spPr/>
    </dgm:pt>
    <dgm:pt modelId="{9279B153-BE7B-49B4-80B4-B70C62293CD8}" type="pres">
      <dgm:prSet presAssocID="{D498D000-FF2D-4DFC-8E02-15A681E347E4}" presName="descendantArrow" presStyleCnt="0"/>
      <dgm:spPr/>
    </dgm:pt>
    <dgm:pt modelId="{4A9B0603-F262-4CE4-A94A-A314055B8804}" type="pres">
      <dgm:prSet presAssocID="{084CAA71-B8C7-4DE3-840C-9FB43A85723D}" presName="childTextArrow" presStyleLbl="fgAccFollowNode1" presStyleIdx="2" presStyleCnt="5">
        <dgm:presLayoutVars>
          <dgm:bulletEnabled val="1"/>
        </dgm:presLayoutVars>
      </dgm:prSet>
      <dgm:spPr/>
    </dgm:pt>
    <dgm:pt modelId="{AEE53D17-4CE5-45A5-986C-A242BC4EEBD3}" type="pres">
      <dgm:prSet presAssocID="{560D858C-C329-4DEE-944F-C60E95BB68DB}" presName="sp" presStyleCnt="0"/>
      <dgm:spPr/>
    </dgm:pt>
    <dgm:pt modelId="{B9DA0C1C-6EB3-40F8-ABF1-5C1C3378F5A2}" type="pres">
      <dgm:prSet presAssocID="{1FB88367-129E-446E-892C-C1681D33A3B8}" presName="arrowAndChildren" presStyleCnt="0"/>
      <dgm:spPr/>
    </dgm:pt>
    <dgm:pt modelId="{489DDAFC-260E-47F1-AFD3-E1E6098462C8}" type="pres">
      <dgm:prSet presAssocID="{1FB88367-129E-446E-892C-C1681D33A3B8}" presName="parentTextArrow" presStyleLbl="node1" presStyleIdx="2" presStyleCnt="5"/>
      <dgm:spPr/>
    </dgm:pt>
    <dgm:pt modelId="{23D636EA-FFAC-4ADE-8BF5-72C7F9539DD2}" type="pres">
      <dgm:prSet presAssocID="{1FB88367-129E-446E-892C-C1681D33A3B8}" presName="arrow" presStyleLbl="node1" presStyleIdx="3" presStyleCnt="5"/>
      <dgm:spPr/>
    </dgm:pt>
    <dgm:pt modelId="{D0758F7C-2A79-4552-9623-8A8BF16AF4F0}" type="pres">
      <dgm:prSet presAssocID="{1FB88367-129E-446E-892C-C1681D33A3B8}" presName="descendantArrow" presStyleCnt="0"/>
      <dgm:spPr/>
    </dgm:pt>
    <dgm:pt modelId="{F5DAE9DE-2B93-4BA8-ACF5-B4B04E04B599}" type="pres">
      <dgm:prSet presAssocID="{A87C71E1-79EF-41D7-9000-B4D78C6B0411}" presName="childTextArrow" presStyleLbl="fgAccFollowNode1" presStyleIdx="3" presStyleCnt="5">
        <dgm:presLayoutVars>
          <dgm:bulletEnabled val="1"/>
        </dgm:presLayoutVars>
      </dgm:prSet>
      <dgm:spPr/>
    </dgm:pt>
    <dgm:pt modelId="{D664AE75-C4D2-48FE-85B3-2B2DCE62D8D6}" type="pres">
      <dgm:prSet presAssocID="{521FC6AE-DE82-4E0A-A2DF-0EC30F13715A}" presName="sp" presStyleCnt="0"/>
      <dgm:spPr/>
    </dgm:pt>
    <dgm:pt modelId="{02865291-E4CA-48DE-8B25-82FFF90FBD5C}" type="pres">
      <dgm:prSet presAssocID="{02B61B6E-F84D-4DE3-9CD2-8133ED281CF0}" presName="arrowAndChildren" presStyleCnt="0"/>
      <dgm:spPr/>
    </dgm:pt>
    <dgm:pt modelId="{1AD2A846-C5AF-4032-A926-CE4A0B307719}" type="pres">
      <dgm:prSet presAssocID="{02B61B6E-F84D-4DE3-9CD2-8133ED281CF0}" presName="parentTextArrow" presStyleLbl="node1" presStyleIdx="3" presStyleCnt="5"/>
      <dgm:spPr/>
    </dgm:pt>
    <dgm:pt modelId="{33EEB1BF-B683-43C2-9EBD-8A93D4BD2091}" type="pres">
      <dgm:prSet presAssocID="{02B61B6E-F84D-4DE3-9CD2-8133ED281CF0}" presName="arrow" presStyleLbl="node1" presStyleIdx="4" presStyleCnt="5" custLinFactNeighborX="1323" custLinFactNeighborY="-1488"/>
      <dgm:spPr/>
    </dgm:pt>
    <dgm:pt modelId="{EA25C3A8-860B-4A42-B633-8B9B419551BB}" type="pres">
      <dgm:prSet presAssocID="{02B61B6E-F84D-4DE3-9CD2-8133ED281CF0}" presName="descendantArrow" presStyleCnt="0"/>
      <dgm:spPr/>
    </dgm:pt>
    <dgm:pt modelId="{AFB6DD7C-2432-4E66-8EF7-5F751204D40D}" type="pres">
      <dgm:prSet presAssocID="{C74E1CAF-DE83-4BCE-88BF-310BF3DF65BF}" presName="childTextArrow" presStyleLbl="fgAccFollowNode1" presStyleIdx="4" presStyleCnt="5">
        <dgm:presLayoutVars>
          <dgm:bulletEnabled val="1"/>
        </dgm:presLayoutVars>
      </dgm:prSet>
      <dgm:spPr/>
    </dgm:pt>
  </dgm:ptLst>
  <dgm:cxnLst>
    <dgm:cxn modelId="{5B6B2C00-81B2-4408-815D-D1898D1DB333}" type="presOf" srcId="{02B61B6E-F84D-4DE3-9CD2-8133ED281CF0}" destId="{1AD2A846-C5AF-4032-A926-CE4A0B307719}" srcOrd="0"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3DC8F404-94DF-49A7-80C3-F47121C8C7B9}" type="presOf" srcId="{D498D000-FF2D-4DFC-8E02-15A681E347E4}" destId="{B94999A8-D730-4BB1-85BF-DD294F111A5E}" srcOrd="0" destOrd="0" presId="urn:microsoft.com/office/officeart/2005/8/layout/process4"/>
    <dgm:cxn modelId="{A87A7713-1F7B-4F6A-B6E0-D8308E8C3F93}" srcId="{1FB88367-129E-446E-892C-C1681D33A3B8}" destId="{A87C71E1-79EF-41D7-9000-B4D78C6B0411}" srcOrd="0" destOrd="0" parTransId="{9102054C-AEC8-4508-875D-3E42588A7410}" sibTransId="{B89207CB-24B5-4623-A8E8-E24C09D0DAE9}"/>
    <dgm:cxn modelId="{AE7FA613-CDFA-43BB-90B5-B6956D423895}" type="presOf" srcId="{C74E1CAF-DE83-4BCE-88BF-310BF3DF65BF}" destId="{AFB6DD7C-2432-4E66-8EF7-5F751204D40D}" srcOrd="0" destOrd="0" presId="urn:microsoft.com/office/officeart/2005/8/layout/process4"/>
    <dgm:cxn modelId="{8AE76116-178E-4EF2-84D2-0E464E341B6F}" type="presOf" srcId="{084CAA71-B8C7-4DE3-840C-9FB43A85723D}" destId="{4A9B0603-F262-4CE4-A94A-A314055B8804}" srcOrd="0" destOrd="0" presId="urn:microsoft.com/office/officeart/2005/8/layout/process4"/>
    <dgm:cxn modelId="{83967726-14E6-4AD3-BE08-0B7C413C6671}" type="presOf" srcId="{02B61B6E-F84D-4DE3-9CD2-8133ED281CF0}" destId="{33EEB1BF-B683-43C2-9EBD-8A93D4BD2091}"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97E7747C-8168-4738-B42F-FE2221072C12}" type="presOf" srcId="{7DF98118-258A-41C2-8D7F-523EB60F550D}" destId="{6627363E-6C08-4E82-8267-FBB33EB79A87}" srcOrd="0" destOrd="0" presId="urn:microsoft.com/office/officeart/2005/8/layout/process4"/>
    <dgm:cxn modelId="{89956185-B030-474E-8E0B-A02D33D56E20}" type="presOf" srcId="{1973D33B-16A9-4275-8E58-5F90B4BF80ED}" destId="{609A01A5-E039-4BE0-8394-7495F112FED5}" srcOrd="1" destOrd="0" presId="urn:microsoft.com/office/officeart/2005/8/layout/process4"/>
    <dgm:cxn modelId="{6E80029A-E4FA-410F-8E02-0CCB282B6154}" type="presOf" srcId="{3F66BB51-0DC4-4F82-A4DC-C32ADB8C122D}" destId="{1FAD3EE1-30D6-4B1D-981A-3F71EA25BE9E}"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671C46A7-8F16-4285-AE1B-C96305827DD0}" type="presOf" srcId="{A87C71E1-79EF-41D7-9000-B4D78C6B0411}" destId="{F5DAE9DE-2B93-4BA8-ACF5-B4B04E04B599}" srcOrd="0" destOrd="0" presId="urn:microsoft.com/office/officeart/2005/8/layout/process4"/>
    <dgm:cxn modelId="{75D2C0B7-AB41-45FB-8D50-350AFFE03642}" srcId="{D498D000-FF2D-4DFC-8E02-15A681E347E4}" destId="{084CAA71-B8C7-4DE3-840C-9FB43A85723D}" srcOrd="0" destOrd="0" parTransId="{3EC90B97-3109-45DE-A06E-47D53BE02F47}" sibTransId="{D2750021-DE34-48AC-80B0-304BE6C8F6B3}"/>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B4786CCA-4656-4F39-B46D-71315CBBC217}" type="presOf" srcId="{3F66BB51-0DC4-4F82-A4DC-C32ADB8C122D}" destId="{B4428358-5EE4-4E1A-A806-79CA800D7193}"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683282CB-33AB-4F45-AC31-DA6158CC093A}" type="presOf" srcId="{D498D000-FF2D-4DFC-8E02-15A681E347E4}" destId="{63131AF0-A29A-403B-8E33-635978EE6D4D}"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2FF9F9EC-3E99-4978-BAA6-7BEB6D4FD04A}" srcId="{EAD0A92F-B7D3-4BC3-8D24-89A951B86FDE}" destId="{02B61B6E-F84D-4DE3-9CD2-8133ED281CF0}" srcOrd="0" destOrd="0" parTransId="{39CB2AF6-A87A-4041-BAB5-63D0FA8693F4}" sibTransId="{521FC6AE-DE82-4E0A-A2DF-0EC30F13715A}"/>
    <dgm:cxn modelId="{A409F6F9-E989-45BA-9993-656586BCDA86}" srcId="{EAD0A92F-B7D3-4BC3-8D24-89A951B86FDE}" destId="{D498D000-FF2D-4DFC-8E02-15A681E347E4}" srcOrd="2" destOrd="0" parTransId="{67C10136-C24A-4324-BFA3-2CEBE4D4205E}" sibTransId="{5A9BBBBD-1B1F-4CCC-9A8A-E871766F9571}"/>
    <dgm:cxn modelId="{60FF1DFC-EED2-45FE-BF07-016A36D591C3}" srcId="{1973D33B-16A9-4275-8E58-5F90B4BF80ED}" destId="{7DF98118-258A-41C2-8D7F-523EB60F550D}" srcOrd="0" destOrd="0" parTransId="{EE694859-C47C-4C7C-A412-7B3F99250775}" sibTransId="{6380D797-0532-4C81-9C66-DF78556BE994}"/>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1" qsCatId="simple" csTypeId="urn:microsoft.com/office/officeart/2005/8/colors/accent6_4" csCatId="accent6" phldr="1"/>
      <dgm:spPr/>
    </dgm:pt>
    <dgm:pt modelId="{37D88702-3C51-43DC-BE55-72E2024DE737}">
      <dgm:prSet phldrT="[テキスト]"/>
      <dgm:spPr/>
      <dgm:t>
        <a:bodyPr/>
        <a:lstStyle/>
        <a:p>
          <a:r>
            <a:rPr kumimoji="1" lang="ja-JP" altLang="en-US" dirty="0"/>
            <a:t>実践による組織活性化</a:t>
          </a:r>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a:t>マインド形成</a:t>
          </a:r>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a:t>スキル向上</a:t>
          </a:r>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a:t>知識吸収</a:t>
          </a:r>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pt>
    <dgm:pt modelId="{CF2669D2-9161-4D60-9351-648358FD1EB0}" type="pres">
      <dgm:prSet presAssocID="{37D88702-3C51-43DC-BE55-72E2024DE737}" presName="levelTx" presStyleLbl="revTx" presStyleIdx="0" presStyleCnt="0">
        <dgm:presLayoutVars>
          <dgm:chMax val="1"/>
          <dgm:bulletEnabled val="1"/>
        </dgm:presLayoutVars>
      </dgm:prSet>
      <dgm:spPr/>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pt>
    <dgm:pt modelId="{4BC966ED-827B-4FC7-A181-D0CE577C4458}" type="pres">
      <dgm:prSet presAssocID="{947D1C9D-8B8C-4BD7-8EB5-5806CC45135A}" presName="levelTx" presStyleLbl="revTx" presStyleIdx="0" presStyleCnt="0">
        <dgm:presLayoutVars>
          <dgm:chMax val="1"/>
          <dgm:bulletEnabled val="1"/>
        </dgm:presLayoutVars>
      </dgm:prSet>
      <dgm:spPr/>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pt>
    <dgm:pt modelId="{309B9D6A-6672-42D1-8270-F1EE1EA2630F}" type="pres">
      <dgm:prSet presAssocID="{402772F5-0A08-4DF6-9F8A-88B98B0A49E2}" presName="levelTx" presStyleLbl="revTx" presStyleIdx="0" presStyleCnt="0">
        <dgm:presLayoutVars>
          <dgm:chMax val="1"/>
          <dgm:bulletEnabled val="1"/>
        </dgm:presLayoutVars>
      </dgm:prSet>
      <dgm:spPr/>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pt>
    <dgm:pt modelId="{A800E498-59A5-4B38-BD89-CB7E5F5E6AA8}" type="pres">
      <dgm:prSet presAssocID="{114C961E-D032-444B-84F3-E9F98F569AA1}" presName="levelTx" presStyleLbl="revTx" presStyleIdx="0" presStyleCnt="0">
        <dgm:presLayoutVars>
          <dgm:chMax val="1"/>
          <dgm:bulletEnabled val="1"/>
        </dgm:presLayoutVars>
      </dgm:prSet>
      <dgm:spPr/>
    </dgm:pt>
  </dgm:ptLst>
  <dgm:cxnLst>
    <dgm:cxn modelId="{D2666108-3F5C-4C58-A0C3-C012ADB85DCC}" type="presOf" srcId="{402772F5-0A08-4DF6-9F8A-88B98B0A49E2}" destId="{AFA5CA0A-4C26-42E2-8BB0-F138A4AE5B6E}"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C98A92A-3E7A-41B9-939F-07AC5004440D}" type="presOf" srcId="{947D1C9D-8B8C-4BD7-8EB5-5806CC45135A}" destId="{4BC966ED-827B-4FC7-A181-D0CE577C445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90E66F62-B7DD-4F6B-AB90-B8E448A0D76A}" type="presOf" srcId="{114C961E-D032-444B-84F3-E9F98F569AA1}" destId="{06D44F66-819A-4CE7-B59D-1D0235D8A378}" srcOrd="0"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7B709F78-8E3A-4761-B56D-2DE34CCC1DF1}" type="presOf" srcId="{565000F1-F907-4876-8288-01B15DCF9D71}" destId="{1D6D2212-1982-4439-8F65-CA4BC3214546}"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27DEFAA2-8C9B-4F7D-90D2-5647EAFBDBB3}" srcId="{565000F1-F907-4876-8288-01B15DCF9D71}" destId="{947D1C9D-8B8C-4BD7-8EB5-5806CC45135A}" srcOrd="1" destOrd="0" parTransId="{4707D1D3-8DC4-44EF-B5E5-598597D372CA}" sibTransId="{52D3C455-9AB0-4E9D-BCA7-82533956B039}"/>
    <dgm:cxn modelId="{21EAF3B3-70F8-4E06-B144-8FBC8444B612}" srcId="{565000F1-F907-4876-8288-01B15DCF9D71}" destId="{402772F5-0A08-4DF6-9F8A-88B98B0A49E2}" srcOrd="2" destOrd="0" parTransId="{3874730A-E048-4CC6-875E-9C5F522FD6BA}" sibTransId="{83B0C2DA-7791-4792-9D38-2D42EF26DC8B}"/>
    <dgm:cxn modelId="{A8ABAAE6-32D1-4230-B061-587242863FE5}" type="presOf" srcId="{947D1C9D-8B8C-4BD7-8EB5-5806CC45135A}" destId="{77E37266-7AC5-4664-B0F6-A937B6CBBE3F}" srcOrd="0"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a:t>自立した行動</a:t>
          </a:r>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a:t>仕事に対する</a:t>
          </a:r>
          <a:br>
            <a:rPr lang="en-US" altLang="ja-JP" dirty="0"/>
          </a:br>
          <a:r>
            <a:rPr lang="ja-JP" altLang="en-US" dirty="0"/>
            <a:t>姿勢</a:t>
          </a:r>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a:t>肯定的な</a:t>
          </a:r>
          <a:br>
            <a:rPr lang="en-US" altLang="ja-JP" dirty="0"/>
          </a:br>
          <a:r>
            <a:rPr lang="ja-JP" altLang="en-US" dirty="0"/>
            <a:t>マインド</a:t>
          </a:r>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a:t>自己成長</a:t>
          </a:r>
          <a:br>
            <a:rPr lang="en-US" altLang="ja-JP" dirty="0"/>
          </a:br>
          <a:r>
            <a:rPr lang="ja-JP" altLang="en-US" dirty="0"/>
            <a:t>の意欲</a:t>
          </a:r>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a:t>上司との</a:t>
          </a:r>
          <a:br>
            <a:rPr lang="en-US" altLang="ja-JP" dirty="0"/>
          </a:br>
          <a:r>
            <a:rPr lang="ja-JP" altLang="en-US" dirty="0"/>
            <a:t>関わり方</a:t>
          </a:r>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92C9152C-301D-4517-8960-E41A88F18C7C}">
      <dgm:prSet/>
      <dgm:spPr/>
      <dgm:t>
        <a:bodyPr/>
        <a:lstStyle/>
        <a:p>
          <a:r>
            <a:rPr lang="ja-JP" altLang="en-US" dirty="0"/>
            <a:t>仕事に対する</a:t>
          </a:r>
          <a:br>
            <a:rPr lang="en-US" altLang="ja-JP" dirty="0"/>
          </a:br>
          <a:r>
            <a:rPr lang="ja-JP" altLang="en-US" dirty="0"/>
            <a:t>関わり方</a:t>
          </a:r>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a:t>肯定的な</a:t>
          </a:r>
          <a:br>
            <a:rPr lang="en-US" altLang="ja-JP" dirty="0"/>
          </a:br>
          <a:r>
            <a:rPr lang="ja-JP" altLang="en-US" dirty="0"/>
            <a:t>理解</a:t>
          </a:r>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BADF7C31-F09F-41BC-B226-0B4689825771}">
      <dgm:prSet/>
      <dgm:spPr/>
      <dgm:t>
        <a:bodyPr/>
        <a:lstStyle/>
        <a:p>
          <a:r>
            <a:rPr lang="ja-JP" altLang="en-US" dirty="0"/>
            <a:t>前向きな姿勢</a:t>
          </a:r>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a:t>挑戦意欲</a:t>
          </a:r>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a:t>問題発見と</a:t>
          </a:r>
          <a:br>
            <a:rPr lang="en-US" altLang="ja-JP" dirty="0"/>
          </a:br>
          <a:r>
            <a:rPr lang="ja-JP" altLang="en-US" dirty="0"/>
            <a:t>課題解決</a:t>
          </a:r>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pt>
    <dgm:pt modelId="{FBFC9EDD-F24F-439B-831D-65FD7034565F}" type="pres">
      <dgm:prSet presAssocID="{8A2E08D8-144A-444A-A529-02F2B2B8DEDF}" presName="hierRoot1" presStyleCnt="0">
        <dgm:presLayoutVars>
          <dgm:hierBranch val="init"/>
        </dgm:presLayoutVars>
      </dgm:prSet>
      <dgm:spPr/>
    </dgm:pt>
    <dgm:pt modelId="{651275E5-4260-47CE-AF1E-E946699754D6}" type="pres">
      <dgm:prSet presAssocID="{8A2E08D8-144A-444A-A529-02F2B2B8DEDF}" presName="rootComposite1" presStyleCnt="0"/>
      <dgm:spPr/>
    </dgm:pt>
    <dgm:pt modelId="{3E1265A4-0F30-4EB3-89D9-A3DE6D5DEA20}" type="pres">
      <dgm:prSet presAssocID="{8A2E08D8-144A-444A-A529-02F2B2B8DEDF}" presName="rootText1" presStyleLbl="node0" presStyleIdx="0" presStyleCnt="1">
        <dgm:presLayoutVars>
          <dgm:chPref val="3"/>
        </dgm:presLayoutVars>
      </dgm:prSet>
      <dgm:spPr/>
    </dgm:pt>
    <dgm:pt modelId="{4A9EF322-1D45-4ED0-9032-DBF804A5D8E9}" type="pres">
      <dgm:prSet presAssocID="{8A2E08D8-144A-444A-A529-02F2B2B8DEDF}" presName="rootConnector1" presStyleLbl="node1" presStyleIdx="0" presStyleCnt="0"/>
      <dgm:spPr/>
    </dgm:pt>
    <dgm:pt modelId="{C1B50B23-398F-4144-90F2-2B9D1CADF6F6}" type="pres">
      <dgm:prSet presAssocID="{8A2E08D8-144A-444A-A529-02F2B2B8DEDF}" presName="hierChild2" presStyleCnt="0"/>
      <dgm:spPr/>
    </dgm:pt>
    <dgm:pt modelId="{9562770A-0A3E-41A5-BEFA-B31157B47736}" type="pres">
      <dgm:prSet presAssocID="{3145100D-F89D-454D-9929-5827288EDDF4}" presName="Name37" presStyleLbl="parChTrans1D2" presStyleIdx="0" presStyleCnt="3"/>
      <dgm:spPr/>
    </dgm:pt>
    <dgm:pt modelId="{CADFD542-8835-4723-84BA-B45657CBE6BB}" type="pres">
      <dgm:prSet presAssocID="{31BE5746-FB9A-40B5-BA91-1B92E97B0C18}" presName="hierRoot2" presStyleCnt="0">
        <dgm:presLayoutVars>
          <dgm:hierBranch/>
        </dgm:presLayoutVars>
      </dgm:prSet>
      <dgm:spPr/>
    </dgm:pt>
    <dgm:pt modelId="{AF16B8FE-7399-4336-8D9D-0589ECF95153}" type="pres">
      <dgm:prSet presAssocID="{31BE5746-FB9A-40B5-BA91-1B92E97B0C18}" presName="rootComposite" presStyleCnt="0"/>
      <dgm:spPr/>
    </dgm:pt>
    <dgm:pt modelId="{691A815E-8598-4D22-AE7D-43980624AF59}" type="pres">
      <dgm:prSet presAssocID="{31BE5746-FB9A-40B5-BA91-1B92E97B0C18}" presName="rootText" presStyleLbl="node2" presStyleIdx="0" presStyleCnt="3">
        <dgm:presLayoutVars>
          <dgm:chPref val="3"/>
        </dgm:presLayoutVars>
      </dgm:prSet>
      <dgm:spPr/>
    </dgm:pt>
    <dgm:pt modelId="{29BA0421-ED0E-415C-A1FD-48F8B66DE003}" type="pres">
      <dgm:prSet presAssocID="{31BE5746-FB9A-40B5-BA91-1B92E97B0C18}" presName="rootConnector" presStyleLbl="node2" presStyleIdx="0" presStyleCnt="3"/>
      <dgm:spPr/>
    </dgm:pt>
    <dgm:pt modelId="{BAC9458F-67B8-4853-9859-3B5668FD9188}" type="pres">
      <dgm:prSet presAssocID="{31BE5746-FB9A-40B5-BA91-1B92E97B0C18}" presName="hierChild4" presStyleCnt="0"/>
      <dgm:spPr/>
    </dgm:pt>
    <dgm:pt modelId="{16A36727-83DD-473B-A271-3E7102EAE5F0}" type="pres">
      <dgm:prSet presAssocID="{CD493775-EC9A-4473-A2C4-0DE8700D7FC5}" presName="Name35" presStyleLbl="parChTrans1D3" presStyleIdx="0" presStyleCnt="6"/>
      <dgm:spPr/>
    </dgm:pt>
    <dgm:pt modelId="{1AAD8939-2EC4-479F-BED3-FF879D9FBDE3}" type="pres">
      <dgm:prSet presAssocID="{53691902-9575-4815-A519-98B71814E53A}" presName="hierRoot2" presStyleCnt="0">
        <dgm:presLayoutVars>
          <dgm:hierBranch val="init"/>
        </dgm:presLayoutVars>
      </dgm:prSet>
      <dgm:spPr/>
    </dgm:pt>
    <dgm:pt modelId="{D9A40F30-E7F4-446B-8088-1CBBAFE9519B}" type="pres">
      <dgm:prSet presAssocID="{53691902-9575-4815-A519-98B71814E53A}" presName="rootComposite" presStyleCnt="0"/>
      <dgm:spPr/>
    </dgm:pt>
    <dgm:pt modelId="{07D24ADB-4E2E-4B6F-9B94-6622B0077E4C}" type="pres">
      <dgm:prSet presAssocID="{53691902-9575-4815-A519-98B71814E53A}" presName="rootText" presStyleLbl="node3" presStyleIdx="0" presStyleCnt="6">
        <dgm:presLayoutVars>
          <dgm:chPref val="3"/>
        </dgm:presLayoutVars>
      </dgm:prSet>
      <dgm:spPr/>
    </dgm:pt>
    <dgm:pt modelId="{570E0E28-6F70-435B-AACC-5050148362DF}" type="pres">
      <dgm:prSet presAssocID="{53691902-9575-4815-A519-98B71814E53A}" presName="rootConnector" presStyleLbl="node3" presStyleIdx="0" presStyleCnt="6"/>
      <dgm:spPr/>
    </dgm:pt>
    <dgm:pt modelId="{F4C6310A-F315-4D65-B860-A52A6C48CFF8}" type="pres">
      <dgm:prSet presAssocID="{53691902-9575-4815-A519-98B71814E53A}" presName="hierChild4" presStyleCnt="0"/>
      <dgm:spPr/>
    </dgm:pt>
    <dgm:pt modelId="{BD078E54-4A14-4D12-9B0B-FAC8B7AFCBBE}" type="pres">
      <dgm:prSet presAssocID="{53691902-9575-4815-A519-98B71814E53A}" presName="hierChild5" presStyleCnt="0"/>
      <dgm:spPr/>
    </dgm:pt>
    <dgm:pt modelId="{9E502F93-B194-46A7-928D-7687D16CB539}" type="pres">
      <dgm:prSet presAssocID="{3E2232CC-C591-44CC-82F2-FD038AD1323F}" presName="Name35" presStyleLbl="parChTrans1D3" presStyleIdx="1" presStyleCnt="6"/>
      <dgm:spPr/>
    </dgm:pt>
    <dgm:pt modelId="{D5F51835-F5D8-4F9A-8329-3368891A347E}" type="pres">
      <dgm:prSet presAssocID="{92C9152C-301D-4517-8960-E41A88F18C7C}" presName="hierRoot2" presStyleCnt="0">
        <dgm:presLayoutVars>
          <dgm:hierBranch val="init"/>
        </dgm:presLayoutVars>
      </dgm:prSet>
      <dgm:spPr/>
    </dgm:pt>
    <dgm:pt modelId="{ACE24325-24FF-4FE1-A9B0-3A234D0C5633}" type="pres">
      <dgm:prSet presAssocID="{92C9152C-301D-4517-8960-E41A88F18C7C}" presName="rootComposite" presStyleCnt="0"/>
      <dgm:spPr/>
    </dgm:pt>
    <dgm:pt modelId="{135407E6-4217-478D-8EC8-3D56253442E5}" type="pres">
      <dgm:prSet presAssocID="{92C9152C-301D-4517-8960-E41A88F18C7C}" presName="rootText" presStyleLbl="node3" presStyleIdx="1" presStyleCnt="6">
        <dgm:presLayoutVars>
          <dgm:chPref val="3"/>
        </dgm:presLayoutVars>
      </dgm:prSet>
      <dgm:spPr/>
    </dgm:pt>
    <dgm:pt modelId="{BA8CC750-DFF1-4D38-8F9C-8131B454DFF7}" type="pres">
      <dgm:prSet presAssocID="{92C9152C-301D-4517-8960-E41A88F18C7C}" presName="rootConnector" presStyleLbl="node3" presStyleIdx="1" presStyleCnt="6"/>
      <dgm:spPr/>
    </dgm:pt>
    <dgm:pt modelId="{52D99F65-A2DA-4A53-B469-C002ACFAF4C5}" type="pres">
      <dgm:prSet presAssocID="{92C9152C-301D-4517-8960-E41A88F18C7C}" presName="hierChild4" presStyleCnt="0"/>
      <dgm:spPr/>
    </dgm:pt>
    <dgm:pt modelId="{05D2E002-AA8E-4CC6-A451-B2B9423DA904}" type="pres">
      <dgm:prSet presAssocID="{92C9152C-301D-4517-8960-E41A88F18C7C}" presName="hierChild5" presStyleCnt="0"/>
      <dgm:spPr/>
    </dgm:pt>
    <dgm:pt modelId="{10449B7E-E657-47C1-858E-61EF10F2AB13}" type="pres">
      <dgm:prSet presAssocID="{31BE5746-FB9A-40B5-BA91-1B92E97B0C18}" presName="hierChild5" presStyleCnt="0"/>
      <dgm:spPr/>
    </dgm:pt>
    <dgm:pt modelId="{D41A98E1-A95B-4340-999E-D3D658544AC5}" type="pres">
      <dgm:prSet presAssocID="{0AB42F98-F090-4571-A7CB-46A8AA52EC8A}" presName="Name37" presStyleLbl="parChTrans1D2" presStyleIdx="1" presStyleCnt="3"/>
      <dgm:spPr/>
    </dgm:pt>
    <dgm:pt modelId="{213F19F4-2148-47FC-8C5F-EC8EAF3A82D3}" type="pres">
      <dgm:prSet presAssocID="{04AD0DF0-19BC-4902-A0F7-C4D2E6C3930E}" presName="hierRoot2" presStyleCnt="0">
        <dgm:presLayoutVars>
          <dgm:hierBranch/>
        </dgm:presLayoutVars>
      </dgm:prSet>
      <dgm:spPr/>
    </dgm:pt>
    <dgm:pt modelId="{0F02EB87-2DCF-4FBC-B150-478B54385327}" type="pres">
      <dgm:prSet presAssocID="{04AD0DF0-19BC-4902-A0F7-C4D2E6C3930E}" presName="rootComposite" presStyleCnt="0"/>
      <dgm:spPr/>
    </dgm:pt>
    <dgm:pt modelId="{8F63D625-5FD3-4B1A-9451-E7EE8B06BB59}" type="pres">
      <dgm:prSet presAssocID="{04AD0DF0-19BC-4902-A0F7-C4D2E6C3930E}" presName="rootText" presStyleLbl="node2" presStyleIdx="1" presStyleCnt="3">
        <dgm:presLayoutVars>
          <dgm:chPref val="3"/>
        </dgm:presLayoutVars>
      </dgm:prSet>
      <dgm:spPr/>
    </dgm:pt>
    <dgm:pt modelId="{4CBC249B-FFA2-4C62-B311-D6B989917454}" type="pres">
      <dgm:prSet presAssocID="{04AD0DF0-19BC-4902-A0F7-C4D2E6C3930E}" presName="rootConnector" presStyleLbl="node2" presStyleIdx="1" presStyleCnt="3"/>
      <dgm:spPr/>
    </dgm:pt>
    <dgm:pt modelId="{2F6D70E6-FFC6-4DA5-9142-E30FE7224990}" type="pres">
      <dgm:prSet presAssocID="{04AD0DF0-19BC-4902-A0F7-C4D2E6C3930E}" presName="hierChild4" presStyleCnt="0"/>
      <dgm:spPr/>
    </dgm:pt>
    <dgm:pt modelId="{1D7946DA-ECC6-492F-9670-083BABD2D544}" type="pres">
      <dgm:prSet presAssocID="{07215938-6286-41EF-8E5B-4E272865B81E}" presName="Name35" presStyleLbl="parChTrans1D3" presStyleIdx="2" presStyleCnt="6"/>
      <dgm:spPr/>
    </dgm:pt>
    <dgm:pt modelId="{48E6568C-91E7-4C60-9C4D-49CE955DC58A}" type="pres">
      <dgm:prSet presAssocID="{1081FF5C-EE16-4489-A8C2-AEA5303708C2}" presName="hierRoot2" presStyleCnt="0">
        <dgm:presLayoutVars>
          <dgm:hierBranch val="init"/>
        </dgm:presLayoutVars>
      </dgm:prSet>
      <dgm:spPr/>
    </dgm:pt>
    <dgm:pt modelId="{791A3EAF-F0CD-4650-8FCC-BF988F3AFDAC}" type="pres">
      <dgm:prSet presAssocID="{1081FF5C-EE16-4489-A8C2-AEA5303708C2}" presName="rootComposite" presStyleCnt="0"/>
      <dgm:spPr/>
    </dgm:pt>
    <dgm:pt modelId="{8A73D39F-0225-4DDD-99B8-44F265D6BC5B}" type="pres">
      <dgm:prSet presAssocID="{1081FF5C-EE16-4489-A8C2-AEA5303708C2}" presName="rootText" presStyleLbl="node3" presStyleIdx="2" presStyleCnt="6">
        <dgm:presLayoutVars>
          <dgm:chPref val="3"/>
        </dgm:presLayoutVars>
      </dgm:prSet>
      <dgm:spPr/>
    </dgm:pt>
    <dgm:pt modelId="{DD8F9911-A58C-48F8-B988-5C6BC67FB71E}" type="pres">
      <dgm:prSet presAssocID="{1081FF5C-EE16-4489-A8C2-AEA5303708C2}" presName="rootConnector" presStyleLbl="node3" presStyleIdx="2" presStyleCnt="6"/>
      <dgm:spPr/>
    </dgm:pt>
    <dgm:pt modelId="{B724E622-675C-4E0B-B074-8B84F494C821}" type="pres">
      <dgm:prSet presAssocID="{1081FF5C-EE16-4489-A8C2-AEA5303708C2}" presName="hierChild4" presStyleCnt="0"/>
      <dgm:spPr/>
    </dgm:pt>
    <dgm:pt modelId="{81B08B54-4D97-4258-B313-54D471E87A4A}" type="pres">
      <dgm:prSet presAssocID="{1081FF5C-EE16-4489-A8C2-AEA5303708C2}" presName="hierChild5" presStyleCnt="0"/>
      <dgm:spPr/>
    </dgm:pt>
    <dgm:pt modelId="{FEA7C449-BF8C-483C-A5D7-6415472536E0}" type="pres">
      <dgm:prSet presAssocID="{78FBCAB4-D2A3-4BD7-AB83-F81C4CD534FD}" presName="Name35" presStyleLbl="parChTrans1D3" presStyleIdx="3" presStyleCnt="6"/>
      <dgm:spPr/>
    </dgm:pt>
    <dgm:pt modelId="{BD7CA4FA-D0B1-4ADC-81D2-4AFF41187B27}" type="pres">
      <dgm:prSet presAssocID="{BADF7C31-F09F-41BC-B226-0B4689825771}" presName="hierRoot2" presStyleCnt="0">
        <dgm:presLayoutVars>
          <dgm:hierBranch val="init"/>
        </dgm:presLayoutVars>
      </dgm:prSet>
      <dgm:spPr/>
    </dgm:pt>
    <dgm:pt modelId="{C619CC1F-2F06-4D7A-B551-6EF67FA05157}" type="pres">
      <dgm:prSet presAssocID="{BADF7C31-F09F-41BC-B226-0B4689825771}" presName="rootComposite" presStyleCnt="0"/>
      <dgm:spPr/>
    </dgm:pt>
    <dgm:pt modelId="{C40EE64F-6328-4AAC-9A49-361F11F69E75}" type="pres">
      <dgm:prSet presAssocID="{BADF7C31-F09F-41BC-B226-0B4689825771}" presName="rootText" presStyleLbl="node3" presStyleIdx="3" presStyleCnt="6">
        <dgm:presLayoutVars>
          <dgm:chPref val="3"/>
        </dgm:presLayoutVars>
      </dgm:prSet>
      <dgm:spPr/>
    </dgm:pt>
    <dgm:pt modelId="{25473051-1E9E-4BF8-9382-7B0FCFEEF842}" type="pres">
      <dgm:prSet presAssocID="{BADF7C31-F09F-41BC-B226-0B4689825771}" presName="rootConnector" presStyleLbl="node3" presStyleIdx="3" presStyleCnt="6"/>
      <dgm:spPr/>
    </dgm:pt>
    <dgm:pt modelId="{C59E6BF9-182B-4A4D-95B8-DC366C4C6CA3}" type="pres">
      <dgm:prSet presAssocID="{BADF7C31-F09F-41BC-B226-0B4689825771}" presName="hierChild4" presStyleCnt="0"/>
      <dgm:spPr/>
    </dgm:pt>
    <dgm:pt modelId="{D58F6E2F-33C2-4100-AA93-0905BF0D5295}" type="pres">
      <dgm:prSet presAssocID="{BADF7C31-F09F-41BC-B226-0B4689825771}" presName="hierChild5" presStyleCnt="0"/>
      <dgm:spPr/>
    </dgm:pt>
    <dgm:pt modelId="{F210A5F7-9CE2-4BDF-9E10-3CA210F103D6}" type="pres">
      <dgm:prSet presAssocID="{04AD0DF0-19BC-4902-A0F7-C4D2E6C3930E}" presName="hierChild5" presStyleCnt="0"/>
      <dgm:spPr/>
    </dgm:pt>
    <dgm:pt modelId="{A969157B-92FF-4AA6-B58E-C82453E434ED}" type="pres">
      <dgm:prSet presAssocID="{7C130E1D-FF2B-4611-94F5-E5FF88004FBD}" presName="Name37" presStyleLbl="parChTrans1D2" presStyleIdx="2" presStyleCnt="3"/>
      <dgm:spPr/>
    </dgm:pt>
    <dgm:pt modelId="{A10FA0D0-C577-4D2E-ADCC-78DD38FBA2C0}" type="pres">
      <dgm:prSet presAssocID="{3AD85F96-FD49-47AD-BF5E-4CBAAEAD973B}" presName="hierRoot2" presStyleCnt="0">
        <dgm:presLayoutVars>
          <dgm:hierBranch/>
        </dgm:presLayoutVars>
      </dgm:prSet>
      <dgm:spPr/>
    </dgm:pt>
    <dgm:pt modelId="{1B337175-D035-43C7-B6A4-7CC2271F7E05}" type="pres">
      <dgm:prSet presAssocID="{3AD85F96-FD49-47AD-BF5E-4CBAAEAD973B}" presName="rootComposite" presStyleCnt="0"/>
      <dgm:spPr/>
    </dgm:pt>
    <dgm:pt modelId="{A2A83A62-EE34-4027-BAEF-16141EDE041F}" type="pres">
      <dgm:prSet presAssocID="{3AD85F96-FD49-47AD-BF5E-4CBAAEAD973B}" presName="rootText" presStyleLbl="node2" presStyleIdx="2" presStyleCnt="3">
        <dgm:presLayoutVars>
          <dgm:chPref val="3"/>
        </dgm:presLayoutVars>
      </dgm:prSet>
      <dgm:spPr/>
    </dgm:pt>
    <dgm:pt modelId="{2E43845E-CB9C-426B-B001-C0D70A799D58}" type="pres">
      <dgm:prSet presAssocID="{3AD85F96-FD49-47AD-BF5E-4CBAAEAD973B}" presName="rootConnector" presStyleLbl="node2" presStyleIdx="2" presStyleCnt="3"/>
      <dgm:spPr/>
    </dgm:pt>
    <dgm:pt modelId="{15A4B83F-112D-4F92-AE6F-827EEDE7778F}" type="pres">
      <dgm:prSet presAssocID="{3AD85F96-FD49-47AD-BF5E-4CBAAEAD973B}" presName="hierChild4" presStyleCnt="0"/>
      <dgm:spPr/>
    </dgm:pt>
    <dgm:pt modelId="{706643F6-0C96-43C7-B62E-70FE62159880}" type="pres">
      <dgm:prSet presAssocID="{2F11FD02-C0EC-4A58-B689-4FBF757004CE}" presName="Name35" presStyleLbl="parChTrans1D3" presStyleIdx="4" presStyleCnt="6"/>
      <dgm:spPr/>
    </dgm:pt>
    <dgm:pt modelId="{5F4255C0-34EA-45CA-B2FB-AD8D414EC778}" type="pres">
      <dgm:prSet presAssocID="{FAF598CC-CA35-43C2-B040-9A669F21108F}" presName="hierRoot2" presStyleCnt="0">
        <dgm:presLayoutVars>
          <dgm:hierBranch val="init"/>
        </dgm:presLayoutVars>
      </dgm:prSet>
      <dgm:spPr/>
    </dgm:pt>
    <dgm:pt modelId="{88D90724-B49E-4303-ABCB-89A3EE7C3D91}" type="pres">
      <dgm:prSet presAssocID="{FAF598CC-CA35-43C2-B040-9A669F21108F}" presName="rootComposite" presStyleCnt="0"/>
      <dgm:spPr/>
    </dgm:pt>
    <dgm:pt modelId="{CEC9D20A-2813-488E-B9AD-F6DF3C695015}" type="pres">
      <dgm:prSet presAssocID="{FAF598CC-CA35-43C2-B040-9A669F21108F}" presName="rootText" presStyleLbl="node3" presStyleIdx="4" presStyleCnt="6">
        <dgm:presLayoutVars>
          <dgm:chPref val="3"/>
        </dgm:presLayoutVars>
      </dgm:prSet>
      <dgm:spPr/>
    </dgm:pt>
    <dgm:pt modelId="{8545C556-7034-4CD5-92FB-F2FC0BA9EE9F}" type="pres">
      <dgm:prSet presAssocID="{FAF598CC-CA35-43C2-B040-9A669F21108F}" presName="rootConnector" presStyleLbl="node3" presStyleIdx="4" presStyleCnt="6"/>
      <dgm:spPr/>
    </dgm:pt>
    <dgm:pt modelId="{42536F93-4F6B-4150-8C78-8E2B3C9C3F5A}" type="pres">
      <dgm:prSet presAssocID="{FAF598CC-CA35-43C2-B040-9A669F21108F}" presName="hierChild4" presStyleCnt="0"/>
      <dgm:spPr/>
    </dgm:pt>
    <dgm:pt modelId="{6DF76500-B02F-4AD8-9238-435A1B1381B7}" type="pres">
      <dgm:prSet presAssocID="{FAF598CC-CA35-43C2-B040-9A669F21108F}" presName="hierChild5" presStyleCnt="0"/>
      <dgm:spPr/>
    </dgm:pt>
    <dgm:pt modelId="{A2A30035-AB49-4135-8029-2CFFBBBC209E}" type="pres">
      <dgm:prSet presAssocID="{FA316A5B-3DB6-4C5B-9AE6-2AC42AE3A612}" presName="Name35" presStyleLbl="parChTrans1D3" presStyleIdx="5" presStyleCnt="6"/>
      <dgm:spPr/>
    </dgm:pt>
    <dgm:pt modelId="{BB1826E5-4AA5-48C4-B499-0B0E541E07E0}" type="pres">
      <dgm:prSet presAssocID="{41ED7678-2EA6-4997-8F47-DDB4630C9C80}" presName="hierRoot2" presStyleCnt="0">
        <dgm:presLayoutVars>
          <dgm:hierBranch val="init"/>
        </dgm:presLayoutVars>
      </dgm:prSet>
      <dgm:spPr/>
    </dgm:pt>
    <dgm:pt modelId="{3366C26E-928E-46FF-9334-9D7EB6AFB1EB}" type="pres">
      <dgm:prSet presAssocID="{41ED7678-2EA6-4997-8F47-DDB4630C9C80}" presName="rootComposite" presStyleCnt="0"/>
      <dgm:spPr/>
    </dgm:pt>
    <dgm:pt modelId="{35E32828-6EC4-4740-BD12-47FC083B5841}" type="pres">
      <dgm:prSet presAssocID="{41ED7678-2EA6-4997-8F47-DDB4630C9C80}" presName="rootText" presStyleLbl="node3" presStyleIdx="5" presStyleCnt="6">
        <dgm:presLayoutVars>
          <dgm:chPref val="3"/>
        </dgm:presLayoutVars>
      </dgm:prSet>
      <dgm:spPr/>
    </dgm:pt>
    <dgm:pt modelId="{99D7CB3C-32BB-4A20-BE76-9590D3B4F5B3}" type="pres">
      <dgm:prSet presAssocID="{41ED7678-2EA6-4997-8F47-DDB4630C9C80}" presName="rootConnector" presStyleLbl="node3" presStyleIdx="5" presStyleCnt="6"/>
      <dgm:spPr/>
    </dgm:pt>
    <dgm:pt modelId="{828EFBAA-6C09-4E3D-9228-E7B1FF6F2CFA}" type="pres">
      <dgm:prSet presAssocID="{41ED7678-2EA6-4997-8F47-DDB4630C9C80}" presName="hierChild4" presStyleCnt="0"/>
      <dgm:spPr/>
    </dgm:pt>
    <dgm:pt modelId="{55DD2026-7C8F-4FB0-8198-3534D4C75E7A}" type="pres">
      <dgm:prSet presAssocID="{41ED7678-2EA6-4997-8F47-DDB4630C9C80}" presName="hierChild5" presStyleCnt="0"/>
      <dgm:spPr/>
    </dgm:pt>
    <dgm:pt modelId="{AD0EC7A3-503F-458A-8786-CE74F53ECA5E}" type="pres">
      <dgm:prSet presAssocID="{3AD85F96-FD49-47AD-BF5E-4CBAAEAD973B}" presName="hierChild5" presStyleCnt="0"/>
      <dgm:spPr/>
    </dgm:pt>
    <dgm:pt modelId="{D10A0008-A989-41F2-9C12-FBF087C0A394}" type="pres">
      <dgm:prSet presAssocID="{8A2E08D8-144A-444A-A529-02F2B2B8DEDF}" presName="hierChild3" presStyleCnt="0"/>
      <dgm:spPr/>
    </dgm:pt>
  </dgm:ptLst>
  <dgm:cxnLst>
    <dgm:cxn modelId="{360C230E-43DB-4861-8DC5-A68B70FCAAD4}" type="presOf" srcId="{2F11FD02-C0EC-4A58-B689-4FBF757004CE}" destId="{706643F6-0C96-43C7-B62E-70FE62159880}" srcOrd="0" destOrd="0" presId="urn:microsoft.com/office/officeart/2005/8/layout/orgChart1"/>
    <dgm:cxn modelId="{35CFBF1B-9E1E-4AA3-97AE-9321FDBAE493}" type="presOf" srcId="{1081FF5C-EE16-4489-A8C2-AEA5303708C2}" destId="{DD8F9911-A58C-48F8-B988-5C6BC67FB71E}" srcOrd="1"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76A6DB29-151F-4BE5-9D2D-1D08209C573D}" type="presOf" srcId="{07215938-6286-41EF-8E5B-4E272865B81E}" destId="{1D7946DA-ECC6-492F-9670-083BABD2D544}" srcOrd="0" destOrd="0" presId="urn:microsoft.com/office/officeart/2005/8/layout/orgChart1"/>
    <dgm:cxn modelId="{7F3E022D-8E3A-4CAA-BA52-9BC5135157F3}" type="presOf" srcId="{FAF598CC-CA35-43C2-B040-9A669F21108F}" destId="{8545C556-7034-4CD5-92FB-F2FC0BA9EE9F}" srcOrd="1" destOrd="0" presId="urn:microsoft.com/office/officeart/2005/8/layout/orgChart1"/>
    <dgm:cxn modelId="{634C8131-443A-49FC-9226-0F0BA87579E5}" srcId="{04AD0DF0-19BC-4902-A0F7-C4D2E6C3930E}" destId="{1081FF5C-EE16-4489-A8C2-AEA5303708C2}" srcOrd="0" destOrd="0" parTransId="{07215938-6286-41EF-8E5B-4E272865B81E}" sibTransId="{B5AAAFA1-C2B0-4C85-A603-396D95DAC893}"/>
    <dgm:cxn modelId="{7C24C85C-4620-4BD7-BA44-5C16E3A5267C}" srcId="{8A2E08D8-144A-444A-A529-02F2B2B8DEDF}" destId="{04AD0DF0-19BC-4902-A0F7-C4D2E6C3930E}" srcOrd="1" destOrd="0" parTransId="{0AB42F98-F090-4571-A7CB-46A8AA52EC8A}" sibTransId="{DCFE6140-C3A7-4A1D-9999-D028FDE308A3}"/>
    <dgm:cxn modelId="{BE0E3163-39B6-46A5-A37B-F49F78960FE0}" type="presOf" srcId="{0AB42F98-F090-4571-A7CB-46A8AA52EC8A}" destId="{D41A98E1-A95B-4340-999E-D3D658544AC5}" srcOrd="0" destOrd="0" presId="urn:microsoft.com/office/officeart/2005/8/layout/orgChart1"/>
    <dgm:cxn modelId="{4D29E844-C84A-4433-B3E5-9EB475CA21D3}" type="presOf" srcId="{CD493775-EC9A-4473-A2C4-0DE8700D7FC5}" destId="{16A36727-83DD-473B-A271-3E7102EAE5F0}"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A0E84B7A-87CB-47DE-8670-881A2E00521F}" srcId="{31BE5746-FB9A-40B5-BA91-1B92E97B0C18}" destId="{92C9152C-301D-4517-8960-E41A88F18C7C}" srcOrd="1" destOrd="0" parTransId="{3E2232CC-C591-44CC-82F2-FD038AD1323F}" sibTransId="{B08596C6-31BB-4A76-8F91-42C8C570DE05}"/>
    <dgm:cxn modelId="{9DD16688-D96B-43A5-9DB0-23AC9FCD3756}" type="presOf" srcId="{31BE5746-FB9A-40B5-BA91-1B92E97B0C18}" destId="{691A815E-8598-4D22-AE7D-43980624AF59}" srcOrd="0"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65086096-9C1D-4F05-8C18-83D4F9C94B4D}" type="presOf" srcId="{FAF598CC-CA35-43C2-B040-9A669F21108F}" destId="{CEC9D20A-2813-488E-B9AD-F6DF3C695015}"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179C62A0-15AF-4E99-B82F-F5151AAC7748}" type="presOf" srcId="{41ED7678-2EA6-4997-8F47-DDB4630C9C80}" destId="{35E32828-6EC4-4740-BD12-47FC083B5841}"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EF72E3A1-4844-46F0-B056-1009A39993F0}" type="presOf" srcId="{BADF7C31-F09F-41BC-B226-0B4689825771}" destId="{25473051-1E9E-4BF8-9382-7B0FCFEEF842}" srcOrd="1"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2384BBB0-3FE6-442E-B628-8FDBA80EC4A0}" srcId="{3AD85F96-FD49-47AD-BF5E-4CBAAEAD973B}" destId="{FAF598CC-CA35-43C2-B040-9A669F21108F}" srcOrd="0" destOrd="0" parTransId="{2F11FD02-C0EC-4A58-B689-4FBF757004CE}" sibTransId="{8206A59B-AC14-4675-89EC-6CC0CA1A1737}"/>
    <dgm:cxn modelId="{6CFC4BB1-CEC1-49C0-B885-E84B71023E7E}" srcId="{8A2E08D8-144A-444A-A529-02F2B2B8DEDF}" destId="{31BE5746-FB9A-40B5-BA91-1B92E97B0C18}" srcOrd="0" destOrd="0" parTransId="{3145100D-F89D-454D-9929-5827288EDDF4}" sibTransId="{D66103ED-FFA9-44B5-ABE6-221E6E16D8FC}"/>
    <dgm:cxn modelId="{8B7F3FB7-F0D7-4005-8DF7-3A80CD4D65A5}" type="presOf" srcId="{7C130E1D-FF2B-4611-94F5-E5FF88004FBD}" destId="{A969157B-92FF-4AA6-B58E-C82453E434ED}"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DFCEB4C6-113E-4CAA-A5D5-8B0C07996809}" type="presOf" srcId="{3E2232CC-C591-44CC-82F2-FD038AD1323F}" destId="{9E502F93-B194-46A7-928D-7687D16CB539}" srcOrd="0" destOrd="0" presId="urn:microsoft.com/office/officeart/2005/8/layout/orgChart1"/>
    <dgm:cxn modelId="{B3C4D0C6-5681-4A89-B8BC-431A8A3B2B7E}" type="presOf" srcId="{8A2E08D8-144A-444A-A529-02F2B2B8DEDF}" destId="{3E1265A4-0F30-4EB3-89D9-A3DE6D5DEA20}" srcOrd="0" destOrd="0" presId="urn:microsoft.com/office/officeart/2005/8/layout/orgChart1"/>
    <dgm:cxn modelId="{CEABBBC8-2E57-4B0F-8CD0-9F81963BC58B}" type="presOf" srcId="{FA316A5B-3DB6-4C5B-9AE6-2AC42AE3A612}" destId="{A2A30035-AB49-4135-8029-2CFFBBBC209E}"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46CE91D0-8128-4895-9825-2BB530BE9908}" srcId="{04AD0DF0-19BC-4902-A0F7-C4D2E6C3930E}" destId="{BADF7C31-F09F-41BC-B226-0B4689825771}" srcOrd="1" destOrd="0" parTransId="{78FBCAB4-D2A3-4BD7-AB83-F81C4CD534FD}" sibTransId="{9192DE63-EFFF-4ADC-8E0D-61B599E10CB8}"/>
    <dgm:cxn modelId="{122074D5-8471-4B7F-AE9F-05D6F44F168F}" type="presOf" srcId="{04AD0DF0-19BC-4902-A0F7-C4D2E6C3930E}" destId="{4CBC249B-FFA2-4C62-B311-D6B989917454}" srcOrd="1"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9F6537E6-56CA-4283-8F73-0ECE5457F159}" type="presOf" srcId="{78FBCAB4-D2A3-4BD7-AB83-F81C4CD534FD}" destId="{FEA7C449-BF8C-483C-A5D7-6415472536E0}" srcOrd="0" destOrd="0" presId="urn:microsoft.com/office/officeart/2005/8/layout/orgChart1"/>
    <dgm:cxn modelId="{BAB932F6-1A20-414E-9639-C9895DB8B8B3}" type="presOf" srcId="{04AD0DF0-19BC-4902-A0F7-C4D2E6C3930E}" destId="{8F63D625-5FD3-4B1A-9451-E7EE8B06BB59}"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C9FF0ABC-A32D-4A18-9FC6-2D3C3EB69C3E}" type="presParOf" srcId="{BAC9458F-67B8-4853-9859-3B5668FD9188}" destId="{16A36727-83DD-473B-A271-3E7102EAE5F0}"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7278EB1A-3A76-44BC-AD57-85BC013C8EAD}" type="presParOf" srcId="{BAC9458F-67B8-4853-9859-3B5668FD9188}" destId="{9E502F93-B194-46A7-928D-7687D16CB539}" srcOrd="2" destOrd="0" presId="urn:microsoft.com/office/officeart/2005/8/layout/orgChart1"/>
    <dgm:cxn modelId="{6E52BA5A-38BC-49E0-A898-946838245939}" type="presParOf" srcId="{BAC9458F-67B8-4853-9859-3B5668FD9188}" destId="{D5F51835-F5D8-4F9A-8329-3368891A347E}" srcOrd="3"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BAEC67F6-5DF6-49FA-9BA7-C69B736A45B8}" type="presParOf" srcId="{2F6D70E6-FFC6-4DA5-9142-E30FE7224990}" destId="{1D7946DA-ECC6-492F-9670-083BABD2D544}"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9ADEC07C-D504-4700-BC62-854B01A39E41}" type="presParOf" srcId="{2F6D70E6-FFC6-4DA5-9142-E30FE7224990}" destId="{FEA7C449-BF8C-483C-A5D7-6415472536E0}" srcOrd="2" destOrd="0" presId="urn:microsoft.com/office/officeart/2005/8/layout/orgChart1"/>
    <dgm:cxn modelId="{2E62D630-72F0-4720-B883-81072F7C35AB}" type="presParOf" srcId="{2F6D70E6-FFC6-4DA5-9142-E30FE7224990}" destId="{BD7CA4FA-D0B1-4ADC-81D2-4AFF41187B27}" srcOrd="3"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6EC80216-C8DD-4A59-973F-EB01D219F21A}" type="presParOf" srcId="{15A4B83F-112D-4F92-AE6F-827EEDE7778F}" destId="{706643F6-0C96-43C7-B62E-70FE62159880}"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6675D5E8-CBD0-468A-AA4A-2F96ECB83F00}" type="presParOf" srcId="{15A4B83F-112D-4F92-AE6F-827EEDE7778F}" destId="{A2A30035-AB49-4135-8029-2CFFBBBC209E}"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潜在的</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a:t>高度</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無関心</a:t>
          </a:r>
          <a:br>
            <a:rPr kumimoji="1" lang="en-US" altLang="ja-JP" sz="1400" dirty="0"/>
          </a:br>
          <a:r>
            <a:rPr kumimoji="1" lang="ja-JP" altLang="en-US" sz="1400" dirty="0"/>
            <a:t>領域</a:t>
          </a:r>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活性化</a:t>
          </a:r>
          <a:br>
            <a:rPr kumimoji="1" lang="en-US" altLang="ja-JP" sz="1400" dirty="0"/>
          </a:br>
          <a:r>
            <a:rPr kumimoji="1" lang="ja-JP" altLang="en-US" sz="1400" dirty="0"/>
            <a:t>予備軍</a:t>
          </a:r>
          <a:br>
            <a:rPr kumimoji="1" lang="en-US" altLang="ja-JP" sz="1400" dirty="0"/>
          </a:br>
          <a:r>
            <a:rPr kumimoji="1" lang="ja-JP" altLang="en-US" sz="1400" dirty="0"/>
            <a:t>領域</a:t>
          </a:r>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pt>
  </dgm:ptLst>
  <dgm:cxnLst>
    <dgm:cxn modelId="{19EE2A22-727C-41ED-8BD4-4A8BD3D939C4}" srcId="{38CC9482-46E8-47A9-9FF8-70B8BBF597DC}" destId="{CBAF2B62-2CD1-492F-9C0D-7724F2F9A263}" srcOrd="0" destOrd="0" parTransId="{78688D4D-9493-43EC-9837-6E3C29919778}" sibTransId="{9768F0B6-AA50-48F3-8A1B-3046CD7273EB}"/>
    <dgm:cxn modelId="{E6DB5E31-378B-48EC-BB97-17C7D104C94F}" srcId="{38CC9482-46E8-47A9-9FF8-70B8BBF597DC}" destId="{95CD6476-02AE-43F0-BDA5-7128863DC8DD}" srcOrd="1" destOrd="0" parTransId="{25CC3F37-C0A7-4B6E-AC06-A42E58E00712}" sibTransId="{36978D6B-071A-4CD7-98E4-27D0D99FA4B2}"/>
    <dgm:cxn modelId="{F914F636-C638-451E-B8B2-D55223ECADAB}" type="presOf" srcId="{83F60C90-96E5-4DA5-952E-A81F787DA227}" destId="{FF76F986-9288-4F94-B1EB-D7DA0A9B8FF0}" srcOrd="0" destOrd="0" presId="urn:microsoft.com/office/officeart/2005/8/layout/matrix2"/>
    <dgm:cxn modelId="{9587C55F-FBAB-4DFC-9EEE-C49113AF9AFE}" srcId="{38CC9482-46E8-47A9-9FF8-70B8BBF597DC}" destId="{83F60C90-96E5-4DA5-952E-A81F787DA227}" srcOrd="3" destOrd="0" parTransId="{45DFACFE-2A86-4C41-AB7C-044E543EE9AB}" sibTransId="{BFC6F257-1996-4831-AF42-03EFD3D4E29B}"/>
    <dgm:cxn modelId="{0341DA6F-FA66-44D6-9083-AB093C783214}" srcId="{38CC9482-46E8-47A9-9FF8-70B8BBF597DC}" destId="{B7B31696-73FE-4A1D-8FB8-71A5C4FFCB7B}" srcOrd="2" destOrd="0" parTransId="{CFBB9885-D65E-4D05-8B07-26E4AD52F3C0}" sibTransId="{0EEB2728-C165-46AE-B6DB-6F2319C62CF0}"/>
    <dgm:cxn modelId="{629D31D3-AA61-407E-9E2A-E334245FE8C7}" type="presOf" srcId="{38CC9482-46E8-47A9-9FF8-70B8BBF597DC}" destId="{C3BBEDC9-80E6-4E51-8F0C-38FABAFA9A8A}" srcOrd="0" destOrd="0" presId="urn:microsoft.com/office/officeart/2005/8/layout/matrix2"/>
    <dgm:cxn modelId="{8129D9DF-B898-472E-9B09-0E10997D20E8}" type="presOf" srcId="{95CD6476-02AE-43F0-BDA5-7128863DC8DD}" destId="{08E76610-A2CC-4FCC-AC4B-BF1EF11522C6}" srcOrd="0" destOrd="0" presId="urn:microsoft.com/office/officeart/2005/8/layout/matrix2"/>
    <dgm:cxn modelId="{33CA3CE5-863E-4DB2-9D3C-D74908090C64}" type="presOf" srcId="{CBAF2B62-2CD1-492F-9C0D-7724F2F9A263}" destId="{4FC05C4F-8F71-48B5-B3BA-463CC7531C2E}" srcOrd="0" destOrd="0" presId="urn:microsoft.com/office/officeart/2005/8/layout/matrix2"/>
    <dgm:cxn modelId="{6FAD4AF7-7FA4-4097-87D6-03D1104E027A}" type="presOf" srcId="{B7B31696-73FE-4A1D-8FB8-71A5C4FFCB7B}" destId="{C4662A16-7D8A-4990-8B9F-44F1C2B2B704}" srcOrd="0" destOrd="0" presId="urn:microsoft.com/office/officeart/2005/8/layout/matrix2"/>
    <dgm:cxn modelId="{518AF420-CE8E-4EC9-A753-1056655BF508}" type="presParOf" srcId="{C3BBEDC9-80E6-4E51-8F0C-38FABAFA9A8A}" destId="{96CCE6F7-1CC1-4CF2-ADEB-E53052EFEDEE}" srcOrd="0" destOrd="0" presId="urn:microsoft.com/office/officeart/2005/8/layout/matrix2"/>
    <dgm:cxn modelId="{A3AE30D0-6326-4EFF-8873-280BAE8239FA}" type="presParOf" srcId="{C3BBEDC9-80E6-4E51-8F0C-38FABAFA9A8A}" destId="{4FC05C4F-8F71-48B5-B3BA-463CC7531C2E}" srcOrd="1" destOrd="0" presId="urn:microsoft.com/office/officeart/2005/8/layout/matrix2"/>
    <dgm:cxn modelId="{08FF679E-C9FF-44D3-9F3A-7F39B48953AB}" type="presParOf" srcId="{C3BBEDC9-80E6-4E51-8F0C-38FABAFA9A8A}" destId="{08E76610-A2CC-4FCC-AC4B-BF1EF11522C6}" srcOrd="2" destOrd="0" presId="urn:microsoft.com/office/officeart/2005/8/layout/matrix2"/>
    <dgm:cxn modelId="{90EABFD7-2F2A-4998-8A25-34BBA43FA1C3}" type="presParOf" srcId="{C3BBEDC9-80E6-4E51-8F0C-38FABAFA9A8A}" destId="{C4662A16-7D8A-4990-8B9F-44F1C2B2B704}" srcOrd="3" destOrd="0" presId="urn:microsoft.com/office/officeart/2005/8/layout/matrix2"/>
    <dgm:cxn modelId="{3ED19F0A-BF14-47CE-B56C-82F7426A66E1}"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A01A5-E039-4BE0-8394-7495F112FED5}">
      <dsp:nvSpPr>
        <dsp:cNvPr id="0" name=""/>
        <dsp:cNvSpPr/>
      </dsp:nvSpPr>
      <dsp:spPr>
        <a:xfrm>
          <a:off x="0" y="3400265"/>
          <a:ext cx="5400000" cy="557841"/>
        </a:xfrm>
        <a:prstGeom prst="rec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5</a:t>
          </a:r>
          <a:r>
            <a:rPr kumimoji="1" lang="ja-JP" altLang="en-US" sz="1400" kern="1200" dirty="0"/>
            <a:t>クール：</a:t>
          </a:r>
          <a:r>
            <a:rPr kumimoji="1" lang="en-US" altLang="ja-JP" sz="1400" kern="1200" dirty="0"/>
            <a:t>2</a:t>
          </a:r>
          <a:r>
            <a:rPr kumimoji="1" lang="ja-JP" altLang="en-US" sz="1400" kern="1200" dirty="0"/>
            <a:t>月以降</a:t>
          </a:r>
        </a:p>
      </dsp:txBody>
      <dsp:txXfrm>
        <a:off x="0" y="3400265"/>
        <a:ext cx="5400000" cy="301234"/>
      </dsp:txXfrm>
    </dsp:sp>
    <dsp:sp modelId="{6627363E-6C08-4E82-8267-FBB33EB79A87}">
      <dsp:nvSpPr>
        <dsp:cNvPr id="0" name=""/>
        <dsp:cNvSpPr/>
      </dsp:nvSpPr>
      <dsp:spPr>
        <a:xfrm>
          <a:off x="0" y="3690342"/>
          <a:ext cx="5400000" cy="256607"/>
        </a:xfrm>
        <a:prstGeom prst="rect">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継続的な組織活性化の実践</a:t>
          </a:r>
        </a:p>
      </dsp:txBody>
      <dsp:txXfrm>
        <a:off x="0" y="3690342"/>
        <a:ext cx="5400000" cy="256607"/>
      </dsp:txXfrm>
    </dsp:sp>
    <dsp:sp modelId="{B4428358-5EE4-4E1A-A806-79CA800D7193}">
      <dsp:nvSpPr>
        <dsp:cNvPr id="0" name=""/>
        <dsp:cNvSpPr/>
      </dsp:nvSpPr>
      <dsp:spPr>
        <a:xfrm rot="10800000">
          <a:off x="0" y="2550672"/>
          <a:ext cx="5400000" cy="857960"/>
        </a:xfrm>
        <a:prstGeom prst="upArrowCallou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4</a:t>
          </a:r>
          <a:r>
            <a:rPr kumimoji="1" lang="ja-JP" altLang="en-US" sz="1400" kern="1200" dirty="0"/>
            <a:t>クール：</a:t>
          </a:r>
          <a:r>
            <a:rPr kumimoji="1" lang="en-US" altLang="ja-JP" sz="1400" kern="1200" dirty="0"/>
            <a:t>1</a:t>
          </a:r>
          <a:r>
            <a:rPr kumimoji="1" lang="ja-JP" altLang="en-US" sz="1400" kern="1200" dirty="0"/>
            <a:t>月</a:t>
          </a:r>
        </a:p>
      </dsp:txBody>
      <dsp:txXfrm rot="-10800000">
        <a:off x="0" y="2550672"/>
        <a:ext cx="5400000" cy="301144"/>
      </dsp:txXfrm>
    </dsp:sp>
    <dsp:sp modelId="{33066E15-D67C-4DFF-A6ED-BF34AF7AE174}">
      <dsp:nvSpPr>
        <dsp:cNvPr id="0" name=""/>
        <dsp:cNvSpPr/>
      </dsp:nvSpPr>
      <dsp:spPr>
        <a:xfrm>
          <a:off x="0" y="2851816"/>
          <a:ext cx="5400000" cy="256530"/>
        </a:xfrm>
        <a:prstGeom prst="rect">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リーダークラスによる成果共有ミーティング</a:t>
          </a:r>
        </a:p>
      </dsp:txBody>
      <dsp:txXfrm>
        <a:off x="0" y="2851816"/>
        <a:ext cx="5400000" cy="256530"/>
      </dsp:txXfrm>
    </dsp:sp>
    <dsp:sp modelId="{63131AF0-A29A-403B-8E33-635978EE6D4D}">
      <dsp:nvSpPr>
        <dsp:cNvPr id="0" name=""/>
        <dsp:cNvSpPr/>
      </dsp:nvSpPr>
      <dsp:spPr>
        <a:xfrm rot="10800000">
          <a:off x="0" y="1713845"/>
          <a:ext cx="5400000" cy="857960"/>
        </a:xfrm>
        <a:prstGeom prst="upArrowCallou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3</a:t>
          </a:r>
          <a:r>
            <a:rPr kumimoji="1" lang="ja-JP" altLang="en-US" sz="1400" kern="1200" dirty="0"/>
            <a:t>クール：</a:t>
          </a:r>
          <a:r>
            <a:rPr kumimoji="1" lang="en-US" altLang="ja-JP" sz="1400" kern="1200" dirty="0"/>
            <a:t>12</a:t>
          </a:r>
          <a:r>
            <a:rPr kumimoji="1" lang="ja-JP" altLang="en-US" sz="1400" kern="1200" dirty="0"/>
            <a:t>月</a:t>
          </a:r>
        </a:p>
      </dsp:txBody>
      <dsp:txXfrm rot="-10800000">
        <a:off x="0" y="1713845"/>
        <a:ext cx="5400000" cy="301144"/>
      </dsp:txXfrm>
    </dsp:sp>
    <dsp:sp modelId="{4A9B0603-F262-4CE4-A94A-A314055B8804}">
      <dsp:nvSpPr>
        <dsp:cNvPr id="0" name=""/>
        <dsp:cNvSpPr/>
      </dsp:nvSpPr>
      <dsp:spPr>
        <a:xfrm>
          <a:off x="0" y="2002223"/>
          <a:ext cx="5400000" cy="256530"/>
        </a:xfrm>
        <a:prstGeom prst="rect">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組織活性化研修（</a:t>
          </a:r>
          <a:r>
            <a:rPr kumimoji="1" lang="en-US" altLang="ja-JP" sz="1400" kern="1200" dirty="0"/>
            <a:t>1</a:t>
          </a:r>
          <a:r>
            <a:rPr kumimoji="1" lang="ja-JP" altLang="en-US" sz="1400" kern="1200" dirty="0"/>
            <a:t>日）</a:t>
          </a:r>
        </a:p>
      </dsp:txBody>
      <dsp:txXfrm>
        <a:off x="0" y="2002223"/>
        <a:ext cx="5400000" cy="256530"/>
      </dsp:txXfrm>
    </dsp:sp>
    <dsp:sp modelId="{23D636EA-FFAC-4ADE-8BF5-72C7F9539DD2}">
      <dsp:nvSpPr>
        <dsp:cNvPr id="0" name=""/>
        <dsp:cNvSpPr/>
      </dsp:nvSpPr>
      <dsp:spPr>
        <a:xfrm rot="10800000">
          <a:off x="0" y="851486"/>
          <a:ext cx="5400000" cy="857960"/>
        </a:xfrm>
        <a:prstGeom prst="upArrowCallou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2</a:t>
          </a:r>
          <a:r>
            <a:rPr kumimoji="1" lang="ja-JP" altLang="en-US" sz="1400" kern="1200" dirty="0"/>
            <a:t>クール：</a:t>
          </a:r>
          <a:r>
            <a:rPr kumimoji="1" lang="en-US" altLang="ja-JP" sz="1400" kern="1200" dirty="0"/>
            <a:t>11</a:t>
          </a:r>
          <a:r>
            <a:rPr kumimoji="1" lang="ja-JP" altLang="en-US" sz="1400" kern="1200" dirty="0"/>
            <a:t>月</a:t>
          </a:r>
        </a:p>
      </dsp:txBody>
      <dsp:txXfrm rot="-10800000">
        <a:off x="0" y="851486"/>
        <a:ext cx="5400000" cy="301144"/>
      </dsp:txXfrm>
    </dsp:sp>
    <dsp:sp modelId="{F5DAE9DE-2B93-4BA8-ACF5-B4B04E04B599}">
      <dsp:nvSpPr>
        <dsp:cNvPr id="0" name=""/>
        <dsp:cNvSpPr/>
      </dsp:nvSpPr>
      <dsp:spPr>
        <a:xfrm>
          <a:off x="0" y="1152630"/>
          <a:ext cx="5400000" cy="256530"/>
        </a:xfrm>
        <a:prstGeom prst="rect">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インビテーション策定・展開</a:t>
          </a:r>
        </a:p>
      </dsp:txBody>
      <dsp:txXfrm>
        <a:off x="0" y="1152630"/>
        <a:ext cx="5400000" cy="256530"/>
      </dsp:txXfrm>
    </dsp:sp>
    <dsp:sp modelId="{33EEB1BF-B683-43C2-9EBD-8A93D4BD2091}">
      <dsp:nvSpPr>
        <dsp:cNvPr id="0" name=""/>
        <dsp:cNvSpPr/>
      </dsp:nvSpPr>
      <dsp:spPr>
        <a:xfrm rot="10800000">
          <a:off x="0" y="0"/>
          <a:ext cx="5400000" cy="857960"/>
        </a:xfrm>
        <a:prstGeom prst="upArrowCallou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1</a:t>
          </a:r>
          <a:r>
            <a:rPr kumimoji="1" lang="ja-JP" altLang="en-US" sz="1400" kern="1200" dirty="0"/>
            <a:t>クール：</a:t>
          </a:r>
          <a:r>
            <a:rPr kumimoji="1" lang="en-US" altLang="ja-JP" sz="1400" kern="1200" dirty="0"/>
            <a:t>10</a:t>
          </a:r>
          <a:r>
            <a:rPr kumimoji="1" lang="ja-JP" altLang="en-US" sz="1400" kern="1200" dirty="0"/>
            <a:t>月</a:t>
          </a:r>
        </a:p>
      </dsp:txBody>
      <dsp:txXfrm rot="-10800000">
        <a:off x="0" y="0"/>
        <a:ext cx="5400000" cy="301144"/>
      </dsp:txXfrm>
    </dsp:sp>
    <dsp:sp modelId="{AFB6DD7C-2432-4E66-8EF7-5F751204D40D}">
      <dsp:nvSpPr>
        <dsp:cNvPr id="0" name=""/>
        <dsp:cNvSpPr/>
      </dsp:nvSpPr>
      <dsp:spPr>
        <a:xfrm>
          <a:off x="0" y="303037"/>
          <a:ext cx="5400000" cy="256530"/>
        </a:xfrm>
        <a:prstGeom prst="rect">
          <a:avLst/>
        </a:prstGeom>
        <a:solidFill>
          <a:schemeClr val="dk2">
            <a:alpha val="90000"/>
            <a:tint val="40000"/>
            <a:hueOff val="0"/>
            <a:satOff val="0"/>
            <a:lumOff val="0"/>
            <a:alphaOff val="0"/>
          </a:schemeClr>
        </a:solidFill>
        <a:ln w="19050" cap="rnd"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組織活性化のための現状チェック・課題抽出</a:t>
          </a:r>
        </a:p>
      </dsp:txBody>
      <dsp:txXfrm>
        <a:off x="0" y="303037"/>
        <a:ext cx="5400000" cy="2565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A136D-8D2F-4030-86CD-3672FE7C27A1}">
      <dsp:nvSpPr>
        <dsp:cNvPr id="0" name=""/>
        <dsp:cNvSpPr/>
      </dsp:nvSpPr>
      <dsp:spPr>
        <a:xfrm>
          <a:off x="2160000" y="0"/>
          <a:ext cx="1440000" cy="1080000"/>
        </a:xfrm>
        <a:prstGeom prst="trapezoid">
          <a:avLst>
            <a:gd name="adj" fmla="val 66667"/>
          </a:avLst>
        </a:prstGeom>
        <a:solidFill>
          <a:schemeClr val="accent6">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実践による組織活性化</a:t>
          </a:r>
        </a:p>
      </dsp:txBody>
      <dsp:txXfrm>
        <a:off x="2160000" y="0"/>
        <a:ext cx="1440000" cy="1080000"/>
      </dsp:txXfrm>
    </dsp:sp>
    <dsp:sp modelId="{77E37266-7AC5-4664-B0F6-A937B6CBBE3F}">
      <dsp:nvSpPr>
        <dsp:cNvPr id="0" name=""/>
        <dsp:cNvSpPr/>
      </dsp:nvSpPr>
      <dsp:spPr>
        <a:xfrm>
          <a:off x="1440000" y="1080000"/>
          <a:ext cx="2880000" cy="1080000"/>
        </a:xfrm>
        <a:prstGeom prst="trapezoid">
          <a:avLst>
            <a:gd name="adj" fmla="val 66667"/>
          </a:avLst>
        </a:prstGeom>
        <a:solidFill>
          <a:schemeClr val="accent6">
            <a:shade val="50000"/>
            <a:hueOff val="-146753"/>
            <a:satOff val="6452"/>
            <a:lumOff val="1919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マインド形成</a:t>
          </a:r>
        </a:p>
      </dsp:txBody>
      <dsp:txXfrm>
        <a:off x="1943999" y="1080000"/>
        <a:ext cx="1872000" cy="1080000"/>
      </dsp:txXfrm>
    </dsp:sp>
    <dsp:sp modelId="{AFA5CA0A-4C26-42E2-8BB0-F138A4AE5B6E}">
      <dsp:nvSpPr>
        <dsp:cNvPr id="0" name=""/>
        <dsp:cNvSpPr/>
      </dsp:nvSpPr>
      <dsp:spPr>
        <a:xfrm>
          <a:off x="720000" y="2160000"/>
          <a:ext cx="4320000" cy="1080000"/>
        </a:xfrm>
        <a:prstGeom prst="trapezoid">
          <a:avLst>
            <a:gd name="adj" fmla="val 66667"/>
          </a:avLst>
        </a:prstGeom>
        <a:solidFill>
          <a:schemeClr val="accent6">
            <a:shade val="50000"/>
            <a:hueOff val="-293505"/>
            <a:satOff val="12904"/>
            <a:lumOff val="3838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スキル向上</a:t>
          </a:r>
        </a:p>
      </dsp:txBody>
      <dsp:txXfrm>
        <a:off x="1475999" y="2160000"/>
        <a:ext cx="2808000" cy="1080000"/>
      </dsp:txXfrm>
    </dsp:sp>
    <dsp:sp modelId="{06D44F66-819A-4CE7-B59D-1D0235D8A378}">
      <dsp:nvSpPr>
        <dsp:cNvPr id="0" name=""/>
        <dsp:cNvSpPr/>
      </dsp:nvSpPr>
      <dsp:spPr>
        <a:xfrm>
          <a:off x="0" y="3240000"/>
          <a:ext cx="5760000" cy="1080000"/>
        </a:xfrm>
        <a:prstGeom prst="trapezoid">
          <a:avLst>
            <a:gd name="adj" fmla="val 66667"/>
          </a:avLst>
        </a:prstGeom>
        <a:solidFill>
          <a:schemeClr val="accent6">
            <a:shade val="50000"/>
            <a:hueOff val="-146753"/>
            <a:satOff val="6452"/>
            <a:lumOff val="1919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知識吸収</a:t>
          </a:r>
        </a:p>
      </dsp:txBody>
      <dsp:txXfrm>
        <a:off x="1007999" y="3240000"/>
        <a:ext cx="3744000" cy="108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30035-AB49-4135-8029-2CFFBBBC209E}">
      <dsp:nvSpPr>
        <dsp:cNvPr id="0" name=""/>
        <dsp:cNvSpPr/>
      </dsp:nvSpPr>
      <dsp:spPr>
        <a:xfrm>
          <a:off x="6980412" y="2453431"/>
          <a:ext cx="710103" cy="246482"/>
        </a:xfrm>
        <a:custGeom>
          <a:avLst/>
          <a:gdLst/>
          <a:ahLst/>
          <a:cxnLst/>
          <a:rect l="0" t="0" r="0" b="0"/>
          <a:pathLst>
            <a:path>
              <a:moveTo>
                <a:pt x="0" y="0"/>
              </a:moveTo>
              <a:lnTo>
                <a:pt x="0" y="123241"/>
              </a:lnTo>
              <a:lnTo>
                <a:pt x="710103" y="123241"/>
              </a:lnTo>
              <a:lnTo>
                <a:pt x="710103" y="246482"/>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06643F6-0C96-43C7-B62E-70FE62159880}">
      <dsp:nvSpPr>
        <dsp:cNvPr id="0" name=""/>
        <dsp:cNvSpPr/>
      </dsp:nvSpPr>
      <dsp:spPr>
        <a:xfrm>
          <a:off x="6270309" y="2453431"/>
          <a:ext cx="710103" cy="246482"/>
        </a:xfrm>
        <a:custGeom>
          <a:avLst/>
          <a:gdLst/>
          <a:ahLst/>
          <a:cxnLst/>
          <a:rect l="0" t="0" r="0" b="0"/>
          <a:pathLst>
            <a:path>
              <a:moveTo>
                <a:pt x="710103" y="0"/>
              </a:moveTo>
              <a:lnTo>
                <a:pt x="710103" y="123241"/>
              </a:lnTo>
              <a:lnTo>
                <a:pt x="0" y="123241"/>
              </a:lnTo>
              <a:lnTo>
                <a:pt x="0" y="246482"/>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969157B-92FF-4AA6-B58E-C82453E434ED}">
      <dsp:nvSpPr>
        <dsp:cNvPr id="0" name=""/>
        <dsp:cNvSpPr/>
      </dsp:nvSpPr>
      <dsp:spPr>
        <a:xfrm>
          <a:off x="4139999" y="1620086"/>
          <a:ext cx="2840412" cy="246482"/>
        </a:xfrm>
        <a:custGeom>
          <a:avLst/>
          <a:gdLst/>
          <a:ahLst/>
          <a:cxnLst/>
          <a:rect l="0" t="0" r="0" b="0"/>
          <a:pathLst>
            <a:path>
              <a:moveTo>
                <a:pt x="0" y="0"/>
              </a:moveTo>
              <a:lnTo>
                <a:pt x="0" y="123241"/>
              </a:lnTo>
              <a:lnTo>
                <a:pt x="2840412" y="123241"/>
              </a:lnTo>
              <a:lnTo>
                <a:pt x="2840412" y="246482"/>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EA7C449-BF8C-483C-A5D7-6415472536E0}">
      <dsp:nvSpPr>
        <dsp:cNvPr id="0" name=""/>
        <dsp:cNvSpPr/>
      </dsp:nvSpPr>
      <dsp:spPr>
        <a:xfrm>
          <a:off x="4139999" y="2453431"/>
          <a:ext cx="710103" cy="246482"/>
        </a:xfrm>
        <a:custGeom>
          <a:avLst/>
          <a:gdLst/>
          <a:ahLst/>
          <a:cxnLst/>
          <a:rect l="0" t="0" r="0" b="0"/>
          <a:pathLst>
            <a:path>
              <a:moveTo>
                <a:pt x="0" y="0"/>
              </a:moveTo>
              <a:lnTo>
                <a:pt x="0" y="123241"/>
              </a:lnTo>
              <a:lnTo>
                <a:pt x="710103" y="123241"/>
              </a:lnTo>
              <a:lnTo>
                <a:pt x="710103" y="246482"/>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D7946DA-ECC6-492F-9670-083BABD2D544}">
      <dsp:nvSpPr>
        <dsp:cNvPr id="0" name=""/>
        <dsp:cNvSpPr/>
      </dsp:nvSpPr>
      <dsp:spPr>
        <a:xfrm>
          <a:off x="3429896" y="2453431"/>
          <a:ext cx="710103" cy="246482"/>
        </a:xfrm>
        <a:custGeom>
          <a:avLst/>
          <a:gdLst/>
          <a:ahLst/>
          <a:cxnLst/>
          <a:rect l="0" t="0" r="0" b="0"/>
          <a:pathLst>
            <a:path>
              <a:moveTo>
                <a:pt x="710103" y="0"/>
              </a:moveTo>
              <a:lnTo>
                <a:pt x="710103" y="123241"/>
              </a:lnTo>
              <a:lnTo>
                <a:pt x="0" y="123241"/>
              </a:lnTo>
              <a:lnTo>
                <a:pt x="0" y="246482"/>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1A98E1-A95B-4340-999E-D3D658544AC5}">
      <dsp:nvSpPr>
        <dsp:cNvPr id="0" name=""/>
        <dsp:cNvSpPr/>
      </dsp:nvSpPr>
      <dsp:spPr>
        <a:xfrm>
          <a:off x="4094280" y="1620086"/>
          <a:ext cx="91440" cy="246482"/>
        </a:xfrm>
        <a:custGeom>
          <a:avLst/>
          <a:gdLst/>
          <a:ahLst/>
          <a:cxnLst/>
          <a:rect l="0" t="0" r="0" b="0"/>
          <a:pathLst>
            <a:path>
              <a:moveTo>
                <a:pt x="45720" y="0"/>
              </a:moveTo>
              <a:lnTo>
                <a:pt x="45720" y="246482"/>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E502F93-B194-46A7-928D-7687D16CB539}">
      <dsp:nvSpPr>
        <dsp:cNvPr id="0" name=""/>
        <dsp:cNvSpPr/>
      </dsp:nvSpPr>
      <dsp:spPr>
        <a:xfrm>
          <a:off x="1299587" y="2453431"/>
          <a:ext cx="710103" cy="246482"/>
        </a:xfrm>
        <a:custGeom>
          <a:avLst/>
          <a:gdLst/>
          <a:ahLst/>
          <a:cxnLst/>
          <a:rect l="0" t="0" r="0" b="0"/>
          <a:pathLst>
            <a:path>
              <a:moveTo>
                <a:pt x="0" y="0"/>
              </a:moveTo>
              <a:lnTo>
                <a:pt x="0" y="123241"/>
              </a:lnTo>
              <a:lnTo>
                <a:pt x="710103" y="123241"/>
              </a:lnTo>
              <a:lnTo>
                <a:pt x="710103" y="246482"/>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36727-83DD-473B-A271-3E7102EAE5F0}">
      <dsp:nvSpPr>
        <dsp:cNvPr id="0" name=""/>
        <dsp:cNvSpPr/>
      </dsp:nvSpPr>
      <dsp:spPr>
        <a:xfrm>
          <a:off x="589483" y="2453431"/>
          <a:ext cx="710103" cy="246482"/>
        </a:xfrm>
        <a:custGeom>
          <a:avLst/>
          <a:gdLst/>
          <a:ahLst/>
          <a:cxnLst/>
          <a:rect l="0" t="0" r="0" b="0"/>
          <a:pathLst>
            <a:path>
              <a:moveTo>
                <a:pt x="710103" y="0"/>
              </a:moveTo>
              <a:lnTo>
                <a:pt x="710103" y="123241"/>
              </a:lnTo>
              <a:lnTo>
                <a:pt x="0" y="123241"/>
              </a:lnTo>
              <a:lnTo>
                <a:pt x="0" y="246482"/>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62770A-0A3E-41A5-BEFA-B31157B47736}">
      <dsp:nvSpPr>
        <dsp:cNvPr id="0" name=""/>
        <dsp:cNvSpPr/>
      </dsp:nvSpPr>
      <dsp:spPr>
        <a:xfrm>
          <a:off x="1299587" y="1620086"/>
          <a:ext cx="2840412" cy="246482"/>
        </a:xfrm>
        <a:custGeom>
          <a:avLst/>
          <a:gdLst/>
          <a:ahLst/>
          <a:cxnLst/>
          <a:rect l="0" t="0" r="0" b="0"/>
          <a:pathLst>
            <a:path>
              <a:moveTo>
                <a:pt x="2840412" y="0"/>
              </a:moveTo>
              <a:lnTo>
                <a:pt x="2840412" y="123241"/>
              </a:lnTo>
              <a:lnTo>
                <a:pt x="0" y="123241"/>
              </a:lnTo>
              <a:lnTo>
                <a:pt x="0" y="246482"/>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1265A4-0F30-4EB3-89D9-A3DE6D5DEA20}">
      <dsp:nvSpPr>
        <dsp:cNvPr id="0" name=""/>
        <dsp:cNvSpPr/>
      </dsp:nvSpPr>
      <dsp:spPr>
        <a:xfrm>
          <a:off x="3553137" y="1033224"/>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自立した行動</a:t>
          </a:r>
        </a:p>
      </dsp:txBody>
      <dsp:txXfrm>
        <a:off x="3553137" y="1033224"/>
        <a:ext cx="1173724" cy="586862"/>
      </dsp:txXfrm>
    </dsp:sp>
    <dsp:sp modelId="{691A815E-8598-4D22-AE7D-43980624AF59}">
      <dsp:nvSpPr>
        <dsp:cNvPr id="0" name=""/>
        <dsp:cNvSpPr/>
      </dsp:nvSpPr>
      <dsp:spPr>
        <a:xfrm>
          <a:off x="712724" y="1866568"/>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仕事に対する</a:t>
          </a:r>
          <a:br>
            <a:rPr lang="en-US" altLang="ja-JP" sz="1200" kern="1200" dirty="0"/>
          </a:br>
          <a:r>
            <a:rPr lang="ja-JP" altLang="en-US" sz="1200" kern="1200" dirty="0"/>
            <a:t>姿勢</a:t>
          </a:r>
        </a:p>
      </dsp:txBody>
      <dsp:txXfrm>
        <a:off x="712724" y="1866568"/>
        <a:ext cx="1173724" cy="586862"/>
      </dsp:txXfrm>
    </dsp:sp>
    <dsp:sp modelId="{07D24ADB-4E2E-4B6F-9B94-6622B0077E4C}">
      <dsp:nvSpPr>
        <dsp:cNvPr id="0" name=""/>
        <dsp:cNvSpPr/>
      </dsp:nvSpPr>
      <dsp:spPr>
        <a:xfrm>
          <a:off x="2621" y="2699913"/>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上司との</a:t>
          </a:r>
          <a:br>
            <a:rPr lang="en-US" altLang="ja-JP" sz="1200" kern="1200" dirty="0"/>
          </a:br>
          <a:r>
            <a:rPr lang="ja-JP" altLang="en-US" sz="1200" kern="1200" dirty="0"/>
            <a:t>関わり方</a:t>
          </a:r>
        </a:p>
      </dsp:txBody>
      <dsp:txXfrm>
        <a:off x="2621" y="2699913"/>
        <a:ext cx="1173724" cy="586862"/>
      </dsp:txXfrm>
    </dsp:sp>
    <dsp:sp modelId="{135407E6-4217-478D-8EC8-3D56253442E5}">
      <dsp:nvSpPr>
        <dsp:cNvPr id="0" name=""/>
        <dsp:cNvSpPr/>
      </dsp:nvSpPr>
      <dsp:spPr>
        <a:xfrm>
          <a:off x="1422828" y="2699913"/>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仕事に対する</a:t>
          </a:r>
          <a:br>
            <a:rPr lang="en-US" altLang="ja-JP" sz="1200" kern="1200" dirty="0"/>
          </a:br>
          <a:r>
            <a:rPr lang="ja-JP" altLang="en-US" sz="1200" kern="1200" dirty="0"/>
            <a:t>関わり方</a:t>
          </a:r>
        </a:p>
      </dsp:txBody>
      <dsp:txXfrm>
        <a:off x="1422828" y="2699913"/>
        <a:ext cx="1173724" cy="586862"/>
      </dsp:txXfrm>
    </dsp:sp>
    <dsp:sp modelId="{8F63D625-5FD3-4B1A-9451-E7EE8B06BB59}">
      <dsp:nvSpPr>
        <dsp:cNvPr id="0" name=""/>
        <dsp:cNvSpPr/>
      </dsp:nvSpPr>
      <dsp:spPr>
        <a:xfrm>
          <a:off x="3553137" y="1866568"/>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肯定的な</a:t>
          </a:r>
          <a:br>
            <a:rPr lang="en-US" altLang="ja-JP" sz="1200" kern="1200" dirty="0"/>
          </a:br>
          <a:r>
            <a:rPr lang="ja-JP" altLang="en-US" sz="1200" kern="1200" dirty="0"/>
            <a:t>マインド</a:t>
          </a:r>
        </a:p>
      </dsp:txBody>
      <dsp:txXfrm>
        <a:off x="3553137" y="1866568"/>
        <a:ext cx="1173724" cy="586862"/>
      </dsp:txXfrm>
    </dsp:sp>
    <dsp:sp modelId="{8A73D39F-0225-4DDD-99B8-44F265D6BC5B}">
      <dsp:nvSpPr>
        <dsp:cNvPr id="0" name=""/>
        <dsp:cNvSpPr/>
      </dsp:nvSpPr>
      <dsp:spPr>
        <a:xfrm>
          <a:off x="2843034" y="2699913"/>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肯定的な</a:t>
          </a:r>
          <a:br>
            <a:rPr lang="en-US" altLang="ja-JP" sz="1200" kern="1200" dirty="0"/>
          </a:br>
          <a:r>
            <a:rPr lang="ja-JP" altLang="en-US" sz="1200" kern="1200" dirty="0"/>
            <a:t>理解</a:t>
          </a:r>
        </a:p>
      </dsp:txBody>
      <dsp:txXfrm>
        <a:off x="2843034" y="2699913"/>
        <a:ext cx="1173724" cy="586862"/>
      </dsp:txXfrm>
    </dsp:sp>
    <dsp:sp modelId="{C40EE64F-6328-4AAC-9A49-361F11F69E75}">
      <dsp:nvSpPr>
        <dsp:cNvPr id="0" name=""/>
        <dsp:cNvSpPr/>
      </dsp:nvSpPr>
      <dsp:spPr>
        <a:xfrm>
          <a:off x="4263241" y="2699913"/>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前向きな姿勢</a:t>
          </a:r>
        </a:p>
      </dsp:txBody>
      <dsp:txXfrm>
        <a:off x="4263241" y="2699913"/>
        <a:ext cx="1173724" cy="586862"/>
      </dsp:txXfrm>
    </dsp:sp>
    <dsp:sp modelId="{A2A83A62-EE34-4027-BAEF-16141EDE041F}">
      <dsp:nvSpPr>
        <dsp:cNvPr id="0" name=""/>
        <dsp:cNvSpPr/>
      </dsp:nvSpPr>
      <dsp:spPr>
        <a:xfrm>
          <a:off x="6393550" y="1866568"/>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自己成長</a:t>
          </a:r>
          <a:br>
            <a:rPr lang="en-US" altLang="ja-JP" sz="1200" kern="1200" dirty="0"/>
          </a:br>
          <a:r>
            <a:rPr lang="ja-JP" altLang="en-US" sz="1200" kern="1200" dirty="0"/>
            <a:t>の意欲</a:t>
          </a:r>
        </a:p>
      </dsp:txBody>
      <dsp:txXfrm>
        <a:off x="6393550" y="1866568"/>
        <a:ext cx="1173724" cy="586862"/>
      </dsp:txXfrm>
    </dsp:sp>
    <dsp:sp modelId="{CEC9D20A-2813-488E-B9AD-F6DF3C695015}">
      <dsp:nvSpPr>
        <dsp:cNvPr id="0" name=""/>
        <dsp:cNvSpPr/>
      </dsp:nvSpPr>
      <dsp:spPr>
        <a:xfrm>
          <a:off x="5683447" y="2699913"/>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挑戦意欲</a:t>
          </a:r>
        </a:p>
      </dsp:txBody>
      <dsp:txXfrm>
        <a:off x="5683447" y="2699913"/>
        <a:ext cx="1173724" cy="586862"/>
      </dsp:txXfrm>
    </dsp:sp>
    <dsp:sp modelId="{35E32828-6EC4-4740-BD12-47FC083B5841}">
      <dsp:nvSpPr>
        <dsp:cNvPr id="0" name=""/>
        <dsp:cNvSpPr/>
      </dsp:nvSpPr>
      <dsp:spPr>
        <a:xfrm>
          <a:off x="7103654" y="2699913"/>
          <a:ext cx="1173724" cy="58686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ja-JP" altLang="en-US" sz="1200" kern="1200" dirty="0"/>
            <a:t>問題発見と</a:t>
          </a:r>
          <a:br>
            <a:rPr lang="en-US" altLang="ja-JP" sz="1200" kern="1200" dirty="0"/>
          </a:br>
          <a:r>
            <a:rPr lang="ja-JP" altLang="en-US" sz="1200" kern="1200" dirty="0"/>
            <a:t>課題解決</a:t>
          </a:r>
        </a:p>
      </dsp:txBody>
      <dsp:txXfrm>
        <a:off x="7103654" y="2699913"/>
        <a:ext cx="1173724" cy="5868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潜在的</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高度</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無関心</a:t>
          </a:r>
          <a:br>
            <a:rPr kumimoji="1" lang="en-US" altLang="ja-JP" sz="1400" kern="1200" dirty="0"/>
          </a:br>
          <a:r>
            <a:rPr kumimoji="1" lang="ja-JP" altLang="en-US" sz="1400" kern="1200" dirty="0"/>
            <a:t>領域</a:t>
          </a:r>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活性化</a:t>
          </a:r>
          <a:br>
            <a:rPr kumimoji="1" lang="en-US" altLang="ja-JP" sz="1400" kern="1200" dirty="0"/>
          </a:br>
          <a:r>
            <a:rPr kumimoji="1" lang="ja-JP" altLang="en-US" sz="1400" kern="1200" dirty="0"/>
            <a:t>予備軍</a:t>
          </a:r>
          <a:br>
            <a:rPr kumimoji="1" lang="en-US" altLang="ja-JP" sz="1400" kern="1200" dirty="0"/>
          </a:br>
          <a:r>
            <a:rPr kumimoji="1" lang="ja-JP" altLang="en-US" sz="1400" kern="1200" dirty="0"/>
            <a:t>領域</a:t>
          </a:r>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D9871D-0C66-4920-B052-FBECD3BE8EB8}" type="datetimeFigureOut">
              <a:rPr kumimoji="1" lang="ja-JP" altLang="en-US" smtClean="0"/>
              <a:t>2024/7/12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4E7C2E-2208-40DF-A965-2121ED0949A2}" type="slidenum">
              <a:rPr kumimoji="1" lang="ja-JP" altLang="en-US" smtClean="0"/>
              <a:t>‹#›</a:t>
            </a:fld>
            <a:endParaRPr kumimoji="1" lang="ja-JP" altLang="en-US"/>
          </a:p>
        </p:txBody>
      </p:sp>
    </p:spTree>
    <p:extLst>
      <p:ext uri="{BB962C8B-B14F-4D97-AF65-F5344CB8AC3E}">
        <p14:creationId xmlns:p14="http://schemas.microsoft.com/office/powerpoint/2010/main" val="2767867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1557AC-AA9A-49C0-A3DE-BFB480995E4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2024/7/12</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508729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72355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5948726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9465873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273225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907456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276547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107383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221962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021141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419326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925083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0904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2024/7/12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203388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2024/7/12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87134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198405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5039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2024/7/12</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6324595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chart" Target="../charts/chart1.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br>
              <a:rPr lang="en-US" altLang="ja-JP" sz="4000" dirty="0"/>
            </a:br>
            <a:r>
              <a:rPr lang="ja-JP" altLang="en-US" sz="4000" dirty="0"/>
              <a:t>ポジティブマインドを醸成する</a:t>
            </a:r>
            <a:br>
              <a:rPr lang="en-US" altLang="ja-JP" sz="4000" dirty="0"/>
            </a:br>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a:t>2021</a:t>
            </a:r>
            <a:r>
              <a:rPr lang="ja-JP" altLang="en-US" dirty="0"/>
              <a:t>年</a:t>
            </a:r>
            <a:r>
              <a:rPr lang="en-US" altLang="ja-JP" dirty="0"/>
              <a:t>10</a:t>
            </a:r>
            <a:r>
              <a:rPr lang="ja-JP" altLang="en-US" dirty="0"/>
              <a:t>月</a:t>
            </a:r>
            <a:r>
              <a:rPr lang="en-US" altLang="ja-JP" dirty="0"/>
              <a:t>1</a:t>
            </a:r>
            <a:r>
              <a:rPr lang="ja-JP" altLang="en-US" dirty="0"/>
              <a:t>日</a:t>
            </a:r>
            <a:endParaRPr lang="en-US" altLang="ja-JP" dirty="0"/>
          </a:p>
          <a:p>
            <a:r>
              <a:rPr lang="ja-JP" altLang="en-US" dirty="0"/>
              <a:t>日商ビジネスコンサルティング株式会社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芝ソリューションサービス株式会社御中</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535423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研修の効果②</a:t>
            </a:r>
            <a:endParaRPr lang="ja-JP" altLang="en-US" dirty="0"/>
          </a:p>
        </p:txBody>
      </p:sp>
      <p:graphicFrame>
        <p:nvGraphicFramePr>
          <p:cNvPr id="6" name="コンテンツ プレースホルダー 4"/>
          <p:cNvGraphicFramePr>
            <a:graphicFrameLocks noGrp="1"/>
          </p:cNvGraphicFramePr>
          <p:nvPr>
            <p:ph idx="1"/>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16291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満足度・関心度ポートフォリオの作成</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5" name="コンテンツ プレースホルダー 7"/>
          <p:cNvGraphicFramePr>
            <a:graphicFrameLocks noGrp="1"/>
          </p:cNvGraphicFramePr>
          <p:nvPr>
            <p:ph idx="4294967295"/>
            <p:extLst/>
          </p:nvPr>
        </p:nvGraphicFramePr>
        <p:xfrm>
          <a:off x="201896"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561896" y="5842151"/>
            <a:ext cx="360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研修に先立ち、</a:t>
            </a:r>
            <a:r>
              <a:rPr kumimoji="1" lang="en-US" altLang="ja-JP" sz="12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2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a:t>
            </a:r>
            <a:r>
              <a:rPr kumimoji="1" lang="en-US" altLang="ja-JP" sz="12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2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人の満足と関心の度合いをそれぞれレーダーチャートで確認し、モチベーションの現状を調べます。</a:t>
            </a:r>
          </a:p>
        </p:txBody>
      </p:sp>
      <p:sp>
        <p:nvSpPr>
          <p:cNvPr id="13" name="テキスト ボックス 12"/>
          <p:cNvSpPr txBox="1"/>
          <p:nvPr/>
        </p:nvSpPr>
        <p:spPr>
          <a:xfrm>
            <a:off x="5100034" y="5842151"/>
            <a:ext cx="360000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レーダーチャートの結果から、満足度と関心度のマトリックスによって、職場ごとの満足度・関心度ポートフォリオを作成し、取り組みの「見える化」を図ります。</a:t>
            </a:r>
          </a:p>
        </p:txBody>
      </p:sp>
      <p:grpSp>
        <p:nvGrpSpPr>
          <p:cNvPr id="19" name="グループ化 18"/>
          <p:cNvGrpSpPr/>
          <p:nvPr/>
        </p:nvGrpSpPr>
        <p:grpSpPr>
          <a:xfrm>
            <a:off x="4959782" y="2131744"/>
            <a:ext cx="3904970" cy="3682380"/>
            <a:chOff x="4624928" y="2131744"/>
            <a:chExt cx="3904970" cy="3682380"/>
          </a:xfrm>
        </p:grpSpPr>
        <p:graphicFrame>
          <p:nvGraphicFramePr>
            <p:cNvPr id="7" name="コンテンツ プレースホルダー 6"/>
            <p:cNvGraphicFramePr>
              <a:graphicFrameLocks/>
            </p:cNvGraphicFramePr>
            <p:nvPr>
              <p:extLst/>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関心度</a:t>
              </a:r>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満足度</a:t>
              </a:r>
            </a:p>
          </p:txBody>
        </p:sp>
      </p:grpSp>
    </p:spTree>
    <p:extLst>
      <p:ext uri="{BB962C8B-B14F-4D97-AF65-F5344CB8AC3E}">
        <p14:creationId xmlns:p14="http://schemas.microsoft.com/office/powerpoint/2010/main" val="1330529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ご提案の主旨</a:t>
            </a:r>
          </a:p>
        </p:txBody>
      </p:sp>
      <p:sp>
        <p:nvSpPr>
          <p:cNvPr id="3" name="コンテンツ プレースホルダー 2"/>
          <p:cNvSpPr>
            <a:spLocks noGrp="1"/>
          </p:cNvSpPr>
          <p:nvPr>
            <p:ph idx="1"/>
          </p:nvPr>
        </p:nvSpPr>
        <p:spPr/>
        <p:txBody>
          <a:bodyPr>
            <a:normAutofit/>
          </a:bodyPr>
          <a:lstStyle/>
          <a:p>
            <a:r>
              <a:rPr lang="ja-JP" altLang="en-US" sz="1600" dirty="0"/>
              <a:t>変化の時代を乗り切るためには、社員相互の協働と連携により、各自の課題と組織の</a:t>
            </a:r>
            <a:r>
              <a:rPr lang="ja-JP" altLang="en-US" sz="1600"/>
              <a:t>課題を共有</a:t>
            </a:r>
            <a:r>
              <a:rPr lang="ja-JP" altLang="en-US" sz="1600" dirty="0"/>
              <a:t>することが重要です。</a:t>
            </a:r>
          </a:p>
          <a:p>
            <a:r>
              <a:rPr lang="ja-JP" altLang="en-US" sz="1600" dirty="0"/>
              <a:t>必要な話し合いが行える信頼関係を築き、組織活性化の基盤を作ります。</a:t>
            </a:r>
          </a:p>
          <a:p>
            <a:r>
              <a:rPr lang="ja-JP" altLang="en-US" sz="1600" dirty="0"/>
              <a:t>今回ご提案する研修では、上記</a:t>
            </a:r>
            <a:r>
              <a:rPr lang="en-US" altLang="ja-JP" sz="1600" dirty="0"/>
              <a:t>2</a:t>
            </a:r>
            <a:r>
              <a:rPr lang="ja-JP" altLang="en-US" sz="1600" dirty="0"/>
              <a:t>項目を踏まえ全員が実際に抱えている問題をもとに、問題解決が進められるようにします。</a:t>
            </a:r>
          </a:p>
          <a:p>
            <a:r>
              <a:rPr lang="ja-JP" altLang="en-US" sz="1600" dirty="0"/>
              <a:t>本研修ではグループワークを実施し、気付きを引き出すことに注力します。</a:t>
            </a:r>
          </a:p>
          <a:p>
            <a:r>
              <a:rPr lang="ja-JP" altLang="en-US" sz="1600" dirty="0"/>
              <a:t>グループワークを重ねることで、相互の信頼ときずなを形成することが研修のもうひとつの狙いです。</a:t>
            </a:r>
          </a:p>
          <a:p>
            <a:r>
              <a:rPr lang="ja-JP" altLang="en-US" sz="1600" dirty="0"/>
              <a:t>本研修は、貴社のモチベーションアップと組織の活性化につながるものと確信しています。</a:t>
            </a:r>
            <a:endParaRPr lang="en-US" altLang="ja-JP" sz="1600"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910355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dirty="0"/>
              <a:t>会社全体のモチベーションアップ</a:t>
            </a:r>
          </a:p>
          <a:p>
            <a:r>
              <a:rPr lang="ja-JP" altLang="en-US" dirty="0"/>
              <a:t>社員の主体性・積極性の向上</a:t>
            </a:r>
          </a:p>
          <a:p>
            <a:r>
              <a:rPr lang="ja-JP" altLang="en-US" dirty="0"/>
              <a:t>社員の成長意欲の向上</a:t>
            </a:r>
          </a:p>
          <a:p>
            <a:r>
              <a:rPr lang="ja-JP" altLang="en-US" dirty="0"/>
              <a:t>組織の連携力の向上</a:t>
            </a:r>
          </a:p>
          <a:p>
            <a:r>
              <a:rPr lang="ja-JP" altLang="en-US" dirty="0"/>
              <a:t>組織のビジョンを全員で共有</a:t>
            </a:r>
          </a:p>
          <a:p>
            <a:r>
              <a:rPr lang="ja-JP" altLang="en-US" dirty="0"/>
              <a:t>会社経営や事業に対する理解力の向上</a:t>
            </a:r>
          </a:p>
          <a:p>
            <a:r>
              <a:rPr lang="ja-JP" altLang="en-US" dirty="0"/>
              <a:t>それぞれの強みを生かした役割分担の実現</a:t>
            </a:r>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30612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プログラムスケジュール</a:t>
            </a:r>
            <a:endParaRPr lang="ja-JP" altLang="en-US" dirty="0"/>
          </a:p>
        </p:txBody>
      </p:sp>
      <p:graphicFrame>
        <p:nvGraphicFramePr>
          <p:cNvPr id="4" name="コンテンツ プレースホルダー 3"/>
          <p:cNvGraphicFramePr>
            <a:graphicFrameLocks noGrp="1"/>
          </p:cNvGraphicFramePr>
          <p:nvPr>
            <p:ph idx="1"/>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343054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タイムテーブル</a:t>
            </a:r>
            <a:endParaRPr kumimoji="1" lang="ja-JP" altLang="en-US" dirty="0"/>
          </a:p>
        </p:txBody>
      </p:sp>
      <p:graphicFrame>
        <p:nvGraphicFramePr>
          <p:cNvPr id="6" name="コンテンツ プレースホルダー 4"/>
          <p:cNvGraphicFramePr>
            <a:graphicFrameLocks noGrp="1"/>
          </p:cNvGraphicFramePr>
          <p:nvPr>
            <p:ph idx="1"/>
            <p:extLst/>
          </p:nvPr>
        </p:nvGraphicFramePr>
        <p:xfrm>
          <a:off x="972001" y="2273300"/>
          <a:ext cx="7199999" cy="4320000"/>
        </p:xfrm>
        <a:graphic>
          <a:graphicData uri="http://schemas.openxmlformats.org/drawingml/2006/table">
            <a:tbl>
              <a:tblPr firstRow="1" bandRow="1">
                <a:tableStyleId>{7E9639D4-E3E2-4D34-9284-5A2195B3D0D7}</a:tableStyleId>
              </a:tblPr>
              <a:tblGrid>
                <a:gridCol w="794070">
                  <a:extLst>
                    <a:ext uri="{9D8B030D-6E8A-4147-A177-3AD203B41FA5}">
                      <a16:colId xmlns:a16="http://schemas.microsoft.com/office/drawing/2014/main" val="20000"/>
                    </a:ext>
                  </a:extLst>
                </a:gridCol>
                <a:gridCol w="4511126">
                  <a:extLst>
                    <a:ext uri="{9D8B030D-6E8A-4147-A177-3AD203B41FA5}">
                      <a16:colId xmlns:a16="http://schemas.microsoft.com/office/drawing/2014/main" val="20001"/>
                    </a:ext>
                  </a:extLst>
                </a:gridCol>
                <a:gridCol w="1894803">
                  <a:extLst>
                    <a:ext uri="{9D8B030D-6E8A-4147-A177-3AD203B41FA5}">
                      <a16:colId xmlns:a16="http://schemas.microsoft.com/office/drawing/2014/main" val="20002"/>
                    </a:ext>
                  </a:extLst>
                </a:gridCol>
              </a:tblGrid>
              <a:tr h="377677">
                <a:tc>
                  <a:txBody>
                    <a:bodyPr/>
                    <a:lstStyle/>
                    <a:p>
                      <a:pPr algn="ctr"/>
                      <a:r>
                        <a:rPr kumimoji="1" lang="ja-JP" altLang="en-US" sz="1400" dirty="0"/>
                        <a:t>時間</a:t>
                      </a:r>
                    </a:p>
                  </a:txBody>
                  <a:tcPr anchor="ctr"/>
                </a:tc>
                <a:tc>
                  <a:txBody>
                    <a:bodyPr/>
                    <a:lstStyle/>
                    <a:p>
                      <a:pPr algn="ctr"/>
                      <a:r>
                        <a:rPr kumimoji="1" lang="ja-JP" altLang="en-US" sz="1400" dirty="0"/>
                        <a:t>内容</a:t>
                      </a:r>
                    </a:p>
                  </a:txBody>
                  <a:tcPr anchor="ctr"/>
                </a:tc>
                <a:tc>
                  <a:txBody>
                    <a:bodyPr/>
                    <a:lstStyle/>
                    <a:p>
                      <a:pPr algn="ctr"/>
                      <a:r>
                        <a:rPr kumimoji="1" lang="ja-JP" altLang="en-US" sz="1400" dirty="0"/>
                        <a:t>活動</a:t>
                      </a:r>
                    </a:p>
                  </a:txBody>
                  <a:tcPr anchor="ctr"/>
                </a:tc>
                <a:extLst>
                  <a:ext uri="{0D108BD9-81ED-4DB2-BD59-A6C34878D82A}">
                    <a16:rowId xmlns:a16="http://schemas.microsoft.com/office/drawing/2014/main" val="10000"/>
                  </a:ext>
                </a:extLst>
              </a:tr>
              <a:tr h="745006">
                <a:tc>
                  <a:txBody>
                    <a:bodyPr/>
                    <a:lstStyle/>
                    <a:p>
                      <a:r>
                        <a:rPr kumimoji="1" lang="en-US" altLang="ja-JP" sz="1400" dirty="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オリエンテーション</a:t>
                      </a:r>
                      <a:endParaRPr kumimoji="1" lang="en-US" altLang="ja-JP" sz="1400" dirty="0"/>
                    </a:p>
                    <a:p>
                      <a:pPr marL="742950" lvl="1" indent="-285750">
                        <a:buFont typeface="Arial" panose="020B0604020202020204" pitchFamily="34" charset="0"/>
                        <a:buChar char="•"/>
                      </a:pPr>
                      <a:r>
                        <a:rPr kumimoji="1" lang="ja-JP" altLang="en-US" sz="1400" dirty="0"/>
                        <a:t>主旨の説明</a:t>
                      </a:r>
                      <a:endParaRPr kumimoji="1" lang="en-US" altLang="ja-JP" sz="1400" dirty="0"/>
                    </a:p>
                    <a:p>
                      <a:pPr marL="742950" lvl="1" indent="-285750">
                        <a:buFont typeface="Arial" panose="020B0604020202020204" pitchFamily="34" charset="0"/>
                        <a:buChar char="•"/>
                      </a:pPr>
                      <a:r>
                        <a:rPr kumimoji="1" lang="ja-JP" altLang="en-US" sz="1400" dirty="0"/>
                        <a:t>ウォーミングアップ演習</a:t>
                      </a:r>
                    </a:p>
                  </a:txBody>
                  <a:tcPr/>
                </a:tc>
                <a:tc>
                  <a:txBody>
                    <a:bodyPr/>
                    <a:lstStyle/>
                    <a:p>
                      <a:r>
                        <a:rPr kumimoji="1" lang="ja-JP" altLang="en-US" sz="1400" dirty="0"/>
                        <a:t>全体ワーク</a:t>
                      </a:r>
                    </a:p>
                  </a:txBody>
                  <a:tcPr/>
                </a:tc>
                <a:extLst>
                  <a:ext uri="{0D108BD9-81ED-4DB2-BD59-A6C34878D82A}">
                    <a16:rowId xmlns:a16="http://schemas.microsoft.com/office/drawing/2014/main" val="10001"/>
                  </a:ext>
                </a:extLst>
              </a:tr>
              <a:tr h="962299">
                <a:tc>
                  <a:txBody>
                    <a:bodyPr/>
                    <a:lstStyle/>
                    <a:p>
                      <a:r>
                        <a:rPr kumimoji="1" lang="en-US" altLang="ja-JP" sz="1400" dirty="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個人の活性化</a:t>
                      </a:r>
                      <a:endParaRPr kumimoji="1" lang="en-US" altLang="ja-JP" sz="1400" dirty="0"/>
                    </a:p>
                    <a:p>
                      <a:pPr marL="742950" lvl="1" indent="-285750">
                        <a:buFont typeface="Arial" panose="020B0604020202020204" pitchFamily="34" charset="0"/>
                        <a:buChar char="•"/>
                      </a:pPr>
                      <a:r>
                        <a:rPr kumimoji="1" lang="ja-JP" altLang="en-US" sz="1400" dirty="0"/>
                        <a:t>会社理念の確認</a:t>
                      </a:r>
                      <a:endParaRPr kumimoji="1" lang="en-US" altLang="ja-JP" sz="1400" dirty="0"/>
                    </a:p>
                    <a:p>
                      <a:pPr marL="742950" lvl="1" indent="-285750">
                        <a:buFont typeface="Arial" panose="020B0604020202020204" pitchFamily="34" charset="0"/>
                        <a:buChar char="•"/>
                      </a:pPr>
                      <a:r>
                        <a:rPr kumimoji="1" lang="ja-JP" altLang="en-US" sz="1400" dirty="0"/>
                        <a:t>会社と自分自身の結び付け</a:t>
                      </a:r>
                      <a:endParaRPr kumimoji="1" lang="en-US" altLang="ja-JP" sz="1400" dirty="0"/>
                    </a:p>
                    <a:p>
                      <a:pPr marL="742950" lvl="1" indent="-285750">
                        <a:buFont typeface="Arial" panose="020B0604020202020204" pitchFamily="34" charset="0"/>
                        <a:buChar char="•"/>
                      </a:pPr>
                      <a:r>
                        <a:rPr kumimoji="1" lang="ja-JP" altLang="en-US" sz="1400" dirty="0"/>
                        <a:t>確認</a:t>
                      </a:r>
                    </a:p>
                  </a:txBody>
                  <a:tcPr/>
                </a:tc>
                <a:tc>
                  <a:txBody>
                    <a:bodyPr/>
                    <a:lstStyle/>
                    <a:p>
                      <a:r>
                        <a:rPr kumimoji="1" lang="ja-JP" altLang="en-US" sz="1400" dirty="0"/>
                        <a:t>講義</a:t>
                      </a:r>
                      <a:endParaRPr kumimoji="1" lang="en-US" altLang="ja-JP" sz="1400" dirty="0"/>
                    </a:p>
                    <a:p>
                      <a:r>
                        <a:rPr kumimoji="1" lang="ja-JP" altLang="en-US" sz="1400" dirty="0"/>
                        <a:t>全体ワーク</a:t>
                      </a:r>
                      <a:endParaRPr kumimoji="1" lang="en-US" altLang="ja-JP" sz="1400" dirty="0"/>
                    </a:p>
                    <a:p>
                      <a:r>
                        <a:rPr kumimoji="1" lang="ja-JP" altLang="en-US" sz="1400" dirty="0"/>
                        <a:t>グループワーク</a:t>
                      </a:r>
                    </a:p>
                  </a:txBody>
                  <a:tcPr/>
                </a:tc>
                <a:extLst>
                  <a:ext uri="{0D108BD9-81ED-4DB2-BD59-A6C34878D82A}">
                    <a16:rowId xmlns:a16="http://schemas.microsoft.com/office/drawing/2014/main" val="10002"/>
                  </a:ext>
                </a:extLst>
              </a:tr>
              <a:tr h="745006">
                <a:tc>
                  <a:txBody>
                    <a:bodyPr/>
                    <a:lstStyle/>
                    <a:p>
                      <a:r>
                        <a:rPr kumimoji="1" lang="en-US" altLang="ja-JP" sz="1400" dirty="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グループ演習</a:t>
                      </a:r>
                      <a:endParaRPr kumimoji="1" lang="en-US" altLang="ja-JP" sz="1400" dirty="0"/>
                    </a:p>
                    <a:p>
                      <a:pPr marL="742950" lvl="1" indent="-285750">
                        <a:buFont typeface="Arial" panose="020B0604020202020204" pitchFamily="34" charset="0"/>
                        <a:buChar char="•"/>
                      </a:pPr>
                      <a:r>
                        <a:rPr kumimoji="1" lang="ja-JP" altLang="en-US" sz="1400" dirty="0"/>
                        <a:t>演習</a:t>
                      </a:r>
                      <a:endParaRPr kumimoji="1" lang="en-US" altLang="ja-JP" sz="1400" dirty="0"/>
                    </a:p>
                    <a:p>
                      <a:pPr marL="742950" lvl="1" indent="-285750">
                        <a:buFont typeface="Arial" panose="020B0604020202020204" pitchFamily="34" charset="0"/>
                        <a:buChar char="•"/>
                      </a:pPr>
                      <a:r>
                        <a:rPr kumimoji="1" lang="ja-JP" altLang="en-US" sz="1400" dirty="0"/>
                        <a:t>自分の役割確認</a:t>
                      </a:r>
                    </a:p>
                  </a:txBody>
                  <a:tcPr/>
                </a:tc>
                <a:tc>
                  <a:txBody>
                    <a:bodyPr/>
                    <a:lstStyle/>
                    <a:p>
                      <a:r>
                        <a:rPr kumimoji="1" lang="ja-JP" altLang="en-US" sz="1400" dirty="0"/>
                        <a:t>グループワーク</a:t>
                      </a:r>
                      <a:endParaRPr kumimoji="1" lang="en-US" altLang="ja-JP" sz="1400" dirty="0"/>
                    </a:p>
                    <a:p>
                      <a:r>
                        <a:rPr kumimoji="1" lang="ja-JP" altLang="en-US" sz="1400" dirty="0"/>
                        <a:t>ロールプレイング</a:t>
                      </a:r>
                    </a:p>
                  </a:txBody>
                  <a:tcPr/>
                </a:tc>
                <a:extLst>
                  <a:ext uri="{0D108BD9-81ED-4DB2-BD59-A6C34878D82A}">
                    <a16:rowId xmlns:a16="http://schemas.microsoft.com/office/drawing/2014/main" val="10003"/>
                  </a:ext>
                </a:extLst>
              </a:tr>
              <a:tr h="745006">
                <a:tc>
                  <a:txBody>
                    <a:bodyPr/>
                    <a:lstStyle/>
                    <a:p>
                      <a:r>
                        <a:rPr kumimoji="1" lang="en-US" altLang="ja-JP" sz="1400" dirty="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組織の活性化</a:t>
                      </a:r>
                      <a:endParaRPr kumimoji="1" lang="en-US" altLang="ja-JP" sz="1400" dirty="0"/>
                    </a:p>
                    <a:p>
                      <a:pPr marL="742950" lvl="1" indent="-285750">
                        <a:buFont typeface="Arial" panose="020B0604020202020204" pitchFamily="34" charset="0"/>
                        <a:buChar char="•"/>
                      </a:pPr>
                      <a:r>
                        <a:rPr kumimoji="1" lang="ja-JP" altLang="en-US" sz="1400" dirty="0"/>
                        <a:t>肯定的なマインド形成</a:t>
                      </a:r>
                      <a:endParaRPr kumimoji="1" lang="en-US" altLang="ja-JP" sz="1400" dirty="0"/>
                    </a:p>
                    <a:p>
                      <a:pPr marL="742950" lvl="1" indent="-285750">
                        <a:buFont typeface="Arial" panose="020B0604020202020204" pitchFamily="34" charset="0"/>
                        <a:buChar char="•"/>
                      </a:pPr>
                      <a:r>
                        <a:rPr kumimoji="1" lang="ja-JP" altLang="en-US" sz="1400" dirty="0"/>
                        <a:t>コミュニケーションスキルトレーニング</a:t>
                      </a:r>
                    </a:p>
                  </a:txBody>
                  <a:tcPr/>
                </a:tc>
                <a:tc>
                  <a:txBody>
                    <a:bodyPr/>
                    <a:lstStyle/>
                    <a:p>
                      <a:r>
                        <a:rPr kumimoji="1" lang="ja-JP" altLang="en-US" sz="1400" dirty="0"/>
                        <a:t>講義</a:t>
                      </a:r>
                      <a:endParaRPr kumimoji="1" lang="en-US" altLang="ja-JP" sz="1400" dirty="0"/>
                    </a:p>
                    <a:p>
                      <a:r>
                        <a:rPr kumimoji="1" lang="ja-JP" altLang="en-US" sz="1400" dirty="0"/>
                        <a:t>グループワーク</a:t>
                      </a:r>
                      <a:endParaRPr kumimoji="1" lang="en-US" altLang="ja-JP" sz="1400" dirty="0"/>
                    </a:p>
                    <a:p>
                      <a:r>
                        <a:rPr kumimoji="1" lang="ja-JP" altLang="en-US" sz="1400" dirty="0"/>
                        <a:t>ペアワーク</a:t>
                      </a:r>
                    </a:p>
                  </a:txBody>
                  <a:tcPr/>
                </a:tc>
                <a:extLst>
                  <a:ext uri="{0D108BD9-81ED-4DB2-BD59-A6C34878D82A}">
                    <a16:rowId xmlns:a16="http://schemas.microsoft.com/office/drawing/2014/main" val="10004"/>
                  </a:ext>
                </a:extLst>
              </a:tr>
              <a:tr h="745006">
                <a:tc>
                  <a:txBody>
                    <a:bodyPr/>
                    <a:lstStyle/>
                    <a:p>
                      <a:r>
                        <a:rPr kumimoji="1" lang="en-US" altLang="ja-JP" sz="1400" dirty="0"/>
                        <a:t>16:00</a:t>
                      </a:r>
                    </a:p>
                    <a:p>
                      <a:endParaRPr kumimoji="1" lang="en-US" altLang="ja-JP" sz="1400" dirty="0"/>
                    </a:p>
                    <a:p>
                      <a:r>
                        <a:rPr kumimoji="1" lang="en-US" altLang="ja-JP" sz="1400" dirty="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振り返り</a:t>
                      </a:r>
                      <a:endParaRPr kumimoji="1" lang="en-US" altLang="ja-JP" sz="1400" dirty="0"/>
                    </a:p>
                    <a:p>
                      <a:pPr marL="742950" lvl="1" indent="-285750">
                        <a:buFont typeface="Arial" panose="020B0604020202020204" pitchFamily="34" charset="0"/>
                        <a:buChar char="•"/>
                      </a:pPr>
                      <a:r>
                        <a:rPr kumimoji="1" lang="ja-JP" altLang="en-US" sz="1400" dirty="0"/>
                        <a:t>アクションプランの策定</a:t>
                      </a:r>
                      <a:endParaRPr kumimoji="1" lang="en-US" altLang="ja-JP" sz="1400" dirty="0"/>
                    </a:p>
                    <a:p>
                      <a:pPr marL="742950" lvl="1" indent="-285750">
                        <a:buFont typeface="Arial" panose="020B0604020202020204" pitchFamily="34" charset="0"/>
                        <a:buChar char="•"/>
                      </a:pPr>
                      <a:r>
                        <a:rPr kumimoji="1" lang="ja-JP" altLang="en-US" sz="1400" dirty="0"/>
                        <a:t>報告書作成</a:t>
                      </a:r>
                    </a:p>
                  </a:txBody>
                  <a:tcPr/>
                </a:tc>
                <a:tc>
                  <a:txBody>
                    <a:bodyPr/>
                    <a:lstStyle/>
                    <a:p>
                      <a:r>
                        <a:rPr kumimoji="1" lang="ja-JP" altLang="en-US" sz="1400" dirty="0"/>
                        <a:t>全体ワーク</a:t>
                      </a:r>
                    </a:p>
                  </a:txBody>
                  <a:tcPr/>
                </a:tc>
                <a:extLst>
                  <a:ext uri="{0D108BD9-81ED-4DB2-BD59-A6C34878D82A}">
                    <a16:rowId xmlns:a16="http://schemas.microsoft.com/office/drawing/2014/main" val="10005"/>
                  </a:ext>
                </a:extLst>
              </a:tr>
            </a:tbl>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8065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プログラムコンセプト①</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コンテンツ プレースホルダー 9"/>
          <p:cNvSpPr>
            <a:spLocks noGrp="1"/>
          </p:cNvSpPr>
          <p:nvPr>
            <p:ph idx="1"/>
          </p:nvPr>
        </p:nvSpPr>
        <p:spPr>
          <a:xfrm>
            <a:off x="513000" y="2273300"/>
            <a:ext cx="4680000" cy="4320000"/>
          </a:xfrm>
        </p:spPr>
        <p:txBody>
          <a:bodyPr/>
          <a:lstStyle/>
          <a:p>
            <a:pPr lvl="0" rtl="0"/>
            <a:r>
              <a:rPr kumimoji="1" lang="ja-JP" b="0" i="0" dirty="0"/>
              <a:t>関係の質</a:t>
            </a:r>
            <a:endParaRPr lang="ja-JP" dirty="0"/>
          </a:p>
          <a:p>
            <a:pPr lvl="0" rtl="0"/>
            <a:r>
              <a:rPr kumimoji="1" lang="ja-JP" b="0" i="0" dirty="0"/>
              <a:t>思考の質</a:t>
            </a:r>
            <a:endParaRPr lang="ja-JP" dirty="0"/>
          </a:p>
          <a:p>
            <a:pPr lvl="0" rtl="0"/>
            <a:r>
              <a:rPr kumimoji="1" lang="ja-JP" b="0" i="0" dirty="0"/>
              <a:t>行動の質</a:t>
            </a:r>
            <a:endParaRPr lang="ja-JP" dirty="0"/>
          </a:p>
          <a:p>
            <a:pPr lvl="0" rtl="0"/>
            <a:r>
              <a:rPr kumimoji="1" lang="ja-JP" b="0" i="0" dirty="0"/>
              <a:t>結果の質</a:t>
            </a:r>
            <a:endParaRPr lang="ja-JP" dirty="0"/>
          </a:p>
        </p:txBody>
      </p:sp>
    </p:spTree>
    <p:extLst>
      <p:ext uri="{BB962C8B-B14F-4D97-AF65-F5344CB8AC3E}">
        <p14:creationId xmlns:p14="http://schemas.microsoft.com/office/powerpoint/2010/main" val="393871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プログラムコンセプト②</a:t>
            </a:r>
          </a:p>
        </p:txBody>
      </p:sp>
      <p:sp>
        <p:nvSpPr>
          <p:cNvPr id="13" name="右矢印 12"/>
          <p:cNvSpPr/>
          <p:nvPr/>
        </p:nvSpPr>
        <p:spPr>
          <a:xfrm>
            <a:off x="4120359" y="3023688"/>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2" name="フリーフォーム 11"/>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ポジティブ</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14" name="下矢印 13"/>
          <p:cNvSpPr/>
          <p:nvPr/>
        </p:nvSpPr>
        <p:spPr>
          <a:xfrm flipV="1">
            <a:off x="6806513"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5" name="下矢印 14"/>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6" name="下矢印 15"/>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9" name="下矢印 8"/>
          <p:cNvSpPr/>
          <p:nvPr/>
        </p:nvSpPr>
        <p:spPr>
          <a:xfrm>
            <a:off x="2113096"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下矢印 9"/>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1" name="下矢印 10"/>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2" name="スライド番号プレースホルダー 1"/>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22" name="フリーフォーム 7">
            <a:extLst>
              <a:ext uri="{FF2B5EF4-FFF2-40B4-BE49-F238E27FC236}">
                <a16:creationId xmlns:a16="http://schemas.microsoft.com/office/drawing/2014/main" id="{3F6CF97C-A9CA-446F-B889-EB7C0F964777}"/>
              </a:ext>
            </a:extLst>
          </p:cNvPr>
          <p:cNvSpPr/>
          <p:nvPr/>
        </p:nvSpPr>
        <p:spPr>
          <a:xfrm>
            <a:off x="1238662" y="3818506"/>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a:t>ギャップ</a:t>
            </a:r>
            <a:br>
              <a:rPr kumimoji="1" lang="en-US" altLang="ja-JP" dirty="0"/>
            </a:br>
            <a:r>
              <a:rPr kumimoji="1" lang="ja-JP" altLang="en-US" dirty="0"/>
              <a:t>アプローチ</a:t>
            </a:r>
          </a:p>
        </p:txBody>
      </p:sp>
    </p:spTree>
    <p:extLst>
      <p:ext uri="{BB962C8B-B14F-4D97-AF65-F5344CB8AC3E}">
        <p14:creationId xmlns:p14="http://schemas.microsoft.com/office/powerpoint/2010/main" val="210662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a:t>「個人の活性化」によって「チームの活性化」が進みます。</a:t>
            </a:r>
          </a:p>
          <a:p>
            <a:pPr>
              <a:spcBef>
                <a:spcPts val="1800"/>
              </a:spcBef>
            </a:pPr>
            <a:r>
              <a:rPr lang="ja-JP" altLang="en-US" dirty="0"/>
              <a:t>「チームの活性化」によって「部門の活性化」が進みます。</a:t>
            </a:r>
          </a:p>
          <a:p>
            <a:pPr>
              <a:spcBef>
                <a:spcPts val="1800"/>
              </a:spcBef>
            </a:pPr>
            <a:r>
              <a:rPr lang="ja-JP" altLang="en-US" dirty="0"/>
              <a:t>「部門の活性化」によって最終的には「企業の活性化」が進みます。</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310702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研修の効果①</a:t>
            </a:r>
            <a:endParaRPr kumimoji="1" lang="ja-JP" altLang="en-US" dirty="0"/>
          </a:p>
        </p:txBody>
      </p:sp>
      <p:graphicFrame>
        <p:nvGraphicFramePr>
          <p:cNvPr id="4" name="コンテンツ プレースホルダー 4"/>
          <p:cNvGraphicFramePr>
            <a:graphicFrameLocks noGrp="1"/>
          </p:cNvGraphicFramePr>
          <p:nvPr>
            <p:ph idx="1"/>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上矢印 4"/>
          <p:cNvSpPr/>
          <p:nvPr/>
        </p:nvSpPr>
        <p:spPr>
          <a:xfrm>
            <a:off x="6768000" y="2304000"/>
            <a:ext cx="1080000" cy="4320000"/>
          </a:xfrm>
          <a:prstGeom prst="upArrow">
            <a:avLst/>
          </a:prstGeom>
          <a:ln/>
        </p:spPr>
        <p:style>
          <a:lnRef idx="3">
            <a:schemeClr val="lt1"/>
          </a:lnRef>
          <a:fillRef idx="1">
            <a:schemeClr val="accent2"/>
          </a:fillRef>
          <a:effectRef idx="1">
            <a:schemeClr val="accent2"/>
          </a:effectRef>
          <a:fontRef idx="minor">
            <a:schemeClr val="lt1"/>
          </a:fontRef>
        </p:style>
        <p:txBody>
          <a:bodyPr vert="ea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主体的行動</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16043227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581</Words>
  <Application>Microsoft Office PowerPoint</Application>
  <PresentationFormat>画面に合わせる (4:3)</PresentationFormat>
  <Paragraphs>121</Paragraphs>
  <Slides>11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ＭＳ Ｐゴシック</vt:lpstr>
      <vt:lpstr>メイリオ</vt:lpstr>
      <vt:lpstr>游ゴシック</vt:lpstr>
      <vt:lpstr>Arial</vt:lpstr>
      <vt:lpstr>Calibri</vt:lpstr>
      <vt:lpstr>Century Gothic</vt:lpstr>
      <vt:lpstr>Wingdings</vt:lpstr>
      <vt:lpstr>Wingdings 3</vt:lpstr>
      <vt:lpstr>イオン ボードルーム</vt:lpstr>
      <vt:lpstr> ポジティブマインドを醸成する 組織活性化研修のご提案</vt:lpstr>
      <vt:lpstr>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満足度・関心度ポートフォリオの作成</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ポジティブマインドを醸成する 組織活性化研修のご提案</dc:title>
  <dcterms:created xsi:type="dcterms:W3CDTF">2021-11-01T00:50:44Z</dcterms:created>
  <dcterms:modified xsi:type="dcterms:W3CDTF">2024-07-12T11:11:25Z</dcterms:modified>
</cp:coreProperties>
</file>