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① 目標の明確化</a:t>
          </a:r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② 業務契約</a:t>
          </a:r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④ </a:t>
          </a:r>
          <a:r>
            <a:rPr kumimoji="1" lang="en-US" altLang="ja-JP" sz="1600" dirty="0"/>
            <a:t>PDCA</a:t>
          </a:r>
          <a:r>
            <a:rPr kumimoji="1" lang="ja-JP" altLang="en-US" sz="1600" dirty="0"/>
            <a:t>の実践</a:t>
          </a:r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③ インターネット広告出稿</a:t>
          </a:r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</dgm:pt>
    <dgm:pt modelId="{F428E6E8-F874-438D-955F-82157F2051CE}" type="pres">
      <dgm:prSet presAssocID="{E4DD8AAE-E95C-437E-9DB0-F8C9C130E853}" presName="connectorText" presStyleLbl="sibTrans2D1" presStyleIdx="0" presStyleCnt="3"/>
      <dgm:spPr/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</dgm:pt>
    <dgm:pt modelId="{6D518862-CCA6-4078-BF20-0C90A3860552}" type="pres">
      <dgm:prSet presAssocID="{8515F69E-FF57-4DB9-B097-FB09A85AFF74}" presName="connectorText" presStyleLbl="sibTrans2D1" presStyleIdx="1" presStyleCnt="3"/>
      <dgm:spPr/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</dgm:pt>
    <dgm:pt modelId="{FC029465-7B2D-4E2E-B107-4FAE6A94F6E9}" type="pres">
      <dgm:prSet presAssocID="{BEB4438A-6771-49E3-AAEF-61265276F923}" presName="sibTrans" presStyleLbl="sibTrans2D1" presStyleIdx="2" presStyleCnt="3"/>
      <dgm:spPr/>
    </dgm:pt>
    <dgm:pt modelId="{FB546E60-61B8-4118-8B91-AA8CCC4CE060}" type="pres">
      <dgm:prSet presAssocID="{BEB4438A-6771-49E3-AAEF-61265276F923}" presName="connectorText" presStyleLbl="sibTrans2D1" presStyleIdx="2" presStyleCnt="3"/>
      <dgm:spPr/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</dgm:pt>
  </dgm:ptLst>
  <dgm:cxnLst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E239D-7D32-4970-8BDB-75669803DEAA}">
      <dsp:nvSpPr>
        <dsp:cNvPr id="0" name=""/>
        <dsp:cNvSpPr/>
      </dsp:nvSpPr>
      <dsp:spPr>
        <a:xfrm>
          <a:off x="8923" y="3038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① 目標の明確化</a:t>
          </a:r>
        </a:p>
      </dsp:txBody>
      <dsp:txXfrm>
        <a:off x="25469" y="19584"/>
        <a:ext cx="3996392" cy="531823"/>
      </dsp:txXfrm>
    </dsp:sp>
    <dsp:sp modelId="{0207B006-63AF-4704-B103-BFD8848AF424}">
      <dsp:nvSpPr>
        <dsp:cNvPr id="0" name=""/>
        <dsp:cNvSpPr/>
      </dsp:nvSpPr>
      <dsp:spPr>
        <a:xfrm rot="5400000">
          <a:off x="1917743" y="584507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605691"/>
        <a:ext cx="152527" cy="148290"/>
      </dsp:txXfrm>
    </dsp:sp>
    <dsp:sp modelId="{59CA8035-CD5C-4DE6-B518-733B3595CCC1}">
      <dsp:nvSpPr>
        <dsp:cNvPr id="0" name=""/>
        <dsp:cNvSpPr/>
      </dsp:nvSpPr>
      <dsp:spPr>
        <a:xfrm>
          <a:off x="8923" y="850411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② 業務契約</a:t>
          </a:r>
        </a:p>
      </dsp:txBody>
      <dsp:txXfrm>
        <a:off x="25469" y="866957"/>
        <a:ext cx="3996392" cy="531823"/>
      </dsp:txXfrm>
    </dsp:sp>
    <dsp:sp modelId="{9C505B70-69E2-4F85-9941-346DAC850DF6}">
      <dsp:nvSpPr>
        <dsp:cNvPr id="0" name=""/>
        <dsp:cNvSpPr/>
      </dsp:nvSpPr>
      <dsp:spPr>
        <a:xfrm rot="5400000">
          <a:off x="1917743" y="1431880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1453064"/>
        <a:ext cx="152527" cy="148290"/>
      </dsp:txXfrm>
    </dsp:sp>
    <dsp:sp modelId="{90DCC94A-3E69-459B-A4DE-BD19B63EF15A}">
      <dsp:nvSpPr>
        <dsp:cNvPr id="0" name=""/>
        <dsp:cNvSpPr/>
      </dsp:nvSpPr>
      <dsp:spPr>
        <a:xfrm>
          <a:off x="0" y="1697784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③ インターネット広告出稿</a:t>
          </a:r>
        </a:p>
      </dsp:txBody>
      <dsp:txXfrm>
        <a:off x="16546" y="1714330"/>
        <a:ext cx="4014239" cy="531823"/>
      </dsp:txXfrm>
    </dsp:sp>
    <dsp:sp modelId="{FC029465-7B2D-4E2E-B107-4FAE6A94F6E9}">
      <dsp:nvSpPr>
        <dsp:cNvPr id="0" name=""/>
        <dsp:cNvSpPr/>
      </dsp:nvSpPr>
      <dsp:spPr>
        <a:xfrm rot="5400000">
          <a:off x="1917743" y="2276823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2298007"/>
        <a:ext cx="152527" cy="148290"/>
      </dsp:txXfrm>
    </dsp:sp>
    <dsp:sp modelId="{C3297560-35A7-4A62-83BB-9DA6E45FFECF}">
      <dsp:nvSpPr>
        <dsp:cNvPr id="0" name=""/>
        <dsp:cNvSpPr/>
      </dsp:nvSpPr>
      <dsp:spPr>
        <a:xfrm>
          <a:off x="0" y="2545157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④ </a:t>
          </a:r>
          <a:r>
            <a:rPr kumimoji="1" lang="en-US" altLang="ja-JP" sz="1600" kern="1200" dirty="0"/>
            <a:t>PDCA</a:t>
          </a:r>
          <a:r>
            <a:rPr kumimoji="1" lang="ja-JP" altLang="en-US" sz="1600" kern="1200" dirty="0"/>
            <a:t>の実践</a:t>
          </a:r>
        </a:p>
      </dsp:txBody>
      <dsp:txXfrm>
        <a:off x="16546" y="2561703"/>
        <a:ext cx="4014239" cy="531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638DC86-F315-418B-8F3B-74E9795EC6D7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1620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9A25-6B82-4DC7-8706-AC1800CE418F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156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7FC9-15AE-4D80-AB2B-4335FFFF8D5C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40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665C-130D-4C9D-999D-1E19E0C4511D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767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7080-0630-43AA-8511-014549198943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2399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4C71A-357A-48DB-BD7A-FF72CFF23CD6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144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A8EA-8EA3-4E98-B734-81542AEAE818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507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17BA-BC3E-43BA-96D7-04C7A05A66E7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334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8F29-EA5F-4334-811C-33C71B103FA7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7713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F12A6-76EB-4E0B-82FE-D422822B1444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79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54C1-5806-406C-8342-1573128D025D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947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BCA0A54D-54B2-4F65-ACD4-4A425B28B4F6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6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/>
              <a:t>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68" y="124632"/>
            <a:ext cx="1125714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841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8112668" cy="1499616"/>
          </a:xfrm>
        </p:spPr>
        <p:txBody>
          <a:bodyPr/>
          <a:lstStyle/>
          <a:p>
            <a:r>
              <a:rPr lang="ja-JP" altLang="en-US" spc="-150" dirty="0"/>
              <a:t>当社のインターネット広告サービス</a:t>
            </a:r>
            <a:endParaRPr kumimoji="1" lang="ja-JP" altLang="en-US" spc="-15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322959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ジェーシーネットは、お客様のご要望にお応えするインターネット広告をプロデュースいたします。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インターネット広告は、次のような流れで承ります。</a:t>
            </a:r>
          </a:p>
        </p:txBody>
      </p:sp>
      <p:graphicFrame>
        <p:nvGraphicFramePr>
          <p:cNvPr id="4" name="図表 3"/>
          <p:cNvGraphicFramePr/>
          <p:nvPr/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Tw Cen MT Condensed" panose="020B0606020104020203"/>
                <a:ea typeface="メイリオ" panose="020B0604030504040204" pitchFamily="50" charset="-128"/>
                <a:cs typeface="+mn-cs"/>
              </a:rPr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41773094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51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Tw Cen MT</vt:lpstr>
      <vt:lpstr>Tw Cen MT Condensed</vt:lpstr>
      <vt:lpstr>Wingdings</vt:lpstr>
      <vt:lpstr>Wingdings 3</vt:lpstr>
      <vt:lpstr>インテグラル</vt:lpstr>
      <vt:lpstr>当社のインターネット広告サービス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2021-10-31T23:56:01Z</dcterms:created>
  <dcterms:modified xsi:type="dcterms:W3CDTF">2021-09-15T03:44:29Z</dcterms:modified>
</cp:coreProperties>
</file>