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54C8F445-E4FE-4026-9A02-70C46D9D51CC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BC37659A-7F06-4829-8441-183BE5588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7395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F445-E4FE-4026-9A02-70C46D9D51CC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BC37659A-7F06-4829-8441-183BE5588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777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F445-E4FE-4026-9A02-70C46D9D51CC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BC37659A-7F06-4829-8441-183BE5588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1227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F445-E4FE-4026-9A02-70C46D9D51CC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BC37659A-7F06-4829-8441-183BE5588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91487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F445-E4FE-4026-9A02-70C46D9D51CC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BC37659A-7F06-4829-8441-183BE5588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29176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F445-E4FE-4026-9A02-70C46D9D51CC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7659A-7F06-4829-8441-183BE5588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91998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F445-E4FE-4026-9A02-70C46D9D51CC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7659A-7F06-4829-8441-183BE5588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422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F445-E4FE-4026-9A02-70C46D9D51CC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7659A-7F06-4829-8441-183BE5588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31962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 bwMode="ltGray"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 bwMode="ltGray"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54C8F445-E4FE-4026-9A02-70C46D9D51CC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BC37659A-7F06-4829-8441-183BE5588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0358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F445-E4FE-4026-9A02-70C46D9D51CC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7659A-7F06-4829-8441-183BE5588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8013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54C8F445-E4FE-4026-9A02-70C46D9D51CC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BC37659A-7F06-4829-8441-183BE5588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1555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F445-E4FE-4026-9A02-70C46D9D51CC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7659A-7F06-4829-8441-183BE5588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6453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F445-E4FE-4026-9A02-70C46D9D51CC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7659A-7F06-4829-8441-183BE5588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0918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F445-E4FE-4026-9A02-70C46D9D51CC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7659A-7F06-4829-8441-183BE5588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0598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F445-E4FE-4026-9A02-70C46D9D51CC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7659A-7F06-4829-8441-183BE5588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974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F445-E4FE-4026-9A02-70C46D9D51CC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7659A-7F06-4829-8441-183BE5588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2289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F445-E4FE-4026-9A02-70C46D9D51CC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7659A-7F06-4829-8441-183BE5588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6808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8F445-E4FE-4026-9A02-70C46D9D51CC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37659A-7F06-4829-8441-183BE5588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735029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地域の魅力を伝えるドローン撮影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FBFBB42-C25F-4FA1-BD99-5DAA7E67CC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4713514" cy="3599316"/>
          </a:xfrm>
        </p:spPr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ja-JP" altLang="en-US" dirty="0"/>
              <a:t>地域の見どころを幅広く伝える</a:t>
            </a:r>
            <a:endParaRPr lang="en-US" altLang="ja-JP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ja-JP" altLang="en-US" dirty="0"/>
              <a:t>上空からのスケール感ある風景</a:t>
            </a:r>
            <a:endParaRPr lang="en-US" altLang="ja-JP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ja-JP" altLang="en-US" dirty="0"/>
              <a:t>人が撮影しにくい場所からの魅力的な景色の提示</a:t>
            </a:r>
            <a:endParaRPr lang="en-US" altLang="ja-JP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ja-JP" altLang="en-US" dirty="0"/>
              <a:t>短時間で撮影し、公開が可能</a:t>
            </a:r>
            <a:endParaRPr lang="en-US" altLang="ja-JP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50627459"/>
      </p:ext>
    </p:extLst>
  </p:cSld>
  <p:clrMapOvr>
    <a:masterClrMapping/>
  </p:clrMapOvr>
</p:sld>
</file>

<file path=ppt/theme/theme1.xml><?xml version="1.0" encoding="utf-8"?>
<a:theme xmlns:a="http://schemas.openxmlformats.org/drawingml/2006/main" name="ベルリン">
  <a:themeElements>
    <a:clrScheme name="ベルリン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ベルリン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ベルリ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39</Words>
  <Application>Microsoft Office PowerPoint</Application>
  <PresentationFormat>画面に合わせる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Trebuchet MS</vt:lpstr>
      <vt:lpstr>Wingdings</vt:lpstr>
      <vt:lpstr>ベルリン</vt:lpstr>
      <vt:lpstr>地域の魅力を伝えるドローン撮影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2021-10-31T23:58:14Z</dcterms:created>
  <dcterms:modified xsi:type="dcterms:W3CDTF">2021-09-15T03:45:09Z</dcterms:modified>
</cp:coreProperties>
</file>