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10"/>
  </p:notesMasterIdLst>
  <p:sldIdLst>
    <p:sldId id="257" r:id="rId2"/>
    <p:sldId id="262" r:id="rId3"/>
    <p:sldId id="263" r:id="rId4"/>
    <p:sldId id="258" r:id="rId5"/>
    <p:sldId id="260" r:id="rId6"/>
    <p:sldId id="259" r:id="rId7"/>
    <p:sldId id="261" r:id="rId8"/>
    <p:sldId id="264"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Sheet1!$B$1</c:f>
              <c:strCache>
                <c:ptCount val="1"/>
                <c:pt idx="0">
                  <c:v>件数</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ja-JP"/>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Sheet1!$A$2:$A$5</c:f>
              <c:strCache>
                <c:ptCount val="4"/>
                <c:pt idx="0">
                  <c:v>持ち出しによる紛失</c:v>
                </c:pt>
                <c:pt idx="1">
                  <c:v>メールの宛先誤り</c:v>
                </c:pt>
                <c:pt idx="2">
                  <c:v>不正アクセス</c:v>
                </c:pt>
                <c:pt idx="3">
                  <c:v>その他漏洩</c:v>
                </c:pt>
              </c:strCache>
            </c:strRef>
          </c:cat>
          <c:val>
            <c:numRef>
              <c:f>Sheet1!$B$2:$B$5</c:f>
              <c:numCache>
                <c:formatCode>General</c:formatCode>
                <c:ptCount val="4"/>
                <c:pt idx="0">
                  <c:v>326</c:v>
                </c:pt>
                <c:pt idx="1">
                  <c:v>229</c:v>
                </c:pt>
                <c:pt idx="2">
                  <c:v>112</c:v>
                </c:pt>
                <c:pt idx="3">
                  <c:v>395</c:v>
                </c:pt>
              </c:numCache>
            </c:numRef>
          </c:val>
          <c:extLst>
            <c:ext xmlns:c16="http://schemas.microsoft.com/office/drawing/2014/chart" uri="{C3380CC4-5D6E-409C-BE32-E72D297353CC}">
              <c16:uniqueId val="{00000000-9316-4C30-AB9C-9251376DBC01}"/>
            </c:ext>
          </c:extLst>
        </c:ser>
        <c:dLbls>
          <c:showLegendKey val="0"/>
          <c:showVal val="0"/>
          <c:showCatName val="0"/>
          <c:showSerName val="0"/>
          <c:showPercent val="0"/>
          <c:showBubbleSize val="0"/>
        </c:dLbls>
        <c:gapWidth val="100"/>
        <c:overlap val="-24"/>
        <c:axId val="400988543"/>
        <c:axId val="359503487"/>
      </c:barChart>
      <c:catAx>
        <c:axId val="400988543"/>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ja-JP"/>
          </a:p>
        </c:txPr>
        <c:crossAx val="359503487"/>
        <c:crosses val="autoZero"/>
        <c:auto val="1"/>
        <c:lblAlgn val="ctr"/>
        <c:lblOffset val="100"/>
        <c:noMultiLvlLbl val="0"/>
      </c:catAx>
      <c:valAx>
        <c:axId val="359503487"/>
        <c:scaling>
          <c:orientation val="minMax"/>
          <c:max val="400"/>
        </c:scaling>
        <c:delete val="0"/>
        <c:axPos val="l"/>
        <c:majorGridlines>
          <c:spPr>
            <a:ln w="9525" cap="flat" cmpd="sng" algn="ctr">
              <a:solidFill>
                <a:schemeClr val="tx2">
                  <a:lumMod val="15000"/>
                  <a:lumOff val="85000"/>
                </a:schemeClr>
              </a:solidFill>
              <a:round/>
            </a:ln>
            <a:effectLst/>
          </c:spPr>
        </c:majorGridlines>
        <c:title>
          <c:tx>
            <c:rich>
              <a:bodyPr rot="0" spcFirstLastPara="1" vertOverflow="ellipsis" vert="eaVert" wrap="square" anchor="ctr" anchorCtr="1"/>
              <a:lstStyle/>
              <a:p>
                <a:pPr>
                  <a:defRPr sz="1197" b="1" i="0" u="none" strike="noStrike" kern="1200" baseline="0">
                    <a:solidFill>
                      <a:schemeClr val="tx2"/>
                    </a:solidFill>
                    <a:latin typeface="+mn-lt"/>
                    <a:ea typeface="+mn-ea"/>
                    <a:cs typeface="+mn-cs"/>
                  </a:defRPr>
                </a:pPr>
                <a:r>
                  <a:rPr lang="ja-JP" dirty="0"/>
                  <a:t>件数</a:t>
                </a:r>
              </a:p>
            </c:rich>
          </c:tx>
          <c:overlay val="0"/>
          <c:spPr>
            <a:noFill/>
            <a:ln>
              <a:noFill/>
            </a:ln>
            <a:effectLst/>
          </c:spPr>
          <c:txPr>
            <a:bodyPr rot="0" spcFirstLastPara="1" vertOverflow="ellipsis" vert="eaVert" wrap="square" anchor="ctr" anchorCtr="1"/>
            <a:lstStyle/>
            <a:p>
              <a:pPr>
                <a:defRPr sz="1197" b="1" i="0" u="none" strike="noStrike" kern="1200" baseline="0">
                  <a:solidFill>
                    <a:schemeClr val="tx2"/>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ja-JP"/>
          </a:p>
        </c:txPr>
        <c:crossAx val="400988543"/>
        <c:crosses val="autoZero"/>
        <c:crossBetween val="between"/>
        <c:majorUnit val="100"/>
      </c:valAx>
      <c:spPr>
        <a:noFill/>
        <a:ln>
          <a:noFill/>
        </a:ln>
        <a:effectLst/>
      </c:spPr>
    </c:plotArea>
    <c:plotVisOnly val="1"/>
    <c:dispBlanksAs val="zero"/>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96076-4E06-4025-B88F-CEAE374F2D2B}" type="doc">
      <dgm:prSet loTypeId="urn:microsoft.com/office/officeart/2005/8/layout/pyramid1" loCatId="pyramid" qsTypeId="urn:microsoft.com/office/officeart/2005/8/quickstyle/simple3" qsCatId="simple" csTypeId="urn:microsoft.com/office/officeart/2005/8/colors/accent2_2" csCatId="accent2" phldr="1"/>
      <dgm:spPr/>
    </dgm:pt>
    <dgm:pt modelId="{37155992-8A29-435B-91FA-A64E641B50F3}">
      <dgm:prSet phldrT="[テキスト]" custT="1">
        <dgm:style>
          <a:lnRef idx="2">
            <a:schemeClr val="accent2">
              <a:shade val="50000"/>
            </a:schemeClr>
          </a:lnRef>
          <a:fillRef idx="1">
            <a:schemeClr val="accent2"/>
          </a:fillRef>
          <a:effectRef idx="0">
            <a:schemeClr val="accent2"/>
          </a:effectRef>
          <a:fontRef idx="minor">
            <a:schemeClr val="lt1"/>
          </a:fontRef>
        </dgm:style>
      </dgm:prSet>
      <dgm:spPr/>
      <dgm:t>
        <a:bodyPr anchor="b" anchorCtr="0"/>
        <a:lstStyle/>
        <a:p>
          <a:r>
            <a:rPr kumimoji="1" lang="ja-JP" altLang="en-US" sz="2000" dirty="0">
              <a:solidFill>
                <a:schemeClr val="bg1"/>
              </a:solidFill>
            </a:rPr>
            <a:t>方針</a:t>
          </a:r>
        </a:p>
      </dgm:t>
    </dgm:pt>
    <dgm:pt modelId="{62F469FF-830E-4587-891C-B5BBAFC5D0C8}" type="parTrans" cxnId="{598644CD-39A1-444D-BB22-AE2A4BB25A95}">
      <dgm:prSet/>
      <dgm:spPr/>
      <dgm:t>
        <a:bodyPr/>
        <a:lstStyle/>
        <a:p>
          <a:endParaRPr kumimoji="1" lang="ja-JP" altLang="en-US"/>
        </a:p>
      </dgm:t>
    </dgm:pt>
    <dgm:pt modelId="{E7435D4A-08DA-4819-B3C0-34FBA1AB9F63}" type="sibTrans" cxnId="{598644CD-39A1-444D-BB22-AE2A4BB25A95}">
      <dgm:prSet/>
      <dgm:spPr/>
      <dgm:t>
        <a:bodyPr/>
        <a:lstStyle/>
        <a:p>
          <a:endParaRPr kumimoji="1" lang="ja-JP" altLang="en-US"/>
        </a:p>
      </dgm:t>
    </dgm:pt>
    <dgm:pt modelId="{60483314-963D-4864-BC6E-2514F43D6D5F}">
      <dgm:prSet phldrT="[テキスト]" custT="1"/>
      <dgm:spPr/>
      <dgm:t>
        <a:bodyPr/>
        <a:lstStyle/>
        <a:p>
          <a:r>
            <a:rPr kumimoji="1" lang="ja-JP" altLang="en-US" sz="2000" dirty="0"/>
            <a:t>規程</a:t>
          </a:r>
        </a:p>
      </dgm:t>
    </dgm:pt>
    <dgm:pt modelId="{1AE5FAD4-B940-4190-8829-BD230A865C8B}" type="parTrans" cxnId="{8DB56D5A-4494-4A26-B969-6A85E5643DFD}">
      <dgm:prSet/>
      <dgm:spPr/>
      <dgm:t>
        <a:bodyPr/>
        <a:lstStyle/>
        <a:p>
          <a:endParaRPr kumimoji="1" lang="ja-JP" altLang="en-US"/>
        </a:p>
      </dgm:t>
    </dgm:pt>
    <dgm:pt modelId="{0FB8E689-4BE0-4741-921E-0BF20EB45F03}" type="sibTrans" cxnId="{8DB56D5A-4494-4A26-B969-6A85E5643DFD}">
      <dgm:prSet/>
      <dgm:spPr/>
      <dgm:t>
        <a:bodyPr/>
        <a:lstStyle/>
        <a:p>
          <a:endParaRPr kumimoji="1" lang="ja-JP" altLang="en-US"/>
        </a:p>
      </dgm:t>
    </dgm:pt>
    <dgm:pt modelId="{54716324-2A1A-4074-A075-A3A98874541C}">
      <dgm:prSet phldrT="[テキスト]" custT="1"/>
      <dgm:spPr/>
      <dgm:t>
        <a:bodyPr/>
        <a:lstStyle/>
        <a:p>
          <a:r>
            <a:rPr kumimoji="1" lang="ja-JP" altLang="en-US" sz="2000" dirty="0"/>
            <a:t>各部署の手順書</a:t>
          </a:r>
        </a:p>
      </dgm:t>
    </dgm:pt>
    <dgm:pt modelId="{26AF2C01-A80C-415C-8920-FC103C66D8AD}" type="parTrans" cxnId="{02AD0568-E87A-4AE5-884B-2A0B710B792E}">
      <dgm:prSet/>
      <dgm:spPr/>
      <dgm:t>
        <a:bodyPr/>
        <a:lstStyle/>
        <a:p>
          <a:endParaRPr kumimoji="1" lang="ja-JP" altLang="en-US"/>
        </a:p>
      </dgm:t>
    </dgm:pt>
    <dgm:pt modelId="{65E3315C-29D8-4129-A485-130F1DFC4865}" type="sibTrans" cxnId="{02AD0568-E87A-4AE5-884B-2A0B710B792E}">
      <dgm:prSet/>
      <dgm:spPr/>
      <dgm:t>
        <a:bodyPr/>
        <a:lstStyle/>
        <a:p>
          <a:endParaRPr kumimoji="1" lang="ja-JP" altLang="en-US"/>
        </a:p>
      </dgm:t>
    </dgm:pt>
    <dgm:pt modelId="{970E08C8-3E08-48B5-A0C3-B8081714124E}">
      <dgm:prSet phldrT="[テキスト]" custT="1"/>
      <dgm:spPr/>
      <dgm:t>
        <a:bodyPr/>
        <a:lstStyle/>
        <a:p>
          <a:r>
            <a:rPr kumimoji="1" lang="ja-JP" altLang="en-US" sz="2000" dirty="0"/>
            <a:t>情報セキュリティー教育</a:t>
          </a:r>
        </a:p>
      </dgm:t>
    </dgm:pt>
    <dgm:pt modelId="{09F6D43C-81EE-474F-8F80-9FABD30A9487}" type="parTrans" cxnId="{C4C7C1A3-1B54-47FB-8C5F-8B4036415C90}">
      <dgm:prSet/>
      <dgm:spPr/>
      <dgm:t>
        <a:bodyPr/>
        <a:lstStyle/>
        <a:p>
          <a:endParaRPr kumimoji="1" lang="ja-JP" altLang="en-US"/>
        </a:p>
      </dgm:t>
    </dgm:pt>
    <dgm:pt modelId="{66DA71A2-E9BA-4EB7-932F-F111D47F324A}" type="sibTrans" cxnId="{C4C7C1A3-1B54-47FB-8C5F-8B4036415C90}">
      <dgm:prSet/>
      <dgm:spPr/>
      <dgm:t>
        <a:bodyPr/>
        <a:lstStyle/>
        <a:p>
          <a:endParaRPr kumimoji="1" lang="ja-JP" altLang="en-US"/>
        </a:p>
      </dgm:t>
    </dgm:pt>
    <dgm:pt modelId="{C408A471-313A-4B54-ACB1-705A40C713B6}">
      <dgm:prSet phldrT="[テキスト]" custT="1"/>
      <dgm:spPr/>
      <dgm:t>
        <a:bodyPr/>
        <a:lstStyle/>
        <a:p>
          <a:r>
            <a:rPr kumimoji="1" lang="ja-JP" altLang="en-US" sz="2000" dirty="0"/>
            <a:t>細則類</a:t>
          </a:r>
        </a:p>
      </dgm:t>
    </dgm:pt>
    <dgm:pt modelId="{D67563AA-A2BA-4D5A-9E0F-73D31CE56FDE}" type="parTrans" cxnId="{9B33C2A2-7F15-4332-B3DA-726D087D1943}">
      <dgm:prSet/>
      <dgm:spPr/>
      <dgm:t>
        <a:bodyPr/>
        <a:lstStyle/>
        <a:p>
          <a:endParaRPr kumimoji="1" lang="ja-JP" altLang="en-US"/>
        </a:p>
      </dgm:t>
    </dgm:pt>
    <dgm:pt modelId="{A1FF1756-C406-4253-9550-D52DDF188DA2}" type="sibTrans" cxnId="{9B33C2A2-7F15-4332-B3DA-726D087D1943}">
      <dgm:prSet/>
      <dgm:spPr/>
      <dgm:t>
        <a:bodyPr/>
        <a:lstStyle/>
        <a:p>
          <a:endParaRPr kumimoji="1" lang="ja-JP" altLang="en-US"/>
        </a:p>
      </dgm:t>
    </dgm:pt>
    <dgm:pt modelId="{0FC32774-2639-4EF6-8194-77BE67B67FBD}" type="pres">
      <dgm:prSet presAssocID="{08296076-4E06-4025-B88F-CEAE374F2D2B}" presName="Name0" presStyleCnt="0">
        <dgm:presLayoutVars>
          <dgm:dir/>
          <dgm:animLvl val="lvl"/>
          <dgm:resizeHandles val="exact"/>
        </dgm:presLayoutVars>
      </dgm:prSet>
      <dgm:spPr/>
    </dgm:pt>
    <dgm:pt modelId="{9C258928-0652-4F2B-86A8-50F984ABEE67}" type="pres">
      <dgm:prSet presAssocID="{37155992-8A29-435B-91FA-A64E641B50F3}" presName="Name8" presStyleCnt="0"/>
      <dgm:spPr/>
    </dgm:pt>
    <dgm:pt modelId="{94936C88-BED3-4BFC-8C6F-B272425CA80A}" type="pres">
      <dgm:prSet presAssocID="{37155992-8A29-435B-91FA-A64E641B50F3}" presName="level" presStyleLbl="node1" presStyleIdx="0" presStyleCnt="5">
        <dgm:presLayoutVars>
          <dgm:chMax val="1"/>
          <dgm:bulletEnabled val="1"/>
        </dgm:presLayoutVars>
      </dgm:prSet>
      <dgm:spPr/>
    </dgm:pt>
    <dgm:pt modelId="{9C6AE3B8-CA04-400D-B4E2-27F6EACA9FB8}" type="pres">
      <dgm:prSet presAssocID="{37155992-8A29-435B-91FA-A64E641B50F3}" presName="levelTx" presStyleLbl="revTx" presStyleIdx="0" presStyleCnt="0">
        <dgm:presLayoutVars>
          <dgm:chMax val="1"/>
          <dgm:bulletEnabled val="1"/>
        </dgm:presLayoutVars>
      </dgm:prSet>
      <dgm:spPr/>
    </dgm:pt>
    <dgm:pt modelId="{A4C59343-C6B0-4894-A06D-2E6F5BA8524C}" type="pres">
      <dgm:prSet presAssocID="{60483314-963D-4864-BC6E-2514F43D6D5F}" presName="Name8" presStyleCnt="0"/>
      <dgm:spPr/>
    </dgm:pt>
    <dgm:pt modelId="{5CECC62F-6B65-430F-BBF1-B36290412AFD}" type="pres">
      <dgm:prSet presAssocID="{60483314-963D-4864-BC6E-2514F43D6D5F}" presName="level" presStyleLbl="node1" presStyleIdx="1" presStyleCnt="5">
        <dgm:presLayoutVars>
          <dgm:chMax val="1"/>
          <dgm:bulletEnabled val="1"/>
        </dgm:presLayoutVars>
      </dgm:prSet>
      <dgm:spPr/>
    </dgm:pt>
    <dgm:pt modelId="{6423FA8C-AC67-4E32-BE9A-467AD7196892}" type="pres">
      <dgm:prSet presAssocID="{60483314-963D-4864-BC6E-2514F43D6D5F}" presName="levelTx" presStyleLbl="revTx" presStyleIdx="0" presStyleCnt="0">
        <dgm:presLayoutVars>
          <dgm:chMax val="1"/>
          <dgm:bulletEnabled val="1"/>
        </dgm:presLayoutVars>
      </dgm:prSet>
      <dgm:spPr/>
    </dgm:pt>
    <dgm:pt modelId="{F48FEB5C-A872-4879-9975-0C7FB126DB40}" type="pres">
      <dgm:prSet presAssocID="{C408A471-313A-4B54-ACB1-705A40C713B6}" presName="Name8" presStyleCnt="0"/>
      <dgm:spPr/>
    </dgm:pt>
    <dgm:pt modelId="{FB9C2BA0-990D-4E61-A023-A5E36A8095E4}" type="pres">
      <dgm:prSet presAssocID="{C408A471-313A-4B54-ACB1-705A40C713B6}" presName="level" presStyleLbl="node1" presStyleIdx="2" presStyleCnt="5">
        <dgm:presLayoutVars>
          <dgm:chMax val="1"/>
          <dgm:bulletEnabled val="1"/>
        </dgm:presLayoutVars>
      </dgm:prSet>
      <dgm:spPr/>
    </dgm:pt>
    <dgm:pt modelId="{1C828695-ED2E-4C61-87BB-7FC2CC853CBD}" type="pres">
      <dgm:prSet presAssocID="{C408A471-313A-4B54-ACB1-705A40C713B6}" presName="levelTx" presStyleLbl="revTx" presStyleIdx="0" presStyleCnt="0">
        <dgm:presLayoutVars>
          <dgm:chMax val="1"/>
          <dgm:bulletEnabled val="1"/>
        </dgm:presLayoutVars>
      </dgm:prSet>
      <dgm:spPr/>
    </dgm:pt>
    <dgm:pt modelId="{0757E58D-3DED-4FC5-817D-BC65CD8417F2}" type="pres">
      <dgm:prSet presAssocID="{54716324-2A1A-4074-A075-A3A98874541C}" presName="Name8" presStyleCnt="0"/>
      <dgm:spPr/>
    </dgm:pt>
    <dgm:pt modelId="{BC33CC55-A768-46E4-BC80-208F417A418E}" type="pres">
      <dgm:prSet presAssocID="{54716324-2A1A-4074-A075-A3A98874541C}" presName="level" presStyleLbl="node1" presStyleIdx="3" presStyleCnt="5">
        <dgm:presLayoutVars>
          <dgm:chMax val="1"/>
          <dgm:bulletEnabled val="1"/>
        </dgm:presLayoutVars>
      </dgm:prSet>
      <dgm:spPr/>
    </dgm:pt>
    <dgm:pt modelId="{01DF8717-9774-44C5-AEFD-2D0607418F43}" type="pres">
      <dgm:prSet presAssocID="{54716324-2A1A-4074-A075-A3A98874541C}" presName="levelTx" presStyleLbl="revTx" presStyleIdx="0" presStyleCnt="0">
        <dgm:presLayoutVars>
          <dgm:chMax val="1"/>
          <dgm:bulletEnabled val="1"/>
        </dgm:presLayoutVars>
      </dgm:prSet>
      <dgm:spPr/>
    </dgm:pt>
    <dgm:pt modelId="{D3C9A36D-5F6C-4323-AD8B-9EFCA07B714A}" type="pres">
      <dgm:prSet presAssocID="{970E08C8-3E08-48B5-A0C3-B8081714124E}" presName="Name8" presStyleCnt="0"/>
      <dgm:spPr/>
    </dgm:pt>
    <dgm:pt modelId="{DB287F7E-2AB9-4E33-BA95-E35487B0D9EC}" type="pres">
      <dgm:prSet presAssocID="{970E08C8-3E08-48B5-A0C3-B8081714124E}" presName="level" presStyleLbl="node1" presStyleIdx="4" presStyleCnt="5">
        <dgm:presLayoutVars>
          <dgm:chMax val="1"/>
          <dgm:bulletEnabled val="1"/>
        </dgm:presLayoutVars>
      </dgm:prSet>
      <dgm:spPr/>
    </dgm:pt>
    <dgm:pt modelId="{4CDF9C69-CE94-42A9-BCEE-F85056F3F0DE}" type="pres">
      <dgm:prSet presAssocID="{970E08C8-3E08-48B5-A0C3-B8081714124E}" presName="levelTx" presStyleLbl="revTx" presStyleIdx="0" presStyleCnt="0">
        <dgm:presLayoutVars>
          <dgm:chMax val="1"/>
          <dgm:bulletEnabled val="1"/>
        </dgm:presLayoutVars>
      </dgm:prSet>
      <dgm:spPr/>
    </dgm:pt>
  </dgm:ptLst>
  <dgm:cxnLst>
    <dgm:cxn modelId="{31461900-C62A-4934-8919-EEBA189986B6}" type="presOf" srcId="{970E08C8-3E08-48B5-A0C3-B8081714124E}" destId="{4CDF9C69-CE94-42A9-BCEE-F85056F3F0DE}" srcOrd="1" destOrd="0" presId="urn:microsoft.com/office/officeart/2005/8/layout/pyramid1"/>
    <dgm:cxn modelId="{1D989219-1F34-4FE0-92AC-FE363DD28DA0}" type="presOf" srcId="{C408A471-313A-4B54-ACB1-705A40C713B6}" destId="{FB9C2BA0-990D-4E61-A023-A5E36A8095E4}" srcOrd="0" destOrd="0" presId="urn:microsoft.com/office/officeart/2005/8/layout/pyramid1"/>
    <dgm:cxn modelId="{7A7C9E1C-0A24-48DE-9584-7875D7E7C6DF}" type="presOf" srcId="{37155992-8A29-435B-91FA-A64E641B50F3}" destId="{9C6AE3B8-CA04-400D-B4E2-27F6EACA9FB8}" srcOrd="1" destOrd="0" presId="urn:microsoft.com/office/officeart/2005/8/layout/pyramid1"/>
    <dgm:cxn modelId="{EC3AC620-04A0-40AA-ABA1-EE0640FC6362}" type="presOf" srcId="{C408A471-313A-4B54-ACB1-705A40C713B6}" destId="{1C828695-ED2E-4C61-87BB-7FC2CC853CBD}" srcOrd="1" destOrd="0" presId="urn:microsoft.com/office/officeart/2005/8/layout/pyramid1"/>
    <dgm:cxn modelId="{654B0D28-C8D1-4239-B408-497C4FDE85C0}" type="presOf" srcId="{08296076-4E06-4025-B88F-CEAE374F2D2B}" destId="{0FC32774-2639-4EF6-8194-77BE67B67FBD}" srcOrd="0" destOrd="0" presId="urn:microsoft.com/office/officeart/2005/8/layout/pyramid1"/>
    <dgm:cxn modelId="{BD4EE160-1415-42A1-BC9C-ABD1ABD0DFE5}" type="presOf" srcId="{60483314-963D-4864-BC6E-2514F43D6D5F}" destId="{5CECC62F-6B65-430F-BBF1-B36290412AFD}" srcOrd="0" destOrd="0" presId="urn:microsoft.com/office/officeart/2005/8/layout/pyramid1"/>
    <dgm:cxn modelId="{6D967B63-D5EB-4CFF-9904-265A8ED3729B}" type="presOf" srcId="{54716324-2A1A-4074-A075-A3A98874541C}" destId="{BC33CC55-A768-46E4-BC80-208F417A418E}" srcOrd="0" destOrd="0" presId="urn:microsoft.com/office/officeart/2005/8/layout/pyramid1"/>
    <dgm:cxn modelId="{02AD0568-E87A-4AE5-884B-2A0B710B792E}" srcId="{08296076-4E06-4025-B88F-CEAE374F2D2B}" destId="{54716324-2A1A-4074-A075-A3A98874541C}" srcOrd="3" destOrd="0" parTransId="{26AF2C01-A80C-415C-8920-FC103C66D8AD}" sibTransId="{65E3315C-29D8-4129-A485-130F1DFC4865}"/>
    <dgm:cxn modelId="{8DB56D5A-4494-4A26-B969-6A85E5643DFD}" srcId="{08296076-4E06-4025-B88F-CEAE374F2D2B}" destId="{60483314-963D-4864-BC6E-2514F43D6D5F}" srcOrd="1" destOrd="0" parTransId="{1AE5FAD4-B940-4190-8829-BD230A865C8B}" sibTransId="{0FB8E689-4BE0-4741-921E-0BF20EB45F03}"/>
    <dgm:cxn modelId="{2B0BE55A-F96D-42EF-B269-085FE97D1E31}" type="presOf" srcId="{54716324-2A1A-4074-A075-A3A98874541C}" destId="{01DF8717-9774-44C5-AEFD-2D0607418F43}" srcOrd="1" destOrd="0" presId="urn:microsoft.com/office/officeart/2005/8/layout/pyramid1"/>
    <dgm:cxn modelId="{EEF4E08C-E46E-43C7-8988-572447910CF3}" type="presOf" srcId="{37155992-8A29-435B-91FA-A64E641B50F3}" destId="{94936C88-BED3-4BFC-8C6F-B272425CA80A}" srcOrd="0" destOrd="0" presId="urn:microsoft.com/office/officeart/2005/8/layout/pyramid1"/>
    <dgm:cxn modelId="{E3BB10A0-1E3C-47D2-8C9D-BD3D70D994AB}" type="presOf" srcId="{970E08C8-3E08-48B5-A0C3-B8081714124E}" destId="{DB287F7E-2AB9-4E33-BA95-E35487B0D9EC}" srcOrd="0" destOrd="0" presId="urn:microsoft.com/office/officeart/2005/8/layout/pyramid1"/>
    <dgm:cxn modelId="{9B33C2A2-7F15-4332-B3DA-726D087D1943}" srcId="{08296076-4E06-4025-B88F-CEAE374F2D2B}" destId="{C408A471-313A-4B54-ACB1-705A40C713B6}" srcOrd="2" destOrd="0" parTransId="{D67563AA-A2BA-4D5A-9E0F-73D31CE56FDE}" sibTransId="{A1FF1756-C406-4253-9550-D52DDF188DA2}"/>
    <dgm:cxn modelId="{C4C7C1A3-1B54-47FB-8C5F-8B4036415C90}" srcId="{08296076-4E06-4025-B88F-CEAE374F2D2B}" destId="{970E08C8-3E08-48B5-A0C3-B8081714124E}" srcOrd="4" destOrd="0" parTransId="{09F6D43C-81EE-474F-8F80-9FABD30A9487}" sibTransId="{66DA71A2-E9BA-4EB7-932F-F111D47F324A}"/>
    <dgm:cxn modelId="{327FD7B5-811C-4B4C-BD2B-8DC0E3B06FAB}" type="presOf" srcId="{60483314-963D-4864-BC6E-2514F43D6D5F}" destId="{6423FA8C-AC67-4E32-BE9A-467AD7196892}" srcOrd="1" destOrd="0" presId="urn:microsoft.com/office/officeart/2005/8/layout/pyramid1"/>
    <dgm:cxn modelId="{598644CD-39A1-444D-BB22-AE2A4BB25A95}" srcId="{08296076-4E06-4025-B88F-CEAE374F2D2B}" destId="{37155992-8A29-435B-91FA-A64E641B50F3}" srcOrd="0" destOrd="0" parTransId="{62F469FF-830E-4587-891C-B5BBAFC5D0C8}" sibTransId="{E7435D4A-08DA-4819-B3C0-34FBA1AB9F63}"/>
    <dgm:cxn modelId="{5CCC8360-3DCF-436E-B58C-0EDFF57FBADD}" type="presParOf" srcId="{0FC32774-2639-4EF6-8194-77BE67B67FBD}" destId="{9C258928-0652-4F2B-86A8-50F984ABEE67}" srcOrd="0" destOrd="0" presId="urn:microsoft.com/office/officeart/2005/8/layout/pyramid1"/>
    <dgm:cxn modelId="{8D0576D5-A95E-4471-BB7E-6816163C36BE}" type="presParOf" srcId="{9C258928-0652-4F2B-86A8-50F984ABEE67}" destId="{94936C88-BED3-4BFC-8C6F-B272425CA80A}" srcOrd="0" destOrd="0" presId="urn:microsoft.com/office/officeart/2005/8/layout/pyramid1"/>
    <dgm:cxn modelId="{07DA5668-50BD-4F53-8A3D-D8CDCE95E8B4}" type="presParOf" srcId="{9C258928-0652-4F2B-86A8-50F984ABEE67}" destId="{9C6AE3B8-CA04-400D-B4E2-27F6EACA9FB8}" srcOrd="1" destOrd="0" presId="urn:microsoft.com/office/officeart/2005/8/layout/pyramid1"/>
    <dgm:cxn modelId="{125F3671-6DD9-4E80-927D-4E647B95ED91}" type="presParOf" srcId="{0FC32774-2639-4EF6-8194-77BE67B67FBD}" destId="{A4C59343-C6B0-4894-A06D-2E6F5BA8524C}" srcOrd="1" destOrd="0" presId="urn:microsoft.com/office/officeart/2005/8/layout/pyramid1"/>
    <dgm:cxn modelId="{FB6547A3-91C5-4EEF-BE11-4C6A78659796}" type="presParOf" srcId="{A4C59343-C6B0-4894-A06D-2E6F5BA8524C}" destId="{5CECC62F-6B65-430F-BBF1-B36290412AFD}" srcOrd="0" destOrd="0" presId="urn:microsoft.com/office/officeart/2005/8/layout/pyramid1"/>
    <dgm:cxn modelId="{E5C08AC8-EC4F-4329-8EAD-2C967098FB4B}" type="presParOf" srcId="{A4C59343-C6B0-4894-A06D-2E6F5BA8524C}" destId="{6423FA8C-AC67-4E32-BE9A-467AD7196892}" srcOrd="1" destOrd="0" presId="urn:microsoft.com/office/officeart/2005/8/layout/pyramid1"/>
    <dgm:cxn modelId="{98DAA11A-B62F-4431-A33B-0BAC02FC61F6}" type="presParOf" srcId="{0FC32774-2639-4EF6-8194-77BE67B67FBD}" destId="{F48FEB5C-A872-4879-9975-0C7FB126DB40}" srcOrd="2" destOrd="0" presId="urn:microsoft.com/office/officeart/2005/8/layout/pyramid1"/>
    <dgm:cxn modelId="{E73E376D-CFEC-462C-9A37-BB7D7C4A7ED5}" type="presParOf" srcId="{F48FEB5C-A872-4879-9975-0C7FB126DB40}" destId="{FB9C2BA0-990D-4E61-A023-A5E36A8095E4}" srcOrd="0" destOrd="0" presId="urn:microsoft.com/office/officeart/2005/8/layout/pyramid1"/>
    <dgm:cxn modelId="{CD17B5FC-D930-4210-9F9D-9208FEEF2792}" type="presParOf" srcId="{F48FEB5C-A872-4879-9975-0C7FB126DB40}" destId="{1C828695-ED2E-4C61-87BB-7FC2CC853CBD}" srcOrd="1" destOrd="0" presId="urn:microsoft.com/office/officeart/2005/8/layout/pyramid1"/>
    <dgm:cxn modelId="{B421F40E-E0D5-4E9E-98F0-DC0D836A595B}" type="presParOf" srcId="{0FC32774-2639-4EF6-8194-77BE67B67FBD}" destId="{0757E58D-3DED-4FC5-817D-BC65CD8417F2}" srcOrd="3" destOrd="0" presId="urn:microsoft.com/office/officeart/2005/8/layout/pyramid1"/>
    <dgm:cxn modelId="{CCB947B2-5FC8-4B8F-A7C2-9849132E1CB3}" type="presParOf" srcId="{0757E58D-3DED-4FC5-817D-BC65CD8417F2}" destId="{BC33CC55-A768-46E4-BC80-208F417A418E}" srcOrd="0" destOrd="0" presId="urn:microsoft.com/office/officeart/2005/8/layout/pyramid1"/>
    <dgm:cxn modelId="{C65579B6-3B1C-44B2-B066-4C8DAD0FF898}" type="presParOf" srcId="{0757E58D-3DED-4FC5-817D-BC65CD8417F2}" destId="{01DF8717-9774-44C5-AEFD-2D0607418F43}" srcOrd="1" destOrd="0" presId="urn:microsoft.com/office/officeart/2005/8/layout/pyramid1"/>
    <dgm:cxn modelId="{7A83982D-F0A9-4ADC-AB06-86B43C09C323}" type="presParOf" srcId="{0FC32774-2639-4EF6-8194-77BE67B67FBD}" destId="{D3C9A36D-5F6C-4323-AD8B-9EFCA07B714A}" srcOrd="4" destOrd="0" presId="urn:microsoft.com/office/officeart/2005/8/layout/pyramid1"/>
    <dgm:cxn modelId="{094631DC-0D65-407B-AAE8-F37BFA479762}" type="presParOf" srcId="{D3C9A36D-5F6C-4323-AD8B-9EFCA07B714A}" destId="{DB287F7E-2AB9-4E33-BA95-E35487B0D9EC}" srcOrd="0" destOrd="0" presId="urn:microsoft.com/office/officeart/2005/8/layout/pyramid1"/>
    <dgm:cxn modelId="{F141B62A-96CE-4409-90C1-7569A13A1866}" type="presParOf" srcId="{D3C9A36D-5F6C-4323-AD8B-9EFCA07B714A}" destId="{4CDF9C69-CE94-42A9-BCEE-F85056F3F0D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36C88-BED3-4BFC-8C6F-B272425CA80A}">
      <dsp:nvSpPr>
        <dsp:cNvPr id="0" name=""/>
        <dsp:cNvSpPr/>
      </dsp:nvSpPr>
      <dsp:spPr>
        <a:xfrm>
          <a:off x="1670400" y="0"/>
          <a:ext cx="835199" cy="870267"/>
        </a:xfrm>
        <a:prstGeom prst="trapezoid">
          <a:avLst>
            <a:gd name="adj" fmla="val 50000"/>
          </a:avLst>
        </a:prstGeom>
        <a:solidFill>
          <a:schemeClr val="accent2"/>
        </a:solidFill>
        <a:ln w="12700" cap="flat" cmpd="sng" algn="ctr">
          <a:solidFill>
            <a:schemeClr val="accent2">
              <a:shade val="50000"/>
            </a:schemeClr>
          </a:solidFill>
          <a:prstDash val="solid"/>
          <a:miter lim="800000"/>
        </a:ln>
        <a:effectLst/>
        <a:scene3d>
          <a:camera prst="orthographicFront"/>
          <a:lightRig rig="flat" dir="t"/>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25400" tIns="25400" rIns="25400" bIns="25400" numCol="1" spcCol="1270" anchor="b" anchorCtr="0">
          <a:noAutofit/>
        </a:bodyPr>
        <a:lstStyle/>
        <a:p>
          <a:pPr marL="0" lvl="0" indent="0" algn="ctr" defTabSz="889000">
            <a:lnSpc>
              <a:spcPct val="90000"/>
            </a:lnSpc>
            <a:spcBef>
              <a:spcPct val="0"/>
            </a:spcBef>
            <a:spcAft>
              <a:spcPct val="35000"/>
            </a:spcAft>
            <a:buNone/>
          </a:pPr>
          <a:r>
            <a:rPr kumimoji="1" lang="ja-JP" altLang="en-US" sz="2000" kern="1200" dirty="0">
              <a:solidFill>
                <a:schemeClr val="bg1"/>
              </a:solidFill>
            </a:rPr>
            <a:t>方針</a:t>
          </a:r>
        </a:p>
      </dsp:txBody>
      <dsp:txXfrm>
        <a:off x="1670400" y="0"/>
        <a:ext cx="835199" cy="870267"/>
      </dsp:txXfrm>
    </dsp:sp>
    <dsp:sp modelId="{5CECC62F-6B65-430F-BBF1-B36290412AFD}">
      <dsp:nvSpPr>
        <dsp:cNvPr id="0" name=""/>
        <dsp:cNvSpPr/>
      </dsp:nvSpPr>
      <dsp:spPr>
        <a:xfrm>
          <a:off x="1252800" y="870267"/>
          <a:ext cx="1670399" cy="870267"/>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規程</a:t>
          </a:r>
        </a:p>
      </dsp:txBody>
      <dsp:txXfrm>
        <a:off x="1545120" y="870267"/>
        <a:ext cx="1085760" cy="870267"/>
      </dsp:txXfrm>
    </dsp:sp>
    <dsp:sp modelId="{FB9C2BA0-990D-4E61-A023-A5E36A8095E4}">
      <dsp:nvSpPr>
        <dsp:cNvPr id="0" name=""/>
        <dsp:cNvSpPr/>
      </dsp:nvSpPr>
      <dsp:spPr>
        <a:xfrm>
          <a:off x="835200" y="1740535"/>
          <a:ext cx="2505599" cy="870267"/>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細則類</a:t>
          </a:r>
        </a:p>
      </dsp:txBody>
      <dsp:txXfrm>
        <a:off x="1273679" y="1740535"/>
        <a:ext cx="1628640" cy="870267"/>
      </dsp:txXfrm>
    </dsp:sp>
    <dsp:sp modelId="{BC33CC55-A768-46E4-BC80-208F417A418E}">
      <dsp:nvSpPr>
        <dsp:cNvPr id="0" name=""/>
        <dsp:cNvSpPr/>
      </dsp:nvSpPr>
      <dsp:spPr>
        <a:xfrm>
          <a:off x="417600" y="2610802"/>
          <a:ext cx="3340799" cy="870267"/>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各部署の手順書</a:t>
          </a:r>
        </a:p>
      </dsp:txBody>
      <dsp:txXfrm>
        <a:off x="1002240" y="2610802"/>
        <a:ext cx="2171520" cy="870267"/>
      </dsp:txXfrm>
    </dsp:sp>
    <dsp:sp modelId="{DB287F7E-2AB9-4E33-BA95-E35487B0D9EC}">
      <dsp:nvSpPr>
        <dsp:cNvPr id="0" name=""/>
        <dsp:cNvSpPr/>
      </dsp:nvSpPr>
      <dsp:spPr>
        <a:xfrm>
          <a:off x="0" y="3481070"/>
          <a:ext cx="4175999" cy="870267"/>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情報セキュリティー教育</a:t>
          </a:r>
        </a:p>
      </dsp:txBody>
      <dsp:txXfrm>
        <a:off x="730799" y="3481070"/>
        <a:ext cx="2714400" cy="87026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BE2880-8027-40F0-B7CE-19262CA91E4E}" type="datetimeFigureOut">
              <a:rPr kumimoji="1" lang="ja-JP" altLang="en-US" smtClean="0"/>
              <a:t>2021/10/11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2969AC-2DD0-438E-8B20-D4FE3998E491}" type="slidenum">
              <a:rPr kumimoji="1" lang="ja-JP" altLang="en-US" smtClean="0"/>
              <a:t>‹#›</a:t>
            </a:fld>
            <a:endParaRPr kumimoji="1" lang="ja-JP" altLang="en-US"/>
          </a:p>
        </p:txBody>
      </p:sp>
    </p:spTree>
    <p:extLst>
      <p:ext uri="{BB962C8B-B14F-4D97-AF65-F5344CB8AC3E}">
        <p14:creationId xmlns:p14="http://schemas.microsoft.com/office/powerpoint/2010/main" val="106944465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8E615C-600B-410E-9480-C9B5BB65DB54}"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248065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a:xfrm>
            <a:off x="1132915" y="6356351"/>
            <a:ext cx="1798544" cy="365125"/>
          </a:xfrm>
        </p:spPr>
        <p:txBody>
          <a:bodyPr/>
          <a:lstStyle/>
          <a:p>
            <a:fld id="{48BDA665-979D-4385-A5D2-7ADB2F64364B}" type="datetime1">
              <a:rPr kumimoji="1" lang="ja-JP" altLang="en-US" smtClean="0"/>
              <a:t>2021/10/11</a:t>
            </a:fld>
            <a:endParaRPr kumimoji="1" lang="ja-JP" altLang="en-US"/>
          </a:p>
        </p:txBody>
      </p:sp>
      <p:sp>
        <p:nvSpPr>
          <p:cNvPr id="5" name="フッター プレースホルダー 4"/>
          <p:cNvSpPr>
            <a:spLocks noGrp="1"/>
          </p:cNvSpPr>
          <p:nvPr>
            <p:ph type="ftr" sz="quarter" idx="11"/>
          </p:nvPr>
        </p:nvSpPr>
        <p:spPr>
          <a:xfrm>
            <a:off x="3681136" y="6356351"/>
            <a:ext cx="3086100" cy="365125"/>
          </a:xfrm>
        </p:spPr>
        <p:txBody>
          <a:bodyPr/>
          <a:lstStyle/>
          <a:p>
            <a:r>
              <a:rPr kumimoji="1" lang="ja-JP" altLang="en-US"/>
              <a:t>情報セキュリティーマネジメント</a:t>
            </a:r>
          </a:p>
        </p:txBody>
      </p:sp>
      <p:sp>
        <p:nvSpPr>
          <p:cNvPr id="6" name="スライド番号プレースホルダー 5"/>
          <p:cNvSpPr>
            <a:spLocks noGrp="1"/>
          </p:cNvSpPr>
          <p:nvPr>
            <p:ph type="sldNum" sz="quarter" idx="12"/>
          </p:nvPr>
        </p:nvSpPr>
        <p:spPr>
          <a:xfrm>
            <a:off x="7301753" y="6356351"/>
            <a:ext cx="1213597" cy="365125"/>
          </a:xfrm>
        </p:spPr>
        <p:txBody>
          <a:bodyPr/>
          <a:lstStyle/>
          <a:p>
            <a:fld id="{B3E8D898-FAEB-4832-AF7D-7A38A7DB9CC2}" type="slidenum">
              <a:rPr kumimoji="1" lang="ja-JP" altLang="en-US" smtClean="0"/>
              <a:t>‹#›</a:t>
            </a:fld>
            <a:endParaRPr kumimoji="1" lang="ja-JP" altLang="en-US"/>
          </a:p>
        </p:txBody>
      </p:sp>
      <p:sp>
        <p:nvSpPr>
          <p:cNvPr id="16" name="正方形/長方形 15"/>
          <p:cNvSpPr/>
          <p:nvPr/>
        </p:nvSpPr>
        <p:spPr>
          <a:xfrm>
            <a:off x="0" y="1"/>
            <a:ext cx="598398" cy="6857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2" name="タイトル 1"/>
          <p:cNvSpPr>
            <a:spLocks noGrp="1"/>
          </p:cNvSpPr>
          <p:nvPr>
            <p:ph type="ctrTitle"/>
          </p:nvPr>
        </p:nvSpPr>
        <p:spPr>
          <a:xfrm>
            <a:off x="839342" y="739588"/>
            <a:ext cx="7069208" cy="2346794"/>
          </a:xfrm>
        </p:spPr>
        <p:txBody>
          <a:bodyPr anchor="t"/>
          <a:lstStyle>
            <a:lvl1pPr algn="l">
              <a:defRPr sz="4500">
                <a:solidFill>
                  <a:schemeClr val="accent2">
                    <a:lumMod val="75000"/>
                  </a:schemeClr>
                </a:solidFill>
              </a:defRPr>
            </a:lvl1pPr>
          </a:lstStyle>
          <a:p>
            <a:r>
              <a:rPr kumimoji="1" lang="ja-JP" altLang="en-US"/>
              <a:t>マスター タイトルの書式設定</a:t>
            </a:r>
          </a:p>
        </p:txBody>
      </p:sp>
      <p:sp>
        <p:nvSpPr>
          <p:cNvPr id="7" name="正方形/長方形 6"/>
          <p:cNvSpPr/>
          <p:nvPr/>
        </p:nvSpPr>
        <p:spPr>
          <a:xfrm>
            <a:off x="7799294" y="2263304"/>
            <a:ext cx="1351429" cy="1351429"/>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0" y="4930063"/>
            <a:ext cx="839342" cy="83934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509372" y="5721723"/>
            <a:ext cx="634627" cy="634627"/>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サブタイトル 2"/>
          <p:cNvSpPr>
            <a:spLocks noGrp="1"/>
          </p:cNvSpPr>
          <p:nvPr>
            <p:ph type="subTitle" idx="1"/>
          </p:nvPr>
        </p:nvSpPr>
        <p:spPr>
          <a:xfrm>
            <a:off x="839342" y="3614732"/>
            <a:ext cx="7069208" cy="1735001"/>
          </a:xfrm>
        </p:spPr>
        <p:txBody>
          <a:bodyPr>
            <a:normAutofit/>
          </a:bodyPr>
          <a:lstStyle>
            <a:lvl1pPr marL="0" indent="0" algn="l">
              <a:buNone/>
              <a:defRPr sz="2400">
                <a:solidFill>
                  <a:schemeClr val="accent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19" name="正方形/長方形 18"/>
          <p:cNvSpPr/>
          <p:nvPr/>
        </p:nvSpPr>
        <p:spPr>
          <a:xfrm>
            <a:off x="0" y="0"/>
            <a:ext cx="839342" cy="839342"/>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4480837"/>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191C39B-5DFB-4FC8-82A2-5C47591C7F01}" type="datetime1">
              <a:rPr kumimoji="1" lang="ja-JP" altLang="en-US" smtClean="0"/>
              <a:t>2021/10/11</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情報セキュリティーマネジメント</a:t>
            </a:r>
          </a:p>
        </p:txBody>
      </p:sp>
      <p:sp>
        <p:nvSpPr>
          <p:cNvPr id="6" name="スライド番号プレースホルダー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744907392"/>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985747" y="365125"/>
            <a:ext cx="1529603" cy="5811838"/>
          </a:xfrm>
        </p:spPr>
        <p:txBody>
          <a:bodyPr vert="eaVert" ancho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6108326"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1D1DD78-1785-4892-97EE-1F3BE39CD223}" type="datetime1">
              <a:rPr kumimoji="1" lang="ja-JP" altLang="en-US" smtClean="0"/>
              <a:t>2021/10/11</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情報セキュリティーマネジメント</a:t>
            </a:r>
          </a:p>
        </p:txBody>
      </p:sp>
      <p:sp>
        <p:nvSpPr>
          <p:cNvPr id="6" name="スライド番号プレースホルダー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16712178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1E770B9-79C4-423E-A18E-0C40A1F8C60A}" type="datetime1">
              <a:rPr kumimoji="1" lang="ja-JP" altLang="en-US" smtClean="0"/>
              <a:t>2021/10/11</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情報セキュリティーマネジメント</a:t>
            </a:r>
          </a:p>
        </p:txBody>
      </p:sp>
      <p:sp>
        <p:nvSpPr>
          <p:cNvPr id="6" name="スライド番号プレースホルダー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479706590"/>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1885109"/>
          </a:xfrm>
        </p:spPr>
        <p:txBody>
          <a:bodyPr anchor="t"/>
          <a:lstStyle>
            <a:lvl1pPr algn="l">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177554"/>
            <a:ext cx="7886700" cy="191209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68259A68-02C7-42B5-8DF4-C937CDD855C7}" type="datetime1">
              <a:rPr kumimoji="1" lang="ja-JP" altLang="en-US" smtClean="0"/>
              <a:t>2021/10/11</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情報セキュリティーマネジメント</a:t>
            </a:r>
          </a:p>
        </p:txBody>
      </p:sp>
      <p:sp>
        <p:nvSpPr>
          <p:cNvPr id="6" name="スライド番号プレースホルダー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183709332"/>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595718"/>
            <a:ext cx="3886200" cy="458124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595718"/>
            <a:ext cx="3886200" cy="458124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B0992B1-9E22-4195-A5D4-18DB69A83243}" type="datetime1">
              <a:rPr kumimoji="1" lang="ja-JP" altLang="en-US" smtClean="0"/>
              <a:t>2021/10/11</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情報セキュリティーマネジメント</a:t>
            </a:r>
          </a:p>
        </p:txBody>
      </p:sp>
      <p:sp>
        <p:nvSpPr>
          <p:cNvPr id="7" name="スライド番号プレースホルダー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627201846"/>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006475"/>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21FF9C4-C281-49A7-A2C9-557F32010343}" type="datetime1">
              <a:rPr kumimoji="1" lang="ja-JP" altLang="en-US" smtClean="0"/>
              <a:t>2021/10/11</a:t>
            </a:fld>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情報セキュリティーマネジメント</a:t>
            </a:r>
          </a:p>
        </p:txBody>
      </p:sp>
      <p:sp>
        <p:nvSpPr>
          <p:cNvPr id="9" name="スライド番号プレースホルダー 8"/>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418213545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D5DA6C9-8F67-4336-A14A-95EEB85FDE57}" type="datetime1">
              <a:rPr kumimoji="1" lang="ja-JP" altLang="en-US" smtClean="0"/>
              <a:t>2021/10/11</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情報セキュリティーマネジメント</a:t>
            </a:r>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829605001"/>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29CCB71-6908-477E-81B2-57929C9EDB5A}" type="datetime1">
              <a:rPr kumimoji="1" lang="ja-JP" altLang="en-US" smtClean="0"/>
              <a:t>2021/10/11</a:t>
            </a:fld>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情報セキュリティーマネジメント</a:t>
            </a:r>
          </a:p>
        </p:txBody>
      </p:sp>
      <p:sp>
        <p:nvSpPr>
          <p:cNvPr id="4" name="スライド番号プレースホルダー 3"/>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862312940"/>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t"/>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294965"/>
            <a:ext cx="2949178" cy="35740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1A8DFB1-1DE5-4EE3-AE5E-D6949B3F7842}" type="datetime1">
              <a:rPr kumimoji="1" lang="ja-JP" altLang="en-US" smtClean="0"/>
              <a:t>2021/10/11</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情報セキュリティーマネジメント</a:t>
            </a:r>
          </a:p>
        </p:txBody>
      </p:sp>
      <p:sp>
        <p:nvSpPr>
          <p:cNvPr id="7" name="スライド番号プレースホルダー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684901059"/>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470212"/>
          </a:xfrm>
        </p:spPr>
        <p:txBody>
          <a:bodyPr anchor="t"/>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0385C88-DE4B-473D-AF3F-B059322FC9A0}" type="datetime1">
              <a:rPr kumimoji="1" lang="ja-JP" altLang="en-US" smtClean="0"/>
              <a:t>2021/10/11</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情報セキュリティーマネジメント</a:t>
            </a:r>
          </a:p>
        </p:txBody>
      </p:sp>
      <p:sp>
        <p:nvSpPr>
          <p:cNvPr id="7" name="スライド番号プレースホルダー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608849563"/>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99751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628650" y="1515035"/>
            <a:ext cx="7886700" cy="466192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050">
                <a:solidFill>
                  <a:schemeClr val="tx1"/>
                </a:solidFill>
              </a:defRPr>
            </a:lvl1pPr>
          </a:lstStyle>
          <a:p>
            <a:fld id="{B99FD316-8BBF-42D4-A31F-64C748AB905E}" type="datetime1">
              <a:rPr lang="ja-JP" altLang="en-US" smtClean="0"/>
              <a:t>2021/10/11</a:t>
            </a:fld>
            <a:endParaRPr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050">
                <a:solidFill>
                  <a:schemeClr val="tx1"/>
                </a:solidFill>
              </a:defRPr>
            </a:lvl1pPr>
          </a:lstStyle>
          <a:p>
            <a:r>
              <a:rPr lang="ja-JP" altLang="en-US"/>
              <a:t>情報セキュリティーマネジメント</a:t>
            </a:r>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800">
                <a:solidFill>
                  <a:schemeClr val="tx1"/>
                </a:solidFill>
              </a:defRPr>
            </a:lvl1pPr>
          </a:lstStyle>
          <a:p>
            <a:fld id="{B3E8D898-FAEB-4832-AF7D-7A38A7DB9CC2}" type="slidenum">
              <a:rPr lang="ja-JP" altLang="en-US" smtClean="0"/>
              <a:pPr/>
              <a:t>‹#›</a:t>
            </a:fld>
            <a:endParaRPr lang="ja-JP" altLang="en-US" dirty="0"/>
          </a:p>
        </p:txBody>
      </p:sp>
      <p:sp>
        <p:nvSpPr>
          <p:cNvPr id="7" name="正方形/長方形 6"/>
          <p:cNvSpPr/>
          <p:nvPr/>
        </p:nvSpPr>
        <p:spPr>
          <a:xfrm>
            <a:off x="1" y="0"/>
            <a:ext cx="255494"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8" name="正方形/長方形 7"/>
          <p:cNvSpPr/>
          <p:nvPr/>
        </p:nvSpPr>
        <p:spPr>
          <a:xfrm>
            <a:off x="252132" y="0"/>
            <a:ext cx="1781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9" name="正方形/長方形 8"/>
          <p:cNvSpPr/>
          <p:nvPr/>
        </p:nvSpPr>
        <p:spPr>
          <a:xfrm>
            <a:off x="430304" y="0"/>
            <a:ext cx="107578" cy="6858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Tree>
    <p:extLst>
      <p:ext uri="{BB962C8B-B14F-4D97-AF65-F5344CB8AC3E}">
        <p14:creationId xmlns:p14="http://schemas.microsoft.com/office/powerpoint/2010/main" val="12948355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ipe/>
  </p:transition>
  <p:hf hdr="0" dt="0"/>
  <p:txStyles>
    <p:titleStyle>
      <a:lvl1pPr algn="l" defTabSz="685800" rtl="0" eaLnBrk="1" latinLnBrk="0" hangingPunct="1">
        <a:lnSpc>
          <a:spcPct val="90000"/>
        </a:lnSpc>
        <a:spcBef>
          <a:spcPct val="0"/>
        </a:spcBef>
        <a:buNone/>
        <a:defRPr kumimoji="1" sz="3300" kern="1200">
          <a:solidFill>
            <a:schemeClr val="accent1">
              <a:lumMod val="50000"/>
            </a:schemeClr>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lumMod val="75000"/>
          </a:schemeClr>
        </a:buClr>
        <a:buFont typeface="Wingdings" panose="05000000000000000000" pitchFamily="2" charset="2"/>
        <a:buChar char="l"/>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lumMod val="50000"/>
          </a:schemeClr>
        </a:buClr>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lumMod val="50000"/>
          </a:schemeClr>
        </a:buClr>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lumMod val="50000"/>
          </a:schemeClr>
        </a:buClr>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lumMod val="50000"/>
          </a:schemeClr>
        </a:buClr>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96209" y="901148"/>
            <a:ext cx="6241774" cy="2743200"/>
          </a:xfrm>
        </p:spPr>
        <p:txBody>
          <a:bodyPr>
            <a:normAutofit/>
          </a:bodyPr>
          <a:lstStyle/>
          <a:p>
            <a:r>
              <a:rPr lang="ja-JP" altLang="en-US" sz="5400" dirty="0"/>
              <a:t>情報セキュリティーマネジメント</a:t>
            </a:r>
            <a:br>
              <a:rPr lang="en-US" altLang="ja-JP" sz="5400" dirty="0"/>
            </a:br>
            <a:r>
              <a:rPr lang="ja-JP" altLang="en-US" sz="5400" dirty="0"/>
              <a:t>全社基本教育</a:t>
            </a:r>
          </a:p>
        </p:txBody>
      </p:sp>
      <p:sp>
        <p:nvSpPr>
          <p:cNvPr id="3" name="サブタイトル 2"/>
          <p:cNvSpPr>
            <a:spLocks noGrp="1"/>
          </p:cNvSpPr>
          <p:nvPr>
            <p:ph type="subTitle" idx="1"/>
          </p:nvPr>
        </p:nvSpPr>
        <p:spPr>
          <a:xfrm>
            <a:off x="4571999" y="4108173"/>
            <a:ext cx="4371561" cy="1374913"/>
          </a:xfrm>
        </p:spPr>
        <p:txBody>
          <a:bodyPr/>
          <a:lstStyle/>
          <a:p>
            <a:r>
              <a:rPr lang="en-US" altLang="ja-JP" dirty="0"/>
              <a:t>2021</a:t>
            </a:r>
            <a:r>
              <a:rPr lang="ja-JP" altLang="en-US" dirty="0"/>
              <a:t>年</a:t>
            </a:r>
            <a:r>
              <a:rPr lang="en-US" altLang="ja-JP" dirty="0"/>
              <a:t>9</a:t>
            </a:r>
            <a:r>
              <a:rPr lang="ja-JP" altLang="en-US" dirty="0"/>
              <a:t>月</a:t>
            </a:r>
            <a:r>
              <a:rPr lang="en-US" altLang="ja-JP" dirty="0"/>
              <a:t>1</a:t>
            </a:r>
            <a:r>
              <a:rPr lang="ja-JP" altLang="en-US" dirty="0"/>
              <a:t>日</a:t>
            </a:r>
            <a:endParaRPr lang="en-US" altLang="ja-JP" dirty="0"/>
          </a:p>
          <a:p>
            <a:r>
              <a:rPr lang="en-US" altLang="ja-JP" dirty="0"/>
              <a:t>CSR</a:t>
            </a:r>
            <a:r>
              <a:rPr lang="ja-JP" altLang="en-US" dirty="0"/>
              <a:t>推進室</a:t>
            </a:r>
          </a:p>
        </p:txBody>
      </p:sp>
    </p:spTree>
    <p:extLst>
      <p:ext uri="{BB962C8B-B14F-4D97-AF65-F5344CB8AC3E}">
        <p14:creationId xmlns:p14="http://schemas.microsoft.com/office/powerpoint/2010/main" val="428997104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C91509-CA6E-4AB3-9AEE-3E5295A45047}"/>
              </a:ext>
            </a:extLst>
          </p:cNvPr>
          <p:cNvSpPr>
            <a:spLocks noGrp="1"/>
          </p:cNvSpPr>
          <p:nvPr>
            <p:ph type="title"/>
          </p:nvPr>
        </p:nvSpPr>
        <p:spPr/>
        <p:txBody>
          <a:bodyPr/>
          <a:lstStyle/>
          <a:p>
            <a:r>
              <a:rPr kumimoji="1" lang="ja-JP" altLang="en-US" dirty="0"/>
              <a:t>内容</a:t>
            </a:r>
          </a:p>
        </p:txBody>
      </p:sp>
      <p:sp>
        <p:nvSpPr>
          <p:cNvPr id="3" name="コンテンツ プレースホルダー 2">
            <a:extLst>
              <a:ext uri="{FF2B5EF4-FFF2-40B4-BE49-F238E27FC236}">
                <a16:creationId xmlns:a16="http://schemas.microsoft.com/office/drawing/2014/main" id="{B798EA3B-E857-49F2-8EAA-C2B38AD796B3}"/>
              </a:ext>
            </a:extLst>
          </p:cNvPr>
          <p:cNvSpPr>
            <a:spLocks noGrp="1"/>
          </p:cNvSpPr>
          <p:nvPr>
            <p:ph idx="1"/>
          </p:nvPr>
        </p:nvSpPr>
        <p:spPr/>
        <p:txBody>
          <a:bodyPr/>
          <a:lstStyle/>
          <a:p>
            <a:r>
              <a:rPr kumimoji="1" lang="ja-JP" altLang="en-US" dirty="0"/>
              <a:t>情報セキュリティーの三要素</a:t>
            </a:r>
            <a:endParaRPr kumimoji="1" lang="en-US" altLang="ja-JP" dirty="0"/>
          </a:p>
          <a:p>
            <a:r>
              <a:rPr lang="ja-JP" altLang="en-US" dirty="0"/>
              <a:t>情報セキュリティーマネジメントの必要性</a:t>
            </a:r>
            <a:endParaRPr lang="en-US" altLang="ja-JP" dirty="0"/>
          </a:p>
          <a:p>
            <a:r>
              <a:rPr kumimoji="1" lang="ja-JP" altLang="en-US" dirty="0"/>
              <a:t>情報セキュリティーマネジメントシステムの構成</a:t>
            </a:r>
            <a:endParaRPr kumimoji="1" lang="en-US" altLang="ja-JP" dirty="0"/>
          </a:p>
          <a:p>
            <a:r>
              <a:rPr lang="ja-JP" altLang="en-US" dirty="0"/>
              <a:t>情報取り扱いのリスク</a:t>
            </a:r>
            <a:endParaRPr lang="en-US" altLang="ja-JP" dirty="0"/>
          </a:p>
          <a:p>
            <a:r>
              <a:rPr kumimoji="1" lang="ja-JP" altLang="en-US" dirty="0"/>
              <a:t>漏洩事故の原因別件数</a:t>
            </a:r>
            <a:endParaRPr kumimoji="1" lang="en-US" altLang="ja-JP" dirty="0"/>
          </a:p>
          <a:p>
            <a:r>
              <a:rPr lang="ja-JP" altLang="en-US" dirty="0"/>
              <a:t>漏洩事故による社会的責任</a:t>
            </a:r>
            <a:endParaRPr kumimoji="1" lang="ja-JP" altLang="en-US" dirty="0"/>
          </a:p>
        </p:txBody>
      </p:sp>
      <p:sp>
        <p:nvSpPr>
          <p:cNvPr id="4" name="フッター プレースホルダー 3">
            <a:extLst>
              <a:ext uri="{FF2B5EF4-FFF2-40B4-BE49-F238E27FC236}">
                <a16:creationId xmlns:a16="http://schemas.microsoft.com/office/drawing/2014/main" id="{51F76FA4-A8F1-493D-BF95-D825AEDEA27A}"/>
              </a:ext>
            </a:extLst>
          </p:cNvPr>
          <p:cNvSpPr>
            <a:spLocks noGrp="1"/>
          </p:cNvSpPr>
          <p:nvPr>
            <p:ph type="ftr" sz="quarter" idx="11"/>
          </p:nvPr>
        </p:nvSpPr>
        <p:spPr/>
        <p:txBody>
          <a:bodyPr/>
          <a:lstStyle/>
          <a:p>
            <a:r>
              <a:rPr kumimoji="1" lang="ja-JP" altLang="en-US"/>
              <a:t>情報セキュリティーマネジメント</a:t>
            </a:r>
          </a:p>
        </p:txBody>
      </p:sp>
      <p:sp>
        <p:nvSpPr>
          <p:cNvPr id="5" name="スライド番号プレースホルダー 4">
            <a:extLst>
              <a:ext uri="{FF2B5EF4-FFF2-40B4-BE49-F238E27FC236}">
                <a16:creationId xmlns:a16="http://schemas.microsoft.com/office/drawing/2014/main" id="{C9BE16D2-F4B1-4082-9D8A-8A3206C5203E}"/>
              </a:ext>
            </a:extLst>
          </p:cNvPr>
          <p:cNvSpPr>
            <a:spLocks noGrp="1"/>
          </p:cNvSpPr>
          <p:nvPr>
            <p:ph type="sldNum" sz="quarter" idx="12"/>
          </p:nvPr>
        </p:nvSpPr>
        <p:spPr/>
        <p:txBody>
          <a:bodyPr/>
          <a:lstStyle/>
          <a:p>
            <a:fld id="{B3E8D898-FAEB-4832-AF7D-7A38A7DB9CC2}" type="slidenum">
              <a:rPr kumimoji="1" lang="ja-JP" altLang="en-US" smtClean="0"/>
              <a:t>2</a:t>
            </a:fld>
            <a:endParaRPr kumimoji="1" lang="ja-JP" altLang="en-US"/>
          </a:p>
        </p:txBody>
      </p:sp>
    </p:spTree>
    <p:extLst>
      <p:ext uri="{BB962C8B-B14F-4D97-AF65-F5344CB8AC3E}">
        <p14:creationId xmlns:p14="http://schemas.microsoft.com/office/powerpoint/2010/main" val="379870410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026725-9CF3-446A-B531-0D760D24C8DD}"/>
              </a:ext>
            </a:extLst>
          </p:cNvPr>
          <p:cNvSpPr>
            <a:spLocks noGrp="1"/>
          </p:cNvSpPr>
          <p:nvPr>
            <p:ph type="title"/>
          </p:nvPr>
        </p:nvSpPr>
        <p:spPr/>
        <p:txBody>
          <a:bodyPr/>
          <a:lstStyle/>
          <a:p>
            <a:r>
              <a:rPr kumimoji="1" lang="ja-JP" altLang="en-US" dirty="0"/>
              <a:t>情報セキュリティーの三要素</a:t>
            </a:r>
          </a:p>
        </p:txBody>
      </p:sp>
      <p:sp>
        <p:nvSpPr>
          <p:cNvPr id="3" name="コンテンツ プレースホルダー 2">
            <a:extLst>
              <a:ext uri="{FF2B5EF4-FFF2-40B4-BE49-F238E27FC236}">
                <a16:creationId xmlns:a16="http://schemas.microsoft.com/office/drawing/2014/main" id="{C33F7E8D-C854-4C2A-A399-AC5FB69C46D2}"/>
              </a:ext>
            </a:extLst>
          </p:cNvPr>
          <p:cNvSpPr>
            <a:spLocks noGrp="1"/>
          </p:cNvSpPr>
          <p:nvPr>
            <p:ph idx="1"/>
          </p:nvPr>
        </p:nvSpPr>
        <p:spPr/>
        <p:txBody>
          <a:bodyPr/>
          <a:lstStyle/>
          <a:p>
            <a:r>
              <a:rPr lang="ja-JP" altLang="en-US" dirty="0"/>
              <a:t>情報の機密性</a:t>
            </a:r>
            <a:endParaRPr lang="en-US" altLang="ja-JP" dirty="0"/>
          </a:p>
          <a:p>
            <a:pPr lvl="1"/>
            <a:r>
              <a:rPr lang="ja-JP" altLang="en-US" dirty="0"/>
              <a:t>権利を持つ人だけが情報へのアクセスや情報の利用が可能な状態にあること。</a:t>
            </a:r>
            <a:endParaRPr lang="en-US" altLang="ja-JP" dirty="0"/>
          </a:p>
          <a:p>
            <a:r>
              <a:rPr lang="ja-JP" altLang="en-US" dirty="0"/>
              <a:t>情報の完全性</a:t>
            </a:r>
            <a:endParaRPr lang="en-US" altLang="ja-JP" dirty="0"/>
          </a:p>
          <a:p>
            <a:pPr lvl="1"/>
            <a:r>
              <a:rPr lang="ja-JP" altLang="en-US" dirty="0"/>
              <a:t>情報が破損したり改ざんされたりせず完全な状態にあること。</a:t>
            </a:r>
            <a:endParaRPr lang="en-US" altLang="ja-JP" dirty="0"/>
          </a:p>
          <a:p>
            <a:r>
              <a:rPr lang="ja-JP" altLang="en-US" dirty="0"/>
              <a:t>情報の可用性</a:t>
            </a:r>
            <a:endParaRPr lang="en-US" altLang="ja-JP" dirty="0"/>
          </a:p>
          <a:p>
            <a:pPr lvl="1"/>
            <a:r>
              <a:rPr lang="ja-JP" altLang="en-US" dirty="0"/>
              <a:t>情報を必要な時に取り出し利用できる状態にあること。</a:t>
            </a:r>
            <a:endParaRPr kumimoji="1" lang="ja-JP" altLang="en-US" dirty="0"/>
          </a:p>
        </p:txBody>
      </p:sp>
      <p:sp>
        <p:nvSpPr>
          <p:cNvPr id="4" name="フッター プレースホルダー 3">
            <a:extLst>
              <a:ext uri="{FF2B5EF4-FFF2-40B4-BE49-F238E27FC236}">
                <a16:creationId xmlns:a16="http://schemas.microsoft.com/office/drawing/2014/main" id="{BC7B2A20-7FEB-41E1-A01E-7A60A56334FF}"/>
              </a:ext>
            </a:extLst>
          </p:cNvPr>
          <p:cNvSpPr>
            <a:spLocks noGrp="1"/>
          </p:cNvSpPr>
          <p:nvPr>
            <p:ph type="ftr" sz="quarter" idx="11"/>
          </p:nvPr>
        </p:nvSpPr>
        <p:spPr/>
        <p:txBody>
          <a:bodyPr/>
          <a:lstStyle/>
          <a:p>
            <a:r>
              <a:rPr kumimoji="1" lang="ja-JP" altLang="en-US"/>
              <a:t>情報セキュリティーマネジメント</a:t>
            </a:r>
          </a:p>
        </p:txBody>
      </p:sp>
      <p:sp>
        <p:nvSpPr>
          <p:cNvPr id="5" name="スライド番号プレースホルダー 4">
            <a:extLst>
              <a:ext uri="{FF2B5EF4-FFF2-40B4-BE49-F238E27FC236}">
                <a16:creationId xmlns:a16="http://schemas.microsoft.com/office/drawing/2014/main" id="{98B95A50-FC3C-444A-AE66-F459D36EC006}"/>
              </a:ext>
            </a:extLst>
          </p:cNvPr>
          <p:cNvSpPr>
            <a:spLocks noGrp="1"/>
          </p:cNvSpPr>
          <p:nvPr>
            <p:ph type="sldNum" sz="quarter" idx="12"/>
          </p:nvPr>
        </p:nvSpPr>
        <p:spPr/>
        <p:txBody>
          <a:bodyPr/>
          <a:lstStyle/>
          <a:p>
            <a:fld id="{B3E8D898-FAEB-4832-AF7D-7A38A7DB9CC2}" type="slidenum">
              <a:rPr kumimoji="1" lang="ja-JP" altLang="en-US" smtClean="0"/>
              <a:t>3</a:t>
            </a:fld>
            <a:endParaRPr kumimoji="1" lang="ja-JP" altLang="en-US"/>
          </a:p>
        </p:txBody>
      </p:sp>
    </p:spTree>
    <p:extLst>
      <p:ext uri="{BB962C8B-B14F-4D97-AF65-F5344CB8AC3E}">
        <p14:creationId xmlns:p14="http://schemas.microsoft.com/office/powerpoint/2010/main" val="217469637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情報セキュリティーマネジメントの必要性</a:t>
            </a:r>
            <a:endParaRPr lang="ja-JP" altLang="en-US" dirty="0"/>
          </a:p>
        </p:txBody>
      </p:sp>
      <p:sp>
        <p:nvSpPr>
          <p:cNvPr id="3" name="コンテンツ プレースホルダー 2"/>
          <p:cNvSpPr>
            <a:spLocks noGrp="1"/>
          </p:cNvSpPr>
          <p:nvPr>
            <p:ph idx="1"/>
          </p:nvPr>
        </p:nvSpPr>
        <p:spPr/>
        <p:txBody>
          <a:bodyPr/>
          <a:lstStyle/>
          <a:p>
            <a:r>
              <a:rPr lang="ja-JP" altLang="en-US" dirty="0"/>
              <a:t>コンピューターによる大量・迅速な情報処理に伴う要因</a:t>
            </a:r>
            <a:endParaRPr lang="en-US" altLang="ja-JP" dirty="0"/>
          </a:p>
          <a:p>
            <a:pPr lvl="1"/>
            <a:r>
              <a:rPr lang="ja-JP" altLang="en-US" dirty="0"/>
              <a:t>日常で多くの情報が収集され、コンピューターなどの情報機器の中に大量に蓄積される機会が増加。</a:t>
            </a:r>
            <a:endParaRPr lang="en-US" altLang="ja-JP" dirty="0"/>
          </a:p>
          <a:p>
            <a:pPr lvl="1"/>
            <a:r>
              <a:rPr lang="ja-JP" altLang="en-US" dirty="0"/>
              <a:t>蓄積された情報が、本来の目的外で使用されるという事態が発生。</a:t>
            </a:r>
          </a:p>
          <a:p>
            <a:r>
              <a:rPr lang="ja-JP" altLang="en-US" dirty="0"/>
              <a:t>情報の利用に伴う要因</a:t>
            </a:r>
            <a:endParaRPr lang="en-US" altLang="ja-JP" dirty="0"/>
          </a:p>
          <a:p>
            <a:pPr lvl="1"/>
            <a:r>
              <a:rPr lang="ja-JP" altLang="en-US" dirty="0"/>
              <a:t>不正確な内容の情報が利用されるという問題が発生。</a:t>
            </a:r>
            <a:endParaRPr lang="en-US" altLang="ja-JP" dirty="0"/>
          </a:p>
          <a:p>
            <a:pPr lvl="1"/>
            <a:r>
              <a:rPr lang="ja-JP" altLang="en-US" dirty="0"/>
              <a:t>大量の情報が不正に漏洩したり、改ざん・悪用されたりするという危険性</a:t>
            </a:r>
            <a:r>
              <a:rPr lang="ja-JP" altLang="en-US"/>
              <a:t>も増大。</a:t>
            </a:r>
            <a:endParaRPr lang="en-US" altLang="ja-JP" dirty="0"/>
          </a:p>
          <a:p>
            <a:pPr lvl="1"/>
            <a:r>
              <a:rPr lang="ja-JP" altLang="en-US" dirty="0"/>
              <a:t>不十分なセキュリティーが原因で、コンピューターウイルスに感染する事例も頻発。</a:t>
            </a:r>
          </a:p>
        </p:txBody>
      </p:sp>
      <p:sp>
        <p:nvSpPr>
          <p:cNvPr id="4" name="フッター プレースホルダー 3">
            <a:extLst>
              <a:ext uri="{FF2B5EF4-FFF2-40B4-BE49-F238E27FC236}">
                <a16:creationId xmlns:a16="http://schemas.microsoft.com/office/drawing/2014/main" id="{0710720A-44B4-41A7-8937-70B8686C4A79}"/>
              </a:ext>
            </a:extLst>
          </p:cNvPr>
          <p:cNvSpPr>
            <a:spLocks noGrp="1"/>
          </p:cNvSpPr>
          <p:nvPr>
            <p:ph type="ftr" sz="quarter" idx="11"/>
          </p:nvPr>
        </p:nvSpPr>
        <p:spPr/>
        <p:txBody>
          <a:bodyPr/>
          <a:lstStyle/>
          <a:p>
            <a:r>
              <a:rPr kumimoji="1" lang="ja-JP" altLang="en-US"/>
              <a:t>情報セキュリティーマネジメント</a:t>
            </a:r>
          </a:p>
        </p:txBody>
      </p:sp>
      <p:sp>
        <p:nvSpPr>
          <p:cNvPr id="5" name="スライド番号プレースホルダー 4">
            <a:extLst>
              <a:ext uri="{FF2B5EF4-FFF2-40B4-BE49-F238E27FC236}">
                <a16:creationId xmlns:a16="http://schemas.microsoft.com/office/drawing/2014/main" id="{CDAD1C95-E6BD-47F6-A626-A5AE47EA6476}"/>
              </a:ext>
            </a:extLst>
          </p:cNvPr>
          <p:cNvSpPr>
            <a:spLocks noGrp="1"/>
          </p:cNvSpPr>
          <p:nvPr>
            <p:ph type="sldNum" sz="quarter" idx="12"/>
          </p:nvPr>
        </p:nvSpPr>
        <p:spPr/>
        <p:txBody>
          <a:bodyPr/>
          <a:lstStyle/>
          <a:p>
            <a:fld id="{B3E8D898-FAEB-4832-AF7D-7A38A7DB9CC2}" type="slidenum">
              <a:rPr kumimoji="1" lang="ja-JP" altLang="en-US" smtClean="0"/>
              <a:t>4</a:t>
            </a:fld>
            <a:endParaRPr kumimoji="1" lang="ja-JP" altLang="en-US"/>
          </a:p>
        </p:txBody>
      </p:sp>
    </p:spTree>
    <p:extLst>
      <p:ext uri="{BB962C8B-B14F-4D97-AF65-F5344CB8AC3E}">
        <p14:creationId xmlns:p14="http://schemas.microsoft.com/office/powerpoint/2010/main" val="360384170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情報セキュリティーマネジメントシステムの構成</a:t>
            </a:r>
            <a:endParaRPr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999984550"/>
              </p:ext>
            </p:extLst>
          </p:nvPr>
        </p:nvGraphicFramePr>
        <p:xfrm>
          <a:off x="2484000" y="1825625"/>
          <a:ext cx="41760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吹き出し: 円形 2">
            <a:extLst>
              <a:ext uri="{FF2B5EF4-FFF2-40B4-BE49-F238E27FC236}">
                <a16:creationId xmlns:a16="http://schemas.microsoft.com/office/drawing/2014/main" id="{D637D08A-6389-4E17-B23F-F02099B2CB36}"/>
              </a:ext>
            </a:extLst>
          </p:cNvPr>
          <p:cNvSpPr/>
          <p:nvPr/>
        </p:nvSpPr>
        <p:spPr>
          <a:xfrm>
            <a:off x="5599871" y="1542024"/>
            <a:ext cx="3040545" cy="1148167"/>
          </a:xfrm>
          <a:prstGeom prst="wedgeEllipseCallout">
            <a:avLst>
              <a:gd name="adj1" fmla="val -72319"/>
              <a:gd name="adj2" fmla="val 13497"/>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dirty="0"/>
              <a:t>情報セキュリティーマネジメントの方針を頂点に構成</a:t>
            </a:r>
          </a:p>
        </p:txBody>
      </p:sp>
      <p:sp>
        <p:nvSpPr>
          <p:cNvPr id="5" name="フッター プレースホルダー 4">
            <a:extLst>
              <a:ext uri="{FF2B5EF4-FFF2-40B4-BE49-F238E27FC236}">
                <a16:creationId xmlns:a16="http://schemas.microsoft.com/office/drawing/2014/main" id="{654018CF-FA69-40D1-9CD4-930456DC6202}"/>
              </a:ext>
            </a:extLst>
          </p:cNvPr>
          <p:cNvSpPr>
            <a:spLocks noGrp="1"/>
          </p:cNvSpPr>
          <p:nvPr>
            <p:ph type="ftr" sz="quarter" idx="11"/>
          </p:nvPr>
        </p:nvSpPr>
        <p:spPr/>
        <p:txBody>
          <a:bodyPr/>
          <a:lstStyle/>
          <a:p>
            <a:r>
              <a:rPr kumimoji="1" lang="ja-JP" altLang="en-US"/>
              <a:t>情報セキュリティーマネジメント</a:t>
            </a:r>
          </a:p>
        </p:txBody>
      </p:sp>
      <p:sp>
        <p:nvSpPr>
          <p:cNvPr id="6" name="スライド番号プレースホルダー 5">
            <a:extLst>
              <a:ext uri="{FF2B5EF4-FFF2-40B4-BE49-F238E27FC236}">
                <a16:creationId xmlns:a16="http://schemas.microsoft.com/office/drawing/2014/main" id="{A4603025-058C-434A-9AC9-CD63A98C29C2}"/>
              </a:ext>
            </a:extLst>
          </p:cNvPr>
          <p:cNvSpPr>
            <a:spLocks noGrp="1"/>
          </p:cNvSpPr>
          <p:nvPr>
            <p:ph type="sldNum" sz="quarter" idx="12"/>
          </p:nvPr>
        </p:nvSpPr>
        <p:spPr/>
        <p:txBody>
          <a:bodyPr/>
          <a:lstStyle/>
          <a:p>
            <a:fld id="{B3E8D898-FAEB-4832-AF7D-7A38A7DB9CC2}" type="slidenum">
              <a:rPr kumimoji="1" lang="ja-JP" altLang="en-US" smtClean="0"/>
              <a:t>5</a:t>
            </a:fld>
            <a:endParaRPr kumimoji="1" lang="ja-JP" altLang="en-US"/>
          </a:p>
        </p:txBody>
      </p:sp>
    </p:spTree>
    <p:extLst>
      <p:ext uri="{BB962C8B-B14F-4D97-AF65-F5344CB8AC3E}">
        <p14:creationId xmlns:p14="http://schemas.microsoft.com/office/powerpoint/2010/main" val="269535774"/>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情報取り扱いのリスク</a:t>
            </a:r>
            <a:endParaRPr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3818018813"/>
              </p:ext>
            </p:extLst>
          </p:nvPr>
        </p:nvGraphicFramePr>
        <p:xfrm>
          <a:off x="628650" y="1825625"/>
          <a:ext cx="7848871" cy="4107474"/>
        </p:xfrm>
        <a:graphic>
          <a:graphicData uri="http://schemas.openxmlformats.org/drawingml/2006/table">
            <a:tbl>
              <a:tblPr firstRow="1" bandRow="1">
                <a:tableStyleId>{5C22544A-7EE6-4342-B048-85BDC9FD1C3A}</a:tableStyleId>
              </a:tblPr>
              <a:tblGrid>
                <a:gridCol w="1224136">
                  <a:extLst>
                    <a:ext uri="{9D8B030D-6E8A-4147-A177-3AD203B41FA5}">
                      <a16:colId xmlns:a16="http://schemas.microsoft.com/office/drawing/2014/main" val="20000"/>
                    </a:ext>
                  </a:extLst>
                </a:gridCol>
                <a:gridCol w="2208245">
                  <a:extLst>
                    <a:ext uri="{9D8B030D-6E8A-4147-A177-3AD203B41FA5}">
                      <a16:colId xmlns:a16="http://schemas.microsoft.com/office/drawing/2014/main" val="20001"/>
                    </a:ext>
                  </a:extLst>
                </a:gridCol>
                <a:gridCol w="2208245">
                  <a:extLst>
                    <a:ext uri="{9D8B030D-6E8A-4147-A177-3AD203B41FA5}">
                      <a16:colId xmlns:a16="http://schemas.microsoft.com/office/drawing/2014/main" val="20002"/>
                    </a:ext>
                  </a:extLst>
                </a:gridCol>
                <a:gridCol w="2208245">
                  <a:extLst>
                    <a:ext uri="{9D8B030D-6E8A-4147-A177-3AD203B41FA5}">
                      <a16:colId xmlns:a16="http://schemas.microsoft.com/office/drawing/2014/main" val="1324900898"/>
                    </a:ext>
                  </a:extLst>
                </a:gridCol>
              </a:tblGrid>
              <a:tr h="648072">
                <a:tc>
                  <a:txBody>
                    <a:bodyPr/>
                    <a:lstStyle/>
                    <a:p>
                      <a:pPr algn="ctr"/>
                      <a:r>
                        <a:rPr kumimoji="1" lang="ja-JP" altLang="en-US" sz="1600" dirty="0"/>
                        <a:t>起こりうる問題の種類</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a:t>問題の説明</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a:t>紙媒体の場合の例</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a:t>電子媒体の場合の例</a:t>
                      </a:r>
                      <a:endParaRPr kumimoji="1" lang="ja-JP" altLang="en-US" sz="1600" dirty="0">
                        <a:latin typeface="ＭＳ Ｐゴシック" pitchFamily="50" charset="-128"/>
                        <a:ea typeface="ＭＳ Ｐゴシック" pitchFamily="50" charset="-128"/>
                        <a:cs typeface="Arial" pitchFamily="34" charset="0"/>
                      </a:endParaRPr>
                    </a:p>
                  </a:txBody>
                  <a:tcPr anchor="ctr"/>
                </a:tc>
                <a:extLst>
                  <a:ext uri="{0D108BD9-81ED-4DB2-BD59-A6C34878D82A}">
                    <a16:rowId xmlns:a16="http://schemas.microsoft.com/office/drawing/2014/main" val="10000"/>
                  </a:ext>
                </a:extLst>
              </a:tr>
              <a:tr h="1022869">
                <a:tc>
                  <a:txBody>
                    <a:bodyPr/>
                    <a:lstStyle/>
                    <a:p>
                      <a:pPr algn="l"/>
                      <a:r>
                        <a:rPr kumimoji="1" lang="ja-JP" altLang="en-US" sz="1600" dirty="0"/>
                        <a:t>目的外利用</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a:t>媒体を問わず、会社で明確にした目的を超えて利用すること。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c gridSpan="2">
                  <a:txBody>
                    <a:bodyPr/>
                    <a:lstStyle/>
                    <a:p>
                      <a:r>
                        <a:rPr kumimoji="1" lang="ja-JP" altLang="en-US" sz="1600" dirty="0"/>
                        <a:t>顧客から取得した情報を本来の利用方法以外で利用すること。</a:t>
                      </a:r>
                      <a:endParaRPr kumimoji="1" lang="ja-JP" altLang="en-US" sz="1600" dirty="0">
                        <a:latin typeface="ＭＳ Ｐゴシック" pitchFamily="50" charset="-128"/>
                        <a:ea typeface="+mn-ea"/>
                        <a:cs typeface="Arial" pitchFamily="34" charset="0"/>
                      </a:endParaRPr>
                    </a:p>
                  </a:txBody>
                  <a:tcPr/>
                </a:tc>
                <a:tc hMerge="1">
                  <a:txBody>
                    <a:bodyPr/>
                    <a:lstStyle/>
                    <a:p>
                      <a:endParaRPr kumimoji="1" lang="ja-JP" altLang="en-US" sz="1600" dirty="0">
                        <a:latin typeface="ＭＳ Ｐゴシック" pitchFamily="50" charset="-128"/>
                        <a:ea typeface="+mn-ea"/>
                        <a:cs typeface="Arial" pitchFamily="34" charset="0"/>
                      </a:endParaRPr>
                    </a:p>
                  </a:txBody>
                  <a:tcPr/>
                </a:tc>
                <a:extLst>
                  <a:ext uri="{0D108BD9-81ED-4DB2-BD59-A6C34878D82A}">
                    <a16:rowId xmlns:a16="http://schemas.microsoft.com/office/drawing/2014/main" val="10001"/>
                  </a:ext>
                </a:extLst>
              </a:tr>
              <a:tr h="1410624">
                <a:tc>
                  <a:txBody>
                    <a:bodyPr/>
                    <a:lstStyle/>
                    <a:p>
                      <a:pPr algn="l"/>
                      <a:r>
                        <a:rPr kumimoji="1" lang="ja-JP" altLang="en-US" sz="1600" dirty="0"/>
                        <a:t>漏洩</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a:t>情報やデータが故意に、または偶然に本来意図しない人に見えたり渡ったりしてしまうこと。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紙の情報が盗み出される、紙が持ち出される、ミスで外に出るなど。</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不正アクセスして情報が盗み出される、媒体を置き忘れるなど。</a:t>
                      </a:r>
                      <a:endParaRPr kumimoji="1" lang="ja-JP" altLang="en-US" sz="1600" dirty="0">
                        <a:latin typeface="ＭＳ Ｐゴシック" pitchFamily="50" charset="-128"/>
                        <a:ea typeface="ＭＳ Ｐゴシック" pitchFamily="50" charset="-128"/>
                        <a:cs typeface="Arial" pitchFamily="34" charset="0"/>
                      </a:endParaRPr>
                    </a:p>
                  </a:txBody>
                  <a:tcPr/>
                </a:tc>
                <a:extLst>
                  <a:ext uri="{0D108BD9-81ED-4DB2-BD59-A6C34878D82A}">
                    <a16:rowId xmlns:a16="http://schemas.microsoft.com/office/drawing/2014/main" val="10002"/>
                  </a:ext>
                </a:extLst>
              </a:tr>
              <a:tr h="1025909">
                <a:tc>
                  <a:txBody>
                    <a:bodyPr/>
                    <a:lstStyle/>
                    <a:p>
                      <a:pPr algn="l"/>
                      <a:r>
                        <a:rPr kumimoji="1" lang="ja-JP" altLang="en-US" sz="1600" dirty="0"/>
                        <a:t>滅失または棄損</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a:t>情報やデータを壊したり紛失したりしてしまうこと。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間違って廃棄する、汚すなど。</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データを間違って上書きするなど。</a:t>
                      </a:r>
                      <a:endParaRPr kumimoji="1" lang="ja-JP" altLang="en-US" sz="1600" dirty="0">
                        <a:latin typeface="ＭＳ Ｐゴシック" pitchFamily="50" charset="-128"/>
                        <a:ea typeface="ＭＳ Ｐゴシック" pitchFamily="50" charset="-128"/>
                        <a:cs typeface="Arial" pitchFamily="34" charset="0"/>
                      </a:endParaRPr>
                    </a:p>
                  </a:txBody>
                  <a:tcPr/>
                </a:tc>
                <a:extLst>
                  <a:ext uri="{0D108BD9-81ED-4DB2-BD59-A6C34878D82A}">
                    <a16:rowId xmlns:a16="http://schemas.microsoft.com/office/drawing/2014/main" val="10003"/>
                  </a:ext>
                </a:extLst>
              </a:tr>
            </a:tbl>
          </a:graphicData>
        </a:graphic>
      </p:graphicFrame>
      <p:sp>
        <p:nvSpPr>
          <p:cNvPr id="3" name="フッター プレースホルダー 2">
            <a:extLst>
              <a:ext uri="{FF2B5EF4-FFF2-40B4-BE49-F238E27FC236}">
                <a16:creationId xmlns:a16="http://schemas.microsoft.com/office/drawing/2014/main" id="{07C94556-8A24-462C-A949-5AE4BE148BFB}"/>
              </a:ext>
            </a:extLst>
          </p:cNvPr>
          <p:cNvSpPr>
            <a:spLocks noGrp="1"/>
          </p:cNvSpPr>
          <p:nvPr>
            <p:ph type="ftr" sz="quarter" idx="11"/>
          </p:nvPr>
        </p:nvSpPr>
        <p:spPr/>
        <p:txBody>
          <a:bodyPr/>
          <a:lstStyle/>
          <a:p>
            <a:r>
              <a:rPr kumimoji="1" lang="ja-JP" altLang="en-US"/>
              <a:t>情報セキュリティーマネジメント</a:t>
            </a:r>
          </a:p>
        </p:txBody>
      </p:sp>
      <p:sp>
        <p:nvSpPr>
          <p:cNvPr id="5" name="スライド番号プレースホルダー 4">
            <a:extLst>
              <a:ext uri="{FF2B5EF4-FFF2-40B4-BE49-F238E27FC236}">
                <a16:creationId xmlns:a16="http://schemas.microsoft.com/office/drawing/2014/main" id="{D423CCD7-1068-4A1E-8DE6-E6E81A07D643}"/>
              </a:ext>
            </a:extLst>
          </p:cNvPr>
          <p:cNvSpPr>
            <a:spLocks noGrp="1"/>
          </p:cNvSpPr>
          <p:nvPr>
            <p:ph type="sldNum" sz="quarter" idx="12"/>
          </p:nvPr>
        </p:nvSpPr>
        <p:spPr/>
        <p:txBody>
          <a:bodyPr/>
          <a:lstStyle/>
          <a:p>
            <a:fld id="{B3E8D898-FAEB-4832-AF7D-7A38A7DB9CC2}" type="slidenum">
              <a:rPr kumimoji="1" lang="ja-JP" altLang="en-US" smtClean="0"/>
              <a:t>6</a:t>
            </a:fld>
            <a:endParaRPr kumimoji="1" lang="ja-JP" altLang="en-US"/>
          </a:p>
        </p:txBody>
      </p:sp>
    </p:spTree>
    <p:extLst>
      <p:ext uri="{BB962C8B-B14F-4D97-AF65-F5344CB8AC3E}">
        <p14:creationId xmlns:p14="http://schemas.microsoft.com/office/powerpoint/2010/main" val="3590669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漏洩事故の原因別件数</a:t>
            </a:r>
          </a:p>
        </p:txBody>
      </p:sp>
      <p:graphicFrame>
        <p:nvGraphicFramePr>
          <p:cNvPr id="9" name="コンテンツ プレースホルダー 3"/>
          <p:cNvGraphicFramePr>
            <a:graphicFrameLocks noGrp="1"/>
          </p:cNvGraphicFramePr>
          <p:nvPr>
            <p:ph idx="1"/>
            <p:extLst>
              <p:ext uri="{D42A27DB-BD31-4B8C-83A1-F6EECF244321}">
                <p14:modId xmlns:p14="http://schemas.microsoft.com/office/powerpoint/2010/main" val="759473938"/>
              </p:ext>
            </p:extLst>
          </p:nvPr>
        </p:nvGraphicFramePr>
        <p:xfrm>
          <a:off x="628650" y="1514475"/>
          <a:ext cx="7886700" cy="4662488"/>
        </p:xfrm>
        <a:graphic>
          <a:graphicData uri="http://schemas.openxmlformats.org/drawingml/2006/chart">
            <c:chart xmlns:c="http://schemas.openxmlformats.org/drawingml/2006/chart" xmlns:r="http://schemas.openxmlformats.org/officeDocument/2006/relationships" r:id="rId2"/>
          </a:graphicData>
        </a:graphic>
      </p:graphicFrame>
      <p:sp>
        <p:nvSpPr>
          <p:cNvPr id="3" name="フッター プレースホルダー 2">
            <a:extLst>
              <a:ext uri="{FF2B5EF4-FFF2-40B4-BE49-F238E27FC236}">
                <a16:creationId xmlns:a16="http://schemas.microsoft.com/office/drawing/2014/main" id="{1B997B82-1BC7-4CC8-96B7-621096733413}"/>
              </a:ext>
            </a:extLst>
          </p:cNvPr>
          <p:cNvSpPr>
            <a:spLocks noGrp="1"/>
          </p:cNvSpPr>
          <p:nvPr>
            <p:ph type="ftr" sz="quarter" idx="11"/>
          </p:nvPr>
        </p:nvSpPr>
        <p:spPr/>
        <p:txBody>
          <a:bodyPr/>
          <a:lstStyle/>
          <a:p>
            <a:r>
              <a:rPr kumimoji="1" lang="ja-JP" altLang="en-US"/>
              <a:t>情報セキュリティーマネジメント</a:t>
            </a:r>
          </a:p>
        </p:txBody>
      </p:sp>
      <p:sp>
        <p:nvSpPr>
          <p:cNvPr id="4" name="スライド番号プレースホルダー 3">
            <a:extLst>
              <a:ext uri="{FF2B5EF4-FFF2-40B4-BE49-F238E27FC236}">
                <a16:creationId xmlns:a16="http://schemas.microsoft.com/office/drawing/2014/main" id="{4727CEC9-645F-4B60-A3B0-52B64909D03F}"/>
              </a:ext>
            </a:extLst>
          </p:cNvPr>
          <p:cNvSpPr>
            <a:spLocks noGrp="1"/>
          </p:cNvSpPr>
          <p:nvPr>
            <p:ph type="sldNum" sz="quarter" idx="12"/>
          </p:nvPr>
        </p:nvSpPr>
        <p:spPr/>
        <p:txBody>
          <a:bodyPr/>
          <a:lstStyle/>
          <a:p>
            <a:fld id="{B3E8D898-FAEB-4832-AF7D-7A38A7DB9CC2}" type="slidenum">
              <a:rPr kumimoji="1" lang="ja-JP" altLang="en-US" smtClean="0"/>
              <a:t>7</a:t>
            </a:fld>
            <a:endParaRPr kumimoji="1" lang="ja-JP" altLang="en-US"/>
          </a:p>
        </p:txBody>
      </p:sp>
    </p:spTree>
    <p:extLst>
      <p:ext uri="{BB962C8B-B14F-4D97-AF65-F5344CB8AC3E}">
        <p14:creationId xmlns:p14="http://schemas.microsoft.com/office/powerpoint/2010/main" val="215978272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FFDA958F-28B4-4E27-970A-45A3F30B873B}"/>
              </a:ext>
            </a:extLst>
          </p:cNvPr>
          <p:cNvSpPr/>
          <p:nvPr/>
        </p:nvSpPr>
        <p:spPr>
          <a:xfrm>
            <a:off x="4847248" y="2789222"/>
            <a:ext cx="2481204" cy="2538152"/>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タイトル 2"/>
          <p:cNvSpPr>
            <a:spLocks noGrp="1"/>
          </p:cNvSpPr>
          <p:nvPr>
            <p:ph type="title"/>
          </p:nvPr>
        </p:nvSpPr>
        <p:spPr/>
        <p:txBody>
          <a:bodyPr/>
          <a:lstStyle/>
          <a:p>
            <a:r>
              <a:rPr lang="ja-JP" altLang="en-US" dirty="0"/>
              <a:t>漏洩事故による社会的責任</a:t>
            </a:r>
          </a:p>
        </p:txBody>
      </p:sp>
      <p:sp>
        <p:nvSpPr>
          <p:cNvPr id="2" name="コンテンツ プレースホルダー 1"/>
          <p:cNvSpPr>
            <a:spLocks noGrp="1"/>
          </p:cNvSpPr>
          <p:nvPr>
            <p:ph idx="1"/>
          </p:nvPr>
        </p:nvSpPr>
        <p:spPr>
          <a:xfrm>
            <a:off x="1044000" y="1340768"/>
            <a:ext cx="7416432" cy="867552"/>
          </a:xfrm>
        </p:spPr>
        <p:txBody>
          <a:bodyPr>
            <a:normAutofit/>
          </a:bodyPr>
          <a:lstStyle/>
          <a:p>
            <a:r>
              <a:rPr lang="ja-JP" altLang="en-US" sz="2000" dirty="0"/>
              <a:t>情報漏洩事故が発生した場合の影響は、下図のとおり。</a:t>
            </a:r>
            <a:endParaRPr lang="en-US" altLang="ja-JP" sz="2000" dirty="0"/>
          </a:p>
          <a:p>
            <a:r>
              <a:rPr lang="ja-JP" altLang="en-US" sz="2000" dirty="0"/>
              <a:t>特に個人情報の取り扱いには注意が必要。</a:t>
            </a:r>
            <a:endParaRPr lang="en-US" altLang="ja-JP" sz="2000" dirty="0"/>
          </a:p>
          <a:p>
            <a:endParaRPr lang="ja-JP" altLang="en-US" sz="2000" dirty="0"/>
          </a:p>
        </p:txBody>
      </p:sp>
      <p:sp>
        <p:nvSpPr>
          <p:cNvPr id="9" name="正方形/長方形 8"/>
          <p:cNvSpPr/>
          <p:nvPr/>
        </p:nvSpPr>
        <p:spPr>
          <a:xfrm>
            <a:off x="2411760" y="2492896"/>
            <a:ext cx="5112568" cy="2952328"/>
          </a:xfrm>
          <a:prstGeom prst="rect">
            <a:avLst/>
          </a:prstGeom>
          <a:noFill/>
          <a:ln w="254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tIns="504000"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Trebuchet MS" panose="020B0603020202020204"/>
              <a:ea typeface="メイリオ" panose="020B0604030504040204" pitchFamily="50" charset="-128"/>
              <a:cs typeface="+mn-cs"/>
            </a:endParaRPr>
          </a:p>
        </p:txBody>
      </p:sp>
      <p:sp>
        <p:nvSpPr>
          <p:cNvPr id="10" name="角丸四角形 9"/>
          <p:cNvSpPr/>
          <p:nvPr/>
        </p:nvSpPr>
        <p:spPr>
          <a:xfrm>
            <a:off x="2769920" y="2202044"/>
            <a:ext cx="1719167" cy="576064"/>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情報漏洩</a:t>
            </a:r>
          </a:p>
        </p:txBody>
      </p:sp>
      <p:sp>
        <p:nvSpPr>
          <p:cNvPr id="11" name="角丸四角形 10"/>
          <p:cNvSpPr/>
          <p:nvPr/>
        </p:nvSpPr>
        <p:spPr>
          <a:xfrm>
            <a:off x="5348671" y="2564904"/>
            <a:ext cx="1719167" cy="576064"/>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個人情報漏洩</a:t>
            </a:r>
          </a:p>
        </p:txBody>
      </p:sp>
      <p:sp>
        <p:nvSpPr>
          <p:cNvPr id="12" name="下矢印 11"/>
          <p:cNvSpPr/>
          <p:nvPr/>
        </p:nvSpPr>
        <p:spPr>
          <a:xfrm>
            <a:off x="3163895" y="3771199"/>
            <a:ext cx="931216" cy="504056"/>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Trebuchet MS" panose="020B0603020202020204"/>
              <a:ea typeface="メイリオ" panose="020B0604030504040204" pitchFamily="50" charset="-128"/>
              <a:cs typeface="+mn-cs"/>
            </a:endParaRPr>
          </a:p>
        </p:txBody>
      </p:sp>
      <p:sp>
        <p:nvSpPr>
          <p:cNvPr id="14" name="正方形/長方形 13"/>
          <p:cNvSpPr/>
          <p:nvPr/>
        </p:nvSpPr>
        <p:spPr>
          <a:xfrm>
            <a:off x="2555024" y="4293096"/>
            <a:ext cx="2148960" cy="864096"/>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漏洩による被害額の補償</a:t>
            </a:r>
            <a:endParaRPr kumimoji="1"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16" name="円/楕円 15"/>
          <p:cNvSpPr/>
          <p:nvPr/>
        </p:nvSpPr>
        <p:spPr>
          <a:xfrm>
            <a:off x="3551461" y="5487977"/>
            <a:ext cx="2735039" cy="864096"/>
          </a:xfrm>
          <a:prstGeom prst="irregularSeal2">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信用の失墜</a:t>
            </a:r>
          </a:p>
        </p:txBody>
      </p:sp>
      <p:sp>
        <p:nvSpPr>
          <p:cNvPr id="4" name="テキスト ボックス 3">
            <a:extLst>
              <a:ext uri="{FF2B5EF4-FFF2-40B4-BE49-F238E27FC236}">
                <a16:creationId xmlns:a16="http://schemas.microsoft.com/office/drawing/2014/main" id="{1A6F5D28-68CF-489B-923C-9A5E724D3C23}"/>
              </a:ext>
            </a:extLst>
          </p:cNvPr>
          <p:cNvSpPr txBox="1"/>
          <p:nvPr/>
        </p:nvSpPr>
        <p:spPr>
          <a:xfrm>
            <a:off x="3024209" y="3301571"/>
            <a:ext cx="1210588"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民事的責任</a:t>
            </a:r>
            <a:endParaRPr kumimoji="1" lang="en-US" altLang="ja-JP"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13" name="下矢印 11">
            <a:extLst>
              <a:ext uri="{FF2B5EF4-FFF2-40B4-BE49-F238E27FC236}">
                <a16:creationId xmlns:a16="http://schemas.microsoft.com/office/drawing/2014/main" id="{ADBF232C-F927-4DE1-8F87-94998C8EAA7D}"/>
              </a:ext>
            </a:extLst>
          </p:cNvPr>
          <p:cNvSpPr/>
          <p:nvPr/>
        </p:nvSpPr>
        <p:spPr>
          <a:xfrm>
            <a:off x="5657762" y="3771199"/>
            <a:ext cx="931216" cy="504056"/>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white"/>
              </a:solidFill>
              <a:effectLst/>
              <a:uLnTx/>
              <a:uFillTx/>
              <a:latin typeface="Trebuchet MS" panose="020B0603020202020204"/>
              <a:ea typeface="メイリオ" panose="020B0604030504040204" pitchFamily="50" charset="-128"/>
              <a:cs typeface="+mn-cs"/>
            </a:endParaRPr>
          </a:p>
        </p:txBody>
      </p:sp>
      <p:sp>
        <p:nvSpPr>
          <p:cNvPr id="15" name="正方形/長方形 14">
            <a:extLst>
              <a:ext uri="{FF2B5EF4-FFF2-40B4-BE49-F238E27FC236}">
                <a16:creationId xmlns:a16="http://schemas.microsoft.com/office/drawing/2014/main" id="{B6C542B9-EE4A-4503-BBF3-690F930E962C}"/>
              </a:ext>
            </a:extLst>
          </p:cNvPr>
          <p:cNvSpPr/>
          <p:nvPr/>
        </p:nvSpPr>
        <p:spPr>
          <a:xfrm>
            <a:off x="5048891" y="4293096"/>
            <a:ext cx="2148960" cy="864096"/>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個人情報保護法</a:t>
            </a:r>
            <a:endParaRPr kumimoji="0" lang="en-US" altLang="ja-JP"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dirty="0">
                <a:solidFill>
                  <a:prstClr val="black"/>
                </a:solidFill>
                <a:latin typeface="ＭＳ ゴシック" panose="020B0609070205080204" pitchFamily="49" charset="-128"/>
                <a:ea typeface="ＭＳ ゴシック" panose="020B0609070205080204" pitchFamily="49" charset="-128"/>
              </a:rPr>
              <a:t>6</a:t>
            </a:r>
            <a:r>
              <a:rPr kumimoji="0" lang="ja-JP" altLang="en-US" sz="1600">
                <a:solidFill>
                  <a:prstClr val="black"/>
                </a:solidFill>
                <a:latin typeface="ＭＳ ゴシック" panose="020B0609070205080204" pitchFamily="49" charset="-128"/>
                <a:ea typeface="ＭＳ ゴシック" panose="020B0609070205080204" pitchFamily="49" charset="-128"/>
              </a:rPr>
              <a:t>カ月</a:t>
            </a:r>
            <a:r>
              <a:rPr kumimoji="0" lang="ja-JP" altLang="en-US" sz="1600" dirty="0">
                <a:solidFill>
                  <a:prstClr val="black"/>
                </a:solidFill>
                <a:latin typeface="ＭＳ ゴシック" panose="020B0609070205080204" pitchFamily="49" charset="-128"/>
                <a:ea typeface="ＭＳ ゴシック" panose="020B0609070205080204" pitchFamily="49" charset="-128"/>
              </a:rPr>
              <a:t>以下の懲役または</a:t>
            </a:r>
            <a:r>
              <a:rPr kumimoji="0" lang="en-US" altLang="ja-JP" sz="1600" dirty="0">
                <a:solidFill>
                  <a:prstClr val="black"/>
                </a:solidFill>
                <a:latin typeface="ＭＳ ゴシック" panose="020B0609070205080204" pitchFamily="49" charset="-128"/>
                <a:ea typeface="ＭＳ ゴシック" panose="020B0609070205080204" pitchFamily="49" charset="-128"/>
              </a:rPr>
              <a:t>30</a:t>
            </a:r>
            <a:r>
              <a:rPr kumimoji="0" lang="ja-JP" altLang="en-US" sz="1600" dirty="0">
                <a:solidFill>
                  <a:prstClr val="black"/>
                </a:solidFill>
                <a:latin typeface="ＭＳ ゴシック" panose="020B0609070205080204" pitchFamily="49" charset="-128"/>
                <a:ea typeface="ＭＳ ゴシック" panose="020B0609070205080204" pitchFamily="49" charset="-128"/>
              </a:rPr>
              <a:t>万円以下の罰金</a:t>
            </a:r>
            <a:endParaRPr kumimoji="1"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17" name="テキスト ボックス 16">
            <a:extLst>
              <a:ext uri="{FF2B5EF4-FFF2-40B4-BE49-F238E27FC236}">
                <a16:creationId xmlns:a16="http://schemas.microsoft.com/office/drawing/2014/main" id="{3E3365E9-9C11-4F8A-81CB-375D1644EB28}"/>
              </a:ext>
            </a:extLst>
          </p:cNvPr>
          <p:cNvSpPr txBox="1"/>
          <p:nvPr/>
        </p:nvSpPr>
        <p:spPr>
          <a:xfrm>
            <a:off x="5518076" y="3301571"/>
            <a:ext cx="1210588"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刑事的責任</a:t>
            </a:r>
            <a:endParaRPr kumimoji="1" lang="en-US" altLang="ja-JP" sz="16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6" name="フッター プレースホルダー 5">
            <a:extLst>
              <a:ext uri="{FF2B5EF4-FFF2-40B4-BE49-F238E27FC236}">
                <a16:creationId xmlns:a16="http://schemas.microsoft.com/office/drawing/2014/main" id="{B6EB1FD0-C401-446C-8D35-7F3C240F26F0}"/>
              </a:ext>
            </a:extLst>
          </p:cNvPr>
          <p:cNvSpPr>
            <a:spLocks noGrp="1"/>
          </p:cNvSpPr>
          <p:nvPr>
            <p:ph type="ftr" sz="quarter" idx="11"/>
          </p:nvPr>
        </p:nvSpPr>
        <p:spPr/>
        <p:txBody>
          <a:bodyPr/>
          <a:lstStyle/>
          <a:p>
            <a:r>
              <a:rPr kumimoji="1" lang="ja-JP" altLang="en-US"/>
              <a:t>情報セキュリティーマネジメント</a:t>
            </a:r>
          </a:p>
        </p:txBody>
      </p:sp>
      <p:sp>
        <p:nvSpPr>
          <p:cNvPr id="7" name="スライド番号プレースホルダー 6">
            <a:extLst>
              <a:ext uri="{FF2B5EF4-FFF2-40B4-BE49-F238E27FC236}">
                <a16:creationId xmlns:a16="http://schemas.microsoft.com/office/drawing/2014/main" id="{ECE7823C-E4A2-4455-9A55-F02E6159164C}"/>
              </a:ext>
            </a:extLst>
          </p:cNvPr>
          <p:cNvSpPr>
            <a:spLocks noGrp="1"/>
          </p:cNvSpPr>
          <p:nvPr>
            <p:ph type="sldNum" sz="quarter" idx="12"/>
          </p:nvPr>
        </p:nvSpPr>
        <p:spPr/>
        <p:txBody>
          <a:bodyPr/>
          <a:lstStyle/>
          <a:p>
            <a:fld id="{B3E8D898-FAEB-4832-AF7D-7A38A7DB9CC2}" type="slidenum">
              <a:rPr kumimoji="1" lang="ja-JP" altLang="en-US" smtClean="0"/>
              <a:t>8</a:t>
            </a:fld>
            <a:endParaRPr kumimoji="1" lang="ja-JP" altLang="en-US"/>
          </a:p>
        </p:txBody>
      </p:sp>
    </p:spTree>
    <p:extLst>
      <p:ext uri="{BB962C8B-B14F-4D97-AF65-F5344CB8AC3E}">
        <p14:creationId xmlns:p14="http://schemas.microsoft.com/office/powerpoint/2010/main" val="3297257775"/>
      </p:ext>
    </p:extLst>
  </p:cSld>
  <p:clrMapOvr>
    <a:masterClrMapping/>
  </p:clrMapOvr>
  <p:transition spd="slow">
    <p:wipe/>
  </p:transition>
</p:sld>
</file>

<file path=ppt/theme/theme1.xml><?xml version="1.0" encoding="utf-8"?>
<a:theme xmlns:a="http://schemas.openxmlformats.org/drawingml/2006/main" name="サンプルテンプレート_D">
  <a:themeElements>
    <a:clrScheme name="オレンジ">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4B66B828-ABF9-4754-B38E-8160CF005680}" vid="{740B0FDB-1697-45A0-98CE-EB0F7F73FC1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テンプレート001</Template>
  <TotalTime>50</TotalTime>
  <Words>478</Words>
  <Application>Microsoft Office PowerPoint</Application>
  <PresentationFormat>画面に合わせる (4:3)</PresentationFormat>
  <Paragraphs>76</Paragraphs>
  <Slides>8</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8</vt:i4>
      </vt:variant>
    </vt:vector>
  </HeadingPairs>
  <TitlesOfParts>
    <vt:vector size="18" baseType="lpstr">
      <vt:lpstr>ＭＳ Ｐゴシック</vt:lpstr>
      <vt:lpstr>ＭＳ ゴシック</vt:lpstr>
      <vt:lpstr>メイリオ</vt:lpstr>
      <vt:lpstr>游ゴシック</vt:lpstr>
      <vt:lpstr>Arial</vt:lpstr>
      <vt:lpstr>Calibri</vt:lpstr>
      <vt:lpstr>Cambria</vt:lpstr>
      <vt:lpstr>Trebuchet MS</vt:lpstr>
      <vt:lpstr>Wingdings</vt:lpstr>
      <vt:lpstr>サンプルテンプレート_D</vt:lpstr>
      <vt:lpstr>情報セキュリティーマネジメント 全社基本教育</vt:lpstr>
      <vt:lpstr>内容</vt:lpstr>
      <vt:lpstr>情報セキュリティーの三要素</vt:lpstr>
      <vt:lpstr>情報セキュリティーマネジメントの必要性</vt:lpstr>
      <vt:lpstr>情報セキュリティーマネジメントシステムの構成</vt:lpstr>
      <vt:lpstr>情報取り扱いのリスク</vt:lpstr>
      <vt:lpstr>漏洩事故の原因別件数</vt:lpstr>
      <vt:lpstr>漏洩事故による社会的責任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2021-11-01T01:03:03Z</dcterms:created>
  <dcterms:modified xsi:type="dcterms:W3CDTF">2021-10-11T06:57:25Z</dcterms:modified>
</cp:coreProperties>
</file>