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7"/>
  </p:notesMasterIdLst>
  <p:sldIdLst>
    <p:sldId id="257" r:id="rId2"/>
    <p:sldId id="258" r:id="rId3"/>
    <p:sldId id="259" r:id="rId4"/>
    <p:sldId id="260" r:id="rId5"/>
    <p:sldId id="261"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80" autoAdjust="0"/>
    <p:restoredTop sz="86410" autoAdjust="0"/>
  </p:normalViewPr>
  <p:slideViewPr>
    <p:cSldViewPr snapToGrid="0">
      <p:cViewPr varScale="1">
        <p:scale>
          <a:sx n="62" d="100"/>
          <a:sy n="62" d="100"/>
        </p:scale>
        <p:origin x="180" y="78"/>
      </p:cViewPr>
      <p:guideLst/>
    </p:cSldViewPr>
  </p:slideViewPr>
  <p:outlineViewPr>
    <p:cViewPr>
      <p:scale>
        <a:sx n="33" d="100"/>
        <a:sy n="33" d="100"/>
      </p:scale>
      <p:origin x="0" y="-822"/>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26E7B18-981E-43F6-B25A-991B458BAB9D}" type="datetimeFigureOut">
              <a:rPr kumimoji="1" lang="ja-JP" altLang="en-US" smtClean="0"/>
              <a:t>2021/9/15</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4A0EC8-932C-417F-8223-00A3C6843F84}" type="slidenum">
              <a:rPr kumimoji="1" lang="ja-JP" altLang="en-US" smtClean="0"/>
              <a:t>‹#›</a:t>
            </a:fld>
            <a:endParaRPr kumimoji="1" lang="ja-JP" altLang="en-US"/>
          </a:p>
        </p:txBody>
      </p:sp>
    </p:spTree>
    <p:extLst>
      <p:ext uri="{BB962C8B-B14F-4D97-AF65-F5344CB8AC3E}">
        <p14:creationId xmlns:p14="http://schemas.microsoft.com/office/powerpoint/2010/main" val="392339923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F4FD0-A2B5-4E88-A9C4-084A677A47CD}"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239448738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6" name="Group 5"/>
          <p:cNvGrpSpPr/>
          <p:nvPr/>
        </p:nvGrpSpPr>
        <p:grpSpPr>
          <a:xfrm>
            <a:off x="0" y="0"/>
            <a:ext cx="9144000" cy="6860799"/>
            <a:chOff x="0" y="0"/>
            <a:chExt cx="9144000" cy="6860799"/>
          </a:xfrm>
        </p:grpSpPr>
        <p:sp>
          <p:nvSpPr>
            <p:cNvPr id="8" name="Rectangle 7"/>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Oval 8"/>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866441" y="2222623"/>
            <a:ext cx="5917679" cy="2554983"/>
          </a:xfrm>
        </p:spPr>
        <p:txBody>
          <a:bodyPr anchor="b"/>
          <a:lstStyle>
            <a:lvl1pPr>
              <a:defRPr sz="4800"/>
            </a:lvl1pPr>
          </a:lstStyle>
          <a:p>
            <a:r>
              <a:rPr lang="ja-JP" altLang="en-US"/>
              <a:t>マスター タイトルの書式設定</a:t>
            </a:r>
            <a:endParaRPr lang="en-US" dirty="0"/>
          </a:p>
        </p:txBody>
      </p:sp>
      <p:sp>
        <p:nvSpPr>
          <p:cNvPr id="3" name="Subtitle 2"/>
          <p:cNvSpPr>
            <a:spLocks noGrp="1"/>
          </p:cNvSpPr>
          <p:nvPr>
            <p:ph type="subTitle" idx="1"/>
          </p:nvPr>
        </p:nvSpPr>
        <p:spPr bwMode="gray">
          <a:xfrm>
            <a:off x="866441" y="4777380"/>
            <a:ext cx="5917679"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bwMode="gray">
          <a:xfrm rot="5400000">
            <a:off x="7476937" y="1828799"/>
            <a:ext cx="990599" cy="228659"/>
          </a:xfrm>
        </p:spPr>
        <p:txBody>
          <a:bodyPr/>
          <a:lstStyle>
            <a:lvl1pPr algn="l">
              <a:defRPr b="0" i="0">
                <a:solidFill>
                  <a:schemeClr val="bg1"/>
                </a:solidFill>
              </a:defRPr>
            </a:lvl1pPr>
          </a:lstStyle>
          <a:p>
            <a:fld id="{6C751BD9-7188-432A-87A2-D1DEFC0A8A71}" type="datetime1">
              <a:rPr kumimoji="1" lang="ja-JP" altLang="en-US" smtClean="0"/>
              <a:t>2021/9/15</a:t>
            </a:fld>
            <a:endParaRPr kumimoji="1" lang="ja-JP" altLang="en-US"/>
          </a:p>
        </p:txBody>
      </p:sp>
      <p:sp>
        <p:nvSpPr>
          <p:cNvPr id="5" name="Footer Placeholder 4"/>
          <p:cNvSpPr>
            <a:spLocks noGrp="1"/>
          </p:cNvSpPr>
          <p:nvPr>
            <p:ph type="ftr" sz="quarter" idx="11"/>
          </p:nvPr>
        </p:nvSpPr>
        <p:spPr bwMode="gray">
          <a:xfrm rot="5400000">
            <a:off x="6236210" y="3264407"/>
            <a:ext cx="3859795" cy="228659"/>
          </a:xfrm>
        </p:spPr>
        <p:txBody>
          <a:bodyPr/>
          <a:lstStyle>
            <a:lvl1pPr>
              <a:defRPr b="0" i="0">
                <a:solidFill>
                  <a:schemeClr val="bg1"/>
                </a:solidFill>
              </a:defRPr>
            </a:lvl1pPr>
          </a:lstStyle>
          <a:p>
            <a:endParaRPr kumimoji="1" lang="ja-JP" altLang="en-US"/>
          </a:p>
        </p:txBody>
      </p:sp>
      <p:sp>
        <p:nvSpPr>
          <p:cNvPr id="11" name="Rectangle 10"/>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0"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40272249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パノラマ写真 (キャプション付き)">
    <p:spTree>
      <p:nvGrpSpPr>
        <p:cNvPr id="1" name=""/>
        <p:cNvGrpSpPr/>
        <p:nvPr/>
      </p:nvGrpSpPr>
      <p:grpSpPr>
        <a:xfrm>
          <a:off x="0" y="0"/>
          <a:ext cx="0" cy="0"/>
          <a:chOff x="0" y="0"/>
          <a:chExt cx="0" cy="0"/>
        </a:xfrm>
      </p:grpSpPr>
      <p:grpSp>
        <p:nvGrpSpPr>
          <p:cNvPr id="11" name="Group 10"/>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Rectangle 8"/>
            <p:cNvSpPr/>
            <p:nvPr/>
          </p:nvSpPr>
          <p:spPr>
            <a:xfrm>
              <a:off x="421503" y="402165"/>
              <a:ext cx="8327939" cy="31411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204164">
              <a:off x="426788" y="456424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9"/>
            <p:cNvSpPr/>
            <p:nvPr/>
          </p:nvSpPr>
          <p:spPr bwMode="gray">
            <a:xfrm rot="10800000">
              <a:off x="485023" y="2670079"/>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5" y="4961453"/>
            <a:ext cx="6422002"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866441" y="685800"/>
            <a:ext cx="6422004"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4" name="Text Placeholder 3"/>
          <p:cNvSpPr>
            <a:spLocks noGrp="1"/>
          </p:cNvSpPr>
          <p:nvPr>
            <p:ph type="body" sz="half" idx="2"/>
          </p:nvPr>
        </p:nvSpPr>
        <p:spPr bwMode="gray">
          <a:xfrm>
            <a:off x="866443" y="5528191"/>
            <a:ext cx="6422003" cy="493712"/>
          </a:xfrm>
        </p:spPr>
        <p:txBody>
          <a:bodyPr>
            <a:normAutofit/>
          </a:bodyPr>
          <a:lstStyle>
            <a:lvl1pPr marL="0" indent="0">
              <a:buNone/>
              <a:defRPr sz="12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353158D-A714-4932-8F78-A19B1968930E}" type="datetime1">
              <a:rPr kumimoji="1" lang="ja-JP" altLang="en-US" smtClean="0"/>
              <a:t>2021/9/15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5713918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タイトルとキャプション">
    <p:spTree>
      <p:nvGrpSpPr>
        <p:cNvPr id="1" name=""/>
        <p:cNvGrpSpPr/>
        <p:nvPr/>
      </p:nvGrpSpPr>
      <p:grpSpPr>
        <a:xfrm>
          <a:off x="0" y="0"/>
          <a:ext cx="0" cy="0"/>
          <a:chOff x="0" y="0"/>
          <a:chExt cx="0" cy="0"/>
        </a:xfrm>
      </p:grpSpPr>
      <p:grpSp>
        <p:nvGrpSpPr>
          <p:cNvPr id="3" name="Group 2"/>
          <p:cNvGrpSpPr/>
          <p:nvPr/>
        </p:nvGrpSpPr>
        <p:grpSpPr>
          <a:xfrm>
            <a:off x="0" y="0"/>
            <a:ext cx="9144000" cy="6860799"/>
            <a:chOff x="0" y="0"/>
            <a:chExt cx="9144000" cy="6860799"/>
          </a:xfrm>
        </p:grpSpPr>
        <p:sp>
          <p:nvSpPr>
            <p:cNvPr id="11" name="Rectangle 10"/>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6359946" y="2780895"/>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485023" y="4343399"/>
              <a:ext cx="8182128" cy="21124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a:off x="485023" y="2854646"/>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1" y="927101"/>
            <a:ext cx="6422004" cy="1692720"/>
          </a:xfrm>
        </p:spPr>
        <p:txBody>
          <a:bodyPr anchor="ctr"/>
          <a:lstStyle>
            <a:lvl1pPr>
              <a:defRPr sz="3600"/>
            </a:lvl1pPr>
          </a:lstStyle>
          <a:p>
            <a:r>
              <a:rPr lang="ja-JP" altLang="en-US"/>
              <a:t>マスター タイトルの書式設定</a:t>
            </a:r>
            <a:endParaRPr lang="en-US" dirty="0"/>
          </a:p>
        </p:txBody>
      </p:sp>
      <p:sp>
        <p:nvSpPr>
          <p:cNvPr id="13" name="Text Placeholder 3"/>
          <p:cNvSpPr>
            <a:spLocks noGrp="1"/>
          </p:cNvSpPr>
          <p:nvPr>
            <p:ph type="body" sz="half" idx="2"/>
          </p:nvPr>
        </p:nvSpPr>
        <p:spPr>
          <a:xfrm>
            <a:off x="866440" y="3488023"/>
            <a:ext cx="6422005" cy="2536858"/>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C743EEAF-484D-4DA1-BD4D-BD38BB18DB49}" type="datetime1">
              <a:rPr kumimoji="1" lang="ja-JP" altLang="en-US" smtClean="0"/>
              <a:t>2021/9/15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2" name="Rectangle 1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1598683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引用 (キャプション付き)">
    <p:spTree>
      <p:nvGrpSpPr>
        <p:cNvPr id="1" name=""/>
        <p:cNvGrpSpPr/>
        <p:nvPr/>
      </p:nvGrpSpPr>
      <p:grpSpPr>
        <a:xfrm>
          <a:off x="0" y="0"/>
          <a:ext cx="0" cy="0"/>
          <a:chOff x="0" y="0"/>
          <a:chExt cx="0" cy="0"/>
        </a:xfrm>
      </p:grpSpPr>
      <p:grpSp>
        <p:nvGrpSpPr>
          <p:cNvPr id="3" name="Group 2"/>
          <p:cNvGrpSpPr/>
          <p:nvPr/>
        </p:nvGrpSpPr>
        <p:grpSpPr>
          <a:xfrm>
            <a:off x="0" y="0"/>
            <a:ext cx="9144000" cy="6860799"/>
            <a:chOff x="0" y="0"/>
            <a:chExt cx="9144000" cy="6860799"/>
          </a:xfrm>
        </p:grpSpPr>
        <p:sp>
          <p:nvSpPr>
            <p:cNvPr id="14" name="Rectangle 13"/>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21010068">
              <a:off x="6359946" y="430920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Freeform 12"/>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3"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12" name="TextBox 11"/>
          <p:cNvSpPr txBox="1"/>
          <p:nvPr/>
        </p:nvSpPr>
        <p:spPr bwMode="gray">
          <a:xfrm>
            <a:off x="7033422" y="2898648"/>
            <a:ext cx="660550" cy="1323439"/>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8000" dirty="0"/>
              <a:t>”</a:t>
            </a:r>
          </a:p>
        </p:txBody>
      </p:sp>
      <p:sp>
        <p:nvSpPr>
          <p:cNvPr id="11" name="TextBox 10"/>
          <p:cNvSpPr txBox="1"/>
          <p:nvPr/>
        </p:nvSpPr>
        <p:spPr bwMode="gray">
          <a:xfrm>
            <a:off x="651683" y="589767"/>
            <a:ext cx="601591" cy="1323439"/>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8000" dirty="0"/>
              <a:t>“</a:t>
            </a:r>
          </a:p>
        </p:txBody>
      </p:sp>
      <p:sp>
        <p:nvSpPr>
          <p:cNvPr id="2" name="Title 1"/>
          <p:cNvSpPr>
            <a:spLocks noGrp="1"/>
          </p:cNvSpPr>
          <p:nvPr>
            <p:ph type="title"/>
          </p:nvPr>
        </p:nvSpPr>
        <p:spPr>
          <a:xfrm>
            <a:off x="1128058" y="903421"/>
            <a:ext cx="6160385" cy="2895658"/>
          </a:xfrm>
        </p:spPr>
        <p:txBody>
          <a:bodyPr/>
          <a:lstStyle>
            <a:lvl1pPr>
              <a:defRPr sz="3600"/>
            </a:lvl1pPr>
          </a:lstStyle>
          <a:p>
            <a:r>
              <a:rPr lang="ja-JP" altLang="en-US"/>
              <a:t>マスター タイトルの書式設定</a:t>
            </a:r>
            <a:endParaRPr lang="en-US" dirty="0"/>
          </a:p>
        </p:txBody>
      </p:sp>
      <p:sp>
        <p:nvSpPr>
          <p:cNvPr id="17" name="Text Placeholder 3"/>
          <p:cNvSpPr>
            <a:spLocks noGrp="1"/>
          </p:cNvSpPr>
          <p:nvPr>
            <p:ph type="body" sz="half" idx="13"/>
          </p:nvPr>
        </p:nvSpPr>
        <p:spPr bwMode="gray">
          <a:xfrm>
            <a:off x="1387279" y="3809278"/>
            <a:ext cx="5646142" cy="333113"/>
          </a:xfrm>
        </p:spPr>
        <p:txBody>
          <a:bodyPr>
            <a:normAutofit/>
          </a:bodyPr>
          <a:lstStyle>
            <a:lvl1pPr marL="0" indent="0">
              <a:buNone/>
              <a:defRPr lang="en-US" sz="1400" b="0" i="0" kern="1200" cap="small" dirty="0">
                <a:solidFill>
                  <a:schemeClr val="accent1"/>
                </a:solidFill>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16" name="Text Placeholder 3"/>
          <p:cNvSpPr>
            <a:spLocks noGrp="1"/>
          </p:cNvSpPr>
          <p:nvPr>
            <p:ph type="body" sz="half" idx="2"/>
          </p:nvPr>
        </p:nvSpPr>
        <p:spPr>
          <a:xfrm>
            <a:off x="866440" y="5000815"/>
            <a:ext cx="6422005" cy="1024065"/>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096AACD1-E210-43FC-A168-966EF88B9349}" type="datetime1">
              <a:rPr kumimoji="1" lang="ja-JP" altLang="en-US" smtClean="0"/>
              <a:t>2021/9/15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22" name="Rectangle 2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5228787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名札">
    <p:spTree>
      <p:nvGrpSpPr>
        <p:cNvPr id="1" name=""/>
        <p:cNvGrpSpPr/>
        <p:nvPr/>
      </p:nvGrpSpPr>
      <p:grpSpPr>
        <a:xfrm>
          <a:off x="0" y="0"/>
          <a:ext cx="0" cy="0"/>
          <a:chOff x="0" y="0"/>
          <a:chExt cx="0" cy="0"/>
        </a:xfrm>
      </p:grpSpPr>
      <p:grpSp>
        <p:nvGrpSpPr>
          <p:cNvPr id="9" name="Group 8"/>
          <p:cNvGrpSpPr/>
          <p:nvPr/>
        </p:nvGrpSpPr>
        <p:grpSpPr>
          <a:xfrm>
            <a:off x="0" y="0"/>
            <a:ext cx="9144000" cy="6860799"/>
            <a:chOff x="0" y="0"/>
            <a:chExt cx="9144000" cy="6860799"/>
          </a:xfrm>
        </p:grpSpPr>
        <p:sp>
          <p:nvSpPr>
            <p:cNvPr id="10" name="Rectangle 9"/>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6359946" y="431124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7"/>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7"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1" y="2057400"/>
            <a:ext cx="6422004" cy="2095500"/>
          </a:xfrm>
        </p:spPr>
        <p:txBody>
          <a:bodyPr anchor="b"/>
          <a:lstStyle>
            <a:lvl1pPr algn="l">
              <a:defRPr sz="36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66441" y="5024908"/>
            <a:ext cx="6422004" cy="994891"/>
          </a:xfrm>
        </p:spPr>
        <p:txBody>
          <a:bodyPr anchor="t">
            <a:normAutofit/>
          </a:bodyPr>
          <a:lstStyle>
            <a:lvl1pPr marL="0" indent="0" algn="l">
              <a:buNone/>
              <a:defRPr sz="18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DC0086AA-C05E-4B46-A395-19968B51808B}" type="datetime1">
              <a:rPr kumimoji="1" lang="ja-JP" altLang="en-US" smtClean="0"/>
              <a:t>2021/9/15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2" name="Rectangle 1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20737135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段">
    <p:spTree>
      <p:nvGrpSpPr>
        <p:cNvPr id="1" name=""/>
        <p:cNvGrpSpPr/>
        <p:nvPr/>
      </p:nvGrpSpPr>
      <p:grpSpPr>
        <a:xfrm>
          <a:off x="0" y="0"/>
          <a:ext cx="0" cy="0"/>
          <a:chOff x="0" y="0"/>
          <a:chExt cx="0" cy="0"/>
        </a:xfrm>
      </p:grpSpPr>
      <p:sp>
        <p:nvSpPr>
          <p:cNvPr id="2" name="Title 1"/>
          <p:cNvSpPr>
            <a:spLocks noGrp="1"/>
          </p:cNvSpPr>
          <p:nvPr>
            <p:ph type="title"/>
          </p:nvPr>
        </p:nvSpPr>
        <p:spPr>
          <a:xfrm>
            <a:off x="866441" y="922305"/>
            <a:ext cx="6423592" cy="714660"/>
          </a:xfrm>
        </p:spPr>
        <p:txBody>
          <a:bodyPr/>
          <a:lstStyle>
            <a:lvl1pPr>
              <a:defRPr sz="32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66441" y="2489200"/>
            <a:ext cx="2313433"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22" name="Text Placeholder 3"/>
          <p:cNvSpPr>
            <a:spLocks noGrp="1"/>
          </p:cNvSpPr>
          <p:nvPr>
            <p:ph type="body" sz="half" idx="15"/>
          </p:nvPr>
        </p:nvSpPr>
        <p:spPr>
          <a:xfrm>
            <a:off x="866440" y="3147165"/>
            <a:ext cx="2313432" cy="2877714"/>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Text Placeholder 4"/>
          <p:cNvSpPr>
            <a:spLocks noGrp="1"/>
          </p:cNvSpPr>
          <p:nvPr>
            <p:ph type="body" sz="quarter" idx="3"/>
          </p:nvPr>
        </p:nvSpPr>
        <p:spPr>
          <a:xfrm>
            <a:off x="3408472" y="2489200"/>
            <a:ext cx="2326750"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23" name="Text Placeholder 3"/>
          <p:cNvSpPr>
            <a:spLocks noGrp="1"/>
          </p:cNvSpPr>
          <p:nvPr>
            <p:ph type="body" sz="half" idx="16"/>
          </p:nvPr>
        </p:nvSpPr>
        <p:spPr>
          <a:xfrm>
            <a:off x="3408472" y="3147165"/>
            <a:ext cx="2326749" cy="2869878"/>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14" name="Text Placeholder 4"/>
          <p:cNvSpPr>
            <a:spLocks noGrp="1"/>
          </p:cNvSpPr>
          <p:nvPr>
            <p:ph type="body" sz="quarter" idx="13"/>
          </p:nvPr>
        </p:nvSpPr>
        <p:spPr>
          <a:xfrm>
            <a:off x="5963820" y="2489201"/>
            <a:ext cx="2313740"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24" name="Text Placeholder 3"/>
          <p:cNvSpPr>
            <a:spLocks noGrp="1"/>
          </p:cNvSpPr>
          <p:nvPr>
            <p:ph type="body" sz="half" idx="17"/>
          </p:nvPr>
        </p:nvSpPr>
        <p:spPr>
          <a:xfrm>
            <a:off x="5963821" y="3147164"/>
            <a:ext cx="2313740"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cxnSp>
        <p:nvCxnSpPr>
          <p:cNvPr id="19" name="Straight Connector 18"/>
          <p:cNvCxnSpPr/>
          <p:nvPr/>
        </p:nvCxnSpPr>
        <p:spPr>
          <a:xfrm>
            <a:off x="3294530"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04DB1062-E40D-4BDA-ACBF-1D7D73CCAD2C}" type="datetime1">
              <a:rPr kumimoji="1" lang="ja-JP" altLang="en-US" smtClean="0"/>
              <a:t>2021/9/15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4407811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つの画像列">
    <p:spTree>
      <p:nvGrpSpPr>
        <p:cNvPr id="1" name=""/>
        <p:cNvGrpSpPr/>
        <p:nvPr/>
      </p:nvGrpSpPr>
      <p:grpSpPr>
        <a:xfrm>
          <a:off x="0" y="0"/>
          <a:ext cx="0" cy="0"/>
          <a:chOff x="0" y="0"/>
          <a:chExt cx="0" cy="0"/>
        </a:xfrm>
      </p:grpSpPr>
      <p:sp>
        <p:nvSpPr>
          <p:cNvPr id="2" name="Title 1"/>
          <p:cNvSpPr>
            <a:spLocks noGrp="1"/>
          </p:cNvSpPr>
          <p:nvPr>
            <p:ph type="title"/>
          </p:nvPr>
        </p:nvSpPr>
        <p:spPr>
          <a:xfrm>
            <a:off x="866441" y="927101"/>
            <a:ext cx="6423592" cy="709864"/>
          </a:xfrm>
        </p:spPr>
        <p:txBody>
          <a:bodyPr/>
          <a:lstStyle>
            <a:lvl1pPr>
              <a:defRPr sz="32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81461" y="4180095"/>
            <a:ext cx="2299042"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29" name="Picture Placeholder 2"/>
          <p:cNvSpPr>
            <a:spLocks noGrp="1" noChangeAspect="1"/>
          </p:cNvSpPr>
          <p:nvPr>
            <p:ph type="pic" idx="15"/>
          </p:nvPr>
        </p:nvSpPr>
        <p:spPr>
          <a:xfrm>
            <a:off x="1012743" y="2486221"/>
            <a:ext cx="2021456" cy="1450321"/>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20" name="Text Placeholder 3"/>
          <p:cNvSpPr>
            <a:spLocks noGrp="1"/>
          </p:cNvSpPr>
          <p:nvPr>
            <p:ph type="body" sz="half" idx="21"/>
          </p:nvPr>
        </p:nvSpPr>
        <p:spPr>
          <a:xfrm>
            <a:off x="881461" y="4837558"/>
            <a:ext cx="2298410"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Text Placeholder 4"/>
          <p:cNvSpPr>
            <a:spLocks noGrp="1"/>
          </p:cNvSpPr>
          <p:nvPr>
            <p:ph type="body" sz="quarter" idx="3"/>
          </p:nvPr>
        </p:nvSpPr>
        <p:spPr>
          <a:xfrm>
            <a:off x="3404318" y="4179596"/>
            <a:ext cx="2317790"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30" name="Picture Placeholder 2"/>
          <p:cNvSpPr>
            <a:spLocks noGrp="1" noChangeAspect="1"/>
          </p:cNvSpPr>
          <p:nvPr>
            <p:ph type="pic" idx="16"/>
          </p:nvPr>
        </p:nvSpPr>
        <p:spPr>
          <a:xfrm>
            <a:off x="3550622" y="2509453"/>
            <a:ext cx="2025182" cy="1427089"/>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24" name="Text Placeholder 3"/>
          <p:cNvSpPr>
            <a:spLocks noGrp="1"/>
          </p:cNvSpPr>
          <p:nvPr>
            <p:ph type="body" sz="half" idx="19"/>
          </p:nvPr>
        </p:nvSpPr>
        <p:spPr>
          <a:xfrm>
            <a:off x="3404318" y="4837558"/>
            <a:ext cx="2330903"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14" name="Text Placeholder 4"/>
          <p:cNvSpPr>
            <a:spLocks noGrp="1"/>
          </p:cNvSpPr>
          <p:nvPr>
            <p:ph type="body" sz="quarter" idx="13"/>
          </p:nvPr>
        </p:nvSpPr>
        <p:spPr>
          <a:xfrm>
            <a:off x="5963821" y="4179595"/>
            <a:ext cx="2299492"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31" name="Picture Placeholder 2"/>
          <p:cNvSpPr>
            <a:spLocks noGrp="1" noChangeAspect="1"/>
          </p:cNvSpPr>
          <p:nvPr>
            <p:ph type="pic" idx="17"/>
          </p:nvPr>
        </p:nvSpPr>
        <p:spPr>
          <a:xfrm>
            <a:off x="6104946" y="2509453"/>
            <a:ext cx="2018839" cy="1427089"/>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27" name="Text Placeholder 3"/>
          <p:cNvSpPr>
            <a:spLocks noGrp="1"/>
          </p:cNvSpPr>
          <p:nvPr>
            <p:ph type="body" sz="half" idx="20"/>
          </p:nvPr>
        </p:nvSpPr>
        <p:spPr>
          <a:xfrm>
            <a:off x="5963821" y="4837558"/>
            <a:ext cx="2299492"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cxnSp>
        <p:nvCxnSpPr>
          <p:cNvPr id="21" name="Straight Connector 20"/>
          <p:cNvCxnSpPr/>
          <p:nvPr/>
        </p:nvCxnSpPr>
        <p:spPr>
          <a:xfrm>
            <a:off x="3290019"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EAB255C5-1845-4015-8911-8CB10D96FB4F}" type="datetime1">
              <a:rPr kumimoji="1" lang="ja-JP" altLang="en-US" smtClean="0"/>
              <a:t>2021/9/15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4685596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nchor="t" anchorCtr="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516E6E2E-68B5-45AB-B61E-91FC3BFD3B10}" type="datetime1">
              <a:rPr kumimoji="1" lang="ja-JP" altLang="en-US" smtClean="0"/>
              <a:t>2021/9/15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42051905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grpSp>
        <p:nvGrpSpPr>
          <p:cNvPr id="7" name="Group 6"/>
          <p:cNvGrpSpPr/>
          <p:nvPr/>
        </p:nvGrpSpPr>
        <p:grpSpPr>
          <a:xfrm>
            <a:off x="0" y="0"/>
            <a:ext cx="9144000" cy="6860799"/>
            <a:chOff x="0" y="0"/>
            <a:chExt cx="9144000" cy="6860799"/>
          </a:xfrm>
        </p:grpSpPr>
        <p:sp>
          <p:nvSpPr>
            <p:cNvPr id="11" name="Rectangle 10"/>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4966650">
              <a:off x="4673046" y="5107506"/>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8"/>
            <p:cNvSpPr/>
            <p:nvPr/>
          </p:nvSpPr>
          <p:spPr bwMode="gray">
            <a:xfrm rot="5400000">
              <a:off x="1299309"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8" name="Rectangle 7"/>
            <p:cNvSpPr/>
            <p:nvPr/>
          </p:nvSpPr>
          <p:spPr bwMode="gray">
            <a:xfrm>
              <a:off x="414867" y="402165"/>
              <a:ext cx="46105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Vertical Title 1"/>
          <p:cNvSpPr>
            <a:spLocks noGrp="1"/>
          </p:cNvSpPr>
          <p:nvPr>
            <p:ph type="title" orient="vert"/>
          </p:nvPr>
        </p:nvSpPr>
        <p:spPr>
          <a:xfrm>
            <a:off x="6168970" y="1447799"/>
            <a:ext cx="1077347" cy="4571999"/>
          </a:xfrm>
        </p:spPr>
        <p:txBody>
          <a:bodyPr vert="eaVert" anchor="b" anchorCtr="0"/>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66440" y="1447799"/>
            <a:ext cx="4417234" cy="4572000"/>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B32FF17-1DEF-4B47-B9CD-C1D82A2053A7}" type="datetime1">
              <a:rPr kumimoji="1" lang="ja-JP" altLang="en-US" smtClean="0"/>
              <a:t>2021/9/15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2359945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a:xfrm>
            <a:off x="513000" y="2273300"/>
            <a:ext cx="8118000" cy="39960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0A6D438-6AD1-4175-9492-AF7D65175D9F}" type="datetime1">
              <a:rPr kumimoji="1" lang="ja-JP" altLang="en-US" smtClean="0"/>
              <a:t>2021/9/15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9"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28454238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spTree>
      <p:nvGrpSpPr>
        <p:cNvPr id="1" name=""/>
        <p:cNvGrpSpPr/>
        <p:nvPr/>
      </p:nvGrpSpPr>
      <p:grpSpPr>
        <a:xfrm>
          <a:off x="0" y="0"/>
          <a:ext cx="0" cy="0"/>
          <a:chOff x="0" y="0"/>
          <a:chExt cx="0" cy="0"/>
        </a:xfrm>
      </p:grpSpPr>
      <p:grpSp>
        <p:nvGrpSpPr>
          <p:cNvPr id="6" name="Group 5"/>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5687606">
              <a:off x="3320102"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9"/>
            <p:cNvSpPr/>
            <p:nvPr/>
          </p:nvSpPr>
          <p:spPr bwMode="gray">
            <a:xfrm rot="16200000">
              <a:off x="3105027"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9" name="Rectangle 8"/>
            <p:cNvSpPr/>
            <p:nvPr/>
          </p:nvSpPr>
          <p:spPr bwMode="gray">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1" y="2257588"/>
            <a:ext cx="3101765" cy="3020343"/>
          </a:xfrm>
        </p:spPr>
        <p:txBody>
          <a:bodyPr anchor="ctr"/>
          <a:lstStyle>
            <a:lvl1pPr algn="l">
              <a:defRPr sz="32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119261" y="2257587"/>
            <a:ext cx="3054653" cy="3020343"/>
          </a:xfrm>
        </p:spPr>
        <p:txBody>
          <a:bodyPr anchor="ctr"/>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15A5363-8EC5-4EE0-B9D5-2B39455AA5D9}" type="datetime1">
              <a:rPr kumimoji="1" lang="ja-JP" altLang="en-US" smtClean="0"/>
              <a:t>2021/9/15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5" name="Rectangle 14"/>
          <p:cNvSpPr/>
          <p:nvPr/>
        </p:nvSpPr>
        <p:spPr>
          <a:xfrm>
            <a:off x="7738039" y="7605"/>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42600650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ja-JP" altLang="en-US"/>
              <a:t>マスター タイトルの書式設定</a:t>
            </a:r>
            <a:endParaRPr lang="en-US" dirty="0"/>
          </a:p>
        </p:txBody>
      </p:sp>
      <p:sp>
        <p:nvSpPr>
          <p:cNvPr id="3" name="Content Placeholder 2"/>
          <p:cNvSpPr>
            <a:spLocks noGrp="1"/>
          </p:cNvSpPr>
          <p:nvPr>
            <p:ph sz="half" idx="1"/>
          </p:nvPr>
        </p:nvSpPr>
        <p:spPr>
          <a:xfrm>
            <a:off x="866440" y="2489199"/>
            <a:ext cx="3636980" cy="3530604"/>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40580" y="2489199"/>
            <a:ext cx="3636981" cy="3530601"/>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E55171AD-90CD-4B75-9D67-77BA31415C59}" type="datetime1">
              <a:rPr kumimoji="1" lang="ja-JP" altLang="en-US" smtClean="0"/>
              <a:t>2021/9/15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8"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29262368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66440" y="2494298"/>
            <a:ext cx="3636980" cy="75929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866439" y="3253588"/>
            <a:ext cx="3636981" cy="2766213"/>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40581" y="2489200"/>
            <a:ext cx="3636979" cy="75929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40581" y="3248490"/>
            <a:ext cx="3636980" cy="2771311"/>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46A6532E-BAF8-4E0E-8A84-85FBDC40B7D0}" type="datetime1">
              <a:rPr kumimoji="1" lang="ja-JP" altLang="en-US" smtClean="0"/>
              <a:t>2021/9/15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10" name="Slide Number Placeholder 5"/>
          <p:cNvSpPr>
            <a:spLocks noGrp="1"/>
          </p:cNvSpPr>
          <p:nvPr>
            <p:ph type="sldNum" sz="quarter" idx="12"/>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4673242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4B4A754D-A4F1-428A-8768-65CA0A0B90F1}" type="datetime1">
              <a:rPr kumimoji="1" lang="ja-JP" altLang="en-US" smtClean="0"/>
              <a:t>2021/9/15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23397477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91AAE5-2DBF-4370-AAC4-8C27422C16B4}" type="datetime1">
              <a:rPr kumimoji="1" lang="ja-JP" altLang="en-US" smtClean="0"/>
              <a:t>2021/9/15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6" name="Rectangle 5"/>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2157647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spTree>
      <p:nvGrpSpPr>
        <p:cNvPr id="1" name=""/>
        <p:cNvGrpSpPr/>
        <p:nvPr/>
      </p:nvGrpSpPr>
      <p:grpSpPr>
        <a:xfrm>
          <a:off x="0" y="0"/>
          <a:ext cx="0" cy="0"/>
          <a:chOff x="0" y="0"/>
          <a:chExt cx="0" cy="0"/>
        </a:xfrm>
      </p:grpSpPr>
      <p:grpSp>
        <p:nvGrpSpPr>
          <p:cNvPr id="11" name="Group 10"/>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687606">
              <a:off x="2769747"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rot="16200000">
              <a:off x="2548536"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1447800"/>
            <a:ext cx="2712589" cy="1495588"/>
          </a:xfrm>
        </p:spPr>
        <p:txBody>
          <a:bodyPr anchor="b"/>
          <a:lstStyle>
            <a:lvl1pPr algn="l">
              <a:defRPr sz="2400" b="0"/>
            </a:lvl1pPr>
          </a:lstStyle>
          <a:p>
            <a:r>
              <a:rPr lang="ja-JP" altLang="en-US"/>
              <a:t>マスター タイトルの書式設定</a:t>
            </a:r>
            <a:endParaRPr lang="en-US" dirty="0"/>
          </a:p>
        </p:txBody>
      </p:sp>
      <p:sp>
        <p:nvSpPr>
          <p:cNvPr id="3" name="Content Placeholder 2"/>
          <p:cNvSpPr>
            <a:spLocks noGrp="1"/>
          </p:cNvSpPr>
          <p:nvPr>
            <p:ph idx="1"/>
          </p:nvPr>
        </p:nvSpPr>
        <p:spPr>
          <a:xfrm>
            <a:off x="4568927" y="1441182"/>
            <a:ext cx="3632850" cy="4572000"/>
          </a:xfrm>
        </p:spPr>
        <p:txBody>
          <a:bodyPr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bwMode="gray">
          <a:xfrm>
            <a:off x="866440" y="3086845"/>
            <a:ext cx="2712589" cy="2938036"/>
          </a:xfrm>
        </p:spPr>
        <p:txBody>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5A3BC58-10D9-4FD6-A8A4-E676E17DB3CA}" type="datetime1">
              <a:rPr kumimoji="1" lang="ja-JP" altLang="en-US" smtClean="0"/>
              <a:t>2021/9/15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4827484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grpSp>
        <p:nvGrpSpPr>
          <p:cNvPr id="11" name="Group 10"/>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687606">
              <a:off x="3074559"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rot="16200000">
              <a:off x="2852610"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51591" y="1340000"/>
            <a:ext cx="3001938" cy="161619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722909" y="1320800"/>
            <a:ext cx="2791102" cy="42164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4" name="Text Placeholder 3"/>
          <p:cNvSpPr>
            <a:spLocks noGrp="1"/>
          </p:cNvSpPr>
          <p:nvPr>
            <p:ph type="body" sz="half" idx="2"/>
          </p:nvPr>
        </p:nvSpPr>
        <p:spPr bwMode="gray">
          <a:xfrm>
            <a:off x="851591" y="3086100"/>
            <a:ext cx="3001938" cy="2451100"/>
          </a:xfrm>
        </p:spPr>
        <p:txBody>
          <a:bodyPr>
            <a:normAutofit/>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9FA428D8-4DB9-4D97-9D4B-2E55DE0D1A28}" type="datetime1">
              <a:rPr kumimoji="1" lang="ja-JP" altLang="en-US" smtClean="0"/>
              <a:t>2021/9/15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6629186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6" name="Group 5"/>
          <p:cNvGrpSpPr/>
          <p:nvPr/>
        </p:nvGrpSpPr>
        <p:grpSpPr>
          <a:xfrm>
            <a:off x="0" y="0"/>
            <a:ext cx="9144000" cy="6860799"/>
            <a:chOff x="0" y="0"/>
            <a:chExt cx="9144000" cy="6860799"/>
          </a:xfrm>
        </p:grpSpPr>
        <p:sp>
          <p:nvSpPr>
            <p:cNvPr id="25" name="Rectangle 24"/>
            <p:cNvSpPr/>
            <p:nvPr/>
          </p:nvSpPr>
          <p:spPr>
            <a:xfrm>
              <a:off x="0" y="0"/>
              <a:ext cx="9118832" cy="6858000"/>
            </a:xfrm>
            <a:prstGeom prst="rect">
              <a:avLst/>
            </a:prstGeom>
            <a:blipFill>
              <a:blip r:embed="rId19">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6359946" y="179029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18"/>
            <p:cNvSpPr/>
            <p:nvPr/>
          </p:nvSpPr>
          <p:spPr bwMode="gray">
            <a:xfrm>
              <a:off x="485023" y="1856450"/>
              <a:ext cx="8173954" cy="4535226"/>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0"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Placeholder 1"/>
          <p:cNvSpPr>
            <a:spLocks noGrp="1"/>
          </p:cNvSpPr>
          <p:nvPr>
            <p:ph type="title"/>
          </p:nvPr>
        </p:nvSpPr>
        <p:spPr bwMode="gray">
          <a:xfrm>
            <a:off x="866440" y="927099"/>
            <a:ext cx="6343202" cy="709865"/>
          </a:xfrm>
          <a:prstGeom prst="rect">
            <a:avLst/>
          </a:prstGeom>
        </p:spPr>
        <p:txBody>
          <a:bodyPr vert="horz" lIns="91440" tIns="45720" rIns="91440" bIns="45720" rtlCol="0" anchor="ctr">
            <a:no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513000" y="2311400"/>
            <a:ext cx="8118000" cy="3960000"/>
          </a:xfrm>
          <a:prstGeom prst="rect">
            <a:avLst/>
          </a:prstGeom>
        </p:spPr>
        <p:txBody>
          <a:bodyPr vert="horz" lIns="91440" tIns="45720" rIns="91440" bIns="45720" rtlCol="0"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7539638" y="6365499"/>
            <a:ext cx="990599" cy="228659"/>
          </a:xfrm>
          <a:prstGeom prst="rect">
            <a:avLst/>
          </a:prstGeom>
        </p:spPr>
        <p:txBody>
          <a:bodyPr vert="horz" lIns="91440" tIns="45720" rIns="91440" bIns="45720" rtlCol="0" anchor="b"/>
          <a:lstStyle>
            <a:lvl1pPr algn="r">
              <a:defRPr sz="900" b="1" i="0">
                <a:solidFill>
                  <a:schemeClr val="accent1"/>
                </a:solidFill>
                <a:latin typeface="+mn-lt"/>
              </a:defRPr>
            </a:lvl1pPr>
          </a:lstStyle>
          <a:p>
            <a:fld id="{B84B36CE-9A8F-4E7F-9DC4-CED4BD04BA72}" type="datetime1">
              <a:rPr kumimoji="1" lang="ja-JP" altLang="en-US" smtClean="0"/>
              <a:t>2021/9/15</a:t>
            </a:fld>
            <a:endParaRPr kumimoji="1" lang="ja-JP" altLang="en-US"/>
          </a:p>
        </p:txBody>
      </p:sp>
      <p:sp>
        <p:nvSpPr>
          <p:cNvPr id="5" name="Footer Placeholder 4"/>
          <p:cNvSpPr>
            <a:spLocks noGrp="1"/>
          </p:cNvSpPr>
          <p:nvPr>
            <p:ph type="ftr" sz="quarter" idx="3"/>
          </p:nvPr>
        </p:nvSpPr>
        <p:spPr>
          <a:xfrm>
            <a:off x="590843" y="6365498"/>
            <a:ext cx="3859795" cy="228660"/>
          </a:xfrm>
          <a:prstGeom prst="rect">
            <a:avLst/>
          </a:prstGeom>
        </p:spPr>
        <p:txBody>
          <a:bodyPr vert="horz" lIns="91440" tIns="45720" rIns="91440" bIns="45720" rtlCol="0" anchor="b"/>
          <a:lstStyle>
            <a:lvl1pPr algn="l">
              <a:defRPr sz="900" b="1" i="0">
                <a:solidFill>
                  <a:schemeClr val="accent1"/>
                </a:solidFill>
              </a:defRPr>
            </a:lvl1pPr>
          </a:lstStyle>
          <a:p>
            <a:endParaRPr kumimoji="1" lang="ja-JP" altLang="en-US"/>
          </a:p>
        </p:txBody>
      </p:sp>
      <p:sp>
        <p:nvSpPr>
          <p:cNvPr id="22" name="Rectangle 2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30" name="Slide Number Placeholder 5"/>
          <p:cNvSpPr>
            <a:spLocks noGrp="1"/>
          </p:cNvSpPr>
          <p:nvPr>
            <p:ph type="sldNum" sz="quarter" idx="4"/>
          </p:nvPr>
        </p:nvSpPr>
        <p:spPr bwMode="auto">
          <a:xfrm>
            <a:off x="7678616" y="295730"/>
            <a:ext cx="791308" cy="767687"/>
          </a:xfrm>
          <a:prstGeom prst="rect">
            <a:avLst/>
          </a:prstGeom>
        </p:spPr>
        <p:txBody>
          <a:bodyPr vert="horz" lIns="91440" tIns="45720" rIns="91440" bIns="45720" rtlCol="0" anchor="b"/>
          <a:lstStyle>
            <a:lvl1pPr algn="ctr">
              <a:defRPr sz="2800" b="0" i="0">
                <a:solidFill>
                  <a:schemeClr val="bg1"/>
                </a:solidFill>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93207035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Lst>
  <p:hf hdr="0" ftr="0" dt="0"/>
  <p:txStyles>
    <p:titleStyle>
      <a:lvl1pPr algn="l" defTabSz="457200" rtl="0" eaLnBrk="1" latinLnBrk="0" hangingPunct="1">
        <a:spcBef>
          <a:spcPct val="0"/>
        </a:spcBef>
        <a:buNone/>
        <a:defRPr kumimoji="1" sz="3200" b="0" i="0" kern="1200">
          <a:solidFill>
            <a:schemeClr val="bg2"/>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b="0" i="0" kern="1200">
          <a:solidFill>
            <a:schemeClr val="tx1">
              <a:lumMod val="75000"/>
              <a:lumOff val="25000"/>
            </a:schemeClr>
          </a:solidFill>
          <a:latin typeface="+mn-lt"/>
          <a:ea typeface="+mn-ea"/>
          <a:cs typeface="+mn-cs"/>
        </a:defRPr>
      </a:lvl1pPr>
      <a:lvl2pPr marL="685800" indent="-283464" algn="l" defTabSz="457200" rtl="0" eaLnBrk="1" latinLnBrk="0" hangingPunct="1">
        <a:spcBef>
          <a:spcPts val="1000"/>
        </a:spcBef>
        <a:spcAft>
          <a:spcPts val="0"/>
        </a:spcAft>
        <a:buClr>
          <a:schemeClr val="accent1"/>
        </a:buClr>
        <a:buSzPct val="80000"/>
        <a:buFont typeface="Wingdings 3" charset="2"/>
        <a:buChar char=""/>
        <a:defRPr kumimoji="1" sz="1600" b="0" i="0" kern="1200">
          <a:solidFill>
            <a:schemeClr val="tx1">
              <a:lumMod val="75000"/>
              <a:lumOff val="25000"/>
            </a:schemeClr>
          </a:solidFill>
          <a:latin typeface="+mn-lt"/>
          <a:ea typeface="+mn-ea"/>
          <a:cs typeface="+mn-cs"/>
        </a:defRPr>
      </a:lvl2pPr>
      <a:lvl3pPr marL="96012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chemeClr val="tx1">
              <a:lumMod val="75000"/>
              <a:lumOff val="25000"/>
            </a:schemeClr>
          </a:solidFill>
          <a:latin typeface="+mn-lt"/>
          <a:ea typeface="+mn-ea"/>
          <a:cs typeface="+mn-cs"/>
        </a:defRPr>
      </a:lvl3pPr>
      <a:lvl4pPr marL="123444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4pPr>
      <a:lvl5pPr marL="150876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5pPr>
      <a:lvl6pPr marL="18146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6pPr>
      <a:lvl7pPr marL="20718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7pPr>
      <a:lvl8pPr marL="22590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8pPr>
      <a:lvl9pPr marL="2486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866440" y="2222623"/>
            <a:ext cx="7812000" cy="2554983"/>
          </a:xfrm>
        </p:spPr>
        <p:txBody>
          <a:bodyPr/>
          <a:lstStyle/>
          <a:p>
            <a:r>
              <a:rPr lang="ja-JP" altLang="en-US" sz="4000" dirty="0"/>
              <a:t>ポジティブマインドを醸成する</a:t>
            </a:r>
            <a:br>
              <a:rPr lang="en-US" altLang="ja-JP" sz="4000" dirty="0"/>
            </a:br>
            <a:r>
              <a:rPr lang="ja-JP" altLang="en-US" sz="4000" dirty="0"/>
              <a:t>組織活性化研修のご提案</a:t>
            </a:r>
            <a:endParaRPr kumimoji="1" lang="ja-JP" altLang="en-US" sz="4000" dirty="0"/>
          </a:p>
        </p:txBody>
      </p:sp>
      <p:sp>
        <p:nvSpPr>
          <p:cNvPr id="3" name="サブタイトル 2"/>
          <p:cNvSpPr>
            <a:spLocks noGrp="1"/>
          </p:cNvSpPr>
          <p:nvPr>
            <p:ph type="subTitle" idx="1"/>
          </p:nvPr>
        </p:nvSpPr>
        <p:spPr>
          <a:xfrm>
            <a:off x="866440" y="4777380"/>
            <a:ext cx="7812000" cy="861420"/>
          </a:xfrm>
        </p:spPr>
        <p:txBody>
          <a:bodyPr/>
          <a:lstStyle/>
          <a:p>
            <a:r>
              <a:rPr lang="en-US" altLang="ja-JP" dirty="0"/>
              <a:t>2021</a:t>
            </a:r>
            <a:r>
              <a:rPr lang="ja-JP" altLang="en-US" dirty="0"/>
              <a:t>年</a:t>
            </a:r>
            <a:r>
              <a:rPr lang="en-US" altLang="ja-JP" dirty="0"/>
              <a:t>10</a:t>
            </a:r>
            <a:r>
              <a:rPr lang="ja-JP" altLang="en-US" dirty="0"/>
              <a:t>月</a:t>
            </a:r>
            <a:r>
              <a:rPr lang="en-US" altLang="ja-JP" dirty="0"/>
              <a:t>1</a:t>
            </a:r>
            <a:r>
              <a:rPr lang="ja-JP" altLang="en-US" dirty="0"/>
              <a:t>日</a:t>
            </a:r>
            <a:endParaRPr lang="en-US" altLang="ja-JP" dirty="0"/>
          </a:p>
          <a:p>
            <a:r>
              <a:rPr lang="ja-JP" altLang="en-US" dirty="0"/>
              <a:t>日商ビジネスコンサルティング株式会社</a:t>
            </a:r>
            <a:endParaRPr kumimoji="1" lang="ja-JP" altLang="en-US" dirty="0"/>
          </a:p>
        </p:txBody>
      </p:sp>
      <p:sp>
        <p:nvSpPr>
          <p:cNvPr id="4" name="スライド番号プレースホルダー 3"/>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1</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Tree>
    <p:extLst>
      <p:ext uri="{BB962C8B-B14F-4D97-AF65-F5344CB8AC3E}">
        <p14:creationId xmlns:p14="http://schemas.microsoft.com/office/powerpoint/2010/main" val="25354237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ご提案の主旨</a:t>
            </a:r>
          </a:p>
        </p:txBody>
      </p:sp>
      <p:sp>
        <p:nvSpPr>
          <p:cNvPr id="3" name="コンテンツ プレースホルダー 2"/>
          <p:cNvSpPr>
            <a:spLocks noGrp="1"/>
          </p:cNvSpPr>
          <p:nvPr>
            <p:ph idx="1"/>
          </p:nvPr>
        </p:nvSpPr>
        <p:spPr/>
        <p:txBody>
          <a:bodyPr>
            <a:normAutofit/>
          </a:bodyPr>
          <a:lstStyle/>
          <a:p>
            <a:r>
              <a:rPr lang="ja-JP" altLang="en-US" sz="1600" dirty="0"/>
              <a:t>変化の時代を乗り切るためには、社員相互の協働と連携により、各自の課題と組織の</a:t>
            </a:r>
            <a:r>
              <a:rPr lang="ja-JP" altLang="en-US" sz="1600"/>
              <a:t>課題を共有</a:t>
            </a:r>
            <a:r>
              <a:rPr lang="ja-JP" altLang="en-US" sz="1600" dirty="0"/>
              <a:t>することが重要です。</a:t>
            </a:r>
          </a:p>
          <a:p>
            <a:r>
              <a:rPr lang="ja-JP" altLang="en-US" sz="1600" dirty="0"/>
              <a:t>必要な話し合いが行える信頼関係を築き、組織活性化の基盤を作ります。</a:t>
            </a:r>
          </a:p>
          <a:p>
            <a:r>
              <a:rPr lang="ja-JP" altLang="en-US" sz="1600" dirty="0"/>
              <a:t>今回ご提案する研修では、上記</a:t>
            </a:r>
            <a:r>
              <a:rPr lang="en-US" altLang="ja-JP" sz="1600" dirty="0"/>
              <a:t>2</a:t>
            </a:r>
            <a:r>
              <a:rPr lang="ja-JP" altLang="en-US" sz="1600" dirty="0"/>
              <a:t>項目を踏まえ全員が実際に抱えている問題をもとに、問題解決が進められるようにします。</a:t>
            </a:r>
          </a:p>
          <a:p>
            <a:r>
              <a:rPr lang="ja-JP" altLang="en-US" sz="1600" dirty="0"/>
              <a:t>本研修ではグループワークを実施し、気付きを引き出すことに注力します。</a:t>
            </a:r>
          </a:p>
          <a:p>
            <a:r>
              <a:rPr lang="ja-JP" altLang="en-US" sz="1600" dirty="0"/>
              <a:t>グループワークを重ねることで、相互の信頼ときずなを形成することが研修のもうひとつの狙いです。</a:t>
            </a:r>
          </a:p>
          <a:p>
            <a:r>
              <a:rPr lang="ja-JP" altLang="en-US" sz="1600" dirty="0"/>
              <a:t>本研修は、貴社のモチベーションアップと組織の活性化につながるものと確信しています。</a:t>
            </a:r>
            <a:endParaRPr lang="en-US" altLang="ja-JP" sz="1600" dirty="0"/>
          </a:p>
        </p:txBody>
      </p:sp>
      <p:sp>
        <p:nvSpPr>
          <p:cNvPr id="4" name="スライド番号プレースホルダー 3"/>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2</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
        <p:nvSpPr>
          <p:cNvPr id="5" name="動作設定ボタン: 進む/次へ 4">
            <a:hlinkClick r:id="rId2" action="ppaction://hlinksldjump" highlightClick="1"/>
            <a:extLst>
              <a:ext uri="{FF2B5EF4-FFF2-40B4-BE49-F238E27FC236}">
                <a16:creationId xmlns:a16="http://schemas.microsoft.com/office/drawing/2014/main" id="{8DBD6D17-5660-4ED6-B3E5-A913D49AD5DA}"/>
              </a:ext>
            </a:extLst>
          </p:cNvPr>
          <p:cNvSpPr/>
          <p:nvPr/>
        </p:nvSpPr>
        <p:spPr>
          <a:xfrm>
            <a:off x="8105614" y="6075336"/>
            <a:ext cx="504000" cy="3960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2568895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0E6BF8B-8DAA-46C1-9870-285D884126BD}"/>
              </a:ext>
            </a:extLst>
          </p:cNvPr>
          <p:cNvSpPr>
            <a:spLocks noGrp="1"/>
          </p:cNvSpPr>
          <p:nvPr>
            <p:ph type="title"/>
          </p:nvPr>
        </p:nvSpPr>
        <p:spPr/>
        <p:txBody>
          <a:bodyPr/>
          <a:lstStyle/>
          <a:p>
            <a:r>
              <a:rPr kumimoji="1" lang="ja-JP" altLang="en-US" dirty="0"/>
              <a:t>組織活性化研修の効果</a:t>
            </a:r>
          </a:p>
        </p:txBody>
      </p:sp>
      <p:sp>
        <p:nvSpPr>
          <p:cNvPr id="3" name="コンテンツ プレースホルダー 2">
            <a:extLst>
              <a:ext uri="{FF2B5EF4-FFF2-40B4-BE49-F238E27FC236}">
                <a16:creationId xmlns:a16="http://schemas.microsoft.com/office/drawing/2014/main" id="{5448DD72-AA06-45C2-8AA4-4C0ECF55D027}"/>
              </a:ext>
            </a:extLst>
          </p:cNvPr>
          <p:cNvSpPr>
            <a:spLocks noGrp="1"/>
          </p:cNvSpPr>
          <p:nvPr>
            <p:ph idx="1"/>
          </p:nvPr>
        </p:nvSpPr>
        <p:spPr/>
        <p:txBody>
          <a:bodyPr/>
          <a:lstStyle/>
          <a:p>
            <a:r>
              <a:rPr kumimoji="1" lang="ja-JP" altLang="en-US" dirty="0"/>
              <a:t>会社全体のモチベーションアップ</a:t>
            </a:r>
            <a:endParaRPr kumimoji="1" lang="en-US" altLang="ja-JP" dirty="0"/>
          </a:p>
          <a:p>
            <a:r>
              <a:rPr kumimoji="1" lang="ja-JP" altLang="en-US" dirty="0"/>
              <a:t>社員の主体性・積極性の向上</a:t>
            </a:r>
            <a:endParaRPr kumimoji="1" lang="en-US" altLang="ja-JP" dirty="0"/>
          </a:p>
          <a:p>
            <a:r>
              <a:rPr kumimoji="1" lang="ja-JP" altLang="en-US" dirty="0"/>
              <a:t>社員の成長意欲の向上</a:t>
            </a:r>
            <a:endParaRPr kumimoji="1" lang="en-US" altLang="ja-JP" dirty="0"/>
          </a:p>
          <a:p>
            <a:r>
              <a:rPr kumimoji="1" lang="ja-JP" altLang="en-US" dirty="0"/>
              <a:t>組織の連携力の向上</a:t>
            </a:r>
            <a:endParaRPr kumimoji="1" lang="en-US" altLang="ja-JP" dirty="0"/>
          </a:p>
          <a:p>
            <a:r>
              <a:rPr kumimoji="1" lang="ja-JP" altLang="en-US" dirty="0"/>
              <a:t>組織のビジョンを全員で共有</a:t>
            </a:r>
          </a:p>
        </p:txBody>
      </p:sp>
      <p:sp>
        <p:nvSpPr>
          <p:cNvPr id="4" name="スライド番号プレースホルダー 3">
            <a:extLst>
              <a:ext uri="{FF2B5EF4-FFF2-40B4-BE49-F238E27FC236}">
                <a16:creationId xmlns:a16="http://schemas.microsoft.com/office/drawing/2014/main" id="{E8A1CC6C-E0C6-4C9E-A475-3AE10AE95C0B}"/>
              </a:ext>
            </a:extLst>
          </p:cNvPr>
          <p:cNvSpPr>
            <a:spLocks noGrp="1"/>
          </p:cNvSpPr>
          <p:nvPr>
            <p:ph type="sldNum" sz="quarter" idx="4"/>
          </p:nvPr>
        </p:nvSpPr>
        <p:spPr/>
        <p:txBody>
          <a:bodyPr/>
          <a:lstStyle/>
          <a:p>
            <a:fld id="{DFFF3566-F4E0-47A9-B745-F151167FFD39}" type="slidenum">
              <a:rPr kumimoji="1" lang="ja-JP" altLang="en-US" smtClean="0"/>
              <a:t>3</a:t>
            </a:fld>
            <a:endParaRPr kumimoji="1" lang="ja-JP" altLang="en-US"/>
          </a:p>
        </p:txBody>
      </p:sp>
    </p:spTree>
    <p:extLst>
      <p:ext uri="{BB962C8B-B14F-4D97-AF65-F5344CB8AC3E}">
        <p14:creationId xmlns:p14="http://schemas.microsoft.com/office/powerpoint/2010/main" val="25937705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57B2688-8246-4BCE-B91E-EEEE32A63C86}"/>
              </a:ext>
            </a:extLst>
          </p:cNvPr>
          <p:cNvSpPr>
            <a:spLocks noGrp="1"/>
          </p:cNvSpPr>
          <p:nvPr>
            <p:ph type="title"/>
          </p:nvPr>
        </p:nvSpPr>
        <p:spPr/>
        <p:txBody>
          <a:bodyPr/>
          <a:lstStyle/>
          <a:p>
            <a:r>
              <a:rPr kumimoji="1" lang="ja-JP" altLang="en-US" dirty="0"/>
              <a:t>研修の進め方</a:t>
            </a:r>
          </a:p>
        </p:txBody>
      </p:sp>
      <p:sp>
        <p:nvSpPr>
          <p:cNvPr id="3" name="コンテンツ プレースホルダー 2">
            <a:extLst>
              <a:ext uri="{FF2B5EF4-FFF2-40B4-BE49-F238E27FC236}">
                <a16:creationId xmlns:a16="http://schemas.microsoft.com/office/drawing/2014/main" id="{3712F4DC-D38A-404B-95CD-846CD600AA31}"/>
              </a:ext>
            </a:extLst>
          </p:cNvPr>
          <p:cNvSpPr>
            <a:spLocks noGrp="1"/>
          </p:cNvSpPr>
          <p:nvPr>
            <p:ph idx="1"/>
          </p:nvPr>
        </p:nvSpPr>
        <p:spPr/>
        <p:txBody>
          <a:bodyPr/>
          <a:lstStyle/>
          <a:p>
            <a:r>
              <a:rPr kumimoji="1" lang="ja-JP" altLang="en-US" dirty="0"/>
              <a:t>研修前半では、次のような取り組みを行います。</a:t>
            </a:r>
            <a:endParaRPr kumimoji="1" lang="en-US" altLang="ja-JP" dirty="0"/>
          </a:p>
          <a:p>
            <a:pPr lvl="1"/>
            <a:r>
              <a:rPr kumimoji="1" lang="ja-JP" altLang="en-US" dirty="0"/>
              <a:t>会社の理念と自分の仕事がどのように結び付くのかを考えます。</a:t>
            </a:r>
            <a:endParaRPr kumimoji="1" lang="en-US" altLang="ja-JP" dirty="0"/>
          </a:p>
          <a:p>
            <a:pPr lvl="1"/>
            <a:r>
              <a:rPr kumimoji="1" lang="ja-JP" altLang="en-US" dirty="0"/>
              <a:t>各自の仕事を肯定的に捉えられるようにします。</a:t>
            </a:r>
            <a:endParaRPr kumimoji="1" lang="en-US" altLang="ja-JP" dirty="0"/>
          </a:p>
          <a:p>
            <a:pPr lvl="0"/>
            <a:r>
              <a:rPr kumimoji="1" lang="ja-JP" altLang="en-US" dirty="0"/>
              <a:t>研修後半では、次のような取り組みを行います。</a:t>
            </a:r>
            <a:endParaRPr kumimoji="1" lang="en-US" altLang="ja-JP" dirty="0"/>
          </a:p>
          <a:p>
            <a:pPr lvl="1"/>
            <a:r>
              <a:rPr kumimoji="1" lang="ja-JP" altLang="en-US" dirty="0"/>
              <a:t>肯定的な人間関係を作り出すために必要なマインドが生まれるようにします。</a:t>
            </a:r>
            <a:endParaRPr kumimoji="1" lang="en-US" altLang="ja-JP" dirty="0"/>
          </a:p>
          <a:p>
            <a:pPr lvl="1"/>
            <a:r>
              <a:rPr kumimoji="1" lang="ja-JP" altLang="en-US" dirty="0"/>
              <a:t>協調的に関わることができるコミュニケーションスキルを養います。</a:t>
            </a:r>
          </a:p>
        </p:txBody>
      </p:sp>
      <p:sp>
        <p:nvSpPr>
          <p:cNvPr id="4" name="スライド番号プレースホルダー 3">
            <a:extLst>
              <a:ext uri="{FF2B5EF4-FFF2-40B4-BE49-F238E27FC236}">
                <a16:creationId xmlns:a16="http://schemas.microsoft.com/office/drawing/2014/main" id="{2D2CB113-4D20-41EA-ABEA-5777132D7200}"/>
              </a:ext>
            </a:extLst>
          </p:cNvPr>
          <p:cNvSpPr>
            <a:spLocks noGrp="1"/>
          </p:cNvSpPr>
          <p:nvPr>
            <p:ph type="sldNum" sz="quarter" idx="4"/>
          </p:nvPr>
        </p:nvSpPr>
        <p:spPr/>
        <p:txBody>
          <a:bodyPr/>
          <a:lstStyle/>
          <a:p>
            <a:fld id="{DFFF3566-F4E0-47A9-B745-F151167FFD39}" type="slidenum">
              <a:rPr kumimoji="1" lang="ja-JP" altLang="en-US" smtClean="0"/>
              <a:t>4</a:t>
            </a:fld>
            <a:endParaRPr kumimoji="1" lang="ja-JP" altLang="en-US"/>
          </a:p>
        </p:txBody>
      </p:sp>
    </p:spTree>
    <p:extLst>
      <p:ext uri="{BB962C8B-B14F-4D97-AF65-F5344CB8AC3E}">
        <p14:creationId xmlns:p14="http://schemas.microsoft.com/office/powerpoint/2010/main" val="24920676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63636CE-0FAE-49DF-BA45-09E9E039EF3F}"/>
              </a:ext>
            </a:extLst>
          </p:cNvPr>
          <p:cNvSpPr>
            <a:spLocks noGrp="1"/>
          </p:cNvSpPr>
          <p:nvPr>
            <p:ph type="title"/>
          </p:nvPr>
        </p:nvSpPr>
        <p:spPr/>
        <p:txBody>
          <a:bodyPr/>
          <a:lstStyle/>
          <a:p>
            <a:r>
              <a:rPr kumimoji="1" lang="ja-JP" altLang="en-US" dirty="0"/>
              <a:t>会社概要</a:t>
            </a:r>
          </a:p>
        </p:txBody>
      </p:sp>
      <p:sp>
        <p:nvSpPr>
          <p:cNvPr id="3" name="コンテンツ プレースホルダー 2">
            <a:extLst>
              <a:ext uri="{FF2B5EF4-FFF2-40B4-BE49-F238E27FC236}">
                <a16:creationId xmlns:a16="http://schemas.microsoft.com/office/drawing/2014/main" id="{E5232D7C-FDA1-481F-9982-C7B614A2DF9D}"/>
              </a:ext>
            </a:extLst>
          </p:cNvPr>
          <p:cNvSpPr>
            <a:spLocks noGrp="1"/>
          </p:cNvSpPr>
          <p:nvPr>
            <p:ph idx="1"/>
          </p:nvPr>
        </p:nvSpPr>
        <p:spPr/>
        <p:txBody>
          <a:bodyPr/>
          <a:lstStyle/>
          <a:p>
            <a:r>
              <a:rPr kumimoji="1" lang="ja-JP" altLang="en-US" dirty="0"/>
              <a:t>会社名</a:t>
            </a:r>
            <a:endParaRPr kumimoji="1" lang="en-US" altLang="ja-JP" dirty="0"/>
          </a:p>
          <a:p>
            <a:pPr marL="402336" lvl="1" indent="0">
              <a:buNone/>
            </a:pPr>
            <a:r>
              <a:rPr kumimoji="1" lang="ja-JP" altLang="en-US" dirty="0"/>
              <a:t>日商ビジネスコンサルティング株式会社</a:t>
            </a:r>
            <a:endParaRPr kumimoji="1" lang="en-US" altLang="ja-JP" dirty="0"/>
          </a:p>
          <a:p>
            <a:pPr lvl="0"/>
            <a:r>
              <a:rPr kumimoji="1" lang="ja-JP" altLang="en-US" dirty="0"/>
              <a:t>設立</a:t>
            </a:r>
            <a:endParaRPr kumimoji="1" lang="en-US" altLang="ja-JP" dirty="0"/>
          </a:p>
          <a:p>
            <a:pPr marL="402336" lvl="1" indent="0">
              <a:buNone/>
            </a:pPr>
            <a:r>
              <a:rPr kumimoji="1" lang="en-US" altLang="ja-JP" dirty="0"/>
              <a:t>2000</a:t>
            </a:r>
            <a:r>
              <a:rPr kumimoji="1" lang="ja-JP" altLang="en-US" dirty="0"/>
              <a:t>年</a:t>
            </a:r>
            <a:r>
              <a:rPr kumimoji="1" lang="en-US" altLang="ja-JP" dirty="0"/>
              <a:t>4</a:t>
            </a:r>
            <a:r>
              <a:rPr kumimoji="1" lang="ja-JP" altLang="en-US" dirty="0"/>
              <a:t>月</a:t>
            </a:r>
            <a:r>
              <a:rPr kumimoji="1" lang="en-US" altLang="ja-JP" dirty="0"/>
              <a:t>1</a:t>
            </a:r>
            <a:r>
              <a:rPr kumimoji="1" lang="ja-JP" altLang="en-US" dirty="0"/>
              <a:t>日</a:t>
            </a:r>
            <a:endParaRPr kumimoji="1" lang="en-US" altLang="ja-JP" dirty="0"/>
          </a:p>
          <a:p>
            <a:pPr lvl="0"/>
            <a:r>
              <a:rPr kumimoji="1" lang="ja-JP" altLang="en-US" dirty="0"/>
              <a:t>所在地</a:t>
            </a:r>
            <a:endParaRPr kumimoji="1" lang="en-US" altLang="ja-JP" dirty="0"/>
          </a:p>
          <a:p>
            <a:pPr marL="402336" lvl="1" indent="0">
              <a:buNone/>
            </a:pPr>
            <a:r>
              <a:rPr kumimoji="1" lang="ja-JP" altLang="en-US" dirty="0"/>
              <a:t>〒</a:t>
            </a:r>
            <a:r>
              <a:rPr kumimoji="1" lang="en-US" altLang="ja-JP" dirty="0"/>
              <a:t>000-0000</a:t>
            </a:r>
            <a:r>
              <a:rPr kumimoji="1" lang="ja-JP" altLang="en-US" dirty="0"/>
              <a:t>　東京都港区芝大門</a:t>
            </a:r>
            <a:r>
              <a:rPr kumimoji="1" lang="en-US" altLang="ja-JP" dirty="0"/>
              <a:t>X-X-X</a:t>
            </a:r>
          </a:p>
          <a:p>
            <a:pPr lvl="0"/>
            <a:r>
              <a:rPr kumimoji="1" lang="ja-JP" altLang="en-US" dirty="0"/>
              <a:t>代表者</a:t>
            </a:r>
            <a:endParaRPr kumimoji="1" lang="en-US" altLang="ja-JP" dirty="0"/>
          </a:p>
          <a:p>
            <a:pPr marL="402336" lvl="1" indent="0">
              <a:buNone/>
            </a:pPr>
            <a:r>
              <a:rPr kumimoji="1" lang="ja-JP" altLang="en-US" dirty="0"/>
              <a:t>永瀬千晶</a:t>
            </a:r>
            <a:endParaRPr kumimoji="1" lang="en-US" altLang="ja-JP" dirty="0"/>
          </a:p>
          <a:p>
            <a:pPr lvl="0"/>
            <a:r>
              <a:rPr kumimoji="1" lang="ja-JP" altLang="en-US" dirty="0"/>
              <a:t>事業内容</a:t>
            </a:r>
            <a:endParaRPr kumimoji="1" lang="en-US" altLang="ja-JP" dirty="0"/>
          </a:p>
          <a:p>
            <a:pPr marL="402336" lvl="1" indent="0">
              <a:buNone/>
            </a:pPr>
            <a:r>
              <a:rPr kumimoji="1" lang="ja-JP" altLang="en-US" dirty="0"/>
              <a:t>教育研修、人材教育コンサルティング</a:t>
            </a:r>
          </a:p>
        </p:txBody>
      </p:sp>
      <p:sp>
        <p:nvSpPr>
          <p:cNvPr id="4" name="スライド番号プレースホルダー 3">
            <a:extLst>
              <a:ext uri="{FF2B5EF4-FFF2-40B4-BE49-F238E27FC236}">
                <a16:creationId xmlns:a16="http://schemas.microsoft.com/office/drawing/2014/main" id="{F6757CE5-EA61-4B1A-BB99-3412624418F4}"/>
              </a:ext>
            </a:extLst>
          </p:cNvPr>
          <p:cNvSpPr>
            <a:spLocks noGrp="1"/>
          </p:cNvSpPr>
          <p:nvPr>
            <p:ph type="sldNum" sz="quarter" idx="4"/>
          </p:nvPr>
        </p:nvSpPr>
        <p:spPr/>
        <p:txBody>
          <a:bodyPr/>
          <a:lstStyle/>
          <a:p>
            <a:fld id="{DFFF3566-F4E0-47A9-B745-F151167FFD39}" type="slidenum">
              <a:rPr kumimoji="1" lang="ja-JP" altLang="en-US" smtClean="0"/>
              <a:t>5</a:t>
            </a:fld>
            <a:endParaRPr kumimoji="1" lang="ja-JP" altLang="en-US"/>
          </a:p>
        </p:txBody>
      </p:sp>
      <p:sp>
        <p:nvSpPr>
          <p:cNvPr id="5" name="動作設定ボタン: 戻る/前へ 4">
            <a:hlinkClick r:id="rId2" action="ppaction://hlinksldjump" highlightClick="1"/>
            <a:extLst>
              <a:ext uri="{FF2B5EF4-FFF2-40B4-BE49-F238E27FC236}">
                <a16:creationId xmlns:a16="http://schemas.microsoft.com/office/drawing/2014/main" id="{2A571D03-2CD5-4D6A-ACC7-CE4F49495AE6}"/>
              </a:ext>
            </a:extLst>
          </p:cNvPr>
          <p:cNvSpPr/>
          <p:nvPr/>
        </p:nvSpPr>
        <p:spPr>
          <a:xfrm>
            <a:off x="232475" y="6269300"/>
            <a:ext cx="504000" cy="3960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0988247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イオン ボードルーム">
  <a:themeElements>
    <a:clrScheme name="イオン ボードルーム">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イオン ボードルーム">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イオン ボードルーム">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tint val="100000"/>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A3AB87EF-B655-4FFF-8D05-F333AD7F2789}"/>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19</TotalTime>
  <Words>320</Words>
  <Application>Microsoft Office PowerPoint</Application>
  <PresentationFormat>画面に合わせる (4:3)</PresentationFormat>
  <Paragraphs>40</Paragraphs>
  <Slides>5</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5</vt:i4>
      </vt:variant>
    </vt:vector>
  </HeadingPairs>
  <TitlesOfParts>
    <vt:vector size="13" baseType="lpstr">
      <vt:lpstr>ＭＳ Ｐゴシック</vt:lpstr>
      <vt:lpstr>メイリオ</vt:lpstr>
      <vt:lpstr>游ゴシック</vt:lpstr>
      <vt:lpstr>Arial</vt:lpstr>
      <vt:lpstr>Calibri</vt:lpstr>
      <vt:lpstr>Century Gothic</vt:lpstr>
      <vt:lpstr>Wingdings 3</vt:lpstr>
      <vt:lpstr>イオン ボードルーム</vt:lpstr>
      <vt:lpstr>ポジティブマインドを醸成する 組織活性化研修のご提案</vt:lpstr>
      <vt:lpstr>ご提案の主旨</vt:lpstr>
      <vt:lpstr>組織活性化研修の効果</vt:lpstr>
      <vt:lpstr>研修の進め方</vt:lpstr>
      <vt:lpstr>会社概要</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2021-11-01T00:48:21Z</dcterms:created>
  <dcterms:modified xsi:type="dcterms:W3CDTF">2021-09-15T03:38:44Z</dcterms:modified>
</cp:coreProperties>
</file>