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11"/>
  </p:notesMasterIdLst>
  <p:sldIdLst>
    <p:sldId id="257" r:id="rId2"/>
    <p:sldId id="258" r:id="rId3"/>
    <p:sldId id="259" r:id="rId4"/>
    <p:sldId id="260" r:id="rId5"/>
    <p:sldId id="267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2" d="100"/>
          <a:sy n="72" d="100"/>
        </p:scale>
        <p:origin x="3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利用者数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/>
                </a:pPr>
                <a:endParaRPr lang="ja-JP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Sheet1!$A$2:$A$12</c:f>
              <c:numCache>
                <c:formatCode>General</c:formatCode>
                <c:ptCount val="11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  <c:pt idx="6">
                  <c:v>2015</c:v>
                </c:pt>
                <c:pt idx="7">
                  <c:v>2016</c:v>
                </c:pt>
                <c:pt idx="8">
                  <c:v>2017</c:v>
                </c:pt>
                <c:pt idx="9">
                  <c:v>2018</c:v>
                </c:pt>
                <c:pt idx="10">
                  <c:v>2019</c:v>
                </c:pt>
              </c:numCache>
            </c:numRef>
          </c:cat>
          <c:val>
            <c:numRef>
              <c:f>Sheet1!$B$2:$B$12</c:f>
              <c:numCache>
                <c:formatCode>#,##0</c:formatCode>
                <c:ptCount val="11"/>
                <c:pt idx="0">
                  <c:v>9091</c:v>
                </c:pt>
                <c:pt idx="1">
                  <c:v>9408</c:v>
                </c:pt>
                <c:pt idx="2">
                  <c:v>9610</c:v>
                </c:pt>
                <c:pt idx="3">
                  <c:v>9652</c:v>
                </c:pt>
                <c:pt idx="4">
                  <c:v>10044</c:v>
                </c:pt>
                <c:pt idx="5">
                  <c:v>10018</c:v>
                </c:pt>
                <c:pt idx="6">
                  <c:v>10046</c:v>
                </c:pt>
                <c:pt idx="7">
                  <c:v>10084</c:v>
                </c:pt>
                <c:pt idx="8" formatCode="#,##0_);[Red]\(#,##0\)">
                  <c:v>9771</c:v>
                </c:pt>
                <c:pt idx="9" formatCode="#,##0_);[Red]\(#,##0\)">
                  <c:v>9542</c:v>
                </c:pt>
                <c:pt idx="10" formatCode="#,##0_);[Red]\(#,##0\)">
                  <c:v>10815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CC8-468E-B156-B27EDCB00A4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1542875968"/>
        <c:axId val="1542879776"/>
      </c:barChart>
      <c:lineChart>
        <c:grouping val="standar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人口普及率</c:v>
                </c:pt>
              </c:strCache>
            </c:strRef>
          </c:tx>
          <c:dLbls>
            <c:numFmt formatCode="#,##0.0_);[Red]\(#,##0.0\)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/>
                </a:pPr>
                <a:endParaRPr lang="ja-JP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Sheet1!$A$2:$A$12</c:f>
              <c:numCache>
                <c:formatCode>General</c:formatCode>
                <c:ptCount val="11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  <c:pt idx="6">
                  <c:v>2015</c:v>
                </c:pt>
                <c:pt idx="7">
                  <c:v>2016</c:v>
                </c:pt>
                <c:pt idx="8">
                  <c:v>2017</c:v>
                </c:pt>
                <c:pt idx="9">
                  <c:v>2018</c:v>
                </c:pt>
                <c:pt idx="10">
                  <c:v>2019</c:v>
                </c:pt>
              </c:numCache>
            </c:numRef>
          </c:cat>
          <c:val>
            <c:numRef>
              <c:f>Sheet1!$C$2:$C$12</c:f>
              <c:numCache>
                <c:formatCode>General</c:formatCode>
                <c:ptCount val="11"/>
                <c:pt idx="0">
                  <c:v>78</c:v>
                </c:pt>
                <c:pt idx="1">
                  <c:v>78.2</c:v>
                </c:pt>
                <c:pt idx="2">
                  <c:v>79.099999999999994</c:v>
                </c:pt>
                <c:pt idx="3">
                  <c:v>79.5</c:v>
                </c:pt>
                <c:pt idx="4">
                  <c:v>82.8</c:v>
                </c:pt>
                <c:pt idx="5">
                  <c:v>82.8</c:v>
                </c:pt>
                <c:pt idx="6">
                  <c:v>83</c:v>
                </c:pt>
                <c:pt idx="7">
                  <c:v>83.5</c:v>
                </c:pt>
                <c:pt idx="8">
                  <c:v>80.900000000000006</c:v>
                </c:pt>
                <c:pt idx="9">
                  <c:v>79.8</c:v>
                </c:pt>
                <c:pt idx="10">
                  <c:v>89.8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5CC8-468E-B156-B27EDCB00A4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910948031"/>
        <c:axId val="2019975103"/>
      </c:lineChart>
      <c:catAx>
        <c:axId val="154287596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00"/>
                </a:pPr>
                <a:r>
                  <a:rPr lang="ja-JP" altLang="en-US" sz="1600" dirty="0"/>
                  <a:t>年</a:t>
                </a:r>
              </a:p>
            </c:rich>
          </c:tx>
          <c:overlay val="0"/>
        </c:title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ja-JP"/>
          </a:p>
        </c:txPr>
        <c:crossAx val="1542879776"/>
        <c:crosses val="autoZero"/>
        <c:auto val="1"/>
        <c:lblAlgn val="ctr"/>
        <c:lblOffset val="100"/>
        <c:noMultiLvlLbl val="0"/>
      </c:catAx>
      <c:valAx>
        <c:axId val="1542879776"/>
        <c:scaling>
          <c:orientation val="minMax"/>
          <c:max val="12000"/>
          <c:min val="0"/>
        </c:scaling>
        <c:delete val="0"/>
        <c:axPos val="l"/>
        <c:title>
          <c:tx>
            <c:rich>
              <a:bodyPr rot="0" vert="eaVert"/>
              <a:lstStyle/>
              <a:p>
                <a:pPr>
                  <a:defRPr sz="1600"/>
                </a:pPr>
                <a:r>
                  <a:rPr lang="ja-JP" altLang="en-US" sz="1600" dirty="0"/>
                  <a:t>万人</a:t>
                </a:r>
              </a:p>
            </c:rich>
          </c:tx>
          <c:overlay val="0"/>
        </c:title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ja-JP"/>
          </a:p>
        </c:txPr>
        <c:crossAx val="1542875968"/>
        <c:crosses val="autoZero"/>
        <c:crossBetween val="between"/>
      </c:valAx>
      <c:valAx>
        <c:axId val="2019975103"/>
        <c:scaling>
          <c:orientation val="minMax"/>
        </c:scaling>
        <c:delete val="0"/>
        <c:axPos val="r"/>
        <c:title>
          <c:tx>
            <c:rich>
              <a:bodyPr rot="0" vert="wordArtVertRtl"/>
              <a:lstStyle/>
              <a:p>
                <a:pPr>
                  <a:defRPr sz="1600"/>
                </a:pPr>
                <a:r>
                  <a:rPr lang="ja-JP" altLang="en-US" sz="1600" dirty="0"/>
                  <a:t>％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ja-JP"/>
          </a:p>
        </c:txPr>
        <c:crossAx val="1910948031"/>
        <c:crosses val="max"/>
        <c:crossBetween val="between"/>
      </c:valAx>
      <c:catAx>
        <c:axId val="1910948031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019975103"/>
        <c:crosses val="autoZero"/>
        <c:auto val="1"/>
        <c:lblAlgn val="ctr"/>
        <c:lblOffset val="100"/>
        <c:noMultiLvlLbl val="0"/>
      </c:catAx>
    </c:plotArea>
    <c:legend>
      <c:legendPos val="t"/>
      <c:overlay val="0"/>
      <c:txPr>
        <a:bodyPr/>
        <a:lstStyle/>
        <a:p>
          <a:pPr>
            <a:defRPr sz="1400"/>
          </a:pPr>
          <a:endParaRPr lang="ja-JP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売上高</c:v>
                </c:pt>
              </c:strCache>
            </c:strRef>
          </c:tx>
          <c:dPt>
            <c:idx val="0"/>
            <c:bubble3D val="0"/>
            <c:spPr>
              <a:solidFill>
                <a:schemeClr val="accent5"/>
              </a:solidFill>
              <a:ln w="19050" cap="flat" cmpd="sng" algn="ctr">
                <a:solidFill>
                  <a:schemeClr val="lt1"/>
                </a:solidFill>
                <a:prstDash val="solid"/>
              </a:ln>
              <a:effectLst/>
            </c:spPr>
            <c:extLst>
              <c:ext xmlns:c16="http://schemas.microsoft.com/office/drawing/2014/chart" uri="{C3380CC4-5D6E-409C-BE32-E72D297353CC}">
                <c16:uniqueId val="{00000001-74E8-4858-9C6C-F55A4A29BF01}"/>
              </c:ext>
            </c:extLst>
          </c:dPt>
          <c:dPt>
            <c:idx val="1"/>
            <c:bubble3D val="0"/>
            <c:spPr>
              <a:solidFill>
                <a:srgbClr val="FF7C8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74E8-4858-9C6C-F55A4A29BF01}"/>
              </c:ext>
            </c:extLst>
          </c:dPt>
          <c:dPt>
            <c:idx val="2"/>
            <c:bubble3D val="0"/>
            <c:spPr>
              <a:solidFill>
                <a:schemeClr val="accent1">
                  <a:tint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74E8-4858-9C6C-F55A4A29BF01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マスコミ</c:v>
                </c:pt>
                <c:pt idx="1">
                  <c:v>インターネット</c:v>
                </c:pt>
                <c:pt idx="2">
                  <c:v>その他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29393</c:v>
                </c:pt>
                <c:pt idx="1">
                  <c:v>10519</c:v>
                </c:pt>
                <c:pt idx="2">
                  <c:v>21610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74E8-4858-9C6C-F55A4A29BF01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  <c:holeSize val="46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34C2800-73A5-490F-8E9F-08DE53EA0936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86119DBF-9E04-44F1-BF6A-D4000462EA4C}">
      <dgm:prSet/>
      <dgm:spPr/>
      <dgm:t>
        <a:bodyPr/>
        <a:lstStyle/>
        <a:p>
          <a:pPr rtl="0"/>
          <a:r>
            <a:rPr kumimoji="1" lang="ja-JP" dirty="0"/>
            <a:t>バナー広告</a:t>
          </a:r>
          <a:endParaRPr lang="ja-JP" dirty="0"/>
        </a:p>
      </dgm:t>
    </dgm:pt>
    <dgm:pt modelId="{B5EA0E2E-4AC6-4E0C-9AF0-9628E5A5DC8E}" type="parTrans" cxnId="{9336819C-460F-410A-9EE0-C40A620565E3}">
      <dgm:prSet/>
      <dgm:spPr/>
      <dgm:t>
        <a:bodyPr/>
        <a:lstStyle/>
        <a:p>
          <a:endParaRPr kumimoji="1" lang="ja-JP" altLang="en-US"/>
        </a:p>
      </dgm:t>
    </dgm:pt>
    <dgm:pt modelId="{CE036686-4AA6-411B-803B-2A6FD00B5FFC}" type="sibTrans" cxnId="{9336819C-460F-410A-9EE0-C40A620565E3}">
      <dgm:prSet/>
      <dgm:spPr/>
      <dgm:t>
        <a:bodyPr/>
        <a:lstStyle/>
        <a:p>
          <a:endParaRPr kumimoji="1" lang="ja-JP" altLang="en-US"/>
        </a:p>
      </dgm:t>
    </dgm:pt>
    <dgm:pt modelId="{5208B4FB-E68E-406F-904E-347C9523E791}">
      <dgm:prSet/>
      <dgm:spPr/>
      <dgm:t>
        <a:bodyPr/>
        <a:lstStyle/>
        <a:p>
          <a:pPr rtl="0"/>
          <a:r>
            <a:rPr kumimoji="1" lang="en-US" dirty="0"/>
            <a:t>Web</a:t>
          </a:r>
          <a:r>
            <a:rPr kumimoji="1" lang="ja-JP" dirty="0"/>
            <a:t>ページにバナーを設定し、商品ページに誘導</a:t>
          </a:r>
          <a:endParaRPr lang="ja-JP" dirty="0"/>
        </a:p>
      </dgm:t>
    </dgm:pt>
    <dgm:pt modelId="{E5FBE04E-0ACC-4632-A6B9-0C040383B8F2}" type="parTrans" cxnId="{E541F340-AEBC-4E0D-985C-6CED68FFF873}">
      <dgm:prSet/>
      <dgm:spPr/>
      <dgm:t>
        <a:bodyPr/>
        <a:lstStyle/>
        <a:p>
          <a:endParaRPr kumimoji="1" lang="ja-JP" altLang="en-US"/>
        </a:p>
      </dgm:t>
    </dgm:pt>
    <dgm:pt modelId="{8E2E1D8C-6D05-4186-983E-52B371070F4A}" type="sibTrans" cxnId="{E541F340-AEBC-4E0D-985C-6CED68FFF873}">
      <dgm:prSet/>
      <dgm:spPr/>
      <dgm:t>
        <a:bodyPr/>
        <a:lstStyle/>
        <a:p>
          <a:endParaRPr kumimoji="1" lang="ja-JP" altLang="en-US"/>
        </a:p>
      </dgm:t>
    </dgm:pt>
    <dgm:pt modelId="{50A84527-8C41-4A02-8E1D-295E0ACD51A2}">
      <dgm:prSet/>
      <dgm:spPr/>
      <dgm:t>
        <a:bodyPr/>
        <a:lstStyle/>
        <a:p>
          <a:pPr rtl="0"/>
          <a:r>
            <a:rPr kumimoji="1" lang="ja-JP"/>
            <a:t>幅広い年代に対応</a:t>
          </a:r>
          <a:endParaRPr lang="ja-JP"/>
        </a:p>
      </dgm:t>
    </dgm:pt>
    <dgm:pt modelId="{3965EAB4-6759-486B-BA08-4B5A031CA942}" type="parTrans" cxnId="{62106749-75C1-4D60-80CF-8478C90A2513}">
      <dgm:prSet/>
      <dgm:spPr/>
      <dgm:t>
        <a:bodyPr/>
        <a:lstStyle/>
        <a:p>
          <a:endParaRPr kumimoji="1" lang="ja-JP" altLang="en-US"/>
        </a:p>
      </dgm:t>
    </dgm:pt>
    <dgm:pt modelId="{783D2B8A-4286-4230-B9CD-456D6EE43DF4}" type="sibTrans" cxnId="{62106749-75C1-4D60-80CF-8478C90A2513}">
      <dgm:prSet/>
      <dgm:spPr/>
      <dgm:t>
        <a:bodyPr/>
        <a:lstStyle/>
        <a:p>
          <a:endParaRPr kumimoji="1" lang="ja-JP" altLang="en-US"/>
        </a:p>
      </dgm:t>
    </dgm:pt>
    <dgm:pt modelId="{A4FCF925-C09F-4264-8D1E-161241382E47}">
      <dgm:prSet/>
      <dgm:spPr/>
      <dgm:t>
        <a:bodyPr/>
        <a:lstStyle/>
        <a:p>
          <a:pPr rtl="0"/>
          <a:r>
            <a:rPr kumimoji="1" lang="ja-JP"/>
            <a:t>商品ページアクセス率は、</a:t>
          </a:r>
          <a:r>
            <a:rPr kumimoji="1" lang="en-US"/>
            <a:t>1</a:t>
          </a:r>
          <a:r>
            <a:rPr kumimoji="1" lang="ja-JP"/>
            <a:t>～</a:t>
          </a:r>
          <a:r>
            <a:rPr kumimoji="1" lang="en-US"/>
            <a:t>10</a:t>
          </a:r>
          <a:r>
            <a:rPr kumimoji="1" lang="ja-JP"/>
            <a:t>％</a:t>
          </a:r>
          <a:endParaRPr lang="ja-JP"/>
        </a:p>
      </dgm:t>
    </dgm:pt>
    <dgm:pt modelId="{B9DA7C15-6D95-4BFC-AF5E-36E681D0EB67}" type="parTrans" cxnId="{515694C8-6694-41BA-8715-D9B7792C303F}">
      <dgm:prSet/>
      <dgm:spPr/>
      <dgm:t>
        <a:bodyPr/>
        <a:lstStyle/>
        <a:p>
          <a:endParaRPr kumimoji="1" lang="ja-JP" altLang="en-US"/>
        </a:p>
      </dgm:t>
    </dgm:pt>
    <dgm:pt modelId="{41F80D7B-4C86-45D9-A893-67163565187D}" type="sibTrans" cxnId="{515694C8-6694-41BA-8715-D9B7792C303F}">
      <dgm:prSet/>
      <dgm:spPr/>
      <dgm:t>
        <a:bodyPr/>
        <a:lstStyle/>
        <a:p>
          <a:endParaRPr kumimoji="1" lang="ja-JP" altLang="en-US"/>
        </a:p>
      </dgm:t>
    </dgm:pt>
    <dgm:pt modelId="{1879560D-825F-4F29-AB9F-20BE7BEDFCAC}">
      <dgm:prSet/>
      <dgm:spPr/>
      <dgm:t>
        <a:bodyPr/>
        <a:lstStyle/>
        <a:p>
          <a:pPr rtl="0"/>
          <a:r>
            <a:rPr kumimoji="1" lang="ja-JP" dirty="0"/>
            <a:t>モバイル広告</a:t>
          </a:r>
          <a:endParaRPr lang="ja-JP" dirty="0"/>
        </a:p>
      </dgm:t>
    </dgm:pt>
    <dgm:pt modelId="{4C13DC32-FFAD-4E12-89E3-48FBE48AEE62}" type="parTrans" cxnId="{E396C752-69AA-463A-89E6-7689E48ADE18}">
      <dgm:prSet/>
      <dgm:spPr/>
      <dgm:t>
        <a:bodyPr/>
        <a:lstStyle/>
        <a:p>
          <a:endParaRPr kumimoji="1" lang="ja-JP" altLang="en-US"/>
        </a:p>
      </dgm:t>
    </dgm:pt>
    <dgm:pt modelId="{E7135586-6844-44F4-A5AC-C3D03B359C28}" type="sibTrans" cxnId="{E396C752-69AA-463A-89E6-7689E48ADE18}">
      <dgm:prSet/>
      <dgm:spPr/>
      <dgm:t>
        <a:bodyPr/>
        <a:lstStyle/>
        <a:p>
          <a:endParaRPr kumimoji="1" lang="ja-JP" altLang="en-US"/>
        </a:p>
      </dgm:t>
    </dgm:pt>
    <dgm:pt modelId="{A4EF18C4-6ACE-4848-845D-F414A37C0F34}">
      <dgm:prSet/>
      <dgm:spPr/>
      <dgm:t>
        <a:bodyPr/>
        <a:lstStyle/>
        <a:p>
          <a:pPr rtl="0"/>
          <a:r>
            <a:rPr kumimoji="1" lang="ja-JP"/>
            <a:t>若い年代に有効</a:t>
          </a:r>
          <a:endParaRPr lang="ja-JP"/>
        </a:p>
      </dgm:t>
    </dgm:pt>
    <dgm:pt modelId="{578B1D23-1E2D-43D4-835D-38BE9BC7D9E5}" type="parTrans" cxnId="{D5CDB1E6-C118-4387-BC1A-E460CC2C0128}">
      <dgm:prSet/>
      <dgm:spPr/>
      <dgm:t>
        <a:bodyPr/>
        <a:lstStyle/>
        <a:p>
          <a:endParaRPr kumimoji="1" lang="ja-JP" altLang="en-US"/>
        </a:p>
      </dgm:t>
    </dgm:pt>
    <dgm:pt modelId="{D8F28E68-168B-4EA3-91F9-AE4E9E793667}" type="sibTrans" cxnId="{D5CDB1E6-C118-4387-BC1A-E460CC2C0128}">
      <dgm:prSet/>
      <dgm:spPr/>
      <dgm:t>
        <a:bodyPr/>
        <a:lstStyle/>
        <a:p>
          <a:endParaRPr kumimoji="1" lang="ja-JP" altLang="en-US"/>
        </a:p>
      </dgm:t>
    </dgm:pt>
    <dgm:pt modelId="{2C0AAFF6-F051-4326-982E-CAEEC01F5DC3}">
      <dgm:prSet/>
      <dgm:spPr/>
      <dgm:t>
        <a:bodyPr/>
        <a:lstStyle/>
        <a:p>
          <a:pPr rtl="0"/>
          <a:r>
            <a:rPr kumimoji="1" lang="ja-JP"/>
            <a:t>ターゲット層に合わせた効果的な広告展開</a:t>
          </a:r>
          <a:endParaRPr lang="ja-JP"/>
        </a:p>
      </dgm:t>
    </dgm:pt>
    <dgm:pt modelId="{95AC0827-9DBE-40B8-B540-94E58602F7C1}" type="parTrans" cxnId="{31786E79-9332-4C86-9B9B-034A4F5F3717}">
      <dgm:prSet/>
      <dgm:spPr/>
      <dgm:t>
        <a:bodyPr/>
        <a:lstStyle/>
        <a:p>
          <a:endParaRPr kumimoji="1" lang="ja-JP" altLang="en-US"/>
        </a:p>
      </dgm:t>
    </dgm:pt>
    <dgm:pt modelId="{768EDD2E-FACC-41D1-BCDA-BAF74FF6FD84}" type="sibTrans" cxnId="{31786E79-9332-4C86-9B9B-034A4F5F3717}">
      <dgm:prSet/>
      <dgm:spPr/>
      <dgm:t>
        <a:bodyPr/>
        <a:lstStyle/>
        <a:p>
          <a:endParaRPr kumimoji="1" lang="ja-JP" altLang="en-US"/>
        </a:p>
      </dgm:t>
    </dgm:pt>
    <dgm:pt modelId="{B5B0AFD0-B240-4093-BFCE-D50F3DE7FD31}">
      <dgm:prSet/>
      <dgm:spPr/>
      <dgm:t>
        <a:bodyPr/>
        <a:lstStyle/>
        <a:p>
          <a:pPr rtl="0"/>
          <a:r>
            <a:rPr kumimoji="1" lang="ja-JP"/>
            <a:t>商品ページアクセス率は、約</a:t>
          </a:r>
          <a:r>
            <a:rPr kumimoji="1" lang="en-US"/>
            <a:t>20</a:t>
          </a:r>
          <a:r>
            <a:rPr kumimoji="1" lang="ja-JP"/>
            <a:t>％</a:t>
          </a:r>
          <a:endParaRPr lang="ja-JP"/>
        </a:p>
      </dgm:t>
    </dgm:pt>
    <dgm:pt modelId="{EBC1553D-0C00-4B16-B689-A44AACA073B9}" type="parTrans" cxnId="{7B385C50-910F-4E16-821D-FF6A35710A39}">
      <dgm:prSet/>
      <dgm:spPr/>
      <dgm:t>
        <a:bodyPr/>
        <a:lstStyle/>
        <a:p>
          <a:endParaRPr kumimoji="1" lang="ja-JP" altLang="en-US"/>
        </a:p>
      </dgm:t>
    </dgm:pt>
    <dgm:pt modelId="{672BBEE7-2F62-4D78-9DDE-311B41D5CAB1}" type="sibTrans" cxnId="{7B385C50-910F-4E16-821D-FF6A35710A39}">
      <dgm:prSet/>
      <dgm:spPr/>
      <dgm:t>
        <a:bodyPr/>
        <a:lstStyle/>
        <a:p>
          <a:endParaRPr kumimoji="1" lang="ja-JP" altLang="en-US"/>
        </a:p>
      </dgm:t>
    </dgm:pt>
    <dgm:pt modelId="{83A872AE-C665-4AE8-855E-D362B7E7C5B4}">
      <dgm:prSet/>
      <dgm:spPr/>
      <dgm:t>
        <a:bodyPr/>
        <a:lstStyle/>
        <a:p>
          <a:pPr rtl="0"/>
          <a:r>
            <a:rPr kumimoji="1" lang="ja-JP" dirty="0"/>
            <a:t>検索連動型広告</a:t>
          </a:r>
          <a:endParaRPr lang="ja-JP" dirty="0"/>
        </a:p>
      </dgm:t>
    </dgm:pt>
    <dgm:pt modelId="{8ADB83EC-B971-459A-829A-58B7DF740643}" type="parTrans" cxnId="{6FDA6C06-069B-4D53-B744-565ADFB3FB41}">
      <dgm:prSet/>
      <dgm:spPr/>
      <dgm:t>
        <a:bodyPr/>
        <a:lstStyle/>
        <a:p>
          <a:endParaRPr kumimoji="1" lang="ja-JP" altLang="en-US"/>
        </a:p>
      </dgm:t>
    </dgm:pt>
    <dgm:pt modelId="{81C3CBA3-FF43-420A-AEEF-E022BB2E5430}" type="sibTrans" cxnId="{6FDA6C06-069B-4D53-B744-565ADFB3FB41}">
      <dgm:prSet/>
      <dgm:spPr/>
      <dgm:t>
        <a:bodyPr/>
        <a:lstStyle/>
        <a:p>
          <a:endParaRPr kumimoji="1" lang="ja-JP" altLang="en-US"/>
        </a:p>
      </dgm:t>
    </dgm:pt>
    <dgm:pt modelId="{7E3CFF50-D364-41C8-9A45-0BBB48FCA1CB}">
      <dgm:prSet/>
      <dgm:spPr/>
      <dgm:t>
        <a:bodyPr/>
        <a:lstStyle/>
        <a:p>
          <a:pPr rtl="0"/>
          <a:r>
            <a:rPr kumimoji="1" lang="ja-JP"/>
            <a:t>検索サイトの検索結果のページと連動して広告を提示</a:t>
          </a:r>
          <a:endParaRPr lang="ja-JP"/>
        </a:p>
      </dgm:t>
    </dgm:pt>
    <dgm:pt modelId="{B6EE147E-D1C1-4F97-9C87-045187B3053B}" type="parTrans" cxnId="{FE01C7D4-0E02-45EE-AF73-4FC1CEEC7713}">
      <dgm:prSet/>
      <dgm:spPr/>
      <dgm:t>
        <a:bodyPr/>
        <a:lstStyle/>
        <a:p>
          <a:endParaRPr kumimoji="1" lang="ja-JP" altLang="en-US"/>
        </a:p>
      </dgm:t>
    </dgm:pt>
    <dgm:pt modelId="{0CD80542-EF0E-479F-B423-BD5C6329238D}" type="sibTrans" cxnId="{FE01C7D4-0E02-45EE-AF73-4FC1CEEC7713}">
      <dgm:prSet/>
      <dgm:spPr/>
      <dgm:t>
        <a:bodyPr/>
        <a:lstStyle/>
        <a:p>
          <a:endParaRPr kumimoji="1" lang="ja-JP" altLang="en-US"/>
        </a:p>
      </dgm:t>
    </dgm:pt>
    <dgm:pt modelId="{1734D122-2B72-4FAB-8182-2E3694C3DE50}">
      <dgm:prSet/>
      <dgm:spPr/>
      <dgm:t>
        <a:bodyPr/>
        <a:lstStyle/>
        <a:p>
          <a:pPr rtl="0"/>
          <a:r>
            <a:rPr kumimoji="1" lang="ja-JP"/>
            <a:t>利用者の関心のあるキーワードと連動することで広告効果を発揮</a:t>
          </a:r>
          <a:endParaRPr lang="ja-JP"/>
        </a:p>
      </dgm:t>
    </dgm:pt>
    <dgm:pt modelId="{04221A07-3D58-45FB-80FA-BBA313CAD9B4}" type="parTrans" cxnId="{9924142A-A393-4B5B-BF8A-402D025E6A40}">
      <dgm:prSet/>
      <dgm:spPr/>
      <dgm:t>
        <a:bodyPr/>
        <a:lstStyle/>
        <a:p>
          <a:endParaRPr kumimoji="1" lang="ja-JP" altLang="en-US"/>
        </a:p>
      </dgm:t>
    </dgm:pt>
    <dgm:pt modelId="{1F9CF14B-59BF-4995-B63A-006A9FBA6A2A}" type="sibTrans" cxnId="{9924142A-A393-4B5B-BF8A-402D025E6A40}">
      <dgm:prSet/>
      <dgm:spPr/>
      <dgm:t>
        <a:bodyPr/>
        <a:lstStyle/>
        <a:p>
          <a:endParaRPr kumimoji="1" lang="ja-JP" altLang="en-US"/>
        </a:p>
      </dgm:t>
    </dgm:pt>
    <dgm:pt modelId="{5AF4238F-17DA-4112-8DFD-270AEFB330FD}">
      <dgm:prSet/>
      <dgm:spPr/>
      <dgm:t>
        <a:bodyPr/>
        <a:lstStyle/>
        <a:p>
          <a:pPr rtl="0"/>
          <a:r>
            <a:rPr kumimoji="1" lang="ja-JP"/>
            <a:t>商品ページアクセス率は、約</a:t>
          </a:r>
          <a:r>
            <a:rPr kumimoji="1" lang="en-US"/>
            <a:t>25</a:t>
          </a:r>
          <a:r>
            <a:rPr kumimoji="1" lang="ja-JP"/>
            <a:t>％</a:t>
          </a:r>
          <a:endParaRPr lang="ja-JP"/>
        </a:p>
      </dgm:t>
    </dgm:pt>
    <dgm:pt modelId="{D8EFE2C6-5AA5-4F41-A1E3-DFD3BCD673AE}" type="parTrans" cxnId="{B54965AF-02DF-4B63-A2FB-1BD05947DB94}">
      <dgm:prSet/>
      <dgm:spPr/>
      <dgm:t>
        <a:bodyPr/>
        <a:lstStyle/>
        <a:p>
          <a:endParaRPr kumimoji="1" lang="ja-JP" altLang="en-US"/>
        </a:p>
      </dgm:t>
    </dgm:pt>
    <dgm:pt modelId="{B4C50C61-8BA1-4329-8C40-C4F2178F9718}" type="sibTrans" cxnId="{B54965AF-02DF-4B63-A2FB-1BD05947DB94}">
      <dgm:prSet/>
      <dgm:spPr/>
      <dgm:t>
        <a:bodyPr/>
        <a:lstStyle/>
        <a:p>
          <a:endParaRPr kumimoji="1" lang="ja-JP" altLang="en-US"/>
        </a:p>
      </dgm:t>
    </dgm:pt>
    <dgm:pt modelId="{F7011DB7-3A7A-4258-BDCA-72225549F782}" type="pres">
      <dgm:prSet presAssocID="{334C2800-73A5-490F-8E9F-08DE53EA0936}" presName="Name0" presStyleCnt="0">
        <dgm:presLayoutVars>
          <dgm:dir/>
          <dgm:animLvl val="lvl"/>
          <dgm:resizeHandles val="exact"/>
        </dgm:presLayoutVars>
      </dgm:prSet>
      <dgm:spPr/>
    </dgm:pt>
    <dgm:pt modelId="{A4EE0A97-767F-4CB1-B79F-B5EA62409950}" type="pres">
      <dgm:prSet presAssocID="{86119DBF-9E04-44F1-BF6A-D4000462EA4C}" presName="linNode" presStyleCnt="0"/>
      <dgm:spPr/>
    </dgm:pt>
    <dgm:pt modelId="{6F191834-5F88-459E-B439-085D20B8A676}" type="pres">
      <dgm:prSet presAssocID="{86119DBF-9E04-44F1-BF6A-D4000462EA4C}" presName="parentText" presStyleLbl="node1" presStyleIdx="0" presStyleCnt="3">
        <dgm:presLayoutVars>
          <dgm:chMax val="1"/>
          <dgm:bulletEnabled val="1"/>
        </dgm:presLayoutVars>
      </dgm:prSet>
      <dgm:spPr/>
    </dgm:pt>
    <dgm:pt modelId="{96EC27A3-2A89-4320-ADAC-1CAC365BBB9B}" type="pres">
      <dgm:prSet presAssocID="{86119DBF-9E04-44F1-BF6A-D4000462EA4C}" presName="descendantText" presStyleLbl="alignAccFollowNode1" presStyleIdx="0" presStyleCnt="3">
        <dgm:presLayoutVars>
          <dgm:bulletEnabled val="1"/>
        </dgm:presLayoutVars>
      </dgm:prSet>
      <dgm:spPr/>
    </dgm:pt>
    <dgm:pt modelId="{15BE8C50-11C6-49A3-A9B8-DB6AD7A8A5BF}" type="pres">
      <dgm:prSet presAssocID="{CE036686-4AA6-411B-803B-2A6FD00B5FFC}" presName="sp" presStyleCnt="0"/>
      <dgm:spPr/>
    </dgm:pt>
    <dgm:pt modelId="{15EBD0EE-3987-4229-A704-CC985FEA77EB}" type="pres">
      <dgm:prSet presAssocID="{1879560D-825F-4F29-AB9F-20BE7BEDFCAC}" presName="linNode" presStyleCnt="0"/>
      <dgm:spPr/>
    </dgm:pt>
    <dgm:pt modelId="{90AD3025-0846-495D-B4EF-7D4848090EA3}" type="pres">
      <dgm:prSet presAssocID="{1879560D-825F-4F29-AB9F-20BE7BEDFCAC}" presName="parentText" presStyleLbl="node1" presStyleIdx="1" presStyleCnt="3">
        <dgm:presLayoutVars>
          <dgm:chMax val="1"/>
          <dgm:bulletEnabled val="1"/>
        </dgm:presLayoutVars>
      </dgm:prSet>
      <dgm:spPr/>
    </dgm:pt>
    <dgm:pt modelId="{A59B58E8-F95F-485A-9374-25E6C4CA4C53}" type="pres">
      <dgm:prSet presAssocID="{1879560D-825F-4F29-AB9F-20BE7BEDFCAC}" presName="descendantText" presStyleLbl="alignAccFollowNode1" presStyleIdx="1" presStyleCnt="3">
        <dgm:presLayoutVars>
          <dgm:bulletEnabled val="1"/>
        </dgm:presLayoutVars>
      </dgm:prSet>
      <dgm:spPr/>
    </dgm:pt>
    <dgm:pt modelId="{388E4725-6069-422F-992D-B06AE18E7E7B}" type="pres">
      <dgm:prSet presAssocID="{E7135586-6844-44F4-A5AC-C3D03B359C28}" presName="sp" presStyleCnt="0"/>
      <dgm:spPr/>
    </dgm:pt>
    <dgm:pt modelId="{EAFC0BF4-F43E-4A9F-96C4-06BF8A453E38}" type="pres">
      <dgm:prSet presAssocID="{83A872AE-C665-4AE8-855E-D362B7E7C5B4}" presName="linNode" presStyleCnt="0"/>
      <dgm:spPr/>
    </dgm:pt>
    <dgm:pt modelId="{46D1590A-88B0-4BAE-8C03-0911964FF1D9}" type="pres">
      <dgm:prSet presAssocID="{83A872AE-C665-4AE8-855E-D362B7E7C5B4}" presName="parentText" presStyleLbl="node1" presStyleIdx="2" presStyleCnt="3">
        <dgm:presLayoutVars>
          <dgm:chMax val="1"/>
          <dgm:bulletEnabled val="1"/>
        </dgm:presLayoutVars>
      </dgm:prSet>
      <dgm:spPr/>
    </dgm:pt>
    <dgm:pt modelId="{2EA7F179-2806-4307-8FC4-49EBF48B7019}" type="pres">
      <dgm:prSet presAssocID="{83A872AE-C665-4AE8-855E-D362B7E7C5B4}" presName="descendantText" presStyleLbl="alignAccFollowNode1" presStyleIdx="2" presStyleCnt="3">
        <dgm:presLayoutVars>
          <dgm:bulletEnabled val="1"/>
        </dgm:presLayoutVars>
      </dgm:prSet>
      <dgm:spPr/>
    </dgm:pt>
  </dgm:ptLst>
  <dgm:cxnLst>
    <dgm:cxn modelId="{6FDA6C06-069B-4D53-B744-565ADFB3FB41}" srcId="{334C2800-73A5-490F-8E9F-08DE53EA0936}" destId="{83A872AE-C665-4AE8-855E-D362B7E7C5B4}" srcOrd="2" destOrd="0" parTransId="{8ADB83EC-B971-459A-829A-58B7DF740643}" sibTransId="{81C3CBA3-FF43-420A-AEEF-E022BB2E5430}"/>
    <dgm:cxn modelId="{9924142A-A393-4B5B-BF8A-402D025E6A40}" srcId="{83A872AE-C665-4AE8-855E-D362B7E7C5B4}" destId="{1734D122-2B72-4FAB-8182-2E3694C3DE50}" srcOrd="1" destOrd="0" parTransId="{04221A07-3D58-45FB-80FA-BBA313CAD9B4}" sibTransId="{1F9CF14B-59BF-4995-B63A-006A9FBA6A2A}"/>
    <dgm:cxn modelId="{43172D30-D8EA-4DBE-BC54-E524BDDBB7EC}" type="presOf" srcId="{5AF4238F-17DA-4112-8DFD-270AEFB330FD}" destId="{2EA7F179-2806-4307-8FC4-49EBF48B7019}" srcOrd="0" destOrd="2" presId="urn:microsoft.com/office/officeart/2005/8/layout/vList5"/>
    <dgm:cxn modelId="{F4AFC73B-9812-4290-B65C-3D0DC7DA5B48}" type="presOf" srcId="{1734D122-2B72-4FAB-8182-2E3694C3DE50}" destId="{2EA7F179-2806-4307-8FC4-49EBF48B7019}" srcOrd="0" destOrd="1" presId="urn:microsoft.com/office/officeart/2005/8/layout/vList5"/>
    <dgm:cxn modelId="{E541F340-AEBC-4E0D-985C-6CED68FFF873}" srcId="{86119DBF-9E04-44F1-BF6A-D4000462EA4C}" destId="{5208B4FB-E68E-406F-904E-347C9523E791}" srcOrd="0" destOrd="0" parTransId="{E5FBE04E-0ACC-4632-A6B9-0C040383B8F2}" sibTransId="{8E2E1D8C-6D05-4186-983E-52B371070F4A}"/>
    <dgm:cxn modelId="{62106749-75C1-4D60-80CF-8478C90A2513}" srcId="{86119DBF-9E04-44F1-BF6A-D4000462EA4C}" destId="{50A84527-8C41-4A02-8E1D-295E0ACD51A2}" srcOrd="1" destOrd="0" parTransId="{3965EAB4-6759-486B-BA08-4B5A031CA942}" sibTransId="{783D2B8A-4286-4230-B9CD-456D6EE43DF4}"/>
    <dgm:cxn modelId="{1972E74B-4526-4F5A-8E89-68D4566DA699}" type="presOf" srcId="{B5B0AFD0-B240-4093-BFCE-D50F3DE7FD31}" destId="{A59B58E8-F95F-485A-9374-25E6C4CA4C53}" srcOrd="0" destOrd="2" presId="urn:microsoft.com/office/officeart/2005/8/layout/vList5"/>
    <dgm:cxn modelId="{DDD4464D-6BD3-4C7C-9560-90B751B6382B}" type="presOf" srcId="{1879560D-825F-4F29-AB9F-20BE7BEDFCAC}" destId="{90AD3025-0846-495D-B4EF-7D4848090EA3}" srcOrd="0" destOrd="0" presId="urn:microsoft.com/office/officeart/2005/8/layout/vList5"/>
    <dgm:cxn modelId="{7B385C50-910F-4E16-821D-FF6A35710A39}" srcId="{1879560D-825F-4F29-AB9F-20BE7BEDFCAC}" destId="{B5B0AFD0-B240-4093-BFCE-D50F3DE7FD31}" srcOrd="2" destOrd="0" parTransId="{EBC1553D-0C00-4B16-B689-A44AACA073B9}" sibTransId="{672BBEE7-2F62-4D78-9DDE-311B41D5CAB1}"/>
    <dgm:cxn modelId="{5F46B472-B663-45F3-9BB5-905F52844F57}" type="presOf" srcId="{A4EF18C4-6ACE-4848-845D-F414A37C0F34}" destId="{A59B58E8-F95F-485A-9374-25E6C4CA4C53}" srcOrd="0" destOrd="0" presId="urn:microsoft.com/office/officeart/2005/8/layout/vList5"/>
    <dgm:cxn modelId="{E396C752-69AA-463A-89E6-7689E48ADE18}" srcId="{334C2800-73A5-490F-8E9F-08DE53EA0936}" destId="{1879560D-825F-4F29-AB9F-20BE7BEDFCAC}" srcOrd="1" destOrd="0" parTransId="{4C13DC32-FFAD-4E12-89E3-48FBE48AEE62}" sibTransId="{E7135586-6844-44F4-A5AC-C3D03B359C28}"/>
    <dgm:cxn modelId="{31786E79-9332-4C86-9B9B-034A4F5F3717}" srcId="{1879560D-825F-4F29-AB9F-20BE7BEDFCAC}" destId="{2C0AAFF6-F051-4326-982E-CAEEC01F5DC3}" srcOrd="1" destOrd="0" parTransId="{95AC0827-9DBE-40B8-B540-94E58602F7C1}" sibTransId="{768EDD2E-FACC-41D1-BCDA-BAF74FF6FD84}"/>
    <dgm:cxn modelId="{FC353A7A-7D55-4754-BCDE-C21BD755B241}" type="presOf" srcId="{2C0AAFF6-F051-4326-982E-CAEEC01F5DC3}" destId="{A59B58E8-F95F-485A-9374-25E6C4CA4C53}" srcOrd="0" destOrd="1" presId="urn:microsoft.com/office/officeart/2005/8/layout/vList5"/>
    <dgm:cxn modelId="{A9ADF38C-BE1C-4999-BB23-18255BEE570B}" type="presOf" srcId="{86119DBF-9E04-44F1-BF6A-D4000462EA4C}" destId="{6F191834-5F88-459E-B439-085D20B8A676}" srcOrd="0" destOrd="0" presId="urn:microsoft.com/office/officeart/2005/8/layout/vList5"/>
    <dgm:cxn modelId="{0FD3129B-1314-4C2E-BAF9-A721AD91FD6F}" type="presOf" srcId="{50A84527-8C41-4A02-8E1D-295E0ACD51A2}" destId="{96EC27A3-2A89-4320-ADAC-1CAC365BBB9B}" srcOrd="0" destOrd="1" presId="urn:microsoft.com/office/officeart/2005/8/layout/vList5"/>
    <dgm:cxn modelId="{9336819C-460F-410A-9EE0-C40A620565E3}" srcId="{334C2800-73A5-490F-8E9F-08DE53EA0936}" destId="{86119DBF-9E04-44F1-BF6A-D4000462EA4C}" srcOrd="0" destOrd="0" parTransId="{B5EA0E2E-4AC6-4E0C-9AF0-9628E5A5DC8E}" sibTransId="{CE036686-4AA6-411B-803B-2A6FD00B5FFC}"/>
    <dgm:cxn modelId="{B54965AF-02DF-4B63-A2FB-1BD05947DB94}" srcId="{83A872AE-C665-4AE8-855E-D362B7E7C5B4}" destId="{5AF4238F-17DA-4112-8DFD-270AEFB330FD}" srcOrd="2" destOrd="0" parTransId="{D8EFE2C6-5AA5-4F41-A1E3-DFD3BCD673AE}" sibTransId="{B4C50C61-8BA1-4329-8C40-C4F2178F9718}"/>
    <dgm:cxn modelId="{E7FC9FB4-3C77-4626-BF1B-9FF38CFEE88F}" type="presOf" srcId="{83A872AE-C665-4AE8-855E-D362B7E7C5B4}" destId="{46D1590A-88B0-4BAE-8C03-0911964FF1D9}" srcOrd="0" destOrd="0" presId="urn:microsoft.com/office/officeart/2005/8/layout/vList5"/>
    <dgm:cxn modelId="{515694C8-6694-41BA-8715-D9B7792C303F}" srcId="{86119DBF-9E04-44F1-BF6A-D4000462EA4C}" destId="{A4FCF925-C09F-4264-8D1E-161241382E47}" srcOrd="2" destOrd="0" parTransId="{B9DA7C15-6D95-4BFC-AF5E-36E681D0EB67}" sibTransId="{41F80D7B-4C86-45D9-A893-67163565187D}"/>
    <dgm:cxn modelId="{C01D37CF-22BB-489D-A2D6-E2347FE56179}" type="presOf" srcId="{7E3CFF50-D364-41C8-9A45-0BBB48FCA1CB}" destId="{2EA7F179-2806-4307-8FC4-49EBF48B7019}" srcOrd="0" destOrd="0" presId="urn:microsoft.com/office/officeart/2005/8/layout/vList5"/>
    <dgm:cxn modelId="{FE01C7D4-0E02-45EE-AF73-4FC1CEEC7713}" srcId="{83A872AE-C665-4AE8-855E-D362B7E7C5B4}" destId="{7E3CFF50-D364-41C8-9A45-0BBB48FCA1CB}" srcOrd="0" destOrd="0" parTransId="{B6EE147E-D1C1-4F97-9C87-045187B3053B}" sibTransId="{0CD80542-EF0E-479F-B423-BD5C6329238D}"/>
    <dgm:cxn modelId="{A0DC9AD5-5ABE-45D4-B809-ECEB6C9B2CC9}" type="presOf" srcId="{5208B4FB-E68E-406F-904E-347C9523E791}" destId="{96EC27A3-2A89-4320-ADAC-1CAC365BBB9B}" srcOrd="0" destOrd="0" presId="urn:microsoft.com/office/officeart/2005/8/layout/vList5"/>
    <dgm:cxn modelId="{8F89CFDA-877E-4083-9055-202E656E0556}" type="presOf" srcId="{334C2800-73A5-490F-8E9F-08DE53EA0936}" destId="{F7011DB7-3A7A-4258-BDCA-72225549F782}" srcOrd="0" destOrd="0" presId="urn:microsoft.com/office/officeart/2005/8/layout/vList5"/>
    <dgm:cxn modelId="{D5CDB1E6-C118-4387-BC1A-E460CC2C0128}" srcId="{1879560D-825F-4F29-AB9F-20BE7BEDFCAC}" destId="{A4EF18C4-6ACE-4848-845D-F414A37C0F34}" srcOrd="0" destOrd="0" parTransId="{578B1D23-1E2D-43D4-835D-38BE9BC7D9E5}" sibTransId="{D8F28E68-168B-4EA3-91F9-AE4E9E793667}"/>
    <dgm:cxn modelId="{F247D2E6-F19D-4CBF-BA8F-12274740CF2C}" type="presOf" srcId="{A4FCF925-C09F-4264-8D1E-161241382E47}" destId="{96EC27A3-2A89-4320-ADAC-1CAC365BBB9B}" srcOrd="0" destOrd="2" presId="urn:microsoft.com/office/officeart/2005/8/layout/vList5"/>
    <dgm:cxn modelId="{2E267BCF-03C3-4649-A235-ABB7A0416257}" type="presParOf" srcId="{F7011DB7-3A7A-4258-BDCA-72225549F782}" destId="{A4EE0A97-767F-4CB1-B79F-B5EA62409950}" srcOrd="0" destOrd="0" presId="urn:microsoft.com/office/officeart/2005/8/layout/vList5"/>
    <dgm:cxn modelId="{DC5250F4-149C-4EAB-8A00-39231D41DBA0}" type="presParOf" srcId="{A4EE0A97-767F-4CB1-B79F-B5EA62409950}" destId="{6F191834-5F88-459E-B439-085D20B8A676}" srcOrd="0" destOrd="0" presId="urn:microsoft.com/office/officeart/2005/8/layout/vList5"/>
    <dgm:cxn modelId="{B903BD43-FAA1-4092-82CD-B7E233E6E7F1}" type="presParOf" srcId="{A4EE0A97-767F-4CB1-B79F-B5EA62409950}" destId="{96EC27A3-2A89-4320-ADAC-1CAC365BBB9B}" srcOrd="1" destOrd="0" presId="urn:microsoft.com/office/officeart/2005/8/layout/vList5"/>
    <dgm:cxn modelId="{56026F81-3B0C-43C3-8D7B-075FB6AF8D04}" type="presParOf" srcId="{F7011DB7-3A7A-4258-BDCA-72225549F782}" destId="{15BE8C50-11C6-49A3-A9B8-DB6AD7A8A5BF}" srcOrd="1" destOrd="0" presId="urn:microsoft.com/office/officeart/2005/8/layout/vList5"/>
    <dgm:cxn modelId="{B14F33B5-C7EB-436A-863F-BC3D594385F0}" type="presParOf" srcId="{F7011DB7-3A7A-4258-BDCA-72225549F782}" destId="{15EBD0EE-3987-4229-A704-CC985FEA77EB}" srcOrd="2" destOrd="0" presId="urn:microsoft.com/office/officeart/2005/8/layout/vList5"/>
    <dgm:cxn modelId="{BDB889FF-C246-4C2C-88AE-E48BC8F21EBB}" type="presParOf" srcId="{15EBD0EE-3987-4229-A704-CC985FEA77EB}" destId="{90AD3025-0846-495D-B4EF-7D4848090EA3}" srcOrd="0" destOrd="0" presId="urn:microsoft.com/office/officeart/2005/8/layout/vList5"/>
    <dgm:cxn modelId="{6E8263AB-A18D-4EB2-9E09-D18A01AC2657}" type="presParOf" srcId="{15EBD0EE-3987-4229-A704-CC985FEA77EB}" destId="{A59B58E8-F95F-485A-9374-25E6C4CA4C53}" srcOrd="1" destOrd="0" presId="urn:microsoft.com/office/officeart/2005/8/layout/vList5"/>
    <dgm:cxn modelId="{97B46A43-DE1E-4A2B-89AC-0E588908E9BF}" type="presParOf" srcId="{F7011DB7-3A7A-4258-BDCA-72225549F782}" destId="{388E4725-6069-422F-992D-B06AE18E7E7B}" srcOrd="3" destOrd="0" presId="urn:microsoft.com/office/officeart/2005/8/layout/vList5"/>
    <dgm:cxn modelId="{B5648770-0AC8-4B2F-ABAC-FF442182DA8E}" type="presParOf" srcId="{F7011DB7-3A7A-4258-BDCA-72225549F782}" destId="{EAFC0BF4-F43E-4A9F-96C4-06BF8A453E38}" srcOrd="4" destOrd="0" presId="urn:microsoft.com/office/officeart/2005/8/layout/vList5"/>
    <dgm:cxn modelId="{3A96CBA1-0B4F-4992-A682-0FEDFEA9D1DA}" type="presParOf" srcId="{EAFC0BF4-F43E-4A9F-96C4-06BF8A453E38}" destId="{46D1590A-88B0-4BAE-8C03-0911964FF1D9}" srcOrd="0" destOrd="0" presId="urn:microsoft.com/office/officeart/2005/8/layout/vList5"/>
    <dgm:cxn modelId="{F1CCDA57-41FF-454A-8C5D-C2D965102434}" type="presParOf" srcId="{EAFC0BF4-F43E-4A9F-96C4-06BF8A453E38}" destId="{2EA7F179-2806-4307-8FC4-49EBF48B7019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2F54D63-BDF4-4563-82C6-C48CF92581CE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65ADB985-01FE-4ACD-844B-BB0B8B7D0EB5}">
      <dgm:prSet/>
      <dgm:spPr/>
      <dgm:t>
        <a:bodyPr/>
        <a:lstStyle/>
        <a:p>
          <a:pPr rtl="0"/>
          <a:r>
            <a:rPr kumimoji="1" lang="ja-JP" spc="-150" dirty="0"/>
            <a:t>ブランディング型</a:t>
          </a:r>
          <a:endParaRPr lang="ja-JP" spc="-150" dirty="0"/>
        </a:p>
      </dgm:t>
    </dgm:pt>
    <dgm:pt modelId="{1CD55C63-8A36-4966-ADA0-AC5D9A2098A9}" type="parTrans" cxnId="{5301B043-798B-4EE2-A47B-5B852C2D2625}">
      <dgm:prSet/>
      <dgm:spPr/>
      <dgm:t>
        <a:bodyPr/>
        <a:lstStyle/>
        <a:p>
          <a:endParaRPr kumimoji="1" lang="ja-JP" altLang="en-US"/>
        </a:p>
      </dgm:t>
    </dgm:pt>
    <dgm:pt modelId="{FEC85BFC-1672-4746-A601-04BA1D399AAA}" type="sibTrans" cxnId="{5301B043-798B-4EE2-A47B-5B852C2D2625}">
      <dgm:prSet/>
      <dgm:spPr/>
      <dgm:t>
        <a:bodyPr/>
        <a:lstStyle/>
        <a:p>
          <a:endParaRPr kumimoji="1" lang="ja-JP" altLang="en-US"/>
        </a:p>
      </dgm:t>
    </dgm:pt>
    <dgm:pt modelId="{02500E27-CEAB-4D55-BA1C-CB66016CA61D}">
      <dgm:prSet/>
      <dgm:spPr/>
      <dgm:t>
        <a:bodyPr/>
        <a:lstStyle/>
        <a:p>
          <a:pPr rtl="0"/>
          <a:r>
            <a:rPr kumimoji="1" lang="ja-JP"/>
            <a:t>商品やサービスの認知</a:t>
          </a:r>
          <a:endParaRPr lang="ja-JP"/>
        </a:p>
      </dgm:t>
    </dgm:pt>
    <dgm:pt modelId="{A76ED6A5-358D-4678-B9AB-F576C6A6477D}" type="parTrans" cxnId="{5F96D4B8-0D2C-4D7F-B744-6A4CBCD8D8C2}">
      <dgm:prSet/>
      <dgm:spPr/>
      <dgm:t>
        <a:bodyPr/>
        <a:lstStyle/>
        <a:p>
          <a:endParaRPr kumimoji="1" lang="ja-JP" altLang="en-US"/>
        </a:p>
      </dgm:t>
    </dgm:pt>
    <dgm:pt modelId="{7FAE7484-4488-4264-9B46-3EF493561CB8}" type="sibTrans" cxnId="{5F96D4B8-0D2C-4D7F-B744-6A4CBCD8D8C2}">
      <dgm:prSet/>
      <dgm:spPr/>
      <dgm:t>
        <a:bodyPr/>
        <a:lstStyle/>
        <a:p>
          <a:endParaRPr kumimoji="1" lang="ja-JP" altLang="en-US"/>
        </a:p>
      </dgm:t>
    </dgm:pt>
    <dgm:pt modelId="{CF1EB59E-79AA-4F75-A763-89F7FB50D3A4}">
      <dgm:prSet/>
      <dgm:spPr/>
      <dgm:t>
        <a:bodyPr/>
        <a:lstStyle/>
        <a:p>
          <a:pPr rtl="0"/>
          <a:r>
            <a:rPr kumimoji="1" lang="ja-JP"/>
            <a:t>知名度向上</a:t>
          </a:r>
          <a:endParaRPr lang="ja-JP"/>
        </a:p>
      </dgm:t>
    </dgm:pt>
    <dgm:pt modelId="{F09808A8-0093-46C5-8332-66C629DECC32}" type="parTrans" cxnId="{58A2D653-CADC-436E-A7EF-0F96421AA017}">
      <dgm:prSet/>
      <dgm:spPr/>
      <dgm:t>
        <a:bodyPr/>
        <a:lstStyle/>
        <a:p>
          <a:endParaRPr kumimoji="1" lang="ja-JP" altLang="en-US"/>
        </a:p>
      </dgm:t>
    </dgm:pt>
    <dgm:pt modelId="{210BFB97-080C-4EF7-9352-38D0BFEF3710}" type="sibTrans" cxnId="{58A2D653-CADC-436E-A7EF-0F96421AA017}">
      <dgm:prSet/>
      <dgm:spPr/>
      <dgm:t>
        <a:bodyPr/>
        <a:lstStyle/>
        <a:p>
          <a:endParaRPr kumimoji="1" lang="ja-JP" altLang="en-US"/>
        </a:p>
      </dgm:t>
    </dgm:pt>
    <dgm:pt modelId="{82449DE4-5242-4BEF-A657-6418873445CE}">
      <dgm:prSet/>
      <dgm:spPr/>
      <dgm:t>
        <a:bodyPr/>
        <a:lstStyle/>
        <a:p>
          <a:pPr rtl="0"/>
          <a:r>
            <a:rPr kumimoji="1" lang="ja-JP"/>
            <a:t>レスポンス型</a:t>
          </a:r>
          <a:endParaRPr lang="ja-JP"/>
        </a:p>
      </dgm:t>
    </dgm:pt>
    <dgm:pt modelId="{16292543-50E9-4BB0-9561-A01AA3D5A1C1}" type="parTrans" cxnId="{80074056-3A6E-46A9-9A48-EECA89947B75}">
      <dgm:prSet/>
      <dgm:spPr/>
      <dgm:t>
        <a:bodyPr/>
        <a:lstStyle/>
        <a:p>
          <a:endParaRPr kumimoji="1" lang="ja-JP" altLang="en-US"/>
        </a:p>
      </dgm:t>
    </dgm:pt>
    <dgm:pt modelId="{D408C1FB-D3D5-4F39-BE5C-F0167F1A7399}" type="sibTrans" cxnId="{80074056-3A6E-46A9-9A48-EECA89947B75}">
      <dgm:prSet/>
      <dgm:spPr/>
      <dgm:t>
        <a:bodyPr/>
        <a:lstStyle/>
        <a:p>
          <a:endParaRPr kumimoji="1" lang="ja-JP" altLang="en-US"/>
        </a:p>
      </dgm:t>
    </dgm:pt>
    <dgm:pt modelId="{8152CCC1-F4CD-4D92-BBEB-97F426C7320A}">
      <dgm:prSet/>
      <dgm:spPr/>
      <dgm:t>
        <a:bodyPr/>
        <a:lstStyle/>
        <a:p>
          <a:pPr rtl="0"/>
          <a:r>
            <a:rPr kumimoji="1" lang="ja-JP"/>
            <a:t>広告主サイトへ誘引</a:t>
          </a:r>
          <a:endParaRPr lang="ja-JP"/>
        </a:p>
      </dgm:t>
    </dgm:pt>
    <dgm:pt modelId="{9AD7DE17-1DD9-4C53-9364-590C92993B69}" type="parTrans" cxnId="{B6D11322-2F57-4A2E-9597-C32BCB16FD91}">
      <dgm:prSet/>
      <dgm:spPr/>
      <dgm:t>
        <a:bodyPr/>
        <a:lstStyle/>
        <a:p>
          <a:endParaRPr kumimoji="1" lang="ja-JP" altLang="en-US"/>
        </a:p>
      </dgm:t>
    </dgm:pt>
    <dgm:pt modelId="{0A720541-4F93-4F39-A114-A025B9903FA8}" type="sibTrans" cxnId="{B6D11322-2F57-4A2E-9597-C32BCB16FD91}">
      <dgm:prSet/>
      <dgm:spPr/>
      <dgm:t>
        <a:bodyPr/>
        <a:lstStyle/>
        <a:p>
          <a:endParaRPr kumimoji="1" lang="ja-JP" altLang="en-US"/>
        </a:p>
      </dgm:t>
    </dgm:pt>
    <dgm:pt modelId="{3E8F90D9-BC57-4444-9C33-78005CD79F72}">
      <dgm:prSet/>
      <dgm:spPr/>
      <dgm:t>
        <a:bodyPr/>
        <a:lstStyle/>
        <a:p>
          <a:pPr rtl="0"/>
          <a:r>
            <a:rPr kumimoji="1" lang="ja-JP"/>
            <a:t>商品の購買促進</a:t>
          </a:r>
          <a:endParaRPr lang="ja-JP"/>
        </a:p>
      </dgm:t>
    </dgm:pt>
    <dgm:pt modelId="{0E58DDDD-5DD8-44F3-8C0B-95B6C2C463BB}" type="parTrans" cxnId="{7773BC5D-7D5B-4701-94E5-B1BDE65BA7C8}">
      <dgm:prSet/>
      <dgm:spPr/>
      <dgm:t>
        <a:bodyPr/>
        <a:lstStyle/>
        <a:p>
          <a:endParaRPr kumimoji="1" lang="ja-JP" altLang="en-US"/>
        </a:p>
      </dgm:t>
    </dgm:pt>
    <dgm:pt modelId="{751728D3-A04D-43F0-B851-2C0C26A6D6EF}" type="sibTrans" cxnId="{7773BC5D-7D5B-4701-94E5-B1BDE65BA7C8}">
      <dgm:prSet/>
      <dgm:spPr/>
      <dgm:t>
        <a:bodyPr/>
        <a:lstStyle/>
        <a:p>
          <a:endParaRPr kumimoji="1" lang="ja-JP" altLang="en-US"/>
        </a:p>
      </dgm:t>
    </dgm:pt>
    <dgm:pt modelId="{A55E104C-C529-4E12-A6F3-3A53233CBB1A}">
      <dgm:prSet/>
      <dgm:spPr/>
      <dgm:t>
        <a:bodyPr/>
        <a:lstStyle/>
        <a:p>
          <a:pPr rtl="0"/>
          <a:r>
            <a:rPr kumimoji="1" lang="ja-JP"/>
            <a:t>バイラル型</a:t>
          </a:r>
          <a:endParaRPr lang="ja-JP"/>
        </a:p>
      </dgm:t>
    </dgm:pt>
    <dgm:pt modelId="{EF1CA851-DD5B-48EF-A695-EF8FC509DC7D}" type="parTrans" cxnId="{C73623F6-A05C-4D58-B479-98CCE4A2684D}">
      <dgm:prSet/>
      <dgm:spPr/>
      <dgm:t>
        <a:bodyPr/>
        <a:lstStyle/>
        <a:p>
          <a:endParaRPr kumimoji="1" lang="ja-JP" altLang="en-US"/>
        </a:p>
      </dgm:t>
    </dgm:pt>
    <dgm:pt modelId="{72A17E38-6B13-4656-85F5-CB3D24B312FA}" type="sibTrans" cxnId="{C73623F6-A05C-4D58-B479-98CCE4A2684D}">
      <dgm:prSet/>
      <dgm:spPr/>
      <dgm:t>
        <a:bodyPr/>
        <a:lstStyle/>
        <a:p>
          <a:endParaRPr kumimoji="1" lang="ja-JP" altLang="en-US"/>
        </a:p>
      </dgm:t>
    </dgm:pt>
    <dgm:pt modelId="{C1D0920D-5043-49B8-A595-900C0BCF711B}">
      <dgm:prSet/>
      <dgm:spPr/>
      <dgm:t>
        <a:bodyPr/>
        <a:lstStyle/>
        <a:p>
          <a:pPr rtl="0"/>
          <a:r>
            <a:rPr kumimoji="1" lang="ja-JP"/>
            <a:t>ユーザー間でのクチコミの創出</a:t>
          </a:r>
          <a:endParaRPr lang="ja-JP"/>
        </a:p>
      </dgm:t>
    </dgm:pt>
    <dgm:pt modelId="{ED428AF5-5577-4F82-BA2A-8B1706E49C3A}" type="parTrans" cxnId="{DA28FB51-C657-4785-9D51-05990F7955FE}">
      <dgm:prSet/>
      <dgm:spPr/>
      <dgm:t>
        <a:bodyPr/>
        <a:lstStyle/>
        <a:p>
          <a:endParaRPr kumimoji="1" lang="ja-JP" altLang="en-US"/>
        </a:p>
      </dgm:t>
    </dgm:pt>
    <dgm:pt modelId="{03A399CD-2602-4AB8-97CC-6E2498415F6E}" type="sibTrans" cxnId="{DA28FB51-C657-4785-9D51-05990F7955FE}">
      <dgm:prSet/>
      <dgm:spPr/>
      <dgm:t>
        <a:bodyPr/>
        <a:lstStyle/>
        <a:p>
          <a:endParaRPr kumimoji="1" lang="ja-JP" altLang="en-US"/>
        </a:p>
      </dgm:t>
    </dgm:pt>
    <dgm:pt modelId="{2ADE2FE3-3D9D-4F3E-904F-170FFCE96FA8}">
      <dgm:prSet/>
      <dgm:spPr/>
      <dgm:t>
        <a:bodyPr/>
        <a:lstStyle/>
        <a:p>
          <a:pPr rtl="0"/>
          <a:r>
            <a:rPr kumimoji="1" lang="ja-JP"/>
            <a:t>商品情報拡散による話題性喚起</a:t>
          </a:r>
          <a:endParaRPr lang="ja-JP"/>
        </a:p>
      </dgm:t>
    </dgm:pt>
    <dgm:pt modelId="{DFD4FD97-F5C9-4D01-99A4-B897DB92D8A3}" type="parTrans" cxnId="{27528962-9405-4268-854A-E05E3A0CCD8F}">
      <dgm:prSet/>
      <dgm:spPr/>
      <dgm:t>
        <a:bodyPr/>
        <a:lstStyle/>
        <a:p>
          <a:endParaRPr kumimoji="1" lang="ja-JP" altLang="en-US"/>
        </a:p>
      </dgm:t>
    </dgm:pt>
    <dgm:pt modelId="{B2BD6E18-87D2-4FF8-ABFA-176D4B18D2DD}" type="sibTrans" cxnId="{27528962-9405-4268-854A-E05E3A0CCD8F}">
      <dgm:prSet/>
      <dgm:spPr/>
      <dgm:t>
        <a:bodyPr/>
        <a:lstStyle/>
        <a:p>
          <a:endParaRPr kumimoji="1" lang="ja-JP" altLang="en-US"/>
        </a:p>
      </dgm:t>
    </dgm:pt>
    <dgm:pt modelId="{8D77C523-9384-4BEF-BC37-ED3F616A77EE}" type="pres">
      <dgm:prSet presAssocID="{72F54D63-BDF4-4563-82C6-C48CF92581CE}" presName="Name0" presStyleCnt="0">
        <dgm:presLayoutVars>
          <dgm:dir/>
          <dgm:animLvl val="lvl"/>
          <dgm:resizeHandles val="exact"/>
        </dgm:presLayoutVars>
      </dgm:prSet>
      <dgm:spPr/>
    </dgm:pt>
    <dgm:pt modelId="{92989F01-28B6-4D23-A015-CC85485ADE8F}" type="pres">
      <dgm:prSet presAssocID="{65ADB985-01FE-4ACD-844B-BB0B8B7D0EB5}" presName="linNode" presStyleCnt="0"/>
      <dgm:spPr/>
    </dgm:pt>
    <dgm:pt modelId="{F08EE95F-84AC-4505-9AA7-47938DA77575}" type="pres">
      <dgm:prSet presAssocID="{65ADB985-01FE-4ACD-844B-BB0B8B7D0EB5}" presName="parentText" presStyleLbl="node1" presStyleIdx="0" presStyleCnt="3">
        <dgm:presLayoutVars>
          <dgm:chMax val="1"/>
          <dgm:bulletEnabled val="1"/>
        </dgm:presLayoutVars>
      </dgm:prSet>
      <dgm:spPr/>
    </dgm:pt>
    <dgm:pt modelId="{79DD45B2-30AE-4C9A-8FCB-301CE94E75EC}" type="pres">
      <dgm:prSet presAssocID="{65ADB985-01FE-4ACD-844B-BB0B8B7D0EB5}" presName="descendantText" presStyleLbl="alignAccFollowNode1" presStyleIdx="0" presStyleCnt="3">
        <dgm:presLayoutVars>
          <dgm:bulletEnabled val="1"/>
        </dgm:presLayoutVars>
      </dgm:prSet>
      <dgm:spPr/>
    </dgm:pt>
    <dgm:pt modelId="{7FE8DD51-FD29-43AA-B95D-045C014AC463}" type="pres">
      <dgm:prSet presAssocID="{FEC85BFC-1672-4746-A601-04BA1D399AAA}" presName="sp" presStyleCnt="0"/>
      <dgm:spPr/>
    </dgm:pt>
    <dgm:pt modelId="{8463D4F6-7FD4-4D23-9F56-1436AA5E0B4F}" type="pres">
      <dgm:prSet presAssocID="{82449DE4-5242-4BEF-A657-6418873445CE}" presName="linNode" presStyleCnt="0"/>
      <dgm:spPr/>
    </dgm:pt>
    <dgm:pt modelId="{48C933BC-F6CD-485B-BF87-64CA75C399AF}" type="pres">
      <dgm:prSet presAssocID="{82449DE4-5242-4BEF-A657-6418873445CE}" presName="parentText" presStyleLbl="node1" presStyleIdx="1" presStyleCnt="3">
        <dgm:presLayoutVars>
          <dgm:chMax val="1"/>
          <dgm:bulletEnabled val="1"/>
        </dgm:presLayoutVars>
      </dgm:prSet>
      <dgm:spPr/>
    </dgm:pt>
    <dgm:pt modelId="{4FB713AB-F3D4-4C46-BE5D-028F6DFC0E32}" type="pres">
      <dgm:prSet presAssocID="{82449DE4-5242-4BEF-A657-6418873445CE}" presName="descendantText" presStyleLbl="alignAccFollowNode1" presStyleIdx="1" presStyleCnt="3">
        <dgm:presLayoutVars>
          <dgm:bulletEnabled val="1"/>
        </dgm:presLayoutVars>
      </dgm:prSet>
      <dgm:spPr/>
    </dgm:pt>
    <dgm:pt modelId="{9A6FA5B5-22D4-4D17-9F83-DCE4845D0578}" type="pres">
      <dgm:prSet presAssocID="{D408C1FB-D3D5-4F39-BE5C-F0167F1A7399}" presName="sp" presStyleCnt="0"/>
      <dgm:spPr/>
    </dgm:pt>
    <dgm:pt modelId="{6628EDAF-C805-43D5-AB32-20D80A4D61BD}" type="pres">
      <dgm:prSet presAssocID="{A55E104C-C529-4E12-A6F3-3A53233CBB1A}" presName="linNode" presStyleCnt="0"/>
      <dgm:spPr/>
    </dgm:pt>
    <dgm:pt modelId="{E9F3E04C-4BD8-4349-A1F4-EE8ABBA94B33}" type="pres">
      <dgm:prSet presAssocID="{A55E104C-C529-4E12-A6F3-3A53233CBB1A}" presName="parentText" presStyleLbl="node1" presStyleIdx="2" presStyleCnt="3">
        <dgm:presLayoutVars>
          <dgm:chMax val="1"/>
          <dgm:bulletEnabled val="1"/>
        </dgm:presLayoutVars>
      </dgm:prSet>
      <dgm:spPr/>
    </dgm:pt>
    <dgm:pt modelId="{CDBADD51-2315-428A-A0A4-061803644CB5}" type="pres">
      <dgm:prSet presAssocID="{A55E104C-C529-4E12-A6F3-3A53233CBB1A}" presName="descendantText" presStyleLbl="alignAccFollowNode1" presStyleIdx="2" presStyleCnt="3">
        <dgm:presLayoutVars>
          <dgm:bulletEnabled val="1"/>
        </dgm:presLayoutVars>
      </dgm:prSet>
      <dgm:spPr/>
    </dgm:pt>
  </dgm:ptLst>
  <dgm:cxnLst>
    <dgm:cxn modelId="{8069F100-68BB-4684-A93C-ADFF478B631D}" type="presOf" srcId="{72F54D63-BDF4-4563-82C6-C48CF92581CE}" destId="{8D77C523-9384-4BEF-BC37-ED3F616A77EE}" srcOrd="0" destOrd="0" presId="urn:microsoft.com/office/officeart/2005/8/layout/vList5"/>
    <dgm:cxn modelId="{836DBA08-6575-4F74-8949-2B20C1667858}" type="presOf" srcId="{8152CCC1-F4CD-4D92-BBEB-97F426C7320A}" destId="{4FB713AB-F3D4-4C46-BE5D-028F6DFC0E32}" srcOrd="0" destOrd="0" presId="urn:microsoft.com/office/officeart/2005/8/layout/vList5"/>
    <dgm:cxn modelId="{B6D11322-2F57-4A2E-9597-C32BCB16FD91}" srcId="{82449DE4-5242-4BEF-A657-6418873445CE}" destId="{8152CCC1-F4CD-4D92-BBEB-97F426C7320A}" srcOrd="0" destOrd="0" parTransId="{9AD7DE17-1DD9-4C53-9364-590C92993B69}" sibTransId="{0A720541-4F93-4F39-A114-A025B9903FA8}"/>
    <dgm:cxn modelId="{DF8D982A-F532-4890-8058-47DF83679B45}" type="presOf" srcId="{3E8F90D9-BC57-4444-9C33-78005CD79F72}" destId="{4FB713AB-F3D4-4C46-BE5D-028F6DFC0E32}" srcOrd="0" destOrd="1" presId="urn:microsoft.com/office/officeart/2005/8/layout/vList5"/>
    <dgm:cxn modelId="{7C4F1430-67E8-4D69-A8D9-CCED6F2D6010}" type="presOf" srcId="{CF1EB59E-79AA-4F75-A763-89F7FB50D3A4}" destId="{79DD45B2-30AE-4C9A-8FCB-301CE94E75EC}" srcOrd="0" destOrd="1" presId="urn:microsoft.com/office/officeart/2005/8/layout/vList5"/>
    <dgm:cxn modelId="{77F5953A-EB9A-4B52-941E-D3A157C9764C}" type="presOf" srcId="{65ADB985-01FE-4ACD-844B-BB0B8B7D0EB5}" destId="{F08EE95F-84AC-4505-9AA7-47938DA77575}" srcOrd="0" destOrd="0" presId="urn:microsoft.com/office/officeart/2005/8/layout/vList5"/>
    <dgm:cxn modelId="{7773BC5D-7D5B-4701-94E5-B1BDE65BA7C8}" srcId="{82449DE4-5242-4BEF-A657-6418873445CE}" destId="{3E8F90D9-BC57-4444-9C33-78005CD79F72}" srcOrd="1" destOrd="0" parTransId="{0E58DDDD-5DD8-44F3-8C0B-95B6C2C463BB}" sibTransId="{751728D3-A04D-43F0-B851-2C0C26A6D6EF}"/>
    <dgm:cxn modelId="{27528962-9405-4268-854A-E05E3A0CCD8F}" srcId="{A55E104C-C529-4E12-A6F3-3A53233CBB1A}" destId="{2ADE2FE3-3D9D-4F3E-904F-170FFCE96FA8}" srcOrd="1" destOrd="0" parTransId="{DFD4FD97-F5C9-4D01-99A4-B897DB92D8A3}" sibTransId="{B2BD6E18-87D2-4FF8-ABFA-176D4B18D2DD}"/>
    <dgm:cxn modelId="{5301B043-798B-4EE2-A47B-5B852C2D2625}" srcId="{72F54D63-BDF4-4563-82C6-C48CF92581CE}" destId="{65ADB985-01FE-4ACD-844B-BB0B8B7D0EB5}" srcOrd="0" destOrd="0" parTransId="{1CD55C63-8A36-4966-ADA0-AC5D9A2098A9}" sibTransId="{FEC85BFC-1672-4746-A601-04BA1D399AAA}"/>
    <dgm:cxn modelId="{DA28FB51-C657-4785-9D51-05990F7955FE}" srcId="{A55E104C-C529-4E12-A6F3-3A53233CBB1A}" destId="{C1D0920D-5043-49B8-A595-900C0BCF711B}" srcOrd="0" destOrd="0" parTransId="{ED428AF5-5577-4F82-BA2A-8B1706E49C3A}" sibTransId="{03A399CD-2602-4AB8-97CC-6E2498415F6E}"/>
    <dgm:cxn modelId="{58A2D653-CADC-436E-A7EF-0F96421AA017}" srcId="{65ADB985-01FE-4ACD-844B-BB0B8B7D0EB5}" destId="{CF1EB59E-79AA-4F75-A763-89F7FB50D3A4}" srcOrd="1" destOrd="0" parTransId="{F09808A8-0093-46C5-8332-66C629DECC32}" sibTransId="{210BFB97-080C-4EF7-9352-38D0BFEF3710}"/>
    <dgm:cxn modelId="{80074056-3A6E-46A9-9A48-EECA89947B75}" srcId="{72F54D63-BDF4-4563-82C6-C48CF92581CE}" destId="{82449DE4-5242-4BEF-A657-6418873445CE}" srcOrd="1" destOrd="0" parTransId="{16292543-50E9-4BB0-9561-A01AA3D5A1C1}" sibTransId="{D408C1FB-D3D5-4F39-BE5C-F0167F1A7399}"/>
    <dgm:cxn modelId="{70C4559E-E589-42F7-87C7-396060E14116}" type="presOf" srcId="{C1D0920D-5043-49B8-A595-900C0BCF711B}" destId="{CDBADD51-2315-428A-A0A4-061803644CB5}" srcOrd="0" destOrd="0" presId="urn:microsoft.com/office/officeart/2005/8/layout/vList5"/>
    <dgm:cxn modelId="{5F96D4B8-0D2C-4D7F-B744-6A4CBCD8D8C2}" srcId="{65ADB985-01FE-4ACD-844B-BB0B8B7D0EB5}" destId="{02500E27-CEAB-4D55-BA1C-CB66016CA61D}" srcOrd="0" destOrd="0" parTransId="{A76ED6A5-358D-4678-B9AB-F576C6A6477D}" sibTransId="{7FAE7484-4488-4264-9B46-3EF493561CB8}"/>
    <dgm:cxn modelId="{75DBDDBE-5E99-485C-B185-6CF05D53BC62}" type="presOf" srcId="{A55E104C-C529-4E12-A6F3-3A53233CBB1A}" destId="{E9F3E04C-4BD8-4349-A1F4-EE8ABBA94B33}" srcOrd="0" destOrd="0" presId="urn:microsoft.com/office/officeart/2005/8/layout/vList5"/>
    <dgm:cxn modelId="{0602CDCB-5801-4183-BDAB-1138851220E5}" type="presOf" srcId="{82449DE4-5242-4BEF-A657-6418873445CE}" destId="{48C933BC-F6CD-485B-BF87-64CA75C399AF}" srcOrd="0" destOrd="0" presId="urn:microsoft.com/office/officeart/2005/8/layout/vList5"/>
    <dgm:cxn modelId="{8D1CE7EF-1F85-455F-A67D-6CEC850810E0}" type="presOf" srcId="{2ADE2FE3-3D9D-4F3E-904F-170FFCE96FA8}" destId="{CDBADD51-2315-428A-A0A4-061803644CB5}" srcOrd="0" destOrd="1" presId="urn:microsoft.com/office/officeart/2005/8/layout/vList5"/>
    <dgm:cxn modelId="{C73623F6-A05C-4D58-B479-98CCE4A2684D}" srcId="{72F54D63-BDF4-4563-82C6-C48CF92581CE}" destId="{A55E104C-C529-4E12-A6F3-3A53233CBB1A}" srcOrd="2" destOrd="0" parTransId="{EF1CA851-DD5B-48EF-A695-EF8FC509DC7D}" sibTransId="{72A17E38-6B13-4656-85F5-CB3D24B312FA}"/>
    <dgm:cxn modelId="{779F40FD-96EC-477C-BBC4-B60A3DDC69D1}" type="presOf" srcId="{02500E27-CEAB-4D55-BA1C-CB66016CA61D}" destId="{79DD45B2-30AE-4C9A-8FCB-301CE94E75EC}" srcOrd="0" destOrd="0" presId="urn:microsoft.com/office/officeart/2005/8/layout/vList5"/>
    <dgm:cxn modelId="{D7796BCD-AD6A-4D69-9987-8113258F5DC5}" type="presParOf" srcId="{8D77C523-9384-4BEF-BC37-ED3F616A77EE}" destId="{92989F01-28B6-4D23-A015-CC85485ADE8F}" srcOrd="0" destOrd="0" presId="urn:microsoft.com/office/officeart/2005/8/layout/vList5"/>
    <dgm:cxn modelId="{C45E02C4-85D3-44A2-BEE6-67810B1E146F}" type="presParOf" srcId="{92989F01-28B6-4D23-A015-CC85485ADE8F}" destId="{F08EE95F-84AC-4505-9AA7-47938DA77575}" srcOrd="0" destOrd="0" presId="urn:microsoft.com/office/officeart/2005/8/layout/vList5"/>
    <dgm:cxn modelId="{CF438FE8-E44E-4F44-AC10-664A9D48C724}" type="presParOf" srcId="{92989F01-28B6-4D23-A015-CC85485ADE8F}" destId="{79DD45B2-30AE-4C9A-8FCB-301CE94E75EC}" srcOrd="1" destOrd="0" presId="urn:microsoft.com/office/officeart/2005/8/layout/vList5"/>
    <dgm:cxn modelId="{FCCE3310-1390-4A06-A57E-E09A4A6C884F}" type="presParOf" srcId="{8D77C523-9384-4BEF-BC37-ED3F616A77EE}" destId="{7FE8DD51-FD29-43AA-B95D-045C014AC463}" srcOrd="1" destOrd="0" presId="urn:microsoft.com/office/officeart/2005/8/layout/vList5"/>
    <dgm:cxn modelId="{E5572452-99CE-48FC-AE7A-0BA8C8EB7467}" type="presParOf" srcId="{8D77C523-9384-4BEF-BC37-ED3F616A77EE}" destId="{8463D4F6-7FD4-4D23-9F56-1436AA5E0B4F}" srcOrd="2" destOrd="0" presId="urn:microsoft.com/office/officeart/2005/8/layout/vList5"/>
    <dgm:cxn modelId="{9A13E7C7-C989-4BD6-8439-CE9E351B3E92}" type="presParOf" srcId="{8463D4F6-7FD4-4D23-9F56-1436AA5E0B4F}" destId="{48C933BC-F6CD-485B-BF87-64CA75C399AF}" srcOrd="0" destOrd="0" presId="urn:microsoft.com/office/officeart/2005/8/layout/vList5"/>
    <dgm:cxn modelId="{20C4D2BA-E68B-4594-849C-47EDD155B301}" type="presParOf" srcId="{8463D4F6-7FD4-4D23-9F56-1436AA5E0B4F}" destId="{4FB713AB-F3D4-4C46-BE5D-028F6DFC0E32}" srcOrd="1" destOrd="0" presId="urn:microsoft.com/office/officeart/2005/8/layout/vList5"/>
    <dgm:cxn modelId="{F130AC5F-B334-4B47-9B2B-77FC04AFCBA8}" type="presParOf" srcId="{8D77C523-9384-4BEF-BC37-ED3F616A77EE}" destId="{9A6FA5B5-22D4-4D17-9F83-DCE4845D0578}" srcOrd="3" destOrd="0" presId="urn:microsoft.com/office/officeart/2005/8/layout/vList5"/>
    <dgm:cxn modelId="{89BFD4B9-DD9B-4501-832D-9B5F18072C13}" type="presParOf" srcId="{8D77C523-9384-4BEF-BC37-ED3F616A77EE}" destId="{6628EDAF-C805-43D5-AB32-20D80A4D61BD}" srcOrd="4" destOrd="0" presId="urn:microsoft.com/office/officeart/2005/8/layout/vList5"/>
    <dgm:cxn modelId="{7E0CA9DF-4CE4-4E9A-BAA2-339F30B074BC}" type="presParOf" srcId="{6628EDAF-C805-43D5-AB32-20D80A4D61BD}" destId="{E9F3E04C-4BD8-4349-A1F4-EE8ABBA94B33}" srcOrd="0" destOrd="0" presId="urn:microsoft.com/office/officeart/2005/8/layout/vList5"/>
    <dgm:cxn modelId="{C8668795-87C4-4CFA-888D-68D08B59F4D7}" type="presParOf" srcId="{6628EDAF-C805-43D5-AB32-20D80A4D61BD}" destId="{CDBADD51-2315-428A-A0A4-061803644CB5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34AD5F9-EDD4-4EAB-9E93-E7D5ABB9AC5A}" type="doc">
      <dgm:prSet loTypeId="urn:microsoft.com/office/officeart/2005/8/layout/process2" loCatId="process" qsTypeId="urn:microsoft.com/office/officeart/2005/8/quickstyle/simple3" qsCatId="simple" csTypeId="urn:microsoft.com/office/officeart/2005/8/colors/accent1_2" csCatId="accent1" phldr="1"/>
      <dgm:spPr/>
    </dgm:pt>
    <dgm:pt modelId="{16E398FA-4875-43CA-9439-42051CCA399C}">
      <dgm:prSet phldrT="[テキスト]" custT="1"/>
      <dgm:spPr/>
      <dgm:t>
        <a:bodyPr/>
        <a:lstStyle/>
        <a:p>
          <a:pPr algn="l"/>
          <a:r>
            <a:rPr kumimoji="1" lang="ja-JP" altLang="en-US" sz="1600" dirty="0"/>
            <a:t>① 目標の明確化</a:t>
          </a:r>
        </a:p>
      </dgm:t>
    </dgm:pt>
    <dgm:pt modelId="{ABA91F6D-E9C8-4ACD-A748-0FF34F9A6604}" type="parTrans" cxnId="{8FDE6BF1-A569-4119-B078-CC92C86B4D28}">
      <dgm:prSet/>
      <dgm:spPr/>
      <dgm:t>
        <a:bodyPr/>
        <a:lstStyle/>
        <a:p>
          <a:endParaRPr kumimoji="1" lang="ja-JP" altLang="en-US"/>
        </a:p>
      </dgm:t>
    </dgm:pt>
    <dgm:pt modelId="{E4DD8AAE-E95C-437E-9DB0-F8C9C130E853}" type="sibTrans" cxnId="{8FDE6BF1-A569-4119-B078-CC92C86B4D28}">
      <dgm:prSet/>
      <dgm:spPr>
        <a:ln w="6350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kumimoji="1" lang="ja-JP" altLang="en-US"/>
        </a:p>
      </dgm:t>
    </dgm:pt>
    <dgm:pt modelId="{134CDC1E-FC3C-4516-9231-331E8E62CFBF}">
      <dgm:prSet phldrT="[テキスト]" custT="1"/>
      <dgm:spPr/>
      <dgm:t>
        <a:bodyPr/>
        <a:lstStyle/>
        <a:p>
          <a:pPr algn="l"/>
          <a:r>
            <a:rPr kumimoji="1" lang="ja-JP" altLang="en-US" sz="1600" dirty="0"/>
            <a:t>② 業務契約</a:t>
          </a:r>
        </a:p>
      </dgm:t>
    </dgm:pt>
    <dgm:pt modelId="{39CD0F3E-1E73-4FF2-8021-9EAB2867B741}" type="parTrans" cxnId="{0B0C1AB4-0613-4058-9444-F733A1BF03E1}">
      <dgm:prSet/>
      <dgm:spPr/>
      <dgm:t>
        <a:bodyPr/>
        <a:lstStyle/>
        <a:p>
          <a:endParaRPr kumimoji="1" lang="ja-JP" altLang="en-US"/>
        </a:p>
      </dgm:t>
    </dgm:pt>
    <dgm:pt modelId="{8515F69E-FF57-4DB9-B097-FB09A85AFF74}" type="sibTrans" cxnId="{0B0C1AB4-0613-4058-9444-F733A1BF03E1}">
      <dgm:prSet/>
      <dgm:spPr>
        <a:ln w="6350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kumimoji="1" lang="ja-JP" altLang="en-US"/>
        </a:p>
      </dgm:t>
    </dgm:pt>
    <dgm:pt modelId="{E5AE7547-ACFE-45EB-B941-6A98C6A7B816}">
      <dgm:prSet phldrT="[テキスト]" custT="1"/>
      <dgm:spPr/>
      <dgm:t>
        <a:bodyPr/>
        <a:lstStyle/>
        <a:p>
          <a:pPr algn="l"/>
          <a:r>
            <a:rPr kumimoji="1" lang="ja-JP" altLang="en-US" sz="1600" dirty="0"/>
            <a:t>④ </a:t>
          </a:r>
          <a:r>
            <a:rPr kumimoji="1" lang="en-US" altLang="ja-JP" sz="1600" dirty="0"/>
            <a:t>PDCA</a:t>
          </a:r>
          <a:r>
            <a:rPr kumimoji="1" lang="ja-JP" altLang="en-US" sz="1600" dirty="0"/>
            <a:t>の実践</a:t>
          </a:r>
        </a:p>
      </dgm:t>
    </dgm:pt>
    <dgm:pt modelId="{0DA551E4-B7E4-41C2-B926-2A2E74E0CB75}" type="parTrans" cxnId="{037492B9-E13E-46E8-87B0-F49DE6C27C2B}">
      <dgm:prSet/>
      <dgm:spPr/>
      <dgm:t>
        <a:bodyPr/>
        <a:lstStyle/>
        <a:p>
          <a:endParaRPr kumimoji="1" lang="ja-JP" altLang="en-US"/>
        </a:p>
      </dgm:t>
    </dgm:pt>
    <dgm:pt modelId="{74ECC684-A23A-4482-8EDB-DA957D1F565E}" type="sibTrans" cxnId="{037492B9-E13E-46E8-87B0-F49DE6C27C2B}">
      <dgm:prSet/>
      <dgm:spPr/>
      <dgm:t>
        <a:bodyPr/>
        <a:lstStyle/>
        <a:p>
          <a:endParaRPr kumimoji="1" lang="ja-JP" altLang="en-US"/>
        </a:p>
      </dgm:t>
    </dgm:pt>
    <dgm:pt modelId="{C97551B0-71B9-4F73-B7B0-E097B6A757CA}">
      <dgm:prSet phldrT="[テキスト]" custT="1"/>
      <dgm:spPr/>
      <dgm:t>
        <a:bodyPr/>
        <a:lstStyle/>
        <a:p>
          <a:pPr algn="l"/>
          <a:r>
            <a:rPr kumimoji="1" lang="ja-JP" altLang="en-US" sz="1600" dirty="0"/>
            <a:t>③ インターネット広告出稿</a:t>
          </a:r>
        </a:p>
      </dgm:t>
    </dgm:pt>
    <dgm:pt modelId="{2D8551A0-6754-4B47-8F28-7A318242298C}" type="parTrans" cxnId="{616F6C1E-DDFE-4BEC-8C43-43B2C4A07927}">
      <dgm:prSet/>
      <dgm:spPr/>
      <dgm:t>
        <a:bodyPr/>
        <a:lstStyle/>
        <a:p>
          <a:endParaRPr kumimoji="1" lang="ja-JP" altLang="en-US"/>
        </a:p>
      </dgm:t>
    </dgm:pt>
    <dgm:pt modelId="{BEB4438A-6771-49E3-AAEF-61265276F923}" type="sibTrans" cxnId="{616F6C1E-DDFE-4BEC-8C43-43B2C4A07927}">
      <dgm:prSet/>
      <dgm:spPr>
        <a:ln w="6350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kumimoji="1" lang="ja-JP" altLang="en-US"/>
        </a:p>
      </dgm:t>
    </dgm:pt>
    <dgm:pt modelId="{8D487CF9-0CE2-4F32-B8E0-339E1EC55731}" type="pres">
      <dgm:prSet presAssocID="{934AD5F9-EDD4-4EAB-9E93-E7D5ABB9AC5A}" presName="linearFlow" presStyleCnt="0">
        <dgm:presLayoutVars>
          <dgm:resizeHandles val="exact"/>
        </dgm:presLayoutVars>
      </dgm:prSet>
      <dgm:spPr/>
    </dgm:pt>
    <dgm:pt modelId="{B30E239D-7D32-4970-8BDB-75669803DEAA}" type="pres">
      <dgm:prSet presAssocID="{16E398FA-4875-43CA-9439-42051CCA399C}" presName="node" presStyleLbl="node1" presStyleIdx="0" presStyleCnt="4" custScaleX="440063">
        <dgm:presLayoutVars>
          <dgm:bulletEnabled val="1"/>
        </dgm:presLayoutVars>
      </dgm:prSet>
      <dgm:spPr/>
    </dgm:pt>
    <dgm:pt modelId="{0207B006-63AF-4704-B103-BFD8848AF424}" type="pres">
      <dgm:prSet presAssocID="{E4DD8AAE-E95C-437E-9DB0-F8C9C130E853}" presName="sibTrans" presStyleLbl="sibTrans2D1" presStyleIdx="0" presStyleCnt="3" custLinFactNeighborY="956"/>
      <dgm:spPr/>
    </dgm:pt>
    <dgm:pt modelId="{F428E6E8-F874-438D-955F-82157F2051CE}" type="pres">
      <dgm:prSet presAssocID="{E4DD8AAE-E95C-437E-9DB0-F8C9C130E853}" presName="connectorText" presStyleLbl="sibTrans2D1" presStyleIdx="0" presStyleCnt="3"/>
      <dgm:spPr/>
    </dgm:pt>
    <dgm:pt modelId="{59CA8035-CD5C-4DE6-B518-733B3595CCC1}" type="pres">
      <dgm:prSet presAssocID="{134CDC1E-FC3C-4516-9231-331E8E62CFBF}" presName="node" presStyleLbl="node1" presStyleIdx="1" presStyleCnt="4" custScaleX="440063">
        <dgm:presLayoutVars>
          <dgm:bulletEnabled val="1"/>
        </dgm:presLayoutVars>
      </dgm:prSet>
      <dgm:spPr/>
    </dgm:pt>
    <dgm:pt modelId="{9C505B70-69E2-4F85-9941-346DAC850DF6}" type="pres">
      <dgm:prSet presAssocID="{8515F69E-FF57-4DB9-B097-FB09A85AFF74}" presName="sibTrans" presStyleLbl="sibTrans2D1" presStyleIdx="1" presStyleCnt="3" custLinFactNeighborY="956"/>
      <dgm:spPr/>
    </dgm:pt>
    <dgm:pt modelId="{6D518862-CCA6-4078-BF20-0C90A3860552}" type="pres">
      <dgm:prSet presAssocID="{8515F69E-FF57-4DB9-B097-FB09A85AFF74}" presName="connectorText" presStyleLbl="sibTrans2D1" presStyleIdx="1" presStyleCnt="3"/>
      <dgm:spPr/>
    </dgm:pt>
    <dgm:pt modelId="{90DCC94A-3E69-459B-A4DE-BD19B63EF15A}" type="pres">
      <dgm:prSet presAssocID="{C97551B0-71B9-4F73-B7B0-E097B6A757CA}" presName="node" presStyleLbl="node1" presStyleIdx="2" presStyleCnt="4" custScaleX="442012">
        <dgm:presLayoutVars>
          <dgm:bulletEnabled val="1"/>
        </dgm:presLayoutVars>
      </dgm:prSet>
      <dgm:spPr/>
    </dgm:pt>
    <dgm:pt modelId="{FC029465-7B2D-4E2E-B107-4FAE6A94F6E9}" type="pres">
      <dgm:prSet presAssocID="{BEB4438A-6771-49E3-AAEF-61265276F923}" presName="sibTrans" presStyleLbl="sibTrans2D1" presStyleIdx="2" presStyleCnt="3"/>
      <dgm:spPr/>
    </dgm:pt>
    <dgm:pt modelId="{FB546E60-61B8-4118-8B91-AA8CCC4CE060}" type="pres">
      <dgm:prSet presAssocID="{BEB4438A-6771-49E3-AAEF-61265276F923}" presName="connectorText" presStyleLbl="sibTrans2D1" presStyleIdx="2" presStyleCnt="3"/>
      <dgm:spPr/>
    </dgm:pt>
    <dgm:pt modelId="{C3297560-35A7-4A62-83BB-9DA6E45FFECF}" type="pres">
      <dgm:prSet presAssocID="{E5AE7547-ACFE-45EB-B941-6A98C6A7B816}" presName="node" presStyleLbl="node1" presStyleIdx="3" presStyleCnt="4" custScaleX="442012">
        <dgm:presLayoutVars>
          <dgm:bulletEnabled val="1"/>
        </dgm:presLayoutVars>
      </dgm:prSet>
      <dgm:spPr/>
    </dgm:pt>
  </dgm:ptLst>
  <dgm:cxnLst>
    <dgm:cxn modelId="{A4F7D809-349C-4227-973B-18D3744CE6C3}" type="presOf" srcId="{8515F69E-FF57-4DB9-B097-FB09A85AFF74}" destId="{9C505B70-69E2-4F85-9941-346DAC850DF6}" srcOrd="0" destOrd="0" presId="urn:microsoft.com/office/officeart/2005/8/layout/process2"/>
    <dgm:cxn modelId="{616F6C1E-DDFE-4BEC-8C43-43B2C4A07927}" srcId="{934AD5F9-EDD4-4EAB-9E93-E7D5ABB9AC5A}" destId="{C97551B0-71B9-4F73-B7B0-E097B6A757CA}" srcOrd="2" destOrd="0" parTransId="{2D8551A0-6754-4B47-8F28-7A318242298C}" sibTransId="{BEB4438A-6771-49E3-AAEF-61265276F923}"/>
    <dgm:cxn modelId="{E1778F29-9FE9-4146-9A86-8DD9BE7D950C}" type="presOf" srcId="{934AD5F9-EDD4-4EAB-9E93-E7D5ABB9AC5A}" destId="{8D487CF9-0CE2-4F32-B8E0-339E1EC55731}" srcOrd="0" destOrd="0" presId="urn:microsoft.com/office/officeart/2005/8/layout/process2"/>
    <dgm:cxn modelId="{5481EB5C-83B7-462C-A4DC-C1E9F8DC5A07}" type="presOf" srcId="{E5AE7547-ACFE-45EB-B941-6A98C6A7B816}" destId="{C3297560-35A7-4A62-83BB-9DA6E45FFECF}" srcOrd="0" destOrd="0" presId="urn:microsoft.com/office/officeart/2005/8/layout/process2"/>
    <dgm:cxn modelId="{F00D1C41-C45F-4EAB-912F-F8868E953049}" type="presOf" srcId="{16E398FA-4875-43CA-9439-42051CCA399C}" destId="{B30E239D-7D32-4970-8BDB-75669803DEAA}" srcOrd="0" destOrd="0" presId="urn:microsoft.com/office/officeart/2005/8/layout/process2"/>
    <dgm:cxn modelId="{FEC5734F-C2FA-4BB5-A9AE-B4053410DCD5}" type="presOf" srcId="{134CDC1E-FC3C-4516-9231-331E8E62CFBF}" destId="{59CA8035-CD5C-4DE6-B518-733B3595CCC1}" srcOrd="0" destOrd="0" presId="urn:microsoft.com/office/officeart/2005/8/layout/process2"/>
    <dgm:cxn modelId="{504F4870-7492-4C18-BFC2-A5837216222D}" type="presOf" srcId="{E4DD8AAE-E95C-437E-9DB0-F8C9C130E853}" destId="{0207B006-63AF-4704-B103-BFD8848AF424}" srcOrd="0" destOrd="0" presId="urn:microsoft.com/office/officeart/2005/8/layout/process2"/>
    <dgm:cxn modelId="{D6EBBEB3-6E40-4502-8DC5-E816A12E0ECA}" type="presOf" srcId="{8515F69E-FF57-4DB9-B097-FB09A85AFF74}" destId="{6D518862-CCA6-4078-BF20-0C90A3860552}" srcOrd="1" destOrd="0" presId="urn:microsoft.com/office/officeart/2005/8/layout/process2"/>
    <dgm:cxn modelId="{0B0C1AB4-0613-4058-9444-F733A1BF03E1}" srcId="{934AD5F9-EDD4-4EAB-9E93-E7D5ABB9AC5A}" destId="{134CDC1E-FC3C-4516-9231-331E8E62CFBF}" srcOrd="1" destOrd="0" parTransId="{39CD0F3E-1E73-4FF2-8021-9EAB2867B741}" sibTransId="{8515F69E-FF57-4DB9-B097-FB09A85AFF74}"/>
    <dgm:cxn modelId="{59FF52B9-1049-4BDD-8B40-B6DE5F707A56}" type="presOf" srcId="{BEB4438A-6771-49E3-AAEF-61265276F923}" destId="{FB546E60-61B8-4118-8B91-AA8CCC4CE060}" srcOrd="1" destOrd="0" presId="urn:microsoft.com/office/officeart/2005/8/layout/process2"/>
    <dgm:cxn modelId="{037492B9-E13E-46E8-87B0-F49DE6C27C2B}" srcId="{934AD5F9-EDD4-4EAB-9E93-E7D5ABB9AC5A}" destId="{E5AE7547-ACFE-45EB-B941-6A98C6A7B816}" srcOrd="3" destOrd="0" parTransId="{0DA551E4-B7E4-41C2-B926-2A2E74E0CB75}" sibTransId="{74ECC684-A23A-4482-8EDB-DA957D1F565E}"/>
    <dgm:cxn modelId="{1C18DFD1-A8FE-497E-9137-9932A6624CA6}" type="presOf" srcId="{BEB4438A-6771-49E3-AAEF-61265276F923}" destId="{FC029465-7B2D-4E2E-B107-4FAE6A94F6E9}" srcOrd="0" destOrd="0" presId="urn:microsoft.com/office/officeart/2005/8/layout/process2"/>
    <dgm:cxn modelId="{179124D6-4FE8-4260-8E14-5514220146CD}" type="presOf" srcId="{E4DD8AAE-E95C-437E-9DB0-F8C9C130E853}" destId="{F428E6E8-F874-438D-955F-82157F2051CE}" srcOrd="1" destOrd="0" presId="urn:microsoft.com/office/officeart/2005/8/layout/process2"/>
    <dgm:cxn modelId="{1EA377EC-4E7B-4D65-9F5C-86405B1638DD}" type="presOf" srcId="{C97551B0-71B9-4F73-B7B0-E097B6A757CA}" destId="{90DCC94A-3E69-459B-A4DE-BD19B63EF15A}" srcOrd="0" destOrd="0" presId="urn:microsoft.com/office/officeart/2005/8/layout/process2"/>
    <dgm:cxn modelId="{8FDE6BF1-A569-4119-B078-CC92C86B4D28}" srcId="{934AD5F9-EDD4-4EAB-9E93-E7D5ABB9AC5A}" destId="{16E398FA-4875-43CA-9439-42051CCA399C}" srcOrd="0" destOrd="0" parTransId="{ABA91F6D-E9C8-4ACD-A748-0FF34F9A6604}" sibTransId="{E4DD8AAE-E95C-437E-9DB0-F8C9C130E853}"/>
    <dgm:cxn modelId="{A28D8171-66A1-4D6D-9DC7-44A494523DEE}" type="presParOf" srcId="{8D487CF9-0CE2-4F32-B8E0-339E1EC55731}" destId="{B30E239D-7D32-4970-8BDB-75669803DEAA}" srcOrd="0" destOrd="0" presId="urn:microsoft.com/office/officeart/2005/8/layout/process2"/>
    <dgm:cxn modelId="{7D96A3DE-1D30-446E-9245-7C95D61F0145}" type="presParOf" srcId="{8D487CF9-0CE2-4F32-B8E0-339E1EC55731}" destId="{0207B006-63AF-4704-B103-BFD8848AF424}" srcOrd="1" destOrd="0" presId="urn:microsoft.com/office/officeart/2005/8/layout/process2"/>
    <dgm:cxn modelId="{3143E5BC-136E-407B-B83F-5EE11C213DA3}" type="presParOf" srcId="{0207B006-63AF-4704-B103-BFD8848AF424}" destId="{F428E6E8-F874-438D-955F-82157F2051CE}" srcOrd="0" destOrd="0" presId="urn:microsoft.com/office/officeart/2005/8/layout/process2"/>
    <dgm:cxn modelId="{7930A72C-0D31-496B-A8B6-83B56CE80163}" type="presParOf" srcId="{8D487CF9-0CE2-4F32-B8E0-339E1EC55731}" destId="{59CA8035-CD5C-4DE6-B518-733B3595CCC1}" srcOrd="2" destOrd="0" presId="urn:microsoft.com/office/officeart/2005/8/layout/process2"/>
    <dgm:cxn modelId="{CC31247C-CA02-4632-94F2-24459DCFBF6B}" type="presParOf" srcId="{8D487CF9-0CE2-4F32-B8E0-339E1EC55731}" destId="{9C505B70-69E2-4F85-9941-346DAC850DF6}" srcOrd="3" destOrd="0" presId="urn:microsoft.com/office/officeart/2005/8/layout/process2"/>
    <dgm:cxn modelId="{B7BA1D17-5F86-45AF-8D84-62B9578FC2EF}" type="presParOf" srcId="{9C505B70-69E2-4F85-9941-346DAC850DF6}" destId="{6D518862-CCA6-4078-BF20-0C90A3860552}" srcOrd="0" destOrd="0" presId="urn:microsoft.com/office/officeart/2005/8/layout/process2"/>
    <dgm:cxn modelId="{D50B9D48-6212-4C78-B6D7-C9DA683BBD5F}" type="presParOf" srcId="{8D487CF9-0CE2-4F32-B8E0-339E1EC55731}" destId="{90DCC94A-3E69-459B-A4DE-BD19B63EF15A}" srcOrd="4" destOrd="0" presId="urn:microsoft.com/office/officeart/2005/8/layout/process2"/>
    <dgm:cxn modelId="{435377EF-5D60-4D45-A055-C54F18969D80}" type="presParOf" srcId="{8D487CF9-0CE2-4F32-B8E0-339E1EC55731}" destId="{FC029465-7B2D-4E2E-B107-4FAE6A94F6E9}" srcOrd="5" destOrd="0" presId="urn:microsoft.com/office/officeart/2005/8/layout/process2"/>
    <dgm:cxn modelId="{7E8933E6-C307-467E-891A-9FE50FF39FC9}" type="presParOf" srcId="{FC029465-7B2D-4E2E-B107-4FAE6A94F6E9}" destId="{FB546E60-61B8-4118-8B91-AA8CCC4CE060}" srcOrd="0" destOrd="0" presId="urn:microsoft.com/office/officeart/2005/8/layout/process2"/>
    <dgm:cxn modelId="{E9EB19CA-C23D-4393-9A6D-CAF699615285}" type="presParOf" srcId="{8D487CF9-0CE2-4F32-B8E0-339E1EC55731}" destId="{C3297560-35A7-4A62-83BB-9DA6E45FFECF}" srcOrd="6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6EC27A3-2A89-4320-ADAC-1CAC365BBB9B}">
      <dsp:nvSpPr>
        <dsp:cNvPr id="0" name=""/>
        <dsp:cNvSpPr/>
      </dsp:nvSpPr>
      <dsp:spPr>
        <a:xfrm rot="5400000">
          <a:off x="4438509" y="-1682578"/>
          <a:ext cx="1037108" cy="466547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0955" rIns="41910" bIns="20955" numCol="1" spcCol="1270" anchor="ctr" anchorCtr="0">
          <a:noAutofit/>
        </a:bodyPr>
        <a:lstStyle/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en-US" sz="1100" kern="1200" dirty="0"/>
            <a:t>Web</a:t>
          </a:r>
          <a:r>
            <a:rPr kumimoji="1" lang="ja-JP" sz="1100" kern="1200" dirty="0"/>
            <a:t>ページにバナーを設定し、商品ページに誘導</a:t>
          </a:r>
          <a:endParaRPr lang="ja-JP" sz="1100" kern="1200" dirty="0"/>
        </a:p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100" kern="1200"/>
            <a:t>幅広い年代に対応</a:t>
          </a:r>
          <a:endParaRPr lang="ja-JP" altLang="en-US" sz="1100" kern="1200"/>
        </a:p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1100" kern="1200"/>
            <a:t>商品ページアクセス率は、</a:t>
          </a:r>
          <a:r>
            <a:rPr kumimoji="1" lang="en-US" sz="1100" kern="1200"/>
            <a:t>1</a:t>
          </a:r>
          <a:r>
            <a:rPr kumimoji="1" lang="ja-JP" sz="1100" kern="1200"/>
            <a:t>～</a:t>
          </a:r>
          <a:r>
            <a:rPr kumimoji="1" lang="en-US" sz="1100" kern="1200"/>
            <a:t>10</a:t>
          </a:r>
          <a:r>
            <a:rPr kumimoji="1" lang="ja-JP" sz="1100" kern="1200"/>
            <a:t>％</a:t>
          </a:r>
          <a:endParaRPr lang="ja-JP" sz="1100" kern="1200"/>
        </a:p>
      </dsp:txBody>
      <dsp:txXfrm rot="-5400000">
        <a:off x="2624328" y="182230"/>
        <a:ext cx="4614845" cy="935854"/>
      </dsp:txXfrm>
    </dsp:sp>
    <dsp:sp modelId="{6F191834-5F88-459E-B439-085D20B8A676}">
      <dsp:nvSpPr>
        <dsp:cNvPr id="0" name=""/>
        <dsp:cNvSpPr/>
      </dsp:nvSpPr>
      <dsp:spPr>
        <a:xfrm>
          <a:off x="0" y="1964"/>
          <a:ext cx="2624328" cy="12963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marL="0" lvl="0" indent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500" kern="1200" dirty="0"/>
            <a:t>バナー広告</a:t>
          </a:r>
          <a:endParaRPr lang="ja-JP" altLang="en-US" sz="2500" kern="1200" dirty="0"/>
        </a:p>
      </dsp:txBody>
      <dsp:txXfrm>
        <a:off x="63284" y="65248"/>
        <a:ext cx="2497760" cy="1169817"/>
      </dsp:txXfrm>
    </dsp:sp>
    <dsp:sp modelId="{A59B58E8-F95F-485A-9374-25E6C4CA4C53}">
      <dsp:nvSpPr>
        <dsp:cNvPr id="0" name=""/>
        <dsp:cNvSpPr/>
      </dsp:nvSpPr>
      <dsp:spPr>
        <a:xfrm rot="5400000">
          <a:off x="4438509" y="-321373"/>
          <a:ext cx="1037108" cy="466547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0955" rIns="41910" bIns="20955" numCol="1" spcCol="1270" anchor="ctr" anchorCtr="0">
          <a:noAutofit/>
        </a:bodyPr>
        <a:lstStyle/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100" kern="1200"/>
            <a:t>若い年代に有効</a:t>
          </a:r>
          <a:endParaRPr lang="ja-JP" altLang="en-US" sz="1100" kern="1200"/>
        </a:p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100" kern="1200"/>
            <a:t>ターゲット層に合わせた効果的な広告展開</a:t>
          </a:r>
          <a:endParaRPr lang="ja-JP" altLang="en-US" sz="1100" kern="1200"/>
        </a:p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1100" kern="1200"/>
            <a:t>商品ページアクセス率は、約</a:t>
          </a:r>
          <a:r>
            <a:rPr kumimoji="1" lang="en-US" sz="1100" kern="1200"/>
            <a:t>20</a:t>
          </a:r>
          <a:r>
            <a:rPr kumimoji="1" lang="ja-JP" sz="1100" kern="1200"/>
            <a:t>％</a:t>
          </a:r>
          <a:endParaRPr lang="ja-JP" sz="1100" kern="1200"/>
        </a:p>
      </dsp:txBody>
      <dsp:txXfrm rot="-5400000">
        <a:off x="2624328" y="1543435"/>
        <a:ext cx="4614845" cy="935854"/>
      </dsp:txXfrm>
    </dsp:sp>
    <dsp:sp modelId="{90AD3025-0846-495D-B4EF-7D4848090EA3}">
      <dsp:nvSpPr>
        <dsp:cNvPr id="0" name=""/>
        <dsp:cNvSpPr/>
      </dsp:nvSpPr>
      <dsp:spPr>
        <a:xfrm>
          <a:off x="0" y="1363169"/>
          <a:ext cx="2624328" cy="12963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marL="0" lvl="0" indent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500" kern="1200" dirty="0"/>
            <a:t>モバイル広告</a:t>
          </a:r>
          <a:endParaRPr lang="ja-JP" altLang="en-US" sz="2500" kern="1200" dirty="0"/>
        </a:p>
      </dsp:txBody>
      <dsp:txXfrm>
        <a:off x="63284" y="1426453"/>
        <a:ext cx="2497760" cy="1169817"/>
      </dsp:txXfrm>
    </dsp:sp>
    <dsp:sp modelId="{2EA7F179-2806-4307-8FC4-49EBF48B7019}">
      <dsp:nvSpPr>
        <dsp:cNvPr id="0" name=""/>
        <dsp:cNvSpPr/>
      </dsp:nvSpPr>
      <dsp:spPr>
        <a:xfrm rot="5400000">
          <a:off x="4438509" y="1039831"/>
          <a:ext cx="1037108" cy="466547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0955" rIns="41910" bIns="20955" numCol="1" spcCol="1270" anchor="ctr" anchorCtr="0">
          <a:noAutofit/>
        </a:bodyPr>
        <a:lstStyle/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100" kern="1200"/>
            <a:t>検索サイトの検索結果のページと連動して広告を提示</a:t>
          </a:r>
          <a:endParaRPr lang="ja-JP" altLang="en-US" sz="1100" kern="1200"/>
        </a:p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100" kern="1200"/>
            <a:t>利用者の関心のあるキーワードと連動することで広告効果を発揮</a:t>
          </a:r>
          <a:endParaRPr lang="ja-JP" altLang="en-US" sz="1100" kern="1200"/>
        </a:p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1100" kern="1200"/>
            <a:t>商品ページアクセス率は、約</a:t>
          </a:r>
          <a:r>
            <a:rPr kumimoji="1" lang="en-US" sz="1100" kern="1200"/>
            <a:t>25</a:t>
          </a:r>
          <a:r>
            <a:rPr kumimoji="1" lang="ja-JP" sz="1100" kern="1200"/>
            <a:t>％</a:t>
          </a:r>
          <a:endParaRPr lang="ja-JP" sz="1100" kern="1200"/>
        </a:p>
      </dsp:txBody>
      <dsp:txXfrm rot="-5400000">
        <a:off x="2624328" y="2904640"/>
        <a:ext cx="4614845" cy="935854"/>
      </dsp:txXfrm>
    </dsp:sp>
    <dsp:sp modelId="{46D1590A-88B0-4BAE-8C03-0911964FF1D9}">
      <dsp:nvSpPr>
        <dsp:cNvPr id="0" name=""/>
        <dsp:cNvSpPr/>
      </dsp:nvSpPr>
      <dsp:spPr>
        <a:xfrm>
          <a:off x="0" y="2724374"/>
          <a:ext cx="2624328" cy="12963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marL="0" lvl="0" indent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500" kern="1200" dirty="0"/>
            <a:t>検索連動型広告</a:t>
          </a:r>
          <a:endParaRPr lang="ja-JP" altLang="en-US" sz="2500" kern="1200" dirty="0"/>
        </a:p>
      </dsp:txBody>
      <dsp:txXfrm>
        <a:off x="63284" y="2787658"/>
        <a:ext cx="2497760" cy="116981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DD45B2-30AE-4C9A-8FCB-301CE94E75EC}">
      <dsp:nvSpPr>
        <dsp:cNvPr id="0" name=""/>
        <dsp:cNvSpPr/>
      </dsp:nvSpPr>
      <dsp:spPr>
        <a:xfrm rot="5400000">
          <a:off x="4438509" y="-1682578"/>
          <a:ext cx="1037108" cy="466547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/>
            <a:t>商品やサービスの認知</a:t>
          </a:r>
          <a:endParaRPr lang="ja-JP" altLang="en-US" sz="1700" kern="1200"/>
        </a:p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/>
            <a:t>知名度向上</a:t>
          </a:r>
          <a:endParaRPr lang="ja-JP" altLang="en-US" sz="1700" kern="1200"/>
        </a:p>
      </dsp:txBody>
      <dsp:txXfrm rot="-5400000">
        <a:off x="2624328" y="182230"/>
        <a:ext cx="4614845" cy="935854"/>
      </dsp:txXfrm>
    </dsp:sp>
    <dsp:sp modelId="{F08EE95F-84AC-4505-9AA7-47938DA77575}">
      <dsp:nvSpPr>
        <dsp:cNvPr id="0" name=""/>
        <dsp:cNvSpPr/>
      </dsp:nvSpPr>
      <dsp:spPr>
        <a:xfrm>
          <a:off x="0" y="1964"/>
          <a:ext cx="2624328" cy="12963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0" lvl="0" indent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kern="1200" spc="-150" dirty="0"/>
            <a:t>ブランディング型</a:t>
          </a:r>
          <a:endParaRPr lang="ja-JP" altLang="en-US" sz="2400" kern="1200" spc="-150" dirty="0"/>
        </a:p>
      </dsp:txBody>
      <dsp:txXfrm>
        <a:off x="63284" y="65248"/>
        <a:ext cx="2497760" cy="1169817"/>
      </dsp:txXfrm>
    </dsp:sp>
    <dsp:sp modelId="{4FB713AB-F3D4-4C46-BE5D-028F6DFC0E32}">
      <dsp:nvSpPr>
        <dsp:cNvPr id="0" name=""/>
        <dsp:cNvSpPr/>
      </dsp:nvSpPr>
      <dsp:spPr>
        <a:xfrm rot="5400000">
          <a:off x="4438509" y="-321373"/>
          <a:ext cx="1037108" cy="466547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/>
            <a:t>広告主サイトへ誘引</a:t>
          </a:r>
          <a:endParaRPr lang="ja-JP" altLang="en-US" sz="1700" kern="1200"/>
        </a:p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/>
            <a:t>商品の購買促進</a:t>
          </a:r>
          <a:endParaRPr lang="ja-JP" altLang="en-US" sz="1700" kern="1200"/>
        </a:p>
      </dsp:txBody>
      <dsp:txXfrm rot="-5400000">
        <a:off x="2624328" y="1543435"/>
        <a:ext cx="4614845" cy="935854"/>
      </dsp:txXfrm>
    </dsp:sp>
    <dsp:sp modelId="{48C933BC-F6CD-485B-BF87-64CA75C399AF}">
      <dsp:nvSpPr>
        <dsp:cNvPr id="0" name=""/>
        <dsp:cNvSpPr/>
      </dsp:nvSpPr>
      <dsp:spPr>
        <a:xfrm>
          <a:off x="0" y="1363169"/>
          <a:ext cx="2624328" cy="12963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0" lvl="0" indent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kern="1200"/>
            <a:t>レスポンス型</a:t>
          </a:r>
          <a:endParaRPr lang="ja-JP" altLang="en-US" sz="2400" kern="1200"/>
        </a:p>
      </dsp:txBody>
      <dsp:txXfrm>
        <a:off x="63284" y="1426453"/>
        <a:ext cx="2497760" cy="1169817"/>
      </dsp:txXfrm>
    </dsp:sp>
    <dsp:sp modelId="{CDBADD51-2315-428A-A0A4-061803644CB5}">
      <dsp:nvSpPr>
        <dsp:cNvPr id="0" name=""/>
        <dsp:cNvSpPr/>
      </dsp:nvSpPr>
      <dsp:spPr>
        <a:xfrm rot="5400000">
          <a:off x="4438509" y="1039831"/>
          <a:ext cx="1037108" cy="466547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/>
            <a:t>ユーザー間でのクチコミの創出</a:t>
          </a:r>
          <a:endParaRPr lang="ja-JP" altLang="en-US" sz="1700" kern="1200"/>
        </a:p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/>
            <a:t>商品情報拡散による話題性喚起</a:t>
          </a:r>
          <a:endParaRPr lang="ja-JP" altLang="en-US" sz="1700" kern="1200"/>
        </a:p>
      </dsp:txBody>
      <dsp:txXfrm rot="-5400000">
        <a:off x="2624328" y="2904640"/>
        <a:ext cx="4614845" cy="935854"/>
      </dsp:txXfrm>
    </dsp:sp>
    <dsp:sp modelId="{E9F3E04C-4BD8-4349-A1F4-EE8ABBA94B33}">
      <dsp:nvSpPr>
        <dsp:cNvPr id="0" name=""/>
        <dsp:cNvSpPr/>
      </dsp:nvSpPr>
      <dsp:spPr>
        <a:xfrm>
          <a:off x="0" y="2724374"/>
          <a:ext cx="2624328" cy="12963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0" lvl="0" indent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kern="1200"/>
            <a:t>バイラル型</a:t>
          </a:r>
          <a:endParaRPr lang="ja-JP" altLang="en-US" sz="2400" kern="1200"/>
        </a:p>
      </dsp:txBody>
      <dsp:txXfrm>
        <a:off x="63284" y="2787658"/>
        <a:ext cx="2497760" cy="116981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0E239D-7D32-4970-8BDB-75669803DEAA}">
      <dsp:nvSpPr>
        <dsp:cNvPr id="0" name=""/>
        <dsp:cNvSpPr/>
      </dsp:nvSpPr>
      <dsp:spPr>
        <a:xfrm>
          <a:off x="8923" y="3038"/>
          <a:ext cx="4029484" cy="56491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83000"/>
                <a:satMod val="10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600" kern="1200" dirty="0"/>
            <a:t>① 目標の明確化</a:t>
          </a:r>
        </a:p>
      </dsp:txBody>
      <dsp:txXfrm>
        <a:off x="25469" y="19584"/>
        <a:ext cx="3996392" cy="531823"/>
      </dsp:txXfrm>
    </dsp:sp>
    <dsp:sp modelId="{0207B006-63AF-4704-B103-BFD8848AF424}">
      <dsp:nvSpPr>
        <dsp:cNvPr id="0" name=""/>
        <dsp:cNvSpPr/>
      </dsp:nvSpPr>
      <dsp:spPr>
        <a:xfrm rot="5400000">
          <a:off x="1917743" y="584507"/>
          <a:ext cx="211843" cy="25421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83000"/>
                <a:satMod val="100000"/>
                <a:lumMod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 w="6350">
          <a:solidFill>
            <a:schemeClr val="bg1">
              <a:lumMod val="50000"/>
            </a:schemeClr>
          </a:solidFill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100" kern="1200"/>
        </a:p>
      </dsp:txBody>
      <dsp:txXfrm rot="-5400000">
        <a:off x="1947402" y="605691"/>
        <a:ext cx="152527" cy="148290"/>
      </dsp:txXfrm>
    </dsp:sp>
    <dsp:sp modelId="{59CA8035-CD5C-4DE6-B518-733B3595CCC1}">
      <dsp:nvSpPr>
        <dsp:cNvPr id="0" name=""/>
        <dsp:cNvSpPr/>
      </dsp:nvSpPr>
      <dsp:spPr>
        <a:xfrm>
          <a:off x="8923" y="850411"/>
          <a:ext cx="4029484" cy="56491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83000"/>
                <a:satMod val="10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600" kern="1200" dirty="0"/>
            <a:t>② 業務契約</a:t>
          </a:r>
        </a:p>
      </dsp:txBody>
      <dsp:txXfrm>
        <a:off x="25469" y="866957"/>
        <a:ext cx="3996392" cy="531823"/>
      </dsp:txXfrm>
    </dsp:sp>
    <dsp:sp modelId="{9C505B70-69E2-4F85-9941-346DAC850DF6}">
      <dsp:nvSpPr>
        <dsp:cNvPr id="0" name=""/>
        <dsp:cNvSpPr/>
      </dsp:nvSpPr>
      <dsp:spPr>
        <a:xfrm rot="5400000">
          <a:off x="1917743" y="1431880"/>
          <a:ext cx="211843" cy="25421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83000"/>
                <a:satMod val="100000"/>
                <a:lumMod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 w="6350">
          <a:solidFill>
            <a:schemeClr val="bg1">
              <a:lumMod val="50000"/>
            </a:schemeClr>
          </a:solidFill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100" kern="1200"/>
        </a:p>
      </dsp:txBody>
      <dsp:txXfrm rot="-5400000">
        <a:off x="1947402" y="1453064"/>
        <a:ext cx="152527" cy="148290"/>
      </dsp:txXfrm>
    </dsp:sp>
    <dsp:sp modelId="{90DCC94A-3E69-459B-A4DE-BD19B63EF15A}">
      <dsp:nvSpPr>
        <dsp:cNvPr id="0" name=""/>
        <dsp:cNvSpPr/>
      </dsp:nvSpPr>
      <dsp:spPr>
        <a:xfrm>
          <a:off x="0" y="1697784"/>
          <a:ext cx="4047331" cy="56491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83000"/>
                <a:satMod val="10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600" kern="1200" dirty="0"/>
            <a:t>③ インターネット広告出稿</a:t>
          </a:r>
        </a:p>
      </dsp:txBody>
      <dsp:txXfrm>
        <a:off x="16546" y="1714330"/>
        <a:ext cx="4014239" cy="531823"/>
      </dsp:txXfrm>
    </dsp:sp>
    <dsp:sp modelId="{FC029465-7B2D-4E2E-B107-4FAE6A94F6E9}">
      <dsp:nvSpPr>
        <dsp:cNvPr id="0" name=""/>
        <dsp:cNvSpPr/>
      </dsp:nvSpPr>
      <dsp:spPr>
        <a:xfrm rot="5400000">
          <a:off x="1917743" y="2276823"/>
          <a:ext cx="211843" cy="25421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83000"/>
                <a:satMod val="100000"/>
                <a:lumMod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 w="6350">
          <a:solidFill>
            <a:schemeClr val="bg1">
              <a:lumMod val="50000"/>
            </a:schemeClr>
          </a:solidFill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100" kern="1200"/>
        </a:p>
      </dsp:txBody>
      <dsp:txXfrm rot="-5400000">
        <a:off x="1947402" y="2298007"/>
        <a:ext cx="152527" cy="148290"/>
      </dsp:txXfrm>
    </dsp:sp>
    <dsp:sp modelId="{C3297560-35A7-4A62-83BB-9DA6E45FFECF}">
      <dsp:nvSpPr>
        <dsp:cNvPr id="0" name=""/>
        <dsp:cNvSpPr/>
      </dsp:nvSpPr>
      <dsp:spPr>
        <a:xfrm>
          <a:off x="0" y="2545157"/>
          <a:ext cx="4047331" cy="56491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83000"/>
                <a:satMod val="10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600" kern="1200" dirty="0"/>
            <a:t>④ </a:t>
          </a:r>
          <a:r>
            <a:rPr kumimoji="1" lang="en-US" altLang="ja-JP" sz="1600" kern="1200" dirty="0"/>
            <a:t>PDCA</a:t>
          </a:r>
          <a:r>
            <a:rPr kumimoji="1" lang="ja-JP" altLang="en-US" sz="1600" kern="1200" dirty="0"/>
            <a:t>の実践</a:t>
          </a:r>
        </a:p>
      </dsp:txBody>
      <dsp:txXfrm>
        <a:off x="16546" y="2561703"/>
        <a:ext cx="4014239" cy="5318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0.403</cdr:x>
      <cdr:y>0.39671</cdr:y>
    </cdr:from>
    <cdr:to>
      <cdr:x>0.597</cdr:x>
      <cdr:y>0.58438</cdr:y>
    </cdr:to>
    <cdr:sp macro="" textlink="">
      <cdr:nvSpPr>
        <cdr:cNvPr id="2" name="テキスト ボックス 7"/>
        <cdr:cNvSpPr txBox="1"/>
      </cdr:nvSpPr>
      <cdr:spPr>
        <a:xfrm xmlns:a="http://schemas.openxmlformats.org/drawingml/2006/main">
          <a:off x="2937815" y="1756632"/>
          <a:ext cx="1414170" cy="830997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ja-JP"/>
          </a:defPPr>
          <a:lvl1pPr marL="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kumimoji="1" lang="ja-JP" altLang="en-US" sz="1600" dirty="0"/>
            <a:t>総広告費</a:t>
          </a:r>
          <a:endParaRPr kumimoji="1" lang="en-US" altLang="ja-JP" sz="1600" dirty="0"/>
        </a:p>
        <a:p xmlns:a="http://schemas.openxmlformats.org/drawingml/2006/main">
          <a:pPr algn="ctr"/>
          <a:r>
            <a:rPr lang="en-US" altLang="ja-JP" sz="1600" dirty="0"/>
            <a:t>6</a:t>
          </a:r>
          <a:r>
            <a:rPr lang="ja-JP" altLang="en-US" sz="1600" dirty="0"/>
            <a:t>兆</a:t>
          </a:r>
          <a:r>
            <a:rPr lang="en-US" altLang="ja-JP" sz="1600" dirty="0"/>
            <a:t>1,522</a:t>
          </a:r>
          <a:r>
            <a:rPr lang="ja-JP" altLang="en-US" sz="1600" dirty="0"/>
            <a:t>億円</a:t>
          </a:r>
          <a:endParaRPr lang="en-US" altLang="ja-JP" sz="1600" dirty="0"/>
        </a:p>
        <a:p xmlns:a="http://schemas.openxmlformats.org/drawingml/2006/main">
          <a:pPr algn="ctr"/>
          <a:r>
            <a:rPr kumimoji="1" lang="ja-JP" altLang="en-US" sz="1600" dirty="0"/>
            <a:t>（</a:t>
          </a:r>
          <a:r>
            <a:rPr kumimoji="1" lang="en-US" altLang="ja-JP" sz="1600" dirty="0"/>
            <a:t>2021</a:t>
          </a:r>
          <a:r>
            <a:rPr kumimoji="1" lang="ja-JP" altLang="en-US" sz="1600" dirty="0"/>
            <a:t>年）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98B975-1AC9-4DE6-9BF7-5A446A6311D9}" type="datetimeFigureOut">
              <a:rPr kumimoji="1" lang="ja-JP" altLang="en-US" smtClean="0"/>
              <a:t>2021/9/27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D251C3-D6AD-4B7A-B61E-C16E2241A68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93641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4CAA941-2C66-40F9-B7BC-55E328084198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680950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9144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3800" spc="200" baseline="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189" indent="0" algn="ctr">
              <a:buNone/>
              <a:defRPr sz="1600"/>
            </a:lvl2pPr>
            <a:lvl3pPr marL="914377" indent="0" algn="ctr">
              <a:buNone/>
              <a:defRPr sz="16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08C546AB-5696-4878-849B-74418745761E}" type="datetime1">
              <a:rPr kumimoji="1" lang="ja-JP" altLang="en-US" smtClean="0"/>
              <a:t>2021/9/27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インターネット広告のご紹介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4898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D6625-0ED6-4A85-B213-5E23818DF861}" type="datetime1">
              <a:rPr kumimoji="1" lang="ja-JP" altLang="en-US" smtClean="0"/>
              <a:t>2021/9/27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インターネット広告のご紹介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19078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762000"/>
            <a:ext cx="1971675" cy="5410200"/>
          </a:xfrm>
        </p:spPr>
        <p:txBody>
          <a:bodyPr vert="eaVert" lIns="45720" tIns="91440" rIns="45720" bIns="9144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1" y="762000"/>
            <a:ext cx="5686425" cy="54102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BF9F8-7DE9-4788-A135-9CA3EEF9647E}" type="datetime1">
              <a:rPr kumimoji="1" lang="ja-JP" altLang="en-US" smtClean="0"/>
              <a:t>2021/9/27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インターネット広告のご紹介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7543800" y="173563"/>
            <a:ext cx="0" cy="6858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05846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04017-EA8C-4573-8C41-F166DFCBBA5A}" type="datetime1">
              <a:rPr kumimoji="1" lang="ja-JP" altLang="en-US" smtClean="0"/>
              <a:t>2021/9/27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32200" y="6470704"/>
            <a:ext cx="1932577" cy="274320"/>
          </a:xfrm>
        </p:spPr>
        <p:txBody>
          <a:bodyPr/>
          <a:lstStyle/>
          <a:p>
            <a:r>
              <a:rPr kumimoji="1" lang="ja-JP" altLang="en-US"/>
              <a:t>インターネット広告のご紹介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46109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9144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2800" b="0" spc="200" baseline="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EF201-EBE3-4405-B7E7-C84A75509A01}" type="datetime1">
              <a:rPr kumimoji="1" lang="ja-JP" altLang="en-US" smtClean="0"/>
              <a:t>2021/9/27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インターネット広告のご紹介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5505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8096" y="2286000"/>
            <a:ext cx="35661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1990" y="2286000"/>
            <a:ext cx="35661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0A017-18EC-4CDF-96D0-49670E166296}" type="datetime1">
              <a:rPr kumimoji="1" lang="ja-JP" altLang="en-US" smtClean="0"/>
              <a:t>2021/9/27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インターネット広告のご紹介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64596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096" y="2967788"/>
            <a:ext cx="356616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1990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marL="0" lvl="0" indent="0" algn="l" defTabSz="914377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1990" y="2967788"/>
            <a:ext cx="356616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CF27E-88B6-4961-9284-A15C574DF526}" type="datetime1">
              <a:rPr kumimoji="1" lang="ja-JP" altLang="en-US" smtClean="0"/>
              <a:t>2021/9/27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インターネット広告のご紹介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00993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9E52C-7F4D-40C3-A029-EAEBE8888BF1}" type="datetime1">
              <a:rPr kumimoji="1" lang="ja-JP" altLang="en-US" smtClean="0"/>
              <a:t>2021/9/27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インターネット広告のご紹介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2251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BC59C-3276-495B-9ED6-A45AE5432093}" type="datetime1">
              <a:rPr kumimoji="1" lang="ja-JP" altLang="en-US" smtClean="0"/>
              <a:t>2021/9/27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インターネット広告のご紹介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20919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68096" y="471509"/>
            <a:ext cx="329184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2800" baseline="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822960"/>
            <a:ext cx="4258818" cy="51846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329184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4167-8304-4DCB-BC01-6DAA32ACE6FE}" type="datetime1">
              <a:rPr kumimoji="1" lang="ja-JP" altLang="en-US" smtClean="0"/>
              <a:t>2021/9/27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インターネット広告のご紹介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92129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8"/>
            <a:ext cx="5829300" cy="1463040"/>
          </a:xfrm>
        </p:spPr>
        <p:txBody>
          <a:bodyPr anchor="ctr">
            <a:normAutofit/>
          </a:bodyPr>
          <a:lstStyle>
            <a:lvl1pPr algn="r">
              <a:defRPr sz="2800" spc="200" baseline="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7950" y="4960138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EC4D9-CB0D-4F7C-AF89-A9C3F20F8DA8}" type="datetime1">
              <a:rPr kumimoji="1" lang="ja-JP" altLang="en-US" smtClean="0"/>
              <a:t>2021/9/27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インターネット広告のご紹介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7754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286000"/>
            <a:ext cx="7290055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8097" y="6470704"/>
            <a:ext cx="161560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DE7AA488-7EB6-405F-93EC-6EFA140A5D84}" type="datetime1">
              <a:rPr kumimoji="1" lang="ja-JP" altLang="en-US" smtClean="0"/>
              <a:t>2021/9/27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2200" y="6470704"/>
            <a:ext cx="4426094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r>
              <a:rPr kumimoji="1" lang="ja-JP" altLang="en-US"/>
              <a:t>インターネット広告のご紹介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28000" y="6470704"/>
            <a:ext cx="73025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5715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6332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dt="0"/>
  <p:txStyles>
    <p:titleStyle>
      <a:lvl1pPr algn="l" defTabSz="914377" rtl="0" eaLnBrk="1" latinLnBrk="0" hangingPunct="1">
        <a:lnSpc>
          <a:spcPct val="80000"/>
        </a:lnSpc>
        <a:spcBef>
          <a:spcPct val="0"/>
        </a:spcBef>
        <a:buNone/>
        <a:defRPr kumimoji="1" sz="3800" kern="1200" cap="all" spc="100" baseline="0">
          <a:solidFill>
            <a:schemeClr val="tx1">
              <a:lumMod val="90000"/>
              <a:lumOff val="10000"/>
            </a:schemeClr>
          </a:solidFill>
          <a:latin typeface="メイリオ" panose="020B0604030504040204" pitchFamily="50" charset="-128"/>
          <a:ea typeface="メイリオ" panose="020B0604030504040204" pitchFamily="50" charset="-128"/>
          <a:cs typeface="+mj-cs"/>
        </a:defRPr>
      </a:lvl1pPr>
    </p:titleStyle>
    <p:bodyStyle>
      <a:lvl1pPr marL="91440" indent="-91440" algn="l" defTabSz="914377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インターネット広告の</a:t>
            </a:r>
            <a:br>
              <a:rPr kumimoji="1" lang="en-US" altLang="ja-JP" dirty="0"/>
            </a:br>
            <a:r>
              <a:rPr kumimoji="1" lang="ja-JP" altLang="en-US" dirty="0"/>
              <a:t>ご紹介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6457950" y="4960137"/>
            <a:ext cx="2686050" cy="1463040"/>
          </a:xfrm>
        </p:spPr>
        <p:txBody>
          <a:bodyPr/>
          <a:lstStyle/>
          <a:p>
            <a:r>
              <a:rPr lang="ja-JP" altLang="en-US" dirty="0"/>
              <a:t>株式会社ジェーシーネット</a:t>
            </a:r>
          </a:p>
        </p:txBody>
      </p:sp>
    </p:spTree>
    <p:extLst>
      <p:ext uri="{BB962C8B-B14F-4D97-AF65-F5344CB8AC3E}">
        <p14:creationId xmlns:p14="http://schemas.microsoft.com/office/powerpoint/2010/main" val="31985496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インターネット広告の特長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l"/>
            </a:pPr>
            <a:r>
              <a:rPr kumimoji="1" lang="ja-JP" altLang="en-US" dirty="0"/>
              <a:t>インターネットは、少ない投資と少ない人員で大きな反響を期待できる優れたツールです。</a:t>
            </a:r>
            <a:endParaRPr kumimoji="1" lang="en-US" altLang="ja-JP" dirty="0"/>
          </a:p>
          <a:p>
            <a:pPr>
              <a:buFont typeface="Wingdings" panose="05000000000000000000" pitchFamily="2" charset="2"/>
              <a:buChar char="l"/>
            </a:pPr>
            <a:r>
              <a:rPr kumimoji="1" lang="ja-JP" altLang="en-US" dirty="0"/>
              <a:t>インターネット広告は、明確なターゲッティングが可能で、効果的な媒体です。</a:t>
            </a:r>
            <a:endParaRPr kumimoji="1" lang="en-US" altLang="ja-JP" dirty="0"/>
          </a:p>
          <a:p>
            <a:pPr>
              <a:buFont typeface="Wingdings" panose="05000000000000000000" pitchFamily="2" charset="2"/>
              <a:buChar char="l"/>
            </a:pPr>
            <a:r>
              <a:rPr kumimoji="1" lang="ja-JP" altLang="en-US" dirty="0"/>
              <a:t>インターネット広告は、アクセスログ解析を使った効果測定が容易で、広告戦略が行いやすくなります。</a:t>
            </a: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7E7A5AF-11CB-4D0A-A240-B41DF6A20A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インターネット広告のご紹介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19D1B15-B548-4A61-81CF-C13491BC9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68226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710886" cy="1499616"/>
          </a:xfrm>
        </p:spPr>
        <p:txBody>
          <a:bodyPr/>
          <a:lstStyle/>
          <a:p>
            <a:r>
              <a:rPr kumimoji="1" lang="ja-JP" altLang="en-US" spc="-150" dirty="0"/>
              <a:t>インター</a:t>
            </a:r>
            <a:r>
              <a:rPr lang="ja-JP" altLang="en-US" spc="-150" dirty="0"/>
              <a:t>ネット広告のタイプと特徴</a:t>
            </a:r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/>
          </p:nvPr>
        </p:nvGraphicFramePr>
        <p:xfrm>
          <a:off x="768350" y="2286000"/>
          <a:ext cx="72898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44FF9F0-BE03-42FD-9672-6F3B2AE380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インターネット広告のご紹介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12F9DCF3-9A4F-4D9E-9DEF-97884BD56C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91584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インター</a:t>
            </a:r>
            <a:r>
              <a:rPr lang="ja-JP" altLang="en-US" dirty="0"/>
              <a:t>ネット広告の実施目的</a:t>
            </a:r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/>
          </p:nvPr>
        </p:nvGraphicFramePr>
        <p:xfrm>
          <a:off x="768350" y="2286000"/>
          <a:ext cx="72898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4918418C-1FA0-4389-B012-6F4E03F145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インターネット広告のご紹介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EBB8DFAF-AEB3-484D-AE8B-066733C701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3119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0426" y="585216"/>
            <a:ext cx="8640000" cy="1499616"/>
          </a:xfrm>
        </p:spPr>
        <p:txBody>
          <a:bodyPr>
            <a:noAutofit/>
          </a:bodyPr>
          <a:lstStyle/>
          <a:p>
            <a:r>
              <a:rPr lang="ja-JP" altLang="en-US" spc="-300" dirty="0"/>
              <a:t>インターネットの利用者数・人口普及率</a:t>
            </a:r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/>
          </p:nvPr>
        </p:nvGraphicFramePr>
        <p:xfrm>
          <a:off x="252000" y="2016000"/>
          <a:ext cx="8640000" cy="44547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矢印: 右 2">
            <a:extLst>
              <a:ext uri="{FF2B5EF4-FFF2-40B4-BE49-F238E27FC236}">
                <a16:creationId xmlns:a16="http://schemas.microsoft.com/office/drawing/2014/main" id="{6F5291F2-C3F3-4B33-98CE-81DF3C9B3389}"/>
              </a:ext>
            </a:extLst>
          </p:cNvPr>
          <p:cNvSpPr/>
          <p:nvPr/>
        </p:nvSpPr>
        <p:spPr>
          <a:xfrm rot="21051030">
            <a:off x="2080591" y="3371151"/>
            <a:ext cx="4982818" cy="627093"/>
          </a:xfrm>
          <a:prstGeom prst="rightArrow">
            <a:avLst/>
          </a:prstGeom>
          <a:solidFill>
            <a:srgbClr val="C0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/>
              <a:t>10</a:t>
            </a:r>
            <a:r>
              <a:rPr kumimoji="1" lang="ja-JP" altLang="en-US" dirty="0"/>
              <a:t>年で高い普及率に</a:t>
            </a: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1AA7812-B27A-4A99-9435-A3B9BB395A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インターネット広告のご紹介</a:t>
            </a: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AA6A407-3E7B-4494-89AB-14B7430F35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38119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媒体別広告費の推移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3"/>
          <p:cNvGraphicFramePr>
            <a:graphicFrameLocks noGrp="1"/>
          </p:cNvGraphicFramePr>
          <p:nvPr>
            <p:ph idx="1"/>
            <p:extLst/>
          </p:nvPr>
        </p:nvGraphicFramePr>
        <p:xfrm>
          <a:off x="252001" y="1857933"/>
          <a:ext cx="8639999" cy="4427996"/>
        </p:xfrm>
        <a:graphic>
          <a:graphicData uri="http://schemas.openxmlformats.org/drawingml/2006/table">
            <a:tbl>
              <a:tblPr>
                <a:tableStyleId>{16D9F66E-5EB9-4882-86FB-DCBF35E3C3E4}</a:tableStyleId>
              </a:tblPr>
              <a:tblGrid>
                <a:gridCol w="108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369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2050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2050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2050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2050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2050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2050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16341">
                <a:tc rowSpan="2" gridSpan="2">
                  <a:txBody>
                    <a:bodyPr/>
                    <a:lstStyle/>
                    <a:p>
                      <a:pPr algn="l"/>
                      <a:endParaRPr kumimoji="1" lang="ja-JP" altLang="en-US" sz="1400" dirty="0"/>
                    </a:p>
                  </a:txBody>
                  <a:tcPr anchor="ctr"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/>
                        <a:t>広告費（億円）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/>
                        <a:t>構成比（％）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6341">
                <a:tc gridSpan="2"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2019</a:t>
                      </a:r>
                      <a:r>
                        <a:rPr kumimoji="1" lang="ja-JP" altLang="en-US" sz="1400" kern="1200" dirty="0"/>
                        <a:t>年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2020</a:t>
                      </a:r>
                      <a:r>
                        <a:rPr kumimoji="1" lang="ja-JP" altLang="en-US" sz="1400" kern="1200" dirty="0"/>
                        <a:t>年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2021</a:t>
                      </a:r>
                      <a:r>
                        <a:rPr kumimoji="1" lang="ja-JP" altLang="en-US" sz="1400" kern="1200" dirty="0"/>
                        <a:t>年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2019</a:t>
                      </a:r>
                      <a:r>
                        <a:rPr kumimoji="1" lang="ja-JP" altLang="en-US" sz="1400" kern="1200" dirty="0"/>
                        <a:t>年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2020</a:t>
                      </a:r>
                      <a:r>
                        <a:rPr kumimoji="1" lang="ja-JP" altLang="en-US" sz="1400" kern="1200" dirty="0"/>
                        <a:t>年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2021</a:t>
                      </a:r>
                      <a:r>
                        <a:rPr kumimoji="1" lang="ja-JP" altLang="en-US" sz="1400" kern="1200" dirty="0"/>
                        <a:t>年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6341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/>
                        <a:t>マスコミ</a:t>
                      </a:r>
                    </a:p>
                  </a:txBody>
                  <a:tcPr anchor="ctr"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28,809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28,885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29,393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48.9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48.4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47.8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6341">
                <a:tc rowSpan="3">
                  <a:txBody>
                    <a:bodyPr/>
                    <a:lstStyle/>
                    <a:p>
                      <a:pPr algn="l"/>
                      <a:endParaRPr kumimoji="1" lang="ja-JP" altLang="en-US" sz="1400" dirty="0"/>
                    </a:p>
                  </a:txBody>
                  <a:tcPr anchor="ctr"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kern="1200" dirty="0"/>
                        <a:t>テレビ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18,770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19,023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19,564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31.9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31.9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31.8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6341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kern="1200" dirty="0"/>
                        <a:t>新聞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6,242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6,170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6,057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10.6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10.3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9.8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6341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kern="1200" dirty="0"/>
                        <a:t>その他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3,797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3,692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3,772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6.4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6.2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6.1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6341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kern="1200" dirty="0"/>
                        <a:t>インターネット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B w="12700" cmpd="sng">
                      <a:noFill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8,680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9,381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10,519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14.7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15.7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17.1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6341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mpd="sng">
                      <a:noFill/>
                    </a:lnT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kern="1200" dirty="0"/>
                        <a:t>媒体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6,629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7,203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8,245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11.3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12.1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13.4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16341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kern="1200" dirty="0"/>
                        <a:t>制作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2,051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2,178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2,274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3.5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3.6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3.7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15563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/>
                        <a:t>プロモーションメディアほか</a:t>
                      </a:r>
                    </a:p>
                  </a:txBody>
                  <a:tcPr anchor="ctr"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21,424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21,446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21,610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36.4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35.9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35.1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16341">
                <a:tc rowSpan="3">
                  <a:txBody>
                    <a:bodyPr/>
                    <a:lstStyle/>
                    <a:p>
                      <a:pPr algn="l"/>
                      <a:endParaRPr kumimoji="1" lang="ja-JP" altLang="en-US" sz="1400" dirty="0"/>
                    </a:p>
                  </a:txBody>
                  <a:tcPr anchor="ctr"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kern="1200" dirty="0"/>
                        <a:t>折り込み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5,165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5,103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4,920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8.8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8.5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8.0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16341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DM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3,960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3,893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3,923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6.7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6.5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6.4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16341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kern="1200" dirty="0"/>
                        <a:t>その他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12,299</a:t>
                      </a:r>
                      <a:endParaRPr kumimoji="1" lang="en-US" altLang="ja-JP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12,450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12,767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20.9</a:t>
                      </a:r>
                      <a:endParaRPr kumimoji="1" lang="en-US" altLang="ja-JP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20.9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20.8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16341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/>
                        <a:t>総計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58,913</a:t>
                      </a:r>
                      <a:endParaRPr kumimoji="1" lang="en-US" altLang="ja-JP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59,712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61,522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100.0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100.0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100.0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5C2AEB5-D295-43AB-80BF-ED06120491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インターネット広告のご紹介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2F5EA926-2CD2-42B9-89A3-3B622ADAFB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38051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媒体別広告費の割合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11"/>
          <p:cNvGraphicFramePr>
            <a:graphicFrameLocks noGrp="1"/>
          </p:cNvGraphicFramePr>
          <p:nvPr>
            <p:ph idx="1"/>
            <p:extLst/>
          </p:nvPr>
        </p:nvGraphicFramePr>
        <p:xfrm>
          <a:off x="927100" y="2084832"/>
          <a:ext cx="7289800" cy="442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A413CE7-A26E-449F-B53C-3969F67DD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インターネット広告のご紹介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05003851-B3FB-4EA1-8665-F78A8073AE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61945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68095" y="585216"/>
            <a:ext cx="8254625" cy="1499616"/>
          </a:xfrm>
        </p:spPr>
        <p:txBody>
          <a:bodyPr>
            <a:normAutofit/>
          </a:bodyPr>
          <a:lstStyle/>
          <a:p>
            <a:r>
              <a:rPr lang="ja-JP" altLang="en-US" dirty="0"/>
              <a:t>インターネット利用端末の種類</a:t>
            </a:r>
            <a:endParaRPr kumimoji="1" lang="ja-JP" altLang="en-US" dirty="0"/>
          </a:p>
        </p:txBody>
      </p:sp>
      <p:sp>
        <p:nvSpPr>
          <p:cNvPr id="6" name="円/楕円 5"/>
          <p:cNvSpPr/>
          <p:nvPr/>
        </p:nvSpPr>
        <p:spPr>
          <a:xfrm>
            <a:off x="1703500" y="2892895"/>
            <a:ext cx="4347185" cy="2445924"/>
          </a:xfrm>
          <a:prstGeom prst="ellipse">
            <a:avLst/>
          </a:prstGeom>
          <a:solidFill>
            <a:schemeClr val="accent1">
              <a:alpha val="44000"/>
            </a:schemeClr>
          </a:solidFill>
          <a:ln w="444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7" name="円/楕円 6"/>
          <p:cNvSpPr/>
          <p:nvPr/>
        </p:nvSpPr>
        <p:spPr>
          <a:xfrm>
            <a:off x="2396529" y="2342562"/>
            <a:ext cx="4564545" cy="2568221"/>
          </a:xfrm>
          <a:prstGeom prst="ellipse">
            <a:avLst/>
          </a:prstGeom>
          <a:solidFill>
            <a:schemeClr val="accent3">
              <a:lumMod val="40000"/>
              <a:lumOff val="60000"/>
              <a:alpha val="44000"/>
            </a:schemeClr>
          </a:solidFill>
          <a:ln w="444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8" name="円/楕円 7"/>
          <p:cNvSpPr/>
          <p:nvPr/>
        </p:nvSpPr>
        <p:spPr>
          <a:xfrm>
            <a:off x="4349612" y="3932413"/>
            <a:ext cx="2156267" cy="1213214"/>
          </a:xfrm>
          <a:prstGeom prst="ellipse">
            <a:avLst/>
          </a:prstGeom>
          <a:solidFill>
            <a:srgbClr val="CC66FF">
              <a:alpha val="44000"/>
            </a:srgbClr>
          </a:solidFill>
          <a:ln w="44450">
            <a:solidFill>
              <a:srgbClr val="CC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メイリオ" panose="020B0604030504040204" pitchFamily="50" charset="-128"/>
              <a:cs typeface="+mn-cs"/>
            </a:endParaRPr>
          </a:p>
        </p:txBody>
      </p:sp>
      <p:cxnSp>
        <p:nvCxnSpPr>
          <p:cNvPr id="9" name="直線コネクタ 8"/>
          <p:cNvCxnSpPr>
            <a:stCxn id="7" idx="7"/>
          </p:cNvCxnSpPr>
          <p:nvPr/>
        </p:nvCxnSpPr>
        <p:spPr>
          <a:xfrm flipV="1">
            <a:off x="6292611" y="2709450"/>
            <a:ext cx="640111" cy="9218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/>
          <p:cNvSpPr txBox="1"/>
          <p:nvPr/>
        </p:nvSpPr>
        <p:spPr>
          <a:xfrm>
            <a:off x="6932722" y="2587154"/>
            <a:ext cx="19255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PC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からの</a:t>
            </a: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 panose="020B0602020104020603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利用者　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8,706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万人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125579" y="2743608"/>
            <a:ext cx="1116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1,509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万人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456063" y="3602721"/>
            <a:ext cx="10951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6,495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万人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262481" y="2093622"/>
            <a:ext cx="20160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モバイル端末からの利用者　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7,878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万人</a:t>
            </a: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2091544" y="4463483"/>
            <a:ext cx="9312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744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万人</a:t>
            </a:r>
          </a:p>
        </p:txBody>
      </p:sp>
      <p:cxnSp>
        <p:nvCxnSpPr>
          <p:cNvPr id="18" name="直線コネクタ 17"/>
          <p:cNvCxnSpPr/>
          <p:nvPr/>
        </p:nvCxnSpPr>
        <p:spPr>
          <a:xfrm flipV="1">
            <a:off x="6491704" y="4607002"/>
            <a:ext cx="504021" cy="7259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/>
          <p:cNvSpPr txBox="1"/>
          <p:nvPr/>
        </p:nvSpPr>
        <p:spPr>
          <a:xfrm>
            <a:off x="6995725" y="4482746"/>
            <a:ext cx="20269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ゲーム機、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TV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からの利用者　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715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万人</a:t>
            </a: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4699014" y="4291129"/>
            <a:ext cx="9845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630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万人</a:t>
            </a:r>
          </a:p>
        </p:txBody>
      </p:sp>
      <p:cxnSp>
        <p:nvCxnSpPr>
          <p:cNvPr id="21" name="直線コネクタ 20"/>
          <p:cNvCxnSpPr/>
          <p:nvPr/>
        </p:nvCxnSpPr>
        <p:spPr>
          <a:xfrm flipV="1">
            <a:off x="6113688" y="4421597"/>
            <a:ext cx="0" cy="856074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テキスト ボックス 21"/>
          <p:cNvSpPr txBox="1"/>
          <p:nvPr/>
        </p:nvSpPr>
        <p:spPr>
          <a:xfrm>
            <a:off x="5798674" y="5277671"/>
            <a:ext cx="9769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73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万人</a:t>
            </a:r>
          </a:p>
        </p:txBody>
      </p:sp>
      <p:cxnSp>
        <p:nvCxnSpPr>
          <p:cNvPr id="23" name="直線コネクタ 22"/>
          <p:cNvCxnSpPr/>
          <p:nvPr/>
        </p:nvCxnSpPr>
        <p:spPr>
          <a:xfrm flipV="1">
            <a:off x="5672669" y="4971930"/>
            <a:ext cx="0" cy="733777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テキスト ボックス 23"/>
          <p:cNvSpPr txBox="1"/>
          <p:nvPr/>
        </p:nvSpPr>
        <p:spPr>
          <a:xfrm>
            <a:off x="5420658" y="5766856"/>
            <a:ext cx="9769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3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万人</a:t>
            </a:r>
          </a:p>
        </p:txBody>
      </p:sp>
      <p:cxnSp>
        <p:nvCxnSpPr>
          <p:cNvPr id="25" name="直線コネクタ 24"/>
          <p:cNvCxnSpPr/>
          <p:nvPr/>
        </p:nvCxnSpPr>
        <p:spPr>
          <a:xfrm flipV="1">
            <a:off x="5042642" y="5033079"/>
            <a:ext cx="0" cy="733777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テキスト ボックス 25"/>
          <p:cNvSpPr txBox="1"/>
          <p:nvPr/>
        </p:nvSpPr>
        <p:spPr>
          <a:xfrm>
            <a:off x="4601623" y="5766856"/>
            <a:ext cx="9769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9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メイリオ" panose="020B0604030504040204" pitchFamily="50" charset="-128"/>
                <a:cs typeface="+mn-cs"/>
              </a:rPr>
              <a:t>万人</a:t>
            </a:r>
          </a:p>
        </p:txBody>
      </p:sp>
      <p:cxnSp>
        <p:nvCxnSpPr>
          <p:cNvPr id="15" name="直線コネクタ 14"/>
          <p:cNvCxnSpPr/>
          <p:nvPr/>
        </p:nvCxnSpPr>
        <p:spPr>
          <a:xfrm flipV="1">
            <a:off x="2144518" y="2709450"/>
            <a:ext cx="0" cy="672629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2813B47E-D421-4C27-9110-AD777A5216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インターネット広告のご紹介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54779599-EA12-4F4E-BDC2-F148837DFE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44691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68095" y="585216"/>
            <a:ext cx="8140377" cy="1499616"/>
          </a:xfrm>
        </p:spPr>
        <p:txBody>
          <a:bodyPr/>
          <a:lstStyle/>
          <a:p>
            <a:r>
              <a:rPr lang="ja-JP" altLang="en-US" spc="-150" dirty="0"/>
              <a:t>当社の</a:t>
            </a:r>
            <a:r>
              <a:rPr kumimoji="1" lang="ja-JP" altLang="en-US" spc="-150" dirty="0"/>
              <a:t>インター</a:t>
            </a:r>
            <a:r>
              <a:rPr lang="ja-JP" altLang="en-US" spc="-150" dirty="0"/>
              <a:t>ネット広告サービス</a:t>
            </a:r>
            <a:endParaRPr kumimoji="1" lang="ja-JP" altLang="en-US" spc="-15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768096" y="1951149"/>
            <a:ext cx="7128995" cy="113978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l"/>
            </a:pPr>
            <a:r>
              <a:rPr lang="ja-JP" altLang="en-US" sz="1800" dirty="0"/>
              <a:t>ジェーシーネットは、お客様のご要望にお応えするインターネット広告をプロデュースいたします。</a:t>
            </a:r>
            <a:endParaRPr lang="en-US" altLang="ja-JP" sz="1800" dirty="0"/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sz="1800" dirty="0"/>
              <a:t>インターネット広告は、次のような流れで承ります。</a:t>
            </a:r>
          </a:p>
        </p:txBody>
      </p:sp>
      <p:graphicFrame>
        <p:nvGraphicFramePr>
          <p:cNvPr id="4" name="図表 3"/>
          <p:cNvGraphicFramePr/>
          <p:nvPr>
            <p:extLst/>
          </p:nvPr>
        </p:nvGraphicFramePr>
        <p:xfrm>
          <a:off x="2448719" y="3095625"/>
          <a:ext cx="4047331" cy="3113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457BE03-1173-49C4-8C74-8B556B2800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インターネット広告のご紹介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36BC2B1-E189-45F2-B0D9-8697AC7298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709960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インテグラル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090DCB5F-146D-478A-852A-34B16FE9F3A8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</TotalTime>
  <Words>465</Words>
  <Application>Microsoft Office PowerPoint</Application>
  <PresentationFormat>画面に合わせる (4:3)</PresentationFormat>
  <Paragraphs>167</Paragraphs>
  <Slides>9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8" baseType="lpstr">
      <vt:lpstr>ＭＳ Ｐゴシック</vt:lpstr>
      <vt:lpstr>メイリオ</vt:lpstr>
      <vt:lpstr>游ゴシック</vt:lpstr>
      <vt:lpstr>Calibri</vt:lpstr>
      <vt:lpstr>Tw Cen MT</vt:lpstr>
      <vt:lpstr>Tw Cen MT Condensed</vt:lpstr>
      <vt:lpstr>Wingdings</vt:lpstr>
      <vt:lpstr>Wingdings 3</vt:lpstr>
      <vt:lpstr>インテグラル</vt:lpstr>
      <vt:lpstr>インターネット広告の ご紹介</vt:lpstr>
      <vt:lpstr>インターネット広告の特長</vt:lpstr>
      <vt:lpstr>インターネット広告のタイプと特徴</vt:lpstr>
      <vt:lpstr>インターネット広告の実施目的</vt:lpstr>
      <vt:lpstr>インターネットの利用者数・人口普及率</vt:lpstr>
      <vt:lpstr>媒体別広告費の推移</vt:lpstr>
      <vt:lpstr>媒体別広告費の割合</vt:lpstr>
      <vt:lpstr>インターネット利用端末の種類</vt:lpstr>
      <vt:lpstr>当社のインターネット広告サービス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2021-11-01T08:29:08Z</dcterms:created>
  <dcterms:modified xsi:type="dcterms:W3CDTF">2021-09-27T07:11:44Z</dcterms:modified>
</cp:coreProperties>
</file>