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09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1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6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0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786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02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27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437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97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41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9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62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68095" y="585216"/>
            <a:ext cx="7738595" cy="1499616"/>
          </a:xfrm>
        </p:spPr>
        <p:txBody>
          <a:bodyPr/>
          <a:lstStyle/>
          <a:p>
            <a:r>
              <a:rPr lang="ja-JP" altLang="en-US" dirty="0"/>
              <a:t>インターネット広告への取り組み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47762" y="5261584"/>
            <a:ext cx="1980220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メイリオ" panose="020B0604030504040204" pitchFamily="50" charset="-128"/>
                <a:cs typeface="+mn-cs"/>
              </a:rPr>
              <a:t>1</a:t>
            </a:r>
            <a:r>
              <a:rPr kumimoji="1" lang="en-US" altLang="ja-JP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マーケティング</a:t>
            </a:r>
            <a:endParaRPr kumimoji="1" lang="en-US" altLang="ja-JP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　戦略の明確化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651919" y="4097454"/>
            <a:ext cx="1980220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目的</a:t>
            </a: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の明確化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656076" y="2933325"/>
            <a:ext cx="1980220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en-US" altLang="ja-JP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広告会社との</a:t>
            </a:r>
            <a:br>
              <a:rPr kumimoji="1" lang="en-US" altLang="ja-JP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    </a:t>
            </a: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協業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660232" y="1769196"/>
            <a:ext cx="1980220" cy="1008112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en-US" altLang="ja-JP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 PDCA</a:t>
            </a: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サイクル</a:t>
            </a:r>
            <a:endParaRPr kumimoji="1" lang="en-US" altLang="ja-JP" sz="1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36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　の実践</a:t>
            </a:r>
          </a:p>
        </p:txBody>
      </p:sp>
      <p:sp>
        <p:nvSpPr>
          <p:cNvPr id="9" name="曲折矢印 8"/>
          <p:cNvSpPr/>
          <p:nvPr/>
        </p:nvSpPr>
        <p:spPr>
          <a:xfrm>
            <a:off x="1835696" y="4520571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曲折矢印 9"/>
          <p:cNvSpPr/>
          <p:nvPr/>
        </p:nvSpPr>
        <p:spPr>
          <a:xfrm>
            <a:off x="3838913" y="3360907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曲折矢印 10"/>
          <p:cNvSpPr/>
          <p:nvPr/>
        </p:nvSpPr>
        <p:spPr>
          <a:xfrm>
            <a:off x="5842130" y="2201244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91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 Black</vt:lpstr>
      <vt:lpstr>Tw Cen MT</vt:lpstr>
      <vt:lpstr>Tw Cen MT Condensed</vt:lpstr>
      <vt:lpstr>Wingdings 3</vt:lpstr>
      <vt:lpstr>インテグラル</vt:lpstr>
      <vt:lpstr>インターネット広告への取り組み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2021-11-01T06:37:57Z</dcterms:created>
  <dcterms:modified xsi:type="dcterms:W3CDTF">2021-09-15T03:46:16Z</dcterms:modified>
</cp:coreProperties>
</file>