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9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1D8306-45CD-422B-B0F6-043775F3A52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011C43-9780-4AA7-A259-A23845359C66}">
      <dgm:prSet phldrT="[テキスト]"/>
      <dgm:spPr/>
      <dgm:t>
        <a:bodyPr/>
        <a:lstStyle/>
        <a:p>
          <a:r>
            <a:rPr kumimoji="1" lang="ja-JP" altLang="en-US" dirty="0"/>
            <a:t>温暖化対策</a:t>
          </a:r>
        </a:p>
      </dgm:t>
    </dgm:pt>
    <dgm:pt modelId="{E469B3C9-F365-4613-BE7E-8F9964D4F1C8}" type="parTrans" cxnId="{AA654C51-7AFA-49B9-9001-773DF38EBF23}">
      <dgm:prSet/>
      <dgm:spPr/>
      <dgm:t>
        <a:bodyPr/>
        <a:lstStyle/>
        <a:p>
          <a:endParaRPr kumimoji="1" lang="ja-JP" altLang="en-US"/>
        </a:p>
      </dgm:t>
    </dgm:pt>
    <dgm:pt modelId="{2E30F00E-3C20-4117-9FEE-A2C077737D11}" type="sibTrans" cxnId="{AA654C51-7AFA-49B9-9001-773DF38EBF23}">
      <dgm:prSet/>
      <dgm:spPr/>
      <dgm:t>
        <a:bodyPr/>
        <a:lstStyle/>
        <a:p>
          <a:endParaRPr kumimoji="1" lang="ja-JP" altLang="en-US"/>
        </a:p>
      </dgm:t>
    </dgm:pt>
    <dgm:pt modelId="{6AF91B46-A820-4351-9F5D-0141F58796E7}">
      <dgm:prSet phldrT="[テキスト]"/>
      <dgm:spPr/>
      <dgm:t>
        <a:bodyPr/>
        <a:lstStyle/>
        <a:p>
          <a:r>
            <a:rPr kumimoji="1" lang="ja-JP" altLang="en-US" dirty="0"/>
            <a:t>生物・自然保護</a:t>
          </a:r>
        </a:p>
      </dgm:t>
    </dgm:pt>
    <dgm:pt modelId="{4647A923-4644-4ECF-A50A-FEA4DB790E92}" type="parTrans" cxnId="{11D3FAB3-4CB8-4BC4-9154-9C7ECD1A9EF3}">
      <dgm:prSet/>
      <dgm:spPr/>
      <dgm:t>
        <a:bodyPr/>
        <a:lstStyle/>
        <a:p>
          <a:endParaRPr kumimoji="1" lang="ja-JP" altLang="en-US"/>
        </a:p>
      </dgm:t>
    </dgm:pt>
    <dgm:pt modelId="{5029649C-DC50-4820-90BD-CDE5F9E2FBB9}" type="sibTrans" cxnId="{11D3FAB3-4CB8-4BC4-9154-9C7ECD1A9EF3}">
      <dgm:prSet/>
      <dgm:spPr/>
      <dgm:t>
        <a:bodyPr/>
        <a:lstStyle/>
        <a:p>
          <a:endParaRPr kumimoji="1" lang="ja-JP" altLang="en-US"/>
        </a:p>
      </dgm:t>
    </dgm:pt>
    <dgm:pt modelId="{36575A83-AB75-4647-BFF8-709EFD4BBB35}">
      <dgm:prSet phldrT="[テキスト]"/>
      <dgm:spPr/>
      <dgm:t>
        <a:bodyPr/>
        <a:lstStyle/>
        <a:p>
          <a:r>
            <a:rPr kumimoji="1" lang="ja-JP" altLang="en-US" dirty="0"/>
            <a:t>資源の有効活用</a:t>
          </a:r>
        </a:p>
      </dgm:t>
    </dgm:pt>
    <dgm:pt modelId="{1296D85F-0C26-432B-A234-CE922D2CF688}" type="parTrans" cxnId="{09C24063-2E81-4144-BDB8-4031884E8DB1}">
      <dgm:prSet/>
      <dgm:spPr/>
      <dgm:t>
        <a:bodyPr/>
        <a:lstStyle/>
        <a:p>
          <a:endParaRPr kumimoji="1" lang="ja-JP" altLang="en-US"/>
        </a:p>
      </dgm:t>
    </dgm:pt>
    <dgm:pt modelId="{F3566744-C092-4FEA-8061-D997A20D044E}" type="sibTrans" cxnId="{09C24063-2E81-4144-BDB8-4031884E8DB1}">
      <dgm:prSet/>
      <dgm:spPr/>
      <dgm:t>
        <a:bodyPr/>
        <a:lstStyle/>
        <a:p>
          <a:endParaRPr kumimoji="1" lang="ja-JP" altLang="en-US"/>
        </a:p>
      </dgm:t>
    </dgm:pt>
    <dgm:pt modelId="{B521CB84-F8F1-4664-A943-2F8D0C851D2A}" type="pres">
      <dgm:prSet presAssocID="{1B1D8306-45CD-422B-B0F6-043775F3A52C}" presName="linearFlow" presStyleCnt="0">
        <dgm:presLayoutVars>
          <dgm:dir/>
          <dgm:resizeHandles val="exact"/>
        </dgm:presLayoutVars>
      </dgm:prSet>
      <dgm:spPr/>
    </dgm:pt>
    <dgm:pt modelId="{BA86AD99-93B3-4ADE-A2AF-F93A15E399A0}" type="pres">
      <dgm:prSet presAssocID="{44011C43-9780-4AA7-A259-A23845359C66}" presName="composite" presStyleCnt="0"/>
      <dgm:spPr/>
    </dgm:pt>
    <dgm:pt modelId="{C8EF1F3C-6F8E-4842-9D40-BAC40EB8AA96}" type="pres">
      <dgm:prSet presAssocID="{44011C43-9780-4AA7-A259-A23845359C66}" presName="imgShp" presStyleLbl="fgImgPlace1" presStyleIdx="0" presStyleCnt="3"/>
      <dgm:spPr/>
    </dgm:pt>
    <dgm:pt modelId="{19739954-361B-4E60-8463-3A51FAFE80E5}" type="pres">
      <dgm:prSet presAssocID="{44011C43-9780-4AA7-A259-A23845359C66}" presName="txShp" presStyleLbl="node1" presStyleIdx="0" presStyleCnt="3">
        <dgm:presLayoutVars>
          <dgm:bulletEnabled val="1"/>
        </dgm:presLayoutVars>
      </dgm:prSet>
      <dgm:spPr/>
    </dgm:pt>
    <dgm:pt modelId="{830396F8-2D7C-4329-A3A6-86FBDC1BA4FF}" type="pres">
      <dgm:prSet presAssocID="{2E30F00E-3C20-4117-9FEE-A2C077737D11}" presName="spacing" presStyleCnt="0"/>
      <dgm:spPr/>
    </dgm:pt>
    <dgm:pt modelId="{452F2F36-F1B2-40C6-83C0-C9155111A18F}" type="pres">
      <dgm:prSet presAssocID="{6AF91B46-A820-4351-9F5D-0141F58796E7}" presName="composite" presStyleCnt="0"/>
      <dgm:spPr/>
    </dgm:pt>
    <dgm:pt modelId="{FD40E134-E2D0-4E8F-8555-82E312DD48F1}" type="pres">
      <dgm:prSet presAssocID="{6AF91B46-A820-4351-9F5D-0141F58796E7}" presName="imgShp" presStyleLbl="fgImgPlace1" presStyleIdx="1" presStyleCnt="3"/>
      <dgm:spPr/>
    </dgm:pt>
    <dgm:pt modelId="{CCA0FE09-59AF-4D3D-91DC-28A5CEBBFC2D}" type="pres">
      <dgm:prSet presAssocID="{6AF91B46-A820-4351-9F5D-0141F58796E7}" presName="txShp" presStyleLbl="node1" presStyleIdx="1" presStyleCnt="3">
        <dgm:presLayoutVars>
          <dgm:bulletEnabled val="1"/>
        </dgm:presLayoutVars>
      </dgm:prSet>
      <dgm:spPr/>
    </dgm:pt>
    <dgm:pt modelId="{8F8675FB-2DD2-4969-8959-0B064AA08F6D}" type="pres">
      <dgm:prSet presAssocID="{5029649C-DC50-4820-90BD-CDE5F9E2FBB9}" presName="spacing" presStyleCnt="0"/>
      <dgm:spPr/>
    </dgm:pt>
    <dgm:pt modelId="{A31B8DC7-9C65-483A-A6FC-EA0E2DD8268E}" type="pres">
      <dgm:prSet presAssocID="{36575A83-AB75-4647-BFF8-709EFD4BBB35}" presName="composite" presStyleCnt="0"/>
      <dgm:spPr/>
    </dgm:pt>
    <dgm:pt modelId="{0C0DBBD9-EB10-4971-B8BD-C4039B0FF307}" type="pres">
      <dgm:prSet presAssocID="{36575A83-AB75-4647-BFF8-709EFD4BBB35}" presName="imgShp" presStyleLbl="fgImgPlace1" presStyleIdx="2" presStyleCnt="3"/>
      <dgm:spPr/>
    </dgm:pt>
    <dgm:pt modelId="{683F879E-D3B2-4199-8F1C-30E2E2144800}" type="pres">
      <dgm:prSet presAssocID="{36575A83-AB75-4647-BFF8-709EFD4BBB35}" presName="txShp" presStyleLbl="node1" presStyleIdx="2" presStyleCnt="3">
        <dgm:presLayoutVars>
          <dgm:bulletEnabled val="1"/>
        </dgm:presLayoutVars>
      </dgm:prSet>
      <dgm:spPr/>
    </dgm:pt>
  </dgm:ptLst>
  <dgm:cxnLst>
    <dgm:cxn modelId="{81EF1518-E4DA-456C-A3BB-103FA6374819}" type="presOf" srcId="{36575A83-AB75-4647-BFF8-709EFD4BBB35}" destId="{683F879E-D3B2-4199-8F1C-30E2E2144800}" srcOrd="0" destOrd="0" presId="urn:microsoft.com/office/officeart/2005/8/layout/vList3"/>
    <dgm:cxn modelId="{CD0C801B-31D4-47DB-8397-7F8BDB34FE6B}" type="presOf" srcId="{1B1D8306-45CD-422B-B0F6-043775F3A52C}" destId="{B521CB84-F8F1-4664-A943-2F8D0C851D2A}" srcOrd="0" destOrd="0" presId="urn:microsoft.com/office/officeart/2005/8/layout/vList3"/>
    <dgm:cxn modelId="{22A07736-0E3E-4967-A384-08EBEF4899D1}" type="presOf" srcId="{44011C43-9780-4AA7-A259-A23845359C66}" destId="{19739954-361B-4E60-8463-3A51FAFE80E5}" srcOrd="0" destOrd="0" presId="urn:microsoft.com/office/officeart/2005/8/layout/vList3"/>
    <dgm:cxn modelId="{09C24063-2E81-4144-BDB8-4031884E8DB1}" srcId="{1B1D8306-45CD-422B-B0F6-043775F3A52C}" destId="{36575A83-AB75-4647-BFF8-709EFD4BBB35}" srcOrd="2" destOrd="0" parTransId="{1296D85F-0C26-432B-A234-CE922D2CF688}" sibTransId="{F3566744-C092-4FEA-8061-D997A20D044E}"/>
    <dgm:cxn modelId="{AA654C51-7AFA-49B9-9001-773DF38EBF23}" srcId="{1B1D8306-45CD-422B-B0F6-043775F3A52C}" destId="{44011C43-9780-4AA7-A259-A23845359C66}" srcOrd="0" destOrd="0" parTransId="{E469B3C9-F365-4613-BE7E-8F9964D4F1C8}" sibTransId="{2E30F00E-3C20-4117-9FEE-A2C077737D11}"/>
    <dgm:cxn modelId="{D2EAC7A0-5EAC-4297-B807-EE0760C152FA}" type="presOf" srcId="{6AF91B46-A820-4351-9F5D-0141F58796E7}" destId="{CCA0FE09-59AF-4D3D-91DC-28A5CEBBFC2D}" srcOrd="0" destOrd="0" presId="urn:microsoft.com/office/officeart/2005/8/layout/vList3"/>
    <dgm:cxn modelId="{11D3FAB3-4CB8-4BC4-9154-9C7ECD1A9EF3}" srcId="{1B1D8306-45CD-422B-B0F6-043775F3A52C}" destId="{6AF91B46-A820-4351-9F5D-0141F58796E7}" srcOrd="1" destOrd="0" parTransId="{4647A923-4644-4ECF-A50A-FEA4DB790E92}" sibTransId="{5029649C-DC50-4820-90BD-CDE5F9E2FBB9}"/>
    <dgm:cxn modelId="{57F04FB7-1072-446D-9FEA-21D0B2CD52D7}" type="presParOf" srcId="{B521CB84-F8F1-4664-A943-2F8D0C851D2A}" destId="{BA86AD99-93B3-4ADE-A2AF-F93A15E399A0}" srcOrd="0" destOrd="0" presId="urn:microsoft.com/office/officeart/2005/8/layout/vList3"/>
    <dgm:cxn modelId="{B5C032D3-659B-4633-A389-3E35D6B7D53D}" type="presParOf" srcId="{BA86AD99-93B3-4ADE-A2AF-F93A15E399A0}" destId="{C8EF1F3C-6F8E-4842-9D40-BAC40EB8AA96}" srcOrd="0" destOrd="0" presId="urn:microsoft.com/office/officeart/2005/8/layout/vList3"/>
    <dgm:cxn modelId="{6F1912FB-6232-4817-8260-0D8F93C3D80C}" type="presParOf" srcId="{BA86AD99-93B3-4ADE-A2AF-F93A15E399A0}" destId="{19739954-361B-4E60-8463-3A51FAFE80E5}" srcOrd="1" destOrd="0" presId="urn:microsoft.com/office/officeart/2005/8/layout/vList3"/>
    <dgm:cxn modelId="{E95B3FFB-8439-4385-8878-679134A463AB}" type="presParOf" srcId="{B521CB84-F8F1-4664-A943-2F8D0C851D2A}" destId="{830396F8-2D7C-4329-A3A6-86FBDC1BA4FF}" srcOrd="1" destOrd="0" presId="urn:microsoft.com/office/officeart/2005/8/layout/vList3"/>
    <dgm:cxn modelId="{508630FF-9835-423D-B3E4-C50BBBD2F081}" type="presParOf" srcId="{B521CB84-F8F1-4664-A943-2F8D0C851D2A}" destId="{452F2F36-F1B2-40C6-83C0-C9155111A18F}" srcOrd="2" destOrd="0" presId="urn:microsoft.com/office/officeart/2005/8/layout/vList3"/>
    <dgm:cxn modelId="{A0E7FC9D-1151-4DD3-8E01-04BBE7B991E0}" type="presParOf" srcId="{452F2F36-F1B2-40C6-83C0-C9155111A18F}" destId="{FD40E134-E2D0-4E8F-8555-82E312DD48F1}" srcOrd="0" destOrd="0" presId="urn:microsoft.com/office/officeart/2005/8/layout/vList3"/>
    <dgm:cxn modelId="{32A4CFBC-4073-42C5-BFE0-D16FCBE3E402}" type="presParOf" srcId="{452F2F36-F1B2-40C6-83C0-C9155111A18F}" destId="{CCA0FE09-59AF-4D3D-91DC-28A5CEBBFC2D}" srcOrd="1" destOrd="0" presId="urn:microsoft.com/office/officeart/2005/8/layout/vList3"/>
    <dgm:cxn modelId="{27621DD9-E368-4CAB-90D4-0FC6EF7B040F}" type="presParOf" srcId="{B521CB84-F8F1-4664-A943-2F8D0C851D2A}" destId="{8F8675FB-2DD2-4969-8959-0B064AA08F6D}" srcOrd="3" destOrd="0" presId="urn:microsoft.com/office/officeart/2005/8/layout/vList3"/>
    <dgm:cxn modelId="{EA235EEC-B81F-47B7-8179-9C6F63B9E645}" type="presParOf" srcId="{B521CB84-F8F1-4664-A943-2F8D0C851D2A}" destId="{A31B8DC7-9C65-483A-A6FC-EA0E2DD8268E}" srcOrd="4" destOrd="0" presId="urn:microsoft.com/office/officeart/2005/8/layout/vList3"/>
    <dgm:cxn modelId="{847718E1-C9EB-45FA-89FD-A5799AE66E64}" type="presParOf" srcId="{A31B8DC7-9C65-483A-A6FC-EA0E2DD8268E}" destId="{0C0DBBD9-EB10-4971-B8BD-C4039B0FF307}" srcOrd="0" destOrd="0" presId="urn:microsoft.com/office/officeart/2005/8/layout/vList3"/>
    <dgm:cxn modelId="{0F6B83E5-7E90-4F0D-B798-CE2F0EC9E531}" type="presParOf" srcId="{A31B8DC7-9C65-483A-A6FC-EA0E2DD8268E}" destId="{683F879E-D3B2-4199-8F1C-30E2E214480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39954-361B-4E60-8463-3A51FAFE80E5}">
      <dsp:nvSpPr>
        <dsp:cNvPr id="0" name=""/>
        <dsp:cNvSpPr/>
      </dsp:nvSpPr>
      <dsp:spPr>
        <a:xfrm rot="10800000">
          <a:off x="1332833" y="2112"/>
          <a:ext cx="4221694" cy="10778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323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温暖化対策</a:t>
          </a:r>
        </a:p>
      </dsp:txBody>
      <dsp:txXfrm rot="10800000">
        <a:off x="1602307" y="2112"/>
        <a:ext cx="3952220" cy="1077897"/>
      </dsp:txXfrm>
    </dsp:sp>
    <dsp:sp modelId="{C8EF1F3C-6F8E-4842-9D40-BAC40EB8AA96}">
      <dsp:nvSpPr>
        <dsp:cNvPr id="0" name=""/>
        <dsp:cNvSpPr/>
      </dsp:nvSpPr>
      <dsp:spPr>
        <a:xfrm>
          <a:off x="793884" y="2112"/>
          <a:ext cx="1077897" cy="10778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A0FE09-59AF-4D3D-91DC-28A5CEBBFC2D}">
      <dsp:nvSpPr>
        <dsp:cNvPr id="0" name=""/>
        <dsp:cNvSpPr/>
      </dsp:nvSpPr>
      <dsp:spPr>
        <a:xfrm rot="10800000">
          <a:off x="1332833" y="1401769"/>
          <a:ext cx="4221694" cy="10778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323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生物・自然保護</a:t>
          </a:r>
        </a:p>
      </dsp:txBody>
      <dsp:txXfrm rot="10800000">
        <a:off x="1602307" y="1401769"/>
        <a:ext cx="3952220" cy="1077897"/>
      </dsp:txXfrm>
    </dsp:sp>
    <dsp:sp modelId="{FD40E134-E2D0-4E8F-8555-82E312DD48F1}">
      <dsp:nvSpPr>
        <dsp:cNvPr id="0" name=""/>
        <dsp:cNvSpPr/>
      </dsp:nvSpPr>
      <dsp:spPr>
        <a:xfrm>
          <a:off x="793884" y="1401769"/>
          <a:ext cx="1077897" cy="10778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3F879E-D3B2-4199-8F1C-30E2E2144800}">
      <dsp:nvSpPr>
        <dsp:cNvPr id="0" name=""/>
        <dsp:cNvSpPr/>
      </dsp:nvSpPr>
      <dsp:spPr>
        <a:xfrm rot="10800000">
          <a:off x="1332833" y="2801427"/>
          <a:ext cx="4221694" cy="10778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323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資源の有効活用</a:t>
          </a:r>
        </a:p>
      </dsp:txBody>
      <dsp:txXfrm rot="10800000">
        <a:off x="1602307" y="2801427"/>
        <a:ext cx="3952220" cy="1077897"/>
      </dsp:txXfrm>
    </dsp:sp>
    <dsp:sp modelId="{0C0DBBD9-EB10-4971-B8BD-C4039B0FF307}">
      <dsp:nvSpPr>
        <dsp:cNvPr id="0" name=""/>
        <dsp:cNvSpPr/>
      </dsp:nvSpPr>
      <dsp:spPr>
        <a:xfrm>
          <a:off x="793884" y="2801427"/>
          <a:ext cx="1077897" cy="10778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1810-BCD3-409F-B940-964A4922611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560FF-CE82-4E9F-8F08-2D1CC30990A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0C0F-7104-4DDD-8B4C-DD8A4004C7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A2F-FD9C-4A1B-9109-564C6D32872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E66A7-5262-447A-A9A5-A8462D5FE49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9628B-72DE-4682-9C4B-1B0A44FCDDB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A7E9-F680-4DA5-8FF9-5DF4963954E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1866-E125-4528-869D-8DBE4F27921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F56C7C20-DB42-4284-B36F-3508D43471E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403E-9312-4BF2-A441-4F584A67D66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DF46-06D5-476B-8547-D8EF1AA2C1F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6BFD-5793-4DA6-AD6C-D385AE9E767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8623-5621-4FF1-BE5E-0279E631727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56B5-7BF2-44D7-A515-880FE8EDC4E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63A25-964D-46F4-A756-27AC2B16835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9520-19E8-4888-8250-37E62CFEAB4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5C5F5-38F5-44B7-B3D5-6598B99F834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F53610-ED6B-4AC1-8084-69C702C71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環境活動の指針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BB5E8CA5-6068-411F-90A9-879C15419D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242803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9994711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BA1117-9B33-4D36-AF10-766020ED2B46}">
  <ds:schemaRefs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3DBD956-2E5D-460E-8C85-C379F4764D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7861E-871C-4B7D-9F8A-D0C81CE6A5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1159</TotalTime>
  <Words>14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環境活動の指針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