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4"/>
  </p:sldMasterIdLst>
  <p:notesMasterIdLst>
    <p:notesMasterId r:id="rId11"/>
  </p:notesMasterIdLst>
  <p:sldIdLst>
    <p:sldId id="256" r:id="rId5"/>
    <p:sldId id="257" r:id="rId6"/>
    <p:sldId id="260" r:id="rId7"/>
    <p:sldId id="259" r:id="rId8"/>
    <p:sldId id="258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26" autoAdjust="0"/>
    <p:restoredTop sz="94660"/>
  </p:normalViewPr>
  <p:slideViewPr>
    <p:cSldViewPr snapToGrid="0">
      <p:cViewPr varScale="1">
        <p:scale>
          <a:sx n="72" d="100"/>
          <a:sy n="72" d="100"/>
        </p:scale>
        <p:origin x="9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外付けハードディスク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4月</c:v>
                </c:pt>
                <c:pt idx="1">
                  <c:v>5月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102</c:v>
                </c:pt>
                <c:pt idx="1">
                  <c:v>132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CF-4EB7-AA3C-3D0C1198156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ポータブルSSD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4月</c:v>
                </c:pt>
                <c:pt idx="1">
                  <c:v>5月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89</c:v>
                </c:pt>
                <c:pt idx="1">
                  <c:v>129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CF-4EB7-AA3C-3D0C1198156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外付けDVDドライブ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4月</c:v>
                </c:pt>
                <c:pt idx="1">
                  <c:v>5月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46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9CF-4EB7-AA3C-3D0C1198156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31085664"/>
        <c:axId val="31097312"/>
      </c:barChart>
      <c:catAx>
        <c:axId val="31085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097312"/>
        <c:crosses val="autoZero"/>
        <c:auto val="1"/>
        <c:lblAlgn val="ctr"/>
        <c:lblOffset val="100"/>
        <c:noMultiLvlLbl val="0"/>
      </c:catAx>
      <c:valAx>
        <c:axId val="31097312"/>
        <c:scaling>
          <c:orientation val="minMax"/>
        </c:scaling>
        <c:delete val="0"/>
        <c:axPos val="l"/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（単位：千円）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085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0C5603-86DC-4F83-AFFC-0243D076B1BF}" type="doc">
      <dgm:prSet loTypeId="urn:microsoft.com/office/officeart/2005/8/layout/cycle5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998ACFAF-B540-4917-9AF1-2ED71BBEE3C1}">
      <dgm:prSet phldrT="[テキスト]" custT="1"/>
      <dgm:spPr/>
      <dgm:t>
        <a:bodyPr/>
        <a:lstStyle/>
        <a:p>
          <a:r>
            <a:rPr kumimoji="1" lang="ja-JP" altLang="en-US" sz="2000" dirty="0"/>
            <a:t>販売支援計画</a:t>
          </a:r>
        </a:p>
      </dgm:t>
    </dgm:pt>
    <dgm:pt modelId="{60DC05C8-A737-4247-8812-DB262AE04461}" type="parTrans" cxnId="{8D642176-813C-4931-94EA-3C8259CBDAB2}">
      <dgm:prSet/>
      <dgm:spPr/>
      <dgm:t>
        <a:bodyPr/>
        <a:lstStyle/>
        <a:p>
          <a:endParaRPr kumimoji="1" lang="ja-JP" altLang="en-US"/>
        </a:p>
      </dgm:t>
    </dgm:pt>
    <dgm:pt modelId="{9B349DA7-89B7-4B73-806C-0D9033D6FFA7}" type="sibTrans" cxnId="{8D642176-813C-4931-94EA-3C8259CBDAB2}">
      <dgm:prSet/>
      <dgm:spPr/>
      <dgm:t>
        <a:bodyPr/>
        <a:lstStyle/>
        <a:p>
          <a:endParaRPr kumimoji="1" lang="ja-JP" altLang="en-US"/>
        </a:p>
      </dgm:t>
    </dgm:pt>
    <dgm:pt modelId="{D9DDEE36-1918-416F-BCA5-61F735341D58}">
      <dgm:prSet phldrT="[テキスト]" custT="1"/>
      <dgm:spPr/>
      <dgm:t>
        <a:bodyPr/>
        <a:lstStyle/>
        <a:p>
          <a:r>
            <a:rPr kumimoji="1" lang="ja-JP" altLang="en-US" sz="2000" dirty="0"/>
            <a:t>販売店</a:t>
          </a:r>
          <a:br>
            <a:rPr kumimoji="1" lang="en-US" altLang="ja-JP" sz="2000" dirty="0"/>
          </a:br>
          <a:r>
            <a:rPr kumimoji="1" lang="ja-JP" altLang="en-US" sz="2000" dirty="0"/>
            <a:t>支援実行</a:t>
          </a:r>
        </a:p>
      </dgm:t>
    </dgm:pt>
    <dgm:pt modelId="{7E57959E-D9B0-438B-BE76-A33AC9811969}" type="parTrans" cxnId="{6FF2F4F2-3B36-4579-ACF8-A0F293199C3A}">
      <dgm:prSet/>
      <dgm:spPr/>
      <dgm:t>
        <a:bodyPr/>
        <a:lstStyle/>
        <a:p>
          <a:endParaRPr kumimoji="1" lang="ja-JP" altLang="en-US"/>
        </a:p>
      </dgm:t>
    </dgm:pt>
    <dgm:pt modelId="{2DF7940B-9041-4514-A62A-4EDD5D0FB2BF}" type="sibTrans" cxnId="{6FF2F4F2-3B36-4579-ACF8-A0F293199C3A}">
      <dgm:prSet/>
      <dgm:spPr/>
      <dgm:t>
        <a:bodyPr/>
        <a:lstStyle/>
        <a:p>
          <a:endParaRPr kumimoji="1" lang="ja-JP" altLang="en-US"/>
        </a:p>
      </dgm:t>
    </dgm:pt>
    <dgm:pt modelId="{F4C5A6B6-3299-4EC7-A6B1-63CB891694DC}">
      <dgm:prSet phldrT="[テキスト]" custT="1"/>
      <dgm:spPr/>
      <dgm:t>
        <a:bodyPr/>
        <a:lstStyle/>
        <a:p>
          <a:r>
            <a:rPr kumimoji="1" lang="ja-JP" altLang="en-US" sz="2000" dirty="0"/>
            <a:t>実績評価</a:t>
          </a:r>
        </a:p>
      </dgm:t>
    </dgm:pt>
    <dgm:pt modelId="{F4F4BA94-4A08-4745-BF2F-2832F6C128BC}" type="parTrans" cxnId="{EB327625-DD37-4C9D-96FF-CDB003D3DE3E}">
      <dgm:prSet/>
      <dgm:spPr/>
      <dgm:t>
        <a:bodyPr/>
        <a:lstStyle/>
        <a:p>
          <a:endParaRPr kumimoji="1" lang="ja-JP" altLang="en-US"/>
        </a:p>
      </dgm:t>
    </dgm:pt>
    <dgm:pt modelId="{3B783B2C-B021-414D-AA07-7EF25BA64D9A}" type="sibTrans" cxnId="{EB327625-DD37-4C9D-96FF-CDB003D3DE3E}">
      <dgm:prSet/>
      <dgm:spPr/>
      <dgm:t>
        <a:bodyPr/>
        <a:lstStyle/>
        <a:p>
          <a:endParaRPr kumimoji="1" lang="ja-JP" altLang="en-US"/>
        </a:p>
      </dgm:t>
    </dgm:pt>
    <dgm:pt modelId="{B7B74AA6-5D54-457A-A728-B00DDE4EB0E6}">
      <dgm:prSet phldrT="[テキスト]" custT="1"/>
      <dgm:spPr/>
      <dgm:t>
        <a:bodyPr/>
        <a:lstStyle/>
        <a:p>
          <a:r>
            <a:rPr kumimoji="1" lang="ja-JP" altLang="en-US" sz="2000" dirty="0"/>
            <a:t>販売店</a:t>
          </a:r>
          <a:br>
            <a:rPr kumimoji="1" lang="en-US" altLang="ja-JP" sz="2000" dirty="0"/>
          </a:br>
          <a:r>
            <a:rPr kumimoji="1" lang="ja-JP" altLang="en-US" sz="2000" dirty="0"/>
            <a:t>支援策定</a:t>
          </a:r>
        </a:p>
      </dgm:t>
    </dgm:pt>
    <dgm:pt modelId="{E19F2A56-F0A8-484F-9459-C9F11D3D900F}" type="parTrans" cxnId="{4115897C-9A12-45F7-B09B-82616710766B}">
      <dgm:prSet/>
      <dgm:spPr/>
      <dgm:t>
        <a:bodyPr/>
        <a:lstStyle/>
        <a:p>
          <a:endParaRPr kumimoji="1" lang="ja-JP" altLang="en-US"/>
        </a:p>
      </dgm:t>
    </dgm:pt>
    <dgm:pt modelId="{EFDE25E2-F139-41F6-A7E6-4AA3CC226A76}" type="sibTrans" cxnId="{4115897C-9A12-45F7-B09B-82616710766B}">
      <dgm:prSet/>
      <dgm:spPr/>
      <dgm:t>
        <a:bodyPr/>
        <a:lstStyle/>
        <a:p>
          <a:endParaRPr kumimoji="1" lang="ja-JP" altLang="en-US"/>
        </a:p>
      </dgm:t>
    </dgm:pt>
    <dgm:pt modelId="{E9AE6234-3DF1-4D7F-9D1E-7DDEF54E2979}" type="pres">
      <dgm:prSet presAssocID="{2B0C5603-86DC-4F83-AFFC-0243D076B1BF}" presName="cycle" presStyleCnt="0">
        <dgm:presLayoutVars>
          <dgm:dir/>
          <dgm:resizeHandles val="exact"/>
        </dgm:presLayoutVars>
      </dgm:prSet>
      <dgm:spPr/>
    </dgm:pt>
    <dgm:pt modelId="{D02A417C-C587-485E-A85F-0DB9F2E6F658}" type="pres">
      <dgm:prSet presAssocID="{998ACFAF-B540-4917-9AF1-2ED71BBEE3C1}" presName="node" presStyleLbl="node1" presStyleIdx="0" presStyleCnt="4">
        <dgm:presLayoutVars>
          <dgm:bulletEnabled val="1"/>
        </dgm:presLayoutVars>
      </dgm:prSet>
      <dgm:spPr/>
    </dgm:pt>
    <dgm:pt modelId="{DD88D2D7-8055-4072-8D0A-F6996F93A8F0}" type="pres">
      <dgm:prSet presAssocID="{998ACFAF-B540-4917-9AF1-2ED71BBEE3C1}" presName="spNode" presStyleCnt="0"/>
      <dgm:spPr/>
    </dgm:pt>
    <dgm:pt modelId="{DB2A65EA-20B5-4E04-AA16-B412BA03DE4C}" type="pres">
      <dgm:prSet presAssocID="{9B349DA7-89B7-4B73-806C-0D9033D6FFA7}" presName="sibTrans" presStyleLbl="sibTrans1D1" presStyleIdx="0" presStyleCnt="4"/>
      <dgm:spPr/>
    </dgm:pt>
    <dgm:pt modelId="{54FAAE5F-99BA-4417-AB1B-8566DDBE5602}" type="pres">
      <dgm:prSet presAssocID="{D9DDEE36-1918-416F-BCA5-61F735341D58}" presName="node" presStyleLbl="node1" presStyleIdx="1" presStyleCnt="4">
        <dgm:presLayoutVars>
          <dgm:bulletEnabled val="1"/>
        </dgm:presLayoutVars>
      </dgm:prSet>
      <dgm:spPr/>
    </dgm:pt>
    <dgm:pt modelId="{CE9B09F3-07BE-4470-88B0-D2C222BB55D8}" type="pres">
      <dgm:prSet presAssocID="{D9DDEE36-1918-416F-BCA5-61F735341D58}" presName="spNode" presStyleCnt="0"/>
      <dgm:spPr/>
    </dgm:pt>
    <dgm:pt modelId="{846416A5-9621-4A24-A7CC-39DED43CFD74}" type="pres">
      <dgm:prSet presAssocID="{2DF7940B-9041-4514-A62A-4EDD5D0FB2BF}" presName="sibTrans" presStyleLbl="sibTrans1D1" presStyleIdx="1" presStyleCnt="4"/>
      <dgm:spPr/>
    </dgm:pt>
    <dgm:pt modelId="{C2F4A777-041E-4FF3-AE47-5225D53D3C4D}" type="pres">
      <dgm:prSet presAssocID="{F4C5A6B6-3299-4EC7-A6B1-63CB891694DC}" presName="node" presStyleLbl="node1" presStyleIdx="2" presStyleCnt="4">
        <dgm:presLayoutVars>
          <dgm:bulletEnabled val="1"/>
        </dgm:presLayoutVars>
      </dgm:prSet>
      <dgm:spPr/>
    </dgm:pt>
    <dgm:pt modelId="{8B0348A8-A018-41A4-B6A6-94DE7D150EB6}" type="pres">
      <dgm:prSet presAssocID="{F4C5A6B6-3299-4EC7-A6B1-63CB891694DC}" presName="spNode" presStyleCnt="0"/>
      <dgm:spPr/>
    </dgm:pt>
    <dgm:pt modelId="{13D57EEF-AE65-49DB-8963-74F3F8A2167E}" type="pres">
      <dgm:prSet presAssocID="{3B783B2C-B021-414D-AA07-7EF25BA64D9A}" presName="sibTrans" presStyleLbl="sibTrans1D1" presStyleIdx="2" presStyleCnt="4"/>
      <dgm:spPr/>
    </dgm:pt>
    <dgm:pt modelId="{0154E06B-6D82-45A5-8DFD-E7B0AEB7E0A5}" type="pres">
      <dgm:prSet presAssocID="{B7B74AA6-5D54-457A-A728-B00DDE4EB0E6}" presName="node" presStyleLbl="node1" presStyleIdx="3" presStyleCnt="4">
        <dgm:presLayoutVars>
          <dgm:bulletEnabled val="1"/>
        </dgm:presLayoutVars>
      </dgm:prSet>
      <dgm:spPr/>
    </dgm:pt>
    <dgm:pt modelId="{571358B8-7B96-429B-97A9-108D93CC0BF7}" type="pres">
      <dgm:prSet presAssocID="{B7B74AA6-5D54-457A-A728-B00DDE4EB0E6}" presName="spNode" presStyleCnt="0"/>
      <dgm:spPr/>
    </dgm:pt>
    <dgm:pt modelId="{F9C89C1F-A765-4F39-9562-91DD9CA12C79}" type="pres">
      <dgm:prSet presAssocID="{EFDE25E2-F139-41F6-A7E6-4AA3CC226A76}" presName="sibTrans" presStyleLbl="sibTrans1D1" presStyleIdx="3" presStyleCnt="4"/>
      <dgm:spPr/>
    </dgm:pt>
  </dgm:ptLst>
  <dgm:cxnLst>
    <dgm:cxn modelId="{EB327625-DD37-4C9D-96FF-CDB003D3DE3E}" srcId="{2B0C5603-86DC-4F83-AFFC-0243D076B1BF}" destId="{F4C5A6B6-3299-4EC7-A6B1-63CB891694DC}" srcOrd="2" destOrd="0" parTransId="{F4F4BA94-4A08-4745-BF2F-2832F6C128BC}" sibTransId="{3B783B2C-B021-414D-AA07-7EF25BA64D9A}"/>
    <dgm:cxn modelId="{A4B42932-E7FD-47C3-A4FE-C527006189A7}" type="presOf" srcId="{F4C5A6B6-3299-4EC7-A6B1-63CB891694DC}" destId="{C2F4A777-041E-4FF3-AE47-5225D53D3C4D}" srcOrd="0" destOrd="0" presId="urn:microsoft.com/office/officeart/2005/8/layout/cycle5"/>
    <dgm:cxn modelId="{ABE73E3A-2E45-432C-8E98-A8B7EB185931}" type="presOf" srcId="{B7B74AA6-5D54-457A-A728-B00DDE4EB0E6}" destId="{0154E06B-6D82-45A5-8DFD-E7B0AEB7E0A5}" srcOrd="0" destOrd="0" presId="urn:microsoft.com/office/officeart/2005/8/layout/cycle5"/>
    <dgm:cxn modelId="{94A9CF64-EF43-4F15-B753-EE3817961E04}" type="presOf" srcId="{D9DDEE36-1918-416F-BCA5-61F735341D58}" destId="{54FAAE5F-99BA-4417-AB1B-8566DDBE5602}" srcOrd="0" destOrd="0" presId="urn:microsoft.com/office/officeart/2005/8/layout/cycle5"/>
    <dgm:cxn modelId="{8D642176-813C-4931-94EA-3C8259CBDAB2}" srcId="{2B0C5603-86DC-4F83-AFFC-0243D076B1BF}" destId="{998ACFAF-B540-4917-9AF1-2ED71BBEE3C1}" srcOrd="0" destOrd="0" parTransId="{60DC05C8-A737-4247-8812-DB262AE04461}" sibTransId="{9B349DA7-89B7-4B73-806C-0D9033D6FFA7}"/>
    <dgm:cxn modelId="{4115897C-9A12-45F7-B09B-82616710766B}" srcId="{2B0C5603-86DC-4F83-AFFC-0243D076B1BF}" destId="{B7B74AA6-5D54-457A-A728-B00DDE4EB0E6}" srcOrd="3" destOrd="0" parTransId="{E19F2A56-F0A8-484F-9459-C9F11D3D900F}" sibTransId="{EFDE25E2-F139-41F6-A7E6-4AA3CC226A76}"/>
    <dgm:cxn modelId="{3A71BE7E-6C65-4BCE-B560-D9AC14083E12}" type="presOf" srcId="{EFDE25E2-F139-41F6-A7E6-4AA3CC226A76}" destId="{F9C89C1F-A765-4F39-9562-91DD9CA12C79}" srcOrd="0" destOrd="0" presId="urn:microsoft.com/office/officeart/2005/8/layout/cycle5"/>
    <dgm:cxn modelId="{7F6C2693-6A15-4917-A2F0-053B9B8727BE}" type="presOf" srcId="{998ACFAF-B540-4917-9AF1-2ED71BBEE3C1}" destId="{D02A417C-C587-485E-A85F-0DB9F2E6F658}" srcOrd="0" destOrd="0" presId="urn:microsoft.com/office/officeart/2005/8/layout/cycle5"/>
    <dgm:cxn modelId="{44583F98-0E97-4A8C-AB06-A199E6F99B4E}" type="presOf" srcId="{3B783B2C-B021-414D-AA07-7EF25BA64D9A}" destId="{13D57EEF-AE65-49DB-8963-74F3F8A2167E}" srcOrd="0" destOrd="0" presId="urn:microsoft.com/office/officeart/2005/8/layout/cycle5"/>
    <dgm:cxn modelId="{53F09BAF-A388-4A0F-9541-9E85756B8362}" type="presOf" srcId="{2DF7940B-9041-4514-A62A-4EDD5D0FB2BF}" destId="{846416A5-9621-4A24-A7CC-39DED43CFD74}" srcOrd="0" destOrd="0" presId="urn:microsoft.com/office/officeart/2005/8/layout/cycle5"/>
    <dgm:cxn modelId="{2E707BB0-B334-49A4-8C38-7BDBABD29A60}" type="presOf" srcId="{9B349DA7-89B7-4B73-806C-0D9033D6FFA7}" destId="{DB2A65EA-20B5-4E04-AA16-B412BA03DE4C}" srcOrd="0" destOrd="0" presId="urn:microsoft.com/office/officeart/2005/8/layout/cycle5"/>
    <dgm:cxn modelId="{6FF2F4F2-3B36-4579-ACF8-A0F293199C3A}" srcId="{2B0C5603-86DC-4F83-AFFC-0243D076B1BF}" destId="{D9DDEE36-1918-416F-BCA5-61F735341D58}" srcOrd="1" destOrd="0" parTransId="{7E57959E-D9B0-438B-BE76-A33AC9811969}" sibTransId="{2DF7940B-9041-4514-A62A-4EDD5D0FB2BF}"/>
    <dgm:cxn modelId="{24FA90FB-E1E2-4B59-9B67-11A15894975A}" type="presOf" srcId="{2B0C5603-86DC-4F83-AFFC-0243D076B1BF}" destId="{E9AE6234-3DF1-4D7F-9D1E-7DDEF54E2979}" srcOrd="0" destOrd="0" presId="urn:microsoft.com/office/officeart/2005/8/layout/cycle5"/>
    <dgm:cxn modelId="{E66F3449-320A-4091-AAAD-83FDEED8805F}" type="presParOf" srcId="{E9AE6234-3DF1-4D7F-9D1E-7DDEF54E2979}" destId="{D02A417C-C587-485E-A85F-0DB9F2E6F658}" srcOrd="0" destOrd="0" presId="urn:microsoft.com/office/officeart/2005/8/layout/cycle5"/>
    <dgm:cxn modelId="{2221540E-3426-49FF-935B-C6FB3A2806C2}" type="presParOf" srcId="{E9AE6234-3DF1-4D7F-9D1E-7DDEF54E2979}" destId="{DD88D2D7-8055-4072-8D0A-F6996F93A8F0}" srcOrd="1" destOrd="0" presId="urn:microsoft.com/office/officeart/2005/8/layout/cycle5"/>
    <dgm:cxn modelId="{1BF432FB-4DAC-45E3-A198-E0315CC035D2}" type="presParOf" srcId="{E9AE6234-3DF1-4D7F-9D1E-7DDEF54E2979}" destId="{DB2A65EA-20B5-4E04-AA16-B412BA03DE4C}" srcOrd="2" destOrd="0" presId="urn:microsoft.com/office/officeart/2005/8/layout/cycle5"/>
    <dgm:cxn modelId="{65A2489B-06CF-496E-B6D9-04B81FE87C1F}" type="presParOf" srcId="{E9AE6234-3DF1-4D7F-9D1E-7DDEF54E2979}" destId="{54FAAE5F-99BA-4417-AB1B-8566DDBE5602}" srcOrd="3" destOrd="0" presId="urn:microsoft.com/office/officeart/2005/8/layout/cycle5"/>
    <dgm:cxn modelId="{70CE89E6-DCF6-49D7-8CDA-CE7FE13FF7C3}" type="presParOf" srcId="{E9AE6234-3DF1-4D7F-9D1E-7DDEF54E2979}" destId="{CE9B09F3-07BE-4470-88B0-D2C222BB55D8}" srcOrd="4" destOrd="0" presId="urn:microsoft.com/office/officeart/2005/8/layout/cycle5"/>
    <dgm:cxn modelId="{A1D4633B-C6E8-49E9-A2EC-86F1FD847740}" type="presParOf" srcId="{E9AE6234-3DF1-4D7F-9D1E-7DDEF54E2979}" destId="{846416A5-9621-4A24-A7CC-39DED43CFD74}" srcOrd="5" destOrd="0" presId="urn:microsoft.com/office/officeart/2005/8/layout/cycle5"/>
    <dgm:cxn modelId="{26E0FD6F-F8D9-43ED-8D73-E0E738A8D2CD}" type="presParOf" srcId="{E9AE6234-3DF1-4D7F-9D1E-7DDEF54E2979}" destId="{C2F4A777-041E-4FF3-AE47-5225D53D3C4D}" srcOrd="6" destOrd="0" presId="urn:microsoft.com/office/officeart/2005/8/layout/cycle5"/>
    <dgm:cxn modelId="{E7D60C39-21E9-4CE0-969F-240FB3C0A705}" type="presParOf" srcId="{E9AE6234-3DF1-4D7F-9D1E-7DDEF54E2979}" destId="{8B0348A8-A018-41A4-B6A6-94DE7D150EB6}" srcOrd="7" destOrd="0" presId="urn:microsoft.com/office/officeart/2005/8/layout/cycle5"/>
    <dgm:cxn modelId="{21C1BCEF-AEF2-40AE-9AF0-AF81C4A5658F}" type="presParOf" srcId="{E9AE6234-3DF1-4D7F-9D1E-7DDEF54E2979}" destId="{13D57EEF-AE65-49DB-8963-74F3F8A2167E}" srcOrd="8" destOrd="0" presId="urn:microsoft.com/office/officeart/2005/8/layout/cycle5"/>
    <dgm:cxn modelId="{3449F917-8DD7-4872-92FA-84E0C1037ECB}" type="presParOf" srcId="{E9AE6234-3DF1-4D7F-9D1E-7DDEF54E2979}" destId="{0154E06B-6D82-45A5-8DFD-E7B0AEB7E0A5}" srcOrd="9" destOrd="0" presId="urn:microsoft.com/office/officeart/2005/8/layout/cycle5"/>
    <dgm:cxn modelId="{89551C5F-26A5-4ACD-BEEB-ADE241ACCBDC}" type="presParOf" srcId="{E9AE6234-3DF1-4D7F-9D1E-7DDEF54E2979}" destId="{571358B8-7B96-429B-97A9-108D93CC0BF7}" srcOrd="10" destOrd="0" presId="urn:microsoft.com/office/officeart/2005/8/layout/cycle5"/>
    <dgm:cxn modelId="{37DFF68F-CB5A-495F-8F4C-513E354A7190}" type="presParOf" srcId="{E9AE6234-3DF1-4D7F-9D1E-7DDEF54E2979}" destId="{F9C89C1F-A765-4F39-9562-91DD9CA12C79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2A417C-C587-485E-A85F-0DB9F2E6F658}">
      <dsp:nvSpPr>
        <dsp:cNvPr id="0" name=""/>
        <dsp:cNvSpPr/>
      </dsp:nvSpPr>
      <dsp:spPr>
        <a:xfrm>
          <a:off x="3053618" y="409"/>
          <a:ext cx="1436563" cy="93376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販売支援計画</a:t>
          </a:r>
        </a:p>
      </dsp:txBody>
      <dsp:txXfrm>
        <a:off x="3099201" y="45992"/>
        <a:ext cx="1345397" cy="842600"/>
      </dsp:txXfrm>
    </dsp:sp>
    <dsp:sp modelId="{DB2A65EA-20B5-4E04-AA16-B412BA03DE4C}">
      <dsp:nvSpPr>
        <dsp:cNvPr id="0" name=""/>
        <dsp:cNvSpPr/>
      </dsp:nvSpPr>
      <dsp:spPr>
        <a:xfrm>
          <a:off x="2227829" y="467292"/>
          <a:ext cx="3088140" cy="3088140"/>
        </a:xfrm>
        <a:custGeom>
          <a:avLst/>
          <a:gdLst/>
          <a:ahLst/>
          <a:cxnLst/>
          <a:rect l="0" t="0" r="0" b="0"/>
          <a:pathLst>
            <a:path>
              <a:moveTo>
                <a:pt x="2461070" y="301788"/>
              </a:moveTo>
              <a:arcTo wR="1544070" hR="1544070" stAng="18385991" swAng="1635352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FAAE5F-99BA-4417-AB1B-8566DDBE5602}">
      <dsp:nvSpPr>
        <dsp:cNvPr id="0" name=""/>
        <dsp:cNvSpPr/>
      </dsp:nvSpPr>
      <dsp:spPr>
        <a:xfrm>
          <a:off x="4597688" y="1544479"/>
          <a:ext cx="1436563" cy="93376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販売店</a:t>
          </a:r>
          <a:br>
            <a:rPr kumimoji="1" lang="en-US" altLang="ja-JP" sz="2000" kern="1200" dirty="0"/>
          </a:br>
          <a:r>
            <a:rPr kumimoji="1" lang="ja-JP" altLang="en-US" sz="2000" kern="1200" dirty="0"/>
            <a:t>支援実行</a:t>
          </a:r>
        </a:p>
      </dsp:txBody>
      <dsp:txXfrm>
        <a:off x="4643271" y="1590062"/>
        <a:ext cx="1345397" cy="842600"/>
      </dsp:txXfrm>
    </dsp:sp>
    <dsp:sp modelId="{846416A5-9621-4A24-A7CC-39DED43CFD74}">
      <dsp:nvSpPr>
        <dsp:cNvPr id="0" name=""/>
        <dsp:cNvSpPr/>
      </dsp:nvSpPr>
      <dsp:spPr>
        <a:xfrm>
          <a:off x="2227829" y="467292"/>
          <a:ext cx="3088140" cy="3088140"/>
        </a:xfrm>
        <a:custGeom>
          <a:avLst/>
          <a:gdLst/>
          <a:ahLst/>
          <a:cxnLst/>
          <a:rect l="0" t="0" r="0" b="0"/>
          <a:pathLst>
            <a:path>
              <a:moveTo>
                <a:pt x="2928177" y="2228467"/>
              </a:moveTo>
              <a:arcTo wR="1544070" hR="1544070" stAng="1578657" swAng="1635352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F4A777-041E-4FF3-AE47-5225D53D3C4D}">
      <dsp:nvSpPr>
        <dsp:cNvPr id="0" name=""/>
        <dsp:cNvSpPr/>
      </dsp:nvSpPr>
      <dsp:spPr>
        <a:xfrm>
          <a:off x="3053618" y="3088549"/>
          <a:ext cx="1436563" cy="93376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実績評価</a:t>
          </a:r>
        </a:p>
      </dsp:txBody>
      <dsp:txXfrm>
        <a:off x="3099201" y="3134132"/>
        <a:ext cx="1345397" cy="842600"/>
      </dsp:txXfrm>
    </dsp:sp>
    <dsp:sp modelId="{13D57EEF-AE65-49DB-8963-74F3F8A2167E}">
      <dsp:nvSpPr>
        <dsp:cNvPr id="0" name=""/>
        <dsp:cNvSpPr/>
      </dsp:nvSpPr>
      <dsp:spPr>
        <a:xfrm>
          <a:off x="2227829" y="467292"/>
          <a:ext cx="3088140" cy="3088140"/>
        </a:xfrm>
        <a:custGeom>
          <a:avLst/>
          <a:gdLst/>
          <a:ahLst/>
          <a:cxnLst/>
          <a:rect l="0" t="0" r="0" b="0"/>
          <a:pathLst>
            <a:path>
              <a:moveTo>
                <a:pt x="627070" y="2786352"/>
              </a:moveTo>
              <a:arcTo wR="1544070" hR="1544070" stAng="7585991" swAng="1635352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54E06B-6D82-45A5-8DFD-E7B0AEB7E0A5}">
      <dsp:nvSpPr>
        <dsp:cNvPr id="0" name=""/>
        <dsp:cNvSpPr/>
      </dsp:nvSpPr>
      <dsp:spPr>
        <a:xfrm>
          <a:off x="1509547" y="1544479"/>
          <a:ext cx="1436563" cy="93376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販売店</a:t>
          </a:r>
          <a:br>
            <a:rPr kumimoji="1" lang="en-US" altLang="ja-JP" sz="2000" kern="1200" dirty="0"/>
          </a:br>
          <a:r>
            <a:rPr kumimoji="1" lang="ja-JP" altLang="en-US" sz="2000" kern="1200" dirty="0"/>
            <a:t>支援策定</a:t>
          </a:r>
        </a:p>
      </dsp:txBody>
      <dsp:txXfrm>
        <a:off x="1555130" y="1590062"/>
        <a:ext cx="1345397" cy="842600"/>
      </dsp:txXfrm>
    </dsp:sp>
    <dsp:sp modelId="{F9C89C1F-A765-4F39-9562-91DD9CA12C79}">
      <dsp:nvSpPr>
        <dsp:cNvPr id="0" name=""/>
        <dsp:cNvSpPr/>
      </dsp:nvSpPr>
      <dsp:spPr>
        <a:xfrm>
          <a:off x="2227829" y="467292"/>
          <a:ext cx="3088140" cy="3088140"/>
        </a:xfrm>
        <a:custGeom>
          <a:avLst/>
          <a:gdLst/>
          <a:ahLst/>
          <a:cxnLst/>
          <a:rect l="0" t="0" r="0" b="0"/>
          <a:pathLst>
            <a:path>
              <a:moveTo>
                <a:pt x="159963" y="859672"/>
              </a:moveTo>
              <a:arcTo wR="1544070" hR="1544070" stAng="12378657" swAng="1635352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B21CE4-0B84-4F7E-BF44-34FC79A30577}" type="datetimeFigureOut">
              <a:rPr kumimoji="1" lang="ja-JP" altLang="en-US" smtClean="0"/>
              <a:t>2024/2/2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2578F6-5EB1-401D-8427-1FA42AA1FC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1548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A6738-72E7-4DE9-BD27-0386E3C1455F}" type="datetime1">
              <a:rPr kumimoji="1" lang="ja-JP" altLang="en-US" smtClean="0"/>
              <a:t>2024/2/2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44255-4E3A-4BEB-A3E5-088E29BEF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3092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2FB73-63CA-474B-8936-DE1BAA3B1D09}" type="datetime1">
              <a:rPr kumimoji="1" lang="ja-JP" altLang="en-US" smtClean="0"/>
              <a:t>2024/2/2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44255-4E3A-4BEB-A3E5-088E29BEF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521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30FA-59A7-420B-AC62-E903C2D0A3CB}" type="datetime1">
              <a:rPr kumimoji="1" lang="ja-JP" altLang="en-US" smtClean="0"/>
              <a:t>2024/2/2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44255-4E3A-4BEB-A3E5-088E29BEF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7283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91440" indent="-91440">
              <a:lnSpc>
                <a:spcPct val="100000"/>
              </a:lnSpc>
              <a:buFont typeface="Wingdings" panose="05000000000000000000" pitchFamily="2" charset="2"/>
              <a:buChar char="l"/>
              <a:defRPr sz="3200"/>
            </a:lvl1pPr>
            <a:lvl2pPr>
              <a:lnSpc>
                <a:spcPct val="100000"/>
              </a:lnSpc>
              <a:defRPr sz="2800"/>
            </a:lvl2pPr>
            <a:lvl3pPr>
              <a:lnSpc>
                <a:spcPct val="100000"/>
              </a:lnSpc>
              <a:defRPr sz="2000"/>
            </a:lvl3pPr>
            <a:lvl4pPr>
              <a:lnSpc>
                <a:spcPct val="100000"/>
              </a:lnSpc>
              <a:defRPr sz="2000"/>
            </a:lvl4pPr>
            <a:lvl5pPr>
              <a:lnSpc>
                <a:spcPct val="100000"/>
              </a:lnSpc>
              <a:defRPr sz="2000"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BEE06-F5B1-4BD0-8BB7-7E5EA5225CA4}" type="datetime1">
              <a:rPr kumimoji="1" lang="ja-JP" altLang="en-US" smtClean="0"/>
              <a:t>2024/2/2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/>
            </a:lvl1pPr>
          </a:lstStyle>
          <a:p>
            <a:fld id="{3F744255-4E3A-4BEB-A3E5-088E29BEFFB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564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B449C-8674-440D-8A48-81F0C5D9E169}" type="datetime1">
              <a:rPr kumimoji="1" lang="ja-JP" altLang="en-US" smtClean="0"/>
              <a:t>2024/2/2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44255-4E3A-4BEB-A3E5-088E29BEF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5131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1A587-4C4A-41B1-BE6C-8B551A3E94FD}" type="datetime1">
              <a:rPr kumimoji="1" lang="ja-JP" altLang="en-US" smtClean="0"/>
              <a:t>2024/2/2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44255-4E3A-4BEB-A3E5-088E29BEF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240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5"/>
            <a:ext cx="370332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7FF9-E0BF-4D96-A4BD-079A19DC5794}" type="datetime1">
              <a:rPr kumimoji="1" lang="ja-JP" altLang="en-US" smtClean="0"/>
              <a:t>2024/2/2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44255-4E3A-4BEB-A3E5-088E29BEF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447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D9F4D-46B4-48E9-9062-9C39444BD7E2}" type="datetime1">
              <a:rPr kumimoji="1" lang="ja-JP" altLang="en-US" smtClean="0"/>
              <a:t>2024/2/2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44255-4E3A-4BEB-A3E5-088E29BEF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6154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6C65C-B7EA-49B3-B875-7592405E8644}" type="datetime1">
              <a:rPr kumimoji="1" lang="ja-JP" altLang="en-US" smtClean="0"/>
              <a:t>2024/2/2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44255-4E3A-4BEB-A3E5-088E29BEF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60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4ED3DD51-1BAF-4FF5-8970-101A50125207}" type="datetime1">
              <a:rPr kumimoji="1" lang="ja-JP" altLang="en-US" smtClean="0"/>
              <a:t>2024/2/2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744255-4E3A-4BEB-A3E5-088E29BEF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157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08-7031-42BD-B32C-5D27A86AED13}" type="datetime1">
              <a:rPr kumimoji="1" lang="ja-JP" altLang="en-US" smtClean="0"/>
              <a:t>2024/2/2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44255-4E3A-4BEB-A3E5-088E29BEF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5291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40FC26D-FCC9-4014-B97F-733C58C55B9D}" type="datetime1">
              <a:rPr kumimoji="1" lang="ja-JP" altLang="en-US" smtClean="0"/>
              <a:t>2024/2/2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F744255-4E3A-4BEB-A3E5-088E29BEF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1253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872EF4-3549-4333-BC6D-619B020E14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/>
              <a:t>5</a:t>
            </a:r>
            <a:r>
              <a:rPr kumimoji="1" lang="ja-JP" altLang="en-US" dirty="0"/>
              <a:t>月販売報告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2D5C56F-067C-43A5-B957-0923EF0A85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2021</a:t>
            </a:r>
            <a:r>
              <a:rPr lang="ja-JP" altLang="en-US" dirty="0"/>
              <a:t>年</a:t>
            </a:r>
            <a:r>
              <a:rPr lang="en-US" altLang="ja-JP" dirty="0"/>
              <a:t>6</a:t>
            </a:r>
            <a:r>
              <a:rPr lang="ja-JP" altLang="en-US" dirty="0"/>
              <a:t>月</a:t>
            </a:r>
            <a:r>
              <a:rPr lang="en-US" altLang="ja-JP" dirty="0"/>
              <a:t>4</a:t>
            </a:r>
            <a:r>
              <a:rPr lang="ja-JP" altLang="en-US" dirty="0"/>
              <a:t>日</a:t>
            </a:r>
            <a:endParaRPr lang="en-US" altLang="ja-JP" dirty="0"/>
          </a:p>
          <a:p>
            <a:r>
              <a:rPr lang="ja-JP" altLang="en-US" dirty="0"/>
              <a:t>販売部第</a:t>
            </a:r>
            <a:r>
              <a:rPr lang="en-US" altLang="ja-JP" dirty="0"/>
              <a:t>1</a:t>
            </a:r>
            <a:r>
              <a:rPr lang="ja-JP" altLang="en-US" dirty="0"/>
              <a:t>課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5970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D19972-0963-461C-AD82-09CDABB7F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月次販売集計（金額）</a:t>
            </a:r>
          </a:p>
        </p:txBody>
      </p:sp>
      <p:graphicFrame>
        <p:nvGraphicFramePr>
          <p:cNvPr id="3" name="コンテンツ プレースホルダー 2">
            <a:extLst>
              <a:ext uri="{FF2B5EF4-FFF2-40B4-BE49-F238E27FC236}">
                <a16:creationId xmlns:a16="http://schemas.microsoft.com/office/drawing/2014/main" id="{948267C4-5C7A-CDC3-66CB-2257A08592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9016899"/>
              </p:ext>
            </p:extLst>
          </p:nvPr>
        </p:nvGraphicFramePr>
        <p:xfrm>
          <a:off x="800100" y="2323327"/>
          <a:ext cx="7543800" cy="266192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508760">
                  <a:extLst>
                    <a:ext uri="{9D8B030D-6E8A-4147-A177-3AD203B41FA5}">
                      <a16:colId xmlns:a16="http://schemas.microsoft.com/office/drawing/2014/main" val="591175937"/>
                    </a:ext>
                  </a:extLst>
                </a:gridCol>
                <a:gridCol w="1508760">
                  <a:extLst>
                    <a:ext uri="{9D8B030D-6E8A-4147-A177-3AD203B41FA5}">
                      <a16:colId xmlns:a16="http://schemas.microsoft.com/office/drawing/2014/main" val="755158340"/>
                    </a:ext>
                  </a:extLst>
                </a:gridCol>
                <a:gridCol w="1508760">
                  <a:extLst>
                    <a:ext uri="{9D8B030D-6E8A-4147-A177-3AD203B41FA5}">
                      <a16:colId xmlns:a16="http://schemas.microsoft.com/office/drawing/2014/main" val="2434095820"/>
                    </a:ext>
                  </a:extLst>
                </a:gridCol>
                <a:gridCol w="1508760">
                  <a:extLst>
                    <a:ext uri="{9D8B030D-6E8A-4147-A177-3AD203B41FA5}">
                      <a16:colId xmlns:a16="http://schemas.microsoft.com/office/drawing/2014/main" val="1123607376"/>
                    </a:ext>
                  </a:extLst>
                </a:gridCol>
                <a:gridCol w="1508760">
                  <a:extLst>
                    <a:ext uri="{9D8B030D-6E8A-4147-A177-3AD203B41FA5}">
                      <a16:colId xmlns:a16="http://schemas.microsoft.com/office/drawing/2014/main" val="13483204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日</a:t>
                      </a:r>
                      <a:endParaRPr kumimoji="1" lang="en-US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11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20</a:t>
                      </a:r>
                      <a:r>
                        <a:rPr kumimoji="1" lang="ja-JP" altLang="en-US" dirty="0"/>
                        <a:t>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21</a:t>
                      </a:r>
                      <a:r>
                        <a:rPr kumimoji="1" lang="ja-JP" altLang="en-US" dirty="0"/>
                        <a:t>～</a:t>
                      </a:r>
                      <a:r>
                        <a:rPr kumimoji="1" lang="en-US" altLang="ja-JP" dirty="0"/>
                        <a:t>31</a:t>
                      </a:r>
                      <a:r>
                        <a:rPr kumimoji="1" lang="ja-JP" altLang="en-US" dirty="0"/>
                        <a:t>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合計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45412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外付けハードディスク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132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67431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ポータブル</a:t>
                      </a:r>
                      <a:r>
                        <a:rPr kumimoji="1" lang="en-US" altLang="ja-JP" dirty="0"/>
                        <a:t>SSD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129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81220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外付け</a:t>
                      </a:r>
                      <a:r>
                        <a:rPr kumimoji="1" lang="en-US" altLang="ja-JP" dirty="0"/>
                        <a:t>DVD</a:t>
                      </a:r>
                      <a:r>
                        <a:rPr kumimoji="1" lang="ja-JP" altLang="en-US" dirty="0"/>
                        <a:t>ドライブ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13641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合計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125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311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8510233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2049A49-1BBB-8B8D-DB38-137B79D931FA}"/>
              </a:ext>
            </a:extLst>
          </p:cNvPr>
          <p:cNvSpPr txBox="1"/>
          <p:nvPr/>
        </p:nvSpPr>
        <p:spPr>
          <a:xfrm>
            <a:off x="6774032" y="1941586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（単位：千円）</a:t>
            </a:r>
            <a:endParaRPr kumimoji="1" lang="en-US" altLang="ja-JP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19828FC-4150-C8AA-C0A8-9F3B54C2A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44255-4E3A-4BEB-A3E5-088E29BEFFB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053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140B91-2BFB-4F7C-B37B-4F55CC8CC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販売実績比較（</a:t>
            </a:r>
            <a:r>
              <a:rPr kumimoji="1" lang="en-US" altLang="ja-JP" dirty="0"/>
              <a:t>4</a:t>
            </a:r>
            <a:r>
              <a:rPr kumimoji="1" lang="ja-JP" altLang="en-US" dirty="0"/>
              <a:t>月－</a:t>
            </a:r>
            <a:r>
              <a:rPr kumimoji="1" lang="en-US" altLang="ja-JP" dirty="0"/>
              <a:t>5</a:t>
            </a:r>
            <a:r>
              <a:rPr kumimoji="1" lang="ja-JP" altLang="en-US" dirty="0"/>
              <a:t>月）</a:t>
            </a:r>
          </a:p>
        </p:txBody>
      </p:sp>
      <p:graphicFrame>
        <p:nvGraphicFramePr>
          <p:cNvPr id="6" name="コンテンツ プレースホルダー 2">
            <a:extLst>
              <a:ext uri="{FF2B5EF4-FFF2-40B4-BE49-F238E27FC236}">
                <a16:creationId xmlns:a16="http://schemas.microsoft.com/office/drawing/2014/main" id="{4312FD9D-56D6-4B62-95A7-4D5DE4874C2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3074947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A4C3F31-5056-C556-7E84-CC01B3E0A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44255-4E3A-4BEB-A3E5-088E29BEFFB9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738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7E9B76E-91BE-4A8B-BAF5-F6AB8D3EC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販売状況分析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CA8120C-8687-4BA8-AADE-CB62BBADE5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5</a:t>
            </a:r>
            <a:r>
              <a:rPr kumimoji="1" lang="ja-JP" altLang="en-US" dirty="0"/>
              <a:t>月の販売実績は</a:t>
            </a:r>
            <a:r>
              <a:rPr kumimoji="1" lang="en-US" altLang="ja-JP" dirty="0"/>
              <a:t>4</a:t>
            </a:r>
            <a:r>
              <a:rPr lang="ja-JP" altLang="en-US" dirty="0"/>
              <a:t>月と比べて、金額ベースで</a:t>
            </a:r>
            <a:r>
              <a:rPr lang="en-US" altLang="ja-JP" dirty="0"/>
              <a:t>131%</a:t>
            </a:r>
            <a:r>
              <a:rPr lang="ja-JP" altLang="en-US" dirty="0"/>
              <a:t>の増加となった。</a:t>
            </a:r>
            <a:endParaRPr lang="en-US" altLang="ja-JP" dirty="0"/>
          </a:p>
          <a:p>
            <a:r>
              <a:rPr lang="ja-JP" altLang="en-US" dirty="0"/>
              <a:t>ポータブル</a:t>
            </a:r>
            <a:r>
              <a:rPr lang="en-US" altLang="ja-JP" dirty="0"/>
              <a:t>SSD</a:t>
            </a:r>
            <a:r>
              <a:rPr lang="ja-JP" altLang="en-US" dirty="0"/>
              <a:t>の販売が伸びた。</a:t>
            </a:r>
            <a:endParaRPr lang="en-US" altLang="ja-JP" dirty="0"/>
          </a:p>
          <a:p>
            <a:r>
              <a:rPr lang="ja-JP" altLang="en-US" dirty="0"/>
              <a:t>販売店支援として</a:t>
            </a:r>
            <a:r>
              <a:rPr lang="en-US" altLang="ja-JP" dirty="0"/>
              <a:t>SSD</a:t>
            </a:r>
            <a:r>
              <a:rPr lang="ja-JP" altLang="en-US" dirty="0"/>
              <a:t>の説明資料配布などの施策を実行したためと思われる。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D58ABB6-7170-3F7B-2D67-1E6D59571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44255-4E3A-4BEB-A3E5-088E29BEFFB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0659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DB193D-772B-4B12-AD2C-205A44CA1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販売力強化のサイクル</a:t>
            </a:r>
          </a:p>
        </p:txBody>
      </p:sp>
      <p:graphicFrame>
        <p:nvGraphicFramePr>
          <p:cNvPr id="4" name="コンテンツ プレースホルダー 2">
            <a:extLst>
              <a:ext uri="{FF2B5EF4-FFF2-40B4-BE49-F238E27FC236}">
                <a16:creationId xmlns:a16="http://schemas.microsoft.com/office/drawing/2014/main" id="{39CAFD8C-2E95-4232-A69E-536B427885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7458327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ABCBC38-1549-5647-E915-F4BFC04FD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44255-4E3A-4BEB-A3E5-088E29BEFFB9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1166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D26BC9-C158-4A49-E647-500564F6E8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BD69ED-C4B4-B52D-4FC8-BBDCC645B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販売店支援活動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AD37C0B-75D3-3A1F-45F6-E1F4973583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099" y="1890122"/>
            <a:ext cx="7543801" cy="4023360"/>
          </a:xfrm>
        </p:spPr>
        <p:txBody>
          <a:bodyPr/>
          <a:lstStyle/>
          <a:p>
            <a:r>
              <a:rPr kumimoji="1" lang="ja-JP" altLang="en-US" dirty="0"/>
              <a:t>商品知識の提供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顧客への説明がしやすいように、資料を提供する。</a:t>
            </a:r>
            <a:endParaRPr kumimoji="1" lang="en-US" altLang="ja-JP" dirty="0"/>
          </a:p>
          <a:p>
            <a:r>
              <a:rPr lang="ja-JP" altLang="en-US" dirty="0"/>
              <a:t>おすすめ商品の提供</a:t>
            </a:r>
            <a:endParaRPr lang="en-US" altLang="ja-JP" dirty="0"/>
          </a:p>
          <a:p>
            <a:pPr lvl="1"/>
            <a:r>
              <a:rPr kumimoji="1" lang="ja-JP" altLang="en-US" dirty="0"/>
              <a:t>利益率の高い商品を選び、おすすめ商品として提供する。</a:t>
            </a:r>
            <a:endParaRPr kumimoji="1"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CFB9D2D-BD59-949B-6682-A859CDF36228}"/>
              </a:ext>
            </a:extLst>
          </p:cNvPr>
          <p:cNvSpPr/>
          <p:nvPr/>
        </p:nvSpPr>
        <p:spPr>
          <a:xfrm>
            <a:off x="5423834" y="4897387"/>
            <a:ext cx="40030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ja-JP" altLang="en-US" sz="5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業績アップ！</a:t>
            </a:r>
          </a:p>
        </p:txBody>
      </p:sp>
      <p:pic>
        <p:nvPicPr>
          <p:cNvPr id="6" name="図 4" descr="ロゴ が含まれている画像&#10;&#10;自動的に生成された説明">
            <a:extLst>
              <a:ext uri="{FF2B5EF4-FFF2-40B4-BE49-F238E27FC236}">
                <a16:creationId xmlns:a16="http://schemas.microsoft.com/office/drawing/2014/main" id="{EAB0C18D-26C0-AF9D-8ED4-C994205FD3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040" y="286604"/>
            <a:ext cx="1872000" cy="1872000"/>
          </a:xfrm>
          <a:prstGeom prst="rect">
            <a:avLst/>
          </a:prstGeom>
        </p:spPr>
      </p:pic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A2E6D2A1-D899-8A15-F2E2-5D9D105C8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44255-4E3A-4BEB-A3E5-088E29BEFFB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815700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D3CF1474E69F4EA2CA4C29379A559E" ma:contentTypeVersion="" ma:contentTypeDescription="Create a new document." ma:contentTypeScope="" ma:versionID="52d40d9ae125bd846640c0cc554ccba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81dbc5d3403cce04fdad7854665229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3B7051B-DC78-457C-A8E9-45A716F4601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875C3F0-6104-4828-8741-CD613D3548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904693A-0553-45A7-8297-11107FEA2C9F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959</TotalTime>
  <Words>189</Words>
  <Application>Microsoft Office PowerPoint</Application>
  <PresentationFormat>画面に合わせる (4:3)</PresentationFormat>
  <Paragraphs>51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游ゴシック</vt:lpstr>
      <vt:lpstr>Calibri</vt:lpstr>
      <vt:lpstr>Wingdings</vt:lpstr>
      <vt:lpstr>レトロスペクト</vt:lpstr>
      <vt:lpstr>5月販売報告</vt:lpstr>
      <vt:lpstr>月次販売集計（金額）</vt:lpstr>
      <vt:lpstr>販売実績比較（4月－5月）</vt:lpstr>
      <vt:lpstr>販売状況分析</vt:lpstr>
      <vt:lpstr>販売力強化のサイクル</vt:lpstr>
      <vt:lpstr>販売店支援活動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terms:created xsi:type="dcterms:W3CDTF">2021-03-23T01:48:19Z</dcterms:created>
  <dcterms:modified xsi:type="dcterms:W3CDTF">2024-02-02T01:17:01Z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0x01010058D3CF1474E69F4EA2CA4C29379A559E</vt:lpwstr>
  </property>
</Properties>
</file>