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99B6-C5D8-45A6-ACF2-7D55642E6C06}" type="datetimeFigureOut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F7308-7EFC-4097-B12E-4B0B042FAF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818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200151-BD92-4CDD-96F3-404588C056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63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F809C85-9A29-4E35-91D2-A6929B1E8199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52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4424-D15C-43A4-84E3-885C5B62C61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467682-3B45-4C3F-B44F-34CA3EA27551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18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0510-03E3-462E-B44F-E07D1EF5FB03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1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148EF1-99AF-4A0C-8E85-B2059A57D47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2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D0DD-586C-47F8-9DCA-153650A1B00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70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A2D8-F933-4C59-8952-ECD03916E02B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0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AAE8-40C7-4446-ABAB-F268FF2700A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08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1C4-F80F-4258-BA7F-AE0DB25C993A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9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82FFF78-CA37-4F82-9F71-7E377457C22F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2B347-738F-4D89-900C-166A5120283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20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E4BEFDA-6170-4825-92EB-300C389C4E48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30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D5D39-E3B4-42E2-BF03-C8AD139B0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環境負荷の構図</a:t>
            </a:r>
            <a:endParaRPr kumimoji="1" lang="ja-JP" altLang="en-US" dirty="0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0195B19-F132-4171-8B06-750D25495769}"/>
              </a:ext>
            </a:extLst>
          </p:cNvPr>
          <p:cNvSpPr/>
          <p:nvPr/>
        </p:nvSpPr>
        <p:spPr>
          <a:xfrm>
            <a:off x="863871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エネルギー投入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水資源投入</a:t>
            </a:r>
          </a:p>
        </p:txBody>
      </p:sp>
      <p:sp>
        <p:nvSpPr>
          <p:cNvPr id="27" name="四角形: 角を丸くする 3">
            <a:extLst>
              <a:ext uri="{FF2B5EF4-FFF2-40B4-BE49-F238E27FC236}">
                <a16:creationId xmlns:a16="http://schemas.microsoft.com/office/drawing/2014/main" id="{B1075E4B-23FD-48DD-9541-E9735804EC87}"/>
              </a:ext>
            </a:extLst>
          </p:cNvPr>
          <p:cNvSpPr/>
          <p:nvPr/>
        </p:nvSpPr>
        <p:spPr>
          <a:xfrm>
            <a:off x="6192129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CO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2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排出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廃棄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B718D34-C52B-4981-9A67-3898F79329B2}"/>
              </a:ext>
            </a:extLst>
          </p:cNvPr>
          <p:cNvSpPr/>
          <p:nvPr/>
        </p:nvSpPr>
        <p:spPr>
          <a:xfrm>
            <a:off x="3798277" y="2981733"/>
            <a:ext cx="1547447" cy="210546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本社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支社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営業所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工場</a:t>
            </a:r>
          </a:p>
        </p:txBody>
      </p:sp>
      <p:sp>
        <p:nvSpPr>
          <p:cNvPr id="12" name="矢印: 右 5">
            <a:extLst>
              <a:ext uri="{FF2B5EF4-FFF2-40B4-BE49-F238E27FC236}">
                <a16:creationId xmlns:a16="http://schemas.microsoft.com/office/drawing/2014/main" id="{0E0CA0EF-F2A3-4781-A6AC-4A8A815456A7}"/>
              </a:ext>
            </a:extLst>
          </p:cNvPr>
          <p:cNvSpPr/>
          <p:nvPr/>
        </p:nvSpPr>
        <p:spPr>
          <a:xfrm>
            <a:off x="3180471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28" name="矢印: 右 6">
            <a:extLst>
              <a:ext uri="{FF2B5EF4-FFF2-40B4-BE49-F238E27FC236}">
                <a16:creationId xmlns:a16="http://schemas.microsoft.com/office/drawing/2014/main" id="{F9F37832-8E3C-4676-8198-5DF5AD3E02C4}"/>
              </a:ext>
            </a:extLst>
          </p:cNvPr>
          <p:cNvSpPr/>
          <p:nvPr/>
        </p:nvSpPr>
        <p:spPr>
          <a:xfrm>
            <a:off x="5574324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2739852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HGｺﾞｼｯｸE</vt:lpstr>
      <vt:lpstr>游ゴシック</vt:lpstr>
      <vt:lpstr>Gill Sans MT</vt:lpstr>
      <vt:lpstr>Wingdings 2</vt:lpstr>
      <vt:lpstr>配当</vt:lpstr>
      <vt:lpstr>環境負荷の構図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環境負荷の構図</dc:title>
  <dcterms:created xsi:type="dcterms:W3CDTF">2021-04-01T02:54:29Z</dcterms:created>
  <dcterms:modified xsi:type="dcterms:W3CDTF">2021-06-02T08:58:24Z</dcterms:modified>
</cp:coreProperties>
</file>