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36659-5FC6-4881-B7A2-4D8E34A04424}" type="datetimeFigureOut">
              <a:rPr kumimoji="1" lang="ja-JP" altLang="en-US" smtClean="0"/>
              <a:t>2021/4/1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4C93D-3CE6-4D60-889F-1D299E73E4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520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41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116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323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430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669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664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390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239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12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161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80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38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36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44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60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769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584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1DAE691F-6362-40BA-90FB-9D7608769D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08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C0A823-4EEE-43C4-9F74-7C0004A8A2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6441" y="1533511"/>
            <a:ext cx="5917677" cy="2554758"/>
          </a:xfrm>
        </p:spPr>
        <p:txBody>
          <a:bodyPr/>
          <a:lstStyle/>
          <a:p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PC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セキュリティー設定の基本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CBEB6F9-27C0-426F-9373-E91E671FA4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4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  <a:endParaRPr kumimoji="1" lang="en-US" altLang="ja-JP" dirty="0"/>
          </a:p>
          <a:p>
            <a:r>
              <a:rPr kumimoji="1" lang="ja-JP" altLang="en-US" dirty="0"/>
              <a:t>情報システム部</a:t>
            </a:r>
          </a:p>
        </p:txBody>
      </p:sp>
    </p:spTree>
    <p:extLst>
      <p:ext uri="{BB962C8B-B14F-4D97-AF65-F5344CB8AC3E}">
        <p14:creationId xmlns:p14="http://schemas.microsoft.com/office/powerpoint/2010/main" val="3692930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F09829-EBAB-48D1-A7FD-81384225D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セキュリティー設定の重要性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D6CF41-797F-4DE4-8098-2D0CC5663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新品の</a:t>
            </a:r>
            <a:r>
              <a:rPr lang="en-US" altLang="ja-JP" dirty="0"/>
              <a:t>PC</a:t>
            </a:r>
            <a:r>
              <a:rPr lang="ja-JP" altLang="en-US" dirty="0"/>
              <a:t>でも必ずしも安全な状態ではない</a:t>
            </a:r>
            <a:endParaRPr lang="en-US" altLang="ja-JP" dirty="0"/>
          </a:p>
          <a:p>
            <a:r>
              <a:rPr lang="ja-JP" altLang="en-US" dirty="0"/>
              <a:t>セキュリティー設定をすることが重要</a:t>
            </a:r>
            <a:endParaRPr lang="en-US" altLang="ja-JP" dirty="0"/>
          </a:p>
          <a:p>
            <a:r>
              <a:rPr lang="ja-JP" altLang="en-US" dirty="0"/>
              <a:t>常に安全な状態にして使う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D47AD7-2630-4B18-89FA-43BF11632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627A60-3591-439A-9756-8568D22CF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0EA7E6-7F4A-4DD8-966D-C43408DA3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962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3A211F-1E66-4BE5-8CC6-6308BAE3B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セキュリティー設定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F4CAB4-E272-4C7A-BBB3-1B9B5B9640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ID</a:t>
            </a:r>
            <a:r>
              <a:rPr lang="ja-JP" altLang="en-US" dirty="0"/>
              <a:t>とパスワードを設定する</a:t>
            </a:r>
            <a:endParaRPr lang="en-US" altLang="ja-JP" dirty="0"/>
          </a:p>
          <a:p>
            <a:r>
              <a:rPr lang="en-US" altLang="ja-JP" dirty="0"/>
              <a:t>PC</a:t>
            </a:r>
            <a:r>
              <a:rPr lang="ja-JP" altLang="en-US" dirty="0"/>
              <a:t>の</a:t>
            </a:r>
            <a:r>
              <a:rPr lang="en-US" altLang="ja-JP" dirty="0"/>
              <a:t>OS</a:t>
            </a:r>
            <a:r>
              <a:rPr lang="ja-JP" altLang="en-US" dirty="0"/>
              <a:t>やソフトウェアを常に最新の状態にする</a:t>
            </a:r>
            <a:endParaRPr lang="en-US" altLang="ja-JP" dirty="0"/>
          </a:p>
          <a:p>
            <a:r>
              <a:rPr lang="ja-JP" altLang="en-US" dirty="0"/>
              <a:t>ウイルス対策ソフトを導入する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C78878-FA16-4084-B07D-9D5F0D598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D2E8E8-52C8-4AB7-8EFE-EBB8D7E27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83DBC5-433C-485E-9CF5-8915A7BD9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422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6AF6E5-C7E3-410A-A557-DEE626369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ウイルス対策ソフト設定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6229CF-E6C2-4CF4-82F4-12B57413A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常に最新の状態で使うこと</a:t>
            </a:r>
            <a:endParaRPr kumimoji="1" lang="en-US" altLang="ja-JP" dirty="0"/>
          </a:p>
          <a:p>
            <a:r>
              <a:rPr lang="ja-JP" altLang="en-US" dirty="0"/>
              <a:t>ウイルスの侵入を常に監視状態にすること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B5C43D-BEF2-4196-A7AB-6A9CE2C92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FB9863-F5E6-493E-ACFC-E326657D0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PC</a:t>
            </a:r>
            <a:r>
              <a:rPr kumimoji="1" lang="ja-JP" altLang="en-US"/>
              <a:t>セキュリティー設定の基本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72EB86-50A8-4919-A802-04EB74C8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91F-6362-40BA-90FB-9D7608769DA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206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</TotalTime>
  <Words>111</Words>
  <Application>Microsoft Office PowerPoint</Application>
  <PresentationFormat>画面に合わせる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ＭＳ Ｐゴシック</vt:lpstr>
      <vt:lpstr>メイリオ</vt:lpstr>
      <vt:lpstr>游ゴシック</vt:lpstr>
      <vt:lpstr>Arial</vt:lpstr>
      <vt:lpstr>Century Gothic</vt:lpstr>
      <vt:lpstr>Wingdings 3</vt:lpstr>
      <vt:lpstr>イオン ボードルーム</vt:lpstr>
      <vt:lpstr>PCセキュリティー設定の基本</vt:lpstr>
      <vt:lpstr>セキュリティー設定の重要性</vt:lpstr>
      <vt:lpstr>セキュリティー設定</vt:lpstr>
      <vt:lpstr>ウイルス対策ソフト設定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セキュリティ設定</dc:title>
  <dcterms:created xsi:type="dcterms:W3CDTF">2021-04-02T01:51:42Z</dcterms:created>
  <dcterms:modified xsi:type="dcterms:W3CDTF">2021-03-31T21:55:59Z</dcterms:modified>
</cp:coreProperties>
</file>