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4"/>
  </p:sldMasterIdLst>
  <p:notesMasterIdLst>
    <p:notesMasterId r:id="rId11"/>
  </p:notesMasterIdLst>
  <p:sldIdLst>
    <p:sldId id="256" r:id="rId5"/>
    <p:sldId id="257" r:id="rId6"/>
    <p:sldId id="260" r:id="rId7"/>
    <p:sldId id="259" r:id="rId8"/>
    <p:sldId id="261" r:id="rId9"/>
    <p:sldId id="258" r:id="rId1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026" autoAdjust="0"/>
    <p:restoredTop sz="94660"/>
  </p:normalViewPr>
  <p:slideViewPr>
    <p:cSldViewPr snapToGrid="0">
      <p:cViewPr varScale="1">
        <p:scale>
          <a:sx n="72" d="100"/>
          <a:sy n="72" d="100"/>
        </p:scale>
        <p:origin x="35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tableStyles" Target="tableStyle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title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外付けハードディスク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Sheet1!$A$2:$A$3</c:f>
              <c:strCache>
                <c:ptCount val="2"/>
                <c:pt idx="0">
                  <c:v>4月</c:v>
                </c:pt>
                <c:pt idx="1">
                  <c:v>5月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102</c:v>
                </c:pt>
                <c:pt idx="1">
                  <c:v>132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9CF-4EB7-AA3C-3D0C1198156C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ポータブルSSD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Sheet1!$A$2:$A$3</c:f>
              <c:strCache>
                <c:ptCount val="2"/>
                <c:pt idx="0">
                  <c:v>4月</c:v>
                </c:pt>
                <c:pt idx="1">
                  <c:v>5月</c:v>
                </c:pt>
              </c:strCache>
            </c:strRef>
          </c:cat>
          <c:val>
            <c:numRef>
              <c:f>Sheet1!$C$2:$C$3</c:f>
              <c:numCache>
                <c:formatCode>General</c:formatCode>
                <c:ptCount val="2"/>
                <c:pt idx="0">
                  <c:v>89</c:v>
                </c:pt>
                <c:pt idx="1">
                  <c:v>129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29CF-4EB7-AA3C-3D0C1198156C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外付けDVDドライブ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Sheet1!$A$2:$A$3</c:f>
              <c:strCache>
                <c:ptCount val="2"/>
                <c:pt idx="0">
                  <c:v>4月</c:v>
                </c:pt>
                <c:pt idx="1">
                  <c:v>5月</c:v>
                </c:pt>
              </c:strCache>
            </c:strRef>
          </c:cat>
          <c:val>
            <c:numRef>
              <c:f>Sheet1!$D$2:$D$3</c:f>
              <c:numCache>
                <c:formatCode>General</c:formatCode>
                <c:ptCount val="2"/>
                <c:pt idx="0">
                  <c:v>46</c:v>
                </c:pt>
                <c:pt idx="1">
                  <c:v>50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29CF-4EB7-AA3C-3D0C1198156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5"/>
        <c:overlap val="100"/>
        <c:axId val="31085664"/>
        <c:axId val="31097312"/>
      </c:barChart>
      <c:catAx>
        <c:axId val="3108566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31097312"/>
        <c:crosses val="autoZero"/>
        <c:auto val="1"/>
        <c:lblAlgn val="ctr"/>
        <c:lblOffset val="100"/>
        <c:noMultiLvlLbl val="0"/>
      </c:catAx>
      <c:valAx>
        <c:axId val="3109731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3108566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B0C5603-86DC-4F83-AFFC-0243D076B1BF}" type="doc">
      <dgm:prSet loTypeId="urn:microsoft.com/office/officeart/2005/8/layout/cycle5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998ACFAF-B540-4917-9AF1-2ED71BBEE3C1}">
      <dgm:prSet phldrT="[テキスト]" custT="1"/>
      <dgm:spPr/>
      <dgm:t>
        <a:bodyPr/>
        <a:lstStyle/>
        <a:p>
          <a:r>
            <a:rPr kumimoji="1" lang="ja-JP" altLang="en-US" sz="2000" dirty="0"/>
            <a:t>販売支援計画</a:t>
          </a:r>
        </a:p>
      </dgm:t>
    </dgm:pt>
    <dgm:pt modelId="{60DC05C8-A737-4247-8812-DB262AE04461}" type="parTrans" cxnId="{8D642176-813C-4931-94EA-3C8259CBDAB2}">
      <dgm:prSet/>
      <dgm:spPr/>
      <dgm:t>
        <a:bodyPr/>
        <a:lstStyle/>
        <a:p>
          <a:endParaRPr kumimoji="1" lang="ja-JP" altLang="en-US"/>
        </a:p>
      </dgm:t>
    </dgm:pt>
    <dgm:pt modelId="{9B349DA7-89B7-4B73-806C-0D9033D6FFA7}" type="sibTrans" cxnId="{8D642176-813C-4931-94EA-3C8259CBDAB2}">
      <dgm:prSet/>
      <dgm:spPr/>
      <dgm:t>
        <a:bodyPr/>
        <a:lstStyle/>
        <a:p>
          <a:endParaRPr kumimoji="1" lang="ja-JP" altLang="en-US"/>
        </a:p>
      </dgm:t>
    </dgm:pt>
    <dgm:pt modelId="{D9DDEE36-1918-416F-BCA5-61F735341D58}">
      <dgm:prSet phldrT="[テキスト]" custT="1"/>
      <dgm:spPr/>
      <dgm:t>
        <a:bodyPr/>
        <a:lstStyle/>
        <a:p>
          <a:r>
            <a:rPr kumimoji="1" lang="ja-JP" altLang="en-US" sz="2000" dirty="0"/>
            <a:t>販売店</a:t>
          </a:r>
          <a:br>
            <a:rPr kumimoji="1" lang="en-US" altLang="ja-JP" sz="2000" dirty="0"/>
          </a:br>
          <a:r>
            <a:rPr kumimoji="1" lang="ja-JP" altLang="en-US" sz="2000" dirty="0"/>
            <a:t>支援実行</a:t>
          </a:r>
        </a:p>
      </dgm:t>
    </dgm:pt>
    <dgm:pt modelId="{7E57959E-D9B0-438B-BE76-A33AC9811969}" type="parTrans" cxnId="{6FF2F4F2-3B36-4579-ACF8-A0F293199C3A}">
      <dgm:prSet/>
      <dgm:spPr/>
      <dgm:t>
        <a:bodyPr/>
        <a:lstStyle/>
        <a:p>
          <a:endParaRPr kumimoji="1" lang="ja-JP" altLang="en-US"/>
        </a:p>
      </dgm:t>
    </dgm:pt>
    <dgm:pt modelId="{2DF7940B-9041-4514-A62A-4EDD5D0FB2BF}" type="sibTrans" cxnId="{6FF2F4F2-3B36-4579-ACF8-A0F293199C3A}">
      <dgm:prSet/>
      <dgm:spPr/>
      <dgm:t>
        <a:bodyPr/>
        <a:lstStyle/>
        <a:p>
          <a:endParaRPr kumimoji="1" lang="ja-JP" altLang="en-US"/>
        </a:p>
      </dgm:t>
    </dgm:pt>
    <dgm:pt modelId="{F4C5A6B6-3299-4EC7-A6B1-63CB891694DC}">
      <dgm:prSet phldrT="[テキスト]" custT="1"/>
      <dgm:spPr/>
      <dgm:t>
        <a:bodyPr/>
        <a:lstStyle/>
        <a:p>
          <a:r>
            <a:rPr kumimoji="1" lang="ja-JP" altLang="en-US" sz="2000" dirty="0"/>
            <a:t>実績評価</a:t>
          </a:r>
        </a:p>
      </dgm:t>
    </dgm:pt>
    <dgm:pt modelId="{F4F4BA94-4A08-4745-BF2F-2832F6C128BC}" type="parTrans" cxnId="{EB327625-DD37-4C9D-96FF-CDB003D3DE3E}">
      <dgm:prSet/>
      <dgm:spPr/>
      <dgm:t>
        <a:bodyPr/>
        <a:lstStyle/>
        <a:p>
          <a:endParaRPr kumimoji="1" lang="ja-JP" altLang="en-US"/>
        </a:p>
      </dgm:t>
    </dgm:pt>
    <dgm:pt modelId="{3B783B2C-B021-414D-AA07-7EF25BA64D9A}" type="sibTrans" cxnId="{EB327625-DD37-4C9D-96FF-CDB003D3DE3E}">
      <dgm:prSet/>
      <dgm:spPr/>
      <dgm:t>
        <a:bodyPr/>
        <a:lstStyle/>
        <a:p>
          <a:endParaRPr kumimoji="1" lang="ja-JP" altLang="en-US"/>
        </a:p>
      </dgm:t>
    </dgm:pt>
    <dgm:pt modelId="{E9AE6234-3DF1-4D7F-9D1E-7DDEF54E2979}" type="pres">
      <dgm:prSet presAssocID="{2B0C5603-86DC-4F83-AFFC-0243D076B1BF}" presName="cycle" presStyleCnt="0">
        <dgm:presLayoutVars>
          <dgm:dir/>
          <dgm:resizeHandles val="exact"/>
        </dgm:presLayoutVars>
      </dgm:prSet>
      <dgm:spPr/>
    </dgm:pt>
    <dgm:pt modelId="{D02A417C-C587-485E-A85F-0DB9F2E6F658}" type="pres">
      <dgm:prSet presAssocID="{998ACFAF-B540-4917-9AF1-2ED71BBEE3C1}" presName="node" presStyleLbl="node1" presStyleIdx="0" presStyleCnt="3">
        <dgm:presLayoutVars>
          <dgm:bulletEnabled val="1"/>
        </dgm:presLayoutVars>
      </dgm:prSet>
      <dgm:spPr/>
    </dgm:pt>
    <dgm:pt modelId="{DD88D2D7-8055-4072-8D0A-F6996F93A8F0}" type="pres">
      <dgm:prSet presAssocID="{998ACFAF-B540-4917-9AF1-2ED71BBEE3C1}" presName="spNode" presStyleCnt="0"/>
      <dgm:spPr/>
    </dgm:pt>
    <dgm:pt modelId="{DB2A65EA-20B5-4E04-AA16-B412BA03DE4C}" type="pres">
      <dgm:prSet presAssocID="{9B349DA7-89B7-4B73-806C-0D9033D6FFA7}" presName="sibTrans" presStyleLbl="sibTrans1D1" presStyleIdx="0" presStyleCnt="3"/>
      <dgm:spPr/>
    </dgm:pt>
    <dgm:pt modelId="{54FAAE5F-99BA-4417-AB1B-8566DDBE5602}" type="pres">
      <dgm:prSet presAssocID="{D9DDEE36-1918-416F-BCA5-61F735341D58}" presName="node" presStyleLbl="node1" presStyleIdx="1" presStyleCnt="3">
        <dgm:presLayoutVars>
          <dgm:bulletEnabled val="1"/>
        </dgm:presLayoutVars>
      </dgm:prSet>
      <dgm:spPr/>
    </dgm:pt>
    <dgm:pt modelId="{CE9B09F3-07BE-4470-88B0-D2C222BB55D8}" type="pres">
      <dgm:prSet presAssocID="{D9DDEE36-1918-416F-BCA5-61F735341D58}" presName="spNode" presStyleCnt="0"/>
      <dgm:spPr/>
    </dgm:pt>
    <dgm:pt modelId="{846416A5-9621-4A24-A7CC-39DED43CFD74}" type="pres">
      <dgm:prSet presAssocID="{2DF7940B-9041-4514-A62A-4EDD5D0FB2BF}" presName="sibTrans" presStyleLbl="sibTrans1D1" presStyleIdx="1" presStyleCnt="3"/>
      <dgm:spPr/>
    </dgm:pt>
    <dgm:pt modelId="{C2F4A777-041E-4FF3-AE47-5225D53D3C4D}" type="pres">
      <dgm:prSet presAssocID="{F4C5A6B6-3299-4EC7-A6B1-63CB891694DC}" presName="node" presStyleLbl="node1" presStyleIdx="2" presStyleCnt="3">
        <dgm:presLayoutVars>
          <dgm:bulletEnabled val="1"/>
        </dgm:presLayoutVars>
      </dgm:prSet>
      <dgm:spPr/>
    </dgm:pt>
    <dgm:pt modelId="{8B0348A8-A018-41A4-B6A6-94DE7D150EB6}" type="pres">
      <dgm:prSet presAssocID="{F4C5A6B6-3299-4EC7-A6B1-63CB891694DC}" presName="spNode" presStyleCnt="0"/>
      <dgm:spPr/>
    </dgm:pt>
    <dgm:pt modelId="{13D57EEF-AE65-49DB-8963-74F3F8A2167E}" type="pres">
      <dgm:prSet presAssocID="{3B783B2C-B021-414D-AA07-7EF25BA64D9A}" presName="sibTrans" presStyleLbl="sibTrans1D1" presStyleIdx="2" presStyleCnt="3"/>
      <dgm:spPr/>
    </dgm:pt>
  </dgm:ptLst>
  <dgm:cxnLst>
    <dgm:cxn modelId="{EB327625-DD37-4C9D-96FF-CDB003D3DE3E}" srcId="{2B0C5603-86DC-4F83-AFFC-0243D076B1BF}" destId="{F4C5A6B6-3299-4EC7-A6B1-63CB891694DC}" srcOrd="2" destOrd="0" parTransId="{F4F4BA94-4A08-4745-BF2F-2832F6C128BC}" sibTransId="{3B783B2C-B021-414D-AA07-7EF25BA64D9A}"/>
    <dgm:cxn modelId="{A4B42932-E7FD-47C3-A4FE-C527006189A7}" type="presOf" srcId="{F4C5A6B6-3299-4EC7-A6B1-63CB891694DC}" destId="{C2F4A777-041E-4FF3-AE47-5225D53D3C4D}" srcOrd="0" destOrd="0" presId="urn:microsoft.com/office/officeart/2005/8/layout/cycle5"/>
    <dgm:cxn modelId="{94A9CF64-EF43-4F15-B753-EE3817961E04}" type="presOf" srcId="{D9DDEE36-1918-416F-BCA5-61F735341D58}" destId="{54FAAE5F-99BA-4417-AB1B-8566DDBE5602}" srcOrd="0" destOrd="0" presId="urn:microsoft.com/office/officeart/2005/8/layout/cycle5"/>
    <dgm:cxn modelId="{8D642176-813C-4931-94EA-3C8259CBDAB2}" srcId="{2B0C5603-86DC-4F83-AFFC-0243D076B1BF}" destId="{998ACFAF-B540-4917-9AF1-2ED71BBEE3C1}" srcOrd="0" destOrd="0" parTransId="{60DC05C8-A737-4247-8812-DB262AE04461}" sibTransId="{9B349DA7-89B7-4B73-806C-0D9033D6FFA7}"/>
    <dgm:cxn modelId="{7F6C2693-6A15-4917-A2F0-053B9B8727BE}" type="presOf" srcId="{998ACFAF-B540-4917-9AF1-2ED71BBEE3C1}" destId="{D02A417C-C587-485E-A85F-0DB9F2E6F658}" srcOrd="0" destOrd="0" presId="urn:microsoft.com/office/officeart/2005/8/layout/cycle5"/>
    <dgm:cxn modelId="{44583F98-0E97-4A8C-AB06-A199E6F99B4E}" type="presOf" srcId="{3B783B2C-B021-414D-AA07-7EF25BA64D9A}" destId="{13D57EEF-AE65-49DB-8963-74F3F8A2167E}" srcOrd="0" destOrd="0" presId="urn:microsoft.com/office/officeart/2005/8/layout/cycle5"/>
    <dgm:cxn modelId="{53F09BAF-A388-4A0F-9541-9E85756B8362}" type="presOf" srcId="{2DF7940B-9041-4514-A62A-4EDD5D0FB2BF}" destId="{846416A5-9621-4A24-A7CC-39DED43CFD74}" srcOrd="0" destOrd="0" presId="urn:microsoft.com/office/officeart/2005/8/layout/cycle5"/>
    <dgm:cxn modelId="{2E707BB0-B334-49A4-8C38-7BDBABD29A60}" type="presOf" srcId="{9B349DA7-89B7-4B73-806C-0D9033D6FFA7}" destId="{DB2A65EA-20B5-4E04-AA16-B412BA03DE4C}" srcOrd="0" destOrd="0" presId="urn:microsoft.com/office/officeart/2005/8/layout/cycle5"/>
    <dgm:cxn modelId="{6FF2F4F2-3B36-4579-ACF8-A0F293199C3A}" srcId="{2B0C5603-86DC-4F83-AFFC-0243D076B1BF}" destId="{D9DDEE36-1918-416F-BCA5-61F735341D58}" srcOrd="1" destOrd="0" parTransId="{7E57959E-D9B0-438B-BE76-A33AC9811969}" sibTransId="{2DF7940B-9041-4514-A62A-4EDD5D0FB2BF}"/>
    <dgm:cxn modelId="{24FA90FB-E1E2-4B59-9B67-11A15894975A}" type="presOf" srcId="{2B0C5603-86DC-4F83-AFFC-0243D076B1BF}" destId="{E9AE6234-3DF1-4D7F-9D1E-7DDEF54E2979}" srcOrd="0" destOrd="0" presId="urn:microsoft.com/office/officeart/2005/8/layout/cycle5"/>
    <dgm:cxn modelId="{E66F3449-320A-4091-AAAD-83FDEED8805F}" type="presParOf" srcId="{E9AE6234-3DF1-4D7F-9D1E-7DDEF54E2979}" destId="{D02A417C-C587-485E-A85F-0DB9F2E6F658}" srcOrd="0" destOrd="0" presId="urn:microsoft.com/office/officeart/2005/8/layout/cycle5"/>
    <dgm:cxn modelId="{2221540E-3426-49FF-935B-C6FB3A2806C2}" type="presParOf" srcId="{E9AE6234-3DF1-4D7F-9D1E-7DDEF54E2979}" destId="{DD88D2D7-8055-4072-8D0A-F6996F93A8F0}" srcOrd="1" destOrd="0" presId="urn:microsoft.com/office/officeart/2005/8/layout/cycle5"/>
    <dgm:cxn modelId="{1BF432FB-4DAC-45E3-A198-E0315CC035D2}" type="presParOf" srcId="{E9AE6234-3DF1-4D7F-9D1E-7DDEF54E2979}" destId="{DB2A65EA-20B5-4E04-AA16-B412BA03DE4C}" srcOrd="2" destOrd="0" presId="urn:microsoft.com/office/officeart/2005/8/layout/cycle5"/>
    <dgm:cxn modelId="{65A2489B-06CF-496E-B6D9-04B81FE87C1F}" type="presParOf" srcId="{E9AE6234-3DF1-4D7F-9D1E-7DDEF54E2979}" destId="{54FAAE5F-99BA-4417-AB1B-8566DDBE5602}" srcOrd="3" destOrd="0" presId="urn:microsoft.com/office/officeart/2005/8/layout/cycle5"/>
    <dgm:cxn modelId="{70CE89E6-DCF6-49D7-8CDA-CE7FE13FF7C3}" type="presParOf" srcId="{E9AE6234-3DF1-4D7F-9D1E-7DDEF54E2979}" destId="{CE9B09F3-07BE-4470-88B0-D2C222BB55D8}" srcOrd="4" destOrd="0" presId="urn:microsoft.com/office/officeart/2005/8/layout/cycle5"/>
    <dgm:cxn modelId="{A1D4633B-C6E8-49E9-A2EC-86F1FD847740}" type="presParOf" srcId="{E9AE6234-3DF1-4D7F-9D1E-7DDEF54E2979}" destId="{846416A5-9621-4A24-A7CC-39DED43CFD74}" srcOrd="5" destOrd="0" presId="urn:microsoft.com/office/officeart/2005/8/layout/cycle5"/>
    <dgm:cxn modelId="{26E0FD6F-F8D9-43ED-8D73-E0E738A8D2CD}" type="presParOf" srcId="{E9AE6234-3DF1-4D7F-9D1E-7DDEF54E2979}" destId="{C2F4A777-041E-4FF3-AE47-5225D53D3C4D}" srcOrd="6" destOrd="0" presId="urn:microsoft.com/office/officeart/2005/8/layout/cycle5"/>
    <dgm:cxn modelId="{E7D60C39-21E9-4CE0-969F-240FB3C0A705}" type="presParOf" srcId="{E9AE6234-3DF1-4D7F-9D1E-7DDEF54E2979}" destId="{8B0348A8-A018-41A4-B6A6-94DE7D150EB6}" srcOrd="7" destOrd="0" presId="urn:microsoft.com/office/officeart/2005/8/layout/cycle5"/>
    <dgm:cxn modelId="{21C1BCEF-AEF2-40AE-9AF0-AF81C4A5658F}" type="presParOf" srcId="{E9AE6234-3DF1-4D7F-9D1E-7DDEF54E2979}" destId="{13D57EEF-AE65-49DB-8963-74F3F8A2167E}" srcOrd="8" destOrd="0" presId="urn:microsoft.com/office/officeart/2005/8/layout/cycle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02A417C-C587-485E-A85F-0DB9F2E6F658}">
      <dsp:nvSpPr>
        <dsp:cNvPr id="0" name=""/>
        <dsp:cNvSpPr/>
      </dsp:nvSpPr>
      <dsp:spPr>
        <a:xfrm>
          <a:off x="2849184" y="1087"/>
          <a:ext cx="1845431" cy="119953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000" kern="1200" dirty="0"/>
            <a:t>販売支援計画</a:t>
          </a:r>
        </a:p>
      </dsp:txBody>
      <dsp:txXfrm>
        <a:off x="2907740" y="59643"/>
        <a:ext cx="1728319" cy="1082418"/>
      </dsp:txXfrm>
    </dsp:sp>
    <dsp:sp modelId="{DB2A65EA-20B5-4E04-AA16-B412BA03DE4C}">
      <dsp:nvSpPr>
        <dsp:cNvPr id="0" name=""/>
        <dsp:cNvSpPr/>
      </dsp:nvSpPr>
      <dsp:spPr>
        <a:xfrm>
          <a:off x="2172233" y="600852"/>
          <a:ext cx="3199333" cy="3199333"/>
        </a:xfrm>
        <a:custGeom>
          <a:avLst/>
          <a:gdLst/>
          <a:ahLst/>
          <a:cxnLst/>
          <a:rect l="0" t="0" r="0" b="0"/>
          <a:pathLst>
            <a:path>
              <a:moveTo>
                <a:pt x="2770037" y="509177"/>
              </a:moveTo>
              <a:arcTo wR="1599666" hR="1599666" stAng="19021414" swAng="2301876"/>
            </a:path>
          </a:pathLst>
        </a:custGeom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4FAAE5F-99BA-4417-AB1B-8566DDBE5602}">
      <dsp:nvSpPr>
        <dsp:cNvPr id="0" name=""/>
        <dsp:cNvSpPr/>
      </dsp:nvSpPr>
      <dsp:spPr>
        <a:xfrm>
          <a:off x="4234536" y="2400587"/>
          <a:ext cx="1845431" cy="119953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000" kern="1200" dirty="0"/>
            <a:t>販売店</a:t>
          </a:r>
          <a:br>
            <a:rPr kumimoji="1" lang="en-US" altLang="ja-JP" sz="2000" kern="1200" dirty="0"/>
          </a:br>
          <a:r>
            <a:rPr kumimoji="1" lang="ja-JP" altLang="en-US" sz="2000" kern="1200" dirty="0"/>
            <a:t>支援実行</a:t>
          </a:r>
        </a:p>
      </dsp:txBody>
      <dsp:txXfrm>
        <a:off x="4293092" y="2459143"/>
        <a:ext cx="1728319" cy="1082418"/>
      </dsp:txXfrm>
    </dsp:sp>
    <dsp:sp modelId="{846416A5-9621-4A24-A7CC-39DED43CFD74}">
      <dsp:nvSpPr>
        <dsp:cNvPr id="0" name=""/>
        <dsp:cNvSpPr/>
      </dsp:nvSpPr>
      <dsp:spPr>
        <a:xfrm>
          <a:off x="2172233" y="600852"/>
          <a:ext cx="3199333" cy="3199333"/>
        </a:xfrm>
        <a:custGeom>
          <a:avLst/>
          <a:gdLst/>
          <a:ahLst/>
          <a:cxnLst/>
          <a:rect l="0" t="0" r="0" b="0"/>
          <a:pathLst>
            <a:path>
              <a:moveTo>
                <a:pt x="2090405" y="3122200"/>
              </a:moveTo>
              <a:arcTo wR="1599666" hR="1599666" stAng="4328099" swAng="2143802"/>
            </a:path>
          </a:pathLst>
        </a:custGeom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2F4A777-041E-4FF3-AE47-5225D53D3C4D}">
      <dsp:nvSpPr>
        <dsp:cNvPr id="0" name=""/>
        <dsp:cNvSpPr/>
      </dsp:nvSpPr>
      <dsp:spPr>
        <a:xfrm>
          <a:off x="1463832" y="2400587"/>
          <a:ext cx="1845431" cy="119953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000" kern="1200" dirty="0"/>
            <a:t>実績評価</a:t>
          </a:r>
        </a:p>
      </dsp:txBody>
      <dsp:txXfrm>
        <a:off x="1522388" y="2459143"/>
        <a:ext cx="1728319" cy="1082418"/>
      </dsp:txXfrm>
    </dsp:sp>
    <dsp:sp modelId="{13D57EEF-AE65-49DB-8963-74F3F8A2167E}">
      <dsp:nvSpPr>
        <dsp:cNvPr id="0" name=""/>
        <dsp:cNvSpPr/>
      </dsp:nvSpPr>
      <dsp:spPr>
        <a:xfrm>
          <a:off x="2172233" y="600852"/>
          <a:ext cx="3199333" cy="3199333"/>
        </a:xfrm>
        <a:custGeom>
          <a:avLst/>
          <a:gdLst/>
          <a:ahLst/>
          <a:cxnLst/>
          <a:rect l="0" t="0" r="0" b="0"/>
          <a:pathLst>
            <a:path>
              <a:moveTo>
                <a:pt x="5179" y="1471045"/>
              </a:moveTo>
              <a:arcTo wR="1599666" hR="1599666" stAng="11076710" swAng="2301876"/>
            </a:path>
          </a:pathLst>
        </a:custGeom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5">
  <dgm:title val=""/>
  <dgm:desc val=""/>
  <dgm:catLst>
    <dgm:cat type="cycle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fact="-1"/>
          <dgm:constr type="diam" for="ch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2"/>
                <dgm:constr type="endPad" refType="connDist" fact="0.2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B21CE4-0B84-4F7E-BF44-34FC79A30577}" type="datetimeFigureOut">
              <a:rPr kumimoji="1" lang="ja-JP" altLang="en-US" smtClean="0"/>
              <a:t>2021/5/6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12578F6-5EB1-401D-8427-1FA42AA1FC8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515486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2960" y="758952"/>
            <a:ext cx="75438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5038" y="4455621"/>
            <a:ext cx="75438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FCCD0C-6174-4251-A320-ECC7DAFE2F49}" type="datetime1">
              <a:rPr kumimoji="1" lang="ja-JP" altLang="en-US" smtClean="0"/>
              <a:t>2021/5/6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44255-4E3A-4BEB-A3E5-088E29BEFFB9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530926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54EC22-03C0-4471-A5D5-28148A997EDF}" type="datetime1">
              <a:rPr kumimoji="1" lang="ja-JP" altLang="en-US" smtClean="0"/>
              <a:t>2021/5/6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44255-4E3A-4BEB-A3E5-088E29BEFFB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25216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412302"/>
            <a:ext cx="1971675" cy="575989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412302"/>
            <a:ext cx="5800725" cy="5759898"/>
          </a:xfrm>
        </p:spPr>
        <p:txBody>
          <a:bodyPr vert="eaVert" lIns="45720" tIns="0" rIns="45720" bIns="0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CF142-17F8-4596-92D5-5ED9657C9779}" type="datetime1">
              <a:rPr kumimoji="1" lang="ja-JP" altLang="en-US" smtClean="0"/>
              <a:t>2021/5/6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44255-4E3A-4BEB-A3E5-088E29BEFFB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372833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 marL="91440" indent="-91440">
              <a:lnSpc>
                <a:spcPct val="100000"/>
              </a:lnSpc>
              <a:buFont typeface="Wingdings" panose="05000000000000000000" pitchFamily="2" charset="2"/>
              <a:buChar char="l"/>
              <a:defRPr sz="3200"/>
            </a:lvl1pPr>
            <a:lvl2pPr>
              <a:lnSpc>
                <a:spcPct val="100000"/>
              </a:lnSpc>
              <a:defRPr sz="2800"/>
            </a:lvl2pPr>
            <a:lvl3pPr>
              <a:lnSpc>
                <a:spcPct val="100000"/>
              </a:lnSpc>
              <a:defRPr sz="2000"/>
            </a:lvl3pPr>
            <a:lvl4pPr>
              <a:lnSpc>
                <a:spcPct val="100000"/>
              </a:lnSpc>
              <a:defRPr sz="2000"/>
            </a:lvl4pPr>
            <a:lvl5pPr>
              <a:lnSpc>
                <a:spcPct val="100000"/>
              </a:lnSpc>
              <a:defRPr sz="2000"/>
            </a:lvl5pPr>
          </a:lstStyle>
          <a:p>
            <a:pPr lvl="0"/>
            <a:r>
              <a:rPr lang="ja-JP" altLang="en-US" dirty="0"/>
              <a:t>マスター テキストの書式設定</a:t>
            </a:r>
          </a:p>
          <a:p>
            <a:pPr lvl="1"/>
            <a:r>
              <a:rPr lang="ja-JP" altLang="en-US" dirty="0"/>
              <a:t>第 </a:t>
            </a:r>
            <a:r>
              <a:rPr lang="en-US" altLang="ja-JP" dirty="0"/>
              <a:t>2 </a:t>
            </a:r>
            <a:r>
              <a:rPr lang="ja-JP" altLang="en-US" dirty="0"/>
              <a:t>レベル</a:t>
            </a:r>
          </a:p>
          <a:p>
            <a:pPr lvl="2"/>
            <a:r>
              <a:rPr lang="ja-JP" altLang="en-US" dirty="0"/>
              <a:t>第 </a:t>
            </a:r>
            <a:r>
              <a:rPr lang="en-US" altLang="ja-JP" dirty="0"/>
              <a:t>3 </a:t>
            </a:r>
            <a:r>
              <a:rPr lang="ja-JP" altLang="en-US" dirty="0"/>
              <a:t>レベル</a:t>
            </a:r>
          </a:p>
          <a:p>
            <a:pPr lvl="3"/>
            <a:r>
              <a:rPr lang="ja-JP" altLang="en-US" dirty="0"/>
              <a:t>第 </a:t>
            </a:r>
            <a:r>
              <a:rPr lang="en-US" altLang="ja-JP" dirty="0"/>
              <a:t>4 </a:t>
            </a:r>
            <a:r>
              <a:rPr lang="ja-JP" altLang="en-US" dirty="0"/>
              <a:t>レベル</a:t>
            </a:r>
          </a:p>
          <a:p>
            <a:pPr lvl="4"/>
            <a:r>
              <a:rPr lang="ja-JP" altLang="en-US" dirty="0"/>
              <a:t>第 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CA49FE-9A4B-425E-BF5E-1328257B28D6}" type="datetime1">
              <a:rPr kumimoji="1" lang="ja-JP" altLang="en-US" smtClean="0"/>
              <a:t>2021/5/6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600"/>
            </a:lvl1pPr>
          </a:lstStyle>
          <a:p>
            <a:fld id="{3F744255-4E3A-4BEB-A3E5-088E29BEFFB9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525643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758952"/>
            <a:ext cx="75438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4453128"/>
            <a:ext cx="75438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280902-6EEA-4414-98E6-54CCE79518C6}" type="datetime1">
              <a:rPr kumimoji="1" lang="ja-JP" altLang="en-US" smtClean="0"/>
              <a:t>2021/5/6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44255-4E3A-4BEB-A3E5-088E29BEFFB9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151318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845735"/>
            <a:ext cx="3703320" cy="4023359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440" y="1845735"/>
            <a:ext cx="3703320" cy="402336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2FF096-0D5A-4156-AA3F-8DCCB751B7FD}" type="datetime1">
              <a:rPr kumimoji="1" lang="ja-JP" altLang="en-US" smtClean="0"/>
              <a:t>2021/5/6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44255-4E3A-4BEB-A3E5-088E29BEFFB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182400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2960" y="2582335"/>
            <a:ext cx="3703320" cy="328676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44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2582334"/>
            <a:ext cx="3703320" cy="328676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925D80-8007-4F24-8F0F-5C1F67BD6BA0}" type="datetime1">
              <a:rPr kumimoji="1" lang="ja-JP" altLang="en-US" smtClean="0"/>
              <a:t>2021/5/6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44255-4E3A-4BEB-A3E5-088E29BEFFB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384475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7AA7D0-4553-4080-B821-CF77D9013BC3}" type="datetime1">
              <a:rPr kumimoji="1" lang="ja-JP" altLang="en-US" smtClean="0"/>
              <a:t>2021/5/6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44255-4E3A-4BEB-A3E5-088E29BEFFB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761544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7FCEF0-F0AE-4E29-9546-0439771174EB}" type="datetime1">
              <a:rPr kumimoji="1" lang="ja-JP" altLang="en-US" smtClean="0"/>
              <a:t>2021/5/6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44255-4E3A-4BEB-A3E5-088E29BEFFB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81606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3" y="0"/>
            <a:ext cx="3038093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3030053" y="0"/>
            <a:ext cx="48006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594359"/>
            <a:ext cx="24003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00450" y="731520"/>
            <a:ext cx="4869180" cy="525780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2926080"/>
            <a:ext cx="24003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49134" y="6459786"/>
            <a:ext cx="1963883" cy="365125"/>
          </a:xfrm>
        </p:spPr>
        <p:txBody>
          <a:bodyPr/>
          <a:lstStyle>
            <a:lvl1pPr algn="l">
              <a:defRPr/>
            </a:lvl1pPr>
          </a:lstStyle>
          <a:p>
            <a:fld id="{0E9A4739-A006-43C0-A80E-8BC1BB619158}" type="datetime1">
              <a:rPr kumimoji="1" lang="ja-JP" altLang="en-US" smtClean="0"/>
              <a:t>2021/5/6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00450" y="6459786"/>
            <a:ext cx="348615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F744255-4E3A-4BEB-A3E5-088E29BEFFB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951575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9141619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2" y="491507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5074920"/>
            <a:ext cx="7589520" cy="822960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" y="0"/>
            <a:ext cx="9143989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22960" y="5907024"/>
            <a:ext cx="7589520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527D0B-C0C9-420F-98B9-D6C38E2B6379}" type="datetime1">
              <a:rPr kumimoji="1" lang="ja-JP" altLang="en-US" smtClean="0"/>
              <a:t>2021/5/6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44255-4E3A-4BEB-A3E5-088E29BEFFB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252912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6400800"/>
            <a:ext cx="9144001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9144001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59" y="1845734"/>
            <a:ext cx="7543801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22961" y="6459786"/>
            <a:ext cx="18542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D0A5952F-1544-460B-B7B3-A41B76407228}" type="datetime1">
              <a:rPr kumimoji="1" lang="ja-JP" altLang="en-US" smtClean="0"/>
              <a:t>2021/5/6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64639" y="6459786"/>
            <a:ext cx="36171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425344" y="6459786"/>
            <a:ext cx="98401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3F744255-4E3A-4BEB-A3E5-088E29BEFFB9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895149" y="1737845"/>
            <a:ext cx="74752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412530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hf sldNum="0" hdr="0" ft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kumimoji="1"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kumimoji="1"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E872EF4-3549-4333-BC6D-619B020E149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/>
              <a:t>販売報告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22D5C56F-067C-43A5-B957-0923EF0A852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ja-JP" altLang="en-US" dirty="0"/>
              <a:t>販売部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0659706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9D19972-0963-461C-AD82-09CDABB7FD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販売集計</a:t>
            </a:r>
          </a:p>
        </p:txBody>
      </p:sp>
      <p:sp>
        <p:nvSpPr>
          <p:cNvPr id="7" name="コンテンツ プレースホルダー 2">
            <a:extLst>
              <a:ext uri="{FF2B5EF4-FFF2-40B4-BE49-F238E27FC236}">
                <a16:creationId xmlns:a16="http://schemas.microsoft.com/office/drawing/2014/main" id="{40609FA4-29C8-4BBB-8670-2F9B729252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65562" y="1950338"/>
            <a:ext cx="7543801" cy="4023360"/>
          </a:xfrm>
        </p:spPr>
        <p:txBody>
          <a:bodyPr/>
          <a:lstStyle/>
          <a:p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4410538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8140B91-2BFB-4F7C-B37B-4F55CC8CC3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比較（</a:t>
            </a:r>
            <a:r>
              <a:rPr kumimoji="1" lang="en-US" altLang="ja-JP" dirty="0"/>
              <a:t>4</a:t>
            </a:r>
            <a:r>
              <a:rPr kumimoji="1" lang="ja-JP" altLang="en-US" dirty="0"/>
              <a:t>月－</a:t>
            </a:r>
            <a:r>
              <a:rPr kumimoji="1" lang="en-US" altLang="ja-JP" dirty="0"/>
              <a:t>5</a:t>
            </a:r>
            <a:r>
              <a:rPr kumimoji="1" lang="ja-JP" altLang="en-US" dirty="0"/>
              <a:t>月）</a:t>
            </a:r>
          </a:p>
        </p:txBody>
      </p:sp>
      <p:graphicFrame>
        <p:nvGraphicFramePr>
          <p:cNvPr id="6" name="コンテンツ プレースホルダー 2">
            <a:extLst>
              <a:ext uri="{FF2B5EF4-FFF2-40B4-BE49-F238E27FC236}">
                <a16:creationId xmlns:a16="http://schemas.microsoft.com/office/drawing/2014/main" id="{4312FD9D-56D6-4B62-95A7-4D5DE4874C2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97990950"/>
              </p:ext>
            </p:extLst>
          </p:nvPr>
        </p:nvGraphicFramePr>
        <p:xfrm>
          <a:off x="822325" y="1846263"/>
          <a:ext cx="7543800" cy="40227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8557381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7E9B76E-91BE-4A8B-BAF5-F6AB8D3EC3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販売状況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9CA8120C-8687-4BA8-AADE-CB62BBADE53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/>
              <a:t>5</a:t>
            </a:r>
            <a:r>
              <a:rPr kumimoji="1" lang="ja-JP" altLang="en-US" dirty="0"/>
              <a:t>月の販売実績は</a:t>
            </a:r>
            <a:r>
              <a:rPr kumimoji="1" lang="en-US" altLang="ja-JP" dirty="0"/>
              <a:t>4</a:t>
            </a:r>
            <a:r>
              <a:rPr lang="ja-JP" altLang="en-US" dirty="0"/>
              <a:t>月と比べて、金額ベースで</a:t>
            </a:r>
            <a:r>
              <a:rPr lang="en-US" altLang="ja-JP" dirty="0"/>
              <a:t>131%</a:t>
            </a:r>
            <a:r>
              <a:rPr lang="ja-JP" altLang="en-US" dirty="0"/>
              <a:t>の増加となりました。そして、ポータブル</a:t>
            </a:r>
            <a:r>
              <a:rPr lang="en-US" altLang="ja-JP" dirty="0"/>
              <a:t>SSD</a:t>
            </a:r>
            <a:r>
              <a:rPr lang="ja-JP" altLang="en-US" dirty="0"/>
              <a:t>の販売が伸びました。これは販売店支援として</a:t>
            </a:r>
            <a:r>
              <a:rPr lang="en-US" altLang="ja-JP" dirty="0"/>
              <a:t>SSD</a:t>
            </a:r>
            <a:r>
              <a:rPr lang="ja-JP" altLang="en-US" dirty="0"/>
              <a:t>の説明資料配布などの施策を実行したためと思われます。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2206593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532E305-D54A-490F-94DF-2F9DAC0397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販売店支援活動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7E879277-1FEF-4FDD-87A3-17538B1E31F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00099" y="1890122"/>
            <a:ext cx="7543801" cy="4023360"/>
          </a:xfrm>
        </p:spPr>
        <p:txBody>
          <a:bodyPr/>
          <a:lstStyle/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1760127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3DB193D-772B-4B12-AD2C-205A44CA1A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販売力強化のサイクル</a:t>
            </a:r>
          </a:p>
        </p:txBody>
      </p:sp>
      <p:graphicFrame>
        <p:nvGraphicFramePr>
          <p:cNvPr id="4" name="コンテンツ プレースホルダー 2">
            <a:extLst>
              <a:ext uri="{FF2B5EF4-FFF2-40B4-BE49-F238E27FC236}">
                <a16:creationId xmlns:a16="http://schemas.microsoft.com/office/drawing/2014/main" id="{39CAFD8C-2E95-4232-A69E-536B427885A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87658422"/>
              </p:ext>
            </p:extLst>
          </p:nvPr>
        </p:nvGraphicFramePr>
        <p:xfrm>
          <a:off x="822325" y="1846263"/>
          <a:ext cx="7543800" cy="40227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531166987"/>
      </p:ext>
    </p:extLst>
  </p:cSld>
  <p:clrMapOvr>
    <a:masterClrMapping/>
  </p:clrMapOvr>
</p:sld>
</file>

<file path=ppt/theme/theme1.xml><?xml version="1.0" encoding="utf-8"?>
<a:theme xmlns:a="http://schemas.openxmlformats.org/drawingml/2006/main" name="レトロスペクト">
  <a:themeElements>
    <a:clrScheme name="レトロスペクト">
      <a:dk1>
        <a:sysClr val="windowText" lastClr="000000"/>
      </a:dk1>
      <a:lt1>
        <a:sysClr val="window" lastClr="FFFFFF"/>
      </a:lt1>
      <a:dk2>
        <a:srgbClr val="344068"/>
      </a:dk2>
      <a:lt2>
        <a:srgbClr val="D9E0E6"/>
      </a:lt2>
      <a:accent1>
        <a:srgbClr val="1CADE4"/>
      </a:accent1>
      <a:accent2>
        <a:srgbClr val="2683C6"/>
      </a:accent2>
      <a:accent3>
        <a:srgbClr val="28C4CC"/>
      </a:accent3>
      <a:accent4>
        <a:srgbClr val="42BA97"/>
      </a:accent4>
      <a:accent5>
        <a:srgbClr val="3E8853"/>
      </a:accent5>
      <a:accent6>
        <a:srgbClr val="62A39F"/>
      </a:accent6>
      <a:hlink>
        <a:srgbClr val="6EAC1C"/>
      </a:hlink>
      <a:folHlink>
        <a:srgbClr val="B26B02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レトロスペクト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9CC26709-368C-4D72-9060-94E5B3FF3CD6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8D3CF1474E69F4EA2CA4C29379A559E" ma:contentTypeVersion="" ma:contentTypeDescription="Create a new document." ma:contentTypeScope="" ma:versionID="52d40d9ae125bd846640c0cc554ccbaf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e81dbc5d3403cce04fdad78546652293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2875C3F0-6104-4828-8741-CD613D35481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43B7051B-DC78-457C-A8E9-45A716F4601E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2904693A-0553-45A7-8297-11107FEA2C9F}">
  <ds:schemaRefs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253</TotalTime>
  <Words>83</Words>
  <Application>Microsoft Office PowerPoint</Application>
  <PresentationFormat>画面に合わせる (4:3)</PresentationFormat>
  <Paragraphs>12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1" baseType="lpstr">
      <vt:lpstr>メイリオ</vt:lpstr>
      <vt:lpstr>游ゴシック</vt:lpstr>
      <vt:lpstr>Calibri</vt:lpstr>
      <vt:lpstr>Wingdings</vt:lpstr>
      <vt:lpstr>レトロスペクト</vt:lpstr>
      <vt:lpstr>販売報告</vt:lpstr>
      <vt:lpstr>販売集計</vt:lpstr>
      <vt:lpstr>比較（4月－5月）</vt:lpstr>
      <vt:lpstr>販売状況</vt:lpstr>
      <vt:lpstr>販売店支援活動</vt:lpstr>
      <vt:lpstr>販売力強化のサイクル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terms:created xsi:type="dcterms:W3CDTF">2021-03-23T01:48:19Z</dcterms:created>
  <dcterms:modified xsi:type="dcterms:W3CDTF">2021-05-06T05:49:13Z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0x01010058D3CF1474E69F4EA2CA4C29379A559E</vt:lpwstr>
  </property>
</Properties>
</file>