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57" r:id="rId5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FF6600"/>
    <a:srgbClr val="FF9900"/>
    <a:srgbClr val="FF9966"/>
    <a:srgbClr val="CCCC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6" autoAdjust="0"/>
    <p:restoredTop sz="94464" autoAdjust="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196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30571-B3F0-42B7-8697-8F94DFD4A138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90D99-1F87-450A-AF97-3C07320AD5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211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990D99-1F87-450A-AF97-3C07320AD5B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271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9AA9-4674-4CB3-8DCC-0AE6C5627EDF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077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C86A2-A52F-41A3-8479-26A6C050B7D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898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25557-6FF5-41C5-B755-9BE836B9BA51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4347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750A-89D6-42A4-AFA1-168A5C12293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044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CC77C-75AC-4081-BDCB-446CEE5BB2AC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599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2312-CF25-4531-B5CE-8CBFF88F37E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862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0C759-40DC-4AA7-9CF7-9351DBA599A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3868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B5729-8D56-4F70-A6E2-D711AC2FEB3F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8853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5257" y="6041363"/>
            <a:ext cx="826209" cy="365125"/>
          </a:xfrm>
        </p:spPr>
        <p:txBody>
          <a:bodyPr/>
          <a:lstStyle/>
          <a:p>
            <a:fld id="{D58FE106-74E2-46D0-BD6B-28FF53FFEFEE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6B8D722A-6A18-404B-AAF2-EAF12E5C89E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4745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4FC34-28CE-4058-B558-02102E74D973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133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3BC81-E2BE-45AB-987F-42E1B8F4F4E2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99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906C-BFA3-4C6E-BC7C-5AC3C854495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26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C1ED-633A-4D3C-82FC-1C54880176F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358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0F3D6-31E2-4A19-8E60-ACBA0854822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075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21ECB-3158-4F95-8AFE-32B23DD7192E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8502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4725B-6F7A-4E0C-B48E-AC49F0E8817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454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0A794-BE82-4A0F-85E4-BB5951349B49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510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8E2360-8000-4890-8C61-5AFE244E3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オフィスでできる節電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8175AAC-E24B-4905-8824-910DE14EF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エアコンの設定</a:t>
            </a:r>
            <a:endParaRPr kumimoji="1" lang="en-US" altLang="ja-JP" dirty="0"/>
          </a:p>
          <a:p>
            <a:r>
              <a:rPr kumimoji="1" lang="ja-JP" altLang="en-US" dirty="0"/>
              <a:t>クールビズの推進</a:t>
            </a:r>
            <a:endParaRPr lang="en-US" altLang="ja-JP" dirty="0"/>
          </a:p>
          <a:p>
            <a:r>
              <a:rPr kumimoji="1" lang="ja-JP" altLang="en-US" dirty="0"/>
              <a:t>直射日光の遮断</a:t>
            </a:r>
            <a:endParaRPr kumimoji="1" lang="en-US" altLang="ja-JP" dirty="0"/>
          </a:p>
          <a:p>
            <a:r>
              <a:rPr lang="ja-JP" altLang="en-US" dirty="0"/>
              <a:t>照明の調整</a:t>
            </a:r>
            <a:endParaRPr lang="en-US" altLang="ja-JP" dirty="0"/>
          </a:p>
          <a:p>
            <a:r>
              <a:rPr kumimoji="1" lang="ja-JP" altLang="en-US"/>
              <a:t>就業スタイルの見直し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852719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D3CF1474E69F4EA2CA4C29379A559E" ma:contentTypeVersion="" ma:contentTypeDescription="Create a new document." ma:contentTypeScope="" ma:versionID="52d40d9ae125bd846640c0cc554ccb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81dbc5d3403cce04fdad7854665229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8DC080B-37DA-4259-ACE4-DB502578EC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C0C0F30-FD73-4E13-8FC5-079163D69D9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FD78819-DDF5-4E8C-BC87-70E3E209A9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1155</TotalTime>
  <Words>22</Words>
  <Application>Microsoft Office PowerPoint</Application>
  <PresentationFormat>画面に合わせる (4:3)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Arial</vt:lpstr>
      <vt:lpstr>Wingdings 3</vt:lpstr>
      <vt:lpstr>ファセット</vt:lpstr>
      <vt:lpstr>オフィスでできる節電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持続可能な開発目標（SDGs）達成に 向けての取り組み</dc:title>
  <cp:lastPrinted>2021-03-23T01:07:36Z</cp:lastPrinted>
  <dcterms:created xsi:type="dcterms:W3CDTF">2021-03-22T08:46:01Z</dcterms:created>
  <dcterms:modified xsi:type="dcterms:W3CDTF">2021-05-06T05:30:09Z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0x01010058D3CF1474E69F4EA2CA4C29379A559E</vt:lpwstr>
  </property>
</Properties>
</file>