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8" r:id="rId4"/>
  </p:sldMasterIdLst>
  <p:notesMasterIdLst>
    <p:notesMasterId r:id="rId14"/>
  </p:notesMasterIdLst>
  <p:sldIdLst>
    <p:sldId id="256" r:id="rId5"/>
    <p:sldId id="257" r:id="rId6"/>
    <p:sldId id="271" r:id="rId7"/>
    <p:sldId id="260" r:id="rId8"/>
    <p:sldId id="265" r:id="rId9"/>
    <p:sldId id="267" r:id="rId10"/>
    <p:sldId id="269" r:id="rId11"/>
    <p:sldId id="268" r:id="rId12"/>
    <p:sldId id="270" r:id="rId13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00CC66"/>
    <a:srgbClr val="FF6600"/>
    <a:srgbClr val="FF9900"/>
    <a:srgbClr val="CCCC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6" autoAdjust="0"/>
    <p:restoredTop sz="94464" autoAdjust="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受講者数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第1回</c:v>
                </c:pt>
                <c:pt idx="1">
                  <c:v>第2回</c:v>
                </c:pt>
                <c:pt idx="2">
                  <c:v>第3回</c:v>
                </c:pt>
                <c:pt idx="3">
                  <c:v>第4回</c:v>
                </c:pt>
                <c:pt idx="4">
                  <c:v>第5回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650</c:v>
                </c:pt>
                <c:pt idx="1">
                  <c:v>789</c:v>
                </c:pt>
                <c:pt idx="2">
                  <c:v>832</c:v>
                </c:pt>
                <c:pt idx="3">
                  <c:v>950</c:v>
                </c:pt>
                <c:pt idx="4">
                  <c:v>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9E-4EB6-ABDF-5F4C8513C9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652183647"/>
        <c:axId val="652201119"/>
      </c:barChart>
      <c:catAx>
        <c:axId val="652183647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開催回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52201119"/>
        <c:crosses val="autoZero"/>
        <c:auto val="1"/>
        <c:lblAlgn val="ctr"/>
        <c:lblOffset val="100"/>
        <c:noMultiLvlLbl val="0"/>
      </c:catAx>
      <c:valAx>
        <c:axId val="6522011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受講者数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521836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E57D80-36A1-4F88-85BE-52D611120B17}" type="doc">
      <dgm:prSet loTypeId="urn:microsoft.com/office/officeart/2005/8/layout/chevron2" loCatId="process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EA077693-044B-4588-8841-B8F0AFF4B5E2}">
      <dgm:prSet phldrT="[テキスト]"/>
      <dgm:spPr/>
      <dgm:t>
        <a:bodyPr/>
        <a:lstStyle/>
        <a:p>
          <a:r>
            <a:rPr kumimoji="1" lang="en-US" altLang="ja-JP" dirty="0"/>
            <a:t>1</a:t>
          </a:r>
          <a:endParaRPr kumimoji="1" lang="ja-JP" altLang="en-US" dirty="0"/>
        </a:p>
      </dgm:t>
    </dgm:pt>
    <dgm:pt modelId="{16D27AB9-DFC6-4A0F-8AE9-A5EB45ED841C}" type="parTrans" cxnId="{8B1861AE-370C-4160-816C-984DE946B990}">
      <dgm:prSet/>
      <dgm:spPr/>
      <dgm:t>
        <a:bodyPr/>
        <a:lstStyle/>
        <a:p>
          <a:endParaRPr kumimoji="1" lang="ja-JP" altLang="en-US"/>
        </a:p>
      </dgm:t>
    </dgm:pt>
    <dgm:pt modelId="{E233B8EA-B014-4DDC-AF4C-7FF094DA8D38}" type="sibTrans" cxnId="{8B1861AE-370C-4160-816C-984DE946B990}">
      <dgm:prSet/>
      <dgm:spPr/>
      <dgm:t>
        <a:bodyPr/>
        <a:lstStyle/>
        <a:p>
          <a:endParaRPr kumimoji="1" lang="ja-JP" altLang="en-US"/>
        </a:p>
      </dgm:t>
    </dgm:pt>
    <dgm:pt modelId="{815DF6DD-24DA-4A9A-B1CB-B2BC49110CAE}">
      <dgm:prSet phldrT="[テキスト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kumimoji="1" lang="ja-JP" altLang="en-US" dirty="0"/>
            <a:t>設計によるリスク低減</a:t>
          </a:r>
        </a:p>
      </dgm:t>
    </dgm:pt>
    <dgm:pt modelId="{0EB23341-7368-4BD0-B744-926CE36B91B6}" type="parTrans" cxnId="{55CD7681-6295-4A34-B776-398B49009D9F}">
      <dgm:prSet/>
      <dgm:spPr/>
      <dgm:t>
        <a:bodyPr/>
        <a:lstStyle/>
        <a:p>
          <a:endParaRPr kumimoji="1" lang="ja-JP" altLang="en-US"/>
        </a:p>
      </dgm:t>
    </dgm:pt>
    <dgm:pt modelId="{B9C0B097-0E21-4858-AA4B-6DD5503566A3}" type="sibTrans" cxnId="{55CD7681-6295-4A34-B776-398B49009D9F}">
      <dgm:prSet/>
      <dgm:spPr/>
      <dgm:t>
        <a:bodyPr/>
        <a:lstStyle/>
        <a:p>
          <a:endParaRPr kumimoji="1" lang="ja-JP" altLang="en-US"/>
        </a:p>
      </dgm:t>
    </dgm:pt>
    <dgm:pt modelId="{F4FF750D-F3DA-4F5A-8C39-4F659EA7ED4B}">
      <dgm:prSet phldrT="[テキスト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kumimoji="1" lang="ja-JP" altLang="en-US" dirty="0"/>
            <a:t>可能な限りリスクを除去または軽減する本質的な対応</a:t>
          </a:r>
        </a:p>
      </dgm:t>
    </dgm:pt>
    <dgm:pt modelId="{59FD2A56-C842-4473-BF06-775F07CAAA65}" type="parTrans" cxnId="{56535D02-6BB0-42A5-BF79-D51EAFE83AE0}">
      <dgm:prSet/>
      <dgm:spPr/>
      <dgm:t>
        <a:bodyPr/>
        <a:lstStyle/>
        <a:p>
          <a:endParaRPr kumimoji="1" lang="ja-JP" altLang="en-US"/>
        </a:p>
      </dgm:t>
    </dgm:pt>
    <dgm:pt modelId="{1984C4A5-75F1-4EE6-A9B8-358A90AB79AE}" type="sibTrans" cxnId="{56535D02-6BB0-42A5-BF79-D51EAFE83AE0}">
      <dgm:prSet/>
      <dgm:spPr/>
      <dgm:t>
        <a:bodyPr/>
        <a:lstStyle/>
        <a:p>
          <a:endParaRPr kumimoji="1" lang="ja-JP" altLang="en-US"/>
        </a:p>
      </dgm:t>
    </dgm:pt>
    <dgm:pt modelId="{D6BEF2AA-1BC7-4990-96E1-566786E5DBF9}">
      <dgm:prSet phldrT="[テキスト]"/>
      <dgm:spPr/>
      <dgm:t>
        <a:bodyPr/>
        <a:lstStyle/>
        <a:p>
          <a:r>
            <a:rPr kumimoji="1" lang="en-US" altLang="ja-JP" dirty="0"/>
            <a:t>2</a:t>
          </a:r>
          <a:endParaRPr kumimoji="1" lang="ja-JP" altLang="en-US" dirty="0"/>
        </a:p>
      </dgm:t>
    </dgm:pt>
    <dgm:pt modelId="{C6775A25-BA9E-47B5-A640-69C2F0A945B4}" type="parTrans" cxnId="{F55C612F-CA9B-4E97-AAA7-46B9A07601FB}">
      <dgm:prSet/>
      <dgm:spPr/>
      <dgm:t>
        <a:bodyPr/>
        <a:lstStyle/>
        <a:p>
          <a:endParaRPr kumimoji="1" lang="ja-JP" altLang="en-US"/>
        </a:p>
      </dgm:t>
    </dgm:pt>
    <dgm:pt modelId="{3DC23F6B-1670-45D4-8F38-637D97791252}" type="sibTrans" cxnId="{F55C612F-CA9B-4E97-AAA7-46B9A07601FB}">
      <dgm:prSet/>
      <dgm:spPr/>
      <dgm:t>
        <a:bodyPr/>
        <a:lstStyle/>
        <a:p>
          <a:endParaRPr kumimoji="1" lang="ja-JP" altLang="en-US"/>
        </a:p>
      </dgm:t>
    </dgm:pt>
    <dgm:pt modelId="{6964027A-0FFA-4DB0-997F-B26FC6531A0E}">
      <dgm:prSet phldrT="[テキスト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ja-JP" altLang="en-US" dirty="0"/>
            <a:t>保護手段によるリスクの低減</a:t>
          </a:r>
          <a:endParaRPr kumimoji="1" lang="ja-JP" altLang="en-US" dirty="0"/>
        </a:p>
      </dgm:t>
    </dgm:pt>
    <dgm:pt modelId="{BA535268-88BC-4EA6-BFF8-851D08E48759}" type="parTrans" cxnId="{6D43DD37-863F-4B03-BE55-10EC3E7A7DC0}">
      <dgm:prSet/>
      <dgm:spPr/>
      <dgm:t>
        <a:bodyPr/>
        <a:lstStyle/>
        <a:p>
          <a:endParaRPr kumimoji="1" lang="ja-JP" altLang="en-US"/>
        </a:p>
      </dgm:t>
    </dgm:pt>
    <dgm:pt modelId="{528209E1-819B-455C-9B17-34A9C4195E28}" type="sibTrans" cxnId="{6D43DD37-863F-4B03-BE55-10EC3E7A7DC0}">
      <dgm:prSet/>
      <dgm:spPr/>
      <dgm:t>
        <a:bodyPr/>
        <a:lstStyle/>
        <a:p>
          <a:endParaRPr kumimoji="1" lang="ja-JP" altLang="en-US"/>
        </a:p>
      </dgm:t>
    </dgm:pt>
    <dgm:pt modelId="{AE4B9C56-2ADC-4ADF-BFEE-252D71448A07}">
      <dgm:prSet phldrT="[テキスト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ja-JP" altLang="en-US" dirty="0"/>
            <a:t>除去できないリスクに対しては必要な保護手段を採用</a:t>
          </a:r>
          <a:endParaRPr kumimoji="1" lang="ja-JP" altLang="en-US" dirty="0"/>
        </a:p>
      </dgm:t>
    </dgm:pt>
    <dgm:pt modelId="{5D13D505-E765-4EBD-9BBF-10BF09C288F2}" type="parTrans" cxnId="{43EAA89D-4E80-4A5E-B36C-5A413C138AA6}">
      <dgm:prSet/>
      <dgm:spPr/>
      <dgm:t>
        <a:bodyPr/>
        <a:lstStyle/>
        <a:p>
          <a:endParaRPr kumimoji="1" lang="ja-JP" altLang="en-US"/>
        </a:p>
      </dgm:t>
    </dgm:pt>
    <dgm:pt modelId="{B54D3A59-1F10-42C2-A7D2-8C9A0EEC617E}" type="sibTrans" cxnId="{43EAA89D-4E80-4A5E-B36C-5A413C138AA6}">
      <dgm:prSet/>
      <dgm:spPr/>
      <dgm:t>
        <a:bodyPr/>
        <a:lstStyle/>
        <a:p>
          <a:endParaRPr kumimoji="1" lang="ja-JP" altLang="en-US"/>
        </a:p>
      </dgm:t>
    </dgm:pt>
    <dgm:pt modelId="{76C05A1E-9F45-4705-A712-6D3FC0ADC269}">
      <dgm:prSet phldrT="[テキスト]"/>
      <dgm:spPr/>
      <dgm:t>
        <a:bodyPr/>
        <a:lstStyle/>
        <a:p>
          <a:r>
            <a:rPr kumimoji="1" lang="en-US" altLang="ja-JP" dirty="0"/>
            <a:t>3</a:t>
          </a:r>
          <a:endParaRPr kumimoji="1" lang="ja-JP" altLang="en-US" dirty="0"/>
        </a:p>
      </dgm:t>
    </dgm:pt>
    <dgm:pt modelId="{37D000F0-F30D-4DA3-B281-693699A45DFF}" type="parTrans" cxnId="{2C050D3F-040F-4716-8A4C-8E2D3F385360}">
      <dgm:prSet/>
      <dgm:spPr/>
      <dgm:t>
        <a:bodyPr/>
        <a:lstStyle/>
        <a:p>
          <a:endParaRPr kumimoji="1" lang="ja-JP" altLang="en-US"/>
        </a:p>
      </dgm:t>
    </dgm:pt>
    <dgm:pt modelId="{02F40772-C838-4A4B-A2A6-098B14D6D6D2}" type="sibTrans" cxnId="{2C050D3F-040F-4716-8A4C-8E2D3F385360}">
      <dgm:prSet/>
      <dgm:spPr/>
      <dgm:t>
        <a:bodyPr/>
        <a:lstStyle/>
        <a:p>
          <a:endParaRPr kumimoji="1" lang="ja-JP" altLang="en-US"/>
        </a:p>
      </dgm:t>
    </dgm:pt>
    <dgm:pt modelId="{63347BD8-419C-4038-8C5E-AA257C216BB1}">
      <dgm:prSet phldrT="[テキスト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ja-JP" altLang="en-US" dirty="0"/>
            <a:t>使用</a:t>
          </a:r>
          <a:r>
            <a:rPr kumimoji="1" lang="ja-JP" altLang="en-US" dirty="0"/>
            <a:t>上の情報によるリスクの低減</a:t>
          </a:r>
        </a:p>
      </dgm:t>
    </dgm:pt>
    <dgm:pt modelId="{ECB8422A-9C79-4DF0-ABB7-8CDF2C225742}" type="parTrans" cxnId="{FB10B59D-B120-4347-84AB-F990832C4179}">
      <dgm:prSet/>
      <dgm:spPr/>
      <dgm:t>
        <a:bodyPr/>
        <a:lstStyle/>
        <a:p>
          <a:endParaRPr kumimoji="1" lang="ja-JP" altLang="en-US"/>
        </a:p>
      </dgm:t>
    </dgm:pt>
    <dgm:pt modelId="{B204651C-38A9-4BA5-ADF3-12BEAA145DA4}" type="sibTrans" cxnId="{FB10B59D-B120-4347-84AB-F990832C4179}">
      <dgm:prSet/>
      <dgm:spPr/>
      <dgm:t>
        <a:bodyPr/>
        <a:lstStyle/>
        <a:p>
          <a:endParaRPr kumimoji="1" lang="ja-JP" altLang="en-US"/>
        </a:p>
      </dgm:t>
    </dgm:pt>
    <dgm:pt modelId="{9E5E7CCA-938A-4E9D-A4FD-C092937D063C}">
      <dgm:prSet phldrT="[テキスト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kumimoji="1" lang="ja-JP" altLang="en-US" dirty="0"/>
            <a:t>採用した保護手段では除去または低減できなかったリスクをユーザーに知らせ注意を喚起</a:t>
          </a:r>
        </a:p>
      </dgm:t>
    </dgm:pt>
    <dgm:pt modelId="{F091D8EE-8259-4ECD-B5BC-86A3E5190522}" type="parTrans" cxnId="{41F6A36E-7F6E-493A-982C-040F92B12119}">
      <dgm:prSet/>
      <dgm:spPr/>
      <dgm:t>
        <a:bodyPr/>
        <a:lstStyle/>
        <a:p>
          <a:endParaRPr kumimoji="1" lang="ja-JP" altLang="en-US"/>
        </a:p>
      </dgm:t>
    </dgm:pt>
    <dgm:pt modelId="{8CCABA35-6EFB-435C-BF0B-18E590469950}" type="sibTrans" cxnId="{41F6A36E-7F6E-493A-982C-040F92B12119}">
      <dgm:prSet/>
      <dgm:spPr/>
      <dgm:t>
        <a:bodyPr/>
        <a:lstStyle/>
        <a:p>
          <a:endParaRPr kumimoji="1" lang="ja-JP" altLang="en-US"/>
        </a:p>
      </dgm:t>
    </dgm:pt>
    <dgm:pt modelId="{1F21306F-4251-4850-9789-5B7F8BBC08B7}" type="pres">
      <dgm:prSet presAssocID="{48E57D80-36A1-4F88-85BE-52D611120B17}" presName="linearFlow" presStyleCnt="0">
        <dgm:presLayoutVars>
          <dgm:dir/>
          <dgm:animLvl val="lvl"/>
          <dgm:resizeHandles val="exact"/>
        </dgm:presLayoutVars>
      </dgm:prSet>
      <dgm:spPr/>
    </dgm:pt>
    <dgm:pt modelId="{3BD0187B-0A1E-4FB4-A009-57F8B76AD54F}" type="pres">
      <dgm:prSet presAssocID="{EA077693-044B-4588-8841-B8F0AFF4B5E2}" presName="composite" presStyleCnt="0"/>
      <dgm:spPr/>
    </dgm:pt>
    <dgm:pt modelId="{A46E50EA-F209-413D-BBAE-68556AFB837C}" type="pres">
      <dgm:prSet presAssocID="{EA077693-044B-4588-8841-B8F0AFF4B5E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4953BB48-B2BB-4888-9843-64CECCFC411F}" type="pres">
      <dgm:prSet presAssocID="{EA077693-044B-4588-8841-B8F0AFF4B5E2}" presName="descendantText" presStyleLbl="alignAcc1" presStyleIdx="0" presStyleCnt="3">
        <dgm:presLayoutVars>
          <dgm:bulletEnabled val="1"/>
        </dgm:presLayoutVars>
      </dgm:prSet>
      <dgm:spPr/>
    </dgm:pt>
    <dgm:pt modelId="{9A29C491-51C4-4D55-BB9B-BD4E8A7DD4F8}" type="pres">
      <dgm:prSet presAssocID="{E233B8EA-B014-4DDC-AF4C-7FF094DA8D38}" presName="sp" presStyleCnt="0"/>
      <dgm:spPr/>
    </dgm:pt>
    <dgm:pt modelId="{11541C07-E0D4-4DBA-9B99-B00E155AB82E}" type="pres">
      <dgm:prSet presAssocID="{D6BEF2AA-1BC7-4990-96E1-566786E5DBF9}" presName="composite" presStyleCnt="0"/>
      <dgm:spPr/>
    </dgm:pt>
    <dgm:pt modelId="{6D8EA4DB-3DB5-411F-A867-B4919426849B}" type="pres">
      <dgm:prSet presAssocID="{D6BEF2AA-1BC7-4990-96E1-566786E5DBF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DC2885B-C677-4EF3-AB22-F24B86553CA2}" type="pres">
      <dgm:prSet presAssocID="{D6BEF2AA-1BC7-4990-96E1-566786E5DBF9}" presName="descendantText" presStyleLbl="alignAcc1" presStyleIdx="1" presStyleCnt="3">
        <dgm:presLayoutVars>
          <dgm:bulletEnabled val="1"/>
        </dgm:presLayoutVars>
      </dgm:prSet>
      <dgm:spPr/>
    </dgm:pt>
    <dgm:pt modelId="{597E79F0-B02C-4596-8DF2-9ADBAA9D0E6C}" type="pres">
      <dgm:prSet presAssocID="{3DC23F6B-1670-45D4-8F38-637D97791252}" presName="sp" presStyleCnt="0"/>
      <dgm:spPr/>
    </dgm:pt>
    <dgm:pt modelId="{33523497-F7E9-47BF-8FC1-7FBE4AB0F8E6}" type="pres">
      <dgm:prSet presAssocID="{76C05A1E-9F45-4705-A712-6D3FC0ADC269}" presName="composite" presStyleCnt="0"/>
      <dgm:spPr/>
    </dgm:pt>
    <dgm:pt modelId="{6FF72C68-7310-4FBE-A98A-4F4B27FD172A}" type="pres">
      <dgm:prSet presAssocID="{76C05A1E-9F45-4705-A712-6D3FC0ADC269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9B56AD36-0A7E-4DF2-898D-C6216F6EFB9D}" type="pres">
      <dgm:prSet presAssocID="{76C05A1E-9F45-4705-A712-6D3FC0ADC269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56535D02-6BB0-42A5-BF79-D51EAFE83AE0}" srcId="{EA077693-044B-4588-8841-B8F0AFF4B5E2}" destId="{F4FF750D-F3DA-4F5A-8C39-4F659EA7ED4B}" srcOrd="1" destOrd="0" parTransId="{59FD2A56-C842-4473-BF06-775F07CAAA65}" sibTransId="{1984C4A5-75F1-4EE6-A9B8-358A90AB79AE}"/>
    <dgm:cxn modelId="{F55C612F-CA9B-4E97-AAA7-46B9A07601FB}" srcId="{48E57D80-36A1-4F88-85BE-52D611120B17}" destId="{D6BEF2AA-1BC7-4990-96E1-566786E5DBF9}" srcOrd="1" destOrd="0" parTransId="{C6775A25-BA9E-47B5-A640-69C2F0A945B4}" sibTransId="{3DC23F6B-1670-45D4-8F38-637D97791252}"/>
    <dgm:cxn modelId="{6D43DD37-863F-4B03-BE55-10EC3E7A7DC0}" srcId="{D6BEF2AA-1BC7-4990-96E1-566786E5DBF9}" destId="{6964027A-0FFA-4DB0-997F-B26FC6531A0E}" srcOrd="0" destOrd="0" parTransId="{BA535268-88BC-4EA6-BFF8-851D08E48759}" sibTransId="{528209E1-819B-455C-9B17-34A9C4195E28}"/>
    <dgm:cxn modelId="{F8E8683D-5BB5-423B-958F-6B5515AEAC4E}" type="presOf" srcId="{D6BEF2AA-1BC7-4990-96E1-566786E5DBF9}" destId="{6D8EA4DB-3DB5-411F-A867-B4919426849B}" srcOrd="0" destOrd="0" presId="urn:microsoft.com/office/officeart/2005/8/layout/chevron2"/>
    <dgm:cxn modelId="{2C050D3F-040F-4716-8A4C-8E2D3F385360}" srcId="{48E57D80-36A1-4F88-85BE-52D611120B17}" destId="{76C05A1E-9F45-4705-A712-6D3FC0ADC269}" srcOrd="2" destOrd="0" parTransId="{37D000F0-F30D-4DA3-B281-693699A45DFF}" sibTransId="{02F40772-C838-4A4B-A2A6-098B14D6D6D2}"/>
    <dgm:cxn modelId="{BC351240-BFD9-49E6-BD29-E74D06DF1417}" type="presOf" srcId="{815DF6DD-24DA-4A9A-B1CB-B2BC49110CAE}" destId="{4953BB48-B2BB-4888-9843-64CECCFC411F}" srcOrd="0" destOrd="0" presId="urn:microsoft.com/office/officeart/2005/8/layout/chevron2"/>
    <dgm:cxn modelId="{89B0B860-816B-47C9-B059-17244A222099}" type="presOf" srcId="{48E57D80-36A1-4F88-85BE-52D611120B17}" destId="{1F21306F-4251-4850-9789-5B7F8BBC08B7}" srcOrd="0" destOrd="0" presId="urn:microsoft.com/office/officeart/2005/8/layout/chevron2"/>
    <dgm:cxn modelId="{A52B9D6C-EE62-4B45-B73C-5E1920555AFA}" type="presOf" srcId="{9E5E7CCA-938A-4E9D-A4FD-C092937D063C}" destId="{9B56AD36-0A7E-4DF2-898D-C6216F6EFB9D}" srcOrd="0" destOrd="1" presId="urn:microsoft.com/office/officeart/2005/8/layout/chevron2"/>
    <dgm:cxn modelId="{41F6A36E-7F6E-493A-982C-040F92B12119}" srcId="{76C05A1E-9F45-4705-A712-6D3FC0ADC269}" destId="{9E5E7CCA-938A-4E9D-A4FD-C092937D063C}" srcOrd="1" destOrd="0" parTransId="{F091D8EE-8259-4ECD-B5BC-86A3E5190522}" sibTransId="{8CCABA35-6EFB-435C-BF0B-18E590469950}"/>
    <dgm:cxn modelId="{55CD7681-6295-4A34-B776-398B49009D9F}" srcId="{EA077693-044B-4588-8841-B8F0AFF4B5E2}" destId="{815DF6DD-24DA-4A9A-B1CB-B2BC49110CAE}" srcOrd="0" destOrd="0" parTransId="{0EB23341-7368-4BD0-B744-926CE36B91B6}" sibTransId="{B9C0B097-0E21-4858-AA4B-6DD5503566A3}"/>
    <dgm:cxn modelId="{D8AEFF84-6731-4FFF-8F9F-66C466A82588}" type="presOf" srcId="{76C05A1E-9F45-4705-A712-6D3FC0ADC269}" destId="{6FF72C68-7310-4FBE-A98A-4F4B27FD172A}" srcOrd="0" destOrd="0" presId="urn:microsoft.com/office/officeart/2005/8/layout/chevron2"/>
    <dgm:cxn modelId="{07203785-BA42-46DC-A5F5-9495388C1303}" type="presOf" srcId="{EA077693-044B-4588-8841-B8F0AFF4B5E2}" destId="{A46E50EA-F209-413D-BBAE-68556AFB837C}" srcOrd="0" destOrd="0" presId="urn:microsoft.com/office/officeart/2005/8/layout/chevron2"/>
    <dgm:cxn modelId="{2953A09B-387A-4918-A026-C960EEE939E2}" type="presOf" srcId="{F4FF750D-F3DA-4F5A-8C39-4F659EA7ED4B}" destId="{4953BB48-B2BB-4888-9843-64CECCFC411F}" srcOrd="0" destOrd="1" presId="urn:microsoft.com/office/officeart/2005/8/layout/chevron2"/>
    <dgm:cxn modelId="{43EAA89D-4E80-4A5E-B36C-5A413C138AA6}" srcId="{D6BEF2AA-1BC7-4990-96E1-566786E5DBF9}" destId="{AE4B9C56-2ADC-4ADF-BFEE-252D71448A07}" srcOrd="1" destOrd="0" parTransId="{5D13D505-E765-4EBD-9BBF-10BF09C288F2}" sibTransId="{B54D3A59-1F10-42C2-A7D2-8C9A0EEC617E}"/>
    <dgm:cxn modelId="{FB10B59D-B120-4347-84AB-F990832C4179}" srcId="{76C05A1E-9F45-4705-A712-6D3FC0ADC269}" destId="{63347BD8-419C-4038-8C5E-AA257C216BB1}" srcOrd="0" destOrd="0" parTransId="{ECB8422A-9C79-4DF0-ABB7-8CDF2C225742}" sibTransId="{B204651C-38A9-4BA5-ADF3-12BEAA145DA4}"/>
    <dgm:cxn modelId="{8B1861AE-370C-4160-816C-984DE946B990}" srcId="{48E57D80-36A1-4F88-85BE-52D611120B17}" destId="{EA077693-044B-4588-8841-B8F0AFF4B5E2}" srcOrd="0" destOrd="0" parTransId="{16D27AB9-DFC6-4A0F-8AE9-A5EB45ED841C}" sibTransId="{E233B8EA-B014-4DDC-AF4C-7FF094DA8D38}"/>
    <dgm:cxn modelId="{561AE3BA-CA56-4548-BB61-56E8F1F32709}" type="presOf" srcId="{AE4B9C56-2ADC-4ADF-BFEE-252D71448A07}" destId="{1DC2885B-C677-4EF3-AB22-F24B86553CA2}" srcOrd="0" destOrd="1" presId="urn:microsoft.com/office/officeart/2005/8/layout/chevron2"/>
    <dgm:cxn modelId="{470EA8E3-E19B-47F8-8EA2-FE09AC891499}" type="presOf" srcId="{6964027A-0FFA-4DB0-997F-B26FC6531A0E}" destId="{1DC2885B-C677-4EF3-AB22-F24B86553CA2}" srcOrd="0" destOrd="0" presId="urn:microsoft.com/office/officeart/2005/8/layout/chevron2"/>
    <dgm:cxn modelId="{0308B1FA-16CC-4136-AAC3-64A2CB4B6B36}" type="presOf" srcId="{63347BD8-419C-4038-8C5E-AA257C216BB1}" destId="{9B56AD36-0A7E-4DF2-898D-C6216F6EFB9D}" srcOrd="0" destOrd="0" presId="urn:microsoft.com/office/officeart/2005/8/layout/chevron2"/>
    <dgm:cxn modelId="{67A5B067-70AF-448F-8A0D-FCC1F6DF27AF}" type="presParOf" srcId="{1F21306F-4251-4850-9789-5B7F8BBC08B7}" destId="{3BD0187B-0A1E-4FB4-A009-57F8B76AD54F}" srcOrd="0" destOrd="0" presId="urn:microsoft.com/office/officeart/2005/8/layout/chevron2"/>
    <dgm:cxn modelId="{EA124AC3-D65F-466A-ACD3-BEBA3A2CE1C6}" type="presParOf" srcId="{3BD0187B-0A1E-4FB4-A009-57F8B76AD54F}" destId="{A46E50EA-F209-413D-BBAE-68556AFB837C}" srcOrd="0" destOrd="0" presId="urn:microsoft.com/office/officeart/2005/8/layout/chevron2"/>
    <dgm:cxn modelId="{0A37150F-0321-4F1F-8E66-B27F1EFDFB49}" type="presParOf" srcId="{3BD0187B-0A1E-4FB4-A009-57F8B76AD54F}" destId="{4953BB48-B2BB-4888-9843-64CECCFC411F}" srcOrd="1" destOrd="0" presId="urn:microsoft.com/office/officeart/2005/8/layout/chevron2"/>
    <dgm:cxn modelId="{D59F0DCA-6874-40C0-B934-A3B12410D035}" type="presParOf" srcId="{1F21306F-4251-4850-9789-5B7F8BBC08B7}" destId="{9A29C491-51C4-4D55-BB9B-BD4E8A7DD4F8}" srcOrd="1" destOrd="0" presId="urn:microsoft.com/office/officeart/2005/8/layout/chevron2"/>
    <dgm:cxn modelId="{F8E2FCB8-6546-423A-8D88-DCEA1949A2DD}" type="presParOf" srcId="{1F21306F-4251-4850-9789-5B7F8BBC08B7}" destId="{11541C07-E0D4-4DBA-9B99-B00E155AB82E}" srcOrd="2" destOrd="0" presId="urn:microsoft.com/office/officeart/2005/8/layout/chevron2"/>
    <dgm:cxn modelId="{3D83E0A9-A140-4062-AF77-112EF38E5638}" type="presParOf" srcId="{11541C07-E0D4-4DBA-9B99-B00E155AB82E}" destId="{6D8EA4DB-3DB5-411F-A867-B4919426849B}" srcOrd="0" destOrd="0" presId="urn:microsoft.com/office/officeart/2005/8/layout/chevron2"/>
    <dgm:cxn modelId="{583760EC-8619-47D9-9FD1-5AEA2CE0AAEF}" type="presParOf" srcId="{11541C07-E0D4-4DBA-9B99-B00E155AB82E}" destId="{1DC2885B-C677-4EF3-AB22-F24B86553CA2}" srcOrd="1" destOrd="0" presId="urn:microsoft.com/office/officeart/2005/8/layout/chevron2"/>
    <dgm:cxn modelId="{9F4A9D6C-2DB2-40F2-9A24-D8793755B63D}" type="presParOf" srcId="{1F21306F-4251-4850-9789-5B7F8BBC08B7}" destId="{597E79F0-B02C-4596-8DF2-9ADBAA9D0E6C}" srcOrd="3" destOrd="0" presId="urn:microsoft.com/office/officeart/2005/8/layout/chevron2"/>
    <dgm:cxn modelId="{BAB4AFE0-FF3E-4D26-AFF3-45932555329F}" type="presParOf" srcId="{1F21306F-4251-4850-9789-5B7F8BBC08B7}" destId="{33523497-F7E9-47BF-8FC1-7FBE4AB0F8E6}" srcOrd="4" destOrd="0" presId="urn:microsoft.com/office/officeart/2005/8/layout/chevron2"/>
    <dgm:cxn modelId="{2FAD833D-7D91-4A7F-BD9D-12CC6E645AB3}" type="presParOf" srcId="{33523497-F7E9-47BF-8FC1-7FBE4AB0F8E6}" destId="{6FF72C68-7310-4FBE-A98A-4F4B27FD172A}" srcOrd="0" destOrd="0" presId="urn:microsoft.com/office/officeart/2005/8/layout/chevron2"/>
    <dgm:cxn modelId="{17B9AD74-9662-405C-A011-9BC4CE52FE24}" type="presParOf" srcId="{33523497-F7E9-47BF-8FC1-7FBE4AB0F8E6}" destId="{9B56AD36-0A7E-4DF2-898D-C6216F6EFB9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CCF93A-EFCF-465A-A112-5DD185250D11}" type="doc">
      <dgm:prSet loTypeId="urn:microsoft.com/office/officeart/2005/8/layout/cycle2" loCatId="cycle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1D1C9188-AA1D-4CA1-A01F-D927B8986F42}">
      <dgm:prSet phldrT="[テキスト]"/>
      <dgm:spPr/>
      <dgm:t>
        <a:bodyPr/>
        <a:lstStyle/>
        <a:p>
          <a:r>
            <a:rPr kumimoji="1" lang="ja-JP" altLang="en-US" dirty="0"/>
            <a:t>計画</a:t>
          </a:r>
          <a:endParaRPr kumimoji="1" lang="en-US" altLang="ja-JP" dirty="0"/>
        </a:p>
        <a:p>
          <a:r>
            <a:rPr kumimoji="1" lang="en-US" altLang="ja-JP" dirty="0"/>
            <a:t>Plan</a:t>
          </a:r>
          <a:endParaRPr kumimoji="1" lang="ja-JP" altLang="en-US" dirty="0"/>
        </a:p>
      </dgm:t>
    </dgm:pt>
    <dgm:pt modelId="{8A8CB151-1208-41F1-9A43-FC6D43AF3D9F}" type="parTrans" cxnId="{12773391-91D3-4CAB-8640-5DBF0B7CBB22}">
      <dgm:prSet/>
      <dgm:spPr/>
      <dgm:t>
        <a:bodyPr/>
        <a:lstStyle/>
        <a:p>
          <a:endParaRPr kumimoji="1" lang="ja-JP" altLang="en-US"/>
        </a:p>
      </dgm:t>
    </dgm:pt>
    <dgm:pt modelId="{E92876A9-C1EC-4AD8-9BA5-E47CF0903804}" type="sibTrans" cxnId="{12773391-91D3-4CAB-8640-5DBF0B7CBB22}">
      <dgm:prSet/>
      <dgm:spPr/>
      <dgm:t>
        <a:bodyPr/>
        <a:lstStyle/>
        <a:p>
          <a:endParaRPr kumimoji="1" lang="ja-JP" altLang="en-US"/>
        </a:p>
      </dgm:t>
    </dgm:pt>
    <dgm:pt modelId="{621D2D96-82DF-4E53-BB45-4381EC25E610}">
      <dgm:prSet phldrT="[テキスト]"/>
      <dgm:spPr/>
      <dgm:t>
        <a:bodyPr/>
        <a:lstStyle/>
        <a:p>
          <a:r>
            <a:rPr kumimoji="1" lang="ja-JP" altLang="en-US" dirty="0"/>
            <a:t>実施</a:t>
          </a:r>
          <a:endParaRPr kumimoji="1" lang="en-US" altLang="ja-JP" dirty="0"/>
        </a:p>
        <a:p>
          <a:r>
            <a:rPr kumimoji="1" lang="en-US" altLang="ja-JP" dirty="0"/>
            <a:t>Do</a:t>
          </a:r>
          <a:endParaRPr kumimoji="1" lang="ja-JP" altLang="en-US" dirty="0"/>
        </a:p>
      </dgm:t>
    </dgm:pt>
    <dgm:pt modelId="{91E4837E-E9D9-4C40-B51F-7D4D4686BBB5}" type="parTrans" cxnId="{EEDC3140-8F97-4FF4-9A8E-2BD6F0954674}">
      <dgm:prSet/>
      <dgm:spPr/>
      <dgm:t>
        <a:bodyPr/>
        <a:lstStyle/>
        <a:p>
          <a:endParaRPr kumimoji="1" lang="ja-JP" altLang="en-US"/>
        </a:p>
      </dgm:t>
    </dgm:pt>
    <dgm:pt modelId="{1D0FB75E-7F41-4052-9D66-585CD6028E96}" type="sibTrans" cxnId="{EEDC3140-8F97-4FF4-9A8E-2BD6F0954674}">
      <dgm:prSet/>
      <dgm:spPr/>
      <dgm:t>
        <a:bodyPr/>
        <a:lstStyle/>
        <a:p>
          <a:endParaRPr kumimoji="1" lang="ja-JP" altLang="en-US"/>
        </a:p>
      </dgm:t>
    </dgm:pt>
    <dgm:pt modelId="{1D0B339D-66E8-4E31-9EDE-06B1682165E3}">
      <dgm:prSet phldrT="[テキスト]"/>
      <dgm:spPr/>
      <dgm:t>
        <a:bodyPr/>
        <a:lstStyle/>
        <a:p>
          <a:r>
            <a:rPr kumimoji="1" lang="ja-JP" altLang="en-US" dirty="0"/>
            <a:t>評価</a:t>
          </a:r>
          <a:endParaRPr kumimoji="1" lang="en-US" altLang="ja-JP" dirty="0"/>
        </a:p>
        <a:p>
          <a:r>
            <a:rPr kumimoji="1" lang="en-US" altLang="ja-JP" dirty="0"/>
            <a:t>Check</a:t>
          </a:r>
          <a:endParaRPr kumimoji="1" lang="ja-JP" altLang="en-US" dirty="0"/>
        </a:p>
      </dgm:t>
    </dgm:pt>
    <dgm:pt modelId="{7B0F574B-AC3D-447C-B1CB-55D8324026C6}" type="parTrans" cxnId="{D68B443B-822A-4DF8-A911-335D84AA17E0}">
      <dgm:prSet/>
      <dgm:spPr/>
      <dgm:t>
        <a:bodyPr/>
        <a:lstStyle/>
        <a:p>
          <a:endParaRPr kumimoji="1" lang="ja-JP" altLang="en-US"/>
        </a:p>
      </dgm:t>
    </dgm:pt>
    <dgm:pt modelId="{6D0B6C8D-501E-4945-8FB8-1A7331A0C525}" type="sibTrans" cxnId="{D68B443B-822A-4DF8-A911-335D84AA17E0}">
      <dgm:prSet/>
      <dgm:spPr/>
      <dgm:t>
        <a:bodyPr/>
        <a:lstStyle/>
        <a:p>
          <a:endParaRPr kumimoji="1" lang="ja-JP" altLang="en-US"/>
        </a:p>
      </dgm:t>
    </dgm:pt>
    <dgm:pt modelId="{EB111C15-AAC6-4605-B1D8-30E48DA84B14}">
      <dgm:prSet phldrT="[テキスト]"/>
      <dgm:spPr/>
      <dgm:t>
        <a:bodyPr/>
        <a:lstStyle/>
        <a:p>
          <a:r>
            <a:rPr kumimoji="1" lang="ja-JP" altLang="en-US" dirty="0"/>
            <a:t>改善</a:t>
          </a:r>
          <a:endParaRPr kumimoji="1" lang="en-US" altLang="ja-JP" dirty="0"/>
        </a:p>
        <a:p>
          <a:r>
            <a:rPr kumimoji="1" lang="en-US" altLang="ja-JP" dirty="0"/>
            <a:t>Action</a:t>
          </a:r>
          <a:endParaRPr kumimoji="1" lang="ja-JP" altLang="en-US" dirty="0"/>
        </a:p>
      </dgm:t>
    </dgm:pt>
    <dgm:pt modelId="{DF373508-82FD-4D25-AF44-8178D759F357}" type="parTrans" cxnId="{F9BC71DD-B952-4112-BC19-D87A4059D4F2}">
      <dgm:prSet/>
      <dgm:spPr/>
      <dgm:t>
        <a:bodyPr/>
        <a:lstStyle/>
        <a:p>
          <a:endParaRPr kumimoji="1" lang="ja-JP" altLang="en-US"/>
        </a:p>
      </dgm:t>
    </dgm:pt>
    <dgm:pt modelId="{1F352746-4491-420F-95DF-8693D94A86E5}" type="sibTrans" cxnId="{F9BC71DD-B952-4112-BC19-D87A4059D4F2}">
      <dgm:prSet/>
      <dgm:spPr/>
      <dgm:t>
        <a:bodyPr/>
        <a:lstStyle/>
        <a:p>
          <a:endParaRPr kumimoji="1" lang="ja-JP" altLang="en-US"/>
        </a:p>
      </dgm:t>
    </dgm:pt>
    <dgm:pt modelId="{B43AC9B3-216F-4363-8974-7F7650F2D9AC}" type="pres">
      <dgm:prSet presAssocID="{91CCF93A-EFCF-465A-A112-5DD185250D11}" presName="cycle" presStyleCnt="0">
        <dgm:presLayoutVars>
          <dgm:dir/>
          <dgm:resizeHandles val="exact"/>
        </dgm:presLayoutVars>
      </dgm:prSet>
      <dgm:spPr/>
    </dgm:pt>
    <dgm:pt modelId="{08007DDF-B23A-4CD7-A0DD-EDD3F8E3059E}" type="pres">
      <dgm:prSet presAssocID="{1D1C9188-AA1D-4CA1-A01F-D927B8986F42}" presName="node" presStyleLbl="node1" presStyleIdx="0" presStyleCnt="4">
        <dgm:presLayoutVars>
          <dgm:bulletEnabled val="1"/>
        </dgm:presLayoutVars>
      </dgm:prSet>
      <dgm:spPr/>
    </dgm:pt>
    <dgm:pt modelId="{41D53B7B-6D76-46EB-986C-1A51A65884F1}" type="pres">
      <dgm:prSet presAssocID="{E92876A9-C1EC-4AD8-9BA5-E47CF0903804}" presName="sibTrans" presStyleLbl="sibTrans2D1" presStyleIdx="0" presStyleCnt="4"/>
      <dgm:spPr/>
    </dgm:pt>
    <dgm:pt modelId="{F3C1F38C-7FD7-47EB-B369-125CAE4CC8D0}" type="pres">
      <dgm:prSet presAssocID="{E92876A9-C1EC-4AD8-9BA5-E47CF0903804}" presName="connectorText" presStyleLbl="sibTrans2D1" presStyleIdx="0" presStyleCnt="4"/>
      <dgm:spPr/>
    </dgm:pt>
    <dgm:pt modelId="{40A95306-3B67-407B-A15D-2F6BE320F0B0}" type="pres">
      <dgm:prSet presAssocID="{621D2D96-82DF-4E53-BB45-4381EC25E610}" presName="node" presStyleLbl="node1" presStyleIdx="1" presStyleCnt="4">
        <dgm:presLayoutVars>
          <dgm:bulletEnabled val="1"/>
        </dgm:presLayoutVars>
      </dgm:prSet>
      <dgm:spPr/>
    </dgm:pt>
    <dgm:pt modelId="{3E1AF41F-DCAC-41D7-8E22-29ECEACE7B92}" type="pres">
      <dgm:prSet presAssocID="{1D0FB75E-7F41-4052-9D66-585CD6028E96}" presName="sibTrans" presStyleLbl="sibTrans2D1" presStyleIdx="1" presStyleCnt="4"/>
      <dgm:spPr/>
    </dgm:pt>
    <dgm:pt modelId="{A98AEDAB-C854-4162-9F1F-58D1B5E174EC}" type="pres">
      <dgm:prSet presAssocID="{1D0FB75E-7F41-4052-9D66-585CD6028E96}" presName="connectorText" presStyleLbl="sibTrans2D1" presStyleIdx="1" presStyleCnt="4"/>
      <dgm:spPr/>
    </dgm:pt>
    <dgm:pt modelId="{5D0C8A36-F9BA-467D-A673-42E9717CA9DC}" type="pres">
      <dgm:prSet presAssocID="{1D0B339D-66E8-4E31-9EDE-06B1682165E3}" presName="node" presStyleLbl="node1" presStyleIdx="2" presStyleCnt="4">
        <dgm:presLayoutVars>
          <dgm:bulletEnabled val="1"/>
        </dgm:presLayoutVars>
      </dgm:prSet>
      <dgm:spPr/>
    </dgm:pt>
    <dgm:pt modelId="{D4CA9A7A-C4FF-4C32-8AA3-44808C5B7749}" type="pres">
      <dgm:prSet presAssocID="{6D0B6C8D-501E-4945-8FB8-1A7331A0C525}" presName="sibTrans" presStyleLbl="sibTrans2D1" presStyleIdx="2" presStyleCnt="4"/>
      <dgm:spPr/>
    </dgm:pt>
    <dgm:pt modelId="{63F1D323-ACFE-47E4-8BBE-A603CD2BEB13}" type="pres">
      <dgm:prSet presAssocID="{6D0B6C8D-501E-4945-8FB8-1A7331A0C525}" presName="connectorText" presStyleLbl="sibTrans2D1" presStyleIdx="2" presStyleCnt="4"/>
      <dgm:spPr/>
    </dgm:pt>
    <dgm:pt modelId="{A00310EC-DDB8-4F9E-8137-170C8CB14FDE}" type="pres">
      <dgm:prSet presAssocID="{EB111C15-AAC6-4605-B1D8-30E48DA84B14}" presName="node" presStyleLbl="node1" presStyleIdx="3" presStyleCnt="4">
        <dgm:presLayoutVars>
          <dgm:bulletEnabled val="1"/>
        </dgm:presLayoutVars>
      </dgm:prSet>
      <dgm:spPr/>
    </dgm:pt>
    <dgm:pt modelId="{2542E3ED-5C3D-40A1-BD06-1C2F2B039C8D}" type="pres">
      <dgm:prSet presAssocID="{1F352746-4491-420F-95DF-8693D94A86E5}" presName="sibTrans" presStyleLbl="sibTrans2D1" presStyleIdx="3" presStyleCnt="4"/>
      <dgm:spPr/>
    </dgm:pt>
    <dgm:pt modelId="{495D57A9-F81F-4A16-88B4-3366417B7CDF}" type="pres">
      <dgm:prSet presAssocID="{1F352746-4491-420F-95DF-8693D94A86E5}" presName="connectorText" presStyleLbl="sibTrans2D1" presStyleIdx="3" presStyleCnt="4"/>
      <dgm:spPr/>
    </dgm:pt>
  </dgm:ptLst>
  <dgm:cxnLst>
    <dgm:cxn modelId="{35FBF703-1D84-445E-830A-061D76CE7FAD}" type="presOf" srcId="{1D0FB75E-7F41-4052-9D66-585CD6028E96}" destId="{A98AEDAB-C854-4162-9F1F-58D1B5E174EC}" srcOrd="1" destOrd="0" presId="urn:microsoft.com/office/officeart/2005/8/layout/cycle2"/>
    <dgm:cxn modelId="{42AEF718-4600-49B7-8BF3-6DA23CA9B47D}" type="presOf" srcId="{6D0B6C8D-501E-4945-8FB8-1A7331A0C525}" destId="{63F1D323-ACFE-47E4-8BBE-A603CD2BEB13}" srcOrd="1" destOrd="0" presId="urn:microsoft.com/office/officeart/2005/8/layout/cycle2"/>
    <dgm:cxn modelId="{CD39212B-6614-4792-877F-80CA445A3C43}" type="presOf" srcId="{1D0FB75E-7F41-4052-9D66-585CD6028E96}" destId="{3E1AF41F-DCAC-41D7-8E22-29ECEACE7B92}" srcOrd="0" destOrd="0" presId="urn:microsoft.com/office/officeart/2005/8/layout/cycle2"/>
    <dgm:cxn modelId="{D68B443B-822A-4DF8-A911-335D84AA17E0}" srcId="{91CCF93A-EFCF-465A-A112-5DD185250D11}" destId="{1D0B339D-66E8-4E31-9EDE-06B1682165E3}" srcOrd="2" destOrd="0" parTransId="{7B0F574B-AC3D-447C-B1CB-55D8324026C6}" sibTransId="{6D0B6C8D-501E-4945-8FB8-1A7331A0C525}"/>
    <dgm:cxn modelId="{EEDC3140-8F97-4FF4-9A8E-2BD6F0954674}" srcId="{91CCF93A-EFCF-465A-A112-5DD185250D11}" destId="{621D2D96-82DF-4E53-BB45-4381EC25E610}" srcOrd="1" destOrd="0" parTransId="{91E4837E-E9D9-4C40-B51F-7D4D4686BBB5}" sibTransId="{1D0FB75E-7F41-4052-9D66-585CD6028E96}"/>
    <dgm:cxn modelId="{FD20DE46-E964-41EC-B884-F08CE972429F}" type="presOf" srcId="{1D0B339D-66E8-4E31-9EDE-06B1682165E3}" destId="{5D0C8A36-F9BA-467D-A673-42E9717CA9DC}" srcOrd="0" destOrd="0" presId="urn:microsoft.com/office/officeart/2005/8/layout/cycle2"/>
    <dgm:cxn modelId="{9A22E549-A787-4C81-96D2-B5CA289F954B}" type="presOf" srcId="{91CCF93A-EFCF-465A-A112-5DD185250D11}" destId="{B43AC9B3-216F-4363-8974-7F7650F2D9AC}" srcOrd="0" destOrd="0" presId="urn:microsoft.com/office/officeart/2005/8/layout/cycle2"/>
    <dgm:cxn modelId="{BF76566B-7986-4627-92B8-7ECB41FBE1C6}" type="presOf" srcId="{E92876A9-C1EC-4AD8-9BA5-E47CF0903804}" destId="{F3C1F38C-7FD7-47EB-B369-125CAE4CC8D0}" srcOrd="1" destOrd="0" presId="urn:microsoft.com/office/officeart/2005/8/layout/cycle2"/>
    <dgm:cxn modelId="{3F29536C-2E63-4797-A437-C7B7E853E806}" type="presOf" srcId="{1D1C9188-AA1D-4CA1-A01F-D927B8986F42}" destId="{08007DDF-B23A-4CD7-A0DD-EDD3F8E3059E}" srcOrd="0" destOrd="0" presId="urn:microsoft.com/office/officeart/2005/8/layout/cycle2"/>
    <dgm:cxn modelId="{BA222353-07C4-439D-AC09-2CC351A27BA1}" type="presOf" srcId="{621D2D96-82DF-4E53-BB45-4381EC25E610}" destId="{40A95306-3B67-407B-A15D-2F6BE320F0B0}" srcOrd="0" destOrd="0" presId="urn:microsoft.com/office/officeart/2005/8/layout/cycle2"/>
    <dgm:cxn modelId="{45CD8886-AB97-4F12-96E3-520D50C90C39}" type="presOf" srcId="{EB111C15-AAC6-4605-B1D8-30E48DA84B14}" destId="{A00310EC-DDB8-4F9E-8137-170C8CB14FDE}" srcOrd="0" destOrd="0" presId="urn:microsoft.com/office/officeart/2005/8/layout/cycle2"/>
    <dgm:cxn modelId="{0DC8FD87-688E-45BC-AB10-EE19CBF68BEB}" type="presOf" srcId="{1F352746-4491-420F-95DF-8693D94A86E5}" destId="{495D57A9-F81F-4A16-88B4-3366417B7CDF}" srcOrd="1" destOrd="0" presId="urn:microsoft.com/office/officeart/2005/8/layout/cycle2"/>
    <dgm:cxn modelId="{12773391-91D3-4CAB-8640-5DBF0B7CBB22}" srcId="{91CCF93A-EFCF-465A-A112-5DD185250D11}" destId="{1D1C9188-AA1D-4CA1-A01F-D927B8986F42}" srcOrd="0" destOrd="0" parTransId="{8A8CB151-1208-41F1-9A43-FC6D43AF3D9F}" sibTransId="{E92876A9-C1EC-4AD8-9BA5-E47CF0903804}"/>
    <dgm:cxn modelId="{5A61A4B1-B39C-4F99-8508-3E8B330BC725}" type="presOf" srcId="{1F352746-4491-420F-95DF-8693D94A86E5}" destId="{2542E3ED-5C3D-40A1-BD06-1C2F2B039C8D}" srcOrd="0" destOrd="0" presId="urn:microsoft.com/office/officeart/2005/8/layout/cycle2"/>
    <dgm:cxn modelId="{196595CA-81DA-4924-8615-E803BC199C44}" type="presOf" srcId="{6D0B6C8D-501E-4945-8FB8-1A7331A0C525}" destId="{D4CA9A7A-C4FF-4C32-8AA3-44808C5B7749}" srcOrd="0" destOrd="0" presId="urn:microsoft.com/office/officeart/2005/8/layout/cycle2"/>
    <dgm:cxn modelId="{12E60ED1-80E8-4876-A1C3-2FED56464E1D}" type="presOf" srcId="{E92876A9-C1EC-4AD8-9BA5-E47CF0903804}" destId="{41D53B7B-6D76-46EB-986C-1A51A65884F1}" srcOrd="0" destOrd="0" presId="urn:microsoft.com/office/officeart/2005/8/layout/cycle2"/>
    <dgm:cxn modelId="{F9BC71DD-B952-4112-BC19-D87A4059D4F2}" srcId="{91CCF93A-EFCF-465A-A112-5DD185250D11}" destId="{EB111C15-AAC6-4605-B1D8-30E48DA84B14}" srcOrd="3" destOrd="0" parTransId="{DF373508-82FD-4D25-AF44-8178D759F357}" sibTransId="{1F352746-4491-420F-95DF-8693D94A86E5}"/>
    <dgm:cxn modelId="{860FC264-771B-4394-A763-E046D9836C10}" type="presParOf" srcId="{B43AC9B3-216F-4363-8974-7F7650F2D9AC}" destId="{08007DDF-B23A-4CD7-A0DD-EDD3F8E3059E}" srcOrd="0" destOrd="0" presId="urn:microsoft.com/office/officeart/2005/8/layout/cycle2"/>
    <dgm:cxn modelId="{D72C6D1D-F7FC-4B73-AA1F-E8C3E2AA0614}" type="presParOf" srcId="{B43AC9B3-216F-4363-8974-7F7650F2D9AC}" destId="{41D53B7B-6D76-46EB-986C-1A51A65884F1}" srcOrd="1" destOrd="0" presId="urn:microsoft.com/office/officeart/2005/8/layout/cycle2"/>
    <dgm:cxn modelId="{3CD38D51-D528-4AE8-8C18-645427223A7B}" type="presParOf" srcId="{41D53B7B-6D76-46EB-986C-1A51A65884F1}" destId="{F3C1F38C-7FD7-47EB-B369-125CAE4CC8D0}" srcOrd="0" destOrd="0" presId="urn:microsoft.com/office/officeart/2005/8/layout/cycle2"/>
    <dgm:cxn modelId="{A5FDF1A2-FFE9-4B29-AE0C-A59DD596BECC}" type="presParOf" srcId="{B43AC9B3-216F-4363-8974-7F7650F2D9AC}" destId="{40A95306-3B67-407B-A15D-2F6BE320F0B0}" srcOrd="2" destOrd="0" presId="urn:microsoft.com/office/officeart/2005/8/layout/cycle2"/>
    <dgm:cxn modelId="{A9CDA8F8-588F-463A-8F92-CF94779051AC}" type="presParOf" srcId="{B43AC9B3-216F-4363-8974-7F7650F2D9AC}" destId="{3E1AF41F-DCAC-41D7-8E22-29ECEACE7B92}" srcOrd="3" destOrd="0" presId="urn:microsoft.com/office/officeart/2005/8/layout/cycle2"/>
    <dgm:cxn modelId="{88D59F0E-5D83-4F79-8B6E-74F22C09DA3E}" type="presParOf" srcId="{3E1AF41F-DCAC-41D7-8E22-29ECEACE7B92}" destId="{A98AEDAB-C854-4162-9F1F-58D1B5E174EC}" srcOrd="0" destOrd="0" presId="urn:microsoft.com/office/officeart/2005/8/layout/cycle2"/>
    <dgm:cxn modelId="{6BDFBA79-301C-41FA-B0E2-9FC90696F2BB}" type="presParOf" srcId="{B43AC9B3-216F-4363-8974-7F7650F2D9AC}" destId="{5D0C8A36-F9BA-467D-A673-42E9717CA9DC}" srcOrd="4" destOrd="0" presId="urn:microsoft.com/office/officeart/2005/8/layout/cycle2"/>
    <dgm:cxn modelId="{C4A63D69-7E41-4279-8A20-A83B8A815BD9}" type="presParOf" srcId="{B43AC9B3-216F-4363-8974-7F7650F2D9AC}" destId="{D4CA9A7A-C4FF-4C32-8AA3-44808C5B7749}" srcOrd="5" destOrd="0" presId="urn:microsoft.com/office/officeart/2005/8/layout/cycle2"/>
    <dgm:cxn modelId="{97FB9BA1-301E-4E0A-AC46-5AB394739612}" type="presParOf" srcId="{D4CA9A7A-C4FF-4C32-8AA3-44808C5B7749}" destId="{63F1D323-ACFE-47E4-8BBE-A603CD2BEB13}" srcOrd="0" destOrd="0" presId="urn:microsoft.com/office/officeart/2005/8/layout/cycle2"/>
    <dgm:cxn modelId="{B3C57796-6071-4808-95D2-D446F5BAB0B6}" type="presParOf" srcId="{B43AC9B3-216F-4363-8974-7F7650F2D9AC}" destId="{A00310EC-DDB8-4F9E-8137-170C8CB14FDE}" srcOrd="6" destOrd="0" presId="urn:microsoft.com/office/officeart/2005/8/layout/cycle2"/>
    <dgm:cxn modelId="{F1685F9F-D458-471B-BF19-6E885931B1E6}" type="presParOf" srcId="{B43AC9B3-216F-4363-8974-7F7650F2D9AC}" destId="{2542E3ED-5C3D-40A1-BD06-1C2F2B039C8D}" srcOrd="7" destOrd="0" presId="urn:microsoft.com/office/officeart/2005/8/layout/cycle2"/>
    <dgm:cxn modelId="{5747D832-EC14-4670-AAD5-E4BD9ADC1911}" type="presParOf" srcId="{2542E3ED-5C3D-40A1-BD06-1C2F2B039C8D}" destId="{495D57A9-F81F-4A16-88B4-3366417B7CD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63A2C3E-0AAA-442D-8D7B-590DE5926C45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5C531E60-9265-4AE8-9123-11E76754EDF3}">
      <dgm:prSet phldrT="[テキスト]"/>
      <dgm:spPr>
        <a:solidFill>
          <a:schemeClr val="accent6"/>
        </a:solidFill>
      </dgm:spPr>
      <dgm:t>
        <a:bodyPr/>
        <a:lstStyle/>
        <a:p>
          <a:r>
            <a:rPr lang="ja-JP" altLang="en-US" dirty="0"/>
            <a:t>安全衛生理念</a:t>
          </a:r>
        </a:p>
      </dgm:t>
    </dgm:pt>
    <dgm:pt modelId="{FB8401ED-1FA6-426F-82A4-C6F08E21A2D5}" type="parTrans" cxnId="{534BC5A6-1C88-485B-9D0A-E35C448AA21F}">
      <dgm:prSet/>
      <dgm:spPr/>
      <dgm:t>
        <a:bodyPr/>
        <a:lstStyle/>
        <a:p>
          <a:endParaRPr lang="ja-JP" altLang="en-US"/>
        </a:p>
      </dgm:t>
    </dgm:pt>
    <dgm:pt modelId="{8AB86FE6-C0A8-42A3-A496-112FD9243B56}" type="sibTrans" cxnId="{534BC5A6-1C88-485B-9D0A-E35C448AA21F}">
      <dgm:prSet/>
      <dgm:spPr/>
      <dgm:t>
        <a:bodyPr/>
        <a:lstStyle/>
        <a:p>
          <a:endParaRPr lang="ja-JP" altLang="en-US"/>
        </a:p>
      </dgm:t>
    </dgm:pt>
    <dgm:pt modelId="{C4493D06-0EF1-4869-9612-C4F3F1FD5E21}">
      <dgm:prSet phldrT="[テキスト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ja-JP" altLang="en-US" dirty="0"/>
            <a:t>安全衛生方針</a:t>
          </a:r>
        </a:p>
      </dgm:t>
    </dgm:pt>
    <dgm:pt modelId="{42A8CBB9-D5A5-4718-B3AF-A7494939FEBD}" type="parTrans" cxnId="{B551166B-237D-473F-ADBC-0A551FAEA080}">
      <dgm:prSet/>
      <dgm:spPr/>
      <dgm:t>
        <a:bodyPr/>
        <a:lstStyle/>
        <a:p>
          <a:endParaRPr lang="ja-JP" altLang="en-US"/>
        </a:p>
      </dgm:t>
    </dgm:pt>
    <dgm:pt modelId="{EB28521C-B5C7-4B6F-91C4-E984D8353BA9}" type="sibTrans" cxnId="{B551166B-237D-473F-ADBC-0A551FAEA080}">
      <dgm:prSet/>
      <dgm:spPr/>
      <dgm:t>
        <a:bodyPr/>
        <a:lstStyle/>
        <a:p>
          <a:endParaRPr lang="ja-JP" altLang="en-US"/>
        </a:p>
      </dgm:t>
    </dgm:pt>
    <dgm:pt modelId="{141CE6A8-C0E6-437A-B3F2-F116E6FC40AE}">
      <dgm:prSet phldrT="[テキスト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ja-JP" altLang="en-US" dirty="0"/>
            <a:t>労働安全マネジメント</a:t>
          </a:r>
          <a:endParaRPr lang="en-US" altLang="ja-JP" dirty="0"/>
        </a:p>
        <a:p>
          <a:r>
            <a:rPr lang="ja-JP" altLang="en-US" dirty="0"/>
            <a:t>システムガイドライン</a:t>
          </a:r>
        </a:p>
      </dgm:t>
    </dgm:pt>
    <dgm:pt modelId="{228A6CA3-029D-43D0-AB74-3F783300DF52}" type="parTrans" cxnId="{2F925572-E421-45C9-8213-595136C190F1}">
      <dgm:prSet/>
      <dgm:spPr/>
      <dgm:t>
        <a:bodyPr/>
        <a:lstStyle/>
        <a:p>
          <a:endParaRPr lang="ja-JP" altLang="en-US"/>
        </a:p>
      </dgm:t>
    </dgm:pt>
    <dgm:pt modelId="{09E4F119-A1BC-41AB-81F7-DC080409D7DF}" type="sibTrans" cxnId="{2F925572-E421-45C9-8213-595136C190F1}">
      <dgm:prSet/>
      <dgm:spPr/>
      <dgm:t>
        <a:bodyPr/>
        <a:lstStyle/>
        <a:p>
          <a:endParaRPr lang="ja-JP" altLang="en-US"/>
        </a:p>
      </dgm:t>
    </dgm:pt>
    <dgm:pt modelId="{0270C6C0-B995-4C29-BD7C-4B45E7F47D99}">
      <dgm:prSet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ja-JP" altLang="en-US" dirty="0"/>
            <a:t>安全衛生マネジメント共通マニュアル</a:t>
          </a:r>
        </a:p>
      </dgm:t>
    </dgm:pt>
    <dgm:pt modelId="{23E9BFD8-00BD-46E6-97B5-648485E69B93}" type="parTrans" cxnId="{7AA56988-0CFF-40D4-A80B-DD464B68B73D}">
      <dgm:prSet/>
      <dgm:spPr/>
      <dgm:t>
        <a:bodyPr/>
        <a:lstStyle/>
        <a:p>
          <a:endParaRPr lang="ja-JP" altLang="en-US"/>
        </a:p>
      </dgm:t>
    </dgm:pt>
    <dgm:pt modelId="{0AF3932D-AA17-46EB-87C5-65F845F3409E}" type="sibTrans" cxnId="{7AA56988-0CFF-40D4-A80B-DD464B68B73D}">
      <dgm:prSet/>
      <dgm:spPr/>
      <dgm:t>
        <a:bodyPr/>
        <a:lstStyle/>
        <a:p>
          <a:endParaRPr lang="ja-JP" altLang="en-US"/>
        </a:p>
      </dgm:t>
    </dgm:pt>
    <dgm:pt modelId="{8812740B-043D-4C5B-84EB-2FA79BC5E32C}" type="pres">
      <dgm:prSet presAssocID="{B63A2C3E-0AAA-442D-8D7B-590DE5926C45}" presName="Name0" presStyleCnt="0">
        <dgm:presLayoutVars>
          <dgm:dir/>
          <dgm:animLvl val="lvl"/>
          <dgm:resizeHandles val="exact"/>
        </dgm:presLayoutVars>
      </dgm:prSet>
      <dgm:spPr/>
    </dgm:pt>
    <dgm:pt modelId="{325D5AA6-04D2-4A43-8F4B-C43AD28CA0F7}" type="pres">
      <dgm:prSet presAssocID="{5C531E60-9265-4AE8-9123-11E76754EDF3}" presName="Name8" presStyleCnt="0"/>
      <dgm:spPr/>
    </dgm:pt>
    <dgm:pt modelId="{662D7A53-D96D-446D-B29D-DD77AED81F19}" type="pres">
      <dgm:prSet presAssocID="{5C531E60-9265-4AE8-9123-11E76754EDF3}" presName="level" presStyleLbl="node1" presStyleIdx="0" presStyleCnt="4">
        <dgm:presLayoutVars>
          <dgm:chMax val="1"/>
          <dgm:bulletEnabled val="1"/>
        </dgm:presLayoutVars>
      </dgm:prSet>
      <dgm:spPr/>
    </dgm:pt>
    <dgm:pt modelId="{668FB784-29CA-45B2-811C-E378FD5EBF5E}" type="pres">
      <dgm:prSet presAssocID="{5C531E60-9265-4AE8-9123-11E76754EDF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5EA100C-A3E7-4D76-9E95-8C53B010B56A}" type="pres">
      <dgm:prSet presAssocID="{C4493D06-0EF1-4869-9612-C4F3F1FD5E21}" presName="Name8" presStyleCnt="0"/>
      <dgm:spPr/>
    </dgm:pt>
    <dgm:pt modelId="{EBF5BA59-D7F4-4A54-97FE-F8246DD16586}" type="pres">
      <dgm:prSet presAssocID="{C4493D06-0EF1-4869-9612-C4F3F1FD5E21}" presName="level" presStyleLbl="node1" presStyleIdx="1" presStyleCnt="4">
        <dgm:presLayoutVars>
          <dgm:chMax val="1"/>
          <dgm:bulletEnabled val="1"/>
        </dgm:presLayoutVars>
      </dgm:prSet>
      <dgm:spPr/>
    </dgm:pt>
    <dgm:pt modelId="{91564B7C-1037-4AB7-B7B5-E97C0B54D29B}" type="pres">
      <dgm:prSet presAssocID="{C4493D06-0EF1-4869-9612-C4F3F1FD5E2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BE5F21D-A293-49E0-A421-D99723211BD6}" type="pres">
      <dgm:prSet presAssocID="{141CE6A8-C0E6-437A-B3F2-F116E6FC40AE}" presName="Name8" presStyleCnt="0"/>
      <dgm:spPr/>
    </dgm:pt>
    <dgm:pt modelId="{015485F9-278D-49E9-B4FC-487501C66C7A}" type="pres">
      <dgm:prSet presAssocID="{141CE6A8-C0E6-437A-B3F2-F116E6FC40AE}" presName="level" presStyleLbl="node1" presStyleIdx="2" presStyleCnt="4">
        <dgm:presLayoutVars>
          <dgm:chMax val="1"/>
          <dgm:bulletEnabled val="1"/>
        </dgm:presLayoutVars>
      </dgm:prSet>
      <dgm:spPr/>
    </dgm:pt>
    <dgm:pt modelId="{C6973A96-1C1E-4404-BD84-1D0B00575497}" type="pres">
      <dgm:prSet presAssocID="{141CE6A8-C0E6-437A-B3F2-F116E6FC40A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B37F77D-DEC8-4270-9474-3F6735B464BE}" type="pres">
      <dgm:prSet presAssocID="{0270C6C0-B995-4C29-BD7C-4B45E7F47D99}" presName="Name8" presStyleCnt="0"/>
      <dgm:spPr/>
    </dgm:pt>
    <dgm:pt modelId="{6BE10D1C-70C1-4BA1-B4CF-5C460CD3712B}" type="pres">
      <dgm:prSet presAssocID="{0270C6C0-B995-4C29-BD7C-4B45E7F47D99}" presName="level" presStyleLbl="node1" presStyleIdx="3" presStyleCnt="4">
        <dgm:presLayoutVars>
          <dgm:chMax val="1"/>
          <dgm:bulletEnabled val="1"/>
        </dgm:presLayoutVars>
      </dgm:prSet>
      <dgm:spPr/>
    </dgm:pt>
    <dgm:pt modelId="{C9E54939-339D-41DD-940D-17E4A7B0E5AF}" type="pres">
      <dgm:prSet presAssocID="{0270C6C0-B995-4C29-BD7C-4B45E7F47D9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12557E3D-64C8-43B5-BAF9-910F13162E16}" type="presOf" srcId="{C4493D06-0EF1-4869-9612-C4F3F1FD5E21}" destId="{91564B7C-1037-4AB7-B7B5-E97C0B54D29B}" srcOrd="1" destOrd="0" presId="urn:microsoft.com/office/officeart/2005/8/layout/pyramid1"/>
    <dgm:cxn modelId="{B551166B-237D-473F-ADBC-0A551FAEA080}" srcId="{B63A2C3E-0AAA-442D-8D7B-590DE5926C45}" destId="{C4493D06-0EF1-4869-9612-C4F3F1FD5E21}" srcOrd="1" destOrd="0" parTransId="{42A8CBB9-D5A5-4718-B3AF-A7494939FEBD}" sibTransId="{EB28521C-B5C7-4B6F-91C4-E984D8353BA9}"/>
    <dgm:cxn modelId="{9C77EE50-A2CB-4E62-854B-610F6ABCB1B4}" type="presOf" srcId="{0270C6C0-B995-4C29-BD7C-4B45E7F47D99}" destId="{C9E54939-339D-41DD-940D-17E4A7B0E5AF}" srcOrd="1" destOrd="0" presId="urn:microsoft.com/office/officeart/2005/8/layout/pyramid1"/>
    <dgm:cxn modelId="{2F925572-E421-45C9-8213-595136C190F1}" srcId="{B63A2C3E-0AAA-442D-8D7B-590DE5926C45}" destId="{141CE6A8-C0E6-437A-B3F2-F116E6FC40AE}" srcOrd="2" destOrd="0" parTransId="{228A6CA3-029D-43D0-AB74-3F783300DF52}" sibTransId="{09E4F119-A1BC-41AB-81F7-DC080409D7DF}"/>
    <dgm:cxn modelId="{ABBD7054-D2C3-4BC4-A5C6-47540F635418}" type="presOf" srcId="{0270C6C0-B995-4C29-BD7C-4B45E7F47D99}" destId="{6BE10D1C-70C1-4BA1-B4CF-5C460CD3712B}" srcOrd="0" destOrd="0" presId="urn:microsoft.com/office/officeart/2005/8/layout/pyramid1"/>
    <dgm:cxn modelId="{22774579-CDA0-4D48-AC96-9AEE636CF9C1}" type="presOf" srcId="{5C531E60-9265-4AE8-9123-11E76754EDF3}" destId="{668FB784-29CA-45B2-811C-E378FD5EBF5E}" srcOrd="1" destOrd="0" presId="urn:microsoft.com/office/officeart/2005/8/layout/pyramid1"/>
    <dgm:cxn modelId="{32B97B80-0B5A-4FE1-B53C-90903C6E8ED6}" type="presOf" srcId="{141CE6A8-C0E6-437A-B3F2-F116E6FC40AE}" destId="{C6973A96-1C1E-4404-BD84-1D0B00575497}" srcOrd="1" destOrd="0" presId="urn:microsoft.com/office/officeart/2005/8/layout/pyramid1"/>
    <dgm:cxn modelId="{7AA56988-0CFF-40D4-A80B-DD464B68B73D}" srcId="{B63A2C3E-0AAA-442D-8D7B-590DE5926C45}" destId="{0270C6C0-B995-4C29-BD7C-4B45E7F47D99}" srcOrd="3" destOrd="0" parTransId="{23E9BFD8-00BD-46E6-97B5-648485E69B93}" sibTransId="{0AF3932D-AA17-46EB-87C5-65F845F3409E}"/>
    <dgm:cxn modelId="{4F45CA8F-94F2-4A40-A749-EA17CFE5EE13}" type="presOf" srcId="{141CE6A8-C0E6-437A-B3F2-F116E6FC40AE}" destId="{015485F9-278D-49E9-B4FC-487501C66C7A}" srcOrd="0" destOrd="0" presId="urn:microsoft.com/office/officeart/2005/8/layout/pyramid1"/>
    <dgm:cxn modelId="{C0D04398-B1A1-459E-AF05-FFE5CCD3EA5C}" type="presOf" srcId="{5C531E60-9265-4AE8-9123-11E76754EDF3}" destId="{662D7A53-D96D-446D-B29D-DD77AED81F19}" srcOrd="0" destOrd="0" presId="urn:microsoft.com/office/officeart/2005/8/layout/pyramid1"/>
    <dgm:cxn modelId="{4314E9A2-CDEB-4F6C-9835-108BED6C886E}" type="presOf" srcId="{C4493D06-0EF1-4869-9612-C4F3F1FD5E21}" destId="{EBF5BA59-D7F4-4A54-97FE-F8246DD16586}" srcOrd="0" destOrd="0" presId="urn:microsoft.com/office/officeart/2005/8/layout/pyramid1"/>
    <dgm:cxn modelId="{534BC5A6-1C88-485B-9D0A-E35C448AA21F}" srcId="{B63A2C3E-0AAA-442D-8D7B-590DE5926C45}" destId="{5C531E60-9265-4AE8-9123-11E76754EDF3}" srcOrd="0" destOrd="0" parTransId="{FB8401ED-1FA6-426F-82A4-C6F08E21A2D5}" sibTransId="{8AB86FE6-C0A8-42A3-A496-112FD9243B56}"/>
    <dgm:cxn modelId="{36F4F4A8-E364-4C0C-B00D-8FAD5156C87F}" type="presOf" srcId="{B63A2C3E-0AAA-442D-8D7B-590DE5926C45}" destId="{8812740B-043D-4C5B-84EB-2FA79BC5E32C}" srcOrd="0" destOrd="0" presId="urn:microsoft.com/office/officeart/2005/8/layout/pyramid1"/>
    <dgm:cxn modelId="{709ECC30-08B7-4B06-B6A0-D6F5EFB4EEB2}" type="presParOf" srcId="{8812740B-043D-4C5B-84EB-2FA79BC5E32C}" destId="{325D5AA6-04D2-4A43-8F4B-C43AD28CA0F7}" srcOrd="0" destOrd="0" presId="urn:microsoft.com/office/officeart/2005/8/layout/pyramid1"/>
    <dgm:cxn modelId="{4BE14BD4-986D-463C-9F2F-94C6E133A290}" type="presParOf" srcId="{325D5AA6-04D2-4A43-8F4B-C43AD28CA0F7}" destId="{662D7A53-D96D-446D-B29D-DD77AED81F19}" srcOrd="0" destOrd="0" presId="urn:microsoft.com/office/officeart/2005/8/layout/pyramid1"/>
    <dgm:cxn modelId="{634C65B5-9CBB-473E-9819-A6C6F9249464}" type="presParOf" srcId="{325D5AA6-04D2-4A43-8F4B-C43AD28CA0F7}" destId="{668FB784-29CA-45B2-811C-E378FD5EBF5E}" srcOrd="1" destOrd="0" presId="urn:microsoft.com/office/officeart/2005/8/layout/pyramid1"/>
    <dgm:cxn modelId="{CCC4079A-1254-4B7C-A603-1D65B951CA69}" type="presParOf" srcId="{8812740B-043D-4C5B-84EB-2FA79BC5E32C}" destId="{F5EA100C-A3E7-4D76-9E95-8C53B010B56A}" srcOrd="1" destOrd="0" presId="urn:microsoft.com/office/officeart/2005/8/layout/pyramid1"/>
    <dgm:cxn modelId="{D3344D2C-E020-4759-B667-DE67AC04D187}" type="presParOf" srcId="{F5EA100C-A3E7-4D76-9E95-8C53B010B56A}" destId="{EBF5BA59-D7F4-4A54-97FE-F8246DD16586}" srcOrd="0" destOrd="0" presId="urn:microsoft.com/office/officeart/2005/8/layout/pyramid1"/>
    <dgm:cxn modelId="{9360C9D4-54FE-46D2-85A4-451451FA47CC}" type="presParOf" srcId="{F5EA100C-A3E7-4D76-9E95-8C53B010B56A}" destId="{91564B7C-1037-4AB7-B7B5-E97C0B54D29B}" srcOrd="1" destOrd="0" presId="urn:microsoft.com/office/officeart/2005/8/layout/pyramid1"/>
    <dgm:cxn modelId="{A6D1EF64-C0C3-4630-9A2B-ABF32322FF8F}" type="presParOf" srcId="{8812740B-043D-4C5B-84EB-2FA79BC5E32C}" destId="{5BE5F21D-A293-49E0-A421-D99723211BD6}" srcOrd="2" destOrd="0" presId="urn:microsoft.com/office/officeart/2005/8/layout/pyramid1"/>
    <dgm:cxn modelId="{4A31E783-4BD7-4CB9-A4B2-297D3A79A4FB}" type="presParOf" srcId="{5BE5F21D-A293-49E0-A421-D99723211BD6}" destId="{015485F9-278D-49E9-B4FC-487501C66C7A}" srcOrd="0" destOrd="0" presId="urn:microsoft.com/office/officeart/2005/8/layout/pyramid1"/>
    <dgm:cxn modelId="{62451C49-B210-4D31-A4C0-F1508A1E6EE4}" type="presParOf" srcId="{5BE5F21D-A293-49E0-A421-D99723211BD6}" destId="{C6973A96-1C1E-4404-BD84-1D0B00575497}" srcOrd="1" destOrd="0" presId="urn:microsoft.com/office/officeart/2005/8/layout/pyramid1"/>
    <dgm:cxn modelId="{E81A91D0-A1B3-4CB9-B860-351DC87A7105}" type="presParOf" srcId="{8812740B-043D-4C5B-84EB-2FA79BC5E32C}" destId="{0B37F77D-DEC8-4270-9474-3F6735B464BE}" srcOrd="3" destOrd="0" presId="urn:microsoft.com/office/officeart/2005/8/layout/pyramid1"/>
    <dgm:cxn modelId="{806FE856-0266-439F-B1FE-9F2E7A2E2F73}" type="presParOf" srcId="{0B37F77D-DEC8-4270-9474-3F6735B464BE}" destId="{6BE10D1C-70C1-4BA1-B4CF-5C460CD3712B}" srcOrd="0" destOrd="0" presId="urn:microsoft.com/office/officeart/2005/8/layout/pyramid1"/>
    <dgm:cxn modelId="{5F808603-1DBD-47FA-B7E4-DB989A1B9608}" type="presParOf" srcId="{0B37F77D-DEC8-4270-9474-3F6735B464BE}" destId="{C9E54939-339D-41DD-940D-17E4A7B0E5AF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AD4BF0-FA40-4348-8427-FAAC4C112FCC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1F65002-D26B-4F09-94E0-D92B8082EE8D}" type="pres">
      <dgm:prSet presAssocID="{4EAD4BF0-FA40-4348-8427-FAAC4C112FC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</dgm:ptLst>
  <dgm:cxnLst>
    <dgm:cxn modelId="{22339F1D-96A4-443C-A2F8-648FA886C32D}" type="presOf" srcId="{4EAD4BF0-FA40-4348-8427-FAAC4C112FCC}" destId="{91F65002-D26B-4F09-94E0-D92B8082EE8D}" srcOrd="0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1863DB3-61B2-477C-93F5-9FB7E558A45F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1D4B9D7E-CA5B-47AC-9DA0-3C58FC4C0100}">
      <dgm:prSet phldrT="[テキスト]" custT="1"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ja-JP" altLang="en-US" sz="1300" dirty="0">
              <a:solidFill>
                <a:schemeClr val="tx1"/>
              </a:solidFill>
            </a:rPr>
            <a:t>労働安全衛生</a:t>
          </a:r>
          <a:br>
            <a:rPr lang="en-US" altLang="ja-JP" sz="1300" dirty="0">
              <a:solidFill>
                <a:schemeClr val="tx1"/>
              </a:solidFill>
            </a:rPr>
          </a:br>
          <a:r>
            <a:rPr lang="ja-JP" altLang="en-US" sz="1300" dirty="0">
              <a:solidFill>
                <a:schemeClr val="tx1"/>
              </a:solidFill>
            </a:rPr>
            <a:t>教育</a:t>
          </a:r>
          <a:endParaRPr kumimoji="1" lang="ja-JP" altLang="en-US" sz="1300" dirty="0">
            <a:solidFill>
              <a:schemeClr val="tx1"/>
            </a:solidFill>
          </a:endParaRPr>
        </a:p>
      </dgm:t>
    </dgm:pt>
    <dgm:pt modelId="{02252B77-3CA2-4D94-AB80-1765A018063C}" type="parTrans" cxnId="{B2764054-2352-4960-93B1-07D1FD5F1F8E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857B6199-B2E2-4B4B-821B-A801A81E969C}" type="sibTrans" cxnId="{B2764054-2352-4960-93B1-07D1FD5F1F8E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7D7DD16F-50ED-430D-B737-B78C24B5E057}" type="asst">
      <dgm:prSet phldrT="[テキスト]" custT="1"/>
      <dgm:spPr>
        <a:solidFill>
          <a:schemeClr val="accent5"/>
        </a:solidFill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r>
            <a:rPr lang="ja-JP" altLang="en-US" sz="1300" dirty="0">
              <a:solidFill>
                <a:schemeClr val="tx1"/>
              </a:solidFill>
            </a:rPr>
            <a:t>安全管理者への能力向上教育</a:t>
          </a:r>
        </a:p>
      </dgm:t>
    </dgm:pt>
    <dgm:pt modelId="{67281550-1148-4A0B-B34D-54A77639ED99}" type="parTrans" cxnId="{4B12A28D-F874-4CFE-8FA0-DD3BA421ADA7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53F3846F-27D1-4A32-AE04-FFC2C2AEE76A}" type="sibTrans" cxnId="{4B12A28D-F874-4CFE-8FA0-DD3BA421ADA7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AB2E264D-ABE4-4E97-9798-5E30EEFD6C60}">
      <dgm:prSet phldrT="[テキスト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ja-JP" altLang="en-US" sz="1300">
              <a:solidFill>
                <a:schemeClr val="tx1"/>
              </a:solidFill>
            </a:rPr>
            <a:t>雇い入れ時教育</a:t>
          </a:r>
          <a:endParaRPr lang="ja-JP" altLang="en-US" sz="1300" dirty="0">
            <a:solidFill>
              <a:schemeClr val="tx1"/>
            </a:solidFill>
          </a:endParaRPr>
        </a:p>
      </dgm:t>
    </dgm:pt>
    <dgm:pt modelId="{34612AE0-1649-4452-8E9F-D7105FF958E7}" type="parTrans" cxnId="{79C0292E-637D-462B-94BA-12C05B8147A4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C0DC5BA0-C39E-4C12-B308-EC87A8BD2375}" type="sibTrans" cxnId="{79C0292E-637D-462B-94BA-12C05B8147A4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6FCEB1B9-7C55-4545-A55A-9AAF95B4D7F4}">
      <dgm:prSet phldrT="[テキスト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ja-JP" altLang="en-US" sz="1300" dirty="0">
              <a:solidFill>
                <a:schemeClr val="tx1"/>
              </a:solidFill>
            </a:rPr>
            <a:t>作業内容変更時教育</a:t>
          </a:r>
        </a:p>
      </dgm:t>
    </dgm:pt>
    <dgm:pt modelId="{9C654DB5-CD7D-4611-AB7E-BCB31F79302C}" type="parTrans" cxnId="{9F92BFFD-844E-4BC4-BDF6-549B95AF4FA4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D87E5032-AE1D-4E9B-BE8E-1D799F4E1785}" type="sibTrans" cxnId="{9F92BFFD-844E-4BC4-BDF6-549B95AF4FA4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16EBA21C-581F-4738-B7E0-3135556FB668}">
      <dgm:prSet phldrT="[テキスト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ja-JP" altLang="en-US" sz="1300">
              <a:solidFill>
                <a:schemeClr val="tx1"/>
              </a:solidFill>
            </a:rPr>
            <a:t>特別教育</a:t>
          </a:r>
          <a:endParaRPr lang="ja-JP" altLang="en-US" sz="1300" dirty="0">
            <a:solidFill>
              <a:schemeClr val="tx1"/>
            </a:solidFill>
          </a:endParaRPr>
        </a:p>
      </dgm:t>
    </dgm:pt>
    <dgm:pt modelId="{BFA1B9AF-9A43-4B83-9449-2B513D3E20A4}" type="parTrans" cxnId="{E7A2B988-4AA4-4690-A0B4-598F5B5BF439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557EC6FC-F69C-4E34-A310-3FBD8AE72297}" type="sibTrans" cxnId="{E7A2B988-4AA4-4690-A0B4-598F5B5BF439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F4B64D66-D690-4CF3-82AD-CBC69C9DCEE5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ja-JP" altLang="en-US" sz="1300">
              <a:solidFill>
                <a:schemeClr val="tx1"/>
              </a:solidFill>
            </a:rPr>
            <a:t>職長教育</a:t>
          </a:r>
          <a:endParaRPr lang="ja-JP" altLang="en-US" sz="1300" dirty="0">
            <a:solidFill>
              <a:schemeClr val="tx1"/>
            </a:solidFill>
          </a:endParaRPr>
        </a:p>
      </dgm:t>
    </dgm:pt>
    <dgm:pt modelId="{C477EBB6-774E-401C-A961-6B4248138D99}" type="parTrans" cxnId="{320B0F53-2ED2-4B47-92BA-47E62AD27ABF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46EAB54B-B7F7-4095-B1E5-826827E77834}" type="sibTrans" cxnId="{320B0F53-2ED2-4B47-92BA-47E62AD27ABF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3058D786-0951-417F-AF6C-65C7505203BC}">
      <dgm:prSet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ja-JP" altLang="en-US" sz="1300" dirty="0">
              <a:solidFill>
                <a:schemeClr val="tx1"/>
              </a:solidFill>
            </a:rPr>
            <a:t>危険有害業務</a:t>
          </a:r>
          <a:br>
            <a:rPr lang="en-US" altLang="ja-JP" sz="1300" dirty="0">
              <a:solidFill>
                <a:schemeClr val="tx1"/>
              </a:solidFill>
            </a:rPr>
          </a:br>
          <a:r>
            <a:rPr lang="ja-JP" altLang="en-US" sz="1300" dirty="0">
              <a:solidFill>
                <a:schemeClr val="tx1"/>
              </a:solidFill>
            </a:rPr>
            <a:t>従事者教育</a:t>
          </a:r>
        </a:p>
      </dgm:t>
    </dgm:pt>
    <dgm:pt modelId="{3ADF256C-3385-4A6D-BA48-3073DEB8293B}" type="parTrans" cxnId="{52453C13-6060-4709-A7D6-C61722C4B705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06FD7D1D-DA7F-48CD-A98A-6C65C6B4A07E}" type="sibTrans" cxnId="{52453C13-6060-4709-A7D6-C61722C4B705}">
      <dgm:prSet/>
      <dgm:spPr/>
      <dgm:t>
        <a:bodyPr/>
        <a:lstStyle/>
        <a:p>
          <a:endParaRPr kumimoji="1" lang="ja-JP" altLang="en-US" sz="1300">
            <a:solidFill>
              <a:schemeClr val="tx1"/>
            </a:solidFill>
          </a:endParaRPr>
        </a:p>
      </dgm:t>
    </dgm:pt>
    <dgm:pt modelId="{44E81460-017B-4991-BA2F-768AEF65EB09}" type="pres">
      <dgm:prSet presAssocID="{F1863DB3-61B2-477C-93F5-9FB7E558A45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DB6D793-677C-4786-A608-90EBF89E41D0}" type="pres">
      <dgm:prSet presAssocID="{1D4B9D7E-CA5B-47AC-9DA0-3C58FC4C0100}" presName="hierRoot1" presStyleCnt="0">
        <dgm:presLayoutVars>
          <dgm:hierBranch val="init"/>
        </dgm:presLayoutVars>
      </dgm:prSet>
      <dgm:spPr/>
    </dgm:pt>
    <dgm:pt modelId="{F44721A5-AD91-4374-87BD-24B77A76F318}" type="pres">
      <dgm:prSet presAssocID="{1D4B9D7E-CA5B-47AC-9DA0-3C58FC4C0100}" presName="rootComposite1" presStyleCnt="0"/>
      <dgm:spPr/>
    </dgm:pt>
    <dgm:pt modelId="{7A08473A-7CD9-4509-ADCE-BA5680C9EE1F}" type="pres">
      <dgm:prSet presAssocID="{1D4B9D7E-CA5B-47AC-9DA0-3C58FC4C0100}" presName="rootText1" presStyleLbl="node0" presStyleIdx="0" presStyleCnt="1">
        <dgm:presLayoutVars>
          <dgm:chPref val="3"/>
        </dgm:presLayoutVars>
      </dgm:prSet>
      <dgm:spPr/>
    </dgm:pt>
    <dgm:pt modelId="{8EB4D026-31DA-4D11-9BBA-72C647D715A5}" type="pres">
      <dgm:prSet presAssocID="{1D4B9D7E-CA5B-47AC-9DA0-3C58FC4C0100}" presName="rootConnector1" presStyleLbl="node1" presStyleIdx="0" presStyleCnt="0"/>
      <dgm:spPr/>
    </dgm:pt>
    <dgm:pt modelId="{59ED3E0A-E9A1-4A68-A31F-54E1FC22C192}" type="pres">
      <dgm:prSet presAssocID="{1D4B9D7E-CA5B-47AC-9DA0-3C58FC4C0100}" presName="hierChild2" presStyleCnt="0"/>
      <dgm:spPr/>
    </dgm:pt>
    <dgm:pt modelId="{656D14B6-E8BC-442F-B63B-D086AFE77F4D}" type="pres">
      <dgm:prSet presAssocID="{34612AE0-1649-4452-8E9F-D7105FF958E7}" presName="Name37" presStyleLbl="parChTrans1D2" presStyleIdx="0" presStyleCnt="6"/>
      <dgm:spPr/>
    </dgm:pt>
    <dgm:pt modelId="{419A0CDC-FC41-4CA0-A895-FD241A9AB673}" type="pres">
      <dgm:prSet presAssocID="{AB2E264D-ABE4-4E97-9798-5E30EEFD6C60}" presName="hierRoot2" presStyleCnt="0">
        <dgm:presLayoutVars>
          <dgm:hierBranch val="init"/>
        </dgm:presLayoutVars>
      </dgm:prSet>
      <dgm:spPr/>
    </dgm:pt>
    <dgm:pt modelId="{C8CDF62E-9DE8-40FC-BFC6-5CCD37525B9C}" type="pres">
      <dgm:prSet presAssocID="{AB2E264D-ABE4-4E97-9798-5E30EEFD6C60}" presName="rootComposite" presStyleCnt="0"/>
      <dgm:spPr/>
    </dgm:pt>
    <dgm:pt modelId="{574D26F5-5170-46C9-98A5-AF4B9B14289D}" type="pres">
      <dgm:prSet presAssocID="{AB2E264D-ABE4-4E97-9798-5E30EEFD6C60}" presName="rootText" presStyleLbl="node2" presStyleIdx="0" presStyleCnt="5">
        <dgm:presLayoutVars>
          <dgm:chPref val="3"/>
        </dgm:presLayoutVars>
      </dgm:prSet>
      <dgm:spPr/>
    </dgm:pt>
    <dgm:pt modelId="{0CC303D9-8787-40C4-8A63-5800674FA723}" type="pres">
      <dgm:prSet presAssocID="{AB2E264D-ABE4-4E97-9798-5E30EEFD6C60}" presName="rootConnector" presStyleLbl="node2" presStyleIdx="0" presStyleCnt="5"/>
      <dgm:spPr/>
    </dgm:pt>
    <dgm:pt modelId="{57BF398D-59D4-45F7-AFF2-A5F21BA7ABCF}" type="pres">
      <dgm:prSet presAssocID="{AB2E264D-ABE4-4E97-9798-5E30EEFD6C60}" presName="hierChild4" presStyleCnt="0"/>
      <dgm:spPr/>
    </dgm:pt>
    <dgm:pt modelId="{29A8EE1F-35C7-421D-91DF-4575967D2FE0}" type="pres">
      <dgm:prSet presAssocID="{AB2E264D-ABE4-4E97-9798-5E30EEFD6C60}" presName="hierChild5" presStyleCnt="0"/>
      <dgm:spPr/>
    </dgm:pt>
    <dgm:pt modelId="{8F912068-C115-48AC-8A98-FDCCF913B744}" type="pres">
      <dgm:prSet presAssocID="{9C654DB5-CD7D-4611-AB7E-BCB31F79302C}" presName="Name37" presStyleLbl="parChTrans1D2" presStyleIdx="1" presStyleCnt="6"/>
      <dgm:spPr/>
    </dgm:pt>
    <dgm:pt modelId="{D118D873-F54B-479B-AD1C-AA61FC1CC737}" type="pres">
      <dgm:prSet presAssocID="{6FCEB1B9-7C55-4545-A55A-9AAF95B4D7F4}" presName="hierRoot2" presStyleCnt="0">
        <dgm:presLayoutVars>
          <dgm:hierBranch val="init"/>
        </dgm:presLayoutVars>
      </dgm:prSet>
      <dgm:spPr/>
    </dgm:pt>
    <dgm:pt modelId="{161AD7A3-3BB6-46BF-B252-AD609B431BDC}" type="pres">
      <dgm:prSet presAssocID="{6FCEB1B9-7C55-4545-A55A-9AAF95B4D7F4}" presName="rootComposite" presStyleCnt="0"/>
      <dgm:spPr/>
    </dgm:pt>
    <dgm:pt modelId="{69D937DB-7DF3-4915-A9E5-78ADC9516877}" type="pres">
      <dgm:prSet presAssocID="{6FCEB1B9-7C55-4545-A55A-9AAF95B4D7F4}" presName="rootText" presStyleLbl="node2" presStyleIdx="1" presStyleCnt="5">
        <dgm:presLayoutVars>
          <dgm:chPref val="3"/>
        </dgm:presLayoutVars>
      </dgm:prSet>
      <dgm:spPr/>
    </dgm:pt>
    <dgm:pt modelId="{E5B57BA8-52F6-4DC7-B6B1-B16487AEA1EF}" type="pres">
      <dgm:prSet presAssocID="{6FCEB1B9-7C55-4545-A55A-9AAF95B4D7F4}" presName="rootConnector" presStyleLbl="node2" presStyleIdx="1" presStyleCnt="5"/>
      <dgm:spPr/>
    </dgm:pt>
    <dgm:pt modelId="{4D3D286C-2BEA-4155-8940-0153E33156EA}" type="pres">
      <dgm:prSet presAssocID="{6FCEB1B9-7C55-4545-A55A-9AAF95B4D7F4}" presName="hierChild4" presStyleCnt="0"/>
      <dgm:spPr/>
    </dgm:pt>
    <dgm:pt modelId="{0FCA8F65-ED46-429F-A8C0-92ED81A92336}" type="pres">
      <dgm:prSet presAssocID="{6FCEB1B9-7C55-4545-A55A-9AAF95B4D7F4}" presName="hierChild5" presStyleCnt="0"/>
      <dgm:spPr/>
    </dgm:pt>
    <dgm:pt modelId="{29A543FC-71F9-4A29-8960-A93D023E4837}" type="pres">
      <dgm:prSet presAssocID="{BFA1B9AF-9A43-4B83-9449-2B513D3E20A4}" presName="Name37" presStyleLbl="parChTrans1D2" presStyleIdx="2" presStyleCnt="6"/>
      <dgm:spPr/>
    </dgm:pt>
    <dgm:pt modelId="{3D8AD2D3-EA4F-4FB5-8350-6AD5B3F33F06}" type="pres">
      <dgm:prSet presAssocID="{16EBA21C-581F-4738-B7E0-3135556FB668}" presName="hierRoot2" presStyleCnt="0">
        <dgm:presLayoutVars>
          <dgm:hierBranch val="init"/>
        </dgm:presLayoutVars>
      </dgm:prSet>
      <dgm:spPr/>
    </dgm:pt>
    <dgm:pt modelId="{D11CD5DE-07AC-4E7A-8308-C7BEFC37450B}" type="pres">
      <dgm:prSet presAssocID="{16EBA21C-581F-4738-B7E0-3135556FB668}" presName="rootComposite" presStyleCnt="0"/>
      <dgm:spPr/>
    </dgm:pt>
    <dgm:pt modelId="{DEF5A82C-015C-4A83-BDDF-61A11B692B6F}" type="pres">
      <dgm:prSet presAssocID="{16EBA21C-581F-4738-B7E0-3135556FB668}" presName="rootText" presStyleLbl="node2" presStyleIdx="2" presStyleCnt="5">
        <dgm:presLayoutVars>
          <dgm:chPref val="3"/>
        </dgm:presLayoutVars>
      </dgm:prSet>
      <dgm:spPr/>
    </dgm:pt>
    <dgm:pt modelId="{33B0817F-8492-4F4C-AE77-B99D29504528}" type="pres">
      <dgm:prSet presAssocID="{16EBA21C-581F-4738-B7E0-3135556FB668}" presName="rootConnector" presStyleLbl="node2" presStyleIdx="2" presStyleCnt="5"/>
      <dgm:spPr/>
    </dgm:pt>
    <dgm:pt modelId="{6DA2FF18-1C66-4C66-824C-00A7BF5DA493}" type="pres">
      <dgm:prSet presAssocID="{16EBA21C-581F-4738-B7E0-3135556FB668}" presName="hierChild4" presStyleCnt="0"/>
      <dgm:spPr/>
    </dgm:pt>
    <dgm:pt modelId="{0B829B2E-3FA1-4DFA-8836-F9BC53B506D3}" type="pres">
      <dgm:prSet presAssocID="{16EBA21C-581F-4738-B7E0-3135556FB668}" presName="hierChild5" presStyleCnt="0"/>
      <dgm:spPr/>
    </dgm:pt>
    <dgm:pt modelId="{6F7CC995-8C97-4506-A2D9-4F9F7137AB4B}" type="pres">
      <dgm:prSet presAssocID="{C477EBB6-774E-401C-A961-6B4248138D99}" presName="Name37" presStyleLbl="parChTrans1D2" presStyleIdx="3" presStyleCnt="6"/>
      <dgm:spPr/>
    </dgm:pt>
    <dgm:pt modelId="{1AA2E916-FB40-4ACA-95B6-D61F84E86C08}" type="pres">
      <dgm:prSet presAssocID="{F4B64D66-D690-4CF3-82AD-CBC69C9DCEE5}" presName="hierRoot2" presStyleCnt="0">
        <dgm:presLayoutVars>
          <dgm:hierBranch val="init"/>
        </dgm:presLayoutVars>
      </dgm:prSet>
      <dgm:spPr/>
    </dgm:pt>
    <dgm:pt modelId="{51870A9E-2E14-431B-812A-C443EF13C54A}" type="pres">
      <dgm:prSet presAssocID="{F4B64D66-D690-4CF3-82AD-CBC69C9DCEE5}" presName="rootComposite" presStyleCnt="0"/>
      <dgm:spPr/>
    </dgm:pt>
    <dgm:pt modelId="{A35AA847-55A9-4CAB-9F74-A19535DE79B6}" type="pres">
      <dgm:prSet presAssocID="{F4B64D66-D690-4CF3-82AD-CBC69C9DCEE5}" presName="rootText" presStyleLbl="node2" presStyleIdx="3" presStyleCnt="5">
        <dgm:presLayoutVars>
          <dgm:chPref val="3"/>
        </dgm:presLayoutVars>
      </dgm:prSet>
      <dgm:spPr/>
    </dgm:pt>
    <dgm:pt modelId="{17F1E6A0-72E7-410F-AAA1-2B8FB2FF28CF}" type="pres">
      <dgm:prSet presAssocID="{F4B64D66-D690-4CF3-82AD-CBC69C9DCEE5}" presName="rootConnector" presStyleLbl="node2" presStyleIdx="3" presStyleCnt="5"/>
      <dgm:spPr/>
    </dgm:pt>
    <dgm:pt modelId="{467DAF50-A342-473E-A7CD-F298D6A7B008}" type="pres">
      <dgm:prSet presAssocID="{F4B64D66-D690-4CF3-82AD-CBC69C9DCEE5}" presName="hierChild4" presStyleCnt="0"/>
      <dgm:spPr/>
    </dgm:pt>
    <dgm:pt modelId="{97E0A49F-8CF1-4519-9354-D10ECB49134F}" type="pres">
      <dgm:prSet presAssocID="{F4B64D66-D690-4CF3-82AD-CBC69C9DCEE5}" presName="hierChild5" presStyleCnt="0"/>
      <dgm:spPr/>
    </dgm:pt>
    <dgm:pt modelId="{F030AC62-F6E0-4C14-9595-E9C3B09FAC11}" type="pres">
      <dgm:prSet presAssocID="{3ADF256C-3385-4A6D-BA48-3073DEB8293B}" presName="Name37" presStyleLbl="parChTrans1D2" presStyleIdx="4" presStyleCnt="6"/>
      <dgm:spPr/>
    </dgm:pt>
    <dgm:pt modelId="{B0B9D78F-47A0-4611-A531-4E05B2A88CD6}" type="pres">
      <dgm:prSet presAssocID="{3058D786-0951-417F-AF6C-65C7505203BC}" presName="hierRoot2" presStyleCnt="0">
        <dgm:presLayoutVars>
          <dgm:hierBranch val="init"/>
        </dgm:presLayoutVars>
      </dgm:prSet>
      <dgm:spPr/>
    </dgm:pt>
    <dgm:pt modelId="{66AA619A-5F5B-43BE-9AFC-EC7E17021022}" type="pres">
      <dgm:prSet presAssocID="{3058D786-0951-417F-AF6C-65C7505203BC}" presName="rootComposite" presStyleCnt="0"/>
      <dgm:spPr/>
    </dgm:pt>
    <dgm:pt modelId="{0DDAE11F-BBFE-4D0B-9B8F-E7BC80C67448}" type="pres">
      <dgm:prSet presAssocID="{3058D786-0951-417F-AF6C-65C7505203BC}" presName="rootText" presStyleLbl="node2" presStyleIdx="4" presStyleCnt="5">
        <dgm:presLayoutVars>
          <dgm:chPref val="3"/>
        </dgm:presLayoutVars>
      </dgm:prSet>
      <dgm:spPr/>
    </dgm:pt>
    <dgm:pt modelId="{1A590EFF-E502-4E57-B313-A1F3399CB80F}" type="pres">
      <dgm:prSet presAssocID="{3058D786-0951-417F-AF6C-65C7505203BC}" presName="rootConnector" presStyleLbl="node2" presStyleIdx="4" presStyleCnt="5"/>
      <dgm:spPr/>
    </dgm:pt>
    <dgm:pt modelId="{01DA780A-A7DF-4642-B780-29A70B7B8877}" type="pres">
      <dgm:prSet presAssocID="{3058D786-0951-417F-AF6C-65C7505203BC}" presName="hierChild4" presStyleCnt="0"/>
      <dgm:spPr/>
    </dgm:pt>
    <dgm:pt modelId="{F4C6B0CE-3CD2-4A10-9E16-97EE4109E29B}" type="pres">
      <dgm:prSet presAssocID="{3058D786-0951-417F-AF6C-65C7505203BC}" presName="hierChild5" presStyleCnt="0"/>
      <dgm:spPr/>
    </dgm:pt>
    <dgm:pt modelId="{CD5A2C6B-DF46-4196-908E-CB9199B219E5}" type="pres">
      <dgm:prSet presAssocID="{1D4B9D7E-CA5B-47AC-9DA0-3C58FC4C0100}" presName="hierChild3" presStyleCnt="0"/>
      <dgm:spPr/>
    </dgm:pt>
    <dgm:pt modelId="{228E3D21-0593-4FF5-9006-CF0032187491}" type="pres">
      <dgm:prSet presAssocID="{67281550-1148-4A0B-B34D-54A77639ED99}" presName="Name111" presStyleLbl="parChTrans1D2" presStyleIdx="5" presStyleCnt="6"/>
      <dgm:spPr/>
    </dgm:pt>
    <dgm:pt modelId="{D5E9C115-B69E-4AB4-A82F-6820218E413B}" type="pres">
      <dgm:prSet presAssocID="{7D7DD16F-50ED-430D-B737-B78C24B5E057}" presName="hierRoot3" presStyleCnt="0">
        <dgm:presLayoutVars>
          <dgm:hierBranch val="init"/>
        </dgm:presLayoutVars>
      </dgm:prSet>
      <dgm:spPr/>
    </dgm:pt>
    <dgm:pt modelId="{F6232B1D-F172-4725-98EB-0185BAB75FA9}" type="pres">
      <dgm:prSet presAssocID="{7D7DD16F-50ED-430D-B737-B78C24B5E057}" presName="rootComposite3" presStyleCnt="0"/>
      <dgm:spPr/>
    </dgm:pt>
    <dgm:pt modelId="{60B034B3-A3E5-4470-A1DF-1CCE66FEE1ED}" type="pres">
      <dgm:prSet presAssocID="{7D7DD16F-50ED-430D-B737-B78C24B5E057}" presName="rootText3" presStyleLbl="asst1" presStyleIdx="0" presStyleCnt="1">
        <dgm:presLayoutVars>
          <dgm:chPref val="3"/>
        </dgm:presLayoutVars>
      </dgm:prSet>
      <dgm:spPr/>
    </dgm:pt>
    <dgm:pt modelId="{63E12121-9AB4-4E74-A125-3F3D25EA6213}" type="pres">
      <dgm:prSet presAssocID="{7D7DD16F-50ED-430D-B737-B78C24B5E057}" presName="rootConnector3" presStyleLbl="asst1" presStyleIdx="0" presStyleCnt="1"/>
      <dgm:spPr/>
    </dgm:pt>
    <dgm:pt modelId="{14230D89-7578-4341-B45A-131C25CCFBA3}" type="pres">
      <dgm:prSet presAssocID="{7D7DD16F-50ED-430D-B737-B78C24B5E057}" presName="hierChild6" presStyleCnt="0"/>
      <dgm:spPr/>
    </dgm:pt>
    <dgm:pt modelId="{B8771CB1-321A-4969-BC5B-8C1FD3A9E039}" type="pres">
      <dgm:prSet presAssocID="{7D7DD16F-50ED-430D-B737-B78C24B5E057}" presName="hierChild7" presStyleCnt="0"/>
      <dgm:spPr/>
    </dgm:pt>
  </dgm:ptLst>
  <dgm:cxnLst>
    <dgm:cxn modelId="{539C5C10-746F-4817-BC40-85C724EDC6AC}" type="presOf" srcId="{6FCEB1B9-7C55-4545-A55A-9AAF95B4D7F4}" destId="{69D937DB-7DF3-4915-A9E5-78ADC9516877}" srcOrd="0" destOrd="0" presId="urn:microsoft.com/office/officeart/2005/8/layout/orgChart1"/>
    <dgm:cxn modelId="{52453C13-6060-4709-A7D6-C61722C4B705}" srcId="{1D4B9D7E-CA5B-47AC-9DA0-3C58FC4C0100}" destId="{3058D786-0951-417F-AF6C-65C7505203BC}" srcOrd="5" destOrd="0" parTransId="{3ADF256C-3385-4A6D-BA48-3073DEB8293B}" sibTransId="{06FD7D1D-DA7F-48CD-A98A-6C65C6B4A07E}"/>
    <dgm:cxn modelId="{9D119326-0152-46A6-81DD-A87A3D30795B}" type="presOf" srcId="{AB2E264D-ABE4-4E97-9798-5E30EEFD6C60}" destId="{0CC303D9-8787-40C4-8A63-5800674FA723}" srcOrd="1" destOrd="0" presId="urn:microsoft.com/office/officeart/2005/8/layout/orgChart1"/>
    <dgm:cxn modelId="{79C0292E-637D-462B-94BA-12C05B8147A4}" srcId="{1D4B9D7E-CA5B-47AC-9DA0-3C58FC4C0100}" destId="{AB2E264D-ABE4-4E97-9798-5E30EEFD6C60}" srcOrd="1" destOrd="0" parTransId="{34612AE0-1649-4452-8E9F-D7105FF958E7}" sibTransId="{C0DC5BA0-C39E-4C12-B308-EC87A8BD2375}"/>
    <dgm:cxn modelId="{E9922E5B-23EB-485F-8B54-42C9F2664B3F}" type="presOf" srcId="{7D7DD16F-50ED-430D-B737-B78C24B5E057}" destId="{63E12121-9AB4-4E74-A125-3F3D25EA6213}" srcOrd="1" destOrd="0" presId="urn:microsoft.com/office/officeart/2005/8/layout/orgChart1"/>
    <dgm:cxn modelId="{9FF4BC5E-B0B6-4619-8A68-6074DE66AD0E}" type="presOf" srcId="{67281550-1148-4A0B-B34D-54A77639ED99}" destId="{228E3D21-0593-4FF5-9006-CF0032187491}" srcOrd="0" destOrd="0" presId="urn:microsoft.com/office/officeart/2005/8/layout/orgChart1"/>
    <dgm:cxn modelId="{1F829869-59AA-4020-9739-C90EFAD7051F}" type="presOf" srcId="{3058D786-0951-417F-AF6C-65C7505203BC}" destId="{0DDAE11F-BBFE-4D0B-9B8F-E7BC80C67448}" srcOrd="0" destOrd="0" presId="urn:microsoft.com/office/officeart/2005/8/layout/orgChart1"/>
    <dgm:cxn modelId="{B5DAD969-8320-4930-A5E2-58F4EEC1A474}" type="presOf" srcId="{F4B64D66-D690-4CF3-82AD-CBC69C9DCEE5}" destId="{17F1E6A0-72E7-410F-AAA1-2B8FB2FF28CF}" srcOrd="1" destOrd="0" presId="urn:microsoft.com/office/officeart/2005/8/layout/orgChart1"/>
    <dgm:cxn modelId="{320B0F53-2ED2-4B47-92BA-47E62AD27ABF}" srcId="{1D4B9D7E-CA5B-47AC-9DA0-3C58FC4C0100}" destId="{F4B64D66-D690-4CF3-82AD-CBC69C9DCEE5}" srcOrd="4" destOrd="0" parTransId="{C477EBB6-774E-401C-A961-6B4248138D99}" sibTransId="{46EAB54B-B7F7-4095-B1E5-826827E77834}"/>
    <dgm:cxn modelId="{B2764054-2352-4960-93B1-07D1FD5F1F8E}" srcId="{F1863DB3-61B2-477C-93F5-9FB7E558A45F}" destId="{1D4B9D7E-CA5B-47AC-9DA0-3C58FC4C0100}" srcOrd="0" destOrd="0" parTransId="{02252B77-3CA2-4D94-AB80-1765A018063C}" sibTransId="{857B6199-B2E2-4B4B-821B-A801A81E969C}"/>
    <dgm:cxn modelId="{BBEBAF75-9918-48A1-A991-FC8259C36C4B}" type="presOf" srcId="{9C654DB5-CD7D-4611-AB7E-BCB31F79302C}" destId="{8F912068-C115-48AC-8A98-FDCCF913B744}" srcOrd="0" destOrd="0" presId="urn:microsoft.com/office/officeart/2005/8/layout/orgChart1"/>
    <dgm:cxn modelId="{40944776-CD22-47B3-B7BB-9116D3850249}" type="presOf" srcId="{6FCEB1B9-7C55-4545-A55A-9AAF95B4D7F4}" destId="{E5B57BA8-52F6-4DC7-B6B1-B16487AEA1EF}" srcOrd="1" destOrd="0" presId="urn:microsoft.com/office/officeart/2005/8/layout/orgChart1"/>
    <dgm:cxn modelId="{A865A277-C0AB-4500-A0D9-8F034636A407}" type="presOf" srcId="{3058D786-0951-417F-AF6C-65C7505203BC}" destId="{1A590EFF-E502-4E57-B313-A1F3399CB80F}" srcOrd="1" destOrd="0" presId="urn:microsoft.com/office/officeart/2005/8/layout/orgChart1"/>
    <dgm:cxn modelId="{5471E382-A3E2-4F67-ADEE-D6FD2BE79AB4}" type="presOf" srcId="{C477EBB6-774E-401C-A961-6B4248138D99}" destId="{6F7CC995-8C97-4506-A2D9-4F9F7137AB4B}" srcOrd="0" destOrd="0" presId="urn:microsoft.com/office/officeart/2005/8/layout/orgChart1"/>
    <dgm:cxn modelId="{41530886-125E-43EC-B0F3-3FA3C8978F85}" type="presOf" srcId="{1D4B9D7E-CA5B-47AC-9DA0-3C58FC4C0100}" destId="{7A08473A-7CD9-4509-ADCE-BA5680C9EE1F}" srcOrd="0" destOrd="0" presId="urn:microsoft.com/office/officeart/2005/8/layout/orgChart1"/>
    <dgm:cxn modelId="{E7A2B988-4AA4-4690-A0B4-598F5B5BF439}" srcId="{1D4B9D7E-CA5B-47AC-9DA0-3C58FC4C0100}" destId="{16EBA21C-581F-4738-B7E0-3135556FB668}" srcOrd="3" destOrd="0" parTransId="{BFA1B9AF-9A43-4B83-9449-2B513D3E20A4}" sibTransId="{557EC6FC-F69C-4E34-A310-3FBD8AE72297}"/>
    <dgm:cxn modelId="{6729FD89-F701-49BC-9AEF-991A2E278A9A}" type="presOf" srcId="{7D7DD16F-50ED-430D-B737-B78C24B5E057}" destId="{60B034B3-A3E5-4470-A1DF-1CCE66FEE1ED}" srcOrd="0" destOrd="0" presId="urn:microsoft.com/office/officeart/2005/8/layout/orgChart1"/>
    <dgm:cxn modelId="{4B12A28D-F874-4CFE-8FA0-DD3BA421ADA7}" srcId="{1D4B9D7E-CA5B-47AC-9DA0-3C58FC4C0100}" destId="{7D7DD16F-50ED-430D-B737-B78C24B5E057}" srcOrd="0" destOrd="0" parTransId="{67281550-1148-4A0B-B34D-54A77639ED99}" sibTransId="{53F3846F-27D1-4A32-AE04-FFC2C2AEE76A}"/>
    <dgm:cxn modelId="{DB135292-3398-431A-9AB0-5CDF5B6E99EB}" type="presOf" srcId="{3ADF256C-3385-4A6D-BA48-3073DEB8293B}" destId="{F030AC62-F6E0-4C14-9595-E9C3B09FAC11}" srcOrd="0" destOrd="0" presId="urn:microsoft.com/office/officeart/2005/8/layout/orgChart1"/>
    <dgm:cxn modelId="{FAC47A97-B863-45CD-9AE3-A434D065B7F5}" type="presOf" srcId="{34612AE0-1649-4452-8E9F-D7105FF958E7}" destId="{656D14B6-E8BC-442F-B63B-D086AFE77F4D}" srcOrd="0" destOrd="0" presId="urn:microsoft.com/office/officeart/2005/8/layout/orgChart1"/>
    <dgm:cxn modelId="{E66F73A6-3C8E-47FA-9350-0A9B83764A4E}" type="presOf" srcId="{BFA1B9AF-9A43-4B83-9449-2B513D3E20A4}" destId="{29A543FC-71F9-4A29-8960-A93D023E4837}" srcOrd="0" destOrd="0" presId="urn:microsoft.com/office/officeart/2005/8/layout/orgChart1"/>
    <dgm:cxn modelId="{5D971EB6-B42D-4895-B596-72F42A8BD1ED}" type="presOf" srcId="{F4B64D66-D690-4CF3-82AD-CBC69C9DCEE5}" destId="{A35AA847-55A9-4CAB-9F74-A19535DE79B6}" srcOrd="0" destOrd="0" presId="urn:microsoft.com/office/officeart/2005/8/layout/orgChart1"/>
    <dgm:cxn modelId="{93D5F0B9-E517-4E4F-96E3-37CB7A3A87F2}" type="presOf" srcId="{1D4B9D7E-CA5B-47AC-9DA0-3C58FC4C0100}" destId="{8EB4D026-31DA-4D11-9BBA-72C647D715A5}" srcOrd="1" destOrd="0" presId="urn:microsoft.com/office/officeart/2005/8/layout/orgChart1"/>
    <dgm:cxn modelId="{5E5961C9-2D52-4323-9F7F-7904C0A80D73}" type="presOf" srcId="{AB2E264D-ABE4-4E97-9798-5E30EEFD6C60}" destId="{574D26F5-5170-46C9-98A5-AF4B9B14289D}" srcOrd="0" destOrd="0" presId="urn:microsoft.com/office/officeart/2005/8/layout/orgChart1"/>
    <dgm:cxn modelId="{6691F3D7-3F30-48E5-B24A-76FF8CDC5CB5}" type="presOf" srcId="{16EBA21C-581F-4738-B7E0-3135556FB668}" destId="{DEF5A82C-015C-4A83-BDDF-61A11B692B6F}" srcOrd="0" destOrd="0" presId="urn:microsoft.com/office/officeart/2005/8/layout/orgChart1"/>
    <dgm:cxn modelId="{3E4E0BDB-CB02-4808-98DB-71FB3F1848CC}" type="presOf" srcId="{16EBA21C-581F-4738-B7E0-3135556FB668}" destId="{33B0817F-8492-4F4C-AE77-B99D29504528}" srcOrd="1" destOrd="0" presId="urn:microsoft.com/office/officeart/2005/8/layout/orgChart1"/>
    <dgm:cxn modelId="{EB95A8F5-F3DE-4F28-8441-8AD2465F948A}" type="presOf" srcId="{F1863DB3-61B2-477C-93F5-9FB7E558A45F}" destId="{44E81460-017B-4991-BA2F-768AEF65EB09}" srcOrd="0" destOrd="0" presId="urn:microsoft.com/office/officeart/2005/8/layout/orgChart1"/>
    <dgm:cxn modelId="{9F92BFFD-844E-4BC4-BDF6-549B95AF4FA4}" srcId="{1D4B9D7E-CA5B-47AC-9DA0-3C58FC4C0100}" destId="{6FCEB1B9-7C55-4545-A55A-9AAF95B4D7F4}" srcOrd="2" destOrd="0" parTransId="{9C654DB5-CD7D-4611-AB7E-BCB31F79302C}" sibTransId="{D87E5032-AE1D-4E9B-BE8E-1D799F4E1785}"/>
    <dgm:cxn modelId="{56BEAB5F-6B4B-4735-A2F2-2D9A418F4338}" type="presParOf" srcId="{44E81460-017B-4991-BA2F-768AEF65EB09}" destId="{ADB6D793-677C-4786-A608-90EBF89E41D0}" srcOrd="0" destOrd="0" presId="urn:microsoft.com/office/officeart/2005/8/layout/orgChart1"/>
    <dgm:cxn modelId="{7B13A314-139B-469E-BAFE-5CEA37083D3B}" type="presParOf" srcId="{ADB6D793-677C-4786-A608-90EBF89E41D0}" destId="{F44721A5-AD91-4374-87BD-24B77A76F318}" srcOrd="0" destOrd="0" presId="urn:microsoft.com/office/officeart/2005/8/layout/orgChart1"/>
    <dgm:cxn modelId="{CA24062E-C969-4EE4-9AF5-6667B23ECB62}" type="presParOf" srcId="{F44721A5-AD91-4374-87BD-24B77A76F318}" destId="{7A08473A-7CD9-4509-ADCE-BA5680C9EE1F}" srcOrd="0" destOrd="0" presId="urn:microsoft.com/office/officeart/2005/8/layout/orgChart1"/>
    <dgm:cxn modelId="{0D0F67F3-1F53-4FF9-B2DC-DBE48F1329B0}" type="presParOf" srcId="{F44721A5-AD91-4374-87BD-24B77A76F318}" destId="{8EB4D026-31DA-4D11-9BBA-72C647D715A5}" srcOrd="1" destOrd="0" presId="urn:microsoft.com/office/officeart/2005/8/layout/orgChart1"/>
    <dgm:cxn modelId="{5D72E24D-C66A-4463-9234-C3545D5EAF51}" type="presParOf" srcId="{ADB6D793-677C-4786-A608-90EBF89E41D0}" destId="{59ED3E0A-E9A1-4A68-A31F-54E1FC22C192}" srcOrd="1" destOrd="0" presId="urn:microsoft.com/office/officeart/2005/8/layout/orgChart1"/>
    <dgm:cxn modelId="{E87A9215-0070-40DB-B3AD-002601BD13F9}" type="presParOf" srcId="{59ED3E0A-E9A1-4A68-A31F-54E1FC22C192}" destId="{656D14B6-E8BC-442F-B63B-D086AFE77F4D}" srcOrd="0" destOrd="0" presId="urn:microsoft.com/office/officeart/2005/8/layout/orgChart1"/>
    <dgm:cxn modelId="{31821CD8-7FDE-495C-B70F-E0F6FB7AB744}" type="presParOf" srcId="{59ED3E0A-E9A1-4A68-A31F-54E1FC22C192}" destId="{419A0CDC-FC41-4CA0-A895-FD241A9AB673}" srcOrd="1" destOrd="0" presId="urn:microsoft.com/office/officeart/2005/8/layout/orgChart1"/>
    <dgm:cxn modelId="{A0F6E10F-A66D-48A7-9394-FB08BAAF7A91}" type="presParOf" srcId="{419A0CDC-FC41-4CA0-A895-FD241A9AB673}" destId="{C8CDF62E-9DE8-40FC-BFC6-5CCD37525B9C}" srcOrd="0" destOrd="0" presId="urn:microsoft.com/office/officeart/2005/8/layout/orgChart1"/>
    <dgm:cxn modelId="{2F15BA36-7B4B-4C10-B9FC-D001D7A44AB1}" type="presParOf" srcId="{C8CDF62E-9DE8-40FC-BFC6-5CCD37525B9C}" destId="{574D26F5-5170-46C9-98A5-AF4B9B14289D}" srcOrd="0" destOrd="0" presId="urn:microsoft.com/office/officeart/2005/8/layout/orgChart1"/>
    <dgm:cxn modelId="{8F4FB3A3-9297-44D0-B65A-7CC299030956}" type="presParOf" srcId="{C8CDF62E-9DE8-40FC-BFC6-5CCD37525B9C}" destId="{0CC303D9-8787-40C4-8A63-5800674FA723}" srcOrd="1" destOrd="0" presId="urn:microsoft.com/office/officeart/2005/8/layout/orgChart1"/>
    <dgm:cxn modelId="{052F3849-3BA3-4B77-8203-EA9A98EDBF72}" type="presParOf" srcId="{419A0CDC-FC41-4CA0-A895-FD241A9AB673}" destId="{57BF398D-59D4-45F7-AFF2-A5F21BA7ABCF}" srcOrd="1" destOrd="0" presId="urn:microsoft.com/office/officeart/2005/8/layout/orgChart1"/>
    <dgm:cxn modelId="{9E2F01C5-DB33-48A4-9C52-D64E5BE44009}" type="presParOf" srcId="{419A0CDC-FC41-4CA0-A895-FD241A9AB673}" destId="{29A8EE1F-35C7-421D-91DF-4575967D2FE0}" srcOrd="2" destOrd="0" presId="urn:microsoft.com/office/officeart/2005/8/layout/orgChart1"/>
    <dgm:cxn modelId="{82B0CAE9-092E-47A1-AF7C-68F8FD3C69A8}" type="presParOf" srcId="{59ED3E0A-E9A1-4A68-A31F-54E1FC22C192}" destId="{8F912068-C115-48AC-8A98-FDCCF913B744}" srcOrd="2" destOrd="0" presId="urn:microsoft.com/office/officeart/2005/8/layout/orgChart1"/>
    <dgm:cxn modelId="{3EE9285D-DC69-4623-8DDC-C5131311D6CE}" type="presParOf" srcId="{59ED3E0A-E9A1-4A68-A31F-54E1FC22C192}" destId="{D118D873-F54B-479B-AD1C-AA61FC1CC737}" srcOrd="3" destOrd="0" presId="urn:microsoft.com/office/officeart/2005/8/layout/orgChart1"/>
    <dgm:cxn modelId="{F67F45F9-7F60-48F9-9955-F92AB7A9E5E9}" type="presParOf" srcId="{D118D873-F54B-479B-AD1C-AA61FC1CC737}" destId="{161AD7A3-3BB6-46BF-B252-AD609B431BDC}" srcOrd="0" destOrd="0" presId="urn:microsoft.com/office/officeart/2005/8/layout/orgChart1"/>
    <dgm:cxn modelId="{F8DA2D2A-01F5-4F09-9545-4E1CA07212FB}" type="presParOf" srcId="{161AD7A3-3BB6-46BF-B252-AD609B431BDC}" destId="{69D937DB-7DF3-4915-A9E5-78ADC9516877}" srcOrd="0" destOrd="0" presId="urn:microsoft.com/office/officeart/2005/8/layout/orgChart1"/>
    <dgm:cxn modelId="{430772B1-787F-4537-8080-CC6DEB33411B}" type="presParOf" srcId="{161AD7A3-3BB6-46BF-B252-AD609B431BDC}" destId="{E5B57BA8-52F6-4DC7-B6B1-B16487AEA1EF}" srcOrd="1" destOrd="0" presId="urn:microsoft.com/office/officeart/2005/8/layout/orgChart1"/>
    <dgm:cxn modelId="{24F177A1-23D3-4A1A-8AAA-83258E0BF40D}" type="presParOf" srcId="{D118D873-F54B-479B-AD1C-AA61FC1CC737}" destId="{4D3D286C-2BEA-4155-8940-0153E33156EA}" srcOrd="1" destOrd="0" presId="urn:microsoft.com/office/officeart/2005/8/layout/orgChart1"/>
    <dgm:cxn modelId="{A76406A7-27CA-4F02-8775-45F4CFA8223B}" type="presParOf" srcId="{D118D873-F54B-479B-AD1C-AA61FC1CC737}" destId="{0FCA8F65-ED46-429F-A8C0-92ED81A92336}" srcOrd="2" destOrd="0" presId="urn:microsoft.com/office/officeart/2005/8/layout/orgChart1"/>
    <dgm:cxn modelId="{49138461-42ED-4F40-A7C9-5EDED0DA1FA7}" type="presParOf" srcId="{59ED3E0A-E9A1-4A68-A31F-54E1FC22C192}" destId="{29A543FC-71F9-4A29-8960-A93D023E4837}" srcOrd="4" destOrd="0" presId="urn:microsoft.com/office/officeart/2005/8/layout/orgChart1"/>
    <dgm:cxn modelId="{E117E4E8-F780-42C5-9CDD-DAD95D3A06C1}" type="presParOf" srcId="{59ED3E0A-E9A1-4A68-A31F-54E1FC22C192}" destId="{3D8AD2D3-EA4F-4FB5-8350-6AD5B3F33F06}" srcOrd="5" destOrd="0" presId="urn:microsoft.com/office/officeart/2005/8/layout/orgChart1"/>
    <dgm:cxn modelId="{8D7EDA4C-CA7B-4789-B934-4031A6777BE9}" type="presParOf" srcId="{3D8AD2D3-EA4F-4FB5-8350-6AD5B3F33F06}" destId="{D11CD5DE-07AC-4E7A-8308-C7BEFC37450B}" srcOrd="0" destOrd="0" presId="urn:microsoft.com/office/officeart/2005/8/layout/orgChart1"/>
    <dgm:cxn modelId="{FEBFBF06-9A10-409F-8D25-CF561E05BA41}" type="presParOf" srcId="{D11CD5DE-07AC-4E7A-8308-C7BEFC37450B}" destId="{DEF5A82C-015C-4A83-BDDF-61A11B692B6F}" srcOrd="0" destOrd="0" presId="urn:microsoft.com/office/officeart/2005/8/layout/orgChart1"/>
    <dgm:cxn modelId="{7EDB7093-ACDA-4871-B2E4-F5AAA5D2FF4B}" type="presParOf" srcId="{D11CD5DE-07AC-4E7A-8308-C7BEFC37450B}" destId="{33B0817F-8492-4F4C-AE77-B99D29504528}" srcOrd="1" destOrd="0" presId="urn:microsoft.com/office/officeart/2005/8/layout/orgChart1"/>
    <dgm:cxn modelId="{679B121E-C5B2-46E6-821D-44442B0B519C}" type="presParOf" srcId="{3D8AD2D3-EA4F-4FB5-8350-6AD5B3F33F06}" destId="{6DA2FF18-1C66-4C66-824C-00A7BF5DA493}" srcOrd="1" destOrd="0" presId="urn:microsoft.com/office/officeart/2005/8/layout/orgChart1"/>
    <dgm:cxn modelId="{29D4C631-6ACF-466A-AF1E-738E63983549}" type="presParOf" srcId="{3D8AD2D3-EA4F-4FB5-8350-6AD5B3F33F06}" destId="{0B829B2E-3FA1-4DFA-8836-F9BC53B506D3}" srcOrd="2" destOrd="0" presId="urn:microsoft.com/office/officeart/2005/8/layout/orgChart1"/>
    <dgm:cxn modelId="{F7A2C76A-1EFC-478F-80A0-E3B1168E7945}" type="presParOf" srcId="{59ED3E0A-E9A1-4A68-A31F-54E1FC22C192}" destId="{6F7CC995-8C97-4506-A2D9-4F9F7137AB4B}" srcOrd="6" destOrd="0" presId="urn:microsoft.com/office/officeart/2005/8/layout/orgChart1"/>
    <dgm:cxn modelId="{C0287F28-3A0C-4EC7-90DD-842536B0B5C3}" type="presParOf" srcId="{59ED3E0A-E9A1-4A68-A31F-54E1FC22C192}" destId="{1AA2E916-FB40-4ACA-95B6-D61F84E86C08}" srcOrd="7" destOrd="0" presId="urn:microsoft.com/office/officeart/2005/8/layout/orgChart1"/>
    <dgm:cxn modelId="{B08C8C5C-81EB-4B9A-AB13-E47E3008C063}" type="presParOf" srcId="{1AA2E916-FB40-4ACA-95B6-D61F84E86C08}" destId="{51870A9E-2E14-431B-812A-C443EF13C54A}" srcOrd="0" destOrd="0" presId="urn:microsoft.com/office/officeart/2005/8/layout/orgChart1"/>
    <dgm:cxn modelId="{4DAC1182-0DD2-40BB-A1D8-54BE96758B05}" type="presParOf" srcId="{51870A9E-2E14-431B-812A-C443EF13C54A}" destId="{A35AA847-55A9-4CAB-9F74-A19535DE79B6}" srcOrd="0" destOrd="0" presId="urn:microsoft.com/office/officeart/2005/8/layout/orgChart1"/>
    <dgm:cxn modelId="{8F44D0BD-3981-4342-BFC9-41A149FDE47F}" type="presParOf" srcId="{51870A9E-2E14-431B-812A-C443EF13C54A}" destId="{17F1E6A0-72E7-410F-AAA1-2B8FB2FF28CF}" srcOrd="1" destOrd="0" presId="urn:microsoft.com/office/officeart/2005/8/layout/orgChart1"/>
    <dgm:cxn modelId="{EA8EAD3B-50FC-4B64-A95E-7A9EDD60F3F7}" type="presParOf" srcId="{1AA2E916-FB40-4ACA-95B6-D61F84E86C08}" destId="{467DAF50-A342-473E-A7CD-F298D6A7B008}" srcOrd="1" destOrd="0" presId="urn:microsoft.com/office/officeart/2005/8/layout/orgChart1"/>
    <dgm:cxn modelId="{11C8240E-B789-441A-A8C4-B927A034F71D}" type="presParOf" srcId="{1AA2E916-FB40-4ACA-95B6-D61F84E86C08}" destId="{97E0A49F-8CF1-4519-9354-D10ECB49134F}" srcOrd="2" destOrd="0" presId="urn:microsoft.com/office/officeart/2005/8/layout/orgChart1"/>
    <dgm:cxn modelId="{F55519AD-EE43-4A0F-B823-B2FB8FD204F5}" type="presParOf" srcId="{59ED3E0A-E9A1-4A68-A31F-54E1FC22C192}" destId="{F030AC62-F6E0-4C14-9595-E9C3B09FAC11}" srcOrd="8" destOrd="0" presId="urn:microsoft.com/office/officeart/2005/8/layout/orgChart1"/>
    <dgm:cxn modelId="{48F9A806-CE11-4EDA-942C-CE9CEA482461}" type="presParOf" srcId="{59ED3E0A-E9A1-4A68-A31F-54E1FC22C192}" destId="{B0B9D78F-47A0-4611-A531-4E05B2A88CD6}" srcOrd="9" destOrd="0" presId="urn:microsoft.com/office/officeart/2005/8/layout/orgChart1"/>
    <dgm:cxn modelId="{A52ED329-C539-4462-A16C-2AC988B57233}" type="presParOf" srcId="{B0B9D78F-47A0-4611-A531-4E05B2A88CD6}" destId="{66AA619A-5F5B-43BE-9AFC-EC7E17021022}" srcOrd="0" destOrd="0" presId="urn:microsoft.com/office/officeart/2005/8/layout/orgChart1"/>
    <dgm:cxn modelId="{B5CC50CF-455B-4B1B-8FA7-7AA0465E052D}" type="presParOf" srcId="{66AA619A-5F5B-43BE-9AFC-EC7E17021022}" destId="{0DDAE11F-BBFE-4D0B-9B8F-E7BC80C67448}" srcOrd="0" destOrd="0" presId="urn:microsoft.com/office/officeart/2005/8/layout/orgChart1"/>
    <dgm:cxn modelId="{71DCC650-08AB-4C21-B8FB-543F7474027F}" type="presParOf" srcId="{66AA619A-5F5B-43BE-9AFC-EC7E17021022}" destId="{1A590EFF-E502-4E57-B313-A1F3399CB80F}" srcOrd="1" destOrd="0" presId="urn:microsoft.com/office/officeart/2005/8/layout/orgChart1"/>
    <dgm:cxn modelId="{8C3F0450-AD01-4460-B9E7-7F91A36186FB}" type="presParOf" srcId="{B0B9D78F-47A0-4611-A531-4E05B2A88CD6}" destId="{01DA780A-A7DF-4642-B780-29A70B7B8877}" srcOrd="1" destOrd="0" presId="urn:microsoft.com/office/officeart/2005/8/layout/orgChart1"/>
    <dgm:cxn modelId="{B1DE7F75-8947-4CD6-BCEE-4EBC68E94D39}" type="presParOf" srcId="{B0B9D78F-47A0-4611-A531-4E05B2A88CD6}" destId="{F4C6B0CE-3CD2-4A10-9E16-97EE4109E29B}" srcOrd="2" destOrd="0" presId="urn:microsoft.com/office/officeart/2005/8/layout/orgChart1"/>
    <dgm:cxn modelId="{5FB895E0-9D54-4DB1-AC33-D739AA51570C}" type="presParOf" srcId="{ADB6D793-677C-4786-A608-90EBF89E41D0}" destId="{CD5A2C6B-DF46-4196-908E-CB9199B219E5}" srcOrd="2" destOrd="0" presId="urn:microsoft.com/office/officeart/2005/8/layout/orgChart1"/>
    <dgm:cxn modelId="{81CEA06E-8997-4220-B251-01703C1A5F90}" type="presParOf" srcId="{CD5A2C6B-DF46-4196-908E-CB9199B219E5}" destId="{228E3D21-0593-4FF5-9006-CF0032187491}" srcOrd="0" destOrd="0" presId="urn:microsoft.com/office/officeart/2005/8/layout/orgChart1"/>
    <dgm:cxn modelId="{4F1275C7-CF45-4C53-9E2B-8823F5299ABD}" type="presParOf" srcId="{CD5A2C6B-DF46-4196-908E-CB9199B219E5}" destId="{D5E9C115-B69E-4AB4-A82F-6820218E413B}" srcOrd="1" destOrd="0" presId="urn:microsoft.com/office/officeart/2005/8/layout/orgChart1"/>
    <dgm:cxn modelId="{8484FF4C-31F0-419F-AD6E-6672F9FD1382}" type="presParOf" srcId="{D5E9C115-B69E-4AB4-A82F-6820218E413B}" destId="{F6232B1D-F172-4725-98EB-0185BAB75FA9}" srcOrd="0" destOrd="0" presId="urn:microsoft.com/office/officeart/2005/8/layout/orgChart1"/>
    <dgm:cxn modelId="{EEE41FED-6EAF-4612-A001-9A81E5C53D3B}" type="presParOf" srcId="{F6232B1D-F172-4725-98EB-0185BAB75FA9}" destId="{60B034B3-A3E5-4470-A1DF-1CCE66FEE1ED}" srcOrd="0" destOrd="0" presId="urn:microsoft.com/office/officeart/2005/8/layout/orgChart1"/>
    <dgm:cxn modelId="{83ACE719-A5C1-4334-A9C3-C6233600AD79}" type="presParOf" srcId="{F6232B1D-F172-4725-98EB-0185BAB75FA9}" destId="{63E12121-9AB4-4E74-A125-3F3D25EA6213}" srcOrd="1" destOrd="0" presId="urn:microsoft.com/office/officeart/2005/8/layout/orgChart1"/>
    <dgm:cxn modelId="{CBB4D196-FA6A-4B81-876D-1584A142C57D}" type="presParOf" srcId="{D5E9C115-B69E-4AB4-A82F-6820218E413B}" destId="{14230D89-7578-4341-B45A-131C25CCFBA3}" srcOrd="1" destOrd="0" presId="urn:microsoft.com/office/officeart/2005/8/layout/orgChart1"/>
    <dgm:cxn modelId="{AF5E8F40-F158-4927-AE2E-0E0C376AE6B1}" type="presParOf" srcId="{D5E9C115-B69E-4AB4-A82F-6820218E413B}" destId="{B8771CB1-321A-4969-BC5B-8C1FD3A9E03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6E50EA-F209-413D-BBAE-68556AFB837C}">
      <dsp:nvSpPr>
        <dsp:cNvPr id="0" name=""/>
        <dsp:cNvSpPr/>
      </dsp:nvSpPr>
      <dsp:spPr>
        <a:xfrm rot="5400000">
          <a:off x="-222646" y="223826"/>
          <a:ext cx="1484312" cy="1039018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900" kern="1200" dirty="0"/>
            <a:t>1</a:t>
          </a:r>
          <a:endParaRPr kumimoji="1" lang="ja-JP" altLang="en-US" sz="2900" kern="1200" dirty="0"/>
        </a:p>
      </dsp:txBody>
      <dsp:txXfrm rot="-5400000">
        <a:off x="1" y="520688"/>
        <a:ext cx="1039018" cy="445294"/>
      </dsp:txXfrm>
    </dsp:sp>
    <dsp:sp modelId="{4953BB48-B2BB-4888-9843-64CECCFC411F}">
      <dsp:nvSpPr>
        <dsp:cNvPr id="0" name=""/>
        <dsp:cNvSpPr/>
      </dsp:nvSpPr>
      <dsp:spPr>
        <a:xfrm rot="5400000">
          <a:off x="3085107" y="-2044909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kumimoji="1" lang="ja-JP" altLang="en-US" sz="1200" kern="1200" dirty="0"/>
            <a:t>設計によるリスク低減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kumimoji="1" lang="ja-JP" altLang="en-US" sz="1200" kern="1200" dirty="0"/>
            <a:t>可能な限りリスクを除去または軽減する本質的な対応</a:t>
          </a:r>
        </a:p>
      </dsp:txBody>
      <dsp:txXfrm rot="-5400000">
        <a:off x="1039018" y="48278"/>
        <a:ext cx="5009883" cy="870607"/>
      </dsp:txXfrm>
    </dsp:sp>
    <dsp:sp modelId="{6D8EA4DB-3DB5-411F-A867-B4919426849B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gradFill rotWithShape="0">
          <a:gsLst>
            <a:gs pos="0">
              <a:schemeClr val="accent5">
                <a:hueOff val="-1313969"/>
                <a:satOff val="-8924"/>
                <a:lumOff val="-3726"/>
                <a:alphaOff val="0"/>
                <a:tint val="98000"/>
                <a:lumMod val="114000"/>
              </a:schemeClr>
            </a:gs>
            <a:gs pos="100000">
              <a:schemeClr val="accent5">
                <a:hueOff val="-1313969"/>
                <a:satOff val="-8924"/>
                <a:lumOff val="-3726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hueOff val="-1313969"/>
              <a:satOff val="-8924"/>
              <a:lumOff val="-3726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900" kern="1200" dirty="0"/>
            <a:t>2</a:t>
          </a:r>
          <a:endParaRPr kumimoji="1" lang="ja-JP" altLang="en-US" sz="2900" kern="1200" dirty="0"/>
        </a:p>
      </dsp:txBody>
      <dsp:txXfrm rot="-5400000">
        <a:off x="1" y="1809352"/>
        <a:ext cx="1039018" cy="445294"/>
      </dsp:txXfrm>
    </dsp:sp>
    <dsp:sp modelId="{1DC2885B-C677-4EF3-AB22-F24B86553CA2}">
      <dsp:nvSpPr>
        <dsp:cNvPr id="0" name=""/>
        <dsp:cNvSpPr/>
      </dsp:nvSpPr>
      <dsp:spPr>
        <a:xfrm rot="5400000">
          <a:off x="3085107" y="-756245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-1313969"/>
              <a:satOff val="-8924"/>
              <a:lumOff val="-372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ja-JP" altLang="en-US" sz="1200" kern="1200" dirty="0"/>
            <a:t>保護手段によるリスクの低減</a:t>
          </a:r>
          <a:endParaRPr kumimoji="1" lang="ja-JP" alt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ja-JP" altLang="en-US" sz="1200" kern="1200" dirty="0"/>
            <a:t>除去できないリスクに対しては必要な保護手段を採用</a:t>
          </a:r>
          <a:endParaRPr kumimoji="1" lang="ja-JP" altLang="en-US" sz="1200" kern="1200" dirty="0"/>
        </a:p>
      </dsp:txBody>
      <dsp:txXfrm rot="-5400000">
        <a:off x="1039018" y="1336942"/>
        <a:ext cx="5009883" cy="870607"/>
      </dsp:txXfrm>
    </dsp:sp>
    <dsp:sp modelId="{6FF72C68-7310-4FBE-A98A-4F4B27FD172A}">
      <dsp:nvSpPr>
        <dsp:cNvPr id="0" name=""/>
        <dsp:cNvSpPr/>
      </dsp:nvSpPr>
      <dsp:spPr>
        <a:xfrm rot="5400000">
          <a:off x="-222646" y="2801154"/>
          <a:ext cx="1484312" cy="1039018"/>
        </a:xfrm>
        <a:prstGeom prst="chevron">
          <a:avLst/>
        </a:prstGeom>
        <a:gradFill rotWithShape="0">
          <a:gsLst>
            <a:gs pos="0">
              <a:schemeClr val="accent5">
                <a:hueOff val="-2627937"/>
                <a:satOff val="-17848"/>
                <a:lumOff val="-7451"/>
                <a:alphaOff val="0"/>
                <a:tint val="98000"/>
                <a:lumMod val="114000"/>
              </a:schemeClr>
            </a:gs>
            <a:gs pos="100000">
              <a:schemeClr val="accent5">
                <a:hueOff val="-2627937"/>
                <a:satOff val="-17848"/>
                <a:lumOff val="-7451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hueOff val="-2627937"/>
              <a:satOff val="-17848"/>
              <a:lumOff val="-7451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900" kern="1200" dirty="0"/>
            <a:t>3</a:t>
          </a:r>
          <a:endParaRPr kumimoji="1" lang="ja-JP" altLang="en-US" sz="2900" kern="1200" dirty="0"/>
        </a:p>
      </dsp:txBody>
      <dsp:txXfrm rot="-5400000">
        <a:off x="1" y="3098016"/>
        <a:ext cx="1039018" cy="445294"/>
      </dsp:txXfrm>
    </dsp:sp>
    <dsp:sp modelId="{9B56AD36-0A7E-4DF2-898D-C6216F6EFB9D}">
      <dsp:nvSpPr>
        <dsp:cNvPr id="0" name=""/>
        <dsp:cNvSpPr/>
      </dsp:nvSpPr>
      <dsp:spPr>
        <a:xfrm rot="5400000">
          <a:off x="3085107" y="532418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-2627937"/>
              <a:satOff val="-17848"/>
              <a:lumOff val="-745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ja-JP" altLang="en-US" sz="1200" kern="1200" dirty="0"/>
            <a:t>使用</a:t>
          </a:r>
          <a:r>
            <a:rPr kumimoji="1" lang="ja-JP" altLang="en-US" sz="1200" kern="1200" dirty="0"/>
            <a:t>上の情報によるリスクの低減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kumimoji="1" lang="ja-JP" altLang="en-US" sz="1200" kern="1200" dirty="0"/>
            <a:t>採用した保護手段では除去または低減できなかったリスクをユーザーに知らせ注意を喚起</a:t>
          </a:r>
        </a:p>
      </dsp:txBody>
      <dsp:txXfrm rot="-5400000">
        <a:off x="1039018" y="2625605"/>
        <a:ext cx="5009883" cy="8706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007DDF-B23A-4CD7-A0DD-EDD3F8E3059E}">
      <dsp:nvSpPr>
        <dsp:cNvPr id="0" name=""/>
        <dsp:cNvSpPr/>
      </dsp:nvSpPr>
      <dsp:spPr>
        <a:xfrm>
          <a:off x="1784068" y="804"/>
          <a:ext cx="967893" cy="96789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計画</a:t>
          </a:r>
          <a:endParaRPr kumimoji="1" lang="en-US" altLang="ja-JP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400" kern="1200" dirty="0"/>
            <a:t>Plan</a:t>
          </a:r>
          <a:endParaRPr kumimoji="1" lang="ja-JP" altLang="en-US" sz="1400" kern="1200" dirty="0"/>
        </a:p>
      </dsp:txBody>
      <dsp:txXfrm>
        <a:off x="1925813" y="142549"/>
        <a:ext cx="684403" cy="684403"/>
      </dsp:txXfrm>
    </dsp:sp>
    <dsp:sp modelId="{41D53B7B-6D76-46EB-986C-1A51A65884F1}">
      <dsp:nvSpPr>
        <dsp:cNvPr id="0" name=""/>
        <dsp:cNvSpPr/>
      </dsp:nvSpPr>
      <dsp:spPr>
        <a:xfrm rot="2700000">
          <a:off x="2648010" y="829905"/>
          <a:ext cx="256981" cy="326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/>
        </a:p>
      </dsp:txBody>
      <dsp:txXfrm>
        <a:off x="2659300" y="867981"/>
        <a:ext cx="179887" cy="195997"/>
      </dsp:txXfrm>
    </dsp:sp>
    <dsp:sp modelId="{40A95306-3B67-407B-A15D-2F6BE320F0B0}">
      <dsp:nvSpPr>
        <dsp:cNvPr id="0" name=""/>
        <dsp:cNvSpPr/>
      </dsp:nvSpPr>
      <dsp:spPr>
        <a:xfrm>
          <a:off x="2811327" y="1028063"/>
          <a:ext cx="967893" cy="967893"/>
        </a:xfrm>
        <a:prstGeom prst="ellipse">
          <a:avLst/>
        </a:prstGeom>
        <a:gradFill rotWithShape="0">
          <a:gsLst>
            <a:gs pos="0">
              <a:schemeClr val="accent3">
                <a:hueOff val="3749681"/>
                <a:satOff val="730"/>
                <a:lumOff val="3922"/>
                <a:alphaOff val="0"/>
                <a:tint val="98000"/>
                <a:lumMod val="114000"/>
              </a:schemeClr>
            </a:gs>
            <a:gs pos="100000">
              <a:schemeClr val="accent3">
                <a:hueOff val="3749681"/>
                <a:satOff val="730"/>
                <a:lumOff val="3922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実施</a:t>
          </a:r>
          <a:endParaRPr kumimoji="1" lang="en-US" altLang="ja-JP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400" kern="1200" dirty="0"/>
            <a:t>Do</a:t>
          </a:r>
          <a:endParaRPr kumimoji="1" lang="ja-JP" altLang="en-US" sz="1400" kern="1200" dirty="0"/>
        </a:p>
      </dsp:txBody>
      <dsp:txXfrm>
        <a:off x="2953072" y="1169808"/>
        <a:ext cx="684403" cy="684403"/>
      </dsp:txXfrm>
    </dsp:sp>
    <dsp:sp modelId="{3E1AF41F-DCAC-41D7-8E22-29ECEACE7B92}">
      <dsp:nvSpPr>
        <dsp:cNvPr id="0" name=""/>
        <dsp:cNvSpPr/>
      </dsp:nvSpPr>
      <dsp:spPr>
        <a:xfrm rot="8100000">
          <a:off x="2658296" y="1857164"/>
          <a:ext cx="256981" cy="326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3749681"/>
                <a:satOff val="730"/>
                <a:lumOff val="3922"/>
                <a:alphaOff val="0"/>
                <a:tint val="98000"/>
                <a:lumMod val="114000"/>
              </a:schemeClr>
            </a:gs>
            <a:gs pos="100000">
              <a:schemeClr val="accent3">
                <a:hueOff val="3749681"/>
                <a:satOff val="730"/>
                <a:lumOff val="3922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/>
        </a:p>
      </dsp:txBody>
      <dsp:txXfrm rot="10800000">
        <a:off x="2724100" y="1895240"/>
        <a:ext cx="179887" cy="195997"/>
      </dsp:txXfrm>
    </dsp:sp>
    <dsp:sp modelId="{5D0C8A36-F9BA-467D-A673-42E9717CA9DC}">
      <dsp:nvSpPr>
        <dsp:cNvPr id="0" name=""/>
        <dsp:cNvSpPr/>
      </dsp:nvSpPr>
      <dsp:spPr>
        <a:xfrm>
          <a:off x="1784068" y="2055322"/>
          <a:ext cx="967893" cy="967893"/>
        </a:xfrm>
        <a:prstGeom prst="ellipse">
          <a:avLst/>
        </a:prstGeom>
        <a:gradFill rotWithShape="0">
          <a:gsLst>
            <a:gs pos="0">
              <a:schemeClr val="accent3">
                <a:hueOff val="7499362"/>
                <a:satOff val="1459"/>
                <a:lumOff val="7843"/>
                <a:alphaOff val="0"/>
                <a:tint val="98000"/>
                <a:lumMod val="114000"/>
              </a:schemeClr>
            </a:gs>
            <a:gs pos="100000">
              <a:schemeClr val="accent3">
                <a:hueOff val="7499362"/>
                <a:satOff val="1459"/>
                <a:lumOff val="7843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評価</a:t>
          </a:r>
          <a:endParaRPr kumimoji="1" lang="en-US" altLang="ja-JP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400" kern="1200" dirty="0"/>
            <a:t>Check</a:t>
          </a:r>
          <a:endParaRPr kumimoji="1" lang="ja-JP" altLang="en-US" sz="1400" kern="1200" dirty="0"/>
        </a:p>
      </dsp:txBody>
      <dsp:txXfrm>
        <a:off x="1925813" y="2197067"/>
        <a:ext cx="684403" cy="684403"/>
      </dsp:txXfrm>
    </dsp:sp>
    <dsp:sp modelId="{D4CA9A7A-C4FF-4C32-8AA3-44808C5B7749}">
      <dsp:nvSpPr>
        <dsp:cNvPr id="0" name=""/>
        <dsp:cNvSpPr/>
      </dsp:nvSpPr>
      <dsp:spPr>
        <a:xfrm rot="13500000">
          <a:off x="1631038" y="1867450"/>
          <a:ext cx="256981" cy="326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7499362"/>
                <a:satOff val="1459"/>
                <a:lumOff val="7843"/>
                <a:alphaOff val="0"/>
                <a:tint val="98000"/>
                <a:lumMod val="114000"/>
              </a:schemeClr>
            </a:gs>
            <a:gs pos="100000">
              <a:schemeClr val="accent3">
                <a:hueOff val="7499362"/>
                <a:satOff val="1459"/>
                <a:lumOff val="7843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/>
        </a:p>
      </dsp:txBody>
      <dsp:txXfrm rot="10800000">
        <a:off x="1696842" y="1960040"/>
        <a:ext cx="179887" cy="195997"/>
      </dsp:txXfrm>
    </dsp:sp>
    <dsp:sp modelId="{A00310EC-DDB8-4F9E-8137-170C8CB14FDE}">
      <dsp:nvSpPr>
        <dsp:cNvPr id="0" name=""/>
        <dsp:cNvSpPr/>
      </dsp:nvSpPr>
      <dsp:spPr>
        <a:xfrm>
          <a:off x="756809" y="1028063"/>
          <a:ext cx="967893" cy="967893"/>
        </a:xfrm>
        <a:prstGeom prst="ellipse">
          <a:avLst/>
        </a:prstGeom>
        <a:gradFill rotWithShape="0">
          <a:gsLst>
            <a:gs pos="0">
              <a:schemeClr val="accent3">
                <a:hueOff val="11249043"/>
                <a:satOff val="2189"/>
                <a:lumOff val="11765"/>
                <a:alphaOff val="0"/>
                <a:tint val="98000"/>
                <a:lumMod val="114000"/>
              </a:schemeClr>
            </a:gs>
            <a:gs pos="100000">
              <a:schemeClr val="accent3">
                <a:hueOff val="11249043"/>
                <a:satOff val="2189"/>
                <a:lumOff val="11765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改善</a:t>
          </a:r>
          <a:endParaRPr kumimoji="1" lang="en-US" altLang="ja-JP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400" kern="1200" dirty="0"/>
            <a:t>Action</a:t>
          </a:r>
          <a:endParaRPr kumimoji="1" lang="ja-JP" altLang="en-US" sz="1400" kern="1200" dirty="0"/>
        </a:p>
      </dsp:txBody>
      <dsp:txXfrm>
        <a:off x="898554" y="1169808"/>
        <a:ext cx="684403" cy="684403"/>
      </dsp:txXfrm>
    </dsp:sp>
    <dsp:sp modelId="{2542E3ED-5C3D-40A1-BD06-1C2F2B039C8D}">
      <dsp:nvSpPr>
        <dsp:cNvPr id="0" name=""/>
        <dsp:cNvSpPr/>
      </dsp:nvSpPr>
      <dsp:spPr>
        <a:xfrm rot="18900000">
          <a:off x="1620752" y="840191"/>
          <a:ext cx="256981" cy="326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11249043"/>
                <a:satOff val="2189"/>
                <a:lumOff val="11765"/>
                <a:alphaOff val="0"/>
                <a:tint val="98000"/>
                <a:lumMod val="114000"/>
              </a:schemeClr>
            </a:gs>
            <a:gs pos="100000">
              <a:schemeClr val="accent3">
                <a:hueOff val="11249043"/>
                <a:satOff val="2189"/>
                <a:lumOff val="11765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/>
        </a:p>
      </dsp:txBody>
      <dsp:txXfrm>
        <a:off x="1632042" y="932781"/>
        <a:ext cx="179887" cy="1959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2D7A53-D96D-446D-B29D-DD77AED81F19}">
      <dsp:nvSpPr>
        <dsp:cNvPr id="0" name=""/>
        <dsp:cNvSpPr/>
      </dsp:nvSpPr>
      <dsp:spPr>
        <a:xfrm>
          <a:off x="2380059" y="0"/>
          <a:ext cx="1586706" cy="882650"/>
        </a:xfrm>
        <a:prstGeom prst="trapezoid">
          <a:avLst>
            <a:gd name="adj" fmla="val 89883"/>
          </a:avLst>
        </a:prstGeom>
        <a:solidFill>
          <a:schemeClr val="accent6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500" kern="1200" dirty="0"/>
            <a:t>安全衛生理念</a:t>
          </a:r>
        </a:p>
      </dsp:txBody>
      <dsp:txXfrm>
        <a:off x="2380059" y="0"/>
        <a:ext cx="1586706" cy="882650"/>
      </dsp:txXfrm>
    </dsp:sp>
    <dsp:sp modelId="{EBF5BA59-D7F4-4A54-97FE-F8246DD16586}">
      <dsp:nvSpPr>
        <dsp:cNvPr id="0" name=""/>
        <dsp:cNvSpPr/>
      </dsp:nvSpPr>
      <dsp:spPr>
        <a:xfrm>
          <a:off x="1586706" y="882650"/>
          <a:ext cx="3173412" cy="882650"/>
        </a:xfrm>
        <a:prstGeom prst="trapezoid">
          <a:avLst>
            <a:gd name="adj" fmla="val 89883"/>
          </a:avLst>
        </a:prstGeom>
        <a:solidFill>
          <a:schemeClr val="accent6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500" kern="1200" dirty="0"/>
            <a:t>安全衛生方針</a:t>
          </a:r>
        </a:p>
      </dsp:txBody>
      <dsp:txXfrm>
        <a:off x="2142053" y="882650"/>
        <a:ext cx="2062718" cy="882650"/>
      </dsp:txXfrm>
    </dsp:sp>
    <dsp:sp modelId="{015485F9-278D-49E9-B4FC-487501C66C7A}">
      <dsp:nvSpPr>
        <dsp:cNvPr id="0" name=""/>
        <dsp:cNvSpPr/>
      </dsp:nvSpPr>
      <dsp:spPr>
        <a:xfrm>
          <a:off x="793353" y="1765300"/>
          <a:ext cx="4760118" cy="882650"/>
        </a:xfrm>
        <a:prstGeom prst="trapezoid">
          <a:avLst>
            <a:gd name="adj" fmla="val 89883"/>
          </a:avLst>
        </a:prstGeom>
        <a:solidFill>
          <a:schemeClr val="accent6">
            <a:lumMod val="40000"/>
            <a:lumOff val="6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500" kern="1200" dirty="0"/>
            <a:t>労働安全マネジメント</a:t>
          </a:r>
          <a:endParaRPr lang="en-US" altLang="ja-JP" sz="1500" kern="1200" dirty="0"/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500" kern="1200" dirty="0"/>
            <a:t>システムガイドライン</a:t>
          </a:r>
        </a:p>
      </dsp:txBody>
      <dsp:txXfrm>
        <a:off x="1626373" y="1765300"/>
        <a:ext cx="3094077" cy="882650"/>
      </dsp:txXfrm>
    </dsp:sp>
    <dsp:sp modelId="{6BE10D1C-70C1-4BA1-B4CF-5C460CD3712B}">
      <dsp:nvSpPr>
        <dsp:cNvPr id="0" name=""/>
        <dsp:cNvSpPr/>
      </dsp:nvSpPr>
      <dsp:spPr>
        <a:xfrm>
          <a:off x="0" y="2647950"/>
          <a:ext cx="6346825" cy="882650"/>
        </a:xfrm>
        <a:prstGeom prst="trapezoid">
          <a:avLst>
            <a:gd name="adj" fmla="val 89883"/>
          </a:avLst>
        </a:prstGeom>
        <a:solidFill>
          <a:schemeClr val="accent6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500" kern="1200" dirty="0"/>
            <a:t>安全衛生マネジメント共通マニュアル</a:t>
          </a:r>
        </a:p>
      </dsp:txBody>
      <dsp:txXfrm>
        <a:off x="1110694" y="2647950"/>
        <a:ext cx="4125436" cy="8826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8E3D21-0593-4FF5-9006-CF0032187491}">
      <dsp:nvSpPr>
        <dsp:cNvPr id="0" name=""/>
        <dsp:cNvSpPr/>
      </dsp:nvSpPr>
      <dsp:spPr>
        <a:xfrm>
          <a:off x="3644098" y="1436622"/>
          <a:ext cx="135901" cy="595377"/>
        </a:xfrm>
        <a:custGeom>
          <a:avLst/>
          <a:gdLst/>
          <a:ahLst/>
          <a:cxnLst/>
          <a:rect l="0" t="0" r="0" b="0"/>
          <a:pathLst>
            <a:path>
              <a:moveTo>
                <a:pt x="135901" y="0"/>
              </a:moveTo>
              <a:lnTo>
                <a:pt x="135901" y="595377"/>
              </a:lnTo>
              <a:lnTo>
                <a:pt x="0" y="595377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30AC62-F6E0-4C14-9595-E9C3B09FAC11}">
      <dsp:nvSpPr>
        <dsp:cNvPr id="0" name=""/>
        <dsp:cNvSpPr/>
      </dsp:nvSpPr>
      <dsp:spPr>
        <a:xfrm>
          <a:off x="3780000" y="1436622"/>
          <a:ext cx="3132204" cy="1190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4853"/>
              </a:lnTo>
              <a:lnTo>
                <a:pt x="3132204" y="1054853"/>
              </a:lnTo>
              <a:lnTo>
                <a:pt x="3132204" y="119075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7CC995-8C97-4506-A2D9-4F9F7137AB4B}">
      <dsp:nvSpPr>
        <dsp:cNvPr id="0" name=""/>
        <dsp:cNvSpPr/>
      </dsp:nvSpPr>
      <dsp:spPr>
        <a:xfrm>
          <a:off x="3780000" y="1436622"/>
          <a:ext cx="1566102" cy="1190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4853"/>
              </a:lnTo>
              <a:lnTo>
                <a:pt x="1566102" y="1054853"/>
              </a:lnTo>
              <a:lnTo>
                <a:pt x="1566102" y="119075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A543FC-71F9-4A29-8960-A93D023E4837}">
      <dsp:nvSpPr>
        <dsp:cNvPr id="0" name=""/>
        <dsp:cNvSpPr/>
      </dsp:nvSpPr>
      <dsp:spPr>
        <a:xfrm>
          <a:off x="3734280" y="1436622"/>
          <a:ext cx="91440" cy="11907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9075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912068-C115-48AC-8A98-FDCCF913B744}">
      <dsp:nvSpPr>
        <dsp:cNvPr id="0" name=""/>
        <dsp:cNvSpPr/>
      </dsp:nvSpPr>
      <dsp:spPr>
        <a:xfrm>
          <a:off x="2213897" y="1436622"/>
          <a:ext cx="1566102" cy="1190755"/>
        </a:xfrm>
        <a:custGeom>
          <a:avLst/>
          <a:gdLst/>
          <a:ahLst/>
          <a:cxnLst/>
          <a:rect l="0" t="0" r="0" b="0"/>
          <a:pathLst>
            <a:path>
              <a:moveTo>
                <a:pt x="1566102" y="0"/>
              </a:moveTo>
              <a:lnTo>
                <a:pt x="1566102" y="1054853"/>
              </a:lnTo>
              <a:lnTo>
                <a:pt x="0" y="1054853"/>
              </a:lnTo>
              <a:lnTo>
                <a:pt x="0" y="119075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6D14B6-E8BC-442F-B63B-D086AFE77F4D}">
      <dsp:nvSpPr>
        <dsp:cNvPr id="0" name=""/>
        <dsp:cNvSpPr/>
      </dsp:nvSpPr>
      <dsp:spPr>
        <a:xfrm>
          <a:off x="647795" y="1436622"/>
          <a:ext cx="3132204" cy="1190755"/>
        </a:xfrm>
        <a:custGeom>
          <a:avLst/>
          <a:gdLst/>
          <a:ahLst/>
          <a:cxnLst/>
          <a:rect l="0" t="0" r="0" b="0"/>
          <a:pathLst>
            <a:path>
              <a:moveTo>
                <a:pt x="3132204" y="0"/>
              </a:moveTo>
              <a:lnTo>
                <a:pt x="3132204" y="1054853"/>
              </a:lnTo>
              <a:lnTo>
                <a:pt x="0" y="1054853"/>
              </a:lnTo>
              <a:lnTo>
                <a:pt x="0" y="119075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08473A-7CD9-4509-ADCE-BA5680C9EE1F}">
      <dsp:nvSpPr>
        <dsp:cNvPr id="0" name=""/>
        <dsp:cNvSpPr/>
      </dsp:nvSpPr>
      <dsp:spPr>
        <a:xfrm>
          <a:off x="3132850" y="789472"/>
          <a:ext cx="1294299" cy="6471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300" kern="1200" dirty="0">
              <a:solidFill>
                <a:schemeClr val="tx1"/>
              </a:solidFill>
            </a:rPr>
            <a:t>労働安全衛生</a:t>
          </a:r>
          <a:br>
            <a:rPr lang="en-US" altLang="ja-JP" sz="1300" kern="1200" dirty="0">
              <a:solidFill>
                <a:schemeClr val="tx1"/>
              </a:solidFill>
            </a:rPr>
          </a:br>
          <a:r>
            <a:rPr lang="ja-JP" altLang="en-US" sz="1300" kern="1200" dirty="0">
              <a:solidFill>
                <a:schemeClr val="tx1"/>
              </a:solidFill>
            </a:rPr>
            <a:t>教育</a:t>
          </a:r>
          <a:endParaRPr kumimoji="1" lang="ja-JP" altLang="en-US" sz="1300" kern="1200" dirty="0">
            <a:solidFill>
              <a:schemeClr val="tx1"/>
            </a:solidFill>
          </a:endParaRPr>
        </a:p>
      </dsp:txBody>
      <dsp:txXfrm>
        <a:off x="3132850" y="789472"/>
        <a:ext cx="1294299" cy="647149"/>
      </dsp:txXfrm>
    </dsp:sp>
    <dsp:sp modelId="{574D26F5-5170-46C9-98A5-AF4B9B14289D}">
      <dsp:nvSpPr>
        <dsp:cNvPr id="0" name=""/>
        <dsp:cNvSpPr/>
      </dsp:nvSpPr>
      <dsp:spPr>
        <a:xfrm>
          <a:off x="645" y="2627377"/>
          <a:ext cx="1294299" cy="64714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300" kern="1200">
              <a:solidFill>
                <a:schemeClr val="tx1"/>
              </a:solidFill>
            </a:rPr>
            <a:t>雇い入れ時教育</a:t>
          </a:r>
          <a:endParaRPr lang="ja-JP" altLang="en-US" sz="1300" kern="1200" dirty="0">
            <a:solidFill>
              <a:schemeClr val="tx1"/>
            </a:solidFill>
          </a:endParaRPr>
        </a:p>
      </dsp:txBody>
      <dsp:txXfrm>
        <a:off x="645" y="2627377"/>
        <a:ext cx="1294299" cy="647149"/>
      </dsp:txXfrm>
    </dsp:sp>
    <dsp:sp modelId="{69D937DB-7DF3-4915-A9E5-78ADC9516877}">
      <dsp:nvSpPr>
        <dsp:cNvPr id="0" name=""/>
        <dsp:cNvSpPr/>
      </dsp:nvSpPr>
      <dsp:spPr>
        <a:xfrm>
          <a:off x="1566748" y="2627377"/>
          <a:ext cx="1294299" cy="64714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300" kern="1200" dirty="0">
              <a:solidFill>
                <a:schemeClr val="tx1"/>
              </a:solidFill>
            </a:rPr>
            <a:t>作業内容変更時教育</a:t>
          </a:r>
        </a:p>
      </dsp:txBody>
      <dsp:txXfrm>
        <a:off x="1566748" y="2627377"/>
        <a:ext cx="1294299" cy="647149"/>
      </dsp:txXfrm>
    </dsp:sp>
    <dsp:sp modelId="{DEF5A82C-015C-4A83-BDDF-61A11B692B6F}">
      <dsp:nvSpPr>
        <dsp:cNvPr id="0" name=""/>
        <dsp:cNvSpPr/>
      </dsp:nvSpPr>
      <dsp:spPr>
        <a:xfrm>
          <a:off x="3132850" y="2627377"/>
          <a:ext cx="1294299" cy="64714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300" kern="1200">
              <a:solidFill>
                <a:schemeClr val="tx1"/>
              </a:solidFill>
            </a:rPr>
            <a:t>特別教育</a:t>
          </a:r>
          <a:endParaRPr lang="ja-JP" altLang="en-US" sz="1300" kern="1200" dirty="0">
            <a:solidFill>
              <a:schemeClr val="tx1"/>
            </a:solidFill>
          </a:endParaRPr>
        </a:p>
      </dsp:txBody>
      <dsp:txXfrm>
        <a:off x="3132850" y="2627377"/>
        <a:ext cx="1294299" cy="647149"/>
      </dsp:txXfrm>
    </dsp:sp>
    <dsp:sp modelId="{A35AA847-55A9-4CAB-9F74-A19535DE79B6}">
      <dsp:nvSpPr>
        <dsp:cNvPr id="0" name=""/>
        <dsp:cNvSpPr/>
      </dsp:nvSpPr>
      <dsp:spPr>
        <a:xfrm>
          <a:off x="4698952" y="2627377"/>
          <a:ext cx="1294299" cy="64714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300" kern="1200">
              <a:solidFill>
                <a:schemeClr val="tx1"/>
              </a:solidFill>
            </a:rPr>
            <a:t>職長教育</a:t>
          </a:r>
          <a:endParaRPr lang="ja-JP" altLang="en-US" sz="1300" kern="1200" dirty="0">
            <a:solidFill>
              <a:schemeClr val="tx1"/>
            </a:solidFill>
          </a:endParaRPr>
        </a:p>
      </dsp:txBody>
      <dsp:txXfrm>
        <a:off x="4698952" y="2627377"/>
        <a:ext cx="1294299" cy="647149"/>
      </dsp:txXfrm>
    </dsp:sp>
    <dsp:sp modelId="{0DDAE11F-BBFE-4D0B-9B8F-E7BC80C67448}">
      <dsp:nvSpPr>
        <dsp:cNvPr id="0" name=""/>
        <dsp:cNvSpPr/>
      </dsp:nvSpPr>
      <dsp:spPr>
        <a:xfrm>
          <a:off x="6265054" y="2627377"/>
          <a:ext cx="1294299" cy="64714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300" kern="1200" dirty="0">
              <a:solidFill>
                <a:schemeClr val="tx1"/>
              </a:solidFill>
            </a:rPr>
            <a:t>危険有害業務</a:t>
          </a:r>
          <a:br>
            <a:rPr lang="en-US" altLang="ja-JP" sz="1300" kern="1200" dirty="0">
              <a:solidFill>
                <a:schemeClr val="tx1"/>
              </a:solidFill>
            </a:rPr>
          </a:br>
          <a:r>
            <a:rPr lang="ja-JP" altLang="en-US" sz="1300" kern="1200" dirty="0">
              <a:solidFill>
                <a:schemeClr val="tx1"/>
              </a:solidFill>
            </a:rPr>
            <a:t>従事者教育</a:t>
          </a:r>
        </a:p>
      </dsp:txBody>
      <dsp:txXfrm>
        <a:off x="6265054" y="2627377"/>
        <a:ext cx="1294299" cy="647149"/>
      </dsp:txXfrm>
    </dsp:sp>
    <dsp:sp modelId="{60B034B3-A3E5-4470-A1DF-1CCE66FEE1ED}">
      <dsp:nvSpPr>
        <dsp:cNvPr id="0" name=""/>
        <dsp:cNvSpPr/>
      </dsp:nvSpPr>
      <dsp:spPr>
        <a:xfrm>
          <a:off x="2349799" y="1708425"/>
          <a:ext cx="1294299" cy="647149"/>
        </a:xfrm>
        <a:prstGeom prst="rect">
          <a:avLst/>
        </a:prstGeom>
        <a:solidFill>
          <a:schemeClr val="accent5"/>
        </a:solidFill>
        <a:ln w="19050" cap="rnd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1300" kern="1200" dirty="0">
              <a:solidFill>
                <a:schemeClr val="tx1"/>
              </a:solidFill>
            </a:rPr>
            <a:t>安全管理者への能力向上教育</a:t>
          </a:r>
        </a:p>
      </dsp:txBody>
      <dsp:txXfrm>
        <a:off x="2349799" y="1708425"/>
        <a:ext cx="1294299" cy="6471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30571-B3F0-42B7-8697-8F94DFD4A138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90D99-1F87-450A-AF97-3C07320AD5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211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A4D483DA-6620-4671-9FC3-DAD4554930AC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7543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33144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057639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24103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5720988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571196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3251303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D56AA-910A-4D75-B9DD-87DEF1F36B7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458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F6AF-E42D-44A5-B9BE-2B7F2E61F6DE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387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DEE76-9371-45A9-B1F5-B431679F714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760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A9DE2-431C-4BB1-AFF8-AAFFD5BED9C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5602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1372597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42D8E-411C-4598-88E9-28773608412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5174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C45CD-5606-4FB8-826B-F954E7E8B17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594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F6A2-F892-4A21-8978-4B038187598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773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236CA-98EE-40F4-A33B-D7ABD7F722D3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16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219285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9551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  <p:sldLayoutId id="2147483950" r:id="rId12"/>
    <p:sldLayoutId id="2147483951" r:id="rId13"/>
    <p:sldLayoutId id="2147483952" r:id="rId14"/>
    <p:sldLayoutId id="2147483953" r:id="rId15"/>
    <p:sldLayoutId id="2147483954" r:id="rId16"/>
    <p:sldLayoutId id="2147483955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6C257F-B0C3-4648-9E48-B3AD84890F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リスクアセスメントの基礎（</a:t>
            </a:r>
            <a:r>
              <a:rPr kumimoji="1" lang="en-US" altLang="ja-JP" dirty="0"/>
              <a:t>2021</a:t>
            </a:r>
            <a:r>
              <a:rPr kumimoji="1" lang="ja-JP" altLang="en-US" dirty="0"/>
              <a:t>年度）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649ACB9-DE58-4134-8219-3F7EE42EE2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版</a:t>
            </a:r>
            <a:endParaRPr lang="en-US" altLang="ja-JP" dirty="0"/>
          </a:p>
          <a:p>
            <a:r>
              <a:rPr kumimoji="1" lang="ja-JP" altLang="en-US" dirty="0"/>
              <a:t>安全衛生企画部</a:t>
            </a:r>
          </a:p>
        </p:txBody>
      </p:sp>
    </p:spTree>
    <p:extLst>
      <p:ext uri="{BB962C8B-B14F-4D97-AF65-F5344CB8AC3E}">
        <p14:creationId xmlns:p14="http://schemas.microsoft.com/office/powerpoint/2010/main" val="1195085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FCFEBC-F643-4F52-B6C6-5960ABD55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リスクアセスメントとは</a:t>
            </a:r>
            <a:r>
              <a:rPr kumimoji="1" lang="en-US" altLang="ja-JP" dirty="0"/>
              <a:t>	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93D7A15-375E-464A-BFFC-9E71602859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労働災害の危険のリスクを事前に摘み取る手法である</a:t>
            </a:r>
            <a:endParaRPr kumimoji="1" lang="en-US" altLang="ja-JP" dirty="0"/>
          </a:p>
          <a:p>
            <a:r>
              <a:rPr lang="ja-JP" altLang="en-US" dirty="0"/>
              <a:t>職場に潜む危険性または有害性を把握する</a:t>
            </a:r>
            <a:endParaRPr lang="en-US" altLang="ja-JP" dirty="0"/>
          </a:p>
          <a:p>
            <a:r>
              <a:rPr kumimoji="1" lang="ja-JP" altLang="en-US" dirty="0"/>
              <a:t>有害性の程度を見積もる</a:t>
            </a:r>
            <a:endParaRPr kumimoji="1" lang="en-US" altLang="ja-JP" dirty="0"/>
          </a:p>
          <a:p>
            <a:r>
              <a:rPr lang="ja-JP" altLang="en-US" dirty="0"/>
              <a:t>リスクを除去・低減するための優先度を設定する</a:t>
            </a:r>
            <a:endParaRPr lang="en-US" altLang="ja-JP" dirty="0"/>
          </a:p>
          <a:p>
            <a:r>
              <a:rPr kumimoji="1" lang="ja-JP" altLang="en-US" dirty="0"/>
              <a:t>リスクを除去・低減するための対策を検討し、改善を進める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9D1B957-CE07-4A69-A9DF-168F0C578B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1155EE-09B4-4DC4-A3EF-5295CB91A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リスクアセスメントフロー</a:t>
            </a:r>
          </a:p>
        </p:txBody>
      </p:sp>
      <p:sp>
        <p:nvSpPr>
          <p:cNvPr id="4" name="スライド番号プレースホルダー 2">
            <a:extLst>
              <a:ext uri="{FF2B5EF4-FFF2-40B4-BE49-F238E27FC236}">
                <a16:creationId xmlns:a16="http://schemas.microsoft.com/office/drawing/2014/main" id="{910709EE-E54F-43E2-B5D7-D52BF488E9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5" name="フローチャート: 結合子 3">
            <a:extLst>
              <a:ext uri="{FF2B5EF4-FFF2-40B4-BE49-F238E27FC236}">
                <a16:creationId xmlns:a16="http://schemas.microsoft.com/office/drawing/2014/main" id="{AA2755F5-648D-468D-8780-0B0638AD18CB}"/>
              </a:ext>
            </a:extLst>
          </p:cNvPr>
          <p:cNvSpPr/>
          <p:nvPr/>
        </p:nvSpPr>
        <p:spPr>
          <a:xfrm>
            <a:off x="645381" y="3379352"/>
            <a:ext cx="918514" cy="918514"/>
          </a:xfrm>
          <a:prstGeom prst="flowChartConnec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開始</a:t>
            </a:r>
          </a:p>
        </p:txBody>
      </p:sp>
      <p:sp>
        <p:nvSpPr>
          <p:cNvPr id="6" name="フローチャート: 処理 4">
            <a:extLst>
              <a:ext uri="{FF2B5EF4-FFF2-40B4-BE49-F238E27FC236}">
                <a16:creationId xmlns:a16="http://schemas.microsoft.com/office/drawing/2014/main" id="{66B1781D-7020-4F79-9992-1541803861D6}"/>
              </a:ext>
            </a:extLst>
          </p:cNvPr>
          <p:cNvSpPr/>
          <p:nvPr/>
        </p:nvSpPr>
        <p:spPr>
          <a:xfrm>
            <a:off x="2140414" y="3474128"/>
            <a:ext cx="1182166" cy="728962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ハザードの特定</a:t>
            </a:r>
          </a:p>
        </p:txBody>
      </p:sp>
      <p:sp>
        <p:nvSpPr>
          <p:cNvPr id="8" name="フローチャート: 判断 5">
            <a:extLst>
              <a:ext uri="{FF2B5EF4-FFF2-40B4-BE49-F238E27FC236}">
                <a16:creationId xmlns:a16="http://schemas.microsoft.com/office/drawing/2014/main" id="{20C2BC1F-EEE9-4727-91F5-E95016D89B88}"/>
              </a:ext>
            </a:extLst>
          </p:cNvPr>
          <p:cNvSpPr/>
          <p:nvPr/>
        </p:nvSpPr>
        <p:spPr>
          <a:xfrm>
            <a:off x="5657784" y="3426740"/>
            <a:ext cx="1345803" cy="823738"/>
          </a:xfrm>
          <a:prstGeom prst="flowChartDecisi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評価</a:t>
            </a:r>
          </a:p>
        </p:txBody>
      </p:sp>
      <p:sp>
        <p:nvSpPr>
          <p:cNvPr id="10" name="フローチャート: 処理 6">
            <a:extLst>
              <a:ext uri="{FF2B5EF4-FFF2-40B4-BE49-F238E27FC236}">
                <a16:creationId xmlns:a16="http://schemas.microsoft.com/office/drawing/2014/main" id="{BC46D8C5-B0DE-45DB-B171-771941A56727}"/>
              </a:ext>
            </a:extLst>
          </p:cNvPr>
          <p:cNvSpPr/>
          <p:nvPr/>
        </p:nvSpPr>
        <p:spPr>
          <a:xfrm>
            <a:off x="3899099" y="3474128"/>
            <a:ext cx="1182166" cy="728962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リスクの見積もり</a:t>
            </a:r>
          </a:p>
        </p:txBody>
      </p:sp>
      <p:sp>
        <p:nvSpPr>
          <p:cNvPr id="11" name="フローチャート: 結合子 7">
            <a:extLst>
              <a:ext uri="{FF2B5EF4-FFF2-40B4-BE49-F238E27FC236}">
                <a16:creationId xmlns:a16="http://schemas.microsoft.com/office/drawing/2014/main" id="{F20CD40D-C88B-4215-8F58-435D0F3761E7}"/>
              </a:ext>
            </a:extLst>
          </p:cNvPr>
          <p:cNvSpPr/>
          <p:nvPr/>
        </p:nvSpPr>
        <p:spPr>
          <a:xfrm>
            <a:off x="7580106" y="3379352"/>
            <a:ext cx="918514" cy="918514"/>
          </a:xfrm>
          <a:prstGeom prst="flowChartConnec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終了</a:t>
            </a:r>
          </a:p>
        </p:txBody>
      </p:sp>
      <p:sp>
        <p:nvSpPr>
          <p:cNvPr id="21" name="フローチャート: 処理 8">
            <a:extLst>
              <a:ext uri="{FF2B5EF4-FFF2-40B4-BE49-F238E27FC236}">
                <a16:creationId xmlns:a16="http://schemas.microsoft.com/office/drawing/2014/main" id="{62C16673-5042-4436-899E-1611ACEEA536}"/>
              </a:ext>
            </a:extLst>
          </p:cNvPr>
          <p:cNvSpPr/>
          <p:nvPr/>
        </p:nvSpPr>
        <p:spPr>
          <a:xfrm>
            <a:off x="3901987" y="4617008"/>
            <a:ext cx="1182166" cy="728962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リスクの除去</a:t>
            </a:r>
          </a:p>
        </p:txBody>
      </p:sp>
      <p:sp>
        <p:nvSpPr>
          <p:cNvPr id="25" name="テキスト ボックス 9">
            <a:extLst>
              <a:ext uri="{FF2B5EF4-FFF2-40B4-BE49-F238E27FC236}">
                <a16:creationId xmlns:a16="http://schemas.microsoft.com/office/drawing/2014/main" id="{D42E1657-F41B-4D5E-A426-C51244D4845E}"/>
              </a:ext>
            </a:extLst>
          </p:cNvPr>
          <p:cNvSpPr txBox="1"/>
          <p:nvPr/>
        </p:nvSpPr>
        <p:spPr>
          <a:xfrm>
            <a:off x="6480864" y="4444861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NO</a:t>
            </a:r>
            <a:endParaRPr kumimoji="1" lang="ja-JP" altLang="en-US" dirty="0"/>
          </a:p>
        </p:txBody>
      </p:sp>
      <p:sp>
        <p:nvSpPr>
          <p:cNvPr id="12" name="楕円 10">
            <a:extLst>
              <a:ext uri="{FF2B5EF4-FFF2-40B4-BE49-F238E27FC236}">
                <a16:creationId xmlns:a16="http://schemas.microsoft.com/office/drawing/2014/main" id="{BA8632CD-A637-40AD-9556-1A3F8A846523}"/>
              </a:ext>
            </a:extLst>
          </p:cNvPr>
          <p:cNvSpPr/>
          <p:nvPr/>
        </p:nvSpPr>
        <p:spPr>
          <a:xfrm>
            <a:off x="2218413" y="2790657"/>
            <a:ext cx="1046163" cy="337625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手順</a:t>
            </a:r>
            <a:r>
              <a:rPr kumimoji="1" lang="en-US" altLang="ja-JP" sz="1200" dirty="0"/>
              <a:t>1</a:t>
            </a:r>
            <a:endParaRPr kumimoji="1" lang="ja-JP" altLang="en-US" sz="1200" dirty="0"/>
          </a:p>
        </p:txBody>
      </p:sp>
      <p:sp>
        <p:nvSpPr>
          <p:cNvPr id="24" name="楕円 11">
            <a:extLst>
              <a:ext uri="{FF2B5EF4-FFF2-40B4-BE49-F238E27FC236}">
                <a16:creationId xmlns:a16="http://schemas.microsoft.com/office/drawing/2014/main" id="{385D242F-4D9D-417B-8F21-5F266B33DE6E}"/>
              </a:ext>
            </a:extLst>
          </p:cNvPr>
          <p:cNvSpPr/>
          <p:nvPr/>
        </p:nvSpPr>
        <p:spPr>
          <a:xfrm>
            <a:off x="3969989" y="2790657"/>
            <a:ext cx="1046163" cy="337625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手順</a:t>
            </a:r>
            <a:r>
              <a:rPr kumimoji="1" lang="en-US" altLang="ja-JP" sz="1200" dirty="0"/>
              <a:t>2</a:t>
            </a:r>
            <a:endParaRPr kumimoji="1" lang="ja-JP" altLang="en-US" sz="1200" dirty="0"/>
          </a:p>
        </p:txBody>
      </p:sp>
      <p:sp>
        <p:nvSpPr>
          <p:cNvPr id="26" name="楕円 12">
            <a:extLst>
              <a:ext uri="{FF2B5EF4-FFF2-40B4-BE49-F238E27FC236}">
                <a16:creationId xmlns:a16="http://schemas.microsoft.com/office/drawing/2014/main" id="{1C544532-A7FD-47D5-A2CA-BBDBCD444170}"/>
              </a:ext>
            </a:extLst>
          </p:cNvPr>
          <p:cNvSpPr/>
          <p:nvPr/>
        </p:nvSpPr>
        <p:spPr>
          <a:xfrm>
            <a:off x="5797683" y="2790657"/>
            <a:ext cx="1046163" cy="337625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手順</a:t>
            </a:r>
            <a:r>
              <a:rPr kumimoji="1" lang="en-US" altLang="ja-JP" sz="1200" dirty="0"/>
              <a:t>3</a:t>
            </a:r>
            <a:endParaRPr kumimoji="1" lang="ja-JP" altLang="en-US" sz="1200" dirty="0"/>
          </a:p>
        </p:txBody>
      </p:sp>
      <p:sp>
        <p:nvSpPr>
          <p:cNvPr id="27" name="楕円 13">
            <a:extLst>
              <a:ext uri="{FF2B5EF4-FFF2-40B4-BE49-F238E27FC236}">
                <a16:creationId xmlns:a16="http://schemas.microsoft.com/office/drawing/2014/main" id="{78B23E77-27C2-4E5A-AD83-D48999ABAF4F}"/>
              </a:ext>
            </a:extLst>
          </p:cNvPr>
          <p:cNvSpPr/>
          <p:nvPr/>
        </p:nvSpPr>
        <p:spPr>
          <a:xfrm>
            <a:off x="3969989" y="5603202"/>
            <a:ext cx="1046163" cy="337625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手順</a:t>
            </a:r>
            <a:r>
              <a:rPr kumimoji="1" lang="en-US" altLang="ja-JP" sz="1200" dirty="0"/>
              <a:t>4	</a:t>
            </a:r>
            <a:endParaRPr kumimoji="1" lang="ja-JP" altLang="en-US" sz="1200" dirty="0"/>
          </a:p>
        </p:txBody>
      </p:sp>
      <p:sp>
        <p:nvSpPr>
          <p:cNvPr id="28" name="テキスト ボックス 14">
            <a:extLst>
              <a:ext uri="{FF2B5EF4-FFF2-40B4-BE49-F238E27FC236}">
                <a16:creationId xmlns:a16="http://schemas.microsoft.com/office/drawing/2014/main" id="{1E37CDD7-A62D-45EC-9B02-CB2D59599243}"/>
              </a:ext>
            </a:extLst>
          </p:cNvPr>
          <p:cNvSpPr txBox="1"/>
          <p:nvPr/>
        </p:nvSpPr>
        <p:spPr>
          <a:xfrm>
            <a:off x="6942494" y="3256615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YES</a:t>
            </a:r>
            <a:endParaRPr kumimoji="1" lang="ja-JP" altLang="en-US" dirty="0"/>
          </a:p>
        </p:txBody>
      </p:sp>
      <p:cxnSp>
        <p:nvCxnSpPr>
          <p:cNvPr id="7" name="直線矢印コネクタ 15">
            <a:extLst>
              <a:ext uri="{FF2B5EF4-FFF2-40B4-BE49-F238E27FC236}">
                <a16:creationId xmlns:a16="http://schemas.microsoft.com/office/drawing/2014/main" id="{93551C1C-F923-408F-BDF8-9E2BA0B581E1}"/>
              </a:ext>
            </a:extLst>
          </p:cNvPr>
          <p:cNvCxnSpPr>
            <a:cxnSpLocks/>
            <a:stCxn id="5" idx="6"/>
            <a:endCxn id="6" idx="1"/>
          </p:cNvCxnSpPr>
          <p:nvPr/>
        </p:nvCxnSpPr>
        <p:spPr>
          <a:xfrm>
            <a:off x="1563895" y="3838609"/>
            <a:ext cx="576519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6">
            <a:extLst>
              <a:ext uri="{FF2B5EF4-FFF2-40B4-BE49-F238E27FC236}">
                <a16:creationId xmlns:a16="http://schemas.microsoft.com/office/drawing/2014/main" id="{5D634648-3D61-45B8-ADFE-DF1D7606A5F6}"/>
              </a:ext>
            </a:extLst>
          </p:cNvPr>
          <p:cNvCxnSpPr>
            <a:stCxn id="6" idx="3"/>
            <a:endCxn id="10" idx="1"/>
          </p:cNvCxnSpPr>
          <p:nvPr/>
        </p:nvCxnSpPr>
        <p:spPr>
          <a:xfrm>
            <a:off x="3322580" y="3838609"/>
            <a:ext cx="576519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17">
            <a:extLst>
              <a:ext uri="{FF2B5EF4-FFF2-40B4-BE49-F238E27FC236}">
                <a16:creationId xmlns:a16="http://schemas.microsoft.com/office/drawing/2014/main" id="{8055D6D3-721E-40D2-9FE6-ACB23E90C03D}"/>
              </a:ext>
            </a:extLst>
          </p:cNvPr>
          <p:cNvCxnSpPr>
            <a:stCxn id="10" idx="3"/>
            <a:endCxn id="8" idx="1"/>
          </p:cNvCxnSpPr>
          <p:nvPr/>
        </p:nvCxnSpPr>
        <p:spPr>
          <a:xfrm>
            <a:off x="5081265" y="3838609"/>
            <a:ext cx="576519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18">
            <a:extLst>
              <a:ext uri="{FF2B5EF4-FFF2-40B4-BE49-F238E27FC236}">
                <a16:creationId xmlns:a16="http://schemas.microsoft.com/office/drawing/2014/main" id="{13AC3CBD-EF9C-41F5-BD80-7EC7CD7D67A3}"/>
              </a:ext>
            </a:extLst>
          </p:cNvPr>
          <p:cNvCxnSpPr>
            <a:stCxn id="8" idx="3"/>
            <a:endCxn id="11" idx="2"/>
          </p:cNvCxnSpPr>
          <p:nvPr/>
        </p:nvCxnSpPr>
        <p:spPr>
          <a:xfrm>
            <a:off x="7003587" y="3838609"/>
            <a:ext cx="576519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コネクタ: カギ線 19">
            <a:extLst>
              <a:ext uri="{FF2B5EF4-FFF2-40B4-BE49-F238E27FC236}">
                <a16:creationId xmlns:a16="http://schemas.microsoft.com/office/drawing/2014/main" id="{35BFE547-CDE0-453C-BED7-3F6EC890AB32}"/>
              </a:ext>
            </a:extLst>
          </p:cNvPr>
          <p:cNvCxnSpPr>
            <a:stCxn id="8" idx="2"/>
            <a:endCxn id="21" idx="3"/>
          </p:cNvCxnSpPr>
          <p:nvPr/>
        </p:nvCxnSpPr>
        <p:spPr>
          <a:xfrm rot="5400000">
            <a:off x="5341915" y="3992717"/>
            <a:ext cx="731011" cy="1246533"/>
          </a:xfrm>
          <a:prstGeom prst="bentConnector2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コネクタ: カギ線 20">
            <a:extLst>
              <a:ext uri="{FF2B5EF4-FFF2-40B4-BE49-F238E27FC236}">
                <a16:creationId xmlns:a16="http://schemas.microsoft.com/office/drawing/2014/main" id="{F549ECEF-5AE6-45C3-B73B-497240A8FB3C}"/>
              </a:ext>
            </a:extLst>
          </p:cNvPr>
          <p:cNvCxnSpPr>
            <a:stCxn id="21" idx="1"/>
            <a:endCxn id="6" idx="2"/>
          </p:cNvCxnSpPr>
          <p:nvPr/>
        </p:nvCxnSpPr>
        <p:spPr>
          <a:xfrm rot="10800000">
            <a:off x="2731497" y="4203091"/>
            <a:ext cx="1170490" cy="778399"/>
          </a:xfrm>
          <a:prstGeom prst="bentConnector2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4137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964B01-49C6-4F02-84BD-FE3A2285F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リスク軽減対策</a:t>
            </a:r>
          </a:p>
        </p:txBody>
      </p:sp>
      <p:sp>
        <p:nvSpPr>
          <p:cNvPr id="4" name="スライド番号プレースホルダー 2">
            <a:extLst>
              <a:ext uri="{FF2B5EF4-FFF2-40B4-BE49-F238E27FC236}">
                <a16:creationId xmlns:a16="http://schemas.microsoft.com/office/drawing/2014/main" id="{79A56A31-D71F-4C98-BFCB-9373CFE899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graphicFrame>
        <p:nvGraphicFramePr>
          <p:cNvPr id="5" name="図表 3">
            <a:extLst>
              <a:ext uri="{FF2B5EF4-FFF2-40B4-BE49-F238E27FC236}">
                <a16:creationId xmlns:a16="http://schemas.microsoft.com/office/drawing/2014/main" id="{4362BF95-0BAE-436B-841B-47B1F298F6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3971552"/>
              </p:ext>
            </p:extLst>
          </p:nvPr>
        </p:nvGraphicFramePr>
        <p:xfrm>
          <a:off x="1524000" y="248021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0082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338E24-C576-4255-82C7-AB56FBBD0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リスクアセスメントの運用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B5C4B5-E857-446A-BDC3-C66614BEC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1400" dirty="0"/>
              <a:t>計画（</a:t>
            </a:r>
            <a:r>
              <a:rPr kumimoji="1" lang="en-US" altLang="ja-JP" sz="1400" dirty="0"/>
              <a:t>Plan</a:t>
            </a:r>
            <a:r>
              <a:rPr kumimoji="1" lang="ja-JP" altLang="en-US" sz="1400" dirty="0"/>
              <a:t>）ｰ実施（</a:t>
            </a:r>
            <a:r>
              <a:rPr kumimoji="1" lang="en-US" altLang="ja-JP" sz="1400" dirty="0"/>
              <a:t>Do</a:t>
            </a:r>
            <a:r>
              <a:rPr kumimoji="1" lang="ja-JP" altLang="en-US" sz="1400" dirty="0"/>
              <a:t>）－評価（</a:t>
            </a:r>
            <a:r>
              <a:rPr kumimoji="1" lang="en-US" altLang="ja-JP" sz="1400" dirty="0"/>
              <a:t>Check</a:t>
            </a:r>
            <a:r>
              <a:rPr kumimoji="1" lang="ja-JP" altLang="en-US" sz="1400" dirty="0"/>
              <a:t>）－改善（</a:t>
            </a:r>
            <a:r>
              <a:rPr kumimoji="1" lang="en-US" altLang="ja-JP" sz="1400" dirty="0"/>
              <a:t>Action</a:t>
            </a:r>
            <a:r>
              <a:rPr kumimoji="1" lang="ja-JP" altLang="en-US" sz="1400" dirty="0"/>
              <a:t>）のサイクルを回すことによって継続的改善を行い、安全衛生水準の段階的向上を図る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406C531-E756-4682-A41E-48481915A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graphicFrame>
        <p:nvGraphicFramePr>
          <p:cNvPr id="5" name="図表 4">
            <a:extLst>
              <a:ext uri="{FF2B5EF4-FFF2-40B4-BE49-F238E27FC236}">
                <a16:creationId xmlns:a16="http://schemas.microsoft.com/office/drawing/2014/main" id="{7548E68B-D5C2-41B4-9E7A-19E4671D01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98761693"/>
              </p:ext>
            </p:extLst>
          </p:nvPr>
        </p:nvGraphicFramePr>
        <p:xfrm>
          <a:off x="2303985" y="3236494"/>
          <a:ext cx="4536030" cy="30240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3160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05DEE5-539A-4646-9C6F-881A2491A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</a:t>
            </a:r>
            <a:br>
              <a:rPr kumimoji="1" lang="en-US" altLang="ja-JP" dirty="0"/>
            </a:br>
            <a:r>
              <a:rPr kumimoji="1" lang="ja-JP" altLang="en-US" dirty="0"/>
              <a:t>教育受講者</a:t>
            </a:r>
          </a:p>
        </p:txBody>
      </p:sp>
      <p:sp>
        <p:nvSpPr>
          <p:cNvPr id="4" name="スライド番号プレースホルダー 2">
            <a:extLst>
              <a:ext uri="{FF2B5EF4-FFF2-40B4-BE49-F238E27FC236}">
                <a16:creationId xmlns:a16="http://schemas.microsoft.com/office/drawing/2014/main" id="{27A0D46A-A534-40DE-AAB2-E299C730E0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graphicFrame>
        <p:nvGraphicFramePr>
          <p:cNvPr id="7" name="グラフ 3">
            <a:extLst>
              <a:ext uri="{FF2B5EF4-FFF2-40B4-BE49-F238E27FC236}">
                <a16:creationId xmlns:a16="http://schemas.microsoft.com/office/drawing/2014/main" id="{81B6EDC0-BD6D-4F51-9E3C-F6495593B5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6623601"/>
              </p:ext>
            </p:extLst>
          </p:nvPr>
        </p:nvGraphicFramePr>
        <p:xfrm>
          <a:off x="1361559" y="2551966"/>
          <a:ext cx="6420881" cy="4150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47058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BB7642-AB4F-4303-9598-7D0048960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リスクの見積もり・評価</a:t>
            </a:r>
            <a:endParaRPr kumimoji="1" lang="ja-JP" altLang="en-US" dirty="0"/>
          </a:p>
        </p:txBody>
      </p:sp>
      <p:graphicFrame>
        <p:nvGraphicFramePr>
          <p:cNvPr id="5" name="表 2">
            <a:extLst>
              <a:ext uri="{FF2B5EF4-FFF2-40B4-BE49-F238E27FC236}">
                <a16:creationId xmlns:a16="http://schemas.microsoft.com/office/drawing/2014/main" id="{FB6F14D9-637D-454D-BCA7-8E6BDDAFA4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2412374"/>
              </p:ext>
            </p:extLst>
          </p:nvPr>
        </p:nvGraphicFramePr>
        <p:xfrm>
          <a:off x="720000" y="2508717"/>
          <a:ext cx="7704000" cy="27894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00">
                  <a:extLst>
                    <a:ext uri="{9D8B030D-6E8A-4147-A177-3AD203B41FA5}">
                      <a16:colId xmlns:a16="http://schemas.microsoft.com/office/drawing/2014/main" val="3498223673"/>
                    </a:ext>
                  </a:extLst>
                </a:gridCol>
                <a:gridCol w="1872000">
                  <a:extLst>
                    <a:ext uri="{9D8B030D-6E8A-4147-A177-3AD203B41FA5}">
                      <a16:colId xmlns:a16="http://schemas.microsoft.com/office/drawing/2014/main" val="2581642667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945539077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510962368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923021304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698511925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4036389915"/>
                    </a:ext>
                  </a:extLst>
                </a:gridCol>
              </a:tblGrid>
              <a:tr h="360000">
                <a:tc rowSpan="6"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発生頻度</a:t>
                      </a:r>
                    </a:p>
                  </a:txBody>
                  <a:tcPr marL="92212" marR="92212" marT="46106" marB="46106" vert="eaVert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頻発する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6653346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しばしば発生する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225281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時々発生する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Ａ</a:t>
                      </a:r>
                    </a:p>
                  </a:txBody>
                  <a:tcPr marL="78064" marR="78064" marT="39032" marB="39032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7930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起こりそうにない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109128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まず起こりえない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114269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考えられない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04361"/>
                  </a:ext>
                </a:extLst>
              </a:tr>
              <a:tr h="308594">
                <a:tc rowSpan="2" gridSpan="2">
                  <a:txBody>
                    <a:bodyPr/>
                    <a:lstStyle/>
                    <a:p>
                      <a:endParaRPr kumimoji="1" lang="ja-JP" altLang="en-US" sz="1500" dirty="0"/>
                    </a:p>
                  </a:txBody>
                  <a:tcPr marL="78064" marR="78064" marT="39032" marB="39032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 sz="1500" dirty="0"/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無傷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軽微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中程度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重大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致命的</a:t>
                      </a:r>
                    </a:p>
                  </a:txBody>
                  <a:tcPr marL="78064" marR="78064" marT="39032" marB="39032" anchor="ctr"/>
                </a:tc>
                <a:extLst>
                  <a:ext uri="{0D108BD9-81ED-4DB2-BD59-A6C34878D82A}">
                    <a16:rowId xmlns:a16="http://schemas.microsoft.com/office/drawing/2014/main" val="939001905"/>
                  </a:ext>
                </a:extLst>
              </a:tr>
              <a:tr h="308594">
                <a:tc gridSpan="2" vMerge="1">
                  <a:txBody>
                    <a:bodyPr/>
                    <a:lstStyle/>
                    <a:p>
                      <a:endParaRPr kumimoji="1" lang="ja-JP" altLang="en-US" sz="1500"/>
                    </a:p>
                  </a:txBody>
                  <a:tcPr marL="78064" marR="78064" marT="39032" marB="39032" anchor="ctr"/>
                </a:tc>
                <a:tc hMerge="1" vMerge="1">
                  <a:txBody>
                    <a:bodyPr/>
                    <a:lstStyle/>
                    <a:p>
                      <a:endParaRPr kumimoji="1" lang="ja-JP" altLang="en-US" sz="1500" dirty="0"/>
                    </a:p>
                  </a:txBody>
                  <a:tcPr marL="78064" marR="78064" marT="39032" marB="39032"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危険の頻度</a:t>
                      </a:r>
                    </a:p>
                  </a:txBody>
                  <a:tcPr marL="92212" marR="92212" marT="46106" marB="46106"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0059508"/>
                  </a:ext>
                </a:extLst>
              </a:tr>
            </a:tbl>
          </a:graphicData>
        </a:graphic>
      </p:graphicFrame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A3C6E84-92D4-4F26-8D80-C78684411F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DF79A2F2-2495-4BCB-ADBE-67F557BB45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052186"/>
              </p:ext>
            </p:extLst>
          </p:nvPr>
        </p:nvGraphicFramePr>
        <p:xfrm>
          <a:off x="2687188" y="5531402"/>
          <a:ext cx="3769624" cy="10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8523">
                  <a:extLst>
                    <a:ext uri="{9D8B030D-6E8A-4147-A177-3AD203B41FA5}">
                      <a16:colId xmlns:a16="http://schemas.microsoft.com/office/drawing/2014/main" val="2554143028"/>
                    </a:ext>
                  </a:extLst>
                </a:gridCol>
                <a:gridCol w="3081101">
                  <a:extLst>
                    <a:ext uri="{9D8B030D-6E8A-4147-A177-3AD203B41FA5}">
                      <a16:colId xmlns:a16="http://schemas.microsoft.com/office/drawing/2014/main" val="163841259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Ａ領域</a:t>
                      </a:r>
                    </a:p>
                  </a:txBody>
                  <a:tcPr marL="58015" marR="58015" marT="29008" marB="2900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受け入れられない領域</a:t>
                      </a:r>
                    </a:p>
                  </a:txBody>
                  <a:tcPr marL="58015" marR="58015" marT="29008" marB="29008" anchor="ctr"/>
                </a:tc>
                <a:extLst>
                  <a:ext uri="{0D108BD9-81ED-4DB2-BD59-A6C34878D82A}">
                    <a16:rowId xmlns:a16="http://schemas.microsoft.com/office/drawing/2014/main" val="152457529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Ｂ領域</a:t>
                      </a:r>
                    </a:p>
                  </a:txBody>
                  <a:tcPr marL="58015" marR="58015" marT="29008" marB="29008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最小限のリスクまで低減すべき領域</a:t>
                      </a:r>
                    </a:p>
                  </a:txBody>
                  <a:tcPr marL="58015" marR="58015" marT="29008" marB="29008" anchor="ctr"/>
                </a:tc>
                <a:extLst>
                  <a:ext uri="{0D108BD9-81ED-4DB2-BD59-A6C34878D82A}">
                    <a16:rowId xmlns:a16="http://schemas.microsoft.com/office/drawing/2014/main" val="285326179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Ｃ領域</a:t>
                      </a:r>
                    </a:p>
                  </a:txBody>
                  <a:tcPr marL="58015" marR="58015" marT="29008" marB="29008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無視できると考えられる領域</a:t>
                      </a:r>
                    </a:p>
                  </a:txBody>
                  <a:tcPr marL="58015" marR="58015" marT="29008" marB="29008" anchor="ctr"/>
                </a:tc>
                <a:extLst>
                  <a:ext uri="{0D108BD9-81ED-4DB2-BD59-A6C34878D82A}">
                    <a16:rowId xmlns:a16="http://schemas.microsoft.com/office/drawing/2014/main" val="4153088914"/>
                  </a:ext>
                </a:extLst>
              </a:tr>
            </a:tbl>
          </a:graphicData>
        </a:graphic>
      </p:graphicFrame>
      <p:cxnSp>
        <p:nvCxnSpPr>
          <p:cNvPr id="7" name="直線コネクタ 5">
            <a:extLst>
              <a:ext uri="{FF2B5EF4-FFF2-40B4-BE49-F238E27FC236}">
                <a16:creationId xmlns:a16="http://schemas.microsoft.com/office/drawing/2014/main" id="{68D3FB6A-D224-44D8-AEB3-0EF5807A6D07}"/>
              </a:ext>
            </a:extLst>
          </p:cNvPr>
          <p:cNvCxnSpPr>
            <a:cxnSpLocks/>
          </p:cNvCxnSpPr>
          <p:nvPr/>
        </p:nvCxnSpPr>
        <p:spPr>
          <a:xfrm flipV="1">
            <a:off x="720000" y="4656406"/>
            <a:ext cx="2304554" cy="6417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4037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0D4AF1-AC39-42DE-9B1F-36AC5A387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安全衛生文書管理体系</a:t>
            </a:r>
          </a:p>
        </p:txBody>
      </p:sp>
      <p:graphicFrame>
        <p:nvGraphicFramePr>
          <p:cNvPr id="5" name="コンテンツ プレースホルダー 2">
            <a:extLst>
              <a:ext uri="{FF2B5EF4-FFF2-40B4-BE49-F238E27FC236}">
                <a16:creationId xmlns:a16="http://schemas.microsoft.com/office/drawing/2014/main" id="{2BE482AF-E65F-460F-8F36-55E7C41005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2387836"/>
              </p:ext>
            </p:extLst>
          </p:nvPr>
        </p:nvGraphicFramePr>
        <p:xfrm>
          <a:off x="1331791" y="2672080"/>
          <a:ext cx="6346825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5BF65CC-2EBC-4F21-8DC0-AEC196FCD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545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73F5FD-EF27-403C-A889-0026BD47C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労働安全衛生法による教育</a:t>
            </a:r>
          </a:p>
        </p:txBody>
      </p:sp>
      <p:graphicFrame>
        <p:nvGraphicFramePr>
          <p:cNvPr id="7" name="コンテンツ プレースホルダー 2">
            <a:extLst>
              <a:ext uri="{FF2B5EF4-FFF2-40B4-BE49-F238E27FC236}">
                <a16:creationId xmlns:a16="http://schemas.microsoft.com/office/drawing/2014/main" id="{27EC366E-9673-4530-8BFB-BE96A5D262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5736969"/>
              </p:ext>
            </p:extLst>
          </p:nvPr>
        </p:nvGraphicFramePr>
        <p:xfrm>
          <a:off x="784553" y="2348522"/>
          <a:ext cx="7574894" cy="4213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スライド番号プレースホルダー 3">
            <a:extLst>
              <a:ext uri="{FF2B5EF4-FFF2-40B4-BE49-F238E27FC236}">
                <a16:creationId xmlns:a16="http://schemas.microsoft.com/office/drawing/2014/main" id="{1B4E4418-F1E2-4ABC-B43B-D38666FB64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t>9</a:t>
            </a:fld>
            <a:endParaRPr kumimoji="1" lang="ja-JP" altLang="en-US"/>
          </a:p>
        </p:txBody>
      </p:sp>
      <p:graphicFrame>
        <p:nvGraphicFramePr>
          <p:cNvPr id="3" name="図表 4">
            <a:extLst>
              <a:ext uri="{FF2B5EF4-FFF2-40B4-BE49-F238E27FC236}">
                <a16:creationId xmlns:a16="http://schemas.microsoft.com/office/drawing/2014/main" id="{3640AE70-CB8B-488C-9D85-EF138E6CB6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5115218"/>
              </p:ext>
            </p:extLst>
          </p:nvPr>
        </p:nvGraphicFramePr>
        <p:xfrm>
          <a:off x="792000" y="2348522"/>
          <a:ext cx="7560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1817151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D3CF1474E69F4EA2CA4C29379A559E" ma:contentTypeVersion="" ma:contentTypeDescription="Create a new document." ma:contentTypeScope="" ma:versionID="52d40d9ae125bd846640c0cc554ccb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81dbc5d3403cce04fdad7854665229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275B922-1F08-496D-938D-B315913055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3551376-35F9-4AC2-B530-CDEDBD93DB3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C17020-D85D-433A-8564-F53BF9876E5B}">
  <ds:schemaRefs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1402</TotalTime>
  <Words>368</Words>
  <Application>Microsoft Office PowerPoint</Application>
  <PresentationFormat>画面に合わせる (4:3)</PresentationFormat>
  <Paragraphs>117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5" baseType="lpstr">
      <vt:lpstr>メイリオ</vt:lpstr>
      <vt:lpstr>游ゴシック</vt:lpstr>
      <vt:lpstr>Arial</vt:lpstr>
      <vt:lpstr>Century Gothic</vt:lpstr>
      <vt:lpstr>Wingdings 3</vt:lpstr>
      <vt:lpstr>イオン ボードルーム</vt:lpstr>
      <vt:lpstr>リスクアセスメントの基礎（2021年度）</vt:lpstr>
      <vt:lpstr>リスクアセスメントとは </vt:lpstr>
      <vt:lpstr>リスクアセスメントフロー</vt:lpstr>
      <vt:lpstr>リスク軽減対策</vt:lpstr>
      <vt:lpstr>リスクアセスメントの運用</vt:lpstr>
      <vt:lpstr>リスクアセスメント 教育受講者</vt:lpstr>
      <vt:lpstr>リスクの見積もり・評価</vt:lpstr>
      <vt:lpstr>安全衛生文書管理体系</vt:lpstr>
      <vt:lpstr>労働安全衛生法による教育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持続可能な開発目標（SDGs）達成に 向けての取り組み</dc:title>
  <cp:lastPrinted>2021-03-23T01:07:36Z</cp:lastPrinted>
  <dcterms:created xsi:type="dcterms:W3CDTF">2021-03-22T08:46:01Z</dcterms:created>
  <dcterms:modified xsi:type="dcterms:W3CDTF">2021-05-06T05:17:52Z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0x01010058D3CF1474E69F4EA2CA4C29379A559E</vt:lpwstr>
  </property>
</Properties>
</file>