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1EE4B-C11D-437B-9456-EB03B1447ABB}" type="datetimeFigureOut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774D2-74B9-4B3D-9BF6-DF8B0503A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85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200151-BD92-4CDD-96F3-404588C056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379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7429BA-FF58-4E34-BCE7-FEC6BF9A992F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39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75A1-5768-40D5-B501-1DFBEAD227F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78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E30269-20BA-4F65-823E-3DC35C850579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4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1463F-CB56-4EAB-BB53-8952AB461707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625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03FABC2-4D56-4632-9562-A14AC237778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051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C11E-289E-436E-83FE-A0FD5900944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5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2236-27A3-47FE-8090-D342B718CEC1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604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EAB9-7FC4-4037-A6EB-379F5A4F7C1A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72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68C7-8FC0-4395-9C36-7E6A7E2AE2A3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05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B1CC006-6F2D-4C33-8CD1-9FBCBBC10A2C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56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DE70-5D2C-499B-B4F6-93C79CA50C60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02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F906890-D6DA-43D6-8F14-C7B118C38333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901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D5D39-E3B4-42E2-BF03-C8AD139B0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環境負荷の構図</a:t>
            </a:r>
            <a:endParaRPr kumimoji="1" lang="ja-JP" altLang="en-US" dirty="0"/>
          </a:p>
        </p:txBody>
      </p:sp>
      <p:sp>
        <p:nvSpPr>
          <p:cNvPr id="5" name="楕円 2">
            <a:extLst>
              <a:ext uri="{FF2B5EF4-FFF2-40B4-BE49-F238E27FC236}">
                <a16:creationId xmlns:a16="http://schemas.microsoft.com/office/drawing/2014/main" id="{CB718D34-C52B-4981-9A67-3898F79329B2}"/>
              </a:ext>
            </a:extLst>
          </p:cNvPr>
          <p:cNvSpPr/>
          <p:nvPr/>
        </p:nvSpPr>
        <p:spPr>
          <a:xfrm>
            <a:off x="3924233" y="2793996"/>
            <a:ext cx="1547447" cy="210546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本社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支社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営業所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工場</a:t>
            </a:r>
          </a:p>
        </p:txBody>
      </p:sp>
      <p:sp>
        <p:nvSpPr>
          <p:cNvPr id="12" name="矢印: 右 3">
            <a:extLst>
              <a:ext uri="{FF2B5EF4-FFF2-40B4-BE49-F238E27FC236}">
                <a16:creationId xmlns:a16="http://schemas.microsoft.com/office/drawing/2014/main" id="{0E0CA0EF-F2A3-4781-A6AC-4A8A815456A7}"/>
              </a:ext>
            </a:extLst>
          </p:cNvPr>
          <p:cNvSpPr/>
          <p:nvPr/>
        </p:nvSpPr>
        <p:spPr>
          <a:xfrm>
            <a:off x="3335340" y="3134976"/>
            <a:ext cx="389206" cy="124499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28" name="矢印: 右 4">
            <a:extLst>
              <a:ext uri="{FF2B5EF4-FFF2-40B4-BE49-F238E27FC236}">
                <a16:creationId xmlns:a16="http://schemas.microsoft.com/office/drawing/2014/main" id="{F9F37832-8E3C-4676-8198-5DF5AD3E02C4}"/>
              </a:ext>
            </a:extLst>
          </p:cNvPr>
          <p:cNvSpPr/>
          <p:nvPr/>
        </p:nvSpPr>
        <p:spPr>
          <a:xfrm rot="20017613">
            <a:off x="5745607" y="3140613"/>
            <a:ext cx="540713" cy="57677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9" name="四角形: 角を丸くする 5">
            <a:extLst>
              <a:ext uri="{FF2B5EF4-FFF2-40B4-BE49-F238E27FC236}">
                <a16:creationId xmlns:a16="http://schemas.microsoft.com/office/drawing/2014/main" id="{9BF43492-9231-40EA-881C-80C524C725FE}"/>
              </a:ext>
            </a:extLst>
          </p:cNvPr>
          <p:cNvSpPr/>
          <p:nvPr/>
        </p:nvSpPr>
        <p:spPr>
          <a:xfrm>
            <a:off x="1274296" y="4390679"/>
            <a:ext cx="1941342" cy="101756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水資源投入</a:t>
            </a:r>
          </a:p>
        </p:txBody>
      </p:sp>
      <p:sp>
        <p:nvSpPr>
          <p:cNvPr id="3" name="四角形: 角を丸くする 6">
            <a:extLst>
              <a:ext uri="{FF2B5EF4-FFF2-40B4-BE49-F238E27FC236}">
                <a16:creationId xmlns:a16="http://schemas.microsoft.com/office/drawing/2014/main" id="{00195B19-F132-4171-8B06-750D25495769}"/>
              </a:ext>
            </a:extLst>
          </p:cNvPr>
          <p:cNvSpPr/>
          <p:nvPr/>
        </p:nvSpPr>
        <p:spPr>
          <a:xfrm>
            <a:off x="957708" y="2739908"/>
            <a:ext cx="1941342" cy="10175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エネルギー投入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10" name="四角形: 角を丸くする 7">
            <a:extLst>
              <a:ext uri="{FF2B5EF4-FFF2-40B4-BE49-F238E27FC236}">
                <a16:creationId xmlns:a16="http://schemas.microsoft.com/office/drawing/2014/main" id="{C0011864-2D5D-43F1-ACC0-2B92F2B5DA4C}"/>
              </a:ext>
            </a:extLst>
          </p:cNvPr>
          <p:cNvSpPr/>
          <p:nvPr/>
        </p:nvSpPr>
        <p:spPr>
          <a:xfrm>
            <a:off x="6746292" y="2739908"/>
            <a:ext cx="1440000" cy="101756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CO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2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排出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11" name="四角形: 角を丸くする 8">
            <a:extLst>
              <a:ext uri="{FF2B5EF4-FFF2-40B4-BE49-F238E27FC236}">
                <a16:creationId xmlns:a16="http://schemas.microsoft.com/office/drawing/2014/main" id="{BF8C5C58-8310-43F8-BA33-8B9828A26AAF}"/>
              </a:ext>
            </a:extLst>
          </p:cNvPr>
          <p:cNvSpPr/>
          <p:nvPr/>
        </p:nvSpPr>
        <p:spPr>
          <a:xfrm>
            <a:off x="6746292" y="4390679"/>
            <a:ext cx="1440000" cy="101756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廃棄</a:t>
            </a:r>
          </a:p>
        </p:txBody>
      </p:sp>
      <p:sp>
        <p:nvSpPr>
          <p:cNvPr id="13" name="矢印: 右 9">
            <a:extLst>
              <a:ext uri="{FF2B5EF4-FFF2-40B4-BE49-F238E27FC236}">
                <a16:creationId xmlns:a16="http://schemas.microsoft.com/office/drawing/2014/main" id="{8E872999-47BE-4178-85D2-130BAEBEDAF3}"/>
              </a:ext>
            </a:extLst>
          </p:cNvPr>
          <p:cNvSpPr/>
          <p:nvPr/>
        </p:nvSpPr>
        <p:spPr>
          <a:xfrm rot="708894" flipV="1">
            <a:off x="5762278" y="4790994"/>
            <a:ext cx="507370" cy="30360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724083"/>
      </p:ext>
    </p:extLst>
  </p:cSld>
  <p:clrMapOvr>
    <a:masterClrMapping/>
  </p:clrMapOvr>
</p:sld>
</file>

<file path=ppt/theme/theme1.xml><?xml version="1.0" encoding="utf-8"?>
<a:theme xmlns:a="http://schemas.openxmlformats.org/drawingml/2006/main" name="2_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17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HGｺﾞｼｯｸE</vt:lpstr>
      <vt:lpstr>游ゴシック</vt:lpstr>
      <vt:lpstr>Gill Sans MT</vt:lpstr>
      <vt:lpstr>Wingdings 2</vt:lpstr>
      <vt:lpstr>2_配当</vt:lpstr>
      <vt:lpstr>環境負荷の構図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環境負荷の構図</dc:title>
  <dcterms:created xsi:type="dcterms:W3CDTF">2021-04-01T02:57:06Z</dcterms:created>
  <dcterms:modified xsi:type="dcterms:W3CDTF">2021-06-02T08:59:13Z</dcterms:modified>
</cp:coreProperties>
</file>