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54E3-024D-49DD-B946-24DD88396CE7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256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54E3-024D-49DD-B946-24DD88396CE7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620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54E3-024D-49DD-B946-24DD88396CE7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266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54E3-024D-49DD-B946-24DD88396CE7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628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54E3-024D-49DD-B946-24DD88396CE7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8101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54E3-024D-49DD-B946-24DD88396CE7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317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54E3-024D-49DD-B946-24DD88396CE7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059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54E3-024D-49DD-B946-24DD88396CE7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541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54E3-024D-49DD-B946-24DD88396CE7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587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54E3-024D-49DD-B946-24DD88396CE7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846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54E3-024D-49DD-B946-24DD88396CE7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92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A54E3-024D-49DD-B946-24DD88396CE7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739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C0A823-4EEE-43C4-9F74-7C0004A8A2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セキュリティー設定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CBEB6F9-27C0-426F-9373-E91E671FA4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情報システム部</a:t>
            </a:r>
          </a:p>
        </p:txBody>
      </p:sp>
    </p:spTree>
    <p:extLst>
      <p:ext uri="{BB962C8B-B14F-4D97-AF65-F5344CB8AC3E}">
        <p14:creationId xmlns:p14="http://schemas.microsoft.com/office/powerpoint/2010/main" val="3692930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3A211F-1E66-4BE5-8CC6-6308BAE3B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セキュリティー設定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F4CAB4-E272-4C7A-BBB3-1B9B5B9640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ID</a:t>
            </a:r>
            <a:r>
              <a:rPr lang="ja-JP" altLang="en-US" dirty="0"/>
              <a:t>とパスワードを設定する</a:t>
            </a:r>
            <a:endParaRPr lang="en-US" altLang="ja-JP" dirty="0"/>
          </a:p>
          <a:p>
            <a:r>
              <a:rPr lang="en-US" altLang="ja-JP" dirty="0"/>
              <a:t>PC</a:t>
            </a:r>
            <a:r>
              <a:rPr lang="ja-JP" altLang="en-US" dirty="0"/>
              <a:t>の</a:t>
            </a:r>
            <a:r>
              <a:rPr lang="en-US" altLang="ja-JP" dirty="0"/>
              <a:t>OS</a:t>
            </a:r>
            <a:r>
              <a:rPr lang="ja-JP" altLang="en-US" dirty="0"/>
              <a:t>やソフトウェアを常に最新の状態にする</a:t>
            </a:r>
            <a:endParaRPr lang="en-US" altLang="ja-JP" dirty="0"/>
          </a:p>
          <a:p>
            <a:r>
              <a:rPr lang="ja-JP" altLang="en-US" dirty="0"/>
              <a:t>ウイルス対策ソフトを導入する</a:t>
            </a:r>
          </a:p>
        </p:txBody>
      </p:sp>
    </p:spTree>
    <p:extLst>
      <p:ext uri="{BB962C8B-B14F-4D97-AF65-F5344CB8AC3E}">
        <p14:creationId xmlns:p14="http://schemas.microsoft.com/office/powerpoint/2010/main" val="1413422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F09829-EBAB-48D1-A7FD-81384225D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セキュリティー設定の重要性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D6CF41-797F-4DE4-8098-2D0CC5663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新品の</a:t>
            </a:r>
            <a:r>
              <a:rPr lang="en-US" altLang="ja-JP" dirty="0"/>
              <a:t>PC</a:t>
            </a:r>
            <a:r>
              <a:rPr lang="ja-JP" altLang="en-US" dirty="0"/>
              <a:t>でも必ずしも安全な状態ではない</a:t>
            </a:r>
            <a:endParaRPr lang="en-US" altLang="ja-JP" dirty="0"/>
          </a:p>
          <a:p>
            <a:r>
              <a:rPr lang="ja-JP" altLang="en-US" dirty="0"/>
              <a:t>セキュリティー設定をすることが重要</a:t>
            </a:r>
            <a:endParaRPr lang="en-US" altLang="ja-JP" dirty="0"/>
          </a:p>
          <a:p>
            <a:r>
              <a:rPr lang="ja-JP" altLang="en-US" dirty="0"/>
              <a:t>常に安全な状態にして使う</a:t>
            </a:r>
          </a:p>
        </p:txBody>
      </p:sp>
    </p:spTree>
    <p:extLst>
      <p:ext uri="{BB962C8B-B14F-4D97-AF65-F5344CB8AC3E}">
        <p14:creationId xmlns:p14="http://schemas.microsoft.com/office/powerpoint/2010/main" val="1136962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60</Words>
  <Application>Microsoft Office PowerPoint</Application>
  <PresentationFormat>画面に合わせる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セキュリティー設定</vt:lpstr>
      <vt:lpstr>セキュリティー設定</vt:lpstr>
      <vt:lpstr>セキュリティー設定の重要性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セキュリティ設定</dc:title>
  <dcterms:created xsi:type="dcterms:W3CDTF">2021-04-02T01:51:42Z</dcterms:created>
  <dcterms:modified xsi:type="dcterms:W3CDTF">2021-05-06T05:24:16Z</dcterms:modified>
</cp:coreProperties>
</file>