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69" r:id="rId5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6600"/>
    <a:srgbClr val="FF9900"/>
    <a:srgbClr val="FF9966"/>
    <a:srgbClr val="CC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6" autoAdjust="0"/>
    <p:restoredTop sz="94464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571-B3F0-42B7-8697-8F94DFD4A138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90D99-1F87-450A-AF97-3C07320AD5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21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E817-41DE-4D60-BBA8-FDB255CEE17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077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88FE-1D49-4B38-BCDE-AC49EDB9DD24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89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D9C1C-C855-41D3-A644-7BACB16A4E4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4347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A6A8C-5FFF-44BC-AA55-E71AD55721C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044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D151-38F9-4EE7-9238-80F20187FC42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599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9C84-467A-433C-AC2D-00641B03CEC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62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195BF-652C-4409-AF2F-B46F9E0A4AC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868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EB9E-432A-4510-85BE-4CEFEDC93B92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853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7" y="6041363"/>
            <a:ext cx="826209" cy="365125"/>
          </a:xfrm>
        </p:spPr>
        <p:txBody>
          <a:bodyPr/>
          <a:lstStyle/>
          <a:p>
            <a:fld id="{63C4F15C-D1B9-4991-A843-5789FE5191BF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74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4EE5-2181-4120-A733-06CD8DE7A33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13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57371-9166-49E7-9A37-F59191A3164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9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5CD1-2A5E-4C75-8707-2EC3F90AA7A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26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2625-8F5A-4114-AF57-25490A254254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35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4D61D-28E6-49EB-93FE-4698581C9E97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07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944BE-5585-40E1-8F76-BDB59AAFBD9F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502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D8E8-94FB-4073-9735-2D9B6B183C72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45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94A5B-EEB5-40D1-93B1-863C51A4F5B0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510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F53610-ED6B-4AC1-8084-69C702C71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資源循環型システム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FC6898-885B-4CE6-9BF6-163A721D14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9994711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6C26D03-F023-4E21-80F4-470592DA1F4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685407-5B84-4A02-8BFE-F6308A533F46}">
  <ds:schemaRefs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E658C18-3A4B-4D69-A757-DCB934C846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1230</TotalTime>
  <Words>3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Wingdings 3</vt:lpstr>
      <vt:lpstr>ファセット</vt:lpstr>
      <vt:lpstr>資源循環型システム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持続可能な開発目標（SDGs）達成に 向けての取り組み</dc:title>
  <cp:lastPrinted>2021-03-23T01:07:36Z</cp:lastPrinted>
  <dcterms:created xsi:type="dcterms:W3CDTF">2021-03-22T08:46:01Z</dcterms:created>
  <dcterms:modified xsi:type="dcterms:W3CDTF">2021-05-06T05:31:53Z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