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19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90D99-1F87-450A-AF97-3C07320AD5B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271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4C44-888E-4E0A-AB9A-28E4039C9D5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823F-958F-4033-B5D2-40C8C9AE239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783EA-7372-471D-85FA-DB33C2CF90A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CA13E-6704-46BA-AC16-05A7072060A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FAF5B-FFA5-4A9A-A8CA-A582D91CC8D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8C007-504C-4829-8570-9A95A39C030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CDD96-3A24-46CB-A54E-66B65290A6A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399F-F375-449E-9AE3-ACF8C910F74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3C5512EB-34B1-4FC0-8727-70A73C445D8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E08-62A3-405A-9C34-EFFE68F9527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377FE-F340-4CAC-B225-909FD5D2184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8B12-5056-48F7-8C3D-8B7F7FC3059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7A09-46C1-4D44-A74E-7B4F46A34ED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26C3-7BFE-4E14-AAEE-173E2D5A2D7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0AC5-E573-47A3-A29E-5048149B239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09C9-17C4-40C1-B30F-B7F09688C5E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52842-6263-4B1A-82AA-4AF18E25738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8E2360-8000-4890-8C61-5AFE244E3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オフィスでできる節電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175AAC-E24B-4905-8824-910DE14EF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852719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27FF71-5ED6-468B-806F-A55D589615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F39996-6AE8-484D-836A-8A74DD9D7C8E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D8DA0C7-E120-4416-8F18-AB03046631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1154</TotalTime>
  <Words>5</Words>
  <Application>Microsoft Office PowerPoint</Application>
  <PresentationFormat>画面に合わせる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オフィスでできる節電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