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6" r:id="rId1"/>
  </p:sldMasterIdLst>
  <p:notesMasterIdLst>
    <p:notesMasterId r:id="rId14"/>
  </p:notesMasterIdLst>
  <p:sldIdLst>
    <p:sldId id="256" r:id="rId2"/>
    <p:sldId id="257" r:id="rId3"/>
    <p:sldId id="258" r:id="rId4"/>
    <p:sldId id="270" r:id="rId5"/>
    <p:sldId id="260" r:id="rId6"/>
    <p:sldId id="264" r:id="rId7"/>
    <p:sldId id="259" r:id="rId8"/>
    <p:sldId id="271" r:id="rId9"/>
    <p:sldId id="261" r:id="rId10"/>
    <p:sldId id="263" r:id="rId11"/>
    <p:sldId id="266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企業のSDGsの取り組み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37D-4B9D-9776-F9551C515E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37D-4B9D-9776-F9551C515E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37D-4B9D-9776-F9551C515E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37D-4B9D-9776-F9551C515E5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37D-4B9D-9776-F9551C515E5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本格的に取り組んでいる</c:v>
                </c:pt>
                <c:pt idx="1">
                  <c:v>取り組みはじめた</c:v>
                </c:pt>
                <c:pt idx="2">
                  <c:v>準備中</c:v>
                </c:pt>
                <c:pt idx="3">
                  <c:v>取り組んでいない</c:v>
                </c:pt>
                <c:pt idx="4">
                  <c:v>わからない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</c:v>
                </c:pt>
                <c:pt idx="1">
                  <c:v>52</c:v>
                </c:pt>
                <c:pt idx="2">
                  <c:v>34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F-4020-AF51-59EA9D2211A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13637-0222-44DB-9656-82CBFB1ECE56}" type="doc">
      <dgm:prSet loTypeId="urn:microsoft.com/office/officeart/2005/8/layout/orgChart1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90591DE-F89D-489C-A3F2-602A93BABEBC}">
      <dgm:prSet phldrT="[テキスト]" custT="1"/>
      <dgm:spPr/>
      <dgm:t>
        <a:bodyPr/>
        <a:lstStyle/>
        <a:p>
          <a:r>
            <a:rPr kumimoji="1" lang="ja-JP" altLang="en-US" sz="2000" dirty="0"/>
            <a:t>経営企画室</a:t>
          </a:r>
        </a:p>
      </dgm:t>
    </dgm:pt>
    <dgm:pt modelId="{C6B54EAD-63C0-4178-B95E-77A82ECCFFC5}" type="parTrans" cxnId="{CE4BE1CF-5411-4EFF-A642-1656B939FC2B}">
      <dgm:prSet/>
      <dgm:spPr/>
      <dgm:t>
        <a:bodyPr/>
        <a:lstStyle/>
        <a:p>
          <a:endParaRPr kumimoji="1" lang="ja-JP" altLang="en-US" sz="2000"/>
        </a:p>
      </dgm:t>
    </dgm:pt>
    <dgm:pt modelId="{A9E3552D-02FA-4040-87D3-7296FC976405}" type="sibTrans" cxnId="{CE4BE1CF-5411-4EFF-A642-1656B939FC2B}">
      <dgm:prSet/>
      <dgm:spPr/>
      <dgm:t>
        <a:bodyPr/>
        <a:lstStyle/>
        <a:p>
          <a:endParaRPr kumimoji="1" lang="ja-JP" altLang="en-US" sz="2000"/>
        </a:p>
      </dgm:t>
    </dgm:pt>
    <dgm:pt modelId="{F2F15B73-6A6A-4224-B418-D517AB7265E7}" type="asst">
      <dgm:prSet phldrT="[テキスト]" custT="1"/>
      <dgm:spPr/>
      <dgm:t>
        <a:bodyPr/>
        <a:lstStyle/>
        <a:p>
          <a:r>
            <a:rPr kumimoji="1" lang="en-US" altLang="ja-JP" sz="2000" dirty="0"/>
            <a:t>SDGs</a:t>
          </a:r>
          <a:br>
            <a:rPr kumimoji="1" lang="en-US" altLang="ja-JP" sz="2000" dirty="0"/>
          </a:br>
          <a:r>
            <a:rPr kumimoji="1" lang="ja-JP" altLang="en-US" sz="2000" dirty="0"/>
            <a:t>チーム</a:t>
          </a:r>
        </a:p>
      </dgm:t>
    </dgm:pt>
    <dgm:pt modelId="{FD7FAE52-4435-4E0F-8D5A-5830BD0C9586}" type="parTrans" cxnId="{DC3DF7A2-5358-4912-925D-25A090DEF3F6}">
      <dgm:prSet/>
      <dgm:spPr/>
      <dgm:t>
        <a:bodyPr/>
        <a:lstStyle/>
        <a:p>
          <a:endParaRPr kumimoji="1" lang="ja-JP" altLang="en-US" sz="2000"/>
        </a:p>
      </dgm:t>
    </dgm:pt>
    <dgm:pt modelId="{B4E70973-8EA9-4DB9-BB51-A478856185F0}" type="sibTrans" cxnId="{DC3DF7A2-5358-4912-925D-25A090DEF3F6}">
      <dgm:prSet/>
      <dgm:spPr/>
      <dgm:t>
        <a:bodyPr/>
        <a:lstStyle/>
        <a:p>
          <a:endParaRPr kumimoji="1" lang="ja-JP" altLang="en-US" sz="2000"/>
        </a:p>
      </dgm:t>
    </dgm:pt>
    <dgm:pt modelId="{7DF8461B-AD56-454E-A280-E5AC34BCC1E9}">
      <dgm:prSet phldrT="[テキスト]" custT="1"/>
      <dgm:spPr/>
      <dgm:t>
        <a:bodyPr/>
        <a:lstStyle/>
        <a:p>
          <a:r>
            <a:rPr kumimoji="1" lang="ja-JP" altLang="en-US" sz="2000" dirty="0"/>
            <a:t>開発部</a:t>
          </a:r>
        </a:p>
      </dgm:t>
    </dgm:pt>
    <dgm:pt modelId="{33CC20EF-88BA-42A3-ABBB-EFB6347F2C57}" type="parTrans" cxnId="{3CC447F3-11AE-495D-A84C-E4C9342228E3}">
      <dgm:prSet/>
      <dgm:spPr/>
      <dgm:t>
        <a:bodyPr/>
        <a:lstStyle/>
        <a:p>
          <a:endParaRPr kumimoji="1" lang="ja-JP" altLang="en-US" sz="2000"/>
        </a:p>
      </dgm:t>
    </dgm:pt>
    <dgm:pt modelId="{039FC644-E6E0-4158-B8C0-26132304B12D}" type="sibTrans" cxnId="{3CC447F3-11AE-495D-A84C-E4C9342228E3}">
      <dgm:prSet/>
      <dgm:spPr/>
      <dgm:t>
        <a:bodyPr/>
        <a:lstStyle/>
        <a:p>
          <a:endParaRPr kumimoji="1" lang="ja-JP" altLang="en-US" sz="2000"/>
        </a:p>
      </dgm:t>
    </dgm:pt>
    <dgm:pt modelId="{C1B49E20-3626-49C5-8929-B2362580C462}">
      <dgm:prSet phldrT="[テキスト]" custT="1"/>
      <dgm:spPr/>
      <dgm:t>
        <a:bodyPr/>
        <a:lstStyle/>
        <a:p>
          <a:r>
            <a:rPr kumimoji="1" lang="ja-JP" altLang="en-US" sz="2000" dirty="0"/>
            <a:t>技術部</a:t>
          </a:r>
        </a:p>
      </dgm:t>
    </dgm:pt>
    <dgm:pt modelId="{FB0B7CE6-C22C-43C8-9653-B9EBABADBEE5}" type="parTrans" cxnId="{ECA63F37-410E-487A-B19C-44461811A3F2}">
      <dgm:prSet/>
      <dgm:spPr/>
      <dgm:t>
        <a:bodyPr/>
        <a:lstStyle/>
        <a:p>
          <a:endParaRPr kumimoji="1" lang="ja-JP" altLang="en-US" sz="2000"/>
        </a:p>
      </dgm:t>
    </dgm:pt>
    <dgm:pt modelId="{255886E6-7DF1-4369-B247-0917B4089511}" type="sibTrans" cxnId="{ECA63F37-410E-487A-B19C-44461811A3F2}">
      <dgm:prSet/>
      <dgm:spPr/>
      <dgm:t>
        <a:bodyPr/>
        <a:lstStyle/>
        <a:p>
          <a:endParaRPr kumimoji="1" lang="ja-JP" altLang="en-US" sz="2000"/>
        </a:p>
      </dgm:t>
    </dgm:pt>
    <dgm:pt modelId="{DAD2D74A-4909-469F-9AF6-EF6B2C63D8DB}">
      <dgm:prSet phldrT="[テキスト]" custT="1"/>
      <dgm:spPr/>
      <dgm:t>
        <a:bodyPr/>
        <a:lstStyle/>
        <a:p>
          <a:r>
            <a:rPr kumimoji="1" lang="ja-JP" altLang="en-US" sz="2000" dirty="0"/>
            <a:t>営業部</a:t>
          </a:r>
        </a:p>
      </dgm:t>
    </dgm:pt>
    <dgm:pt modelId="{31AA1B6F-4929-400D-A6C2-229C643BA544}" type="parTrans" cxnId="{A9456AF2-D2F6-4AC8-B3B4-DBF2C236617D}">
      <dgm:prSet/>
      <dgm:spPr/>
      <dgm:t>
        <a:bodyPr/>
        <a:lstStyle/>
        <a:p>
          <a:endParaRPr kumimoji="1" lang="ja-JP" altLang="en-US" sz="2000"/>
        </a:p>
      </dgm:t>
    </dgm:pt>
    <dgm:pt modelId="{6EC2CAC2-C0BD-448B-A734-C639532B1D63}" type="sibTrans" cxnId="{A9456AF2-D2F6-4AC8-B3B4-DBF2C236617D}">
      <dgm:prSet/>
      <dgm:spPr/>
      <dgm:t>
        <a:bodyPr/>
        <a:lstStyle/>
        <a:p>
          <a:endParaRPr kumimoji="1" lang="ja-JP" altLang="en-US" sz="2000"/>
        </a:p>
      </dgm:t>
    </dgm:pt>
    <dgm:pt modelId="{6892D147-CEF9-4822-B29D-EBB50A89EF7E}">
      <dgm:prSet phldrT="[テキスト]" custT="1"/>
      <dgm:spPr/>
      <dgm:t>
        <a:bodyPr/>
        <a:lstStyle/>
        <a:p>
          <a:r>
            <a:rPr kumimoji="1" lang="ja-JP" altLang="en-US" sz="2000" dirty="0"/>
            <a:t>業務部</a:t>
          </a:r>
        </a:p>
      </dgm:t>
    </dgm:pt>
    <dgm:pt modelId="{7CD29F9E-4F21-4F0C-89AC-AB2A16D2FD0F}" type="parTrans" cxnId="{C5E98B92-DF9F-46EC-93ED-32A8BCE954CD}">
      <dgm:prSet/>
      <dgm:spPr/>
      <dgm:t>
        <a:bodyPr/>
        <a:lstStyle/>
        <a:p>
          <a:endParaRPr kumimoji="1" lang="ja-JP" altLang="en-US" sz="2000"/>
        </a:p>
      </dgm:t>
    </dgm:pt>
    <dgm:pt modelId="{FAE93CB2-102A-488E-84FA-8A50F3941503}" type="sibTrans" cxnId="{C5E98B92-DF9F-46EC-93ED-32A8BCE954CD}">
      <dgm:prSet/>
      <dgm:spPr/>
      <dgm:t>
        <a:bodyPr/>
        <a:lstStyle/>
        <a:p>
          <a:endParaRPr kumimoji="1" lang="ja-JP" altLang="en-US" sz="2000"/>
        </a:p>
      </dgm:t>
    </dgm:pt>
    <dgm:pt modelId="{2181912E-5B4C-4F11-A50E-6CAAD2812A5F}" type="pres">
      <dgm:prSet presAssocID="{8AF13637-0222-44DB-9656-82CBFB1ECE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3FFFE12-D6FB-4F8A-85FF-FBE0B3970383}" type="pres">
      <dgm:prSet presAssocID="{590591DE-F89D-489C-A3F2-602A93BABEBC}" presName="hierRoot1" presStyleCnt="0">
        <dgm:presLayoutVars>
          <dgm:hierBranch val="init"/>
        </dgm:presLayoutVars>
      </dgm:prSet>
      <dgm:spPr/>
    </dgm:pt>
    <dgm:pt modelId="{E8F2E2D9-2983-4867-A7BE-841C66988C34}" type="pres">
      <dgm:prSet presAssocID="{590591DE-F89D-489C-A3F2-602A93BABEBC}" presName="rootComposite1" presStyleCnt="0"/>
      <dgm:spPr/>
    </dgm:pt>
    <dgm:pt modelId="{72388925-102E-433C-BA13-4B496E661A3F}" type="pres">
      <dgm:prSet presAssocID="{590591DE-F89D-489C-A3F2-602A93BABEBC}" presName="rootText1" presStyleLbl="node0" presStyleIdx="0" presStyleCnt="1">
        <dgm:presLayoutVars>
          <dgm:chPref val="3"/>
        </dgm:presLayoutVars>
      </dgm:prSet>
      <dgm:spPr/>
    </dgm:pt>
    <dgm:pt modelId="{9F4C19FD-6339-4504-85D2-E3C12F854D9B}" type="pres">
      <dgm:prSet presAssocID="{590591DE-F89D-489C-A3F2-602A93BABEBC}" presName="rootConnector1" presStyleLbl="node1" presStyleIdx="0" presStyleCnt="0"/>
      <dgm:spPr/>
    </dgm:pt>
    <dgm:pt modelId="{426B08BB-0AFD-481D-BD52-2E442A5240B1}" type="pres">
      <dgm:prSet presAssocID="{590591DE-F89D-489C-A3F2-602A93BABEBC}" presName="hierChild2" presStyleCnt="0"/>
      <dgm:spPr/>
    </dgm:pt>
    <dgm:pt modelId="{A18535F4-F8B4-4383-979C-8B17D01E714C}" type="pres">
      <dgm:prSet presAssocID="{7CD29F9E-4F21-4F0C-89AC-AB2A16D2FD0F}" presName="Name37" presStyleLbl="parChTrans1D2" presStyleIdx="0" presStyleCnt="5"/>
      <dgm:spPr/>
    </dgm:pt>
    <dgm:pt modelId="{A3E6A421-1C20-49D3-8C24-28C8C16A15C1}" type="pres">
      <dgm:prSet presAssocID="{6892D147-CEF9-4822-B29D-EBB50A89EF7E}" presName="hierRoot2" presStyleCnt="0">
        <dgm:presLayoutVars>
          <dgm:hierBranch val="init"/>
        </dgm:presLayoutVars>
      </dgm:prSet>
      <dgm:spPr/>
    </dgm:pt>
    <dgm:pt modelId="{A10073C0-8911-4B17-972F-8541822C1352}" type="pres">
      <dgm:prSet presAssocID="{6892D147-CEF9-4822-B29D-EBB50A89EF7E}" presName="rootComposite" presStyleCnt="0"/>
      <dgm:spPr/>
    </dgm:pt>
    <dgm:pt modelId="{3782B1BC-E3E2-4639-B6A0-903117E03ACD}" type="pres">
      <dgm:prSet presAssocID="{6892D147-CEF9-4822-B29D-EBB50A89EF7E}" presName="rootText" presStyleLbl="node2" presStyleIdx="0" presStyleCnt="4">
        <dgm:presLayoutVars>
          <dgm:chPref val="3"/>
        </dgm:presLayoutVars>
      </dgm:prSet>
      <dgm:spPr/>
    </dgm:pt>
    <dgm:pt modelId="{89873FA1-0D25-4025-9C51-D9D6FC6ED161}" type="pres">
      <dgm:prSet presAssocID="{6892D147-CEF9-4822-B29D-EBB50A89EF7E}" presName="rootConnector" presStyleLbl="node2" presStyleIdx="0" presStyleCnt="4"/>
      <dgm:spPr/>
    </dgm:pt>
    <dgm:pt modelId="{2C81DF35-979F-4FAF-B28A-FDBA02B1BDC6}" type="pres">
      <dgm:prSet presAssocID="{6892D147-CEF9-4822-B29D-EBB50A89EF7E}" presName="hierChild4" presStyleCnt="0"/>
      <dgm:spPr/>
    </dgm:pt>
    <dgm:pt modelId="{ACFADA97-FBCE-4F11-9A19-B91E1B2FFE1D}" type="pres">
      <dgm:prSet presAssocID="{6892D147-CEF9-4822-B29D-EBB50A89EF7E}" presName="hierChild5" presStyleCnt="0"/>
      <dgm:spPr/>
    </dgm:pt>
    <dgm:pt modelId="{2608AFA8-290B-42CB-AE5B-7632B2BEEDAC}" type="pres">
      <dgm:prSet presAssocID="{33CC20EF-88BA-42A3-ABBB-EFB6347F2C57}" presName="Name37" presStyleLbl="parChTrans1D2" presStyleIdx="1" presStyleCnt="5"/>
      <dgm:spPr/>
    </dgm:pt>
    <dgm:pt modelId="{BDC994BE-FCF6-4561-991F-E9464DCD3BD6}" type="pres">
      <dgm:prSet presAssocID="{7DF8461B-AD56-454E-A280-E5AC34BCC1E9}" presName="hierRoot2" presStyleCnt="0">
        <dgm:presLayoutVars>
          <dgm:hierBranch val="init"/>
        </dgm:presLayoutVars>
      </dgm:prSet>
      <dgm:spPr/>
    </dgm:pt>
    <dgm:pt modelId="{F612ADB6-2C62-41F4-B058-7EB824CBEBB1}" type="pres">
      <dgm:prSet presAssocID="{7DF8461B-AD56-454E-A280-E5AC34BCC1E9}" presName="rootComposite" presStyleCnt="0"/>
      <dgm:spPr/>
    </dgm:pt>
    <dgm:pt modelId="{0746C6A7-922B-419F-80A1-3931C0B7C862}" type="pres">
      <dgm:prSet presAssocID="{7DF8461B-AD56-454E-A280-E5AC34BCC1E9}" presName="rootText" presStyleLbl="node2" presStyleIdx="1" presStyleCnt="4">
        <dgm:presLayoutVars>
          <dgm:chPref val="3"/>
        </dgm:presLayoutVars>
      </dgm:prSet>
      <dgm:spPr/>
    </dgm:pt>
    <dgm:pt modelId="{E7078491-4889-4F7D-A87F-10E153C5C4AB}" type="pres">
      <dgm:prSet presAssocID="{7DF8461B-AD56-454E-A280-E5AC34BCC1E9}" presName="rootConnector" presStyleLbl="node2" presStyleIdx="1" presStyleCnt="4"/>
      <dgm:spPr/>
    </dgm:pt>
    <dgm:pt modelId="{3D1B1EF0-EC0E-475C-82D6-6AA0B7E43F4C}" type="pres">
      <dgm:prSet presAssocID="{7DF8461B-AD56-454E-A280-E5AC34BCC1E9}" presName="hierChild4" presStyleCnt="0"/>
      <dgm:spPr/>
    </dgm:pt>
    <dgm:pt modelId="{86CAA663-5F74-4C00-A67F-6451548CFD87}" type="pres">
      <dgm:prSet presAssocID="{7DF8461B-AD56-454E-A280-E5AC34BCC1E9}" presName="hierChild5" presStyleCnt="0"/>
      <dgm:spPr/>
    </dgm:pt>
    <dgm:pt modelId="{B9DEF0F8-4824-4795-99E4-347A4D77241A}" type="pres">
      <dgm:prSet presAssocID="{FB0B7CE6-C22C-43C8-9653-B9EBABADBEE5}" presName="Name37" presStyleLbl="parChTrans1D2" presStyleIdx="2" presStyleCnt="5"/>
      <dgm:spPr/>
    </dgm:pt>
    <dgm:pt modelId="{3DCB1654-0F20-4F2A-BAE7-F53C93266AE4}" type="pres">
      <dgm:prSet presAssocID="{C1B49E20-3626-49C5-8929-B2362580C462}" presName="hierRoot2" presStyleCnt="0">
        <dgm:presLayoutVars>
          <dgm:hierBranch val="init"/>
        </dgm:presLayoutVars>
      </dgm:prSet>
      <dgm:spPr/>
    </dgm:pt>
    <dgm:pt modelId="{7C46C668-D4F7-484F-BBD7-873F8FA8B2F4}" type="pres">
      <dgm:prSet presAssocID="{C1B49E20-3626-49C5-8929-B2362580C462}" presName="rootComposite" presStyleCnt="0"/>
      <dgm:spPr/>
    </dgm:pt>
    <dgm:pt modelId="{593A5F9F-FE88-4BAE-8240-66B7FDAEA1E1}" type="pres">
      <dgm:prSet presAssocID="{C1B49E20-3626-49C5-8929-B2362580C462}" presName="rootText" presStyleLbl="node2" presStyleIdx="2" presStyleCnt="4">
        <dgm:presLayoutVars>
          <dgm:chPref val="3"/>
        </dgm:presLayoutVars>
      </dgm:prSet>
      <dgm:spPr/>
    </dgm:pt>
    <dgm:pt modelId="{AD7F8805-3655-4AF7-A96E-F760A9248CED}" type="pres">
      <dgm:prSet presAssocID="{C1B49E20-3626-49C5-8929-B2362580C462}" presName="rootConnector" presStyleLbl="node2" presStyleIdx="2" presStyleCnt="4"/>
      <dgm:spPr/>
    </dgm:pt>
    <dgm:pt modelId="{64941E90-72D3-422A-9F85-EEFE952BB85D}" type="pres">
      <dgm:prSet presAssocID="{C1B49E20-3626-49C5-8929-B2362580C462}" presName="hierChild4" presStyleCnt="0"/>
      <dgm:spPr/>
    </dgm:pt>
    <dgm:pt modelId="{576637C5-F8E0-4F23-8F12-6526A6CAC4F3}" type="pres">
      <dgm:prSet presAssocID="{C1B49E20-3626-49C5-8929-B2362580C462}" presName="hierChild5" presStyleCnt="0"/>
      <dgm:spPr/>
    </dgm:pt>
    <dgm:pt modelId="{F9B6E39B-E5AA-4E2C-B4C6-9AC13143E699}" type="pres">
      <dgm:prSet presAssocID="{31AA1B6F-4929-400D-A6C2-229C643BA544}" presName="Name37" presStyleLbl="parChTrans1D2" presStyleIdx="3" presStyleCnt="5"/>
      <dgm:spPr/>
    </dgm:pt>
    <dgm:pt modelId="{B90D0AF9-06A4-4AAA-9746-B5E5A37BB7C8}" type="pres">
      <dgm:prSet presAssocID="{DAD2D74A-4909-469F-9AF6-EF6B2C63D8DB}" presName="hierRoot2" presStyleCnt="0">
        <dgm:presLayoutVars>
          <dgm:hierBranch val="init"/>
        </dgm:presLayoutVars>
      </dgm:prSet>
      <dgm:spPr/>
    </dgm:pt>
    <dgm:pt modelId="{01F346E2-C77F-47FC-83A4-DA2F45F36387}" type="pres">
      <dgm:prSet presAssocID="{DAD2D74A-4909-469F-9AF6-EF6B2C63D8DB}" presName="rootComposite" presStyleCnt="0"/>
      <dgm:spPr/>
    </dgm:pt>
    <dgm:pt modelId="{1460B125-AF88-4DBC-8FC7-38CB3079D453}" type="pres">
      <dgm:prSet presAssocID="{DAD2D74A-4909-469F-9AF6-EF6B2C63D8DB}" presName="rootText" presStyleLbl="node2" presStyleIdx="3" presStyleCnt="4">
        <dgm:presLayoutVars>
          <dgm:chPref val="3"/>
        </dgm:presLayoutVars>
      </dgm:prSet>
      <dgm:spPr/>
    </dgm:pt>
    <dgm:pt modelId="{D0B281DA-1235-4B2A-8BD6-EC6C083CF824}" type="pres">
      <dgm:prSet presAssocID="{DAD2D74A-4909-469F-9AF6-EF6B2C63D8DB}" presName="rootConnector" presStyleLbl="node2" presStyleIdx="3" presStyleCnt="4"/>
      <dgm:spPr/>
    </dgm:pt>
    <dgm:pt modelId="{DB370D84-1342-4061-BB1D-DB0F1708DF75}" type="pres">
      <dgm:prSet presAssocID="{DAD2D74A-4909-469F-9AF6-EF6B2C63D8DB}" presName="hierChild4" presStyleCnt="0"/>
      <dgm:spPr/>
    </dgm:pt>
    <dgm:pt modelId="{F5A3741E-CC13-474E-B05D-89E63F38B4B4}" type="pres">
      <dgm:prSet presAssocID="{DAD2D74A-4909-469F-9AF6-EF6B2C63D8DB}" presName="hierChild5" presStyleCnt="0"/>
      <dgm:spPr/>
    </dgm:pt>
    <dgm:pt modelId="{0D2D3F2C-C5A6-4DC0-9909-60A998FB38E5}" type="pres">
      <dgm:prSet presAssocID="{590591DE-F89D-489C-A3F2-602A93BABEBC}" presName="hierChild3" presStyleCnt="0"/>
      <dgm:spPr/>
    </dgm:pt>
    <dgm:pt modelId="{98700E1B-16FF-4D8C-9F58-DDE87288BC84}" type="pres">
      <dgm:prSet presAssocID="{FD7FAE52-4435-4E0F-8D5A-5830BD0C9586}" presName="Name111" presStyleLbl="parChTrans1D2" presStyleIdx="4" presStyleCnt="5"/>
      <dgm:spPr/>
    </dgm:pt>
    <dgm:pt modelId="{00A2D109-B9FC-468B-A650-CC3861883AB8}" type="pres">
      <dgm:prSet presAssocID="{F2F15B73-6A6A-4224-B418-D517AB7265E7}" presName="hierRoot3" presStyleCnt="0">
        <dgm:presLayoutVars>
          <dgm:hierBranch val="init"/>
        </dgm:presLayoutVars>
      </dgm:prSet>
      <dgm:spPr/>
    </dgm:pt>
    <dgm:pt modelId="{D9E16EBB-48C6-4296-8AF4-763B77628722}" type="pres">
      <dgm:prSet presAssocID="{F2F15B73-6A6A-4224-B418-D517AB7265E7}" presName="rootComposite3" presStyleCnt="0"/>
      <dgm:spPr/>
    </dgm:pt>
    <dgm:pt modelId="{6C03F66B-949D-40DF-8CF5-16EDC7D550BE}" type="pres">
      <dgm:prSet presAssocID="{F2F15B73-6A6A-4224-B418-D517AB7265E7}" presName="rootText3" presStyleLbl="asst1" presStyleIdx="0" presStyleCnt="1">
        <dgm:presLayoutVars>
          <dgm:chPref val="3"/>
        </dgm:presLayoutVars>
      </dgm:prSet>
      <dgm:spPr/>
    </dgm:pt>
    <dgm:pt modelId="{7660D881-F093-4452-8963-C30C184CE602}" type="pres">
      <dgm:prSet presAssocID="{F2F15B73-6A6A-4224-B418-D517AB7265E7}" presName="rootConnector3" presStyleLbl="asst1" presStyleIdx="0" presStyleCnt="1"/>
      <dgm:spPr/>
    </dgm:pt>
    <dgm:pt modelId="{2673BC41-A78C-4719-A203-1B2E8317178C}" type="pres">
      <dgm:prSet presAssocID="{F2F15B73-6A6A-4224-B418-D517AB7265E7}" presName="hierChild6" presStyleCnt="0"/>
      <dgm:spPr/>
    </dgm:pt>
    <dgm:pt modelId="{B7CA750A-FDE3-437B-B371-1928B38FAF39}" type="pres">
      <dgm:prSet presAssocID="{F2F15B73-6A6A-4224-B418-D517AB7265E7}" presName="hierChild7" presStyleCnt="0"/>
      <dgm:spPr/>
    </dgm:pt>
  </dgm:ptLst>
  <dgm:cxnLst>
    <dgm:cxn modelId="{9E92CE03-49C8-442F-A560-23B38CAC516B}" type="presOf" srcId="{FB0B7CE6-C22C-43C8-9653-B9EBABADBEE5}" destId="{B9DEF0F8-4824-4795-99E4-347A4D77241A}" srcOrd="0" destOrd="0" presId="urn:microsoft.com/office/officeart/2005/8/layout/orgChart1"/>
    <dgm:cxn modelId="{ED98781C-3254-4591-B96D-83C70CBF19A5}" type="presOf" srcId="{7DF8461B-AD56-454E-A280-E5AC34BCC1E9}" destId="{0746C6A7-922B-419F-80A1-3931C0B7C862}" srcOrd="0" destOrd="0" presId="urn:microsoft.com/office/officeart/2005/8/layout/orgChart1"/>
    <dgm:cxn modelId="{4757361D-2B27-48EA-A09E-B96DCDF67213}" type="presOf" srcId="{7CD29F9E-4F21-4F0C-89AC-AB2A16D2FD0F}" destId="{A18535F4-F8B4-4383-979C-8B17D01E714C}" srcOrd="0" destOrd="0" presId="urn:microsoft.com/office/officeart/2005/8/layout/orgChart1"/>
    <dgm:cxn modelId="{74671B1E-CF32-4014-B68C-A8A8DB2A46DC}" type="presOf" srcId="{FD7FAE52-4435-4E0F-8D5A-5830BD0C9586}" destId="{98700E1B-16FF-4D8C-9F58-DDE87288BC84}" srcOrd="0" destOrd="0" presId="urn:microsoft.com/office/officeart/2005/8/layout/orgChart1"/>
    <dgm:cxn modelId="{5C742125-6799-4194-B92B-D9A2E0F236CB}" type="presOf" srcId="{F2F15B73-6A6A-4224-B418-D517AB7265E7}" destId="{7660D881-F093-4452-8963-C30C184CE602}" srcOrd="1" destOrd="0" presId="urn:microsoft.com/office/officeart/2005/8/layout/orgChart1"/>
    <dgm:cxn modelId="{C4D4FE27-6045-4235-8074-F2394871300E}" type="presOf" srcId="{F2F15B73-6A6A-4224-B418-D517AB7265E7}" destId="{6C03F66B-949D-40DF-8CF5-16EDC7D550BE}" srcOrd="0" destOrd="0" presId="urn:microsoft.com/office/officeart/2005/8/layout/orgChart1"/>
    <dgm:cxn modelId="{7543052B-6750-4A25-BB7F-54F6910BA075}" type="presOf" srcId="{C1B49E20-3626-49C5-8929-B2362580C462}" destId="{AD7F8805-3655-4AF7-A96E-F760A9248CED}" srcOrd="1" destOrd="0" presId="urn:microsoft.com/office/officeart/2005/8/layout/orgChart1"/>
    <dgm:cxn modelId="{ECA63F37-410E-487A-B19C-44461811A3F2}" srcId="{590591DE-F89D-489C-A3F2-602A93BABEBC}" destId="{C1B49E20-3626-49C5-8929-B2362580C462}" srcOrd="3" destOrd="0" parTransId="{FB0B7CE6-C22C-43C8-9653-B9EBABADBEE5}" sibTransId="{255886E6-7DF1-4369-B247-0917B4089511}"/>
    <dgm:cxn modelId="{066BFA4E-3CF1-4427-A731-AFECE5B41CF2}" type="presOf" srcId="{6892D147-CEF9-4822-B29D-EBB50A89EF7E}" destId="{89873FA1-0D25-4025-9C51-D9D6FC6ED161}" srcOrd="1" destOrd="0" presId="urn:microsoft.com/office/officeart/2005/8/layout/orgChart1"/>
    <dgm:cxn modelId="{DB852572-A73B-423D-9FDF-287484511556}" type="presOf" srcId="{8AF13637-0222-44DB-9656-82CBFB1ECE56}" destId="{2181912E-5B4C-4F11-A50E-6CAAD2812A5F}" srcOrd="0" destOrd="0" presId="urn:microsoft.com/office/officeart/2005/8/layout/orgChart1"/>
    <dgm:cxn modelId="{FBD0F355-D70E-48EF-BC72-E723AEB23BC2}" type="presOf" srcId="{31AA1B6F-4929-400D-A6C2-229C643BA544}" destId="{F9B6E39B-E5AA-4E2C-B4C6-9AC13143E699}" srcOrd="0" destOrd="0" presId="urn:microsoft.com/office/officeart/2005/8/layout/orgChart1"/>
    <dgm:cxn modelId="{C5E98B92-DF9F-46EC-93ED-32A8BCE954CD}" srcId="{590591DE-F89D-489C-A3F2-602A93BABEBC}" destId="{6892D147-CEF9-4822-B29D-EBB50A89EF7E}" srcOrd="1" destOrd="0" parTransId="{7CD29F9E-4F21-4F0C-89AC-AB2A16D2FD0F}" sibTransId="{FAE93CB2-102A-488E-84FA-8A50F3941503}"/>
    <dgm:cxn modelId="{DC3DF7A2-5358-4912-925D-25A090DEF3F6}" srcId="{590591DE-F89D-489C-A3F2-602A93BABEBC}" destId="{F2F15B73-6A6A-4224-B418-D517AB7265E7}" srcOrd="0" destOrd="0" parTransId="{FD7FAE52-4435-4E0F-8D5A-5830BD0C9586}" sibTransId="{B4E70973-8EA9-4DB9-BB51-A478856185F0}"/>
    <dgm:cxn modelId="{C52C62B1-227B-4D2E-96BB-6DDF6CD083CF}" type="presOf" srcId="{C1B49E20-3626-49C5-8929-B2362580C462}" destId="{593A5F9F-FE88-4BAE-8240-66B7FDAEA1E1}" srcOrd="0" destOrd="0" presId="urn:microsoft.com/office/officeart/2005/8/layout/orgChart1"/>
    <dgm:cxn modelId="{95AD8CC0-403C-4CF7-8DF8-4BE8571AC467}" type="presOf" srcId="{DAD2D74A-4909-469F-9AF6-EF6B2C63D8DB}" destId="{D0B281DA-1235-4B2A-8BD6-EC6C083CF824}" srcOrd="1" destOrd="0" presId="urn:microsoft.com/office/officeart/2005/8/layout/orgChart1"/>
    <dgm:cxn modelId="{A2E2E5C2-9A5B-48DF-BEA6-6E67B74A25F8}" type="presOf" srcId="{6892D147-CEF9-4822-B29D-EBB50A89EF7E}" destId="{3782B1BC-E3E2-4639-B6A0-903117E03ACD}" srcOrd="0" destOrd="0" presId="urn:microsoft.com/office/officeart/2005/8/layout/orgChart1"/>
    <dgm:cxn modelId="{CE4BE1CF-5411-4EFF-A642-1656B939FC2B}" srcId="{8AF13637-0222-44DB-9656-82CBFB1ECE56}" destId="{590591DE-F89D-489C-A3F2-602A93BABEBC}" srcOrd="0" destOrd="0" parTransId="{C6B54EAD-63C0-4178-B95E-77A82ECCFFC5}" sibTransId="{A9E3552D-02FA-4040-87D3-7296FC976405}"/>
    <dgm:cxn modelId="{5E69F5E2-5744-4B05-B8B8-DE839DA3EF8F}" type="presOf" srcId="{DAD2D74A-4909-469F-9AF6-EF6B2C63D8DB}" destId="{1460B125-AF88-4DBC-8FC7-38CB3079D453}" srcOrd="0" destOrd="0" presId="urn:microsoft.com/office/officeart/2005/8/layout/orgChart1"/>
    <dgm:cxn modelId="{6CF6EBE9-972E-4296-A918-96F646F23062}" type="presOf" srcId="{590591DE-F89D-489C-A3F2-602A93BABEBC}" destId="{72388925-102E-433C-BA13-4B496E661A3F}" srcOrd="0" destOrd="0" presId="urn:microsoft.com/office/officeart/2005/8/layout/orgChart1"/>
    <dgm:cxn modelId="{935ABFF0-BCFE-4804-B07B-33A813AEAE9F}" type="presOf" srcId="{33CC20EF-88BA-42A3-ABBB-EFB6347F2C57}" destId="{2608AFA8-290B-42CB-AE5B-7632B2BEEDAC}" srcOrd="0" destOrd="0" presId="urn:microsoft.com/office/officeart/2005/8/layout/orgChart1"/>
    <dgm:cxn modelId="{99C21EF1-5FF5-4F02-AAA1-05FC254DEEA5}" type="presOf" srcId="{7DF8461B-AD56-454E-A280-E5AC34BCC1E9}" destId="{E7078491-4889-4F7D-A87F-10E153C5C4AB}" srcOrd="1" destOrd="0" presId="urn:microsoft.com/office/officeart/2005/8/layout/orgChart1"/>
    <dgm:cxn modelId="{A9456AF2-D2F6-4AC8-B3B4-DBF2C236617D}" srcId="{590591DE-F89D-489C-A3F2-602A93BABEBC}" destId="{DAD2D74A-4909-469F-9AF6-EF6B2C63D8DB}" srcOrd="4" destOrd="0" parTransId="{31AA1B6F-4929-400D-A6C2-229C643BA544}" sibTransId="{6EC2CAC2-C0BD-448B-A734-C639532B1D63}"/>
    <dgm:cxn modelId="{3CC447F3-11AE-495D-A84C-E4C9342228E3}" srcId="{590591DE-F89D-489C-A3F2-602A93BABEBC}" destId="{7DF8461B-AD56-454E-A280-E5AC34BCC1E9}" srcOrd="2" destOrd="0" parTransId="{33CC20EF-88BA-42A3-ABBB-EFB6347F2C57}" sibTransId="{039FC644-E6E0-4158-B8C0-26132304B12D}"/>
    <dgm:cxn modelId="{C4F93CF6-4031-4E39-94BB-D37A4729403B}" type="presOf" srcId="{590591DE-F89D-489C-A3F2-602A93BABEBC}" destId="{9F4C19FD-6339-4504-85D2-E3C12F854D9B}" srcOrd="1" destOrd="0" presId="urn:microsoft.com/office/officeart/2005/8/layout/orgChart1"/>
    <dgm:cxn modelId="{944BEE16-1368-474C-9B61-4BA826D52B16}" type="presParOf" srcId="{2181912E-5B4C-4F11-A50E-6CAAD2812A5F}" destId="{43FFFE12-D6FB-4F8A-85FF-FBE0B3970383}" srcOrd="0" destOrd="0" presId="urn:microsoft.com/office/officeart/2005/8/layout/orgChart1"/>
    <dgm:cxn modelId="{18B9C933-79BF-40B0-8770-EAC9F3D687CF}" type="presParOf" srcId="{43FFFE12-D6FB-4F8A-85FF-FBE0B3970383}" destId="{E8F2E2D9-2983-4867-A7BE-841C66988C34}" srcOrd="0" destOrd="0" presId="urn:microsoft.com/office/officeart/2005/8/layout/orgChart1"/>
    <dgm:cxn modelId="{76231560-CB97-48D8-9928-017F3D991A2C}" type="presParOf" srcId="{E8F2E2D9-2983-4867-A7BE-841C66988C34}" destId="{72388925-102E-433C-BA13-4B496E661A3F}" srcOrd="0" destOrd="0" presId="urn:microsoft.com/office/officeart/2005/8/layout/orgChart1"/>
    <dgm:cxn modelId="{DCBC73FF-E208-4774-AC18-83F41A712F9A}" type="presParOf" srcId="{E8F2E2D9-2983-4867-A7BE-841C66988C34}" destId="{9F4C19FD-6339-4504-85D2-E3C12F854D9B}" srcOrd="1" destOrd="0" presId="urn:microsoft.com/office/officeart/2005/8/layout/orgChart1"/>
    <dgm:cxn modelId="{7E439588-D007-4A65-9000-A11D88BEDB82}" type="presParOf" srcId="{43FFFE12-D6FB-4F8A-85FF-FBE0B3970383}" destId="{426B08BB-0AFD-481D-BD52-2E442A5240B1}" srcOrd="1" destOrd="0" presId="urn:microsoft.com/office/officeart/2005/8/layout/orgChart1"/>
    <dgm:cxn modelId="{72CF5280-CD93-4A2B-8213-6668E7699CA9}" type="presParOf" srcId="{426B08BB-0AFD-481D-BD52-2E442A5240B1}" destId="{A18535F4-F8B4-4383-979C-8B17D01E714C}" srcOrd="0" destOrd="0" presId="urn:microsoft.com/office/officeart/2005/8/layout/orgChart1"/>
    <dgm:cxn modelId="{DC0A1D23-8C7B-46A7-9209-7576BD426F3B}" type="presParOf" srcId="{426B08BB-0AFD-481D-BD52-2E442A5240B1}" destId="{A3E6A421-1C20-49D3-8C24-28C8C16A15C1}" srcOrd="1" destOrd="0" presId="urn:microsoft.com/office/officeart/2005/8/layout/orgChart1"/>
    <dgm:cxn modelId="{E787AEDA-D56D-4B72-87F5-D469131DB448}" type="presParOf" srcId="{A3E6A421-1C20-49D3-8C24-28C8C16A15C1}" destId="{A10073C0-8911-4B17-972F-8541822C1352}" srcOrd="0" destOrd="0" presId="urn:microsoft.com/office/officeart/2005/8/layout/orgChart1"/>
    <dgm:cxn modelId="{B435B275-E600-4EFA-B989-D2DE5C255559}" type="presParOf" srcId="{A10073C0-8911-4B17-972F-8541822C1352}" destId="{3782B1BC-E3E2-4639-B6A0-903117E03ACD}" srcOrd="0" destOrd="0" presId="urn:microsoft.com/office/officeart/2005/8/layout/orgChart1"/>
    <dgm:cxn modelId="{558DA8E2-E147-41A8-8E13-A5F9FCFA36F4}" type="presParOf" srcId="{A10073C0-8911-4B17-972F-8541822C1352}" destId="{89873FA1-0D25-4025-9C51-D9D6FC6ED161}" srcOrd="1" destOrd="0" presId="urn:microsoft.com/office/officeart/2005/8/layout/orgChart1"/>
    <dgm:cxn modelId="{FCEA23DD-C3B1-4770-82B8-BF7074428043}" type="presParOf" srcId="{A3E6A421-1C20-49D3-8C24-28C8C16A15C1}" destId="{2C81DF35-979F-4FAF-B28A-FDBA02B1BDC6}" srcOrd="1" destOrd="0" presId="urn:microsoft.com/office/officeart/2005/8/layout/orgChart1"/>
    <dgm:cxn modelId="{F82A85C0-3899-44B7-8679-28D3BDDF7481}" type="presParOf" srcId="{A3E6A421-1C20-49D3-8C24-28C8C16A15C1}" destId="{ACFADA97-FBCE-4F11-9A19-B91E1B2FFE1D}" srcOrd="2" destOrd="0" presId="urn:microsoft.com/office/officeart/2005/8/layout/orgChart1"/>
    <dgm:cxn modelId="{705E7D7F-9E38-409A-A75E-D3B41AD3DFC2}" type="presParOf" srcId="{426B08BB-0AFD-481D-BD52-2E442A5240B1}" destId="{2608AFA8-290B-42CB-AE5B-7632B2BEEDAC}" srcOrd="2" destOrd="0" presId="urn:microsoft.com/office/officeart/2005/8/layout/orgChart1"/>
    <dgm:cxn modelId="{090F5F63-7505-4951-9211-BB4A0BFA694D}" type="presParOf" srcId="{426B08BB-0AFD-481D-BD52-2E442A5240B1}" destId="{BDC994BE-FCF6-4561-991F-E9464DCD3BD6}" srcOrd="3" destOrd="0" presId="urn:microsoft.com/office/officeart/2005/8/layout/orgChart1"/>
    <dgm:cxn modelId="{46D5FEB4-66C4-4A5D-B06C-6B258248EC04}" type="presParOf" srcId="{BDC994BE-FCF6-4561-991F-E9464DCD3BD6}" destId="{F612ADB6-2C62-41F4-B058-7EB824CBEBB1}" srcOrd="0" destOrd="0" presId="urn:microsoft.com/office/officeart/2005/8/layout/orgChart1"/>
    <dgm:cxn modelId="{D3F9D116-E48C-431A-B0AD-78139CB35335}" type="presParOf" srcId="{F612ADB6-2C62-41F4-B058-7EB824CBEBB1}" destId="{0746C6A7-922B-419F-80A1-3931C0B7C862}" srcOrd="0" destOrd="0" presId="urn:microsoft.com/office/officeart/2005/8/layout/orgChart1"/>
    <dgm:cxn modelId="{8B058F7C-9E6A-40BF-B101-29317ACE383F}" type="presParOf" srcId="{F612ADB6-2C62-41F4-B058-7EB824CBEBB1}" destId="{E7078491-4889-4F7D-A87F-10E153C5C4AB}" srcOrd="1" destOrd="0" presId="urn:microsoft.com/office/officeart/2005/8/layout/orgChart1"/>
    <dgm:cxn modelId="{7188FAB9-2260-4373-9823-83A8E0C3F3EC}" type="presParOf" srcId="{BDC994BE-FCF6-4561-991F-E9464DCD3BD6}" destId="{3D1B1EF0-EC0E-475C-82D6-6AA0B7E43F4C}" srcOrd="1" destOrd="0" presId="urn:microsoft.com/office/officeart/2005/8/layout/orgChart1"/>
    <dgm:cxn modelId="{FC6F1315-1CC5-4A94-87AA-9523D0637D6C}" type="presParOf" srcId="{BDC994BE-FCF6-4561-991F-E9464DCD3BD6}" destId="{86CAA663-5F74-4C00-A67F-6451548CFD87}" srcOrd="2" destOrd="0" presId="urn:microsoft.com/office/officeart/2005/8/layout/orgChart1"/>
    <dgm:cxn modelId="{637875D0-538E-4F0B-B17E-BB659817ABFB}" type="presParOf" srcId="{426B08BB-0AFD-481D-BD52-2E442A5240B1}" destId="{B9DEF0F8-4824-4795-99E4-347A4D77241A}" srcOrd="4" destOrd="0" presId="urn:microsoft.com/office/officeart/2005/8/layout/orgChart1"/>
    <dgm:cxn modelId="{1E4A18B1-766B-409B-8960-352AE2306029}" type="presParOf" srcId="{426B08BB-0AFD-481D-BD52-2E442A5240B1}" destId="{3DCB1654-0F20-4F2A-BAE7-F53C93266AE4}" srcOrd="5" destOrd="0" presId="urn:microsoft.com/office/officeart/2005/8/layout/orgChart1"/>
    <dgm:cxn modelId="{9DCCE8C0-A8F6-43D2-A16A-D15A9E4D604A}" type="presParOf" srcId="{3DCB1654-0F20-4F2A-BAE7-F53C93266AE4}" destId="{7C46C668-D4F7-484F-BBD7-873F8FA8B2F4}" srcOrd="0" destOrd="0" presId="urn:microsoft.com/office/officeart/2005/8/layout/orgChart1"/>
    <dgm:cxn modelId="{5965A677-006C-4AC3-AF6B-BF2A8D7FA503}" type="presParOf" srcId="{7C46C668-D4F7-484F-BBD7-873F8FA8B2F4}" destId="{593A5F9F-FE88-4BAE-8240-66B7FDAEA1E1}" srcOrd="0" destOrd="0" presId="urn:microsoft.com/office/officeart/2005/8/layout/orgChart1"/>
    <dgm:cxn modelId="{F0E527FD-3202-41E7-8FC0-5A91EB9AE558}" type="presParOf" srcId="{7C46C668-D4F7-484F-BBD7-873F8FA8B2F4}" destId="{AD7F8805-3655-4AF7-A96E-F760A9248CED}" srcOrd="1" destOrd="0" presId="urn:microsoft.com/office/officeart/2005/8/layout/orgChart1"/>
    <dgm:cxn modelId="{DE2523A7-E1B4-4604-8C7A-3B7A568293C9}" type="presParOf" srcId="{3DCB1654-0F20-4F2A-BAE7-F53C93266AE4}" destId="{64941E90-72D3-422A-9F85-EEFE952BB85D}" srcOrd="1" destOrd="0" presId="urn:microsoft.com/office/officeart/2005/8/layout/orgChart1"/>
    <dgm:cxn modelId="{5AD13628-CEDD-4AD9-96EE-31361181220A}" type="presParOf" srcId="{3DCB1654-0F20-4F2A-BAE7-F53C93266AE4}" destId="{576637C5-F8E0-4F23-8F12-6526A6CAC4F3}" srcOrd="2" destOrd="0" presId="urn:microsoft.com/office/officeart/2005/8/layout/orgChart1"/>
    <dgm:cxn modelId="{E1F59E3F-33DF-44B7-897B-1E233A1AB656}" type="presParOf" srcId="{426B08BB-0AFD-481D-BD52-2E442A5240B1}" destId="{F9B6E39B-E5AA-4E2C-B4C6-9AC13143E699}" srcOrd="6" destOrd="0" presId="urn:microsoft.com/office/officeart/2005/8/layout/orgChart1"/>
    <dgm:cxn modelId="{281F5A2C-DD2D-42F4-A3F3-EDCA3BCCA2BC}" type="presParOf" srcId="{426B08BB-0AFD-481D-BD52-2E442A5240B1}" destId="{B90D0AF9-06A4-4AAA-9746-B5E5A37BB7C8}" srcOrd="7" destOrd="0" presId="urn:microsoft.com/office/officeart/2005/8/layout/orgChart1"/>
    <dgm:cxn modelId="{3B4DB60A-468B-4BC9-8F2F-7979009148CA}" type="presParOf" srcId="{B90D0AF9-06A4-4AAA-9746-B5E5A37BB7C8}" destId="{01F346E2-C77F-47FC-83A4-DA2F45F36387}" srcOrd="0" destOrd="0" presId="urn:microsoft.com/office/officeart/2005/8/layout/orgChart1"/>
    <dgm:cxn modelId="{AE0D8EEF-DC66-457E-A37E-E70AB43C9382}" type="presParOf" srcId="{01F346E2-C77F-47FC-83A4-DA2F45F36387}" destId="{1460B125-AF88-4DBC-8FC7-38CB3079D453}" srcOrd="0" destOrd="0" presId="urn:microsoft.com/office/officeart/2005/8/layout/orgChart1"/>
    <dgm:cxn modelId="{BC0EF937-6ABA-4EC4-AB21-AB93E27EBAB9}" type="presParOf" srcId="{01F346E2-C77F-47FC-83A4-DA2F45F36387}" destId="{D0B281DA-1235-4B2A-8BD6-EC6C083CF824}" srcOrd="1" destOrd="0" presId="urn:microsoft.com/office/officeart/2005/8/layout/orgChart1"/>
    <dgm:cxn modelId="{F0012C2E-30ED-4BC4-9267-8BF224F10C6D}" type="presParOf" srcId="{B90D0AF9-06A4-4AAA-9746-B5E5A37BB7C8}" destId="{DB370D84-1342-4061-BB1D-DB0F1708DF75}" srcOrd="1" destOrd="0" presId="urn:microsoft.com/office/officeart/2005/8/layout/orgChart1"/>
    <dgm:cxn modelId="{DE6F5B26-2C5C-45DF-BAED-C115C2DEF6C4}" type="presParOf" srcId="{B90D0AF9-06A4-4AAA-9746-B5E5A37BB7C8}" destId="{F5A3741E-CC13-474E-B05D-89E63F38B4B4}" srcOrd="2" destOrd="0" presId="urn:microsoft.com/office/officeart/2005/8/layout/orgChart1"/>
    <dgm:cxn modelId="{7EAC1783-9AE1-41CF-95AC-9A6488A0C1C2}" type="presParOf" srcId="{43FFFE12-D6FB-4F8A-85FF-FBE0B3970383}" destId="{0D2D3F2C-C5A6-4DC0-9909-60A998FB38E5}" srcOrd="2" destOrd="0" presId="urn:microsoft.com/office/officeart/2005/8/layout/orgChart1"/>
    <dgm:cxn modelId="{D9CAB750-4D93-4A8E-A18C-07A31D53D162}" type="presParOf" srcId="{0D2D3F2C-C5A6-4DC0-9909-60A998FB38E5}" destId="{98700E1B-16FF-4D8C-9F58-DDE87288BC84}" srcOrd="0" destOrd="0" presId="urn:microsoft.com/office/officeart/2005/8/layout/orgChart1"/>
    <dgm:cxn modelId="{D3D44645-22C0-48C0-A79A-5ADC4B721FC4}" type="presParOf" srcId="{0D2D3F2C-C5A6-4DC0-9909-60A998FB38E5}" destId="{00A2D109-B9FC-468B-A650-CC3861883AB8}" srcOrd="1" destOrd="0" presId="urn:microsoft.com/office/officeart/2005/8/layout/orgChart1"/>
    <dgm:cxn modelId="{0DEEA2B3-29B5-4E94-908C-9F3652DA6EAC}" type="presParOf" srcId="{00A2D109-B9FC-468B-A650-CC3861883AB8}" destId="{D9E16EBB-48C6-4296-8AF4-763B77628722}" srcOrd="0" destOrd="0" presId="urn:microsoft.com/office/officeart/2005/8/layout/orgChart1"/>
    <dgm:cxn modelId="{DFFFBE77-08B4-4B80-8B99-C606EEB063D9}" type="presParOf" srcId="{D9E16EBB-48C6-4296-8AF4-763B77628722}" destId="{6C03F66B-949D-40DF-8CF5-16EDC7D550BE}" srcOrd="0" destOrd="0" presId="urn:microsoft.com/office/officeart/2005/8/layout/orgChart1"/>
    <dgm:cxn modelId="{59A434BA-85B3-48ED-889E-35908D570249}" type="presParOf" srcId="{D9E16EBB-48C6-4296-8AF4-763B77628722}" destId="{7660D881-F093-4452-8963-C30C184CE602}" srcOrd="1" destOrd="0" presId="urn:microsoft.com/office/officeart/2005/8/layout/orgChart1"/>
    <dgm:cxn modelId="{04D79982-07ED-426F-B58C-6969D4AFBDFF}" type="presParOf" srcId="{00A2D109-B9FC-468B-A650-CC3861883AB8}" destId="{2673BC41-A78C-4719-A203-1B2E8317178C}" srcOrd="1" destOrd="0" presId="urn:microsoft.com/office/officeart/2005/8/layout/orgChart1"/>
    <dgm:cxn modelId="{0B2503A2-4623-4CF4-AB0D-10B072497C06}" type="presParOf" srcId="{00A2D109-B9FC-468B-A650-CC3861883AB8}" destId="{B7CA750A-FDE3-437B-B371-1928B38FAF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00E1B-16FF-4D8C-9F58-DDE87288BC84}">
      <dsp:nvSpPr>
        <dsp:cNvPr id="0" name=""/>
        <dsp:cNvSpPr/>
      </dsp:nvSpPr>
      <dsp:spPr>
        <a:xfrm>
          <a:off x="3030384" y="1310643"/>
          <a:ext cx="143821" cy="630075"/>
        </a:xfrm>
        <a:custGeom>
          <a:avLst/>
          <a:gdLst/>
          <a:ahLst/>
          <a:cxnLst/>
          <a:rect l="0" t="0" r="0" b="0"/>
          <a:pathLst>
            <a:path>
              <a:moveTo>
                <a:pt x="143821" y="0"/>
              </a:moveTo>
              <a:lnTo>
                <a:pt x="143821" y="630075"/>
              </a:lnTo>
              <a:lnTo>
                <a:pt x="0" y="63007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6E39B-E5AA-4E2C-B4C6-9AC13143E699}">
      <dsp:nvSpPr>
        <dsp:cNvPr id="0" name=""/>
        <dsp:cNvSpPr/>
      </dsp:nvSpPr>
      <dsp:spPr>
        <a:xfrm>
          <a:off x="3174206" y="1310643"/>
          <a:ext cx="2486058" cy="126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329"/>
              </a:lnTo>
              <a:lnTo>
                <a:pt x="2486058" y="1116329"/>
              </a:lnTo>
              <a:lnTo>
                <a:pt x="2486058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EF0F8-4824-4795-99E4-347A4D77241A}">
      <dsp:nvSpPr>
        <dsp:cNvPr id="0" name=""/>
        <dsp:cNvSpPr/>
      </dsp:nvSpPr>
      <dsp:spPr>
        <a:xfrm>
          <a:off x="3174206" y="1310643"/>
          <a:ext cx="828686" cy="126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329"/>
              </a:lnTo>
              <a:lnTo>
                <a:pt x="828686" y="1116329"/>
              </a:lnTo>
              <a:lnTo>
                <a:pt x="828686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8AFA8-290B-42CB-AE5B-7632B2BEEDAC}">
      <dsp:nvSpPr>
        <dsp:cNvPr id="0" name=""/>
        <dsp:cNvSpPr/>
      </dsp:nvSpPr>
      <dsp:spPr>
        <a:xfrm>
          <a:off x="2345520" y="1310643"/>
          <a:ext cx="828686" cy="1260150"/>
        </a:xfrm>
        <a:custGeom>
          <a:avLst/>
          <a:gdLst/>
          <a:ahLst/>
          <a:cxnLst/>
          <a:rect l="0" t="0" r="0" b="0"/>
          <a:pathLst>
            <a:path>
              <a:moveTo>
                <a:pt x="828686" y="0"/>
              </a:moveTo>
              <a:lnTo>
                <a:pt x="828686" y="1116329"/>
              </a:lnTo>
              <a:lnTo>
                <a:pt x="0" y="1116329"/>
              </a:lnTo>
              <a:lnTo>
                <a:pt x="0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535F4-F8B4-4383-979C-8B17D01E714C}">
      <dsp:nvSpPr>
        <dsp:cNvPr id="0" name=""/>
        <dsp:cNvSpPr/>
      </dsp:nvSpPr>
      <dsp:spPr>
        <a:xfrm>
          <a:off x="688148" y="1310643"/>
          <a:ext cx="2486058" cy="1260150"/>
        </a:xfrm>
        <a:custGeom>
          <a:avLst/>
          <a:gdLst/>
          <a:ahLst/>
          <a:cxnLst/>
          <a:rect l="0" t="0" r="0" b="0"/>
          <a:pathLst>
            <a:path>
              <a:moveTo>
                <a:pt x="2486058" y="0"/>
              </a:moveTo>
              <a:lnTo>
                <a:pt x="2486058" y="1116329"/>
              </a:lnTo>
              <a:lnTo>
                <a:pt x="0" y="1116329"/>
              </a:lnTo>
              <a:lnTo>
                <a:pt x="0" y="126015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88925-102E-433C-BA13-4B496E661A3F}">
      <dsp:nvSpPr>
        <dsp:cNvPr id="0" name=""/>
        <dsp:cNvSpPr/>
      </dsp:nvSpPr>
      <dsp:spPr>
        <a:xfrm>
          <a:off x="2489341" y="625778"/>
          <a:ext cx="1369729" cy="68486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経営企画室</a:t>
          </a:r>
        </a:p>
      </dsp:txBody>
      <dsp:txXfrm>
        <a:off x="2489341" y="625778"/>
        <a:ext cx="1369729" cy="684864"/>
      </dsp:txXfrm>
    </dsp:sp>
    <dsp:sp modelId="{3782B1BC-E3E2-4639-B6A0-903117E03ACD}">
      <dsp:nvSpPr>
        <dsp:cNvPr id="0" name=""/>
        <dsp:cNvSpPr/>
      </dsp:nvSpPr>
      <dsp:spPr>
        <a:xfrm>
          <a:off x="3283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業務部</a:t>
          </a:r>
        </a:p>
      </dsp:txBody>
      <dsp:txXfrm>
        <a:off x="3283" y="2570793"/>
        <a:ext cx="1369729" cy="684864"/>
      </dsp:txXfrm>
    </dsp:sp>
    <dsp:sp modelId="{0746C6A7-922B-419F-80A1-3931C0B7C862}">
      <dsp:nvSpPr>
        <dsp:cNvPr id="0" name=""/>
        <dsp:cNvSpPr/>
      </dsp:nvSpPr>
      <dsp:spPr>
        <a:xfrm>
          <a:off x="1660655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開発部</a:t>
          </a:r>
        </a:p>
      </dsp:txBody>
      <dsp:txXfrm>
        <a:off x="1660655" y="2570793"/>
        <a:ext cx="1369729" cy="684864"/>
      </dsp:txXfrm>
    </dsp:sp>
    <dsp:sp modelId="{593A5F9F-FE88-4BAE-8240-66B7FDAEA1E1}">
      <dsp:nvSpPr>
        <dsp:cNvPr id="0" name=""/>
        <dsp:cNvSpPr/>
      </dsp:nvSpPr>
      <dsp:spPr>
        <a:xfrm>
          <a:off x="3318028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技術部</a:t>
          </a:r>
        </a:p>
      </dsp:txBody>
      <dsp:txXfrm>
        <a:off x="3318028" y="2570793"/>
        <a:ext cx="1369729" cy="684864"/>
      </dsp:txXfrm>
    </dsp:sp>
    <dsp:sp modelId="{1460B125-AF88-4DBC-8FC7-38CB3079D453}">
      <dsp:nvSpPr>
        <dsp:cNvPr id="0" name=""/>
        <dsp:cNvSpPr/>
      </dsp:nvSpPr>
      <dsp:spPr>
        <a:xfrm>
          <a:off x="4975400" y="2570793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営業部</a:t>
          </a:r>
        </a:p>
      </dsp:txBody>
      <dsp:txXfrm>
        <a:off x="4975400" y="2570793"/>
        <a:ext cx="1369729" cy="684864"/>
      </dsp:txXfrm>
    </dsp:sp>
    <dsp:sp modelId="{6C03F66B-949D-40DF-8CF5-16EDC7D550BE}">
      <dsp:nvSpPr>
        <dsp:cNvPr id="0" name=""/>
        <dsp:cNvSpPr/>
      </dsp:nvSpPr>
      <dsp:spPr>
        <a:xfrm>
          <a:off x="1660655" y="1598286"/>
          <a:ext cx="1369729" cy="6848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SDGs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チーム</a:t>
          </a:r>
        </a:p>
      </dsp:txBody>
      <dsp:txXfrm>
        <a:off x="1660655" y="1598286"/>
        <a:ext cx="1369729" cy="684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2558E-A10C-4A29-8725-2C09A8CEBE46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754B6-B24C-4527-94F2-491A2E95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27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とは、</a:t>
            </a:r>
            <a:r>
              <a:rPr lang="en-US" altLang="ja-JP" dirty="0"/>
              <a:t>Sustainable Development Goals</a:t>
            </a:r>
            <a:r>
              <a:rPr lang="ja-JP" altLang="en-US" dirty="0"/>
              <a:t>の略称。</a:t>
            </a:r>
          </a:p>
          <a:p>
            <a:r>
              <a:rPr lang="ja-JP" altLang="en-US" dirty="0"/>
              <a:t>エス・ディー・ジーズと読む。</a:t>
            </a:r>
          </a:p>
          <a:p>
            <a:r>
              <a:rPr lang="ja-JP" altLang="en-US" dirty="0"/>
              <a:t>日本語では、「持続可能な開発目標」の意味。</a:t>
            </a:r>
          </a:p>
          <a:p>
            <a:endParaRPr lang="ja-JP" altLang="en-US" dirty="0"/>
          </a:p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月に国連サミットで加盟国の全会一致で採択され、</a:t>
            </a:r>
            <a:r>
              <a:rPr lang="en-US" altLang="ja-JP" dirty="0"/>
              <a:t>2030</a:t>
            </a:r>
            <a:r>
              <a:rPr lang="ja-JP" altLang="en-US" dirty="0"/>
              <a:t>年までに持続可能でよりよい世界を目指す国際目標。</a:t>
            </a:r>
          </a:p>
          <a:p>
            <a:r>
              <a:rPr lang="en-US" altLang="ja-JP" dirty="0"/>
              <a:t>17</a:t>
            </a:r>
            <a:r>
              <a:rPr lang="ja-JP" altLang="en-US" dirty="0"/>
              <a:t>のゴール・</a:t>
            </a:r>
            <a:r>
              <a:rPr lang="en-US" altLang="ja-JP" dirty="0"/>
              <a:t>169</a:t>
            </a:r>
            <a:r>
              <a:rPr lang="ja-JP" altLang="en-US" dirty="0"/>
              <a:t>のターゲットから構成。</a:t>
            </a:r>
          </a:p>
          <a:p>
            <a:r>
              <a:rPr lang="ja-JP" altLang="en-US" dirty="0"/>
              <a:t>地球上の「誰一人取り残さない」こと。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3754B6-B24C-4527-94F2-491A2E956E0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408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990D99-1F87-450A-AF97-3C07320AD5B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797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6C7F-A887-442A-917E-05393FA9E67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6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D28B-5D40-4BB6-878B-EEBFD45E7EB1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40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B61C-01C9-40E0-BAED-CA0E5BE4D65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734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B135-0BA0-45FA-BBF1-FDA4638DF0A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62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F05F-BDDB-40E2-BF4C-B7031C01A31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0583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81C9-71BD-4C6F-A46B-872DF508143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94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5206-3EA9-4C2E-B0C0-D8EB6AB2D1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794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046B5-C8B3-48DA-9A00-428C17446FB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5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7" y="6041363"/>
            <a:ext cx="826209" cy="365125"/>
          </a:xfrm>
        </p:spPr>
        <p:txBody>
          <a:bodyPr/>
          <a:lstStyle/>
          <a:p>
            <a:fld id="{73774624-FEE7-43C2-9AC5-E67310BA0CA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77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F86B5-60BD-4504-B967-8DA4A17F307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78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9E0DA-7D29-4799-BF0E-5D6A36E3D8C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20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9603-B664-4E26-B326-5BD9BAEA6BE0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2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88EA-B76D-4CD0-9035-96A851395E0F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58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6C2F6-794A-47F8-B2E9-0C47C859721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62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5ECE-F3FF-41C9-9238-2F03C1CDCC56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00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A7D7-781E-45D4-AA11-7971ABA43D3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58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E1362-3149-4AA4-B71C-8E20EB45D934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91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18C350-43AA-4425-9A18-134C00F8EC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達成に向けての取り組み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023B333-F022-4737-B022-7A5D08CA7A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endParaRPr kumimoji="1" lang="en-US" altLang="ja-JP" dirty="0"/>
          </a:p>
          <a:p>
            <a:r>
              <a:rPr lang="ja-JP" altLang="en-US" dirty="0"/>
              <a:t>経営企画室</a:t>
            </a:r>
            <a:r>
              <a:rPr lang="en-US" altLang="ja-JP" dirty="0"/>
              <a:t>SDGs</a:t>
            </a:r>
            <a:r>
              <a:rPr lang="ja-JP" altLang="en-US" dirty="0"/>
              <a:t>チーム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1312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29CAD6-65A9-4AC9-A015-C24D007E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社外への発信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D2F7CE-F9C5-47E1-B996-B4B28FDE4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コーポレート</a:t>
            </a:r>
            <a:r>
              <a:rPr lang="en-US" altLang="ja-JP" dirty="0"/>
              <a:t>Web</a:t>
            </a:r>
            <a:r>
              <a:rPr lang="ja-JP" altLang="en-US" dirty="0"/>
              <a:t>サイトを通じて、取り組みの発信</a:t>
            </a:r>
            <a:endParaRPr lang="en-US" altLang="ja-JP" dirty="0"/>
          </a:p>
          <a:p>
            <a:r>
              <a:rPr kumimoji="1" lang="en-US" altLang="ja-JP" dirty="0"/>
              <a:t>SDGs</a:t>
            </a:r>
            <a:r>
              <a:rPr kumimoji="1" lang="ja-JP" altLang="en-US" dirty="0"/>
              <a:t>シンポジウムや各種会議に参加</a:t>
            </a:r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A45E2796-37EA-4B6C-BBBD-9D9BAE23B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7" name="日付プレースホルダー 4">
            <a:extLst>
              <a:ext uri="{FF2B5EF4-FFF2-40B4-BE49-F238E27FC236}">
                <a16:creationId xmlns:a16="http://schemas.microsoft.com/office/drawing/2014/main" id="{02FA3B1A-AFBC-4686-ACCD-4D467EA43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EC6A0D-0A52-46F1-A50E-DA453978151E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0427EC72-3E9B-414F-B10B-1EACA2B09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38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05745-B104-4F14-9C84-B135D65A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社員へのメッセージ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66B17D-2DCA-4704-991D-147BE3FCF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一人一人の意識と行動が重要！</a:t>
            </a:r>
            <a:endParaRPr kumimoji="1" lang="en-US" altLang="ja-JP" dirty="0"/>
          </a:p>
          <a:p>
            <a:r>
              <a:rPr kumimoji="1" lang="ja-JP" altLang="en-US" dirty="0"/>
              <a:t>目標に向けて取り組もう！</a:t>
            </a:r>
          </a:p>
        </p:txBody>
      </p:sp>
      <p:pic>
        <p:nvPicPr>
          <p:cNvPr id="5" name="図 3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A7BC179E-F1DA-47A0-BB7E-F4B824B90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16" y="3269673"/>
            <a:ext cx="2350077" cy="3269673"/>
          </a:xfrm>
          <a:prstGeom prst="rect">
            <a:avLst/>
          </a:prstGeom>
        </p:spPr>
      </p:pic>
      <p:sp>
        <p:nvSpPr>
          <p:cNvPr id="7" name="フッター プレースホルダー 4">
            <a:extLst>
              <a:ext uri="{FF2B5EF4-FFF2-40B4-BE49-F238E27FC236}">
                <a16:creationId xmlns:a16="http://schemas.microsoft.com/office/drawing/2014/main" id="{CFC0B06A-8659-4DC6-B729-30F77BACF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8" name="日付プレースホルダー 5">
            <a:extLst>
              <a:ext uri="{FF2B5EF4-FFF2-40B4-BE49-F238E27FC236}">
                <a16:creationId xmlns:a16="http://schemas.microsoft.com/office/drawing/2014/main" id="{B1FE8667-2AE9-4AA6-AEE4-8FB6EE135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493EA-88A8-4BC0-A3F3-A1EB85A9B94D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スライド番号プレースホルダー 6">
            <a:extLst>
              <a:ext uri="{FF2B5EF4-FFF2-40B4-BE49-F238E27FC236}">
                <a16:creationId xmlns:a16="http://schemas.microsoft.com/office/drawing/2014/main" id="{8BB4D714-DD56-43E6-A8C8-7F48DAD1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1844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05745-B104-4F14-9C84-B135D65A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事務局窓口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66B17D-2DCA-4704-991D-147BE3FCF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経営企画室</a:t>
            </a:r>
            <a:r>
              <a:rPr kumimoji="1" lang="en-US" altLang="ja-JP" dirty="0"/>
              <a:t>SDGs</a:t>
            </a:r>
            <a:r>
              <a:rPr kumimoji="1" lang="ja-JP" altLang="en-US" dirty="0"/>
              <a:t>チーム</a:t>
            </a:r>
            <a:endParaRPr kumimoji="1" lang="en-US" altLang="ja-JP" dirty="0"/>
          </a:p>
          <a:p>
            <a:pPr lvl="1"/>
            <a:r>
              <a:rPr lang="en-US" altLang="ja-JP" dirty="0"/>
              <a:t>TEL</a:t>
            </a:r>
            <a:r>
              <a:rPr lang="ja-JP" altLang="en-US" dirty="0"/>
              <a:t>：</a:t>
            </a:r>
            <a:r>
              <a:rPr lang="en-US" altLang="ja-JP" dirty="0"/>
              <a:t>XX-XXXX-XXXX</a:t>
            </a:r>
          </a:p>
          <a:p>
            <a:pPr lvl="1"/>
            <a:r>
              <a:rPr kumimoji="1" lang="ja-JP" altLang="en-US" dirty="0"/>
              <a:t>メール：</a:t>
            </a:r>
            <a:r>
              <a:rPr kumimoji="1" lang="en-US" altLang="ja-JP" dirty="0"/>
              <a:t>jimukyoku@xx.xx</a:t>
            </a:r>
            <a:endParaRPr kumimoji="1" lang="ja-JP" altLang="en-US" dirty="0"/>
          </a:p>
        </p:txBody>
      </p:sp>
      <p:pic>
        <p:nvPicPr>
          <p:cNvPr id="6" name="図 3" descr="雪が降った野原に立っている人&#10;&#10;中程度の精度で自動的に生成された説明">
            <a:extLst>
              <a:ext uri="{FF2B5EF4-FFF2-40B4-BE49-F238E27FC236}">
                <a16:creationId xmlns:a16="http://schemas.microsoft.com/office/drawing/2014/main" id="{F07ECEC0-D14F-431B-B6C7-778B7AF201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9" b="31080"/>
          <a:stretch/>
        </p:blipFill>
        <p:spPr>
          <a:xfrm>
            <a:off x="1184152" y="3985591"/>
            <a:ext cx="4968000" cy="2055772"/>
          </a:xfrm>
          <a:prstGeom prst="rect">
            <a:avLst/>
          </a:prstGeom>
        </p:spPr>
      </p:pic>
      <p:sp>
        <p:nvSpPr>
          <p:cNvPr id="4" name="日付プレースホルダー 4">
            <a:extLst>
              <a:ext uri="{FF2B5EF4-FFF2-40B4-BE49-F238E27FC236}">
                <a16:creationId xmlns:a16="http://schemas.microsoft.com/office/drawing/2014/main" id="{7B9E4071-1ECA-416A-B82F-275AFCCF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2E7-CC18-4803-8989-B4B3EA4F3EF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5">
            <a:extLst>
              <a:ext uri="{FF2B5EF4-FFF2-40B4-BE49-F238E27FC236}">
                <a16:creationId xmlns:a16="http://schemas.microsoft.com/office/drawing/2014/main" id="{13A266C2-EAF0-4E54-BAA9-4834BE5D8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43B7D6-F17A-44C0-8221-D761A7F4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61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560DE-87C0-4D4E-B395-9DE92B35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403690-CABF-4AA0-BCFF-7DB14E151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2030</a:t>
            </a:r>
            <a:r>
              <a:rPr lang="ja-JP" altLang="en-US" dirty="0"/>
              <a:t>年までに持続可能でよりよい世界を目指す国際目標である</a:t>
            </a:r>
            <a:endParaRPr lang="en-US" altLang="ja-JP" dirty="0"/>
          </a:p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月の国連サミットで加盟国の全会一致で採択された</a:t>
            </a:r>
            <a:endParaRPr lang="en-US" altLang="ja-JP" dirty="0"/>
          </a:p>
          <a:p>
            <a:r>
              <a:rPr lang="en-US" altLang="ja-JP" dirty="0"/>
              <a:t>17</a:t>
            </a:r>
            <a:r>
              <a:rPr lang="ja-JP" altLang="en-US" dirty="0"/>
              <a:t>のゴール・</a:t>
            </a:r>
            <a:r>
              <a:rPr lang="en-US" altLang="ja-JP" dirty="0"/>
              <a:t>169</a:t>
            </a:r>
            <a:r>
              <a:rPr lang="ja-JP" altLang="en-US" dirty="0"/>
              <a:t>のターゲットから構成され、地球上の「誰一人取り残さない」ことを誓っている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3BBC74B4-F685-4636-8063-B83BE7B4D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BA08E-081C-49B8-AE2B-84B0EFD48C97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FA37F88-21D9-4647-B45E-E4D93C61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B4B059-5758-4920-9C56-3FA52171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5F9D4-DE91-4037-9E5A-474032866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4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03DED-F2D1-4C3F-939A-68605676A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SDGs</a:t>
            </a:r>
            <a:r>
              <a:rPr lang="ja-JP" altLang="en-US"/>
              <a:t>・</a:t>
            </a:r>
            <a:r>
              <a:rPr lang="en-US" altLang="ja-JP"/>
              <a:t>17</a:t>
            </a:r>
            <a:r>
              <a:rPr lang="ja-JP" altLang="en-US"/>
              <a:t>の国際目標</a:t>
            </a:r>
            <a:endParaRPr lang="ja-JP" altLang="en-US" dirty="0"/>
          </a:p>
        </p:txBody>
      </p:sp>
      <p:graphicFrame>
        <p:nvGraphicFramePr>
          <p:cNvPr id="4" name="表 2">
            <a:extLst>
              <a:ext uri="{FF2B5EF4-FFF2-40B4-BE49-F238E27FC236}">
                <a16:creationId xmlns:a16="http://schemas.microsoft.com/office/drawing/2014/main" id="{76323A88-F07F-44B1-83F2-CCB05B43AC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414166"/>
              </p:ext>
            </p:extLst>
          </p:nvPr>
        </p:nvGraphicFramePr>
        <p:xfrm>
          <a:off x="399600" y="1663200"/>
          <a:ext cx="7095066" cy="3918973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1182511">
                  <a:extLst>
                    <a:ext uri="{9D8B030D-6E8A-4147-A177-3AD203B41FA5}">
                      <a16:colId xmlns:a16="http://schemas.microsoft.com/office/drawing/2014/main" val="2687352503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3777760911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1267412644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200963628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1512072703"/>
                    </a:ext>
                  </a:extLst>
                </a:gridCol>
                <a:gridCol w="1182511">
                  <a:extLst>
                    <a:ext uri="{9D8B030D-6E8A-4147-A177-3AD203B41FA5}">
                      <a16:colId xmlns:a16="http://schemas.microsoft.com/office/drawing/2014/main" val="2223077988"/>
                    </a:ext>
                  </a:extLst>
                </a:gridCol>
              </a:tblGrid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1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貧困をなくそう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2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飢餓をゼロに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3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すべての人に健康と福祉を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4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質の高い教育をみんなに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5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ジェンダー平等を実現しよう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/>
                        <a:t>6</a:t>
                      </a:r>
                      <a:br>
                        <a:rPr kumimoji="1" lang="en-US" altLang="ja-JP" sz="1600" b="0" dirty="0"/>
                      </a:br>
                      <a:r>
                        <a:rPr kumimoji="1" lang="ja-JP" altLang="en-US" sz="1600" b="0" dirty="0"/>
                        <a:t>安全な水とトイレを世界中に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262102"/>
                  </a:ext>
                </a:extLst>
              </a:tr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7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エネルギーをみんなに　そしてクリーンに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8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働きがいも経済成長も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9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産業と技術革新の基盤をつくろう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人や国の不平等をなくそう</a:t>
                      </a:r>
                      <a:endParaRPr kumimoji="1"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11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住み続けられるまちづくりを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12</a:t>
                      </a:r>
                    </a:p>
                    <a:p>
                      <a:r>
                        <a:rPr kumimoji="1" lang="ja-JP" altLang="en-US" sz="1600" dirty="0"/>
                        <a:t>つくる責任　つかう責任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833146"/>
                  </a:ext>
                </a:extLst>
              </a:tr>
              <a:tr h="1297693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13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気候変動に具体的な対策を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14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海の豊かさを守ろう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15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陸の豊かさも守ろう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16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平和と公正をすべての人に</a:t>
                      </a:r>
                      <a:endParaRPr kumimoji="1" lang="en-US" altLang="ja-JP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17</a:t>
                      </a:r>
                      <a:br>
                        <a:rPr kumimoji="1" lang="en-US" altLang="ja-JP" sz="1600" dirty="0"/>
                      </a:br>
                      <a:r>
                        <a:rPr kumimoji="1" lang="ja-JP" altLang="en-US" sz="1600" dirty="0"/>
                        <a:t>パートナーシップで目標を達成しよう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215533"/>
                  </a:ext>
                </a:extLst>
              </a:tr>
            </a:tbl>
          </a:graphicData>
        </a:graphic>
      </p:graphicFrame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341A9C81-6B64-432E-B761-29FEFFB6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96D0FE4-1175-442E-AFBD-3FA63DDCB60C}" type="datetime1">
              <a:rPr lang="ja-JP" altLang="en-US" noProof="0" smtClean="0"/>
              <a:pPr lvl="0"/>
              <a:t>2021/5/6</a:t>
            </a:fld>
            <a:endParaRPr lang="ja-JP" altLang="en-US" noProof="0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664A9C6F-D806-4F3B-B862-1F957D29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ja-JP" altLang="en-US" noProof="0"/>
              <a:t>経営企画室</a:t>
            </a:r>
            <a:r>
              <a:rPr lang="en-US" altLang="ja-JP" noProof="0"/>
              <a:t>SDGs</a:t>
            </a:r>
            <a:r>
              <a:rPr lang="ja-JP" altLang="en-US" noProof="0"/>
              <a:t>チーム</a:t>
            </a:r>
            <a:endParaRPr lang="ja-JP" altLang="en-US" noProof="0" dirty="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F2838E27-A462-4CBD-A691-A73948F9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8D722A-6A18-404B-AAF2-EAF12E5C89ED}" type="slidenum">
              <a:rPr lang="ja-JP" altLang="en-US" noProof="0" smtClean="0"/>
              <a:pPr lvl="0"/>
              <a:t>3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395282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15682-8FB9-4026-B9A0-3CC99473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国別達成度（</a:t>
            </a:r>
            <a:r>
              <a:rPr lang="en-US" altLang="ja-JP" dirty="0"/>
              <a:t>2020</a:t>
            </a:r>
            <a:r>
              <a:rPr lang="ja-JP" altLang="en-US" dirty="0"/>
              <a:t>年）</a:t>
            </a:r>
            <a:endParaRPr kumimoji="1" lang="ja-JP" altLang="en-US" dirty="0"/>
          </a:p>
        </p:txBody>
      </p:sp>
      <p:graphicFrame>
        <p:nvGraphicFramePr>
          <p:cNvPr id="9" name="表 2">
            <a:extLst>
              <a:ext uri="{FF2B5EF4-FFF2-40B4-BE49-F238E27FC236}">
                <a16:creationId xmlns:a16="http://schemas.microsoft.com/office/drawing/2014/main" id="{4F833130-DB95-45FD-BA89-F036DA88B6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013761"/>
              </p:ext>
            </p:extLst>
          </p:nvPr>
        </p:nvGraphicFramePr>
        <p:xfrm>
          <a:off x="609600" y="2160588"/>
          <a:ext cx="6348412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65197">
                  <a:extLst>
                    <a:ext uri="{9D8B030D-6E8A-4147-A177-3AD203B41FA5}">
                      <a16:colId xmlns:a16="http://schemas.microsoft.com/office/drawing/2014/main" val="4164120081"/>
                    </a:ext>
                  </a:extLst>
                </a:gridCol>
                <a:gridCol w="2409009">
                  <a:extLst>
                    <a:ext uri="{9D8B030D-6E8A-4147-A177-3AD203B41FA5}">
                      <a16:colId xmlns:a16="http://schemas.microsoft.com/office/drawing/2014/main" val="2130229046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124841168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33530889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順位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国名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スコア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地域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3169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スウェーデン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84.72</a:t>
                      </a:r>
                      <a:endParaRPr kumimoji="1" lang="ja-JP" altLang="en-US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北欧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4739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デンマーク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84.56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818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フィンランド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83.77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14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フランス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81.13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dirty="0"/>
                        <a:t>欧州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914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ドイツ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80.77</a:t>
                      </a:r>
                      <a:endParaRPr kumimoji="1" lang="ja-JP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06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79.17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アジア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3242579"/>
                  </a:ext>
                </a:extLst>
              </a:tr>
            </a:tbl>
          </a:graphicData>
        </a:graphic>
      </p:graphicFrame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D3940ABB-9200-423B-A3AA-EBC2D08F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6" name="日付プレースホルダー 4">
            <a:extLst>
              <a:ext uri="{FF2B5EF4-FFF2-40B4-BE49-F238E27FC236}">
                <a16:creationId xmlns:a16="http://schemas.microsoft.com/office/drawing/2014/main" id="{295822A5-AC52-4C97-BAF8-BDFF58195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1BCC3-C308-43D1-B054-A9F9874374B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64B1BE0C-1E0C-49B6-A0D8-E555424E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440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9F75A-B625-4FDF-AE67-959824F51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7897907" cy="13208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企業の取り組み動向</a:t>
            </a:r>
            <a:br>
              <a:rPr kumimoji="1" lang="en-US" altLang="ja-JP" dirty="0"/>
            </a:br>
            <a:r>
              <a:rPr kumimoji="1" lang="ja-JP" altLang="en-US" dirty="0"/>
              <a:t>（調査会社調べ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93633730-4864-48A2-AB50-0C54641323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452231"/>
              </p:ext>
            </p:extLst>
          </p:nvPr>
        </p:nvGraphicFramePr>
        <p:xfrm>
          <a:off x="541865" y="1930400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0B9C8A-BF55-4E2E-AD2E-8B7F34D5A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99F4D7-BC54-454B-9BE9-196D8FF43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4B92ED-D4C1-49A4-BDE1-F4A9E774F10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E4D32AC0-8562-48A5-B74D-212100384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8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9F75A-B625-4FDF-AE67-959824F51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企業の取り組み動向</a:t>
            </a:r>
            <a:br>
              <a:rPr kumimoji="1" lang="en-US" altLang="ja-JP" dirty="0"/>
            </a:br>
            <a:r>
              <a:rPr kumimoji="1" lang="ja-JP" altLang="en-US" dirty="0"/>
              <a:t>（</a:t>
            </a:r>
            <a:r>
              <a:rPr lang="ja-JP" altLang="en-US" dirty="0"/>
              <a:t>先進企業の事例）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4807AB31-5392-473D-87EB-AD6BA78E6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137477"/>
              </p:ext>
            </p:extLst>
          </p:nvPr>
        </p:nvGraphicFramePr>
        <p:xfrm>
          <a:off x="609600" y="2160588"/>
          <a:ext cx="6202018" cy="369123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87371">
                  <a:extLst>
                    <a:ext uri="{9D8B030D-6E8A-4147-A177-3AD203B41FA5}">
                      <a16:colId xmlns:a16="http://schemas.microsoft.com/office/drawing/2014/main" val="422609531"/>
                    </a:ext>
                  </a:extLst>
                </a:gridCol>
                <a:gridCol w="4514647">
                  <a:extLst>
                    <a:ext uri="{9D8B030D-6E8A-4147-A177-3AD203B41FA5}">
                      <a16:colId xmlns:a16="http://schemas.microsoft.com/office/drawing/2014/main" val="2883984499"/>
                    </a:ext>
                  </a:extLst>
                </a:gridCol>
              </a:tblGrid>
              <a:tr h="9204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/>
                        <a:t>業種</a:t>
                      </a:r>
                      <a:endParaRPr kumimoji="1" lang="en-US" altLang="ja-JP" sz="2200" dirty="0"/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/>
                        <a:t>取り組み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3244973940"/>
                  </a:ext>
                </a:extLst>
              </a:tr>
              <a:tr h="92042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食品製造・販売</a:t>
                      </a:r>
                      <a:endParaRPr kumimoji="1" lang="en-US" altLang="ja-JP" sz="1500" dirty="0"/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食品廃棄の減少、新興国からの食材輸入による経済支援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4120704574"/>
                  </a:ext>
                </a:extLst>
              </a:tr>
              <a:tr h="92995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自動車</a:t>
                      </a:r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環境にやさしいエネルギーの利用、高齢者や障がい者を含む人々への新しい移動手段の提供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1475798159"/>
                  </a:ext>
                </a:extLst>
              </a:tr>
              <a:tr h="920426"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不動産業</a:t>
                      </a:r>
                    </a:p>
                  </a:txBody>
                  <a:tcPr marL="81367" marR="81367" marT="40684" marB="4068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働き方改革、公平・公正な採用と雇用</a:t>
                      </a:r>
                    </a:p>
                  </a:txBody>
                  <a:tcPr marL="81367" marR="81367" marT="40684" marB="40684" anchor="ctr"/>
                </a:tc>
                <a:extLst>
                  <a:ext uri="{0D108BD9-81ED-4DB2-BD59-A6C34878D82A}">
                    <a16:rowId xmlns:a16="http://schemas.microsoft.com/office/drawing/2014/main" val="2533509462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9ABC409-3A48-4215-9A33-14F2C635E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6" name="日付プレースホルダー 4">
            <a:extLst>
              <a:ext uri="{FF2B5EF4-FFF2-40B4-BE49-F238E27FC236}">
                <a16:creationId xmlns:a16="http://schemas.microsoft.com/office/drawing/2014/main" id="{70FBF275-FB49-4016-B650-BE61E2B4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4A7163-61BE-4990-8AB8-F3DB100713EF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5EC5EEE2-E10C-4A6A-ACDF-5795282F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298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611376-DC67-40AE-8F9F-5B4DC6677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当社の取り組み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2A6B5A-4BF6-4A8E-8A15-B622BE660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今年度より、</a:t>
            </a:r>
            <a:r>
              <a:rPr kumimoji="1" lang="en-US" altLang="ja-JP" dirty="0"/>
              <a:t>SDGs</a:t>
            </a:r>
            <a:r>
              <a:rPr kumimoji="1" lang="ja-JP" altLang="en-US" dirty="0"/>
              <a:t>への積極的な取り組みを開始</a:t>
            </a:r>
            <a:endParaRPr kumimoji="1" lang="en-US" altLang="ja-JP" dirty="0"/>
          </a:p>
          <a:p>
            <a:r>
              <a:rPr lang="ja-JP" altLang="en-US" dirty="0"/>
              <a:t>企業の社会貢献および組織の継続的な成長を目指す</a:t>
            </a:r>
            <a:endParaRPr kumimoji="1" lang="ja-JP" altLang="en-US" dirty="0"/>
          </a:p>
        </p:txBody>
      </p:sp>
      <p:pic>
        <p:nvPicPr>
          <p:cNvPr id="5" name="グラフィックス 3" descr="地球: 南北アメリカ 単色塗りつぶし">
            <a:extLst>
              <a:ext uri="{FF2B5EF4-FFF2-40B4-BE49-F238E27FC236}">
                <a16:creationId xmlns:a16="http://schemas.microsoft.com/office/drawing/2014/main" id="{79DD1A1F-7999-46B7-AD75-37A2F684A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65243" y="4100976"/>
            <a:ext cx="2079434" cy="2079434"/>
          </a:xfrm>
          <a:prstGeom prst="rect">
            <a:avLst/>
          </a:prstGeom>
        </p:spPr>
      </p:pic>
      <p:pic>
        <p:nvPicPr>
          <p:cNvPr id="7" name="グラフィックス 4" descr="握りこぶし 枠線">
            <a:extLst>
              <a:ext uri="{FF2B5EF4-FFF2-40B4-BE49-F238E27FC236}">
                <a16:creationId xmlns:a16="http://schemas.microsoft.com/office/drawing/2014/main" id="{FCB8F8E3-0ABB-479C-9BBA-3E532115D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7704" y="4100976"/>
            <a:ext cx="2079434" cy="2079434"/>
          </a:xfrm>
          <a:prstGeom prst="rect">
            <a:avLst/>
          </a:prstGeom>
        </p:spPr>
      </p:pic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8F121F-978D-4253-9703-181502444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9" name="日付プレースホルダー 6">
            <a:extLst>
              <a:ext uri="{FF2B5EF4-FFF2-40B4-BE49-F238E27FC236}">
                <a16:creationId xmlns:a16="http://schemas.microsoft.com/office/drawing/2014/main" id="{73A1E8EE-E536-4963-8477-8AB303168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EDA02C-6494-478C-AFBF-0264CD931946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スライド番号プレースホルダー 7">
            <a:extLst>
              <a:ext uri="{FF2B5EF4-FFF2-40B4-BE49-F238E27FC236}">
                <a16:creationId xmlns:a16="http://schemas.microsoft.com/office/drawing/2014/main" id="{56E1E5B7-C62D-4382-B0BC-BCE4A6EA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145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3F5FD-EF27-403C-A889-0026BD47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SDGs</a:t>
            </a:r>
            <a:r>
              <a:rPr lang="ja-JP" altLang="en-US" dirty="0"/>
              <a:t>の取り組み体制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842E6A99-5C24-4263-9368-655384E7E9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775033"/>
              </p:ext>
            </p:extLst>
          </p:nvPr>
        </p:nvGraphicFramePr>
        <p:xfrm>
          <a:off x="609599" y="1930400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45C0C04A-598C-478B-A1E6-2C5A6A631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597F-849B-4789-87CC-7FAE133DA7E9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C1D368C4-8655-490C-AB55-A6426E85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経営企画室</a:t>
            </a:r>
            <a:r>
              <a:rPr kumimoji="1" lang="en-US" altLang="ja-JP"/>
              <a:t>SDGs</a:t>
            </a:r>
            <a:r>
              <a:rPr kumimoji="1" lang="ja-JP" altLang="en-US"/>
              <a:t>チーム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B91EE8-6DAE-402B-B6C6-1E6BDB70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56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AEDED-D1AC-4307-A3B6-BA38CD9BC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今年度の取り組み計画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07E7DE-67FB-4713-A1C4-52B48815E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SDGs</a:t>
            </a:r>
            <a:r>
              <a:rPr kumimoji="1" lang="ja-JP" altLang="en-US" dirty="0"/>
              <a:t>チーム発足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4</a:t>
            </a:r>
            <a:r>
              <a:rPr lang="ja-JP" altLang="en-US" dirty="0"/>
              <a:t>月</a:t>
            </a:r>
            <a:endParaRPr kumimoji="1" lang="en-US" altLang="ja-JP" dirty="0"/>
          </a:p>
          <a:p>
            <a:r>
              <a:rPr lang="ja-JP" altLang="en-US" dirty="0"/>
              <a:t>企業としての目標と計画策定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lang="ja-JP" altLang="en-US" dirty="0"/>
              <a:t>社員への啓もう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9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lang="ja-JP" altLang="en-US" dirty="0"/>
              <a:t>社内講座の準備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7</a:t>
            </a:r>
            <a:r>
              <a:rPr lang="ja-JP" altLang="en-US" dirty="0"/>
              <a:t>月～</a:t>
            </a:r>
            <a:r>
              <a:rPr lang="en-US" altLang="ja-JP" dirty="0"/>
              <a:t>8</a:t>
            </a:r>
            <a:r>
              <a:rPr lang="ja-JP" altLang="en-US" dirty="0"/>
              <a:t>月</a:t>
            </a:r>
            <a:endParaRPr lang="en-US" altLang="ja-JP" dirty="0"/>
          </a:p>
          <a:p>
            <a:r>
              <a:rPr kumimoji="1" lang="en-US" altLang="ja-JP" dirty="0"/>
              <a:t>SDGs Day</a:t>
            </a:r>
            <a:r>
              <a:rPr kumimoji="1" lang="ja-JP" altLang="en-US" dirty="0"/>
              <a:t>イベント実施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10</a:t>
            </a:r>
            <a:r>
              <a:rPr lang="ja-JP" altLang="en-US" dirty="0"/>
              <a:t>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endParaRPr kumimoji="1" lang="ja-JP" altLang="en-US" dirty="0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E26CE796-04F6-4538-8345-D581ACC6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経営企画室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SDGs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チーム</a:t>
            </a:r>
          </a:p>
        </p:txBody>
      </p:sp>
      <p:sp>
        <p:nvSpPr>
          <p:cNvPr id="7" name="日付プレースホルダー 4">
            <a:extLst>
              <a:ext uri="{FF2B5EF4-FFF2-40B4-BE49-F238E27FC236}">
                <a16:creationId xmlns:a16="http://schemas.microsoft.com/office/drawing/2014/main" id="{68C2BE51-FA37-4607-8C8E-4C66D608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987C1B-3498-48DE-8612-FA0BC918590B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2021/5/6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A52ED299-4811-4565-8BB7-613BF8C4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8D722A-6A18-404B-AAF2-EAF12E5C89ED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511321"/>
      </p:ext>
    </p:extLst>
  </p:cSld>
  <p:clrMapOvr>
    <a:masterClrMapping/>
  </p:clrMapOvr>
</p:sld>
</file>

<file path=ppt/theme/theme1.xml><?xml version="1.0" encoding="utf-8"?>
<a:theme xmlns:a="http://schemas.openxmlformats.org/drawingml/2006/main" name="1_ファセッ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605</Words>
  <Application>Microsoft Office PowerPoint</Application>
  <PresentationFormat>画面に合わせる (4:3)</PresentationFormat>
  <Paragraphs>135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メイリオ</vt:lpstr>
      <vt:lpstr>游ゴシック</vt:lpstr>
      <vt:lpstr>Arial</vt:lpstr>
      <vt:lpstr>Wingdings</vt:lpstr>
      <vt:lpstr>Wingdings 3</vt:lpstr>
      <vt:lpstr>1_ファセット</vt:lpstr>
      <vt:lpstr>SDGs達成に向けての取り組み</vt:lpstr>
      <vt:lpstr>SDGsとは</vt:lpstr>
      <vt:lpstr>SDGs・17の国際目標</vt:lpstr>
      <vt:lpstr>SDGs国別達成度（2020年）</vt:lpstr>
      <vt:lpstr>企業の取り組み動向 （調査会社調べ）</vt:lpstr>
      <vt:lpstr>企業の取り組み動向 （先進企業の事例）</vt:lpstr>
      <vt:lpstr>当社の取り組み</vt:lpstr>
      <vt:lpstr>SDGsの取り組み体制</vt:lpstr>
      <vt:lpstr>今年度の取り組み計画</vt:lpstr>
      <vt:lpstr>社外への発信</vt:lpstr>
      <vt:lpstr>社員へのメッセージ</vt:lpstr>
      <vt:lpstr>SDGs事務局窓口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SDGs達成に向けての取り組み</dc:title>
  <dcterms:created xsi:type="dcterms:W3CDTF">2021-04-05T19:36:36Z</dcterms:created>
  <dcterms:modified xsi:type="dcterms:W3CDTF">2021-05-06T05:27:28Z</dcterms:modified>
</cp:coreProperties>
</file>