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70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76FD-1F10-444F-A48E-D7ED1375C19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19F2-7B0F-4D2D-936C-0BF1D95A82D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9E4C-9456-44C8-BB96-A18141827FB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51182-B03F-42A3-8FCD-39F8004EF3C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60C9-B309-48F2-A866-12DCE1EC6DA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F8B2-C938-4964-BF0C-ACAF5FC08BF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A7D2-1749-4D72-8DE2-A27DD4CEC61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834D-64BE-4631-8E4E-50AD43ED420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EA2FC4A9-9B62-4D93-82EB-5EEA31FD68D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96D44-238C-4F5F-B974-348FC08D5D3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F5BC-6FA4-4DE3-815B-ECF7739B349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FC24C-99EE-4330-B026-1B74E71ADD0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39FE-840B-419F-A291-FD6323E8904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905F-C75B-4DC8-B05C-D563251CB2F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2429-0EAA-4FA5-AA06-A5D1AC29EA4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1FB0F-A7F1-4531-AD4E-D7FB6A95739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A4AC7-F5CB-427B-ACDB-F60BEBA1AC4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15682-8FB9-4026-B9A0-3CC99473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国別達成度（</a:t>
            </a:r>
            <a:r>
              <a:rPr lang="en-US" altLang="ja-JP" dirty="0"/>
              <a:t>2020</a:t>
            </a:r>
            <a:r>
              <a:rPr lang="ja-JP" altLang="en-US" dirty="0"/>
              <a:t>年）</a:t>
            </a:r>
            <a:endParaRPr kumimoji="1" lang="ja-JP" altLang="en-US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1BA1377B-6D34-4A1D-B3D4-99F4B7C61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544035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BA1117-9B33-4D36-AF10-766020ED2B46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DBD956-2E5D-460E-8C85-C379F4764D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7861E-871C-4B7D-9F8A-D0C81CE6A5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1174</TotalTime>
  <Words>7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SDGs国別達成度（2020年）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