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18" r:id="rId4"/>
  </p:sldMasterIdLst>
  <p:notesMasterIdLst>
    <p:notesMasterId r:id="rId13"/>
  </p:notes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  <p:sldId id="264" r:id="rId12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00CC66"/>
    <a:srgbClr val="FF6600"/>
    <a:srgbClr val="FF9900"/>
    <a:srgbClr val="CC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6" autoAdjust="0"/>
    <p:restoredTop sz="94464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受講者数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lumMod val="114000"/>
                  </a:schemeClr>
                </a:gs>
                <a:gs pos="100000">
                  <a:schemeClr val="accent1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第1回</c:v>
                </c:pt>
                <c:pt idx="1">
                  <c:v>第2回</c:v>
                </c:pt>
                <c:pt idx="2">
                  <c:v>第3回</c:v>
                </c:pt>
                <c:pt idx="3">
                  <c:v>第4回</c:v>
                </c:pt>
                <c:pt idx="4">
                  <c:v>第5回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650</c:v>
                </c:pt>
                <c:pt idx="1">
                  <c:v>789</c:v>
                </c:pt>
                <c:pt idx="2">
                  <c:v>832</c:v>
                </c:pt>
                <c:pt idx="3">
                  <c:v>950</c:v>
                </c:pt>
                <c:pt idx="4">
                  <c:v>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DB-4BC0-AF0A-18C444F7D7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980301135"/>
        <c:axId val="831408303"/>
      </c:barChart>
      <c:catAx>
        <c:axId val="98030113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開催回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31408303"/>
        <c:crosses val="autoZero"/>
        <c:auto val="1"/>
        <c:lblAlgn val="ctr"/>
        <c:lblOffset val="100"/>
        <c:noMultiLvlLbl val="0"/>
      </c:catAx>
      <c:valAx>
        <c:axId val="831408303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受講者数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0301135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CCF93A-EFCF-465A-A112-5DD185250D11}" type="doc">
      <dgm:prSet loTypeId="urn:microsoft.com/office/officeart/2005/8/layout/cycle2" loCatId="cycle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1D1C9188-AA1D-4CA1-A01F-D927B8986F42}">
      <dgm:prSet phldrT="[テキスト]"/>
      <dgm:spPr/>
      <dgm:t>
        <a:bodyPr/>
        <a:lstStyle/>
        <a:p>
          <a:r>
            <a:rPr kumimoji="1" lang="ja-JP" altLang="en-US" dirty="0"/>
            <a:t>計画</a:t>
          </a:r>
          <a:endParaRPr kumimoji="1" lang="en-US" altLang="ja-JP" dirty="0"/>
        </a:p>
        <a:p>
          <a:r>
            <a:rPr kumimoji="1" lang="en-US" altLang="ja-JP" dirty="0"/>
            <a:t>Plan</a:t>
          </a:r>
          <a:endParaRPr kumimoji="1" lang="ja-JP" altLang="en-US" dirty="0"/>
        </a:p>
      </dgm:t>
    </dgm:pt>
    <dgm:pt modelId="{8A8CB151-1208-41F1-9A43-FC6D43AF3D9F}" type="parTrans" cxnId="{12773391-91D3-4CAB-8640-5DBF0B7CBB22}">
      <dgm:prSet/>
      <dgm:spPr/>
      <dgm:t>
        <a:bodyPr/>
        <a:lstStyle/>
        <a:p>
          <a:endParaRPr kumimoji="1" lang="ja-JP" altLang="en-US"/>
        </a:p>
      </dgm:t>
    </dgm:pt>
    <dgm:pt modelId="{E92876A9-C1EC-4AD8-9BA5-E47CF0903804}" type="sibTrans" cxnId="{12773391-91D3-4CAB-8640-5DBF0B7CBB22}">
      <dgm:prSet/>
      <dgm:spPr/>
      <dgm:t>
        <a:bodyPr/>
        <a:lstStyle/>
        <a:p>
          <a:endParaRPr kumimoji="1" lang="ja-JP" altLang="en-US"/>
        </a:p>
      </dgm:t>
    </dgm:pt>
    <dgm:pt modelId="{621D2D96-82DF-4E53-BB45-4381EC25E610}">
      <dgm:prSet phldrT="[テキスト]"/>
      <dgm:spPr/>
      <dgm:t>
        <a:bodyPr/>
        <a:lstStyle/>
        <a:p>
          <a:r>
            <a:rPr kumimoji="1" lang="ja-JP" altLang="en-US" dirty="0"/>
            <a:t>実施</a:t>
          </a:r>
          <a:endParaRPr kumimoji="1" lang="en-US" altLang="ja-JP" dirty="0"/>
        </a:p>
        <a:p>
          <a:r>
            <a:rPr kumimoji="1" lang="en-US" altLang="ja-JP" dirty="0"/>
            <a:t>Do</a:t>
          </a:r>
          <a:endParaRPr kumimoji="1" lang="ja-JP" altLang="en-US" dirty="0"/>
        </a:p>
      </dgm:t>
    </dgm:pt>
    <dgm:pt modelId="{91E4837E-E9D9-4C40-B51F-7D4D4686BBB5}" type="parTrans" cxnId="{EEDC3140-8F97-4FF4-9A8E-2BD6F0954674}">
      <dgm:prSet/>
      <dgm:spPr/>
      <dgm:t>
        <a:bodyPr/>
        <a:lstStyle/>
        <a:p>
          <a:endParaRPr kumimoji="1" lang="ja-JP" altLang="en-US"/>
        </a:p>
      </dgm:t>
    </dgm:pt>
    <dgm:pt modelId="{1D0FB75E-7F41-4052-9D66-585CD6028E96}" type="sibTrans" cxnId="{EEDC3140-8F97-4FF4-9A8E-2BD6F0954674}">
      <dgm:prSet/>
      <dgm:spPr/>
      <dgm:t>
        <a:bodyPr/>
        <a:lstStyle/>
        <a:p>
          <a:endParaRPr kumimoji="1" lang="ja-JP" altLang="en-US"/>
        </a:p>
      </dgm:t>
    </dgm:pt>
    <dgm:pt modelId="{1D0B339D-66E8-4E31-9EDE-06B1682165E3}">
      <dgm:prSet phldrT="[テキスト]"/>
      <dgm:spPr/>
      <dgm:t>
        <a:bodyPr/>
        <a:lstStyle/>
        <a:p>
          <a:r>
            <a:rPr kumimoji="1" lang="ja-JP" altLang="en-US" dirty="0"/>
            <a:t>評価</a:t>
          </a:r>
          <a:endParaRPr kumimoji="1" lang="en-US" altLang="ja-JP" dirty="0"/>
        </a:p>
        <a:p>
          <a:r>
            <a:rPr kumimoji="1" lang="en-US" altLang="ja-JP" dirty="0"/>
            <a:t>Check</a:t>
          </a:r>
          <a:endParaRPr kumimoji="1" lang="ja-JP" altLang="en-US" dirty="0"/>
        </a:p>
      </dgm:t>
    </dgm:pt>
    <dgm:pt modelId="{7B0F574B-AC3D-447C-B1CB-55D8324026C6}" type="parTrans" cxnId="{D68B443B-822A-4DF8-A911-335D84AA17E0}">
      <dgm:prSet/>
      <dgm:spPr/>
      <dgm:t>
        <a:bodyPr/>
        <a:lstStyle/>
        <a:p>
          <a:endParaRPr kumimoji="1" lang="ja-JP" altLang="en-US"/>
        </a:p>
      </dgm:t>
    </dgm:pt>
    <dgm:pt modelId="{6D0B6C8D-501E-4945-8FB8-1A7331A0C525}" type="sibTrans" cxnId="{D68B443B-822A-4DF8-A911-335D84AA17E0}">
      <dgm:prSet/>
      <dgm:spPr/>
      <dgm:t>
        <a:bodyPr/>
        <a:lstStyle/>
        <a:p>
          <a:endParaRPr kumimoji="1" lang="ja-JP" altLang="en-US"/>
        </a:p>
      </dgm:t>
    </dgm:pt>
    <dgm:pt modelId="{EB111C15-AAC6-4605-B1D8-30E48DA84B14}">
      <dgm:prSet phldrT="[テキスト]"/>
      <dgm:spPr/>
      <dgm:t>
        <a:bodyPr/>
        <a:lstStyle/>
        <a:p>
          <a:r>
            <a:rPr kumimoji="1" lang="ja-JP" altLang="en-US" dirty="0"/>
            <a:t>改善</a:t>
          </a:r>
          <a:endParaRPr kumimoji="1" lang="en-US" altLang="ja-JP" dirty="0"/>
        </a:p>
        <a:p>
          <a:r>
            <a:rPr kumimoji="1" lang="en-US" altLang="ja-JP" dirty="0"/>
            <a:t>Action</a:t>
          </a:r>
          <a:endParaRPr kumimoji="1" lang="ja-JP" altLang="en-US" dirty="0"/>
        </a:p>
      </dgm:t>
    </dgm:pt>
    <dgm:pt modelId="{DF373508-82FD-4D25-AF44-8178D759F357}" type="parTrans" cxnId="{F9BC71DD-B952-4112-BC19-D87A4059D4F2}">
      <dgm:prSet/>
      <dgm:spPr/>
      <dgm:t>
        <a:bodyPr/>
        <a:lstStyle/>
        <a:p>
          <a:endParaRPr kumimoji="1" lang="ja-JP" altLang="en-US"/>
        </a:p>
      </dgm:t>
    </dgm:pt>
    <dgm:pt modelId="{1F352746-4491-420F-95DF-8693D94A86E5}" type="sibTrans" cxnId="{F9BC71DD-B952-4112-BC19-D87A4059D4F2}">
      <dgm:prSet/>
      <dgm:spPr/>
      <dgm:t>
        <a:bodyPr/>
        <a:lstStyle/>
        <a:p>
          <a:endParaRPr kumimoji="1" lang="ja-JP" altLang="en-US"/>
        </a:p>
      </dgm:t>
    </dgm:pt>
    <dgm:pt modelId="{B43AC9B3-216F-4363-8974-7F7650F2D9AC}" type="pres">
      <dgm:prSet presAssocID="{91CCF93A-EFCF-465A-A112-5DD185250D11}" presName="cycle" presStyleCnt="0">
        <dgm:presLayoutVars>
          <dgm:dir/>
          <dgm:resizeHandles val="exact"/>
        </dgm:presLayoutVars>
      </dgm:prSet>
      <dgm:spPr/>
    </dgm:pt>
    <dgm:pt modelId="{08007DDF-B23A-4CD7-A0DD-EDD3F8E3059E}" type="pres">
      <dgm:prSet presAssocID="{1D1C9188-AA1D-4CA1-A01F-D927B8986F42}" presName="node" presStyleLbl="node1" presStyleIdx="0" presStyleCnt="4">
        <dgm:presLayoutVars>
          <dgm:bulletEnabled val="1"/>
        </dgm:presLayoutVars>
      </dgm:prSet>
      <dgm:spPr/>
    </dgm:pt>
    <dgm:pt modelId="{41D53B7B-6D76-46EB-986C-1A51A65884F1}" type="pres">
      <dgm:prSet presAssocID="{E92876A9-C1EC-4AD8-9BA5-E47CF0903804}" presName="sibTrans" presStyleLbl="sibTrans2D1" presStyleIdx="0" presStyleCnt="4"/>
      <dgm:spPr/>
    </dgm:pt>
    <dgm:pt modelId="{F3C1F38C-7FD7-47EB-B369-125CAE4CC8D0}" type="pres">
      <dgm:prSet presAssocID="{E92876A9-C1EC-4AD8-9BA5-E47CF0903804}" presName="connectorText" presStyleLbl="sibTrans2D1" presStyleIdx="0" presStyleCnt="4"/>
      <dgm:spPr/>
    </dgm:pt>
    <dgm:pt modelId="{40A95306-3B67-407B-A15D-2F6BE320F0B0}" type="pres">
      <dgm:prSet presAssocID="{621D2D96-82DF-4E53-BB45-4381EC25E610}" presName="node" presStyleLbl="node1" presStyleIdx="1" presStyleCnt="4">
        <dgm:presLayoutVars>
          <dgm:bulletEnabled val="1"/>
        </dgm:presLayoutVars>
      </dgm:prSet>
      <dgm:spPr/>
    </dgm:pt>
    <dgm:pt modelId="{3E1AF41F-DCAC-41D7-8E22-29ECEACE7B92}" type="pres">
      <dgm:prSet presAssocID="{1D0FB75E-7F41-4052-9D66-585CD6028E96}" presName="sibTrans" presStyleLbl="sibTrans2D1" presStyleIdx="1" presStyleCnt="4"/>
      <dgm:spPr/>
    </dgm:pt>
    <dgm:pt modelId="{A98AEDAB-C854-4162-9F1F-58D1B5E174EC}" type="pres">
      <dgm:prSet presAssocID="{1D0FB75E-7F41-4052-9D66-585CD6028E96}" presName="connectorText" presStyleLbl="sibTrans2D1" presStyleIdx="1" presStyleCnt="4"/>
      <dgm:spPr/>
    </dgm:pt>
    <dgm:pt modelId="{5D0C8A36-F9BA-467D-A673-42E9717CA9DC}" type="pres">
      <dgm:prSet presAssocID="{1D0B339D-66E8-4E31-9EDE-06B1682165E3}" presName="node" presStyleLbl="node1" presStyleIdx="2" presStyleCnt="4">
        <dgm:presLayoutVars>
          <dgm:bulletEnabled val="1"/>
        </dgm:presLayoutVars>
      </dgm:prSet>
      <dgm:spPr/>
    </dgm:pt>
    <dgm:pt modelId="{D4CA9A7A-C4FF-4C32-8AA3-44808C5B7749}" type="pres">
      <dgm:prSet presAssocID="{6D0B6C8D-501E-4945-8FB8-1A7331A0C525}" presName="sibTrans" presStyleLbl="sibTrans2D1" presStyleIdx="2" presStyleCnt="4"/>
      <dgm:spPr/>
    </dgm:pt>
    <dgm:pt modelId="{63F1D323-ACFE-47E4-8BBE-A603CD2BEB13}" type="pres">
      <dgm:prSet presAssocID="{6D0B6C8D-501E-4945-8FB8-1A7331A0C525}" presName="connectorText" presStyleLbl="sibTrans2D1" presStyleIdx="2" presStyleCnt="4"/>
      <dgm:spPr/>
    </dgm:pt>
    <dgm:pt modelId="{A00310EC-DDB8-4F9E-8137-170C8CB14FDE}" type="pres">
      <dgm:prSet presAssocID="{EB111C15-AAC6-4605-B1D8-30E48DA84B14}" presName="node" presStyleLbl="node1" presStyleIdx="3" presStyleCnt="4">
        <dgm:presLayoutVars>
          <dgm:bulletEnabled val="1"/>
        </dgm:presLayoutVars>
      </dgm:prSet>
      <dgm:spPr/>
    </dgm:pt>
    <dgm:pt modelId="{2542E3ED-5C3D-40A1-BD06-1C2F2B039C8D}" type="pres">
      <dgm:prSet presAssocID="{1F352746-4491-420F-95DF-8693D94A86E5}" presName="sibTrans" presStyleLbl="sibTrans2D1" presStyleIdx="3" presStyleCnt="4"/>
      <dgm:spPr/>
    </dgm:pt>
    <dgm:pt modelId="{495D57A9-F81F-4A16-88B4-3366417B7CDF}" type="pres">
      <dgm:prSet presAssocID="{1F352746-4491-420F-95DF-8693D94A86E5}" presName="connectorText" presStyleLbl="sibTrans2D1" presStyleIdx="3" presStyleCnt="4"/>
      <dgm:spPr/>
    </dgm:pt>
  </dgm:ptLst>
  <dgm:cxnLst>
    <dgm:cxn modelId="{35FBF703-1D84-445E-830A-061D76CE7FAD}" type="presOf" srcId="{1D0FB75E-7F41-4052-9D66-585CD6028E96}" destId="{A98AEDAB-C854-4162-9F1F-58D1B5E174EC}" srcOrd="1" destOrd="0" presId="urn:microsoft.com/office/officeart/2005/8/layout/cycle2"/>
    <dgm:cxn modelId="{42AEF718-4600-49B7-8BF3-6DA23CA9B47D}" type="presOf" srcId="{6D0B6C8D-501E-4945-8FB8-1A7331A0C525}" destId="{63F1D323-ACFE-47E4-8BBE-A603CD2BEB13}" srcOrd="1" destOrd="0" presId="urn:microsoft.com/office/officeart/2005/8/layout/cycle2"/>
    <dgm:cxn modelId="{CD39212B-6614-4792-877F-80CA445A3C43}" type="presOf" srcId="{1D0FB75E-7F41-4052-9D66-585CD6028E96}" destId="{3E1AF41F-DCAC-41D7-8E22-29ECEACE7B92}" srcOrd="0" destOrd="0" presId="urn:microsoft.com/office/officeart/2005/8/layout/cycle2"/>
    <dgm:cxn modelId="{D68B443B-822A-4DF8-A911-335D84AA17E0}" srcId="{91CCF93A-EFCF-465A-A112-5DD185250D11}" destId="{1D0B339D-66E8-4E31-9EDE-06B1682165E3}" srcOrd="2" destOrd="0" parTransId="{7B0F574B-AC3D-447C-B1CB-55D8324026C6}" sibTransId="{6D0B6C8D-501E-4945-8FB8-1A7331A0C525}"/>
    <dgm:cxn modelId="{EEDC3140-8F97-4FF4-9A8E-2BD6F0954674}" srcId="{91CCF93A-EFCF-465A-A112-5DD185250D11}" destId="{621D2D96-82DF-4E53-BB45-4381EC25E610}" srcOrd="1" destOrd="0" parTransId="{91E4837E-E9D9-4C40-B51F-7D4D4686BBB5}" sibTransId="{1D0FB75E-7F41-4052-9D66-585CD6028E96}"/>
    <dgm:cxn modelId="{FD20DE46-E964-41EC-B884-F08CE972429F}" type="presOf" srcId="{1D0B339D-66E8-4E31-9EDE-06B1682165E3}" destId="{5D0C8A36-F9BA-467D-A673-42E9717CA9DC}" srcOrd="0" destOrd="0" presId="urn:microsoft.com/office/officeart/2005/8/layout/cycle2"/>
    <dgm:cxn modelId="{9A22E549-A787-4C81-96D2-B5CA289F954B}" type="presOf" srcId="{91CCF93A-EFCF-465A-A112-5DD185250D11}" destId="{B43AC9B3-216F-4363-8974-7F7650F2D9AC}" srcOrd="0" destOrd="0" presId="urn:microsoft.com/office/officeart/2005/8/layout/cycle2"/>
    <dgm:cxn modelId="{BF76566B-7986-4627-92B8-7ECB41FBE1C6}" type="presOf" srcId="{E92876A9-C1EC-4AD8-9BA5-E47CF0903804}" destId="{F3C1F38C-7FD7-47EB-B369-125CAE4CC8D0}" srcOrd="1" destOrd="0" presId="urn:microsoft.com/office/officeart/2005/8/layout/cycle2"/>
    <dgm:cxn modelId="{3F29536C-2E63-4797-A437-C7B7E853E806}" type="presOf" srcId="{1D1C9188-AA1D-4CA1-A01F-D927B8986F42}" destId="{08007DDF-B23A-4CD7-A0DD-EDD3F8E3059E}" srcOrd="0" destOrd="0" presId="urn:microsoft.com/office/officeart/2005/8/layout/cycle2"/>
    <dgm:cxn modelId="{BA222353-07C4-439D-AC09-2CC351A27BA1}" type="presOf" srcId="{621D2D96-82DF-4E53-BB45-4381EC25E610}" destId="{40A95306-3B67-407B-A15D-2F6BE320F0B0}" srcOrd="0" destOrd="0" presId="urn:microsoft.com/office/officeart/2005/8/layout/cycle2"/>
    <dgm:cxn modelId="{45CD8886-AB97-4F12-96E3-520D50C90C39}" type="presOf" srcId="{EB111C15-AAC6-4605-B1D8-30E48DA84B14}" destId="{A00310EC-DDB8-4F9E-8137-170C8CB14FDE}" srcOrd="0" destOrd="0" presId="urn:microsoft.com/office/officeart/2005/8/layout/cycle2"/>
    <dgm:cxn modelId="{0DC8FD87-688E-45BC-AB10-EE19CBF68BEB}" type="presOf" srcId="{1F352746-4491-420F-95DF-8693D94A86E5}" destId="{495D57A9-F81F-4A16-88B4-3366417B7CDF}" srcOrd="1" destOrd="0" presId="urn:microsoft.com/office/officeart/2005/8/layout/cycle2"/>
    <dgm:cxn modelId="{12773391-91D3-4CAB-8640-5DBF0B7CBB22}" srcId="{91CCF93A-EFCF-465A-A112-5DD185250D11}" destId="{1D1C9188-AA1D-4CA1-A01F-D927B8986F42}" srcOrd="0" destOrd="0" parTransId="{8A8CB151-1208-41F1-9A43-FC6D43AF3D9F}" sibTransId="{E92876A9-C1EC-4AD8-9BA5-E47CF0903804}"/>
    <dgm:cxn modelId="{5A61A4B1-B39C-4F99-8508-3E8B330BC725}" type="presOf" srcId="{1F352746-4491-420F-95DF-8693D94A86E5}" destId="{2542E3ED-5C3D-40A1-BD06-1C2F2B039C8D}" srcOrd="0" destOrd="0" presId="urn:microsoft.com/office/officeart/2005/8/layout/cycle2"/>
    <dgm:cxn modelId="{196595CA-81DA-4924-8615-E803BC199C44}" type="presOf" srcId="{6D0B6C8D-501E-4945-8FB8-1A7331A0C525}" destId="{D4CA9A7A-C4FF-4C32-8AA3-44808C5B7749}" srcOrd="0" destOrd="0" presId="urn:microsoft.com/office/officeart/2005/8/layout/cycle2"/>
    <dgm:cxn modelId="{12E60ED1-80E8-4876-A1C3-2FED56464E1D}" type="presOf" srcId="{E92876A9-C1EC-4AD8-9BA5-E47CF0903804}" destId="{41D53B7B-6D76-46EB-986C-1A51A65884F1}" srcOrd="0" destOrd="0" presId="urn:microsoft.com/office/officeart/2005/8/layout/cycle2"/>
    <dgm:cxn modelId="{F9BC71DD-B952-4112-BC19-D87A4059D4F2}" srcId="{91CCF93A-EFCF-465A-A112-5DD185250D11}" destId="{EB111C15-AAC6-4605-B1D8-30E48DA84B14}" srcOrd="3" destOrd="0" parTransId="{DF373508-82FD-4D25-AF44-8178D759F357}" sibTransId="{1F352746-4491-420F-95DF-8693D94A86E5}"/>
    <dgm:cxn modelId="{860FC264-771B-4394-A763-E046D9836C10}" type="presParOf" srcId="{B43AC9B3-216F-4363-8974-7F7650F2D9AC}" destId="{08007DDF-B23A-4CD7-A0DD-EDD3F8E3059E}" srcOrd="0" destOrd="0" presId="urn:microsoft.com/office/officeart/2005/8/layout/cycle2"/>
    <dgm:cxn modelId="{D72C6D1D-F7FC-4B73-AA1F-E8C3E2AA0614}" type="presParOf" srcId="{B43AC9B3-216F-4363-8974-7F7650F2D9AC}" destId="{41D53B7B-6D76-46EB-986C-1A51A65884F1}" srcOrd="1" destOrd="0" presId="urn:microsoft.com/office/officeart/2005/8/layout/cycle2"/>
    <dgm:cxn modelId="{3CD38D51-D528-4AE8-8C18-645427223A7B}" type="presParOf" srcId="{41D53B7B-6D76-46EB-986C-1A51A65884F1}" destId="{F3C1F38C-7FD7-47EB-B369-125CAE4CC8D0}" srcOrd="0" destOrd="0" presId="urn:microsoft.com/office/officeart/2005/8/layout/cycle2"/>
    <dgm:cxn modelId="{A5FDF1A2-FFE9-4B29-AE0C-A59DD596BECC}" type="presParOf" srcId="{B43AC9B3-216F-4363-8974-7F7650F2D9AC}" destId="{40A95306-3B67-407B-A15D-2F6BE320F0B0}" srcOrd="2" destOrd="0" presId="urn:microsoft.com/office/officeart/2005/8/layout/cycle2"/>
    <dgm:cxn modelId="{A9CDA8F8-588F-463A-8F92-CF94779051AC}" type="presParOf" srcId="{B43AC9B3-216F-4363-8974-7F7650F2D9AC}" destId="{3E1AF41F-DCAC-41D7-8E22-29ECEACE7B92}" srcOrd="3" destOrd="0" presId="urn:microsoft.com/office/officeart/2005/8/layout/cycle2"/>
    <dgm:cxn modelId="{88D59F0E-5D83-4F79-8B6E-74F22C09DA3E}" type="presParOf" srcId="{3E1AF41F-DCAC-41D7-8E22-29ECEACE7B92}" destId="{A98AEDAB-C854-4162-9F1F-58D1B5E174EC}" srcOrd="0" destOrd="0" presId="urn:microsoft.com/office/officeart/2005/8/layout/cycle2"/>
    <dgm:cxn modelId="{6BDFBA79-301C-41FA-B0E2-9FC90696F2BB}" type="presParOf" srcId="{B43AC9B3-216F-4363-8974-7F7650F2D9AC}" destId="{5D0C8A36-F9BA-467D-A673-42E9717CA9DC}" srcOrd="4" destOrd="0" presId="urn:microsoft.com/office/officeart/2005/8/layout/cycle2"/>
    <dgm:cxn modelId="{C4A63D69-7E41-4279-8A20-A83B8A815BD9}" type="presParOf" srcId="{B43AC9B3-216F-4363-8974-7F7650F2D9AC}" destId="{D4CA9A7A-C4FF-4C32-8AA3-44808C5B7749}" srcOrd="5" destOrd="0" presId="urn:microsoft.com/office/officeart/2005/8/layout/cycle2"/>
    <dgm:cxn modelId="{97FB9BA1-301E-4E0A-AC46-5AB394739612}" type="presParOf" srcId="{D4CA9A7A-C4FF-4C32-8AA3-44808C5B7749}" destId="{63F1D323-ACFE-47E4-8BBE-A603CD2BEB13}" srcOrd="0" destOrd="0" presId="urn:microsoft.com/office/officeart/2005/8/layout/cycle2"/>
    <dgm:cxn modelId="{B3C57796-6071-4808-95D2-D446F5BAB0B6}" type="presParOf" srcId="{B43AC9B3-216F-4363-8974-7F7650F2D9AC}" destId="{A00310EC-DDB8-4F9E-8137-170C8CB14FDE}" srcOrd="6" destOrd="0" presId="urn:microsoft.com/office/officeart/2005/8/layout/cycle2"/>
    <dgm:cxn modelId="{F1685F9F-D458-471B-BF19-6E885931B1E6}" type="presParOf" srcId="{B43AC9B3-216F-4363-8974-7F7650F2D9AC}" destId="{2542E3ED-5C3D-40A1-BD06-1C2F2B039C8D}" srcOrd="7" destOrd="0" presId="urn:microsoft.com/office/officeart/2005/8/layout/cycle2"/>
    <dgm:cxn modelId="{5747D832-EC14-4670-AAD5-E4BD9ADC1911}" type="presParOf" srcId="{2542E3ED-5C3D-40A1-BD06-1C2F2B039C8D}" destId="{495D57A9-F81F-4A16-88B4-3366417B7CD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3A2C3E-0AAA-442D-8D7B-590DE5926C45}" type="doc">
      <dgm:prSet loTypeId="urn:microsoft.com/office/officeart/2005/8/layout/pyramid1" loCatId="pyramid" qsTypeId="urn:microsoft.com/office/officeart/2005/8/quickstyle/simple2" qsCatId="simple" csTypeId="urn:microsoft.com/office/officeart/2005/8/colors/colorful3" csCatId="colorful" phldr="1"/>
      <dgm:spPr/>
    </dgm:pt>
    <dgm:pt modelId="{5C531E60-9265-4AE8-9123-11E76754EDF3}">
      <dgm:prSet phldrT="[テキスト]"/>
      <dgm:spPr/>
      <dgm:t>
        <a:bodyPr/>
        <a:lstStyle/>
        <a:p>
          <a:r>
            <a:rPr kumimoji="1" lang="ja-JP" altLang="en-US" dirty="0"/>
            <a:t>安全衛生理念</a:t>
          </a:r>
        </a:p>
      </dgm:t>
    </dgm:pt>
    <dgm:pt modelId="{FB8401ED-1FA6-426F-82A4-C6F08E21A2D5}" type="parTrans" cxnId="{534BC5A6-1C88-485B-9D0A-E35C448AA21F}">
      <dgm:prSet/>
      <dgm:spPr/>
      <dgm:t>
        <a:bodyPr/>
        <a:lstStyle/>
        <a:p>
          <a:endParaRPr kumimoji="1" lang="ja-JP" altLang="en-US"/>
        </a:p>
      </dgm:t>
    </dgm:pt>
    <dgm:pt modelId="{8AB86FE6-C0A8-42A3-A496-112FD9243B56}" type="sibTrans" cxnId="{534BC5A6-1C88-485B-9D0A-E35C448AA21F}">
      <dgm:prSet/>
      <dgm:spPr/>
      <dgm:t>
        <a:bodyPr/>
        <a:lstStyle/>
        <a:p>
          <a:endParaRPr kumimoji="1" lang="ja-JP" altLang="en-US"/>
        </a:p>
      </dgm:t>
    </dgm:pt>
    <dgm:pt modelId="{C4493D06-0EF1-4869-9612-C4F3F1FD5E21}">
      <dgm:prSet phldrT="[テキスト]"/>
      <dgm:spPr/>
      <dgm:t>
        <a:bodyPr/>
        <a:lstStyle/>
        <a:p>
          <a:r>
            <a:rPr kumimoji="1" lang="ja-JP" altLang="en-US" dirty="0"/>
            <a:t>安全衛生方針</a:t>
          </a:r>
        </a:p>
      </dgm:t>
    </dgm:pt>
    <dgm:pt modelId="{42A8CBB9-D5A5-4718-B3AF-A7494939FEBD}" type="parTrans" cxnId="{B551166B-237D-473F-ADBC-0A551FAEA080}">
      <dgm:prSet/>
      <dgm:spPr/>
      <dgm:t>
        <a:bodyPr/>
        <a:lstStyle/>
        <a:p>
          <a:endParaRPr kumimoji="1" lang="ja-JP" altLang="en-US"/>
        </a:p>
      </dgm:t>
    </dgm:pt>
    <dgm:pt modelId="{EB28521C-B5C7-4B6F-91C4-E984D8353BA9}" type="sibTrans" cxnId="{B551166B-237D-473F-ADBC-0A551FAEA080}">
      <dgm:prSet/>
      <dgm:spPr/>
      <dgm:t>
        <a:bodyPr/>
        <a:lstStyle/>
        <a:p>
          <a:endParaRPr kumimoji="1" lang="ja-JP" altLang="en-US"/>
        </a:p>
      </dgm:t>
    </dgm:pt>
    <dgm:pt modelId="{141CE6A8-C0E6-437A-B3F2-F116E6FC40AE}">
      <dgm:prSet phldrT="[テキスト]"/>
      <dgm:spPr/>
      <dgm:t>
        <a:bodyPr/>
        <a:lstStyle/>
        <a:p>
          <a:r>
            <a:rPr kumimoji="1" lang="ja-JP" altLang="en-US" dirty="0"/>
            <a:t>労働安全マネジメント</a:t>
          </a:r>
          <a:endParaRPr kumimoji="1" lang="en-US" altLang="ja-JP" dirty="0"/>
        </a:p>
        <a:p>
          <a:r>
            <a:rPr kumimoji="1" lang="ja-JP" altLang="en-US" dirty="0"/>
            <a:t>システムガイドライン</a:t>
          </a:r>
        </a:p>
      </dgm:t>
    </dgm:pt>
    <dgm:pt modelId="{228A6CA3-029D-43D0-AB74-3F783300DF52}" type="parTrans" cxnId="{2F925572-E421-45C9-8213-595136C190F1}">
      <dgm:prSet/>
      <dgm:spPr/>
      <dgm:t>
        <a:bodyPr/>
        <a:lstStyle/>
        <a:p>
          <a:endParaRPr kumimoji="1" lang="ja-JP" altLang="en-US"/>
        </a:p>
      </dgm:t>
    </dgm:pt>
    <dgm:pt modelId="{09E4F119-A1BC-41AB-81F7-DC080409D7DF}" type="sibTrans" cxnId="{2F925572-E421-45C9-8213-595136C190F1}">
      <dgm:prSet/>
      <dgm:spPr/>
      <dgm:t>
        <a:bodyPr/>
        <a:lstStyle/>
        <a:p>
          <a:endParaRPr kumimoji="1" lang="ja-JP" altLang="en-US"/>
        </a:p>
      </dgm:t>
    </dgm:pt>
    <dgm:pt modelId="{0270C6C0-B995-4C29-BD7C-4B45E7F47D99}">
      <dgm:prSet/>
      <dgm:spPr/>
      <dgm:t>
        <a:bodyPr/>
        <a:lstStyle/>
        <a:p>
          <a:r>
            <a:rPr kumimoji="1" lang="ja-JP" altLang="en-US" dirty="0"/>
            <a:t>安全衛生マネジメント共通マニュアル</a:t>
          </a:r>
        </a:p>
      </dgm:t>
    </dgm:pt>
    <dgm:pt modelId="{23E9BFD8-00BD-46E6-97B5-648485E69B93}" type="parTrans" cxnId="{7AA56988-0CFF-40D4-A80B-DD464B68B73D}">
      <dgm:prSet/>
      <dgm:spPr/>
      <dgm:t>
        <a:bodyPr/>
        <a:lstStyle/>
        <a:p>
          <a:endParaRPr kumimoji="1" lang="ja-JP" altLang="en-US"/>
        </a:p>
      </dgm:t>
    </dgm:pt>
    <dgm:pt modelId="{0AF3932D-AA17-46EB-87C5-65F845F3409E}" type="sibTrans" cxnId="{7AA56988-0CFF-40D4-A80B-DD464B68B73D}">
      <dgm:prSet/>
      <dgm:spPr/>
      <dgm:t>
        <a:bodyPr/>
        <a:lstStyle/>
        <a:p>
          <a:endParaRPr kumimoji="1" lang="ja-JP" altLang="en-US"/>
        </a:p>
      </dgm:t>
    </dgm:pt>
    <dgm:pt modelId="{8812740B-043D-4C5B-84EB-2FA79BC5E32C}" type="pres">
      <dgm:prSet presAssocID="{B63A2C3E-0AAA-442D-8D7B-590DE5926C45}" presName="Name0" presStyleCnt="0">
        <dgm:presLayoutVars>
          <dgm:dir/>
          <dgm:animLvl val="lvl"/>
          <dgm:resizeHandles val="exact"/>
        </dgm:presLayoutVars>
      </dgm:prSet>
      <dgm:spPr/>
    </dgm:pt>
    <dgm:pt modelId="{325D5AA6-04D2-4A43-8F4B-C43AD28CA0F7}" type="pres">
      <dgm:prSet presAssocID="{5C531E60-9265-4AE8-9123-11E76754EDF3}" presName="Name8" presStyleCnt="0"/>
      <dgm:spPr/>
    </dgm:pt>
    <dgm:pt modelId="{662D7A53-D96D-446D-B29D-DD77AED81F19}" type="pres">
      <dgm:prSet presAssocID="{5C531E60-9265-4AE8-9123-11E76754EDF3}" presName="level" presStyleLbl="node1" presStyleIdx="0" presStyleCnt="4">
        <dgm:presLayoutVars>
          <dgm:chMax val="1"/>
          <dgm:bulletEnabled val="1"/>
        </dgm:presLayoutVars>
      </dgm:prSet>
      <dgm:spPr/>
    </dgm:pt>
    <dgm:pt modelId="{668FB784-29CA-45B2-811C-E378FD5EBF5E}" type="pres">
      <dgm:prSet presAssocID="{5C531E60-9265-4AE8-9123-11E76754EDF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5EA100C-A3E7-4D76-9E95-8C53B010B56A}" type="pres">
      <dgm:prSet presAssocID="{C4493D06-0EF1-4869-9612-C4F3F1FD5E21}" presName="Name8" presStyleCnt="0"/>
      <dgm:spPr/>
    </dgm:pt>
    <dgm:pt modelId="{EBF5BA59-D7F4-4A54-97FE-F8246DD16586}" type="pres">
      <dgm:prSet presAssocID="{C4493D06-0EF1-4869-9612-C4F3F1FD5E21}" presName="level" presStyleLbl="node1" presStyleIdx="1" presStyleCnt="4">
        <dgm:presLayoutVars>
          <dgm:chMax val="1"/>
          <dgm:bulletEnabled val="1"/>
        </dgm:presLayoutVars>
      </dgm:prSet>
      <dgm:spPr/>
    </dgm:pt>
    <dgm:pt modelId="{91564B7C-1037-4AB7-B7B5-E97C0B54D29B}" type="pres">
      <dgm:prSet presAssocID="{C4493D06-0EF1-4869-9612-C4F3F1FD5E2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BE5F21D-A293-49E0-A421-D99723211BD6}" type="pres">
      <dgm:prSet presAssocID="{141CE6A8-C0E6-437A-B3F2-F116E6FC40AE}" presName="Name8" presStyleCnt="0"/>
      <dgm:spPr/>
    </dgm:pt>
    <dgm:pt modelId="{015485F9-278D-49E9-B4FC-487501C66C7A}" type="pres">
      <dgm:prSet presAssocID="{141CE6A8-C0E6-437A-B3F2-F116E6FC40AE}" presName="level" presStyleLbl="node1" presStyleIdx="2" presStyleCnt="4">
        <dgm:presLayoutVars>
          <dgm:chMax val="1"/>
          <dgm:bulletEnabled val="1"/>
        </dgm:presLayoutVars>
      </dgm:prSet>
      <dgm:spPr/>
    </dgm:pt>
    <dgm:pt modelId="{C6973A96-1C1E-4404-BD84-1D0B00575497}" type="pres">
      <dgm:prSet presAssocID="{141CE6A8-C0E6-437A-B3F2-F116E6FC40A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B37F77D-DEC8-4270-9474-3F6735B464BE}" type="pres">
      <dgm:prSet presAssocID="{0270C6C0-B995-4C29-BD7C-4B45E7F47D99}" presName="Name8" presStyleCnt="0"/>
      <dgm:spPr/>
    </dgm:pt>
    <dgm:pt modelId="{6BE10D1C-70C1-4BA1-B4CF-5C460CD3712B}" type="pres">
      <dgm:prSet presAssocID="{0270C6C0-B995-4C29-BD7C-4B45E7F47D99}" presName="level" presStyleLbl="node1" presStyleIdx="3" presStyleCnt="4">
        <dgm:presLayoutVars>
          <dgm:chMax val="1"/>
          <dgm:bulletEnabled val="1"/>
        </dgm:presLayoutVars>
      </dgm:prSet>
      <dgm:spPr/>
    </dgm:pt>
    <dgm:pt modelId="{C9E54939-339D-41DD-940D-17E4A7B0E5AF}" type="pres">
      <dgm:prSet presAssocID="{0270C6C0-B995-4C29-BD7C-4B45E7F47D9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2557E3D-64C8-43B5-BAF9-910F13162E16}" type="presOf" srcId="{C4493D06-0EF1-4869-9612-C4F3F1FD5E21}" destId="{91564B7C-1037-4AB7-B7B5-E97C0B54D29B}" srcOrd="1" destOrd="0" presId="urn:microsoft.com/office/officeart/2005/8/layout/pyramid1"/>
    <dgm:cxn modelId="{B551166B-237D-473F-ADBC-0A551FAEA080}" srcId="{B63A2C3E-0AAA-442D-8D7B-590DE5926C45}" destId="{C4493D06-0EF1-4869-9612-C4F3F1FD5E21}" srcOrd="1" destOrd="0" parTransId="{42A8CBB9-D5A5-4718-B3AF-A7494939FEBD}" sibTransId="{EB28521C-B5C7-4B6F-91C4-E984D8353BA9}"/>
    <dgm:cxn modelId="{9C77EE50-A2CB-4E62-854B-610F6ABCB1B4}" type="presOf" srcId="{0270C6C0-B995-4C29-BD7C-4B45E7F47D99}" destId="{C9E54939-339D-41DD-940D-17E4A7B0E5AF}" srcOrd="1" destOrd="0" presId="urn:microsoft.com/office/officeart/2005/8/layout/pyramid1"/>
    <dgm:cxn modelId="{2F925572-E421-45C9-8213-595136C190F1}" srcId="{B63A2C3E-0AAA-442D-8D7B-590DE5926C45}" destId="{141CE6A8-C0E6-437A-B3F2-F116E6FC40AE}" srcOrd="2" destOrd="0" parTransId="{228A6CA3-029D-43D0-AB74-3F783300DF52}" sibTransId="{09E4F119-A1BC-41AB-81F7-DC080409D7DF}"/>
    <dgm:cxn modelId="{ABBD7054-D2C3-4BC4-A5C6-47540F635418}" type="presOf" srcId="{0270C6C0-B995-4C29-BD7C-4B45E7F47D99}" destId="{6BE10D1C-70C1-4BA1-B4CF-5C460CD3712B}" srcOrd="0" destOrd="0" presId="urn:microsoft.com/office/officeart/2005/8/layout/pyramid1"/>
    <dgm:cxn modelId="{22774579-CDA0-4D48-AC96-9AEE636CF9C1}" type="presOf" srcId="{5C531E60-9265-4AE8-9123-11E76754EDF3}" destId="{668FB784-29CA-45B2-811C-E378FD5EBF5E}" srcOrd="1" destOrd="0" presId="urn:microsoft.com/office/officeart/2005/8/layout/pyramid1"/>
    <dgm:cxn modelId="{32B97B80-0B5A-4FE1-B53C-90903C6E8ED6}" type="presOf" srcId="{141CE6A8-C0E6-437A-B3F2-F116E6FC40AE}" destId="{C6973A96-1C1E-4404-BD84-1D0B00575497}" srcOrd="1" destOrd="0" presId="urn:microsoft.com/office/officeart/2005/8/layout/pyramid1"/>
    <dgm:cxn modelId="{7AA56988-0CFF-40D4-A80B-DD464B68B73D}" srcId="{B63A2C3E-0AAA-442D-8D7B-590DE5926C45}" destId="{0270C6C0-B995-4C29-BD7C-4B45E7F47D99}" srcOrd="3" destOrd="0" parTransId="{23E9BFD8-00BD-46E6-97B5-648485E69B93}" sibTransId="{0AF3932D-AA17-46EB-87C5-65F845F3409E}"/>
    <dgm:cxn modelId="{4F45CA8F-94F2-4A40-A749-EA17CFE5EE13}" type="presOf" srcId="{141CE6A8-C0E6-437A-B3F2-F116E6FC40AE}" destId="{015485F9-278D-49E9-B4FC-487501C66C7A}" srcOrd="0" destOrd="0" presId="urn:microsoft.com/office/officeart/2005/8/layout/pyramid1"/>
    <dgm:cxn modelId="{C0D04398-B1A1-459E-AF05-FFE5CCD3EA5C}" type="presOf" srcId="{5C531E60-9265-4AE8-9123-11E76754EDF3}" destId="{662D7A53-D96D-446D-B29D-DD77AED81F19}" srcOrd="0" destOrd="0" presId="urn:microsoft.com/office/officeart/2005/8/layout/pyramid1"/>
    <dgm:cxn modelId="{4314E9A2-CDEB-4F6C-9835-108BED6C886E}" type="presOf" srcId="{C4493D06-0EF1-4869-9612-C4F3F1FD5E21}" destId="{EBF5BA59-D7F4-4A54-97FE-F8246DD16586}" srcOrd="0" destOrd="0" presId="urn:microsoft.com/office/officeart/2005/8/layout/pyramid1"/>
    <dgm:cxn modelId="{534BC5A6-1C88-485B-9D0A-E35C448AA21F}" srcId="{B63A2C3E-0AAA-442D-8D7B-590DE5926C45}" destId="{5C531E60-9265-4AE8-9123-11E76754EDF3}" srcOrd="0" destOrd="0" parTransId="{FB8401ED-1FA6-426F-82A4-C6F08E21A2D5}" sibTransId="{8AB86FE6-C0A8-42A3-A496-112FD9243B56}"/>
    <dgm:cxn modelId="{36F4F4A8-E364-4C0C-B00D-8FAD5156C87F}" type="presOf" srcId="{B63A2C3E-0AAA-442D-8D7B-590DE5926C45}" destId="{8812740B-043D-4C5B-84EB-2FA79BC5E32C}" srcOrd="0" destOrd="0" presId="urn:microsoft.com/office/officeart/2005/8/layout/pyramid1"/>
    <dgm:cxn modelId="{709ECC30-08B7-4B06-B6A0-D6F5EFB4EEB2}" type="presParOf" srcId="{8812740B-043D-4C5B-84EB-2FA79BC5E32C}" destId="{325D5AA6-04D2-4A43-8F4B-C43AD28CA0F7}" srcOrd="0" destOrd="0" presId="urn:microsoft.com/office/officeart/2005/8/layout/pyramid1"/>
    <dgm:cxn modelId="{4BE14BD4-986D-463C-9F2F-94C6E133A290}" type="presParOf" srcId="{325D5AA6-04D2-4A43-8F4B-C43AD28CA0F7}" destId="{662D7A53-D96D-446D-B29D-DD77AED81F19}" srcOrd="0" destOrd="0" presId="urn:microsoft.com/office/officeart/2005/8/layout/pyramid1"/>
    <dgm:cxn modelId="{634C65B5-9CBB-473E-9819-A6C6F9249464}" type="presParOf" srcId="{325D5AA6-04D2-4A43-8F4B-C43AD28CA0F7}" destId="{668FB784-29CA-45B2-811C-E378FD5EBF5E}" srcOrd="1" destOrd="0" presId="urn:microsoft.com/office/officeart/2005/8/layout/pyramid1"/>
    <dgm:cxn modelId="{CCC4079A-1254-4B7C-A603-1D65B951CA69}" type="presParOf" srcId="{8812740B-043D-4C5B-84EB-2FA79BC5E32C}" destId="{F5EA100C-A3E7-4D76-9E95-8C53B010B56A}" srcOrd="1" destOrd="0" presId="urn:microsoft.com/office/officeart/2005/8/layout/pyramid1"/>
    <dgm:cxn modelId="{D3344D2C-E020-4759-B667-DE67AC04D187}" type="presParOf" srcId="{F5EA100C-A3E7-4D76-9E95-8C53B010B56A}" destId="{EBF5BA59-D7F4-4A54-97FE-F8246DD16586}" srcOrd="0" destOrd="0" presId="urn:microsoft.com/office/officeart/2005/8/layout/pyramid1"/>
    <dgm:cxn modelId="{9360C9D4-54FE-46D2-85A4-451451FA47CC}" type="presParOf" srcId="{F5EA100C-A3E7-4D76-9E95-8C53B010B56A}" destId="{91564B7C-1037-4AB7-B7B5-E97C0B54D29B}" srcOrd="1" destOrd="0" presId="urn:microsoft.com/office/officeart/2005/8/layout/pyramid1"/>
    <dgm:cxn modelId="{A6D1EF64-C0C3-4630-9A2B-ABF32322FF8F}" type="presParOf" srcId="{8812740B-043D-4C5B-84EB-2FA79BC5E32C}" destId="{5BE5F21D-A293-49E0-A421-D99723211BD6}" srcOrd="2" destOrd="0" presId="urn:microsoft.com/office/officeart/2005/8/layout/pyramid1"/>
    <dgm:cxn modelId="{4A31E783-4BD7-4CB9-A4B2-297D3A79A4FB}" type="presParOf" srcId="{5BE5F21D-A293-49E0-A421-D99723211BD6}" destId="{015485F9-278D-49E9-B4FC-487501C66C7A}" srcOrd="0" destOrd="0" presId="urn:microsoft.com/office/officeart/2005/8/layout/pyramid1"/>
    <dgm:cxn modelId="{62451C49-B210-4D31-A4C0-F1508A1E6EE4}" type="presParOf" srcId="{5BE5F21D-A293-49E0-A421-D99723211BD6}" destId="{C6973A96-1C1E-4404-BD84-1D0B00575497}" srcOrd="1" destOrd="0" presId="urn:microsoft.com/office/officeart/2005/8/layout/pyramid1"/>
    <dgm:cxn modelId="{E81A91D0-A1B3-4CB9-B860-351DC87A7105}" type="presParOf" srcId="{8812740B-043D-4C5B-84EB-2FA79BC5E32C}" destId="{0B37F77D-DEC8-4270-9474-3F6735B464BE}" srcOrd="3" destOrd="0" presId="urn:microsoft.com/office/officeart/2005/8/layout/pyramid1"/>
    <dgm:cxn modelId="{806FE856-0266-439F-B1FE-9F2E7A2E2F73}" type="presParOf" srcId="{0B37F77D-DEC8-4270-9474-3F6735B464BE}" destId="{6BE10D1C-70C1-4BA1-B4CF-5C460CD3712B}" srcOrd="0" destOrd="0" presId="urn:microsoft.com/office/officeart/2005/8/layout/pyramid1"/>
    <dgm:cxn modelId="{5F808603-1DBD-47FA-B7E4-DB989A1B9608}" type="presParOf" srcId="{0B37F77D-DEC8-4270-9474-3F6735B464BE}" destId="{C9E54939-339D-41DD-940D-17E4A7B0E5A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007DDF-B23A-4CD7-A0DD-EDD3F8E3059E}">
      <dsp:nvSpPr>
        <dsp:cNvPr id="0" name=""/>
        <dsp:cNvSpPr/>
      </dsp:nvSpPr>
      <dsp:spPr>
        <a:xfrm>
          <a:off x="1784068" y="804"/>
          <a:ext cx="967893" cy="96789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計画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Plan</a:t>
          </a:r>
          <a:endParaRPr kumimoji="1" lang="ja-JP" altLang="en-US" sz="1400" kern="1200" dirty="0"/>
        </a:p>
      </dsp:txBody>
      <dsp:txXfrm>
        <a:off x="1925813" y="142549"/>
        <a:ext cx="684403" cy="684403"/>
      </dsp:txXfrm>
    </dsp:sp>
    <dsp:sp modelId="{41D53B7B-6D76-46EB-986C-1A51A65884F1}">
      <dsp:nvSpPr>
        <dsp:cNvPr id="0" name=""/>
        <dsp:cNvSpPr/>
      </dsp:nvSpPr>
      <dsp:spPr>
        <a:xfrm rot="2700000">
          <a:off x="2648010" y="829905"/>
          <a:ext cx="256981" cy="326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>
        <a:off x="2659300" y="867981"/>
        <a:ext cx="179887" cy="195997"/>
      </dsp:txXfrm>
    </dsp:sp>
    <dsp:sp modelId="{40A95306-3B67-407B-A15D-2F6BE320F0B0}">
      <dsp:nvSpPr>
        <dsp:cNvPr id="0" name=""/>
        <dsp:cNvSpPr/>
      </dsp:nvSpPr>
      <dsp:spPr>
        <a:xfrm>
          <a:off x="2811327" y="1028063"/>
          <a:ext cx="967893" cy="967893"/>
        </a:xfrm>
        <a:prstGeom prst="ellipse">
          <a:avLst/>
        </a:prstGeom>
        <a:gradFill rotWithShape="0">
          <a:gsLst>
            <a:gs pos="0">
              <a:schemeClr val="accent3">
                <a:hueOff val="3749681"/>
                <a:satOff val="730"/>
                <a:lumOff val="3922"/>
                <a:alphaOff val="0"/>
                <a:tint val="98000"/>
                <a:lumMod val="114000"/>
              </a:schemeClr>
            </a:gs>
            <a:gs pos="100000">
              <a:schemeClr val="accent3">
                <a:hueOff val="3749681"/>
                <a:satOff val="730"/>
                <a:lumOff val="3922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実施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Do</a:t>
          </a:r>
          <a:endParaRPr kumimoji="1" lang="ja-JP" altLang="en-US" sz="1400" kern="1200" dirty="0"/>
        </a:p>
      </dsp:txBody>
      <dsp:txXfrm>
        <a:off x="2953072" y="1169808"/>
        <a:ext cx="684403" cy="684403"/>
      </dsp:txXfrm>
    </dsp:sp>
    <dsp:sp modelId="{3E1AF41F-DCAC-41D7-8E22-29ECEACE7B92}">
      <dsp:nvSpPr>
        <dsp:cNvPr id="0" name=""/>
        <dsp:cNvSpPr/>
      </dsp:nvSpPr>
      <dsp:spPr>
        <a:xfrm rot="8100000">
          <a:off x="2658296" y="1857164"/>
          <a:ext cx="256981" cy="326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3749681"/>
                <a:satOff val="730"/>
                <a:lumOff val="3922"/>
                <a:alphaOff val="0"/>
                <a:tint val="98000"/>
                <a:lumMod val="114000"/>
              </a:schemeClr>
            </a:gs>
            <a:gs pos="100000">
              <a:schemeClr val="accent3">
                <a:hueOff val="3749681"/>
                <a:satOff val="730"/>
                <a:lumOff val="3922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 rot="10800000">
        <a:off x="2724100" y="1895240"/>
        <a:ext cx="179887" cy="195997"/>
      </dsp:txXfrm>
    </dsp:sp>
    <dsp:sp modelId="{5D0C8A36-F9BA-467D-A673-42E9717CA9DC}">
      <dsp:nvSpPr>
        <dsp:cNvPr id="0" name=""/>
        <dsp:cNvSpPr/>
      </dsp:nvSpPr>
      <dsp:spPr>
        <a:xfrm>
          <a:off x="1784068" y="2055322"/>
          <a:ext cx="967893" cy="967893"/>
        </a:xfrm>
        <a:prstGeom prst="ellipse">
          <a:avLst/>
        </a:prstGeom>
        <a:gradFill rotWithShape="0">
          <a:gsLst>
            <a:gs pos="0">
              <a:schemeClr val="accent3">
                <a:hueOff val="7499362"/>
                <a:satOff val="1459"/>
                <a:lumOff val="7843"/>
                <a:alphaOff val="0"/>
                <a:tint val="98000"/>
                <a:lumMod val="114000"/>
              </a:schemeClr>
            </a:gs>
            <a:gs pos="100000">
              <a:schemeClr val="accent3">
                <a:hueOff val="7499362"/>
                <a:satOff val="1459"/>
                <a:lumOff val="7843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評価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Check</a:t>
          </a:r>
          <a:endParaRPr kumimoji="1" lang="ja-JP" altLang="en-US" sz="1400" kern="1200" dirty="0"/>
        </a:p>
      </dsp:txBody>
      <dsp:txXfrm>
        <a:off x="1925813" y="2197067"/>
        <a:ext cx="684403" cy="684403"/>
      </dsp:txXfrm>
    </dsp:sp>
    <dsp:sp modelId="{D4CA9A7A-C4FF-4C32-8AA3-44808C5B7749}">
      <dsp:nvSpPr>
        <dsp:cNvPr id="0" name=""/>
        <dsp:cNvSpPr/>
      </dsp:nvSpPr>
      <dsp:spPr>
        <a:xfrm rot="13500000">
          <a:off x="1631038" y="1867450"/>
          <a:ext cx="256981" cy="326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7499362"/>
                <a:satOff val="1459"/>
                <a:lumOff val="7843"/>
                <a:alphaOff val="0"/>
                <a:tint val="98000"/>
                <a:lumMod val="114000"/>
              </a:schemeClr>
            </a:gs>
            <a:gs pos="100000">
              <a:schemeClr val="accent3">
                <a:hueOff val="7499362"/>
                <a:satOff val="1459"/>
                <a:lumOff val="7843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 rot="10800000">
        <a:off x="1696842" y="1960040"/>
        <a:ext cx="179887" cy="195997"/>
      </dsp:txXfrm>
    </dsp:sp>
    <dsp:sp modelId="{A00310EC-DDB8-4F9E-8137-170C8CB14FDE}">
      <dsp:nvSpPr>
        <dsp:cNvPr id="0" name=""/>
        <dsp:cNvSpPr/>
      </dsp:nvSpPr>
      <dsp:spPr>
        <a:xfrm>
          <a:off x="756809" y="1028063"/>
          <a:ext cx="967893" cy="967893"/>
        </a:xfrm>
        <a:prstGeom prst="ellipse">
          <a:avLst/>
        </a:prstGeom>
        <a:gradFill rotWithShape="0">
          <a:gsLst>
            <a:gs pos="0">
              <a:schemeClr val="accent3">
                <a:hueOff val="11249043"/>
                <a:satOff val="2189"/>
                <a:lumOff val="11765"/>
                <a:alphaOff val="0"/>
                <a:tint val="98000"/>
                <a:lumMod val="114000"/>
              </a:schemeClr>
            </a:gs>
            <a:gs pos="100000">
              <a:schemeClr val="accent3">
                <a:hueOff val="11249043"/>
                <a:satOff val="2189"/>
                <a:lumOff val="1176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改善</a:t>
          </a:r>
          <a:endParaRPr kumimoji="1" lang="en-US" altLang="ja-JP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Action</a:t>
          </a:r>
          <a:endParaRPr kumimoji="1" lang="ja-JP" altLang="en-US" sz="1400" kern="1200" dirty="0"/>
        </a:p>
      </dsp:txBody>
      <dsp:txXfrm>
        <a:off x="898554" y="1169808"/>
        <a:ext cx="684403" cy="684403"/>
      </dsp:txXfrm>
    </dsp:sp>
    <dsp:sp modelId="{2542E3ED-5C3D-40A1-BD06-1C2F2B039C8D}">
      <dsp:nvSpPr>
        <dsp:cNvPr id="0" name=""/>
        <dsp:cNvSpPr/>
      </dsp:nvSpPr>
      <dsp:spPr>
        <a:xfrm rot="18900000">
          <a:off x="1620752" y="840191"/>
          <a:ext cx="256981" cy="326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249043"/>
                <a:satOff val="2189"/>
                <a:lumOff val="11765"/>
                <a:alphaOff val="0"/>
                <a:tint val="98000"/>
                <a:lumMod val="114000"/>
              </a:schemeClr>
            </a:gs>
            <a:gs pos="100000">
              <a:schemeClr val="accent3">
                <a:hueOff val="11249043"/>
                <a:satOff val="2189"/>
                <a:lumOff val="1176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>
        <a:off x="1632042" y="932781"/>
        <a:ext cx="179887" cy="1959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D7A53-D96D-446D-B29D-DD77AED81F19}">
      <dsp:nvSpPr>
        <dsp:cNvPr id="0" name=""/>
        <dsp:cNvSpPr/>
      </dsp:nvSpPr>
      <dsp:spPr>
        <a:xfrm>
          <a:off x="2378868" y="0"/>
          <a:ext cx="1585912" cy="882650"/>
        </a:xfrm>
        <a:prstGeom prst="trapezoid">
          <a:avLst>
            <a:gd name="adj" fmla="val 8983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/>
            <a:t>安全衛生理念</a:t>
          </a:r>
        </a:p>
      </dsp:txBody>
      <dsp:txXfrm>
        <a:off x="2378868" y="0"/>
        <a:ext cx="1585912" cy="882650"/>
      </dsp:txXfrm>
    </dsp:sp>
    <dsp:sp modelId="{EBF5BA59-D7F4-4A54-97FE-F8246DD16586}">
      <dsp:nvSpPr>
        <dsp:cNvPr id="0" name=""/>
        <dsp:cNvSpPr/>
      </dsp:nvSpPr>
      <dsp:spPr>
        <a:xfrm>
          <a:off x="1585912" y="882650"/>
          <a:ext cx="3171825" cy="882650"/>
        </a:xfrm>
        <a:prstGeom prst="trapezoid">
          <a:avLst>
            <a:gd name="adj" fmla="val 89838"/>
          </a:avLst>
        </a:prstGeom>
        <a:solidFill>
          <a:schemeClr val="accent3">
            <a:hueOff val="3749681"/>
            <a:satOff val="730"/>
            <a:lumOff val="3922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/>
            <a:t>安全衛生方針</a:t>
          </a:r>
        </a:p>
      </dsp:txBody>
      <dsp:txXfrm>
        <a:off x="2140981" y="882650"/>
        <a:ext cx="2061686" cy="882650"/>
      </dsp:txXfrm>
    </dsp:sp>
    <dsp:sp modelId="{015485F9-278D-49E9-B4FC-487501C66C7A}">
      <dsp:nvSpPr>
        <dsp:cNvPr id="0" name=""/>
        <dsp:cNvSpPr/>
      </dsp:nvSpPr>
      <dsp:spPr>
        <a:xfrm>
          <a:off x="792956" y="1765300"/>
          <a:ext cx="4757737" cy="882650"/>
        </a:xfrm>
        <a:prstGeom prst="trapezoid">
          <a:avLst>
            <a:gd name="adj" fmla="val 89838"/>
          </a:avLst>
        </a:prstGeom>
        <a:solidFill>
          <a:schemeClr val="accent3">
            <a:hueOff val="7499362"/>
            <a:satOff val="1459"/>
            <a:lumOff val="7843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/>
            <a:t>労働安全マネジメント</a:t>
          </a:r>
          <a:endParaRPr kumimoji="1" lang="en-US" altLang="ja-JP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/>
            <a:t>システムガイドライン</a:t>
          </a:r>
        </a:p>
      </dsp:txBody>
      <dsp:txXfrm>
        <a:off x="1625560" y="1765300"/>
        <a:ext cx="3092529" cy="882650"/>
      </dsp:txXfrm>
    </dsp:sp>
    <dsp:sp modelId="{6BE10D1C-70C1-4BA1-B4CF-5C460CD3712B}">
      <dsp:nvSpPr>
        <dsp:cNvPr id="0" name=""/>
        <dsp:cNvSpPr/>
      </dsp:nvSpPr>
      <dsp:spPr>
        <a:xfrm>
          <a:off x="0" y="2647950"/>
          <a:ext cx="6343650" cy="882650"/>
        </a:xfrm>
        <a:prstGeom prst="trapezoid">
          <a:avLst>
            <a:gd name="adj" fmla="val 89838"/>
          </a:avLst>
        </a:prstGeom>
        <a:solidFill>
          <a:schemeClr val="accent3">
            <a:hueOff val="11249043"/>
            <a:satOff val="2189"/>
            <a:lumOff val="11765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/>
            <a:t>安全衛生マネジメント共通マニュアル</a:t>
          </a:r>
        </a:p>
      </dsp:txBody>
      <dsp:txXfrm>
        <a:off x="1110138" y="2647950"/>
        <a:ext cx="4123372" cy="882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571-B3F0-42B7-8697-8F94DFD4A138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90D99-1F87-450A-AF97-3C07320AD5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A4D483DA-6620-4671-9FC3-DAD4554930AC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237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79311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28883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5716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720766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56647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143877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D56AA-910A-4D75-B9DD-87DEF1F36B7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719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F6AF-E42D-44A5-B9BE-2B7F2E61F6DE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1170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EE76-9371-45A9-B1F5-B431679F7145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716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9DE2-431C-4BB1-AFF8-AAFFD5BED9C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91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409070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42D8E-411C-4598-88E9-28773608412B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67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C45CD-5606-4FB8-826B-F954E7E8B178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3825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F6A2-F892-4A21-8978-4B038187598A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37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236CA-98EE-40F4-A33B-D7ABD7F722D3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9649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32967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4338A086-27F6-4CFD-AA50-F6542958092D}" type="datetime1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B8D722A-6A18-404B-AAF2-EAF12E5C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25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  <p:sldLayoutId id="2147484130" r:id="rId12"/>
    <p:sldLayoutId id="2147484131" r:id="rId13"/>
    <p:sldLayoutId id="2147484132" r:id="rId14"/>
    <p:sldLayoutId id="2147484133" r:id="rId15"/>
    <p:sldLayoutId id="2147484134" r:id="rId16"/>
    <p:sldLayoutId id="214748413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6C257F-B0C3-4648-9E48-B3AD84890F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リスクアセスメントの基礎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649ACB9-DE58-4134-8219-3F7EE42EE2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版</a:t>
            </a:r>
            <a:endParaRPr lang="en-US" altLang="ja-JP" dirty="0"/>
          </a:p>
          <a:p>
            <a:r>
              <a:rPr kumimoji="1" lang="ja-JP" altLang="en-US" dirty="0"/>
              <a:t>安全衛生企画部</a:t>
            </a:r>
          </a:p>
        </p:txBody>
      </p:sp>
    </p:spTree>
    <p:extLst>
      <p:ext uri="{BB962C8B-B14F-4D97-AF65-F5344CB8AC3E}">
        <p14:creationId xmlns:p14="http://schemas.microsoft.com/office/powerpoint/2010/main" val="1195085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FCFEBC-F643-4F52-B6C6-5960ABD55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リスクアセスメントとは</a:t>
            </a:r>
            <a:r>
              <a:rPr kumimoji="1" lang="en-US" altLang="ja-JP" dirty="0"/>
              <a:t>	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3D7A15-375E-464A-BFFC-9E7160285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労働災害の危険のリスクを事前に摘み取る手法である</a:t>
            </a:r>
            <a:endParaRPr kumimoji="1" lang="en-US" altLang="ja-JP" dirty="0"/>
          </a:p>
          <a:p>
            <a:r>
              <a:rPr lang="ja-JP" altLang="en-US" dirty="0"/>
              <a:t>職場に潜む危険性または有害性を把握する</a:t>
            </a:r>
            <a:endParaRPr lang="en-US" altLang="ja-JP" dirty="0"/>
          </a:p>
          <a:p>
            <a:r>
              <a:rPr kumimoji="1" lang="ja-JP" altLang="en-US" dirty="0"/>
              <a:t>有害性の程度を見積もる</a:t>
            </a:r>
            <a:endParaRPr kumimoji="1" lang="en-US" altLang="ja-JP" dirty="0"/>
          </a:p>
          <a:p>
            <a:r>
              <a:rPr lang="ja-JP" altLang="en-US" dirty="0"/>
              <a:t>リスクを除去・低減するための優先度を設定する</a:t>
            </a:r>
            <a:endParaRPr lang="en-US" altLang="ja-JP" dirty="0"/>
          </a:p>
          <a:p>
            <a:r>
              <a:rPr kumimoji="1" lang="ja-JP" altLang="en-US" dirty="0"/>
              <a:t>リスクを除去・低減するための対策を検討し、改善を進める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D1B957-CE07-4A69-A9DF-168F0C578B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1155EE-09B4-4DC4-A3EF-5295CB91A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リスクアセスメントフロー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3E1ACB-7CF9-451F-880F-4A449513E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6440" y="2489200"/>
            <a:ext cx="7560000" cy="3530600"/>
          </a:xfrm>
        </p:spPr>
        <p:txBody>
          <a:bodyPr>
            <a:normAutofit/>
          </a:bodyPr>
          <a:lstStyle/>
          <a:p>
            <a:r>
              <a:rPr kumimoji="1" lang="ja-JP" altLang="en-US" sz="1400" dirty="0"/>
              <a:t>開始後、まずハザードの特定を行う</a:t>
            </a:r>
            <a:endParaRPr kumimoji="1" lang="en-US" altLang="ja-JP" sz="1400" dirty="0"/>
          </a:p>
          <a:p>
            <a:r>
              <a:rPr kumimoji="1" lang="ja-JP" altLang="en-US" sz="1400" dirty="0"/>
              <a:t>次に、リスクの見積もりを行う</a:t>
            </a:r>
            <a:endParaRPr kumimoji="1" lang="en-US" altLang="ja-JP" sz="1400" dirty="0"/>
          </a:p>
          <a:p>
            <a:r>
              <a:rPr lang="ja-JP" altLang="en-US" sz="1400" dirty="0"/>
              <a:t>そして、リスクの評価を行い問題がなければ終了する</a:t>
            </a:r>
            <a:endParaRPr lang="en-US" altLang="ja-JP" sz="1400" dirty="0"/>
          </a:p>
          <a:p>
            <a:r>
              <a:rPr kumimoji="1" lang="ja-JP" altLang="en-US" sz="1400" dirty="0"/>
              <a:t>リスクの評価で問題があれば、リスクの除去を行い、再びハザードの特定を行う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0709EE-E54F-43E2-B5D7-D52BF488E9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フローチャート: 結合子 4">
            <a:extLst>
              <a:ext uri="{FF2B5EF4-FFF2-40B4-BE49-F238E27FC236}">
                <a16:creationId xmlns:a16="http://schemas.microsoft.com/office/drawing/2014/main" id="{AA2755F5-648D-468D-8780-0B0638AD18CB}"/>
              </a:ext>
            </a:extLst>
          </p:cNvPr>
          <p:cNvSpPr/>
          <p:nvPr/>
        </p:nvSpPr>
        <p:spPr>
          <a:xfrm>
            <a:off x="807683" y="4264925"/>
            <a:ext cx="918514" cy="91851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開始</a:t>
            </a:r>
          </a:p>
        </p:txBody>
      </p:sp>
      <p:sp>
        <p:nvSpPr>
          <p:cNvPr id="11" name="フローチャート: 結合子 5">
            <a:extLst>
              <a:ext uri="{FF2B5EF4-FFF2-40B4-BE49-F238E27FC236}">
                <a16:creationId xmlns:a16="http://schemas.microsoft.com/office/drawing/2014/main" id="{F20CD40D-C88B-4215-8F58-435D0F3761E7}"/>
              </a:ext>
            </a:extLst>
          </p:cNvPr>
          <p:cNvSpPr/>
          <p:nvPr/>
        </p:nvSpPr>
        <p:spPr>
          <a:xfrm>
            <a:off x="7417803" y="4298277"/>
            <a:ext cx="918514" cy="91851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終了</a:t>
            </a:r>
          </a:p>
        </p:txBody>
      </p:sp>
      <p:sp>
        <p:nvSpPr>
          <p:cNvPr id="24" name="テキスト ボックス 6">
            <a:extLst>
              <a:ext uri="{FF2B5EF4-FFF2-40B4-BE49-F238E27FC236}">
                <a16:creationId xmlns:a16="http://schemas.microsoft.com/office/drawing/2014/main" id="{5381EB18-8395-4D0F-9F55-785A78E6C040}"/>
              </a:ext>
            </a:extLst>
          </p:cNvPr>
          <p:cNvSpPr txBox="1"/>
          <p:nvPr/>
        </p:nvSpPr>
        <p:spPr>
          <a:xfrm>
            <a:off x="6873059" y="4225461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YES</a:t>
            </a:r>
            <a:endParaRPr kumimoji="1" lang="ja-JP" altLang="en-US" dirty="0"/>
          </a:p>
        </p:txBody>
      </p:sp>
      <p:cxnSp>
        <p:nvCxnSpPr>
          <p:cNvPr id="9" name="直線矢印コネクタ 7">
            <a:extLst>
              <a:ext uri="{FF2B5EF4-FFF2-40B4-BE49-F238E27FC236}">
                <a16:creationId xmlns:a16="http://schemas.microsoft.com/office/drawing/2014/main" id="{393DD4FB-E5AB-47EF-AAAB-D09CA795D5C2}"/>
              </a:ext>
            </a:extLst>
          </p:cNvPr>
          <p:cNvCxnSpPr>
            <a:cxnSpLocks/>
          </p:cNvCxnSpPr>
          <p:nvPr/>
        </p:nvCxnSpPr>
        <p:spPr>
          <a:xfrm>
            <a:off x="1720237" y="4732021"/>
            <a:ext cx="50132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8">
            <a:extLst>
              <a:ext uri="{FF2B5EF4-FFF2-40B4-BE49-F238E27FC236}">
                <a16:creationId xmlns:a16="http://schemas.microsoft.com/office/drawing/2014/main" id="{632767B1-DD6F-488E-9794-357D1C1E12B1}"/>
              </a:ext>
            </a:extLst>
          </p:cNvPr>
          <p:cNvCxnSpPr>
            <a:cxnSpLocks/>
          </p:cNvCxnSpPr>
          <p:nvPr/>
        </p:nvCxnSpPr>
        <p:spPr>
          <a:xfrm>
            <a:off x="3409693" y="4757534"/>
            <a:ext cx="50132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9">
            <a:extLst>
              <a:ext uri="{FF2B5EF4-FFF2-40B4-BE49-F238E27FC236}">
                <a16:creationId xmlns:a16="http://schemas.microsoft.com/office/drawing/2014/main" id="{25A12741-E7BC-49E9-9F5D-2A7E3EAEDE83}"/>
              </a:ext>
            </a:extLst>
          </p:cNvPr>
          <p:cNvCxnSpPr>
            <a:cxnSpLocks/>
          </p:cNvCxnSpPr>
          <p:nvPr/>
        </p:nvCxnSpPr>
        <p:spPr>
          <a:xfrm>
            <a:off x="5093188" y="4757534"/>
            <a:ext cx="50132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10">
            <a:extLst>
              <a:ext uri="{FF2B5EF4-FFF2-40B4-BE49-F238E27FC236}">
                <a16:creationId xmlns:a16="http://schemas.microsoft.com/office/drawing/2014/main" id="{11D22DE4-CF27-4C47-8632-25B546A30FEF}"/>
              </a:ext>
            </a:extLst>
          </p:cNvPr>
          <p:cNvCxnSpPr>
            <a:cxnSpLocks/>
            <a:endCxn id="11" idx="2"/>
          </p:cNvCxnSpPr>
          <p:nvPr/>
        </p:nvCxnSpPr>
        <p:spPr>
          <a:xfrm>
            <a:off x="6940320" y="4757534"/>
            <a:ext cx="477483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フローチャート: 処理 11">
            <a:extLst>
              <a:ext uri="{FF2B5EF4-FFF2-40B4-BE49-F238E27FC236}">
                <a16:creationId xmlns:a16="http://schemas.microsoft.com/office/drawing/2014/main" id="{38601DB8-877F-4358-90AB-F82BD5D50A21}"/>
              </a:ext>
            </a:extLst>
          </p:cNvPr>
          <p:cNvSpPr/>
          <p:nvPr/>
        </p:nvSpPr>
        <p:spPr>
          <a:xfrm>
            <a:off x="2221566" y="4407089"/>
            <a:ext cx="1182166" cy="728962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ハザードの特定</a:t>
            </a:r>
          </a:p>
        </p:txBody>
      </p:sp>
      <p:sp>
        <p:nvSpPr>
          <p:cNvPr id="32" name="フローチャート: 判断 12">
            <a:extLst>
              <a:ext uri="{FF2B5EF4-FFF2-40B4-BE49-F238E27FC236}">
                <a16:creationId xmlns:a16="http://schemas.microsoft.com/office/drawing/2014/main" id="{73D54F41-576E-4B38-A3BC-5C537D2AF88F}"/>
              </a:ext>
            </a:extLst>
          </p:cNvPr>
          <p:cNvSpPr/>
          <p:nvPr/>
        </p:nvSpPr>
        <p:spPr>
          <a:xfrm>
            <a:off x="5576632" y="4359701"/>
            <a:ext cx="1345803" cy="823738"/>
          </a:xfrm>
          <a:prstGeom prst="flowChartDecisi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評価</a:t>
            </a:r>
          </a:p>
        </p:txBody>
      </p:sp>
      <p:sp>
        <p:nvSpPr>
          <p:cNvPr id="33" name="フローチャート: 処理 13">
            <a:extLst>
              <a:ext uri="{FF2B5EF4-FFF2-40B4-BE49-F238E27FC236}">
                <a16:creationId xmlns:a16="http://schemas.microsoft.com/office/drawing/2014/main" id="{24CC5562-2ACE-420F-9987-117700C0396C}"/>
              </a:ext>
            </a:extLst>
          </p:cNvPr>
          <p:cNvSpPr/>
          <p:nvPr/>
        </p:nvSpPr>
        <p:spPr>
          <a:xfrm>
            <a:off x="3905061" y="4407089"/>
            <a:ext cx="1182166" cy="728962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リスクの見積もり</a:t>
            </a:r>
          </a:p>
        </p:txBody>
      </p:sp>
      <p:sp>
        <p:nvSpPr>
          <p:cNvPr id="34" name="フローチャート: 処理 14">
            <a:extLst>
              <a:ext uri="{FF2B5EF4-FFF2-40B4-BE49-F238E27FC236}">
                <a16:creationId xmlns:a16="http://schemas.microsoft.com/office/drawing/2014/main" id="{3AFF7FB9-11CC-4270-AFA3-4213EB51DC9C}"/>
              </a:ext>
            </a:extLst>
          </p:cNvPr>
          <p:cNvSpPr/>
          <p:nvPr/>
        </p:nvSpPr>
        <p:spPr>
          <a:xfrm>
            <a:off x="3905061" y="5631255"/>
            <a:ext cx="1182166" cy="728962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リスクの除去</a:t>
            </a:r>
          </a:p>
        </p:txBody>
      </p:sp>
      <p:sp>
        <p:nvSpPr>
          <p:cNvPr id="35" name="テキスト ボックス 15">
            <a:extLst>
              <a:ext uri="{FF2B5EF4-FFF2-40B4-BE49-F238E27FC236}">
                <a16:creationId xmlns:a16="http://schemas.microsoft.com/office/drawing/2014/main" id="{327951BA-B2ED-4905-AB08-1BC6385E8569}"/>
              </a:ext>
            </a:extLst>
          </p:cNvPr>
          <p:cNvSpPr txBox="1"/>
          <p:nvPr/>
        </p:nvSpPr>
        <p:spPr>
          <a:xfrm>
            <a:off x="6350666" y="5537394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NO</a:t>
            </a:r>
            <a:endParaRPr kumimoji="1" lang="ja-JP" altLang="en-US" dirty="0"/>
          </a:p>
        </p:txBody>
      </p:sp>
      <p:cxnSp>
        <p:nvCxnSpPr>
          <p:cNvPr id="36" name="コネクタ: カギ線 16">
            <a:extLst>
              <a:ext uri="{FF2B5EF4-FFF2-40B4-BE49-F238E27FC236}">
                <a16:creationId xmlns:a16="http://schemas.microsoft.com/office/drawing/2014/main" id="{74A2E6D1-526E-4901-86E7-A19A8A62B824}"/>
              </a:ext>
            </a:extLst>
          </p:cNvPr>
          <p:cNvCxnSpPr>
            <a:cxnSpLocks/>
            <a:stCxn id="32" idx="2"/>
            <a:endCxn id="34" idx="3"/>
          </p:cNvCxnSpPr>
          <p:nvPr/>
        </p:nvCxnSpPr>
        <p:spPr>
          <a:xfrm rot="5400000">
            <a:off x="5262233" y="5008434"/>
            <a:ext cx="812297" cy="1162307"/>
          </a:xfrm>
          <a:prstGeom prst="bentConnector2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コネクタ: カギ線 17">
            <a:extLst>
              <a:ext uri="{FF2B5EF4-FFF2-40B4-BE49-F238E27FC236}">
                <a16:creationId xmlns:a16="http://schemas.microsoft.com/office/drawing/2014/main" id="{46EF37C2-BF28-42CA-9772-2F9074098875}"/>
              </a:ext>
            </a:extLst>
          </p:cNvPr>
          <p:cNvCxnSpPr>
            <a:cxnSpLocks/>
            <a:stCxn id="34" idx="1"/>
            <a:endCxn id="31" idx="2"/>
          </p:cNvCxnSpPr>
          <p:nvPr/>
        </p:nvCxnSpPr>
        <p:spPr>
          <a:xfrm rot="10800000">
            <a:off x="2812649" y="5136052"/>
            <a:ext cx="1092412" cy="859685"/>
          </a:xfrm>
          <a:prstGeom prst="bentConnector2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567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964B01-49C6-4F02-84BD-FE3A2285F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リスク軽減対策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84C53D-D223-4781-9D91-EB43E7011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kumimoji="1" lang="ja-JP" altLang="en-US" dirty="0"/>
              <a:t>設計によるリスク低減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可能な限りリスクを除去または軽減する本質的な対応</a:t>
            </a:r>
            <a:endParaRPr kumimoji="1" lang="en-US" altLang="ja-JP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保護手段によるリスクの低減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除去できないリスクに対しては必要な保護手段を採用</a:t>
            </a:r>
            <a:endParaRPr lang="en-US" altLang="ja-JP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使用</a:t>
            </a:r>
            <a:r>
              <a:rPr kumimoji="1" lang="ja-JP" altLang="en-US" dirty="0"/>
              <a:t>上の情報によるリスクの低減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l"/>
            </a:pPr>
            <a:r>
              <a:rPr kumimoji="1" lang="ja-JP" altLang="en-US" dirty="0"/>
              <a:t>採用した保護手段では除去または低減できなかったリスクをユーザーに知らせ注意を喚起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A56A31-D71F-4C98-BFCB-9373CFE89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082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338E24-C576-4255-82C7-AB56FBBD0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リスクアセスメントの運用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B5C4B5-E857-446A-BDC3-C66614BEC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1400" dirty="0"/>
              <a:t>計画（</a:t>
            </a:r>
            <a:r>
              <a:rPr kumimoji="1" lang="en-US" altLang="ja-JP" sz="1400" dirty="0"/>
              <a:t>Plan</a:t>
            </a:r>
            <a:r>
              <a:rPr kumimoji="1" lang="ja-JP" altLang="en-US" sz="1400" dirty="0"/>
              <a:t>）ｰ実施（</a:t>
            </a:r>
            <a:r>
              <a:rPr kumimoji="1" lang="en-US" altLang="ja-JP" sz="1400" dirty="0"/>
              <a:t>Do</a:t>
            </a:r>
            <a:r>
              <a:rPr kumimoji="1" lang="ja-JP" altLang="en-US" sz="1400" dirty="0"/>
              <a:t>）－評価（</a:t>
            </a:r>
            <a:r>
              <a:rPr kumimoji="1" lang="en-US" altLang="ja-JP" sz="1400" dirty="0"/>
              <a:t>Check</a:t>
            </a:r>
            <a:r>
              <a:rPr kumimoji="1" lang="ja-JP" altLang="en-US" sz="1400" dirty="0"/>
              <a:t>）－改善（</a:t>
            </a:r>
            <a:r>
              <a:rPr kumimoji="1" lang="en-US" altLang="ja-JP" sz="1400" dirty="0"/>
              <a:t>Action</a:t>
            </a:r>
            <a:r>
              <a:rPr kumimoji="1" lang="ja-JP" altLang="en-US" sz="1400" dirty="0"/>
              <a:t>）のサイクルを回すことによって継続的改善を行い、安全衛生水準の段階的向上を図る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406C531-E756-4682-A41E-48481915A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graphicFrame>
        <p:nvGraphicFramePr>
          <p:cNvPr id="5" name="図表 4">
            <a:extLst>
              <a:ext uri="{FF2B5EF4-FFF2-40B4-BE49-F238E27FC236}">
                <a16:creationId xmlns:a16="http://schemas.microsoft.com/office/drawing/2014/main" id="{7548E68B-D5C2-41B4-9E7A-19E4671D01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3361286"/>
              </p:ext>
            </p:extLst>
          </p:nvPr>
        </p:nvGraphicFramePr>
        <p:xfrm>
          <a:off x="1770026" y="3303585"/>
          <a:ext cx="4536030" cy="3024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図 5" descr="部屋 が含まれている画像&#10;&#10;自動的に生成された説明">
            <a:extLst>
              <a:ext uri="{FF2B5EF4-FFF2-40B4-BE49-F238E27FC236}">
                <a16:creationId xmlns:a16="http://schemas.microsoft.com/office/drawing/2014/main" id="{D02164DC-C0DA-41BE-B34E-80FABD1A6D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848" y="4169551"/>
            <a:ext cx="1224252" cy="129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56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BB7642-AB4F-4303-9598-7D004896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リスクの見積もり・評価</a:t>
            </a:r>
            <a:endParaRPr kumimoji="1" lang="ja-JP" altLang="en-US" dirty="0"/>
          </a:p>
        </p:txBody>
      </p:sp>
      <p:graphicFrame>
        <p:nvGraphicFramePr>
          <p:cNvPr id="5" name="表 2">
            <a:extLst>
              <a:ext uri="{FF2B5EF4-FFF2-40B4-BE49-F238E27FC236}">
                <a16:creationId xmlns:a16="http://schemas.microsoft.com/office/drawing/2014/main" id="{FB6F14D9-637D-454D-BCA7-8E6BDDAFA4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8617751"/>
              </p:ext>
            </p:extLst>
          </p:nvPr>
        </p:nvGraphicFramePr>
        <p:xfrm>
          <a:off x="720000" y="2508717"/>
          <a:ext cx="7704000" cy="27894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3498223673"/>
                    </a:ext>
                  </a:extLst>
                </a:gridCol>
                <a:gridCol w="1872000">
                  <a:extLst>
                    <a:ext uri="{9D8B030D-6E8A-4147-A177-3AD203B41FA5}">
                      <a16:colId xmlns:a16="http://schemas.microsoft.com/office/drawing/2014/main" val="258164266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94553907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51096236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923021304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69851192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036389915"/>
                    </a:ext>
                  </a:extLst>
                </a:gridCol>
              </a:tblGrid>
              <a:tr h="360000"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発生頻度</a:t>
                      </a:r>
                    </a:p>
                  </a:txBody>
                  <a:tcPr marL="92212" marR="92212" marT="46106" marB="46106" vert="eaVert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頻発する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</a:rPr>
                        <a:t>Ａ</a:t>
                      </a:r>
                    </a:p>
                  </a:txBody>
                  <a:tcPr marL="78064" marR="78064" marT="39032" marB="39032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</a:rPr>
                        <a:t>Ａ</a:t>
                      </a:r>
                    </a:p>
                  </a:txBody>
                  <a:tcPr marL="78064" marR="78064" marT="39032" marB="39032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</a:rPr>
                        <a:t>Ａ</a:t>
                      </a:r>
                    </a:p>
                  </a:txBody>
                  <a:tcPr marL="78064" marR="78064" marT="39032" marB="39032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65334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しばしば発生する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</a:rPr>
                        <a:t>Ａ</a:t>
                      </a:r>
                    </a:p>
                  </a:txBody>
                  <a:tcPr marL="78064" marR="78064" marT="39032" marB="39032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</a:rPr>
                        <a:t>Ａ</a:t>
                      </a:r>
                    </a:p>
                  </a:txBody>
                  <a:tcPr marL="78064" marR="78064" marT="39032" marB="39032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25281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時々発生する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</a:rPr>
                        <a:t>Ａ</a:t>
                      </a:r>
                    </a:p>
                  </a:txBody>
                  <a:tcPr marL="78064" marR="78064" marT="39032" marB="39032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7930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起こりそうにない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09128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まず起こりえない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Ｂ</a:t>
                      </a:r>
                    </a:p>
                  </a:txBody>
                  <a:tcPr marL="78064" marR="78064" marT="39032" marB="39032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1426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考えられない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Ｃ</a:t>
                      </a:r>
                    </a:p>
                  </a:txBody>
                  <a:tcPr marL="78064" marR="78064" marT="39032" marB="39032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04361"/>
                  </a:ext>
                </a:extLst>
              </a:tr>
              <a:tr h="308594">
                <a:tc rowSpan="2" gridSpan="2"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8064" marR="78064" marT="39032" marB="39032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無傷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軽微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中程度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重大</a:t>
                      </a:r>
                    </a:p>
                  </a:txBody>
                  <a:tcPr marL="78064" marR="78064" marT="39032" marB="390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致命的</a:t>
                      </a:r>
                    </a:p>
                  </a:txBody>
                  <a:tcPr marL="78064" marR="78064" marT="39032" marB="39032" anchor="ctr"/>
                </a:tc>
                <a:extLst>
                  <a:ext uri="{0D108BD9-81ED-4DB2-BD59-A6C34878D82A}">
                    <a16:rowId xmlns:a16="http://schemas.microsoft.com/office/drawing/2014/main" val="939001905"/>
                  </a:ext>
                </a:extLst>
              </a:tr>
              <a:tr h="308594">
                <a:tc gridSpan="2" vMerge="1">
                  <a:txBody>
                    <a:bodyPr/>
                    <a:lstStyle/>
                    <a:p>
                      <a:endParaRPr kumimoji="1" lang="ja-JP" altLang="en-US" sz="1500"/>
                    </a:p>
                  </a:txBody>
                  <a:tcPr marL="78064" marR="78064" marT="39032" marB="39032" anchor="ctr"/>
                </a:tc>
                <a:tc hMerge="1" vMerge="1"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8064" marR="78064" marT="39032" marB="39032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危険の頻度</a:t>
                      </a:r>
                    </a:p>
                  </a:txBody>
                  <a:tcPr marL="92212" marR="92212" marT="46106" marB="46106"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059508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3C6E84-92D4-4F26-8D80-C78684411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DF79A2F2-2495-4BCB-ADBE-67F557BB4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74488"/>
              </p:ext>
            </p:extLst>
          </p:nvPr>
        </p:nvGraphicFramePr>
        <p:xfrm>
          <a:off x="2687188" y="5531402"/>
          <a:ext cx="3769624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8523">
                  <a:extLst>
                    <a:ext uri="{9D8B030D-6E8A-4147-A177-3AD203B41FA5}">
                      <a16:colId xmlns:a16="http://schemas.microsoft.com/office/drawing/2014/main" val="2554143028"/>
                    </a:ext>
                  </a:extLst>
                </a:gridCol>
                <a:gridCol w="3081101">
                  <a:extLst>
                    <a:ext uri="{9D8B030D-6E8A-4147-A177-3AD203B41FA5}">
                      <a16:colId xmlns:a16="http://schemas.microsoft.com/office/drawing/2014/main" val="163841259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</a:rPr>
                        <a:t>Ａ領域</a:t>
                      </a:r>
                    </a:p>
                  </a:txBody>
                  <a:tcPr marL="58015" marR="58015" marT="29008" marB="29008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受け入れられない領域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15245752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Ｂ領域</a:t>
                      </a:r>
                    </a:p>
                  </a:txBody>
                  <a:tcPr marL="58015" marR="58015" marT="29008" marB="29008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最小限のリスクまで低減すべき領域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285326179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Ｃ領域</a:t>
                      </a:r>
                    </a:p>
                  </a:txBody>
                  <a:tcPr marL="58015" marR="58015" marT="29008" marB="29008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無視できると考えられる領域</a:t>
                      </a:r>
                    </a:p>
                  </a:txBody>
                  <a:tcPr marL="58015" marR="58015" marT="29008" marB="29008" anchor="ctr"/>
                </a:tc>
                <a:extLst>
                  <a:ext uri="{0D108BD9-81ED-4DB2-BD59-A6C34878D82A}">
                    <a16:rowId xmlns:a16="http://schemas.microsoft.com/office/drawing/2014/main" val="4153088914"/>
                  </a:ext>
                </a:extLst>
              </a:tr>
            </a:tbl>
          </a:graphicData>
        </a:graphic>
      </p:graphicFrame>
      <p:cxnSp>
        <p:nvCxnSpPr>
          <p:cNvPr id="7" name="直線コネクタ 5">
            <a:extLst>
              <a:ext uri="{FF2B5EF4-FFF2-40B4-BE49-F238E27FC236}">
                <a16:creationId xmlns:a16="http://schemas.microsoft.com/office/drawing/2014/main" id="{68D3FB6A-D224-44D8-AEB3-0EF5807A6D07}"/>
              </a:ext>
            </a:extLst>
          </p:cNvPr>
          <p:cNvCxnSpPr>
            <a:cxnSpLocks/>
          </p:cNvCxnSpPr>
          <p:nvPr/>
        </p:nvCxnSpPr>
        <p:spPr>
          <a:xfrm flipV="1">
            <a:off x="720000" y="4656406"/>
            <a:ext cx="2304554" cy="6417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772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0D4AF1-AC39-42DE-9B1F-36AC5A387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安全衛生文書管理体系</a:t>
            </a:r>
          </a:p>
        </p:txBody>
      </p:sp>
      <p:graphicFrame>
        <p:nvGraphicFramePr>
          <p:cNvPr id="5" name="コンテンツ プレースホルダー 2">
            <a:extLst>
              <a:ext uri="{FF2B5EF4-FFF2-40B4-BE49-F238E27FC236}">
                <a16:creationId xmlns:a16="http://schemas.microsoft.com/office/drawing/2014/main" id="{2BE482AF-E65F-460F-8F36-55E7C41005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7896267"/>
              </p:ext>
            </p:extLst>
          </p:nvPr>
        </p:nvGraphicFramePr>
        <p:xfrm>
          <a:off x="866775" y="2489200"/>
          <a:ext cx="6343650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BF65CC-2EBC-4F21-8DC0-AEC196FCD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942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05DEE5-539A-4646-9C6F-881A2491A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440" y="927099"/>
            <a:ext cx="6343202" cy="709865"/>
          </a:xfrm>
        </p:spPr>
        <p:txBody>
          <a:bodyPr/>
          <a:lstStyle/>
          <a:p>
            <a:r>
              <a:rPr kumimoji="1" lang="ja-JP" altLang="en-US" dirty="0"/>
              <a:t>リスクアセスメント</a:t>
            </a:r>
            <a:br>
              <a:rPr kumimoji="1" lang="en-US" altLang="ja-JP" dirty="0"/>
            </a:br>
            <a:r>
              <a:rPr kumimoji="1" lang="ja-JP" altLang="en-US" dirty="0"/>
              <a:t>教育受講者</a:t>
            </a:r>
          </a:p>
        </p:txBody>
      </p:sp>
      <p:sp>
        <p:nvSpPr>
          <p:cNvPr id="4" name="スライド番号プレースホルダー 2">
            <a:extLst>
              <a:ext uri="{FF2B5EF4-FFF2-40B4-BE49-F238E27FC236}">
                <a16:creationId xmlns:a16="http://schemas.microsoft.com/office/drawing/2014/main" id="{27A0D46A-A534-40DE-AAB2-E299C730E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8D722A-6A18-404B-AAF2-EAF12E5C89E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graphicFrame>
        <p:nvGraphicFramePr>
          <p:cNvPr id="7" name="グラフ 3">
            <a:extLst>
              <a:ext uri="{FF2B5EF4-FFF2-40B4-BE49-F238E27FC236}">
                <a16:creationId xmlns:a16="http://schemas.microsoft.com/office/drawing/2014/main" id="{151ACEC1-9EAD-46C3-AD4E-A8B2661A02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2243194"/>
              </p:ext>
            </p:extLst>
          </p:nvPr>
        </p:nvGraphicFramePr>
        <p:xfrm>
          <a:off x="1524000" y="2522807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6694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D3CF1474E69F4EA2CA4C29379A559E" ma:contentTypeVersion="" ma:contentTypeDescription="Create a new document." ma:contentTypeScope="" ma:versionID="52d40d9ae125bd846640c0cc554ccb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81dbc5d3403cce04fdad7854665229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CAFD0B-67FC-4765-AE67-7337D08254F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B0746DA-85A2-41B0-B552-8F36396482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6C786B1-5966-4C4C-A972-61025A1638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1364</TotalTime>
  <Words>363</Words>
  <Application>Microsoft Office PowerPoint</Application>
  <PresentationFormat>画面に合わせる (4:3)</PresentationFormat>
  <Paragraphs>105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メイリオ</vt:lpstr>
      <vt:lpstr>游ゴシック</vt:lpstr>
      <vt:lpstr>Arial</vt:lpstr>
      <vt:lpstr>Century Gothic</vt:lpstr>
      <vt:lpstr>Wingdings</vt:lpstr>
      <vt:lpstr>Wingdings 3</vt:lpstr>
      <vt:lpstr>イオン ボードルーム</vt:lpstr>
      <vt:lpstr>リスクアセスメントの基礎</vt:lpstr>
      <vt:lpstr>リスクアセスメントとは </vt:lpstr>
      <vt:lpstr>リスクアセスメントフロー</vt:lpstr>
      <vt:lpstr>リスク軽減対策</vt:lpstr>
      <vt:lpstr>リスクアセスメントの運用</vt:lpstr>
      <vt:lpstr>リスクの見積もり・評価</vt:lpstr>
      <vt:lpstr>安全衛生文書管理体系</vt:lpstr>
      <vt:lpstr>リスクアセスメント 教育受講者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持続可能な開発目標（SDGs）達成に 向けての取り組み</dc:title>
  <cp:lastPrinted>2021-03-23T01:07:36Z</cp:lastPrinted>
  <dcterms:created xsi:type="dcterms:W3CDTF">2021-03-22T08:46:01Z</dcterms:created>
  <dcterms:modified xsi:type="dcterms:W3CDTF">2021-05-06T05:13:57Z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0x01010058D3CF1474E69F4EA2CA4C29379A559E</vt:lpwstr>
  </property>
</Properties>
</file>