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4"/>
  </p:sldMasterIdLst>
  <p:notesMasterIdLst>
    <p:notesMasterId r:id="rId6"/>
  </p:notesMasterIdLst>
  <p:sldIdLst>
    <p:sldId id="271" r:id="rId5"/>
  </p:sldIdLst>
  <p:sldSz cx="9144000" cy="6858000" type="screen4x3"/>
  <p:notesSz cx="6735763" cy="98663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CC66"/>
    <a:srgbClr val="FF6600"/>
    <a:srgbClr val="FF9900"/>
    <a:srgbClr val="FF9966"/>
    <a:srgbClr val="CCCC00"/>
    <a:srgbClr val="FF50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8FB837D-C827-4EFA-A057-4D05807E0F7C}" styleName="テーマ スタイル 1 - アクセント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7DF18680-E054-41AD-8BC1-D1AEF772440D}" styleName="中間スタイル 2 - アクセント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E8B1032C-EA38-4F05-BA0D-38AFFFC7BED3}" styleName="淡色スタイル 3 - アクセント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0660B408-B3CF-4A94-85FC-2B1E0A45F4A2}" styleName="濃色スタイル 2 - アクセント 1/アクセント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10A1B5D5-9B99-4C35-A422-299274C87663}" styleName="中間スタイル 1 - アクセント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2A488322-F2BA-4B5B-9748-0D474271808F}" styleName="中間スタイル 3 - アクセント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026" autoAdjust="0"/>
    <p:restoredTop sz="94464" autoAdjust="0"/>
  </p:normalViewPr>
  <p:slideViewPr>
    <p:cSldViewPr snapToGrid="0">
      <p:cViewPr varScale="1">
        <p:scale>
          <a:sx n="72" d="100"/>
          <a:sy n="72" d="100"/>
        </p:scale>
        <p:origin x="35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50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15373" y="0"/>
            <a:ext cx="2918831" cy="4950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330571-B3F0-42B7-8697-8F94DFD4A138}" type="datetimeFigureOut">
              <a:rPr kumimoji="1" lang="ja-JP" altLang="en-US" smtClean="0"/>
              <a:t>2021/5/6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49350" y="1233488"/>
            <a:ext cx="4437063" cy="3328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3577" y="4748163"/>
            <a:ext cx="5388610" cy="388486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371286"/>
            <a:ext cx="2918831" cy="4950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15373" y="9371286"/>
            <a:ext cx="2918831" cy="4950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990D99-1F87-450A-AF97-3C07320AD5B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082114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69804" cy="6874935"/>
            <a:chOff x="-8466" y="-8468"/>
            <a:chExt cx="9169804" cy="6874935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Freeform 23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2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5AB3B0-4F69-4AF4-B2C5-C5B8DA9F1D18}" type="datetime1">
              <a:rPr kumimoji="1" lang="ja-JP" altLang="en-US" smtClean="0"/>
              <a:t>2021/5/6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8D722A-6A18-404B-AAF2-EAF12E5C89E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720778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57A442-F288-4544-8966-EFA81FF77168}" type="datetime1">
              <a:rPr kumimoji="1" lang="ja-JP" altLang="en-US" smtClean="0"/>
              <a:t>2021/5/6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8D722A-6A18-404B-AAF2-EAF12E5C89E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608981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19CC2C-2DC1-4384-AB3E-08EBFD68B8CA}" type="datetime1">
              <a:rPr kumimoji="1" lang="ja-JP" altLang="en-US" smtClean="0"/>
              <a:t>2021/5/6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8D722A-6A18-404B-AAF2-EAF12E5C89ED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63434777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8DF876-55D7-423A-95B6-6BA4F55B0301}" type="datetime1">
              <a:rPr kumimoji="1" lang="ja-JP" altLang="en-US" smtClean="0"/>
              <a:t>2021/5/6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8D722A-6A18-404B-AAF2-EAF12E5C89E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3104459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E12F4-D3CD-4945-8432-2B79527FB6FA}" type="datetime1">
              <a:rPr kumimoji="1" lang="ja-JP" altLang="en-US" smtClean="0"/>
              <a:t>2021/5/6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8D722A-6A18-404B-AAF2-EAF12E5C89ED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5159956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F4B42-91CB-4E03-B4D0-229CDF9E6D64}" type="datetime1">
              <a:rPr kumimoji="1" lang="ja-JP" altLang="en-US" smtClean="0"/>
              <a:t>2021/5/6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8D722A-6A18-404B-AAF2-EAF12E5C89E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6186248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5219FE-0D9C-496B-BE9B-40AD44488449}" type="datetime1">
              <a:rPr kumimoji="1" lang="ja-JP" altLang="en-US" smtClean="0"/>
              <a:t>2021/5/6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8D722A-6A18-404B-AAF2-EAF12E5C89E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6386802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79AF6D-FA39-43BC-9700-1DFA96B0547E}" type="datetime1">
              <a:rPr kumimoji="1" lang="ja-JP" altLang="en-US" smtClean="0"/>
              <a:t>2021/5/6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8D722A-6A18-404B-AAF2-EAF12E5C89E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888536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ja-JP" altLang="en-US" dirty="0"/>
              <a:t>マスター テキストの書式設定</a:t>
            </a:r>
          </a:p>
          <a:p>
            <a:pPr lvl="1"/>
            <a:r>
              <a:rPr lang="ja-JP" altLang="en-US" dirty="0"/>
              <a:t>第 </a:t>
            </a:r>
            <a:r>
              <a:rPr lang="en-US" altLang="ja-JP" dirty="0"/>
              <a:t>2 </a:t>
            </a:r>
            <a:r>
              <a:rPr lang="ja-JP" altLang="en-US" dirty="0"/>
              <a:t>レベル</a:t>
            </a:r>
          </a:p>
          <a:p>
            <a:pPr lvl="2"/>
            <a:r>
              <a:rPr lang="ja-JP" altLang="en-US" dirty="0"/>
              <a:t>第 </a:t>
            </a:r>
            <a:r>
              <a:rPr lang="en-US" altLang="ja-JP" dirty="0"/>
              <a:t>3 </a:t>
            </a:r>
            <a:r>
              <a:rPr lang="ja-JP" altLang="en-US" dirty="0"/>
              <a:t>レベル</a:t>
            </a:r>
          </a:p>
          <a:p>
            <a:pPr lvl="3"/>
            <a:r>
              <a:rPr lang="ja-JP" altLang="en-US" dirty="0"/>
              <a:t>第 </a:t>
            </a:r>
            <a:r>
              <a:rPr lang="en-US" altLang="ja-JP" dirty="0"/>
              <a:t>4 </a:t>
            </a:r>
            <a:r>
              <a:rPr lang="ja-JP" altLang="en-US" dirty="0"/>
              <a:t>レベル</a:t>
            </a:r>
          </a:p>
          <a:p>
            <a:pPr lvl="4"/>
            <a:r>
              <a:rPr lang="ja-JP" altLang="en-US" dirty="0"/>
              <a:t>第 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405257" y="6041363"/>
            <a:ext cx="826209" cy="365125"/>
          </a:xfrm>
        </p:spPr>
        <p:txBody>
          <a:bodyPr/>
          <a:lstStyle/>
          <a:p>
            <a:fld id="{C89CEE30-EB61-4664-BBC4-EE3703E44CFE}" type="datetime1">
              <a:rPr kumimoji="1" lang="ja-JP" altLang="en-US" smtClean="0"/>
              <a:t>2021/5/6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100"/>
            </a:lvl1pPr>
          </a:lstStyle>
          <a:p>
            <a:fld id="{6B8D722A-6A18-404B-AAF2-EAF12E5C89ED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347459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8AE655-F4C5-4174-B248-36ACEC8C543A}" type="datetime1">
              <a:rPr kumimoji="1" lang="ja-JP" altLang="en-US" smtClean="0"/>
              <a:t>2021/5/6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8D722A-6A18-404B-AAF2-EAF12E5C89E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271334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E21252-C486-4E30-A27B-9870F1958477}" type="datetime1">
              <a:rPr kumimoji="1" lang="ja-JP" altLang="en-US" smtClean="0"/>
              <a:t>2021/5/6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8D722A-6A18-404B-AAF2-EAF12E5C89E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49994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43D045-942F-44A6-A446-5F88DD8E7BE4}" type="datetime1">
              <a:rPr kumimoji="1" lang="ja-JP" altLang="en-US" smtClean="0"/>
              <a:t>2021/5/6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8D722A-6A18-404B-AAF2-EAF12E5C89E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332620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D5C34E-DABC-4099-939F-0D9E97CF5C26}" type="datetime1">
              <a:rPr kumimoji="1" lang="ja-JP" altLang="en-US" smtClean="0"/>
              <a:t>2021/5/6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8D722A-6A18-404B-AAF2-EAF12E5C89E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563583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D886B8-8555-45E2-A234-9A61C660C76F}" type="datetime1">
              <a:rPr kumimoji="1" lang="ja-JP" altLang="en-US" smtClean="0"/>
              <a:t>2021/5/6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8D722A-6A18-404B-AAF2-EAF12E5C89E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850751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8AB15-B38C-4F20-BF59-D0C3EA24DACC}" type="datetime1">
              <a:rPr kumimoji="1" lang="ja-JP" altLang="en-US" smtClean="0"/>
              <a:t>2021/5/6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8D722A-6A18-404B-AAF2-EAF12E5C89E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385023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EC2A6-0F52-48DC-9CC4-D2114B09ADA5}" type="datetime1">
              <a:rPr kumimoji="1" lang="ja-JP" altLang="en-US" smtClean="0"/>
              <a:t>2021/5/6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8D722A-6A18-404B-AAF2-EAF12E5C89E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844548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69805" cy="6874935"/>
            <a:chOff x="-8467" y="-8468"/>
            <a:chExt cx="9169805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9A8B54-492B-419F-9038-00729C6E726F}" type="datetime1">
              <a:rPr kumimoji="1" lang="ja-JP" altLang="en-US" smtClean="0"/>
              <a:t>2021/5/6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6B8D722A-6A18-404B-AAF2-EAF12E5C89E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75106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kumimoji="1"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4F53610-ED6B-4AC1-8084-69C702C716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エネルギーの種類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C4801176-05DE-4D4D-BDB5-1F09EDB7051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00350798"/>
      </p:ext>
    </p:extLst>
  </p:cSld>
  <p:clrMapOvr>
    <a:masterClrMapping/>
  </p:clrMapOvr>
</p:sld>
</file>

<file path=ppt/theme/theme1.xml><?xml version="1.0" encoding="utf-8"?>
<a:theme xmlns:a="http://schemas.openxmlformats.org/drawingml/2006/main" name="ファセッ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ファセット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8D3CF1474E69F4EA2CA4C29379A559E" ma:contentTypeVersion="" ma:contentTypeDescription="Create a new document." ma:contentTypeScope="" ma:versionID="52d40d9ae125bd846640c0cc554ccbaf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e81dbc5d3403cce04fdad78546652293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3F134AE4-ACBE-4F1F-938F-4D6AB0A6AE93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DB4D7C15-28AB-41CA-923B-7E8309F3A9E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1768E768-D2B2-4AB3-A93D-F62E01AC5DF8}">
  <ds:schemaRefs>
    <ds:schemaRef ds:uri="http://schemas.microsoft.com/office/2006/metadata/properties"/>
    <ds:schemaRef ds:uri="http://purl.org/dc/dcmitype/"/>
    <ds:schemaRef ds:uri="http://schemas.microsoft.com/office/infopath/2007/PartnerControls"/>
    <ds:schemaRef ds:uri="http://schemas.microsoft.com/office/2006/documentManagement/types"/>
    <ds:schemaRef ds:uri="http://www.w3.org/XML/1998/namespace"/>
    <ds:schemaRef ds:uri="http://purl.org/dc/elements/1.1/"/>
    <ds:schemaRef ds:uri="http://schemas.openxmlformats.org/package/2006/metadata/core-properties"/>
    <ds:schemaRef ds:uri="http://purl.org/dc/term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1317</TotalTime>
  <Words>3</Words>
  <Application>Microsoft Office PowerPoint</Application>
  <PresentationFormat>画面に合わせる (4:3)</PresentationFormat>
  <Paragraphs>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ＭＳ Ｐゴシック</vt:lpstr>
      <vt:lpstr>游ゴシック</vt:lpstr>
      <vt:lpstr>Arial</vt:lpstr>
      <vt:lpstr>Wingdings 3</vt:lpstr>
      <vt:lpstr>ファセット</vt:lpstr>
      <vt:lpstr>エネルギーの種類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持続可能な開発目標（SDGs）達成に 向けての取り組み</dc:title>
  <cp:lastPrinted>2021-03-23T01:07:36Z</cp:lastPrinted>
  <dcterms:created xsi:type="dcterms:W3CDTF">2021-03-22T08:46:01Z</dcterms:created>
  <dcterms:modified xsi:type="dcterms:W3CDTF">2021-05-06T05:29:53Z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0x01010058D3CF1474E69F4EA2CA4C29379A559E</vt:lpwstr>
  </property>
</Properties>
</file>