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75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4899F-C2F9-4BA3-BE3D-353D901517F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99E11-5820-4544-998E-A47ECC0A7FA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FF69-61E7-4B10-8D26-47BE91DDB8E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C6C62-CE06-4579-9273-EAC0E8C7BC4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14-12F2-450A-8102-B42711AE645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1DF8E-44D7-4829-914C-DE54B18305A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A9AB-62E4-4A06-9FEA-D23B26CE27A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8705-51A3-47EA-9FF8-6D591A79F79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3F89D276-DDBA-459C-A414-04B78659B79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BAB0-0110-4E7F-A809-B8D2809A812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F3FA-6186-443F-AD9A-592F0474A30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84E4-0945-45CD-B63B-D83702837CB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745-C717-4FF2-86C4-FB7084C2A31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E75C3-65FB-4C32-9BBA-6CEA99B1629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E047-0A2B-43AC-B883-93CACDF0265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1FD79-522D-4645-B45D-5CCE508A38E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DAA9F-8477-4475-8019-321139B6F3D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6DF38B-92D9-4463-9B27-F4CD60821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SDGs</a:t>
            </a:r>
            <a:r>
              <a:rPr lang="ja-JP" altLang="en-US" dirty="0"/>
              <a:t>・環境領域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6BD475-1ACB-4149-A0F2-74A61F3D4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588071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4528A0-7172-4755-90C6-4560EA602990}">
  <ds:schemaRefs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6F1EEC2-5F98-4C36-9C11-A6FC00F49E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DA3D6FD-DBC5-4B9C-83D3-A3E659A4A7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1239</TotalTime>
  <Words>4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SDGs・環境領域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