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4"/>
  </p:sldMasterIdLst>
  <p:notesMasterIdLst>
    <p:notesMasterId r:id="rId12"/>
  </p:notesMasterIdLst>
  <p:sldIdLst>
    <p:sldId id="256" r:id="rId5"/>
    <p:sldId id="257" r:id="rId6"/>
    <p:sldId id="260" r:id="rId7"/>
    <p:sldId id="258" r:id="rId8"/>
    <p:sldId id="259" r:id="rId9"/>
    <p:sldId id="263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9" autoAdjust="0"/>
    <p:restoredTop sz="94660"/>
  </p:normalViewPr>
  <p:slideViewPr>
    <p:cSldViewPr snapToGrid="0">
      <p:cViewPr varScale="1">
        <p:scale>
          <a:sx n="84" d="100"/>
          <a:sy n="84" d="100"/>
        </p:scale>
        <p:origin x="60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インターネット通販の利用経験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A9D-43DB-9A92-42A949419A2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543B-4731-B969-A1C80A4A002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A9D-43DB-9A92-42A949419A2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買ったことがある</c:v>
                </c:pt>
                <c:pt idx="1">
                  <c:v>買ってみたい</c:v>
                </c:pt>
                <c:pt idx="2">
                  <c:v>興味がない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0.77</c:v>
                </c:pt>
                <c:pt idx="1">
                  <c:v>0.12</c:v>
                </c:pt>
                <c:pt idx="2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3B-4731-B969-A1C80A4A002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0D6B39-27BA-4B1C-82C3-182177781921}" type="doc">
      <dgm:prSet loTypeId="urn:microsoft.com/office/officeart/2005/8/layout/arrow2" loCatId="process" qsTypeId="urn:microsoft.com/office/officeart/2005/8/quickstyle/3d1" qsCatId="3D" csTypeId="urn:microsoft.com/office/officeart/2005/8/colors/accent1_2" csCatId="accent1" phldr="1"/>
      <dgm:spPr/>
    </dgm:pt>
    <dgm:pt modelId="{0BAD3F67-9ABC-48CC-B09B-7B5CAB14BEBE}">
      <dgm:prSet phldrT="[テキスト]" custT="1"/>
      <dgm:spPr/>
      <dgm:t>
        <a:bodyPr/>
        <a:lstStyle/>
        <a:p>
          <a:r>
            <a:rPr kumimoji="1" lang="ja-JP" altLang="en-US" sz="1800" dirty="0"/>
            <a:t>市場の拡大</a:t>
          </a:r>
        </a:p>
      </dgm:t>
    </dgm:pt>
    <dgm:pt modelId="{E2CC6E15-C5A7-45B4-96F1-274CDF2AF401}" type="parTrans" cxnId="{7A76D778-DDC5-4452-969F-791C335A6AB9}">
      <dgm:prSet/>
      <dgm:spPr/>
      <dgm:t>
        <a:bodyPr/>
        <a:lstStyle/>
        <a:p>
          <a:endParaRPr kumimoji="1" lang="ja-JP" altLang="en-US"/>
        </a:p>
      </dgm:t>
    </dgm:pt>
    <dgm:pt modelId="{0BEDA984-483C-479D-AC55-556DC34270BA}" type="sibTrans" cxnId="{7A76D778-DDC5-4452-969F-791C335A6AB9}">
      <dgm:prSet/>
      <dgm:spPr/>
      <dgm:t>
        <a:bodyPr/>
        <a:lstStyle/>
        <a:p>
          <a:endParaRPr kumimoji="1" lang="ja-JP" altLang="en-US"/>
        </a:p>
      </dgm:t>
    </dgm:pt>
    <dgm:pt modelId="{C4FF3BF1-3C77-43C3-AB01-EFB7D9D24018}">
      <dgm:prSet phldrT="[テキスト]" custT="1"/>
      <dgm:spPr/>
      <dgm:t>
        <a:bodyPr/>
        <a:lstStyle/>
        <a:p>
          <a:r>
            <a:rPr kumimoji="1" lang="ja-JP" altLang="en-US" sz="1800" dirty="0"/>
            <a:t>収益の拡大</a:t>
          </a:r>
        </a:p>
      </dgm:t>
    </dgm:pt>
    <dgm:pt modelId="{5BBBAE8A-052C-4F35-898F-19DA86AB632C}" type="parTrans" cxnId="{E7E4E85B-4CEE-46F4-8295-0DD18F5C346F}">
      <dgm:prSet/>
      <dgm:spPr/>
      <dgm:t>
        <a:bodyPr/>
        <a:lstStyle/>
        <a:p>
          <a:endParaRPr kumimoji="1" lang="ja-JP" altLang="en-US"/>
        </a:p>
      </dgm:t>
    </dgm:pt>
    <dgm:pt modelId="{5110620E-C0E2-41FB-B9D1-7723D165DE64}" type="sibTrans" cxnId="{E7E4E85B-4CEE-46F4-8295-0DD18F5C346F}">
      <dgm:prSet/>
      <dgm:spPr/>
      <dgm:t>
        <a:bodyPr/>
        <a:lstStyle/>
        <a:p>
          <a:endParaRPr kumimoji="1" lang="ja-JP" altLang="en-US"/>
        </a:p>
      </dgm:t>
    </dgm:pt>
    <dgm:pt modelId="{A10AE6C2-D099-4D86-8047-DE39E340386F}">
      <dgm:prSet phldrT="[テキスト]" custT="1"/>
      <dgm:spPr/>
      <dgm:t>
        <a:bodyPr/>
        <a:lstStyle/>
        <a:p>
          <a:r>
            <a:rPr kumimoji="1" lang="ja-JP" altLang="en-US" sz="1800" dirty="0"/>
            <a:t>シェアの拡大</a:t>
          </a:r>
        </a:p>
      </dgm:t>
    </dgm:pt>
    <dgm:pt modelId="{7F2A2332-F1C7-4BA7-B25F-27367C9DCCDE}" type="parTrans" cxnId="{1331F444-0694-488A-9F9A-3D6F7CF9AFAD}">
      <dgm:prSet/>
      <dgm:spPr/>
      <dgm:t>
        <a:bodyPr/>
        <a:lstStyle/>
        <a:p>
          <a:endParaRPr kumimoji="1" lang="ja-JP" altLang="en-US"/>
        </a:p>
      </dgm:t>
    </dgm:pt>
    <dgm:pt modelId="{78156BE0-135F-46DB-8D53-676B3FF43229}" type="sibTrans" cxnId="{1331F444-0694-488A-9F9A-3D6F7CF9AFAD}">
      <dgm:prSet/>
      <dgm:spPr/>
      <dgm:t>
        <a:bodyPr/>
        <a:lstStyle/>
        <a:p>
          <a:endParaRPr kumimoji="1" lang="ja-JP" altLang="en-US"/>
        </a:p>
      </dgm:t>
    </dgm:pt>
    <dgm:pt modelId="{20B770C8-4236-4206-9F57-C8AB711B551C}">
      <dgm:prSet phldrT="[テキスト]" custT="1"/>
      <dgm:spPr/>
      <dgm:t>
        <a:bodyPr/>
        <a:lstStyle/>
        <a:p>
          <a:r>
            <a:rPr kumimoji="1" lang="ja-JP" altLang="en-US" sz="1800" dirty="0"/>
            <a:t>ユーザースタンダードの獲得</a:t>
          </a:r>
        </a:p>
      </dgm:t>
    </dgm:pt>
    <dgm:pt modelId="{FDC944E8-41E1-4782-BE80-424B0180CE28}" type="parTrans" cxnId="{381597F2-4F29-4AB3-BF22-4A8613BE32D3}">
      <dgm:prSet/>
      <dgm:spPr/>
      <dgm:t>
        <a:bodyPr/>
        <a:lstStyle/>
        <a:p>
          <a:endParaRPr kumimoji="1" lang="ja-JP" altLang="en-US"/>
        </a:p>
      </dgm:t>
    </dgm:pt>
    <dgm:pt modelId="{86A772C6-365E-4F97-9F7F-CAB369F8EECD}" type="sibTrans" cxnId="{381597F2-4F29-4AB3-BF22-4A8613BE32D3}">
      <dgm:prSet/>
      <dgm:spPr/>
      <dgm:t>
        <a:bodyPr/>
        <a:lstStyle/>
        <a:p>
          <a:endParaRPr kumimoji="1" lang="ja-JP" altLang="en-US"/>
        </a:p>
      </dgm:t>
    </dgm:pt>
    <dgm:pt modelId="{6BD4F192-0528-4EF9-8216-C6DD21F77B5A}" type="pres">
      <dgm:prSet presAssocID="{450D6B39-27BA-4B1C-82C3-182177781921}" presName="arrowDiagram" presStyleCnt="0">
        <dgm:presLayoutVars>
          <dgm:chMax val="5"/>
          <dgm:dir/>
          <dgm:resizeHandles val="exact"/>
        </dgm:presLayoutVars>
      </dgm:prSet>
      <dgm:spPr/>
    </dgm:pt>
    <dgm:pt modelId="{D53800C4-202B-4C3A-A139-4A7539398D68}" type="pres">
      <dgm:prSet presAssocID="{450D6B39-27BA-4B1C-82C3-182177781921}" presName="arrow" presStyleLbl="bgShp" presStyleIdx="0" presStyleCnt="1"/>
      <dgm:spPr/>
    </dgm:pt>
    <dgm:pt modelId="{2A80A2CE-2CD1-4A4D-8BEC-967C101B65A6}" type="pres">
      <dgm:prSet presAssocID="{450D6B39-27BA-4B1C-82C3-182177781921}" presName="arrowDiagram4" presStyleCnt="0"/>
      <dgm:spPr/>
    </dgm:pt>
    <dgm:pt modelId="{5AC95814-0A81-484A-B1F7-B9CAAB91D6C8}" type="pres">
      <dgm:prSet presAssocID="{0BAD3F67-9ABC-48CC-B09B-7B5CAB14BEBE}" presName="bullet4a" presStyleLbl="node1" presStyleIdx="0" presStyleCnt="4"/>
      <dgm:spPr/>
    </dgm:pt>
    <dgm:pt modelId="{D29C692C-5FE4-4BDA-884A-3AC524085BE3}" type="pres">
      <dgm:prSet presAssocID="{0BAD3F67-9ABC-48CC-B09B-7B5CAB14BEBE}" presName="textBox4a" presStyleLbl="revTx" presStyleIdx="0" presStyleCnt="4">
        <dgm:presLayoutVars>
          <dgm:bulletEnabled val="1"/>
        </dgm:presLayoutVars>
      </dgm:prSet>
      <dgm:spPr/>
    </dgm:pt>
    <dgm:pt modelId="{B3C4ED49-D46D-42AF-BBDE-911F22F21320}" type="pres">
      <dgm:prSet presAssocID="{C4FF3BF1-3C77-43C3-AB01-EFB7D9D24018}" presName="bullet4b" presStyleLbl="node1" presStyleIdx="1" presStyleCnt="4"/>
      <dgm:spPr/>
    </dgm:pt>
    <dgm:pt modelId="{6644F7F1-9089-4D69-9DB9-2528BC0FB55D}" type="pres">
      <dgm:prSet presAssocID="{C4FF3BF1-3C77-43C3-AB01-EFB7D9D24018}" presName="textBox4b" presStyleLbl="revTx" presStyleIdx="1" presStyleCnt="4">
        <dgm:presLayoutVars>
          <dgm:bulletEnabled val="1"/>
        </dgm:presLayoutVars>
      </dgm:prSet>
      <dgm:spPr/>
    </dgm:pt>
    <dgm:pt modelId="{2938CB2C-90E1-4132-A48E-8323A757768B}" type="pres">
      <dgm:prSet presAssocID="{A10AE6C2-D099-4D86-8047-DE39E340386F}" presName="bullet4c" presStyleLbl="node1" presStyleIdx="2" presStyleCnt="4"/>
      <dgm:spPr/>
    </dgm:pt>
    <dgm:pt modelId="{57F35E99-7029-448C-85D1-206FE6B0786C}" type="pres">
      <dgm:prSet presAssocID="{A10AE6C2-D099-4D86-8047-DE39E340386F}" presName="textBox4c" presStyleLbl="revTx" presStyleIdx="2" presStyleCnt="4">
        <dgm:presLayoutVars>
          <dgm:bulletEnabled val="1"/>
        </dgm:presLayoutVars>
      </dgm:prSet>
      <dgm:spPr/>
    </dgm:pt>
    <dgm:pt modelId="{5B6F5186-DF17-44C6-9B4E-29EF39BDA46C}" type="pres">
      <dgm:prSet presAssocID="{20B770C8-4236-4206-9F57-C8AB711B551C}" presName="bullet4d" presStyleLbl="node1" presStyleIdx="3" presStyleCnt="4"/>
      <dgm:spPr/>
    </dgm:pt>
    <dgm:pt modelId="{192A7BC9-7942-4030-B685-4958F1797BEE}" type="pres">
      <dgm:prSet presAssocID="{20B770C8-4236-4206-9F57-C8AB711B551C}" presName="textBox4d" presStyleLbl="revTx" presStyleIdx="3" presStyleCnt="4">
        <dgm:presLayoutVars>
          <dgm:bulletEnabled val="1"/>
        </dgm:presLayoutVars>
      </dgm:prSet>
      <dgm:spPr/>
    </dgm:pt>
  </dgm:ptLst>
  <dgm:cxnLst>
    <dgm:cxn modelId="{381C8707-A90D-4FB9-B377-C27C8282E35F}" type="presOf" srcId="{20B770C8-4236-4206-9F57-C8AB711B551C}" destId="{192A7BC9-7942-4030-B685-4958F1797BEE}" srcOrd="0" destOrd="0" presId="urn:microsoft.com/office/officeart/2005/8/layout/arrow2"/>
    <dgm:cxn modelId="{E7E4E85B-4CEE-46F4-8295-0DD18F5C346F}" srcId="{450D6B39-27BA-4B1C-82C3-182177781921}" destId="{C4FF3BF1-3C77-43C3-AB01-EFB7D9D24018}" srcOrd="1" destOrd="0" parTransId="{5BBBAE8A-052C-4F35-898F-19DA86AB632C}" sibTransId="{5110620E-C0E2-41FB-B9D1-7723D165DE64}"/>
    <dgm:cxn modelId="{1331F444-0694-488A-9F9A-3D6F7CF9AFAD}" srcId="{450D6B39-27BA-4B1C-82C3-182177781921}" destId="{A10AE6C2-D099-4D86-8047-DE39E340386F}" srcOrd="2" destOrd="0" parTransId="{7F2A2332-F1C7-4BA7-B25F-27367C9DCCDE}" sibTransId="{78156BE0-135F-46DB-8D53-676B3FF43229}"/>
    <dgm:cxn modelId="{71771C50-3A17-4C9E-8554-EA852FC10ACA}" type="presOf" srcId="{0BAD3F67-9ABC-48CC-B09B-7B5CAB14BEBE}" destId="{D29C692C-5FE4-4BDA-884A-3AC524085BE3}" srcOrd="0" destOrd="0" presId="urn:microsoft.com/office/officeart/2005/8/layout/arrow2"/>
    <dgm:cxn modelId="{7A76D778-DDC5-4452-969F-791C335A6AB9}" srcId="{450D6B39-27BA-4B1C-82C3-182177781921}" destId="{0BAD3F67-9ABC-48CC-B09B-7B5CAB14BEBE}" srcOrd="0" destOrd="0" parTransId="{E2CC6E15-C5A7-45B4-96F1-274CDF2AF401}" sibTransId="{0BEDA984-483C-479D-AC55-556DC34270BA}"/>
    <dgm:cxn modelId="{C4764C7C-4DE8-4214-A781-9F587F04007F}" type="presOf" srcId="{C4FF3BF1-3C77-43C3-AB01-EFB7D9D24018}" destId="{6644F7F1-9089-4D69-9DB9-2528BC0FB55D}" srcOrd="0" destOrd="0" presId="urn:microsoft.com/office/officeart/2005/8/layout/arrow2"/>
    <dgm:cxn modelId="{EC96B58E-2707-48D3-80FA-D85B2D5F91EC}" type="presOf" srcId="{A10AE6C2-D099-4D86-8047-DE39E340386F}" destId="{57F35E99-7029-448C-85D1-206FE6B0786C}" srcOrd="0" destOrd="0" presId="urn:microsoft.com/office/officeart/2005/8/layout/arrow2"/>
    <dgm:cxn modelId="{AD222DAA-37BD-42E8-A6EB-7F0BDF1C5F6A}" type="presOf" srcId="{450D6B39-27BA-4B1C-82C3-182177781921}" destId="{6BD4F192-0528-4EF9-8216-C6DD21F77B5A}" srcOrd="0" destOrd="0" presId="urn:microsoft.com/office/officeart/2005/8/layout/arrow2"/>
    <dgm:cxn modelId="{381597F2-4F29-4AB3-BF22-4A8613BE32D3}" srcId="{450D6B39-27BA-4B1C-82C3-182177781921}" destId="{20B770C8-4236-4206-9F57-C8AB711B551C}" srcOrd="3" destOrd="0" parTransId="{FDC944E8-41E1-4782-BE80-424B0180CE28}" sibTransId="{86A772C6-365E-4F97-9F7F-CAB369F8EECD}"/>
    <dgm:cxn modelId="{64B6F5DA-699E-46D2-9A0D-A483699320AA}" type="presParOf" srcId="{6BD4F192-0528-4EF9-8216-C6DD21F77B5A}" destId="{D53800C4-202B-4C3A-A139-4A7539398D68}" srcOrd="0" destOrd="0" presId="urn:microsoft.com/office/officeart/2005/8/layout/arrow2"/>
    <dgm:cxn modelId="{6AE9E5AF-DB93-4289-976F-754740A0FC66}" type="presParOf" srcId="{6BD4F192-0528-4EF9-8216-C6DD21F77B5A}" destId="{2A80A2CE-2CD1-4A4D-8BEC-967C101B65A6}" srcOrd="1" destOrd="0" presId="urn:microsoft.com/office/officeart/2005/8/layout/arrow2"/>
    <dgm:cxn modelId="{4E8E3534-F165-4A0A-8E4E-6365BCA0A77A}" type="presParOf" srcId="{2A80A2CE-2CD1-4A4D-8BEC-967C101B65A6}" destId="{5AC95814-0A81-484A-B1F7-B9CAAB91D6C8}" srcOrd="0" destOrd="0" presId="urn:microsoft.com/office/officeart/2005/8/layout/arrow2"/>
    <dgm:cxn modelId="{4F47F31B-A608-428A-87F5-2B9BB6DDC883}" type="presParOf" srcId="{2A80A2CE-2CD1-4A4D-8BEC-967C101B65A6}" destId="{D29C692C-5FE4-4BDA-884A-3AC524085BE3}" srcOrd="1" destOrd="0" presId="urn:microsoft.com/office/officeart/2005/8/layout/arrow2"/>
    <dgm:cxn modelId="{4CD48CE7-7F49-43D2-8FBD-BCBE432E9881}" type="presParOf" srcId="{2A80A2CE-2CD1-4A4D-8BEC-967C101B65A6}" destId="{B3C4ED49-D46D-42AF-BBDE-911F22F21320}" srcOrd="2" destOrd="0" presId="urn:microsoft.com/office/officeart/2005/8/layout/arrow2"/>
    <dgm:cxn modelId="{B9F824BE-08E0-4174-B774-B182425995C8}" type="presParOf" srcId="{2A80A2CE-2CD1-4A4D-8BEC-967C101B65A6}" destId="{6644F7F1-9089-4D69-9DB9-2528BC0FB55D}" srcOrd="3" destOrd="0" presId="urn:microsoft.com/office/officeart/2005/8/layout/arrow2"/>
    <dgm:cxn modelId="{BF28CF1C-A352-4644-AB5D-23920383A670}" type="presParOf" srcId="{2A80A2CE-2CD1-4A4D-8BEC-967C101B65A6}" destId="{2938CB2C-90E1-4132-A48E-8323A757768B}" srcOrd="4" destOrd="0" presId="urn:microsoft.com/office/officeart/2005/8/layout/arrow2"/>
    <dgm:cxn modelId="{B976FCC6-8D51-4B7B-B56A-5C4D06171A64}" type="presParOf" srcId="{2A80A2CE-2CD1-4A4D-8BEC-967C101B65A6}" destId="{57F35E99-7029-448C-85D1-206FE6B0786C}" srcOrd="5" destOrd="0" presId="urn:microsoft.com/office/officeart/2005/8/layout/arrow2"/>
    <dgm:cxn modelId="{D3B486D1-A965-47A3-8351-73BB5F72C9A8}" type="presParOf" srcId="{2A80A2CE-2CD1-4A4D-8BEC-967C101B65A6}" destId="{5B6F5186-DF17-44C6-9B4E-29EF39BDA46C}" srcOrd="6" destOrd="0" presId="urn:microsoft.com/office/officeart/2005/8/layout/arrow2"/>
    <dgm:cxn modelId="{DB679CD2-F0BC-43B1-9BFE-9197143BAFAF}" type="presParOf" srcId="{2A80A2CE-2CD1-4A4D-8BEC-967C101B65A6}" destId="{192A7BC9-7942-4030-B685-4958F1797BEE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3800C4-202B-4C3A-A139-4A7539398D68}">
      <dsp:nvSpPr>
        <dsp:cNvPr id="0" name=""/>
        <dsp:cNvSpPr/>
      </dsp:nvSpPr>
      <dsp:spPr>
        <a:xfrm>
          <a:off x="1146810" y="0"/>
          <a:ext cx="5478779" cy="3424237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tint val="4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AC95814-0A81-484A-B1F7-B9CAAB91D6C8}">
      <dsp:nvSpPr>
        <dsp:cNvPr id="0" name=""/>
        <dsp:cNvSpPr/>
      </dsp:nvSpPr>
      <dsp:spPr>
        <a:xfrm>
          <a:off x="1686470" y="2546262"/>
          <a:ext cx="126011" cy="12601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9C692C-5FE4-4BDA-884A-3AC524085BE3}">
      <dsp:nvSpPr>
        <dsp:cNvPr id="0" name=""/>
        <dsp:cNvSpPr/>
      </dsp:nvSpPr>
      <dsp:spPr>
        <a:xfrm>
          <a:off x="1749476" y="2609268"/>
          <a:ext cx="936871" cy="814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771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市場の拡大</a:t>
          </a:r>
        </a:p>
      </dsp:txBody>
      <dsp:txXfrm>
        <a:off x="1749476" y="2609268"/>
        <a:ext cx="936871" cy="814968"/>
      </dsp:txXfrm>
    </dsp:sp>
    <dsp:sp modelId="{B3C4ED49-D46D-42AF-BBDE-911F22F21320}">
      <dsp:nvSpPr>
        <dsp:cNvPr id="0" name=""/>
        <dsp:cNvSpPr/>
      </dsp:nvSpPr>
      <dsp:spPr>
        <a:xfrm>
          <a:off x="2576771" y="1749785"/>
          <a:ext cx="219151" cy="21915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44F7F1-9089-4D69-9DB9-2528BC0FB55D}">
      <dsp:nvSpPr>
        <dsp:cNvPr id="0" name=""/>
        <dsp:cNvSpPr/>
      </dsp:nvSpPr>
      <dsp:spPr>
        <a:xfrm>
          <a:off x="2686347" y="1859360"/>
          <a:ext cx="1150543" cy="15648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124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収益の拡大</a:t>
          </a:r>
        </a:p>
      </dsp:txBody>
      <dsp:txXfrm>
        <a:off x="2686347" y="1859360"/>
        <a:ext cx="1150543" cy="1564876"/>
      </dsp:txXfrm>
    </dsp:sp>
    <dsp:sp modelId="{2938CB2C-90E1-4132-A48E-8323A757768B}">
      <dsp:nvSpPr>
        <dsp:cNvPr id="0" name=""/>
        <dsp:cNvSpPr/>
      </dsp:nvSpPr>
      <dsp:spPr>
        <a:xfrm>
          <a:off x="3713618" y="1162870"/>
          <a:ext cx="290375" cy="2903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F35E99-7029-448C-85D1-206FE6B0786C}">
      <dsp:nvSpPr>
        <dsp:cNvPr id="0" name=""/>
        <dsp:cNvSpPr/>
      </dsp:nvSpPr>
      <dsp:spPr>
        <a:xfrm>
          <a:off x="3858806" y="1308058"/>
          <a:ext cx="1150543" cy="21161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864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シェアの拡大</a:t>
          </a:r>
        </a:p>
      </dsp:txBody>
      <dsp:txXfrm>
        <a:off x="3858806" y="1308058"/>
        <a:ext cx="1150543" cy="2116178"/>
      </dsp:txXfrm>
    </dsp:sp>
    <dsp:sp modelId="{5B6F5186-DF17-44C6-9B4E-29EF39BDA46C}">
      <dsp:nvSpPr>
        <dsp:cNvPr id="0" name=""/>
        <dsp:cNvSpPr/>
      </dsp:nvSpPr>
      <dsp:spPr>
        <a:xfrm>
          <a:off x="4951822" y="774562"/>
          <a:ext cx="388993" cy="38899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2A7BC9-7942-4030-B685-4958F1797BEE}">
      <dsp:nvSpPr>
        <dsp:cNvPr id="0" name=""/>
        <dsp:cNvSpPr/>
      </dsp:nvSpPr>
      <dsp:spPr>
        <a:xfrm>
          <a:off x="5146319" y="969059"/>
          <a:ext cx="1150543" cy="2455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120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ユーザースタンダードの獲得</a:t>
          </a:r>
        </a:p>
      </dsp:txBody>
      <dsp:txXfrm>
        <a:off x="5146319" y="969059"/>
        <a:ext cx="1150543" cy="24551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2363D-AFE7-49F1-8105-CAE02F088348}" type="datetimeFigureOut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5C0F8F-E0FD-4485-A581-060756C87B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64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374B-52B5-4A53-A7BD-EEAF0247D8E3}" type="datetime1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945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D9E0-2CD8-4130-8229-0DD8214EF187}" type="datetime1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236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2D5D-E7FC-4E15-A000-0D0000FBE9E4}" type="datetime1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556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E208-E503-4D5B-9A5C-88BF4EF86694}" type="datetime1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00109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04EB7-E38B-4125-9BEF-8B209B9D36AA}" type="datetime1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081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1C30F-6463-415D-B50D-275143747C63}" type="datetime1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532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CE64-E3C0-4C8C-82C4-034F41558988}" type="datetime1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9288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B576F-142E-40BC-96D3-90C66C9BAE40}" type="datetime1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7982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980AE-80C1-4147-98BD-F1A66C0CEAC4}" type="datetime1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70327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B229-31E9-42FD-AB2D-504CEF4131DE}" type="datetime1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42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B6C96-C39D-4C34-B71A-6B981C9E1C89}" type="datetime1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745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C460-E05A-43FA-B6E6-FC7009C79C4C}" type="datetime1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1583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A2CA-8AB8-4686-9D53-1F7498CD9735}" type="datetime1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879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647EC-F8C3-4BBE-9962-661BFFBC2BE9}" type="datetime1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544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0976D-AE25-4851-8116-2EDF21B258FC}" type="datetime1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5149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DB312-0115-466E-B83C-5844654D7E6A}" type="datetime1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584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84A3-5059-487E-BCDE-4D22B36FF084}" type="datetime1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075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B33D-6BD1-4922-8ED7-E9EBA6DAB699}" type="datetime1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424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2C7E76-5162-4EED-AD62-D0B39B929C65}" type="datetime1">
              <a:rPr kumimoji="1" lang="ja-JP" altLang="en-US" smtClean="0"/>
              <a:t>2024/6/12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4918FA2-97D3-4939-8AA8-B22F122FD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587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  <p:sldLayoutId id="2147483750" r:id="rId18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59DCA6-F623-473C-9264-940D4FA4D2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ネットショップ開設による販売拡大のご提案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669794-169A-47E3-8B1C-3E655CED8B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ja-JP" dirty="0"/>
              <a:t>2021</a:t>
            </a:r>
            <a:r>
              <a:rPr kumimoji="1" lang="ja-JP" altLang="en-US" dirty="0"/>
              <a:t>年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  <a:r>
              <a:rPr lang="en-US" altLang="ja-JP" dirty="0"/>
              <a:t>10</a:t>
            </a:r>
            <a:r>
              <a:rPr lang="ja-JP" altLang="en-US" dirty="0"/>
              <a:t>日</a:t>
            </a:r>
          </a:p>
          <a:p>
            <a:r>
              <a:rPr kumimoji="1" lang="ja-JP" altLang="en-US" dirty="0"/>
              <a:t>日商プランニング株式会社</a:t>
            </a:r>
            <a:endParaRPr kumimoji="1" lang="en-US" altLang="ja-JP" dirty="0"/>
          </a:p>
          <a:p>
            <a:r>
              <a:rPr kumimoji="1" lang="ja-JP" altLang="en-US" dirty="0"/>
              <a:t>営業部</a:t>
            </a:r>
          </a:p>
        </p:txBody>
      </p:sp>
    </p:spTree>
    <p:extLst>
      <p:ext uri="{BB962C8B-B14F-4D97-AF65-F5344CB8AC3E}">
        <p14:creationId xmlns:p14="http://schemas.microsoft.com/office/powerpoint/2010/main" val="564026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221767-8F11-4C6B-A5ED-D880E81C5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/>
              <a:t>ネットショップ開設のメリット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29B682-55F1-45FB-A4FE-1EC67C73CA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/>
              <a:t>インターネットを利用した通信販売は、</a:t>
            </a:r>
            <a:r>
              <a:rPr lang="ja-JP" altLang="en-US" sz="2400" dirty="0">
                <a:solidFill>
                  <a:srgbClr val="FF0000"/>
                </a:solidFill>
              </a:rPr>
              <a:t>販売網およびユーザー市場の拡大</a:t>
            </a:r>
            <a:r>
              <a:rPr lang="ja-JP" altLang="en-US" sz="2400" dirty="0"/>
              <a:t>に高い効果</a:t>
            </a:r>
            <a:endParaRPr lang="en-US" altLang="ja-JP" sz="2400" dirty="0"/>
          </a:p>
          <a:p>
            <a:r>
              <a:rPr lang="ja-JP" altLang="en-US" sz="2400" dirty="0"/>
              <a:t>仲卸や</a:t>
            </a:r>
            <a:r>
              <a:rPr kumimoji="1" lang="ja-JP" altLang="en-US" sz="2400" dirty="0"/>
              <a:t>小売店を介さないメーカー直販形式で、</a:t>
            </a:r>
            <a:r>
              <a:rPr kumimoji="1" lang="ja-JP" altLang="en-US" sz="2400" dirty="0">
                <a:solidFill>
                  <a:srgbClr val="FF0000"/>
                </a:solidFill>
              </a:rPr>
              <a:t>収益向上</a:t>
            </a:r>
            <a:r>
              <a:rPr kumimoji="1" lang="ja-JP" altLang="en-US" sz="2400" dirty="0"/>
              <a:t>を期待</a:t>
            </a:r>
            <a:endParaRPr kumimoji="1" lang="en-US" altLang="ja-JP" sz="2400" dirty="0"/>
          </a:p>
          <a:p>
            <a:r>
              <a:rPr kumimoji="1" lang="ja-JP" altLang="en-US" sz="2400" dirty="0"/>
              <a:t>自社</a:t>
            </a:r>
            <a:r>
              <a:rPr kumimoji="1" lang="en-US" altLang="ja-JP" sz="2400" dirty="0"/>
              <a:t>Web</a:t>
            </a:r>
            <a:r>
              <a:rPr kumimoji="1" lang="ja-JP" altLang="en-US" sz="2400" dirty="0"/>
              <a:t>サイトの製品情報とリンクし、</a:t>
            </a:r>
            <a:r>
              <a:rPr kumimoji="1" lang="ja-JP" altLang="en-US" sz="2400" dirty="0">
                <a:solidFill>
                  <a:srgbClr val="FF0000"/>
                </a:solidFill>
              </a:rPr>
              <a:t>迅速な新製品の提供</a:t>
            </a:r>
            <a:r>
              <a:rPr kumimoji="1" lang="ja-JP" altLang="en-US" sz="2400" dirty="0"/>
              <a:t>が可能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8ED2F50-038E-4C96-90BC-E7B074B5B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5545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2A3742-49D0-4537-BCA9-28DAA3FAB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ネットショップの普及</a:t>
            </a:r>
            <a:endParaRPr kumimoji="1" lang="ja-JP" altLang="en-US" sz="4400" dirty="0"/>
          </a:p>
        </p:txBody>
      </p:sp>
      <p:graphicFrame>
        <p:nvGraphicFramePr>
          <p:cNvPr id="6" name="コンテンツ プレースホルダー 2">
            <a:extLst>
              <a:ext uri="{FF2B5EF4-FFF2-40B4-BE49-F238E27FC236}">
                <a16:creationId xmlns:a16="http://schemas.microsoft.com/office/drawing/2014/main" id="{9D14AAC2-4982-4545-8465-ABA68A4CCD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4037508"/>
              </p:ext>
            </p:extLst>
          </p:nvPr>
        </p:nvGraphicFramePr>
        <p:xfrm>
          <a:off x="685800" y="2366963"/>
          <a:ext cx="77724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440219D-4768-4A02-88F2-CBF0F8CD2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526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8D3483-6EEE-4F22-A47C-F9F2DB5F2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お客様との密接した関係の構築</a:t>
            </a:r>
            <a:endParaRPr kumimoji="1" lang="ja-JP" altLang="en-US" sz="4400" dirty="0"/>
          </a:p>
        </p:txBody>
      </p:sp>
      <p:sp>
        <p:nvSpPr>
          <p:cNvPr id="4" name="楕円 2">
            <a:extLst>
              <a:ext uri="{FF2B5EF4-FFF2-40B4-BE49-F238E27FC236}">
                <a16:creationId xmlns:a16="http://schemas.microsoft.com/office/drawing/2014/main" id="{DE31D0CC-4607-4606-890B-2386B22BBA05}"/>
              </a:ext>
            </a:extLst>
          </p:cNvPr>
          <p:cNvSpPr/>
          <p:nvPr/>
        </p:nvSpPr>
        <p:spPr>
          <a:xfrm>
            <a:off x="1653702" y="3429000"/>
            <a:ext cx="1804481" cy="18044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メーカー</a:t>
            </a:r>
          </a:p>
        </p:txBody>
      </p:sp>
      <p:sp>
        <p:nvSpPr>
          <p:cNvPr id="5" name="楕円 3">
            <a:extLst>
              <a:ext uri="{FF2B5EF4-FFF2-40B4-BE49-F238E27FC236}">
                <a16:creationId xmlns:a16="http://schemas.microsoft.com/office/drawing/2014/main" id="{0225C3E8-D618-4038-8017-E4CF8B697A87}"/>
              </a:ext>
            </a:extLst>
          </p:cNvPr>
          <p:cNvSpPr/>
          <p:nvPr/>
        </p:nvSpPr>
        <p:spPr>
          <a:xfrm>
            <a:off x="5685817" y="3429000"/>
            <a:ext cx="1804481" cy="18044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ユーザー</a:t>
            </a:r>
          </a:p>
        </p:txBody>
      </p:sp>
      <p:sp>
        <p:nvSpPr>
          <p:cNvPr id="6" name="矢印: 左 4">
            <a:extLst>
              <a:ext uri="{FF2B5EF4-FFF2-40B4-BE49-F238E27FC236}">
                <a16:creationId xmlns:a16="http://schemas.microsoft.com/office/drawing/2014/main" id="{CB9EE2CD-1A4F-4788-A565-970F41CDEFE8}"/>
              </a:ext>
            </a:extLst>
          </p:cNvPr>
          <p:cNvSpPr/>
          <p:nvPr/>
        </p:nvSpPr>
        <p:spPr>
          <a:xfrm flipH="1">
            <a:off x="3656789" y="3788370"/>
            <a:ext cx="1686938" cy="54287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矢印: 左 5">
            <a:extLst>
              <a:ext uri="{FF2B5EF4-FFF2-40B4-BE49-F238E27FC236}">
                <a16:creationId xmlns:a16="http://schemas.microsoft.com/office/drawing/2014/main" id="{C5E93136-0D64-4B54-ADF0-5DC94B0CF8A7}"/>
              </a:ext>
            </a:extLst>
          </p:cNvPr>
          <p:cNvSpPr/>
          <p:nvPr/>
        </p:nvSpPr>
        <p:spPr>
          <a:xfrm rot="10800000" flipH="1">
            <a:off x="3656788" y="4410941"/>
            <a:ext cx="1686938" cy="54287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6">
            <a:extLst>
              <a:ext uri="{FF2B5EF4-FFF2-40B4-BE49-F238E27FC236}">
                <a16:creationId xmlns:a16="http://schemas.microsoft.com/office/drawing/2014/main" id="{5A43A188-ADFF-45D1-BBCC-04A3F9920296}"/>
              </a:ext>
            </a:extLst>
          </p:cNvPr>
          <p:cNvSpPr txBox="1"/>
          <p:nvPr/>
        </p:nvSpPr>
        <p:spPr>
          <a:xfrm>
            <a:off x="3465359" y="4953811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代金・フィードバック</a:t>
            </a:r>
          </a:p>
        </p:txBody>
      </p:sp>
      <p:sp>
        <p:nvSpPr>
          <p:cNvPr id="9" name="テキスト ボックス 7">
            <a:extLst>
              <a:ext uri="{FF2B5EF4-FFF2-40B4-BE49-F238E27FC236}">
                <a16:creationId xmlns:a16="http://schemas.microsoft.com/office/drawing/2014/main" id="{EA1FD3F5-E2A2-4211-875D-E7544B4F8CD3}"/>
              </a:ext>
            </a:extLst>
          </p:cNvPr>
          <p:cNvSpPr txBox="1"/>
          <p:nvPr/>
        </p:nvSpPr>
        <p:spPr>
          <a:xfrm>
            <a:off x="3709015" y="3419038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商品・サポート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6C8787D-C03D-4E3A-94F6-C6B799C73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817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9B4875-B600-4E78-92C5-4CBCE49E6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ネットショップ展開による効果</a:t>
            </a:r>
            <a:endParaRPr kumimoji="1" lang="ja-JP" altLang="en-US" sz="4400" dirty="0"/>
          </a:p>
        </p:txBody>
      </p:sp>
      <p:graphicFrame>
        <p:nvGraphicFramePr>
          <p:cNvPr id="4" name="コンテンツ プレースホルダー 2">
            <a:extLst>
              <a:ext uri="{FF2B5EF4-FFF2-40B4-BE49-F238E27FC236}">
                <a16:creationId xmlns:a16="http://schemas.microsoft.com/office/drawing/2014/main" id="{C79D9636-0CFD-4E44-9C91-869755AEBC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007872"/>
              </p:ext>
            </p:extLst>
          </p:nvPr>
        </p:nvGraphicFramePr>
        <p:xfrm>
          <a:off x="685800" y="2366963"/>
          <a:ext cx="7772400" cy="342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B1F5E38-7A24-4BE1-A4C7-8EE615ED7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454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EF40C3-1E54-4AF0-98A2-C239C71C2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ネットショップ運営の</a:t>
            </a:r>
            <a:r>
              <a:rPr kumimoji="1" lang="ja-JP" altLang="en-US" sz="4400" dirty="0"/>
              <a:t>課題と解決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6076079-6636-48A9-ADFB-4CD164C078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個人情報漏えい対策</a:t>
            </a:r>
            <a:endParaRPr kumimoji="1" lang="en-US" altLang="ja-JP" sz="2400" dirty="0"/>
          </a:p>
          <a:p>
            <a:pPr lvl="1"/>
            <a:r>
              <a:rPr lang="ja-JP" altLang="en-US" sz="2200" dirty="0"/>
              <a:t>セキュア決済システムの導入</a:t>
            </a:r>
          </a:p>
          <a:p>
            <a:pPr lvl="1"/>
            <a:r>
              <a:rPr lang="ja-JP" altLang="en-US" sz="2200" dirty="0"/>
              <a:t>プライバシーマークの取得</a:t>
            </a:r>
            <a:endParaRPr kumimoji="1" lang="en-US" altLang="ja-JP" sz="2200" dirty="0"/>
          </a:p>
          <a:p>
            <a:r>
              <a:rPr lang="ja-JP" altLang="en-US" sz="2400" dirty="0"/>
              <a:t>販売サイトの周知</a:t>
            </a:r>
            <a:endParaRPr lang="en-US" altLang="ja-JP" sz="2400" dirty="0"/>
          </a:p>
          <a:p>
            <a:pPr lvl="1"/>
            <a:r>
              <a:rPr lang="ja-JP" altLang="en-US" sz="2200" dirty="0"/>
              <a:t>広告バナーの掲載</a:t>
            </a:r>
            <a:endParaRPr lang="en-US" altLang="ja-JP" sz="2200" dirty="0"/>
          </a:p>
          <a:p>
            <a:pPr lvl="1"/>
            <a:r>
              <a:rPr lang="ja-JP" altLang="en-US" sz="2200" dirty="0"/>
              <a:t>ポータルサイトの利用</a:t>
            </a:r>
          </a:p>
          <a:p>
            <a:pPr lvl="1"/>
            <a:r>
              <a:rPr lang="en-US" altLang="ja-JP" sz="2200" dirty="0"/>
              <a:t>SEO</a:t>
            </a:r>
            <a:r>
              <a:rPr lang="ja-JP" altLang="en-US" sz="2200" dirty="0"/>
              <a:t>対策の実装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148D2D-4D33-42BE-BDA3-C73C07C63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1333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664C83-B870-4E4B-8259-AC7D255E1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/>
              <a:t>日商プランニングが提供する</a:t>
            </a:r>
            <a:br>
              <a:rPr kumimoji="1" lang="en-US" altLang="ja-JP" sz="4400" dirty="0"/>
            </a:br>
            <a:r>
              <a:rPr kumimoji="1" lang="ja-JP" altLang="en-US" sz="4400" dirty="0"/>
              <a:t>充実のパッケージ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8AAF5D-3E03-447D-96E6-393EBF1C4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kumimoji="1" lang="ja-JP" altLang="en-US" sz="2400" dirty="0"/>
              <a:t>在庫データ、代金決済、顧客データなどを一元管理</a:t>
            </a:r>
            <a:endParaRPr kumimoji="1" lang="en-US" altLang="ja-JP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ja-JP" altLang="en-US" sz="2400" dirty="0"/>
              <a:t>常に最新のアップデートが自動適用されるセキュリティー対策</a:t>
            </a:r>
            <a:endParaRPr lang="en-US" altLang="ja-JP" sz="2400" dirty="0"/>
          </a:p>
          <a:p>
            <a:pPr>
              <a:buFont typeface="Wingdings" panose="05000000000000000000" pitchFamily="2" charset="2"/>
              <a:buChar char="ü"/>
            </a:pPr>
            <a:r>
              <a:rPr kumimoji="1" lang="en-US" altLang="ja-JP" sz="2400" dirty="0"/>
              <a:t>24</a:t>
            </a:r>
            <a:r>
              <a:rPr kumimoji="1" lang="ja-JP" altLang="en-US" sz="2400" dirty="0"/>
              <a:t>時間体制のサポート</a:t>
            </a:r>
            <a:endParaRPr kumimoji="1" lang="en-US" altLang="ja-JP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altLang="ja-JP" sz="2400" dirty="0"/>
              <a:t>Web</a:t>
            </a:r>
            <a:r>
              <a:rPr lang="ja-JP" altLang="en-US" sz="2400" dirty="0"/>
              <a:t>サイトの構築と</a:t>
            </a:r>
            <a:r>
              <a:rPr kumimoji="1" lang="en-US" altLang="ja-JP" sz="2400" dirty="0"/>
              <a:t>SEO</a:t>
            </a:r>
            <a:r>
              <a:rPr kumimoji="1" lang="ja-JP" altLang="en-US" sz="2400" dirty="0"/>
              <a:t>対策の実装</a:t>
            </a:r>
            <a:endParaRPr kumimoji="1" lang="en-US" altLang="ja-JP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ja-JP" altLang="en-US" sz="2400" dirty="0"/>
              <a:t>大規模ショップ向け専用サーバーの提供（オプション）</a:t>
            </a:r>
            <a:endParaRPr kumimoji="1" lang="ja-JP" altLang="en-US" sz="24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A935D1E-28C4-4B42-9A60-CC338B1BA6F7}"/>
              </a:ext>
            </a:extLst>
          </p:cNvPr>
          <p:cNvSpPr/>
          <p:nvPr/>
        </p:nvSpPr>
        <p:spPr>
          <a:xfrm>
            <a:off x="2179800" y="5762428"/>
            <a:ext cx="47844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2800" b="1" dirty="0">
                <a:ln/>
                <a:solidFill>
                  <a:schemeClr val="accent1"/>
                </a:solidFill>
              </a:rPr>
              <a:t>インターネット通販ビジネスに</a:t>
            </a:r>
            <a:endParaRPr lang="en-US" altLang="ja-JP" sz="2800" b="1" dirty="0">
              <a:ln/>
              <a:solidFill>
                <a:schemeClr val="accent1"/>
              </a:solidFill>
            </a:endParaRPr>
          </a:p>
          <a:p>
            <a:pPr algn="ctr"/>
            <a:r>
              <a:rPr lang="ja-JP" altLang="en-US" sz="2800" b="1" dirty="0">
                <a:ln/>
                <a:solidFill>
                  <a:schemeClr val="accent1"/>
                </a:solidFill>
              </a:rPr>
              <a:t>最適なシステムとサポートを！</a:t>
            </a:r>
            <a:endParaRPr lang="en-US" altLang="ja-JP" sz="2800" b="1" dirty="0">
              <a:ln/>
              <a:solidFill>
                <a:schemeClr val="accent1"/>
              </a:solidFill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46CB141-786C-4BA8-95C8-2BE8B4F66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8FA2-97D3-4939-8AA8-B22F122FD07C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366892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F65DCCA-94C5-4975-9443-F171BF04EC4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951441-DBE9-4D87-8986-0A35956109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927FED7-3C5C-4F97-94A3-426DD77873D6}">
  <ds:schemaRefs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terms/"/>
    <ds:schemaRef ds:uri="http://purl.org/dc/elements/1.1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TM04033925[[fn=しずく]]</Template>
  <TotalTime>114</TotalTime>
  <Words>215</Words>
  <Application>Microsoft Office PowerPoint</Application>
  <PresentationFormat>画面に合わせる (4:3)</PresentationFormat>
  <Paragraphs>42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ＭＳ Ｐゴシック</vt:lpstr>
      <vt:lpstr>游ゴシック</vt:lpstr>
      <vt:lpstr>Arial</vt:lpstr>
      <vt:lpstr>Tw Cen MT</vt:lpstr>
      <vt:lpstr>Wingdings</vt:lpstr>
      <vt:lpstr>しずく</vt:lpstr>
      <vt:lpstr>ネットショップ開設による販売拡大のご提案</vt:lpstr>
      <vt:lpstr>ネットショップ開設のメリット</vt:lpstr>
      <vt:lpstr>ネットショップの普及</vt:lpstr>
      <vt:lpstr>お客様との密接した関係の構築</vt:lpstr>
      <vt:lpstr>ネットショップ展開による効果</vt:lpstr>
      <vt:lpstr>ネットショップ運営の課題と解決</vt:lpstr>
      <vt:lpstr>日商プランニングが提供する 充実のパッケージ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ネットショップ開設による販路拡大戦略のご提案</dc:title>
  <dcterms:created xsi:type="dcterms:W3CDTF">2021-03-22T07:45:57Z</dcterms:created>
  <dcterms:modified xsi:type="dcterms:W3CDTF">2024-06-12T00:57:30Z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