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72" r:id="rId5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FF6600"/>
    <a:srgbClr val="FF9900"/>
    <a:srgbClr val="FF9966"/>
    <a:srgbClr val="CCCC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6" autoAdjust="0"/>
    <p:restoredTop sz="94464" autoAdjust="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214069-A9A7-4E54-9D9E-F28D870A73C8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A5EB7AD-1C8B-4D0B-9774-4CD01D23763E}">
      <dgm:prSet phldrT="[テキスト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>
          <a:noFill/>
        </a:ln>
      </dgm:spPr>
      <dgm:t>
        <a:bodyPr/>
        <a:lstStyle/>
        <a:p>
          <a:r>
            <a:rPr kumimoji="1" lang="ja-JP" altLang="en-US" dirty="0"/>
            <a:t>分析</a:t>
          </a:r>
        </a:p>
      </dgm:t>
    </dgm:pt>
    <dgm:pt modelId="{5836D3D6-F2F0-443C-A887-3F51225A6C3E}" type="parTrans" cxnId="{4CD1CB92-053A-4F49-92CE-801C029EE5B8}">
      <dgm:prSet/>
      <dgm:spPr/>
      <dgm:t>
        <a:bodyPr/>
        <a:lstStyle/>
        <a:p>
          <a:endParaRPr kumimoji="1" lang="ja-JP" altLang="en-US"/>
        </a:p>
      </dgm:t>
    </dgm:pt>
    <dgm:pt modelId="{F91ECC37-715C-4826-BDF0-21F8626095B6}" type="sibTrans" cxnId="{4CD1CB92-053A-4F49-92CE-801C029EE5B8}">
      <dgm:prSet/>
      <dgm:spPr/>
      <dgm:t>
        <a:bodyPr/>
        <a:lstStyle/>
        <a:p>
          <a:endParaRPr kumimoji="1" lang="ja-JP" altLang="en-US"/>
        </a:p>
      </dgm:t>
    </dgm:pt>
    <dgm:pt modelId="{02F8AE30-2CF8-42E4-BBFA-EDDA1944C551}">
      <dgm:prSet phldrT="[テキスト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>
          <a:noFill/>
        </a:ln>
      </dgm:spPr>
      <dgm:t>
        <a:bodyPr/>
        <a:lstStyle/>
        <a:p>
          <a:r>
            <a:rPr kumimoji="1" lang="ja-JP" altLang="en-US" dirty="0"/>
            <a:t>展開</a:t>
          </a:r>
        </a:p>
      </dgm:t>
    </dgm:pt>
    <dgm:pt modelId="{CC80A0A2-CF41-4157-BEC5-B6854174C4C2}" type="parTrans" cxnId="{FDAC6291-8F9E-4C16-84E2-A0B9801D0280}">
      <dgm:prSet/>
      <dgm:spPr/>
      <dgm:t>
        <a:bodyPr/>
        <a:lstStyle/>
        <a:p>
          <a:endParaRPr kumimoji="1" lang="ja-JP" altLang="en-US"/>
        </a:p>
      </dgm:t>
    </dgm:pt>
    <dgm:pt modelId="{CDBDABFA-5AA1-4CCE-A8F9-1D20B37932DF}" type="sibTrans" cxnId="{FDAC6291-8F9E-4C16-84E2-A0B9801D0280}">
      <dgm:prSet/>
      <dgm:spPr/>
      <dgm:t>
        <a:bodyPr/>
        <a:lstStyle/>
        <a:p>
          <a:endParaRPr kumimoji="1" lang="ja-JP" altLang="en-US"/>
        </a:p>
      </dgm:t>
    </dgm:pt>
    <dgm:pt modelId="{D1B28B82-415C-44B6-89DD-7990B2D8CA73}">
      <dgm:prSet phldrT="[テキスト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ln>
          <a:noFill/>
        </a:ln>
      </dgm:spPr>
      <dgm:t>
        <a:bodyPr/>
        <a:lstStyle/>
        <a:p>
          <a:r>
            <a:rPr kumimoji="1" lang="ja-JP" altLang="en-US" dirty="0"/>
            <a:t>実行</a:t>
          </a:r>
        </a:p>
      </dgm:t>
    </dgm:pt>
    <dgm:pt modelId="{6AE916F5-724C-47DA-9070-FE12D8CA8580}" type="parTrans" cxnId="{FD04B367-B1ED-4525-8CD9-C9CABE747917}">
      <dgm:prSet/>
      <dgm:spPr/>
      <dgm:t>
        <a:bodyPr/>
        <a:lstStyle/>
        <a:p>
          <a:endParaRPr kumimoji="1" lang="ja-JP" altLang="en-US"/>
        </a:p>
      </dgm:t>
    </dgm:pt>
    <dgm:pt modelId="{48D51267-FB08-42D4-B639-8492FA648ED5}" type="sibTrans" cxnId="{FD04B367-B1ED-4525-8CD9-C9CABE747917}">
      <dgm:prSet/>
      <dgm:spPr/>
      <dgm:t>
        <a:bodyPr/>
        <a:lstStyle/>
        <a:p>
          <a:endParaRPr kumimoji="1" lang="ja-JP" altLang="en-US"/>
        </a:p>
      </dgm:t>
    </dgm:pt>
    <dgm:pt modelId="{AD1BF6FD-F8A5-447F-8172-7DAB0529D937}">
      <dgm:prSet phldrT="[テキスト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>
          <a:noFill/>
        </a:ln>
      </dgm:spPr>
      <dgm:t>
        <a:bodyPr/>
        <a:lstStyle/>
        <a:p>
          <a:r>
            <a:rPr kumimoji="1" lang="ja-JP" altLang="en-US" dirty="0"/>
            <a:t>検証</a:t>
          </a:r>
        </a:p>
      </dgm:t>
    </dgm:pt>
    <dgm:pt modelId="{94FBC6F6-57E3-4320-8235-F4EC8BEF9B6B}" type="parTrans" cxnId="{4E866D61-EA15-4A38-A69C-8E2FB3A76BEC}">
      <dgm:prSet/>
      <dgm:spPr/>
      <dgm:t>
        <a:bodyPr/>
        <a:lstStyle/>
        <a:p>
          <a:endParaRPr kumimoji="1" lang="ja-JP" altLang="en-US"/>
        </a:p>
      </dgm:t>
    </dgm:pt>
    <dgm:pt modelId="{1495D5D8-D0B5-47D2-AA3D-8E09E9A3AD60}" type="sibTrans" cxnId="{4E866D61-EA15-4A38-A69C-8E2FB3A76BEC}">
      <dgm:prSet/>
      <dgm:spPr/>
      <dgm:t>
        <a:bodyPr/>
        <a:lstStyle/>
        <a:p>
          <a:endParaRPr kumimoji="1" lang="ja-JP" altLang="en-US"/>
        </a:p>
      </dgm:t>
    </dgm:pt>
    <dgm:pt modelId="{CB3F12C1-973F-4044-BD4D-108E46D715E6}" type="pres">
      <dgm:prSet presAssocID="{B9214069-A9A7-4E54-9D9E-F28D870A73C8}" presName="Name0" presStyleCnt="0">
        <dgm:presLayoutVars>
          <dgm:dir/>
          <dgm:animLvl val="lvl"/>
          <dgm:resizeHandles val="exact"/>
        </dgm:presLayoutVars>
      </dgm:prSet>
      <dgm:spPr/>
    </dgm:pt>
    <dgm:pt modelId="{1E3B40F1-28A6-4F47-A178-8E45AC2C5BB9}" type="pres">
      <dgm:prSet presAssocID="{9A5EB7AD-1C8B-4D0B-9774-4CD01D23763E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D42E4205-45E1-4C6C-ABB2-CDFF0C386CD2}" type="pres">
      <dgm:prSet presAssocID="{F91ECC37-715C-4826-BDF0-21F8626095B6}" presName="parTxOnlySpace" presStyleCnt="0"/>
      <dgm:spPr/>
    </dgm:pt>
    <dgm:pt modelId="{C944D28D-CAC0-4067-B9BA-62F430AF31EE}" type="pres">
      <dgm:prSet presAssocID="{02F8AE30-2CF8-42E4-BBFA-EDDA1944C551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6C4D3D5F-54E5-42E8-83F6-E29D39B4D34D}" type="pres">
      <dgm:prSet presAssocID="{CDBDABFA-5AA1-4CCE-A8F9-1D20B37932DF}" presName="parTxOnlySpace" presStyleCnt="0"/>
      <dgm:spPr/>
    </dgm:pt>
    <dgm:pt modelId="{2CE0BBF4-C80E-4EDF-8FDD-1B9CEB7711F8}" type="pres">
      <dgm:prSet presAssocID="{D1B28B82-415C-44B6-89DD-7990B2D8CA73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39C4CFB7-324C-47DA-8D04-67515E521D5D}" type="pres">
      <dgm:prSet presAssocID="{48D51267-FB08-42D4-B639-8492FA648ED5}" presName="parTxOnlySpace" presStyleCnt="0"/>
      <dgm:spPr/>
    </dgm:pt>
    <dgm:pt modelId="{AB5C4293-4879-4292-98C7-E3733C0F7EC1}" type="pres">
      <dgm:prSet presAssocID="{AD1BF6FD-F8A5-447F-8172-7DAB0529D937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4E866D61-EA15-4A38-A69C-8E2FB3A76BEC}" srcId="{B9214069-A9A7-4E54-9D9E-F28D870A73C8}" destId="{AD1BF6FD-F8A5-447F-8172-7DAB0529D937}" srcOrd="3" destOrd="0" parTransId="{94FBC6F6-57E3-4320-8235-F4EC8BEF9B6B}" sibTransId="{1495D5D8-D0B5-47D2-AA3D-8E09E9A3AD60}"/>
    <dgm:cxn modelId="{FD04B367-B1ED-4525-8CD9-C9CABE747917}" srcId="{B9214069-A9A7-4E54-9D9E-F28D870A73C8}" destId="{D1B28B82-415C-44B6-89DD-7990B2D8CA73}" srcOrd="2" destOrd="0" parTransId="{6AE916F5-724C-47DA-9070-FE12D8CA8580}" sibTransId="{48D51267-FB08-42D4-B639-8492FA648ED5}"/>
    <dgm:cxn modelId="{C1F9A470-1AE3-4827-BB39-C38340878F5B}" type="presOf" srcId="{02F8AE30-2CF8-42E4-BBFA-EDDA1944C551}" destId="{C944D28D-CAC0-4067-B9BA-62F430AF31EE}" srcOrd="0" destOrd="0" presId="urn:microsoft.com/office/officeart/2005/8/layout/chevron1"/>
    <dgm:cxn modelId="{FDAC6291-8F9E-4C16-84E2-A0B9801D0280}" srcId="{B9214069-A9A7-4E54-9D9E-F28D870A73C8}" destId="{02F8AE30-2CF8-42E4-BBFA-EDDA1944C551}" srcOrd="1" destOrd="0" parTransId="{CC80A0A2-CF41-4157-BEC5-B6854174C4C2}" sibTransId="{CDBDABFA-5AA1-4CCE-A8F9-1D20B37932DF}"/>
    <dgm:cxn modelId="{4CD1CB92-053A-4F49-92CE-801C029EE5B8}" srcId="{B9214069-A9A7-4E54-9D9E-F28D870A73C8}" destId="{9A5EB7AD-1C8B-4D0B-9774-4CD01D23763E}" srcOrd="0" destOrd="0" parTransId="{5836D3D6-F2F0-443C-A887-3F51225A6C3E}" sibTransId="{F91ECC37-715C-4826-BDF0-21F8626095B6}"/>
    <dgm:cxn modelId="{1FE596A6-2456-41B1-B3F5-26DA85A54A2B}" type="presOf" srcId="{AD1BF6FD-F8A5-447F-8172-7DAB0529D937}" destId="{AB5C4293-4879-4292-98C7-E3733C0F7EC1}" srcOrd="0" destOrd="0" presId="urn:microsoft.com/office/officeart/2005/8/layout/chevron1"/>
    <dgm:cxn modelId="{455A12C2-ADB4-4107-B890-4C367295D959}" type="presOf" srcId="{9A5EB7AD-1C8B-4D0B-9774-4CD01D23763E}" destId="{1E3B40F1-28A6-4F47-A178-8E45AC2C5BB9}" srcOrd="0" destOrd="0" presId="urn:microsoft.com/office/officeart/2005/8/layout/chevron1"/>
    <dgm:cxn modelId="{38E9F6DB-37C4-4130-AAE0-2A83FAE8EBE6}" type="presOf" srcId="{B9214069-A9A7-4E54-9D9E-F28D870A73C8}" destId="{CB3F12C1-973F-4044-BD4D-108E46D715E6}" srcOrd="0" destOrd="0" presId="urn:microsoft.com/office/officeart/2005/8/layout/chevron1"/>
    <dgm:cxn modelId="{7CC320E9-466A-4D5C-9490-959D8E9B69FF}" type="presOf" srcId="{D1B28B82-415C-44B6-89DD-7990B2D8CA73}" destId="{2CE0BBF4-C80E-4EDF-8FDD-1B9CEB7711F8}" srcOrd="0" destOrd="0" presId="urn:microsoft.com/office/officeart/2005/8/layout/chevron1"/>
    <dgm:cxn modelId="{CB5C3B9F-75DC-45EB-8BF2-451878F59C9E}" type="presParOf" srcId="{CB3F12C1-973F-4044-BD4D-108E46D715E6}" destId="{1E3B40F1-28A6-4F47-A178-8E45AC2C5BB9}" srcOrd="0" destOrd="0" presId="urn:microsoft.com/office/officeart/2005/8/layout/chevron1"/>
    <dgm:cxn modelId="{37FA1D69-1777-4375-BF4B-E55DFE0C28AA}" type="presParOf" srcId="{CB3F12C1-973F-4044-BD4D-108E46D715E6}" destId="{D42E4205-45E1-4C6C-ABB2-CDFF0C386CD2}" srcOrd="1" destOrd="0" presId="urn:microsoft.com/office/officeart/2005/8/layout/chevron1"/>
    <dgm:cxn modelId="{04B13A13-255B-4F87-99B2-5598734D71E1}" type="presParOf" srcId="{CB3F12C1-973F-4044-BD4D-108E46D715E6}" destId="{C944D28D-CAC0-4067-B9BA-62F430AF31EE}" srcOrd="2" destOrd="0" presId="urn:microsoft.com/office/officeart/2005/8/layout/chevron1"/>
    <dgm:cxn modelId="{AFF06826-EAFC-4451-8F9A-C75BCF8088A2}" type="presParOf" srcId="{CB3F12C1-973F-4044-BD4D-108E46D715E6}" destId="{6C4D3D5F-54E5-42E8-83F6-E29D39B4D34D}" srcOrd="3" destOrd="0" presId="urn:microsoft.com/office/officeart/2005/8/layout/chevron1"/>
    <dgm:cxn modelId="{19B63701-A2EC-44A4-ABE3-D41B950194F4}" type="presParOf" srcId="{CB3F12C1-973F-4044-BD4D-108E46D715E6}" destId="{2CE0BBF4-C80E-4EDF-8FDD-1B9CEB7711F8}" srcOrd="4" destOrd="0" presId="urn:microsoft.com/office/officeart/2005/8/layout/chevron1"/>
    <dgm:cxn modelId="{2A0F0874-65F0-4BC0-8DAD-F47DCDF905F3}" type="presParOf" srcId="{CB3F12C1-973F-4044-BD4D-108E46D715E6}" destId="{39C4CFB7-324C-47DA-8D04-67515E521D5D}" srcOrd="5" destOrd="0" presId="urn:microsoft.com/office/officeart/2005/8/layout/chevron1"/>
    <dgm:cxn modelId="{C9A41ED3-B3EB-4A39-A895-6BAC01030AAF}" type="presParOf" srcId="{CB3F12C1-973F-4044-BD4D-108E46D715E6}" destId="{AB5C4293-4879-4292-98C7-E3733C0F7EC1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3B40F1-28A6-4F47-A178-8E45AC2C5BB9}">
      <dsp:nvSpPr>
        <dsp:cNvPr id="0" name=""/>
        <dsp:cNvSpPr/>
      </dsp:nvSpPr>
      <dsp:spPr>
        <a:xfrm>
          <a:off x="3152" y="902686"/>
          <a:ext cx="1834815" cy="733926"/>
        </a:xfrm>
        <a:prstGeom prst="chevron">
          <a:avLst/>
        </a:prstGeom>
        <a:gradFill rotWithShape="1">
          <a:gsLst>
            <a:gs pos="0">
              <a:schemeClr val="accent5">
                <a:tint val="65000"/>
                <a:lumMod val="110000"/>
              </a:schemeClr>
            </a:gs>
            <a:gs pos="88000">
              <a:schemeClr val="accent5">
                <a:tint val="90000"/>
              </a:schemeClr>
            </a:gs>
          </a:gsLst>
          <a:lin ang="5400000" scaled="0"/>
        </a:gradFill>
        <a:ln w="12700" cap="rnd" cmpd="sng" algn="ctr">
          <a:noFill/>
          <a:prstDash val="solid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40018" tIns="46673" rIns="46673" bIns="46673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500" kern="1200" dirty="0"/>
            <a:t>分析</a:t>
          </a:r>
        </a:p>
      </dsp:txBody>
      <dsp:txXfrm>
        <a:off x="370115" y="902686"/>
        <a:ext cx="1100889" cy="733926"/>
      </dsp:txXfrm>
    </dsp:sp>
    <dsp:sp modelId="{C944D28D-CAC0-4067-B9BA-62F430AF31EE}">
      <dsp:nvSpPr>
        <dsp:cNvPr id="0" name=""/>
        <dsp:cNvSpPr/>
      </dsp:nvSpPr>
      <dsp:spPr>
        <a:xfrm>
          <a:off x="1654486" y="902686"/>
          <a:ext cx="1834815" cy="733926"/>
        </a:xfrm>
        <a:prstGeom prst="chevron">
          <a:avLst/>
        </a:prstGeom>
        <a:gradFill rotWithShape="1">
          <a:gsLst>
            <a:gs pos="0">
              <a:schemeClr val="accent6">
                <a:tint val="65000"/>
                <a:lumMod val="110000"/>
              </a:schemeClr>
            </a:gs>
            <a:gs pos="88000">
              <a:schemeClr val="accent6">
                <a:tint val="90000"/>
              </a:schemeClr>
            </a:gs>
          </a:gsLst>
          <a:lin ang="5400000" scaled="0"/>
        </a:gradFill>
        <a:ln w="12700" cap="rnd" cmpd="sng" algn="ctr">
          <a:noFill/>
          <a:prstDash val="solid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0018" tIns="46673" rIns="46673" bIns="46673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500" kern="1200" dirty="0"/>
            <a:t>展開</a:t>
          </a:r>
        </a:p>
      </dsp:txBody>
      <dsp:txXfrm>
        <a:off x="2021449" y="902686"/>
        <a:ext cx="1100889" cy="733926"/>
      </dsp:txXfrm>
    </dsp:sp>
    <dsp:sp modelId="{2CE0BBF4-C80E-4EDF-8FDD-1B9CEB7711F8}">
      <dsp:nvSpPr>
        <dsp:cNvPr id="0" name=""/>
        <dsp:cNvSpPr/>
      </dsp:nvSpPr>
      <dsp:spPr>
        <a:xfrm>
          <a:off x="3305820" y="902686"/>
          <a:ext cx="1834815" cy="733926"/>
        </a:xfrm>
        <a:prstGeom prst="chevron">
          <a:avLst/>
        </a:prstGeom>
        <a:gradFill rotWithShape="1">
          <a:gsLst>
            <a:gs pos="0">
              <a:schemeClr val="accent4">
                <a:tint val="65000"/>
                <a:lumMod val="110000"/>
              </a:schemeClr>
            </a:gs>
            <a:gs pos="88000">
              <a:schemeClr val="accent4">
                <a:tint val="90000"/>
              </a:schemeClr>
            </a:gs>
          </a:gsLst>
          <a:lin ang="5400000" scaled="0"/>
        </a:gradFill>
        <a:ln w="12700" cap="rnd" cmpd="sng" algn="ctr">
          <a:noFill/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40018" tIns="46673" rIns="46673" bIns="46673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500" kern="1200" dirty="0"/>
            <a:t>実行</a:t>
          </a:r>
        </a:p>
      </dsp:txBody>
      <dsp:txXfrm>
        <a:off x="3672783" y="902686"/>
        <a:ext cx="1100889" cy="733926"/>
      </dsp:txXfrm>
    </dsp:sp>
    <dsp:sp modelId="{AB5C4293-4879-4292-98C7-E3733C0F7EC1}">
      <dsp:nvSpPr>
        <dsp:cNvPr id="0" name=""/>
        <dsp:cNvSpPr/>
      </dsp:nvSpPr>
      <dsp:spPr>
        <a:xfrm>
          <a:off x="4957154" y="902686"/>
          <a:ext cx="1834815" cy="733926"/>
        </a:xfrm>
        <a:prstGeom prst="chevron">
          <a:avLst/>
        </a:prstGeom>
        <a:gradFill rotWithShape="1">
          <a:gsLst>
            <a:gs pos="0">
              <a:schemeClr val="accent2">
                <a:tint val="65000"/>
                <a:lumMod val="110000"/>
              </a:schemeClr>
            </a:gs>
            <a:gs pos="88000">
              <a:schemeClr val="accent2">
                <a:tint val="90000"/>
              </a:schemeClr>
            </a:gs>
          </a:gsLst>
          <a:lin ang="5400000" scaled="0"/>
        </a:gradFill>
        <a:ln w="12700" cap="rnd" cmpd="sng" algn="ctr">
          <a:noFill/>
          <a:prstDash val="solid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40018" tIns="46673" rIns="46673" bIns="46673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500" kern="1200" dirty="0"/>
            <a:t>検証</a:t>
          </a:r>
        </a:p>
      </dsp:txBody>
      <dsp:txXfrm>
        <a:off x="5324117" y="902686"/>
        <a:ext cx="1100889" cy="7339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30571-B3F0-42B7-8697-8F94DFD4A138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90D99-1F87-450A-AF97-3C07320AD5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211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990D99-1F87-450A-AF97-3C07320AD5B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358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C4644-33EA-46EB-8AE4-B4432E791802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077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6271-C620-49A9-A0D7-406DBB8E51C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898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33EE-767B-4072-A26D-7D466537BBEF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4347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D12E-3058-45C9-990C-35E74B8CD73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044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985DE-9E57-4B0A-88CB-AF68CEA7A38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599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B98F-88AA-4431-A1B7-2BD760C3FB4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862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DECE-9B36-47B1-9B61-3C768A2C0ED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3868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4F76-426D-4C39-9284-475129DD94EC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853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5257" y="6041363"/>
            <a:ext cx="826209" cy="365125"/>
          </a:xfrm>
        </p:spPr>
        <p:txBody>
          <a:bodyPr/>
          <a:lstStyle/>
          <a:p>
            <a:fld id="{10BBAD01-6C0D-4512-974A-711AA61F9FA3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6B8D722A-6A18-404B-AAF2-EAF12E5C89E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745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3E6B-F18E-4DD7-9BCB-953D6FB157A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133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1B1C-7AFD-4320-8B89-A073A9DEECC3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99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3FD30-2971-437F-99AA-1488D2DEF57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26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226D-164C-4439-8E72-01E352B45B1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358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DA90F-5E69-479A-A7A6-C83206B4683F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075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F609E-E62B-46EA-AB8D-22D7DD1C781E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8502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C7355-4635-496D-AD80-296026ED901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454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CFBCB-A769-40DB-BFEA-01F0E8D055D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510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44BA73-03CE-476C-B8C8-25D0E1B11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SDGs</a:t>
            </a:r>
            <a:r>
              <a:rPr kumimoji="1" lang="ja-JP" altLang="en-US" dirty="0"/>
              <a:t>活動の手順</a:t>
            </a:r>
          </a:p>
        </p:txBody>
      </p:sp>
      <p:graphicFrame>
        <p:nvGraphicFramePr>
          <p:cNvPr id="5" name="コンテンツ プレースホルダー 2">
            <a:extLst>
              <a:ext uri="{FF2B5EF4-FFF2-40B4-BE49-F238E27FC236}">
                <a16:creationId xmlns:a16="http://schemas.microsoft.com/office/drawing/2014/main" id="{2C76EB40-218F-4EFF-91F3-E6E5E54EF9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7044403"/>
              </p:ext>
            </p:extLst>
          </p:nvPr>
        </p:nvGraphicFramePr>
        <p:xfrm>
          <a:off x="609600" y="2160589"/>
          <a:ext cx="6795122" cy="2539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31265219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D3CF1474E69F4EA2CA4C29379A559E" ma:contentTypeVersion="" ma:contentTypeDescription="Create a new document." ma:contentTypeScope="" ma:versionID="52d40d9ae125bd846640c0cc554ccb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81dbc5d3403cce04fdad7854665229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28D486A-69F2-4F54-A3BD-B6E320947C2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E999FD0-A0D8-4E47-8C59-14DF6806BA37}">
  <ds:schemaRefs>
    <ds:schemaRef ds:uri="http://schemas.microsoft.com/office/2006/metadata/properties"/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EC6C403-F5DC-4991-8106-3C3D83384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1227</TotalTime>
  <Words>9</Words>
  <Application>Microsoft Office PowerPoint</Application>
  <PresentationFormat>画面に合わせる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Arial</vt:lpstr>
      <vt:lpstr>Wingdings 3</vt:lpstr>
      <vt:lpstr>ファセット</vt:lpstr>
      <vt:lpstr>SDGs活動の手順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持続可能な開発目標（SDGs）達成に 向けての取り組み</dc:title>
  <cp:lastPrinted>2021-03-23T01:07:36Z</cp:lastPrinted>
  <dcterms:created xsi:type="dcterms:W3CDTF">2021-03-22T08:46:01Z</dcterms:created>
  <dcterms:modified xsi:type="dcterms:W3CDTF">2021-05-06T05:28:57Z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0x01010058D3CF1474E69F4EA2CA4C29379A559E</vt:lpwstr>
  </property>
</Properties>
</file>