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F2D61-276A-4692-9F2B-8230B67E0CAC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2368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125AE-4930-40FD-8C8B-B6D68B84D27A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1898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8BBBC-3095-4CC4-BE60-A14E15CAC8D8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61878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ABCF0-C0B8-4142-8003-A26A8D828467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88103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E1C77-D715-44E1-8BDB-27288AC65F51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797744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CFE70-08C3-41B0-875F-CAB1039CF427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3905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541C0-A6ED-4926-B1CD-785D19B1419A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4238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73A7C-16D8-42ED-8860-C2D31F833F9E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9017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405257" y="6041363"/>
            <a:ext cx="826209" cy="365125"/>
          </a:xfrm>
        </p:spPr>
        <p:txBody>
          <a:bodyPr/>
          <a:lstStyle/>
          <a:p>
            <a:fld id="{E9244C03-CB60-4880-9D18-E0AF1DEFA6A6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/>
            </a:lvl1pPr>
          </a:lstStyle>
          <a:p>
            <a:fld id="{6B8D722A-6A18-404B-AAF2-EAF12E5C89E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240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7BA64-28A0-4BDC-ABBE-2E180137B5DC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8106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AC73B-072A-417A-8E25-E9D8F72B7C18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3863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76C40-064D-4D25-B585-1B872F59AA4C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0130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030A1-192E-43D2-A3B6-755334A0F301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618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C7CC1-5900-4F8B-93DA-368E82C14EBA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7328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2E6F9-9302-478D-BE4B-52F4A7DBAE29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3785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60434-9494-44D5-BD74-8EBF0CC080B4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5749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E8543-54CC-41F3-B253-E42B6E48768C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1926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9A0952-258F-46E1-A9B0-065B53B7D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SDGs</a:t>
            </a:r>
            <a:r>
              <a:rPr lang="ja-JP" altLang="en-US" dirty="0"/>
              <a:t>策定の背景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63120106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4</Words>
  <Application>Microsoft Office PowerPoint</Application>
  <PresentationFormat>画面に合わせる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Wingdings 3</vt:lpstr>
      <vt:lpstr>ファセット</vt:lpstr>
      <vt:lpstr>SDGs策定の背景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SDGs策定の背景</dc:title>
  <dcterms:created xsi:type="dcterms:W3CDTF">2021-04-01T05:01:25Z</dcterms:created>
  <dcterms:modified xsi:type="dcterms:W3CDTF">2021-05-06T05:29:35Z</dcterms:modified>
</cp:coreProperties>
</file>