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276A-590D-485A-8FE0-A4D78C191AC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24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6EBDF-B044-406C-9CDB-24C3DD1C484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21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1572-4CB8-47C6-AB0D-C96C601E13A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32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C79F-199A-47C5-8D9B-088C7FB10F1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398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0407-9DAC-4F61-A382-DCB7B1311E8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318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109-FE92-4E0C-86DC-8270DF72B3F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059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735CF-358D-4D6C-80D3-D1C6A46C593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669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B81-BBDD-4CE6-B6EC-F0891D4C129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904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2CEB019D-548F-49D0-B05F-98194584166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6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5FB9-489D-4C08-AC1D-072456F4A8C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444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CF2AA-7765-411F-910E-A68CEEBFAC0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78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281F-C0F3-4430-B4BC-66A2E1CBD72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1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1B84-02DE-4E76-9A39-E6653CDA44F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53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B13D-DC70-44A9-9CB7-63E6F9C2D75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42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71F48-D616-480B-AF83-F4F52212643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956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7F01-FC5C-4216-8953-1E1A0EF7E34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66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7EC64-380E-4618-9C64-5A9713B9FD3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62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44BA73-03CE-476C-B8C8-25D0E1B11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活動の計画</a:t>
            </a:r>
          </a:p>
        </p:txBody>
      </p:sp>
      <p:sp>
        <p:nvSpPr>
          <p:cNvPr id="8" name="正方形/長方形 2">
            <a:extLst>
              <a:ext uri="{FF2B5EF4-FFF2-40B4-BE49-F238E27FC236}">
                <a16:creationId xmlns:a16="http://schemas.microsoft.com/office/drawing/2014/main" id="{0B0F8256-436E-43B2-9BC5-9120990F6154}"/>
              </a:ext>
            </a:extLst>
          </p:cNvPr>
          <p:cNvSpPr/>
          <p:nvPr/>
        </p:nvSpPr>
        <p:spPr>
          <a:xfrm>
            <a:off x="2359536" y="1610680"/>
            <a:ext cx="2724017" cy="639440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チーム発足</a:t>
            </a:r>
          </a:p>
        </p:txBody>
      </p:sp>
      <p:sp>
        <p:nvSpPr>
          <p:cNvPr id="9" name="正方形/長方形 3">
            <a:extLst>
              <a:ext uri="{FF2B5EF4-FFF2-40B4-BE49-F238E27FC236}">
                <a16:creationId xmlns:a16="http://schemas.microsoft.com/office/drawing/2014/main" id="{BC90CA96-8298-4C2D-9BF5-232A7DEEC242}"/>
              </a:ext>
            </a:extLst>
          </p:cNvPr>
          <p:cNvSpPr/>
          <p:nvPr/>
        </p:nvSpPr>
        <p:spPr>
          <a:xfrm>
            <a:off x="2359536" y="2918691"/>
            <a:ext cx="2724017" cy="639440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目標・計画の策定</a:t>
            </a:r>
          </a:p>
        </p:txBody>
      </p:sp>
      <p:sp>
        <p:nvSpPr>
          <p:cNvPr id="10" name="正方形/長方形 4">
            <a:extLst>
              <a:ext uri="{FF2B5EF4-FFF2-40B4-BE49-F238E27FC236}">
                <a16:creationId xmlns:a16="http://schemas.microsoft.com/office/drawing/2014/main" id="{91FC6A4B-CAE8-4287-84E9-51E4201C3F3A}"/>
              </a:ext>
            </a:extLst>
          </p:cNvPr>
          <p:cNvSpPr/>
          <p:nvPr/>
        </p:nvSpPr>
        <p:spPr>
          <a:xfrm>
            <a:off x="2359536" y="4226702"/>
            <a:ext cx="2724017" cy="639440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準備</a:t>
            </a:r>
          </a:p>
        </p:txBody>
      </p:sp>
      <p:sp>
        <p:nvSpPr>
          <p:cNvPr id="11" name="正方形/長方形 5">
            <a:extLst>
              <a:ext uri="{FF2B5EF4-FFF2-40B4-BE49-F238E27FC236}">
                <a16:creationId xmlns:a16="http://schemas.microsoft.com/office/drawing/2014/main" id="{E896793F-BEAA-4819-9336-9CA1F5ABBF3B}"/>
              </a:ext>
            </a:extLst>
          </p:cNvPr>
          <p:cNvSpPr/>
          <p:nvPr/>
        </p:nvSpPr>
        <p:spPr>
          <a:xfrm>
            <a:off x="2359536" y="5534713"/>
            <a:ext cx="2724017" cy="639440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実行</a:t>
            </a:r>
          </a:p>
        </p:txBody>
      </p:sp>
    </p:spTree>
    <p:extLst>
      <p:ext uri="{BB962C8B-B14F-4D97-AF65-F5344CB8AC3E}">
        <p14:creationId xmlns:p14="http://schemas.microsoft.com/office/powerpoint/2010/main" val="731265219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Wingdings 3</vt:lpstr>
      <vt:lpstr>ファセット</vt:lpstr>
      <vt:lpstr>SDGs活動の計画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SDGs活動の計画</dc:title>
  <dcterms:created xsi:type="dcterms:W3CDTF">2021-04-01T07:25:29Z</dcterms:created>
  <dcterms:modified xsi:type="dcterms:W3CDTF">2021-05-06T05:28:28Z</dcterms:modified>
</cp:coreProperties>
</file>