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73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9FD3C-2FB0-4F43-B9D4-1505413386B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0559-D853-4E15-AC33-AFA904F8E5F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53DD-188C-4ED8-A72D-8DBCEC567DB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718E-7F7C-4C6A-B51D-8CA26F54D70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61F61-B8B9-4CA7-82C9-1C209AA3120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73D8-56B3-4124-A54D-523A79A724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CB9D-64AA-4B6D-BBDA-2EB9B46A5BA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CF273-D2F2-4D92-9B64-5594B58BC32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E7174093-0BAD-460E-A4E8-935C29AB64A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2780F-D579-412F-B40E-E122D704BF2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93530-0215-408B-BFF3-FB238AD5DA2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B7F-C754-4D79-8120-9E7B0D3676B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1E797-8065-41B1-AE57-9F463F812C5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F348-0CBA-4CEE-BE90-DE00A6D30DC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0FA6-6948-4A77-9EE7-65B051FD2E3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B8EE-4364-444F-A165-C859111D354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89D06-7914-4256-BC88-617C8B6136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4792BC-764E-439E-A0A9-3E184CC72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企業の取り組み動向</a:t>
            </a:r>
            <a:br>
              <a:rPr lang="en-US" altLang="ja-JP" dirty="0"/>
            </a:br>
            <a:r>
              <a:rPr lang="ja-JP" altLang="en-US" dirty="0"/>
              <a:t>（調査会社調べ）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CF5EBC-714C-44FF-BFA1-1FE62E55A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38632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BA1117-9B33-4D36-AF10-766020ED2B46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3DBD956-2E5D-460E-8C85-C379F4764D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7861E-871C-4B7D-9F8A-D0C81CE6A5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1163</TotalTime>
  <Words>10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企業の取り組み動向 （調査会社調べ）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