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7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17E7-AA53-47AB-BDE8-88972931EA0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00C2C-6AAE-400B-8549-29F008BD137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7D84-BB01-43D2-BA78-696E15B4454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2C65-56A1-4AE7-ACA6-F1A7D9934DA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4EB36-28A2-4345-993C-24D530182FE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775E0-6E47-4B20-B49C-5E8C43B95A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A9C1-A472-4F08-B8A2-ADDB863768E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B94EB-742D-4487-ACAC-567A006E076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B7E8622E-DA1E-4FDF-9766-0BEA4523FCF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0358D-272D-4322-BC98-95709231BF9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0200-20F3-4FDF-9228-0F3DE471592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FC9F-A8AA-4C82-B57F-BD0B1080F4B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621A4-F7FE-4E62-B1DC-4EE8A8BE913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2E0AF-9A04-47AB-B39B-55DB92E3270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561AE-9B9E-4BC2-B586-C10A9DD9772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CA51-0595-4243-88B1-C7CAC98F18F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CA509-2AF5-4F02-ABC1-857F3B4E9AD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05745-B104-4F14-9C84-B135D65A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事務局窓口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66B17D-2DCA-4704-991D-147BE3FCF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経営企画室</a:t>
            </a:r>
            <a:r>
              <a:rPr lang="en-US" altLang="ja-JP" dirty="0"/>
              <a:t>SDGs</a:t>
            </a:r>
            <a:r>
              <a:rPr lang="ja-JP" altLang="en-US" dirty="0"/>
              <a:t>チーム</a:t>
            </a:r>
            <a:endParaRPr lang="en-US" altLang="ja-JP" dirty="0"/>
          </a:p>
          <a:p>
            <a:pPr lvl="1"/>
            <a:r>
              <a:rPr lang="en-US" altLang="ja-JP" dirty="0"/>
              <a:t>TEL</a:t>
            </a:r>
            <a:r>
              <a:rPr lang="ja-JP" altLang="en-US" dirty="0"/>
              <a:t>：</a:t>
            </a:r>
            <a:r>
              <a:rPr lang="en-US" altLang="ja-JP" dirty="0"/>
              <a:t>XX-XXXX-XXXX</a:t>
            </a:r>
          </a:p>
          <a:p>
            <a:pPr lvl="1"/>
            <a:r>
              <a:rPr lang="ja-JP" altLang="en-US" dirty="0"/>
              <a:t>メール：</a:t>
            </a:r>
            <a:r>
              <a:rPr lang="en-US" altLang="ja-JP" dirty="0"/>
              <a:t>jimukyoku@xx.xx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976600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BA1117-9B33-4D36-AF10-766020ED2B46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DBD956-2E5D-460E-8C85-C379F4764D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7861E-871C-4B7D-9F8A-D0C81CE6A5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1160</TotalTime>
  <Words>17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SDGs事務局窓口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