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BA57E-81BE-4AEE-A1C6-5B664288DF45}" type="doc">
      <dgm:prSet loTypeId="urn:microsoft.com/office/officeart/2005/8/layout/venn1" loCatId="relationship" qsTypeId="urn:microsoft.com/office/officeart/2005/8/quickstyle/simple2" qsCatId="simple" csTypeId="urn:microsoft.com/office/officeart/2005/8/colors/colorful1" csCatId="colorful" phldr="1"/>
      <dgm:spPr/>
    </dgm:pt>
    <dgm:pt modelId="{DC824B2A-4B98-4A14-B47E-B796C0187C42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endParaRPr kumimoji="1" lang="ja-JP" altLang="en-US" dirty="0"/>
        </a:p>
      </dgm:t>
    </dgm:pt>
    <dgm:pt modelId="{246D825B-A02B-4AA9-BF80-7622AA19B2D3}" type="parTrans" cxnId="{78D452A7-58F3-4CAA-AF6A-5A1D2A3CEEFA}">
      <dgm:prSet/>
      <dgm:spPr/>
      <dgm:t>
        <a:bodyPr/>
        <a:lstStyle/>
        <a:p>
          <a:endParaRPr kumimoji="1" lang="ja-JP" altLang="en-US"/>
        </a:p>
      </dgm:t>
    </dgm:pt>
    <dgm:pt modelId="{EB3DD26C-F331-41D1-B495-EE331D1CA914}" type="sibTrans" cxnId="{78D452A7-58F3-4CAA-AF6A-5A1D2A3CEEFA}">
      <dgm:prSet/>
      <dgm:spPr/>
      <dgm:t>
        <a:bodyPr/>
        <a:lstStyle/>
        <a:p>
          <a:endParaRPr kumimoji="1" lang="ja-JP" altLang="en-US"/>
        </a:p>
      </dgm:t>
    </dgm:pt>
    <dgm:pt modelId="{AFCD57DD-7499-411D-8C0C-CC41814BCAD7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endParaRPr kumimoji="1" lang="ja-JP" altLang="en-US" dirty="0"/>
        </a:p>
      </dgm:t>
    </dgm:pt>
    <dgm:pt modelId="{2E337A80-9716-47B2-A1FA-9BE298AFEBF9}" type="parTrans" cxnId="{61FE535A-DFF0-4F1F-B320-B1E806F71A0B}">
      <dgm:prSet/>
      <dgm:spPr/>
      <dgm:t>
        <a:bodyPr/>
        <a:lstStyle/>
        <a:p>
          <a:endParaRPr kumimoji="1" lang="ja-JP" altLang="en-US"/>
        </a:p>
      </dgm:t>
    </dgm:pt>
    <dgm:pt modelId="{386396F4-54B5-42D5-97BC-D0F82CA7FDB5}" type="sibTrans" cxnId="{61FE535A-DFF0-4F1F-B320-B1E806F71A0B}">
      <dgm:prSet/>
      <dgm:spPr/>
      <dgm:t>
        <a:bodyPr/>
        <a:lstStyle/>
        <a:p>
          <a:endParaRPr kumimoji="1" lang="ja-JP" altLang="en-US"/>
        </a:p>
      </dgm:t>
    </dgm:pt>
    <dgm:pt modelId="{2E2D7118-144B-44C4-A65D-8785B7748992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endParaRPr kumimoji="1" lang="ja-JP" altLang="en-US" dirty="0"/>
        </a:p>
      </dgm:t>
    </dgm:pt>
    <dgm:pt modelId="{C3A356EF-98C2-4823-B0BB-5497D5EE6B40}" type="parTrans" cxnId="{A0190878-DD49-41B1-805F-85E902C0A64C}">
      <dgm:prSet/>
      <dgm:spPr/>
      <dgm:t>
        <a:bodyPr/>
        <a:lstStyle/>
        <a:p>
          <a:endParaRPr kumimoji="1" lang="ja-JP" altLang="en-US"/>
        </a:p>
      </dgm:t>
    </dgm:pt>
    <dgm:pt modelId="{7052A6DD-D357-43E8-BE72-6B3BA3A5CAAE}" type="sibTrans" cxnId="{A0190878-DD49-41B1-805F-85E902C0A64C}">
      <dgm:prSet/>
      <dgm:spPr/>
      <dgm:t>
        <a:bodyPr/>
        <a:lstStyle/>
        <a:p>
          <a:endParaRPr kumimoji="1" lang="ja-JP" altLang="en-US"/>
        </a:p>
      </dgm:t>
    </dgm:pt>
    <dgm:pt modelId="{96B5CA6A-B0FD-465D-A29E-27C638298C40}" type="pres">
      <dgm:prSet presAssocID="{A41BA57E-81BE-4AEE-A1C6-5B664288DF45}" presName="compositeShape" presStyleCnt="0">
        <dgm:presLayoutVars>
          <dgm:chMax val="7"/>
          <dgm:dir/>
          <dgm:resizeHandles val="exact"/>
        </dgm:presLayoutVars>
      </dgm:prSet>
      <dgm:spPr/>
    </dgm:pt>
    <dgm:pt modelId="{37078667-D502-477F-80FA-495E88B37861}" type="pres">
      <dgm:prSet presAssocID="{DC824B2A-4B98-4A14-B47E-B796C0187C42}" presName="circ1" presStyleLbl="vennNode1" presStyleIdx="0" presStyleCnt="3"/>
      <dgm:spPr/>
    </dgm:pt>
    <dgm:pt modelId="{D232611D-2577-4E39-90EA-D2A19B8693E0}" type="pres">
      <dgm:prSet presAssocID="{DC824B2A-4B98-4A14-B47E-B796C0187C4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8A603FD-3FAE-4B25-92FC-6E03EA183DE7}" type="pres">
      <dgm:prSet presAssocID="{2E2D7118-144B-44C4-A65D-8785B7748992}" presName="circ2" presStyleLbl="vennNode1" presStyleIdx="1" presStyleCnt="3"/>
      <dgm:spPr/>
    </dgm:pt>
    <dgm:pt modelId="{E2DEBF75-C19D-4CAF-A71A-263487EBF5BD}" type="pres">
      <dgm:prSet presAssocID="{2E2D7118-144B-44C4-A65D-8785B774899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CBFAB16-026B-49F3-B2AC-B4437BC10962}" type="pres">
      <dgm:prSet presAssocID="{AFCD57DD-7499-411D-8C0C-CC41814BCAD7}" presName="circ3" presStyleLbl="vennNode1" presStyleIdx="2" presStyleCnt="3"/>
      <dgm:spPr/>
    </dgm:pt>
    <dgm:pt modelId="{9EEDE0E8-7FD7-41E6-947C-34ED9A3F3692}" type="pres">
      <dgm:prSet presAssocID="{AFCD57DD-7499-411D-8C0C-CC41814BCA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965F618-8329-4EBD-BE2F-5586385C60C7}" type="presOf" srcId="{2E2D7118-144B-44C4-A65D-8785B7748992}" destId="{68A603FD-3FAE-4B25-92FC-6E03EA183DE7}" srcOrd="0" destOrd="0" presId="urn:microsoft.com/office/officeart/2005/8/layout/venn1"/>
    <dgm:cxn modelId="{CE272A5E-C2F4-4DD0-93D0-12B02C2F2FE2}" type="presOf" srcId="{AFCD57DD-7499-411D-8C0C-CC41814BCAD7}" destId="{7CBFAB16-026B-49F3-B2AC-B4437BC10962}" srcOrd="0" destOrd="0" presId="urn:microsoft.com/office/officeart/2005/8/layout/venn1"/>
    <dgm:cxn modelId="{4D821C6E-FF2B-4ACB-B6D9-F2199165B6F5}" type="presOf" srcId="{DC824B2A-4B98-4A14-B47E-B796C0187C42}" destId="{D232611D-2577-4E39-90EA-D2A19B8693E0}" srcOrd="1" destOrd="0" presId="urn:microsoft.com/office/officeart/2005/8/layout/venn1"/>
    <dgm:cxn modelId="{A0190878-DD49-41B1-805F-85E902C0A64C}" srcId="{A41BA57E-81BE-4AEE-A1C6-5B664288DF45}" destId="{2E2D7118-144B-44C4-A65D-8785B7748992}" srcOrd="1" destOrd="0" parTransId="{C3A356EF-98C2-4823-B0BB-5497D5EE6B40}" sibTransId="{7052A6DD-D357-43E8-BE72-6B3BA3A5CAAE}"/>
    <dgm:cxn modelId="{61FE535A-DFF0-4F1F-B320-B1E806F71A0B}" srcId="{A41BA57E-81BE-4AEE-A1C6-5B664288DF45}" destId="{AFCD57DD-7499-411D-8C0C-CC41814BCAD7}" srcOrd="2" destOrd="0" parTransId="{2E337A80-9716-47B2-A1FA-9BE298AFEBF9}" sibTransId="{386396F4-54B5-42D5-97BC-D0F82CA7FDB5}"/>
    <dgm:cxn modelId="{A926017C-B825-42E2-A0A7-61123F39A610}" type="presOf" srcId="{A41BA57E-81BE-4AEE-A1C6-5B664288DF45}" destId="{96B5CA6A-B0FD-465D-A29E-27C638298C40}" srcOrd="0" destOrd="0" presId="urn:microsoft.com/office/officeart/2005/8/layout/venn1"/>
    <dgm:cxn modelId="{B28DD186-83DB-425E-92FF-655E1EE8DD94}" type="presOf" srcId="{DC824B2A-4B98-4A14-B47E-B796C0187C42}" destId="{37078667-D502-477F-80FA-495E88B37861}" srcOrd="0" destOrd="0" presId="urn:microsoft.com/office/officeart/2005/8/layout/venn1"/>
    <dgm:cxn modelId="{3B0E1CA5-1ADE-4246-884F-7906F42C853A}" type="presOf" srcId="{2E2D7118-144B-44C4-A65D-8785B7748992}" destId="{E2DEBF75-C19D-4CAF-A71A-263487EBF5BD}" srcOrd="1" destOrd="0" presId="urn:microsoft.com/office/officeart/2005/8/layout/venn1"/>
    <dgm:cxn modelId="{78D452A7-58F3-4CAA-AF6A-5A1D2A3CEEFA}" srcId="{A41BA57E-81BE-4AEE-A1C6-5B664288DF45}" destId="{DC824B2A-4B98-4A14-B47E-B796C0187C42}" srcOrd="0" destOrd="0" parTransId="{246D825B-A02B-4AA9-BF80-7622AA19B2D3}" sibTransId="{EB3DD26C-F331-41D1-B495-EE331D1CA914}"/>
    <dgm:cxn modelId="{7C63F1FB-6DE5-4D00-A449-3C8828F90D74}" type="presOf" srcId="{AFCD57DD-7499-411D-8C0C-CC41814BCAD7}" destId="{9EEDE0E8-7FD7-41E6-947C-34ED9A3F3692}" srcOrd="1" destOrd="0" presId="urn:microsoft.com/office/officeart/2005/8/layout/venn1"/>
    <dgm:cxn modelId="{E7B2C3C0-EB13-48D5-B2CD-6C9D874ED17F}" type="presParOf" srcId="{96B5CA6A-B0FD-465D-A29E-27C638298C40}" destId="{37078667-D502-477F-80FA-495E88B37861}" srcOrd="0" destOrd="0" presId="urn:microsoft.com/office/officeart/2005/8/layout/venn1"/>
    <dgm:cxn modelId="{4F9AF946-92C8-4A80-B6A4-531C0C0B7677}" type="presParOf" srcId="{96B5CA6A-B0FD-465D-A29E-27C638298C40}" destId="{D232611D-2577-4E39-90EA-D2A19B8693E0}" srcOrd="1" destOrd="0" presId="urn:microsoft.com/office/officeart/2005/8/layout/venn1"/>
    <dgm:cxn modelId="{2E4DD9A4-0B4F-4CDE-B4C9-E6A0678A3EC0}" type="presParOf" srcId="{96B5CA6A-B0FD-465D-A29E-27C638298C40}" destId="{68A603FD-3FAE-4B25-92FC-6E03EA183DE7}" srcOrd="2" destOrd="0" presId="urn:microsoft.com/office/officeart/2005/8/layout/venn1"/>
    <dgm:cxn modelId="{C107B259-2D32-4435-B1A1-04039EC2F3BC}" type="presParOf" srcId="{96B5CA6A-B0FD-465D-A29E-27C638298C40}" destId="{E2DEBF75-C19D-4CAF-A71A-263487EBF5BD}" srcOrd="3" destOrd="0" presId="urn:microsoft.com/office/officeart/2005/8/layout/venn1"/>
    <dgm:cxn modelId="{52E923D3-FD19-49CF-A9C9-F7667BAD349C}" type="presParOf" srcId="{96B5CA6A-B0FD-465D-A29E-27C638298C40}" destId="{7CBFAB16-026B-49F3-B2AC-B4437BC10962}" srcOrd="4" destOrd="0" presId="urn:microsoft.com/office/officeart/2005/8/layout/venn1"/>
    <dgm:cxn modelId="{0A85AD7A-09B9-41CC-9908-D0603C04A2CE}" type="presParOf" srcId="{96B5CA6A-B0FD-465D-A29E-27C638298C40}" destId="{9EEDE0E8-7FD7-41E6-947C-34ED9A3F369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49F9EB-F77C-4E22-861C-6D559ED84BDF}" type="doc">
      <dgm:prSet loTypeId="urn:microsoft.com/office/officeart/2005/8/layout/hierarchy3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7C7EA717-1B3F-4576-877C-8524EF19FF12}">
      <dgm:prSet phldrT="[テキスト]" custT="1"/>
      <dgm:spPr/>
      <dgm:t>
        <a:bodyPr/>
        <a:lstStyle/>
        <a:p>
          <a:r>
            <a:rPr lang="ja-JP" altLang="en-US" sz="2400" dirty="0"/>
            <a:t>総務部</a:t>
          </a:r>
        </a:p>
      </dgm:t>
    </dgm:pt>
    <dgm:pt modelId="{CD7AE5C7-97B7-4DEF-A95B-5EFE1492FFCB}" type="parTrans" cxnId="{507B6605-2CF3-4765-AE20-AEB8224C046F}">
      <dgm:prSet/>
      <dgm:spPr/>
      <dgm:t>
        <a:bodyPr/>
        <a:lstStyle/>
        <a:p>
          <a:endParaRPr lang="ja-JP" altLang="en-US"/>
        </a:p>
      </dgm:t>
    </dgm:pt>
    <dgm:pt modelId="{6E20940E-7B6C-43BB-B952-5766C47353B8}" type="sibTrans" cxnId="{507B6605-2CF3-4765-AE20-AEB8224C046F}">
      <dgm:prSet/>
      <dgm:spPr/>
      <dgm:t>
        <a:bodyPr/>
        <a:lstStyle/>
        <a:p>
          <a:endParaRPr lang="ja-JP" altLang="en-US"/>
        </a:p>
      </dgm:t>
    </dgm:pt>
    <dgm:pt modelId="{7FEEC204-63CC-44E2-AD57-E40A59E043C1}">
      <dgm:prSet phldrT="[テキスト]" custT="1"/>
      <dgm:spPr/>
      <dgm:t>
        <a:bodyPr/>
        <a:lstStyle/>
        <a:p>
          <a:r>
            <a:rPr lang="ja-JP" altLang="en-US" sz="2400" dirty="0"/>
            <a:t>企画部</a:t>
          </a:r>
        </a:p>
      </dgm:t>
    </dgm:pt>
    <dgm:pt modelId="{C51E8C9B-1FD1-496C-B9A2-C628EC31E58C}" type="parTrans" cxnId="{1E08A1EF-69B2-432C-83E3-A36D6BDE3FE7}">
      <dgm:prSet/>
      <dgm:spPr/>
      <dgm:t>
        <a:bodyPr/>
        <a:lstStyle/>
        <a:p>
          <a:endParaRPr lang="ja-JP" altLang="en-US"/>
        </a:p>
      </dgm:t>
    </dgm:pt>
    <dgm:pt modelId="{99D0FC1E-38A4-426C-8C08-E70F1B7F94C2}" type="sibTrans" cxnId="{1E08A1EF-69B2-432C-83E3-A36D6BDE3FE7}">
      <dgm:prSet/>
      <dgm:spPr/>
      <dgm:t>
        <a:bodyPr/>
        <a:lstStyle/>
        <a:p>
          <a:endParaRPr lang="ja-JP" altLang="en-US"/>
        </a:p>
      </dgm:t>
    </dgm:pt>
    <dgm:pt modelId="{CF34F4EC-21AE-4307-9EC2-258CC729264D}">
      <dgm:prSet phldrT="[テキスト]" custT="1"/>
      <dgm:spPr/>
      <dgm:t>
        <a:bodyPr/>
        <a:lstStyle/>
        <a:p>
          <a:r>
            <a:rPr lang="ja-JP" altLang="en-US" sz="2400" dirty="0"/>
            <a:t>山田　博</a:t>
          </a:r>
        </a:p>
      </dgm:t>
    </dgm:pt>
    <dgm:pt modelId="{41CA9AEB-371F-4600-A89B-03D19AE8A86D}" type="parTrans" cxnId="{F872B146-A69C-43CF-98B4-E559C9E5542D}">
      <dgm:prSet/>
      <dgm:spPr/>
      <dgm:t>
        <a:bodyPr/>
        <a:lstStyle/>
        <a:p>
          <a:endParaRPr lang="ja-JP" altLang="en-US"/>
        </a:p>
      </dgm:t>
    </dgm:pt>
    <dgm:pt modelId="{5E5CF7FC-A703-49CF-8CCB-D5AA8429869A}" type="sibTrans" cxnId="{F872B146-A69C-43CF-98B4-E559C9E5542D}">
      <dgm:prSet/>
      <dgm:spPr/>
      <dgm:t>
        <a:bodyPr/>
        <a:lstStyle/>
        <a:p>
          <a:endParaRPr lang="ja-JP" altLang="en-US"/>
        </a:p>
      </dgm:t>
    </dgm:pt>
    <dgm:pt modelId="{65E36F6A-DFFA-4F3B-9E1A-1EFE27C7A539}">
      <dgm:prSet phldrT="[テキスト]" custT="1"/>
      <dgm:spPr/>
      <dgm:t>
        <a:bodyPr/>
        <a:lstStyle/>
        <a:p>
          <a:r>
            <a:rPr lang="ja-JP" altLang="en-US" sz="2400" dirty="0"/>
            <a:t>営業部</a:t>
          </a:r>
        </a:p>
      </dgm:t>
    </dgm:pt>
    <dgm:pt modelId="{2D47F89D-E203-4AEF-969F-17BCC3CA7FD7}" type="parTrans" cxnId="{F9E364C7-1C5F-4D35-BAA8-045FE84E6F28}">
      <dgm:prSet/>
      <dgm:spPr/>
      <dgm:t>
        <a:bodyPr/>
        <a:lstStyle/>
        <a:p>
          <a:endParaRPr lang="ja-JP" altLang="en-US"/>
        </a:p>
      </dgm:t>
    </dgm:pt>
    <dgm:pt modelId="{148F7613-001F-4604-86BC-8B2524EC2FBF}" type="sibTrans" cxnId="{F9E364C7-1C5F-4D35-BAA8-045FE84E6F28}">
      <dgm:prSet/>
      <dgm:spPr/>
      <dgm:t>
        <a:bodyPr/>
        <a:lstStyle/>
        <a:p>
          <a:endParaRPr lang="ja-JP" altLang="en-US"/>
        </a:p>
      </dgm:t>
    </dgm:pt>
    <dgm:pt modelId="{CC5D5B35-DF7A-41EC-B7C5-2273EA9C9F06}">
      <dgm:prSet phldrT="[テキスト]" custT="1"/>
      <dgm:spPr/>
      <dgm:t>
        <a:bodyPr/>
        <a:lstStyle/>
        <a:p>
          <a:r>
            <a:rPr lang="ja-JP" altLang="en-US" sz="2400" dirty="0"/>
            <a:t>富永　勝</a:t>
          </a:r>
        </a:p>
      </dgm:t>
    </dgm:pt>
    <dgm:pt modelId="{46F5FF3C-887F-4499-B65A-2A1989D0EE27}" type="parTrans" cxnId="{0E91E7BC-31A1-4657-8EFA-4A374CA26E00}">
      <dgm:prSet/>
      <dgm:spPr/>
      <dgm:t>
        <a:bodyPr/>
        <a:lstStyle/>
        <a:p>
          <a:endParaRPr lang="ja-JP" altLang="en-US"/>
        </a:p>
      </dgm:t>
    </dgm:pt>
    <dgm:pt modelId="{C91A8574-1965-4905-8B61-BEA696144A7C}" type="sibTrans" cxnId="{0E91E7BC-31A1-4657-8EFA-4A374CA26E00}">
      <dgm:prSet/>
      <dgm:spPr/>
      <dgm:t>
        <a:bodyPr/>
        <a:lstStyle/>
        <a:p>
          <a:endParaRPr lang="ja-JP" altLang="en-US"/>
        </a:p>
      </dgm:t>
    </dgm:pt>
    <dgm:pt modelId="{E820217B-8753-45FD-BBC6-AE46AB272E05}">
      <dgm:prSet phldrT="[テキスト]" custT="1"/>
      <dgm:spPr/>
      <dgm:t>
        <a:bodyPr/>
        <a:lstStyle/>
        <a:p>
          <a:r>
            <a:rPr lang="ja-JP" altLang="en-US" sz="2400" dirty="0"/>
            <a:t>情報システム部</a:t>
          </a:r>
        </a:p>
      </dgm:t>
    </dgm:pt>
    <dgm:pt modelId="{11C46E67-05ED-4BB6-BB01-A36A20F84D83}" type="parTrans" cxnId="{55918BF8-6701-4CF3-B751-8EE005F46805}">
      <dgm:prSet/>
      <dgm:spPr/>
      <dgm:t>
        <a:bodyPr/>
        <a:lstStyle/>
        <a:p>
          <a:endParaRPr lang="ja-JP" altLang="en-US"/>
        </a:p>
      </dgm:t>
    </dgm:pt>
    <dgm:pt modelId="{1BF9CC33-199F-4C2D-B909-674D380C5AAA}" type="sibTrans" cxnId="{55918BF8-6701-4CF3-B751-8EE005F46805}">
      <dgm:prSet/>
      <dgm:spPr/>
      <dgm:t>
        <a:bodyPr/>
        <a:lstStyle/>
        <a:p>
          <a:endParaRPr lang="ja-JP" altLang="en-US"/>
        </a:p>
      </dgm:t>
    </dgm:pt>
    <dgm:pt modelId="{8F5D622F-6E60-4773-A2D2-9CF4033AF727}">
      <dgm:prSet phldrT="[テキスト]" custT="1"/>
      <dgm:spPr/>
      <dgm:t>
        <a:bodyPr/>
        <a:lstStyle/>
        <a:p>
          <a:r>
            <a:rPr lang="ja-JP" altLang="en-US" sz="2400" dirty="0"/>
            <a:t>田中　昇</a:t>
          </a:r>
        </a:p>
      </dgm:t>
    </dgm:pt>
    <dgm:pt modelId="{F8021E77-674F-4E28-B557-8711A5100628}" type="parTrans" cxnId="{547E20D7-8345-409E-94C9-D51530F3AE82}">
      <dgm:prSet/>
      <dgm:spPr/>
      <dgm:t>
        <a:bodyPr/>
        <a:lstStyle/>
        <a:p>
          <a:endParaRPr lang="ja-JP" altLang="en-US"/>
        </a:p>
      </dgm:t>
    </dgm:pt>
    <dgm:pt modelId="{9515200A-890A-4B21-8E73-85196EB686C2}" type="sibTrans" cxnId="{547E20D7-8345-409E-94C9-D51530F3AE82}">
      <dgm:prSet/>
      <dgm:spPr/>
      <dgm:t>
        <a:bodyPr/>
        <a:lstStyle/>
        <a:p>
          <a:endParaRPr lang="ja-JP" altLang="en-US"/>
        </a:p>
      </dgm:t>
    </dgm:pt>
    <dgm:pt modelId="{F6BFE193-CA72-4FC1-867E-6293AF8B20AE}">
      <dgm:prSet phldrT="[テキスト]" custT="1"/>
      <dgm:spPr/>
      <dgm:t>
        <a:bodyPr/>
        <a:lstStyle/>
        <a:p>
          <a:r>
            <a:rPr lang="ja-JP" altLang="en-US" sz="2400" dirty="0"/>
            <a:t>森田　五郎</a:t>
          </a:r>
        </a:p>
      </dgm:t>
    </dgm:pt>
    <dgm:pt modelId="{BFCB0E96-950B-4814-B6FC-B9C3C201DC67}" type="parTrans" cxnId="{F7ABD63E-EC41-4421-A0E9-3936B65453AE}">
      <dgm:prSet/>
      <dgm:spPr/>
      <dgm:t>
        <a:bodyPr/>
        <a:lstStyle/>
        <a:p>
          <a:endParaRPr lang="ja-JP" altLang="en-US"/>
        </a:p>
      </dgm:t>
    </dgm:pt>
    <dgm:pt modelId="{067BE5DA-8CDB-4409-8225-340890540951}" type="sibTrans" cxnId="{F7ABD63E-EC41-4421-A0E9-3936B65453AE}">
      <dgm:prSet/>
      <dgm:spPr/>
      <dgm:t>
        <a:bodyPr/>
        <a:lstStyle/>
        <a:p>
          <a:endParaRPr lang="ja-JP" altLang="en-US"/>
        </a:p>
      </dgm:t>
    </dgm:pt>
    <dgm:pt modelId="{D134F63E-731F-4D28-845E-DCC1945FC262}">
      <dgm:prSet phldrT="[テキスト]" custT="1"/>
      <dgm:spPr/>
      <dgm:t>
        <a:bodyPr/>
        <a:lstStyle/>
        <a:p>
          <a:r>
            <a:rPr lang="ja-JP" altLang="en-US" sz="2400" dirty="0"/>
            <a:t>山川　緑</a:t>
          </a:r>
        </a:p>
      </dgm:t>
    </dgm:pt>
    <dgm:pt modelId="{1E286F48-1225-40F3-A714-0A22E5DDA599}" type="parTrans" cxnId="{7DBE8202-22CF-4429-960C-A2E90BDCF97A}">
      <dgm:prSet/>
      <dgm:spPr/>
      <dgm:t>
        <a:bodyPr/>
        <a:lstStyle/>
        <a:p>
          <a:endParaRPr lang="ja-JP" altLang="en-US"/>
        </a:p>
      </dgm:t>
    </dgm:pt>
    <dgm:pt modelId="{8CD8AE78-EF81-4EFD-B90C-437908CB8464}" type="sibTrans" cxnId="{7DBE8202-22CF-4429-960C-A2E90BDCF97A}">
      <dgm:prSet/>
      <dgm:spPr/>
      <dgm:t>
        <a:bodyPr/>
        <a:lstStyle/>
        <a:p>
          <a:endParaRPr lang="ja-JP" altLang="en-US"/>
        </a:p>
      </dgm:t>
    </dgm:pt>
    <dgm:pt modelId="{0A08879D-49FF-411B-8037-FA3A5570722F}">
      <dgm:prSet phldrT="[テキスト]" custT="1"/>
      <dgm:spPr/>
      <dgm:t>
        <a:bodyPr/>
        <a:lstStyle/>
        <a:p>
          <a:r>
            <a:rPr lang="ja-JP" altLang="en-US" sz="2400" dirty="0"/>
            <a:t>斉藤　明美</a:t>
          </a:r>
        </a:p>
      </dgm:t>
    </dgm:pt>
    <dgm:pt modelId="{EBAF1AE5-C4F5-4B58-8160-EDBD69406279}" type="parTrans" cxnId="{90E6B342-BEA0-42A2-883D-0891C4E19EEB}">
      <dgm:prSet/>
      <dgm:spPr/>
      <dgm:t>
        <a:bodyPr/>
        <a:lstStyle/>
        <a:p>
          <a:endParaRPr lang="ja-JP" altLang="en-US"/>
        </a:p>
      </dgm:t>
    </dgm:pt>
    <dgm:pt modelId="{B8A2B0AC-FA50-4A0C-81B3-11C1541AEA85}" type="sibTrans" cxnId="{90E6B342-BEA0-42A2-883D-0891C4E19EEB}">
      <dgm:prSet/>
      <dgm:spPr/>
      <dgm:t>
        <a:bodyPr/>
        <a:lstStyle/>
        <a:p>
          <a:endParaRPr lang="ja-JP" altLang="en-US"/>
        </a:p>
      </dgm:t>
    </dgm:pt>
    <dgm:pt modelId="{6A3834A9-04FC-4650-BE3E-B202F266E75F}">
      <dgm:prSet phldrT="[テキスト]" custT="1"/>
      <dgm:spPr/>
      <dgm:t>
        <a:bodyPr/>
        <a:lstStyle/>
        <a:p>
          <a:r>
            <a:rPr lang="ja-JP" altLang="en-US" sz="2400" dirty="0"/>
            <a:t>佐藤　里恵</a:t>
          </a:r>
        </a:p>
      </dgm:t>
    </dgm:pt>
    <dgm:pt modelId="{AD125DA3-24FB-4310-9A94-80DF73DD3187}" type="parTrans" cxnId="{EA51259B-3631-452B-8325-999BBA759362}">
      <dgm:prSet/>
      <dgm:spPr/>
      <dgm:t>
        <a:bodyPr/>
        <a:lstStyle/>
        <a:p>
          <a:endParaRPr lang="ja-JP" altLang="en-US"/>
        </a:p>
      </dgm:t>
    </dgm:pt>
    <dgm:pt modelId="{436F0A20-2FB3-4A42-BD1A-16410EFAD416}" type="sibTrans" cxnId="{EA51259B-3631-452B-8325-999BBA759362}">
      <dgm:prSet/>
      <dgm:spPr/>
      <dgm:t>
        <a:bodyPr/>
        <a:lstStyle/>
        <a:p>
          <a:endParaRPr lang="ja-JP" altLang="en-US"/>
        </a:p>
      </dgm:t>
    </dgm:pt>
    <dgm:pt modelId="{95A9E20B-6464-49B5-AABC-0E7623C356E5}">
      <dgm:prSet phldrT="[テキスト]" custT="1"/>
      <dgm:spPr/>
      <dgm:t>
        <a:bodyPr/>
        <a:lstStyle/>
        <a:p>
          <a:r>
            <a:rPr lang="ja-JP" altLang="en-US" sz="2400" dirty="0"/>
            <a:t>小林　舞子</a:t>
          </a:r>
        </a:p>
      </dgm:t>
    </dgm:pt>
    <dgm:pt modelId="{809DE706-A790-4A1B-A99F-51654BE04294}" type="parTrans" cxnId="{A53F73D4-C326-4136-99F5-076A79DCAAFE}">
      <dgm:prSet/>
      <dgm:spPr/>
      <dgm:t>
        <a:bodyPr/>
        <a:lstStyle/>
        <a:p>
          <a:endParaRPr lang="ja-JP" altLang="en-US"/>
        </a:p>
      </dgm:t>
    </dgm:pt>
    <dgm:pt modelId="{06E6CF10-CFA8-42E5-BA9A-C592813DD5BB}" type="sibTrans" cxnId="{A53F73D4-C326-4136-99F5-076A79DCAAFE}">
      <dgm:prSet/>
      <dgm:spPr/>
      <dgm:t>
        <a:bodyPr/>
        <a:lstStyle/>
        <a:p>
          <a:endParaRPr lang="ja-JP" altLang="en-US"/>
        </a:p>
      </dgm:t>
    </dgm:pt>
    <dgm:pt modelId="{948AB49F-5BAC-4DA7-9767-BAD15725362F}" type="pres">
      <dgm:prSet presAssocID="{CC49F9EB-F77C-4E22-861C-6D559ED84B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E7A9797-7EA5-4E01-B38F-FE350C9B733D}" type="pres">
      <dgm:prSet presAssocID="{7C7EA717-1B3F-4576-877C-8524EF19FF12}" presName="root" presStyleCnt="0"/>
      <dgm:spPr/>
    </dgm:pt>
    <dgm:pt modelId="{5942EB46-6138-4D5F-89C7-F0C6F1D14483}" type="pres">
      <dgm:prSet presAssocID="{7C7EA717-1B3F-4576-877C-8524EF19FF12}" presName="rootComposite" presStyleCnt="0"/>
      <dgm:spPr/>
    </dgm:pt>
    <dgm:pt modelId="{ACBE1C52-5BEA-43B9-9DA7-73DB053CC7AB}" type="pres">
      <dgm:prSet presAssocID="{7C7EA717-1B3F-4576-877C-8524EF19FF12}" presName="rootText" presStyleLbl="node1" presStyleIdx="0" presStyleCnt="4" custScaleX="108793"/>
      <dgm:spPr/>
    </dgm:pt>
    <dgm:pt modelId="{04E86F5A-0BF5-4DD9-921C-5D6F9E839BDF}" type="pres">
      <dgm:prSet presAssocID="{7C7EA717-1B3F-4576-877C-8524EF19FF12}" presName="rootConnector" presStyleLbl="node1" presStyleIdx="0" presStyleCnt="4"/>
      <dgm:spPr/>
    </dgm:pt>
    <dgm:pt modelId="{97E12908-7F10-45C7-A461-3EFA0EC5C296}" type="pres">
      <dgm:prSet presAssocID="{7C7EA717-1B3F-4576-877C-8524EF19FF12}" presName="childShape" presStyleCnt="0"/>
      <dgm:spPr/>
    </dgm:pt>
    <dgm:pt modelId="{AC6A8CB8-CB33-4D80-800D-1F4ED35BBEAE}" type="pres">
      <dgm:prSet presAssocID="{F8021E77-674F-4E28-B557-8711A5100628}" presName="Name13" presStyleLbl="parChTrans1D2" presStyleIdx="0" presStyleCnt="8"/>
      <dgm:spPr/>
    </dgm:pt>
    <dgm:pt modelId="{0D09C5EE-62EF-4839-9642-EB33B7F14995}" type="pres">
      <dgm:prSet presAssocID="{8F5D622F-6E60-4773-A2D2-9CF4033AF727}" presName="childText" presStyleLbl="bgAcc1" presStyleIdx="0" presStyleCnt="8">
        <dgm:presLayoutVars>
          <dgm:bulletEnabled val="1"/>
        </dgm:presLayoutVars>
      </dgm:prSet>
      <dgm:spPr/>
    </dgm:pt>
    <dgm:pt modelId="{90512903-50A6-4866-848B-F2162807C31B}" type="pres">
      <dgm:prSet presAssocID="{1E286F48-1225-40F3-A714-0A22E5DDA599}" presName="Name13" presStyleLbl="parChTrans1D2" presStyleIdx="1" presStyleCnt="8"/>
      <dgm:spPr/>
    </dgm:pt>
    <dgm:pt modelId="{4322FCCC-316C-47F1-9FF9-522F7A897B05}" type="pres">
      <dgm:prSet presAssocID="{D134F63E-731F-4D28-845E-DCC1945FC262}" presName="childText" presStyleLbl="bgAcc1" presStyleIdx="1" presStyleCnt="8">
        <dgm:presLayoutVars>
          <dgm:bulletEnabled val="1"/>
        </dgm:presLayoutVars>
      </dgm:prSet>
      <dgm:spPr/>
    </dgm:pt>
    <dgm:pt modelId="{4FE6E962-6DF7-4A1E-AFEE-A2F3EC151904}" type="pres">
      <dgm:prSet presAssocID="{7FEEC204-63CC-44E2-AD57-E40A59E043C1}" presName="root" presStyleCnt="0"/>
      <dgm:spPr/>
    </dgm:pt>
    <dgm:pt modelId="{3D3DBA9C-C1EA-4F37-A54E-A7F88A255405}" type="pres">
      <dgm:prSet presAssocID="{7FEEC204-63CC-44E2-AD57-E40A59E043C1}" presName="rootComposite" presStyleCnt="0"/>
      <dgm:spPr/>
    </dgm:pt>
    <dgm:pt modelId="{A3B55067-0B4D-43A9-804E-0D59AC03BAA8}" type="pres">
      <dgm:prSet presAssocID="{7FEEC204-63CC-44E2-AD57-E40A59E043C1}" presName="rootText" presStyleLbl="node1" presStyleIdx="1" presStyleCnt="4" custScaleX="108793"/>
      <dgm:spPr/>
    </dgm:pt>
    <dgm:pt modelId="{C140DB03-8533-47F4-82B9-C7A9FBE48F33}" type="pres">
      <dgm:prSet presAssocID="{7FEEC204-63CC-44E2-AD57-E40A59E043C1}" presName="rootConnector" presStyleLbl="node1" presStyleIdx="1" presStyleCnt="4"/>
      <dgm:spPr/>
    </dgm:pt>
    <dgm:pt modelId="{3AC0A1F3-4DB9-4018-B45C-2067A2F2AF92}" type="pres">
      <dgm:prSet presAssocID="{7FEEC204-63CC-44E2-AD57-E40A59E043C1}" presName="childShape" presStyleCnt="0"/>
      <dgm:spPr/>
    </dgm:pt>
    <dgm:pt modelId="{E9C43166-0FAD-4B5E-BE44-88A984B9AFD7}" type="pres">
      <dgm:prSet presAssocID="{41CA9AEB-371F-4600-A89B-03D19AE8A86D}" presName="Name13" presStyleLbl="parChTrans1D2" presStyleIdx="2" presStyleCnt="8"/>
      <dgm:spPr/>
    </dgm:pt>
    <dgm:pt modelId="{AA72CD24-6262-456E-83CD-70A3E3BE665F}" type="pres">
      <dgm:prSet presAssocID="{CF34F4EC-21AE-4307-9EC2-258CC729264D}" presName="childText" presStyleLbl="bgAcc1" presStyleIdx="2" presStyleCnt="8">
        <dgm:presLayoutVars>
          <dgm:bulletEnabled val="1"/>
        </dgm:presLayoutVars>
      </dgm:prSet>
      <dgm:spPr/>
    </dgm:pt>
    <dgm:pt modelId="{248A8D31-600C-4A6B-A785-A5A9C0074295}" type="pres">
      <dgm:prSet presAssocID="{EBAF1AE5-C4F5-4B58-8160-EDBD69406279}" presName="Name13" presStyleLbl="parChTrans1D2" presStyleIdx="3" presStyleCnt="8"/>
      <dgm:spPr/>
    </dgm:pt>
    <dgm:pt modelId="{D948F5DC-E113-4423-922A-64020A4F7CA4}" type="pres">
      <dgm:prSet presAssocID="{0A08879D-49FF-411B-8037-FA3A5570722F}" presName="childText" presStyleLbl="bgAcc1" presStyleIdx="3" presStyleCnt="8">
        <dgm:presLayoutVars>
          <dgm:bulletEnabled val="1"/>
        </dgm:presLayoutVars>
      </dgm:prSet>
      <dgm:spPr/>
    </dgm:pt>
    <dgm:pt modelId="{7D78F9EC-97C9-428A-BA2A-1FEC55109C68}" type="pres">
      <dgm:prSet presAssocID="{65E36F6A-DFFA-4F3B-9E1A-1EFE27C7A539}" presName="root" presStyleCnt="0"/>
      <dgm:spPr/>
    </dgm:pt>
    <dgm:pt modelId="{C9660ED4-766B-4604-9093-217337C43661}" type="pres">
      <dgm:prSet presAssocID="{65E36F6A-DFFA-4F3B-9E1A-1EFE27C7A539}" presName="rootComposite" presStyleCnt="0"/>
      <dgm:spPr/>
    </dgm:pt>
    <dgm:pt modelId="{1D5740CE-4630-4C82-982A-460A185A1336}" type="pres">
      <dgm:prSet presAssocID="{65E36F6A-DFFA-4F3B-9E1A-1EFE27C7A539}" presName="rootText" presStyleLbl="node1" presStyleIdx="2" presStyleCnt="4" custScaleX="108793"/>
      <dgm:spPr/>
    </dgm:pt>
    <dgm:pt modelId="{CB5347D3-CC37-47AA-ADE1-6B60DFEC6520}" type="pres">
      <dgm:prSet presAssocID="{65E36F6A-DFFA-4F3B-9E1A-1EFE27C7A539}" presName="rootConnector" presStyleLbl="node1" presStyleIdx="2" presStyleCnt="4"/>
      <dgm:spPr/>
    </dgm:pt>
    <dgm:pt modelId="{142F3136-09DE-4035-B1FB-0126F9BA9B00}" type="pres">
      <dgm:prSet presAssocID="{65E36F6A-DFFA-4F3B-9E1A-1EFE27C7A539}" presName="childShape" presStyleCnt="0"/>
      <dgm:spPr/>
    </dgm:pt>
    <dgm:pt modelId="{93A75EEE-F976-4AE4-A1BD-10F43336D044}" type="pres">
      <dgm:prSet presAssocID="{46F5FF3C-887F-4499-B65A-2A1989D0EE27}" presName="Name13" presStyleLbl="parChTrans1D2" presStyleIdx="4" presStyleCnt="8"/>
      <dgm:spPr/>
    </dgm:pt>
    <dgm:pt modelId="{216D1152-7850-4A49-88B9-F9C4DCC8A3A9}" type="pres">
      <dgm:prSet presAssocID="{CC5D5B35-DF7A-41EC-B7C5-2273EA9C9F06}" presName="childText" presStyleLbl="bgAcc1" presStyleIdx="4" presStyleCnt="8">
        <dgm:presLayoutVars>
          <dgm:bulletEnabled val="1"/>
        </dgm:presLayoutVars>
      </dgm:prSet>
      <dgm:spPr/>
    </dgm:pt>
    <dgm:pt modelId="{D8238019-4B1D-4C0D-A046-39BA06F8FE4C}" type="pres">
      <dgm:prSet presAssocID="{AD125DA3-24FB-4310-9A94-80DF73DD3187}" presName="Name13" presStyleLbl="parChTrans1D2" presStyleIdx="5" presStyleCnt="8"/>
      <dgm:spPr/>
    </dgm:pt>
    <dgm:pt modelId="{DE32F0B1-3740-459B-A413-3D3C7D981303}" type="pres">
      <dgm:prSet presAssocID="{6A3834A9-04FC-4650-BE3E-B202F266E75F}" presName="childText" presStyleLbl="bgAcc1" presStyleIdx="5" presStyleCnt="8">
        <dgm:presLayoutVars>
          <dgm:bulletEnabled val="1"/>
        </dgm:presLayoutVars>
      </dgm:prSet>
      <dgm:spPr/>
    </dgm:pt>
    <dgm:pt modelId="{ABD8998B-BEC2-4275-95A9-51497E5B0E84}" type="pres">
      <dgm:prSet presAssocID="{E820217B-8753-45FD-BBC6-AE46AB272E05}" presName="root" presStyleCnt="0"/>
      <dgm:spPr/>
    </dgm:pt>
    <dgm:pt modelId="{240E3883-0410-4392-85BC-1922A280D4D3}" type="pres">
      <dgm:prSet presAssocID="{E820217B-8753-45FD-BBC6-AE46AB272E05}" presName="rootComposite" presStyleCnt="0"/>
      <dgm:spPr/>
    </dgm:pt>
    <dgm:pt modelId="{4C8ED13A-7BB3-46F8-BE5E-36953F493823}" type="pres">
      <dgm:prSet presAssocID="{E820217B-8753-45FD-BBC6-AE46AB272E05}" presName="rootText" presStyleLbl="node1" presStyleIdx="3" presStyleCnt="4" custScaleX="108793"/>
      <dgm:spPr/>
    </dgm:pt>
    <dgm:pt modelId="{DEE18A8E-939D-4848-8C1B-B7D8618AF1EB}" type="pres">
      <dgm:prSet presAssocID="{E820217B-8753-45FD-BBC6-AE46AB272E05}" presName="rootConnector" presStyleLbl="node1" presStyleIdx="3" presStyleCnt="4"/>
      <dgm:spPr/>
    </dgm:pt>
    <dgm:pt modelId="{BEC442BE-4F41-46E3-A0C8-852C0DC7904A}" type="pres">
      <dgm:prSet presAssocID="{E820217B-8753-45FD-BBC6-AE46AB272E05}" presName="childShape" presStyleCnt="0"/>
      <dgm:spPr/>
    </dgm:pt>
    <dgm:pt modelId="{8D1F1319-650A-4BBB-A727-7D9062B831EE}" type="pres">
      <dgm:prSet presAssocID="{BFCB0E96-950B-4814-B6FC-B9C3C201DC67}" presName="Name13" presStyleLbl="parChTrans1D2" presStyleIdx="6" presStyleCnt="8"/>
      <dgm:spPr/>
    </dgm:pt>
    <dgm:pt modelId="{397A1038-300C-4754-8905-490014051F14}" type="pres">
      <dgm:prSet presAssocID="{F6BFE193-CA72-4FC1-867E-6293AF8B20AE}" presName="childText" presStyleLbl="bgAcc1" presStyleIdx="6" presStyleCnt="8">
        <dgm:presLayoutVars>
          <dgm:bulletEnabled val="1"/>
        </dgm:presLayoutVars>
      </dgm:prSet>
      <dgm:spPr/>
    </dgm:pt>
    <dgm:pt modelId="{D9F7ACF5-8DE7-46BF-94D7-EEC6CFE263B6}" type="pres">
      <dgm:prSet presAssocID="{809DE706-A790-4A1B-A99F-51654BE04294}" presName="Name13" presStyleLbl="parChTrans1D2" presStyleIdx="7" presStyleCnt="8"/>
      <dgm:spPr/>
    </dgm:pt>
    <dgm:pt modelId="{6B020E37-97C1-4D16-BB88-744371EB8CA2}" type="pres">
      <dgm:prSet presAssocID="{95A9E20B-6464-49B5-AABC-0E7623C356E5}" presName="childText" presStyleLbl="bgAcc1" presStyleIdx="7" presStyleCnt="8">
        <dgm:presLayoutVars>
          <dgm:bulletEnabled val="1"/>
        </dgm:presLayoutVars>
      </dgm:prSet>
      <dgm:spPr/>
    </dgm:pt>
  </dgm:ptLst>
  <dgm:cxnLst>
    <dgm:cxn modelId="{7DBE8202-22CF-4429-960C-A2E90BDCF97A}" srcId="{7C7EA717-1B3F-4576-877C-8524EF19FF12}" destId="{D134F63E-731F-4D28-845E-DCC1945FC262}" srcOrd="1" destOrd="0" parTransId="{1E286F48-1225-40F3-A714-0A22E5DDA599}" sibTransId="{8CD8AE78-EF81-4EFD-B90C-437908CB8464}"/>
    <dgm:cxn modelId="{138AEC04-41B8-4FE4-A1DA-0A5A300C5F60}" type="presOf" srcId="{0A08879D-49FF-411B-8037-FA3A5570722F}" destId="{D948F5DC-E113-4423-922A-64020A4F7CA4}" srcOrd="0" destOrd="0" presId="urn:microsoft.com/office/officeart/2005/8/layout/hierarchy3"/>
    <dgm:cxn modelId="{507B6605-2CF3-4765-AE20-AEB8224C046F}" srcId="{CC49F9EB-F77C-4E22-861C-6D559ED84BDF}" destId="{7C7EA717-1B3F-4576-877C-8524EF19FF12}" srcOrd="0" destOrd="0" parTransId="{CD7AE5C7-97B7-4DEF-A95B-5EFE1492FFCB}" sibTransId="{6E20940E-7B6C-43BB-B952-5766C47353B8}"/>
    <dgm:cxn modelId="{D6B2370E-ECF3-4522-AF69-74C1F14065E1}" type="presOf" srcId="{1E286F48-1225-40F3-A714-0A22E5DDA599}" destId="{90512903-50A6-4866-848B-F2162807C31B}" srcOrd="0" destOrd="0" presId="urn:microsoft.com/office/officeart/2005/8/layout/hierarchy3"/>
    <dgm:cxn modelId="{B382C01E-83CF-4BDF-B289-6BAFA12B837A}" type="presOf" srcId="{65E36F6A-DFFA-4F3B-9E1A-1EFE27C7A539}" destId="{CB5347D3-CC37-47AA-ADE1-6B60DFEC6520}" srcOrd="1" destOrd="0" presId="urn:microsoft.com/office/officeart/2005/8/layout/hierarchy3"/>
    <dgm:cxn modelId="{24D0FD2E-F7E5-4780-B35F-EBEB626E475F}" type="presOf" srcId="{65E36F6A-DFFA-4F3B-9E1A-1EFE27C7A539}" destId="{1D5740CE-4630-4C82-982A-460A185A1336}" srcOrd="0" destOrd="0" presId="urn:microsoft.com/office/officeart/2005/8/layout/hierarchy3"/>
    <dgm:cxn modelId="{04CB2339-8E09-4987-B923-0F68FB958CE8}" type="presOf" srcId="{AD125DA3-24FB-4310-9A94-80DF73DD3187}" destId="{D8238019-4B1D-4C0D-A046-39BA06F8FE4C}" srcOrd="0" destOrd="0" presId="urn:microsoft.com/office/officeart/2005/8/layout/hierarchy3"/>
    <dgm:cxn modelId="{F7ABD63E-EC41-4421-A0E9-3936B65453AE}" srcId="{E820217B-8753-45FD-BBC6-AE46AB272E05}" destId="{F6BFE193-CA72-4FC1-867E-6293AF8B20AE}" srcOrd="0" destOrd="0" parTransId="{BFCB0E96-950B-4814-B6FC-B9C3C201DC67}" sibTransId="{067BE5DA-8CDB-4409-8225-340890540951}"/>
    <dgm:cxn modelId="{25CB2D60-8547-4860-947D-A7AC93C081DC}" type="presOf" srcId="{6A3834A9-04FC-4650-BE3E-B202F266E75F}" destId="{DE32F0B1-3740-459B-A413-3D3C7D981303}" srcOrd="0" destOrd="0" presId="urn:microsoft.com/office/officeart/2005/8/layout/hierarchy3"/>
    <dgm:cxn modelId="{90E6B342-BEA0-42A2-883D-0891C4E19EEB}" srcId="{7FEEC204-63CC-44E2-AD57-E40A59E043C1}" destId="{0A08879D-49FF-411B-8037-FA3A5570722F}" srcOrd="1" destOrd="0" parTransId="{EBAF1AE5-C4F5-4B58-8160-EDBD69406279}" sibTransId="{B8A2B0AC-FA50-4A0C-81B3-11C1541AEA85}"/>
    <dgm:cxn modelId="{4E36A964-E12D-4828-9B23-4AE9C31F6E5F}" type="presOf" srcId="{7C7EA717-1B3F-4576-877C-8524EF19FF12}" destId="{ACBE1C52-5BEA-43B9-9DA7-73DB053CC7AB}" srcOrd="0" destOrd="0" presId="urn:microsoft.com/office/officeart/2005/8/layout/hierarchy3"/>
    <dgm:cxn modelId="{F872B146-A69C-43CF-98B4-E559C9E5542D}" srcId="{7FEEC204-63CC-44E2-AD57-E40A59E043C1}" destId="{CF34F4EC-21AE-4307-9EC2-258CC729264D}" srcOrd="0" destOrd="0" parTransId="{41CA9AEB-371F-4600-A89B-03D19AE8A86D}" sibTransId="{5E5CF7FC-A703-49CF-8CCB-D5AA8429869A}"/>
    <dgm:cxn modelId="{552BD34B-AC59-488F-BC55-C8E6EEAC7726}" type="presOf" srcId="{BFCB0E96-950B-4814-B6FC-B9C3C201DC67}" destId="{8D1F1319-650A-4BBB-A727-7D9062B831EE}" srcOrd="0" destOrd="0" presId="urn:microsoft.com/office/officeart/2005/8/layout/hierarchy3"/>
    <dgm:cxn modelId="{95080B4D-5904-444D-94F9-C1426899729C}" type="presOf" srcId="{F8021E77-674F-4E28-B557-8711A5100628}" destId="{AC6A8CB8-CB33-4D80-800D-1F4ED35BBEAE}" srcOrd="0" destOrd="0" presId="urn:microsoft.com/office/officeart/2005/8/layout/hierarchy3"/>
    <dgm:cxn modelId="{63C55958-0661-45AA-9DE5-AE77A98D7F9A}" type="presOf" srcId="{7FEEC204-63CC-44E2-AD57-E40A59E043C1}" destId="{C140DB03-8533-47F4-82B9-C7A9FBE48F33}" srcOrd="1" destOrd="0" presId="urn:microsoft.com/office/officeart/2005/8/layout/hierarchy3"/>
    <dgm:cxn modelId="{5741D37C-C4E7-459E-BEE5-387E0B63696B}" type="presOf" srcId="{8F5D622F-6E60-4773-A2D2-9CF4033AF727}" destId="{0D09C5EE-62EF-4839-9642-EB33B7F14995}" srcOrd="0" destOrd="0" presId="urn:microsoft.com/office/officeart/2005/8/layout/hierarchy3"/>
    <dgm:cxn modelId="{A64A167F-D71C-4FFA-8960-7D89673EC719}" type="presOf" srcId="{CC49F9EB-F77C-4E22-861C-6D559ED84BDF}" destId="{948AB49F-5BAC-4DA7-9767-BAD15725362F}" srcOrd="0" destOrd="0" presId="urn:microsoft.com/office/officeart/2005/8/layout/hierarchy3"/>
    <dgm:cxn modelId="{1BD5BC98-A11A-4455-8FC4-8C7C954125E5}" type="presOf" srcId="{CF34F4EC-21AE-4307-9EC2-258CC729264D}" destId="{AA72CD24-6262-456E-83CD-70A3E3BE665F}" srcOrd="0" destOrd="0" presId="urn:microsoft.com/office/officeart/2005/8/layout/hierarchy3"/>
    <dgm:cxn modelId="{EA51259B-3631-452B-8325-999BBA759362}" srcId="{65E36F6A-DFFA-4F3B-9E1A-1EFE27C7A539}" destId="{6A3834A9-04FC-4650-BE3E-B202F266E75F}" srcOrd="1" destOrd="0" parTransId="{AD125DA3-24FB-4310-9A94-80DF73DD3187}" sibTransId="{436F0A20-2FB3-4A42-BD1A-16410EFAD416}"/>
    <dgm:cxn modelId="{4D1776A0-5DC6-4E59-8E43-17760CFEB809}" type="presOf" srcId="{7FEEC204-63CC-44E2-AD57-E40A59E043C1}" destId="{A3B55067-0B4D-43A9-804E-0D59AC03BAA8}" srcOrd="0" destOrd="0" presId="urn:microsoft.com/office/officeart/2005/8/layout/hierarchy3"/>
    <dgm:cxn modelId="{BADE60B3-E3A5-488A-A1EC-D6C73D5DA93F}" type="presOf" srcId="{E820217B-8753-45FD-BBC6-AE46AB272E05}" destId="{DEE18A8E-939D-4848-8C1B-B7D8618AF1EB}" srcOrd="1" destOrd="0" presId="urn:microsoft.com/office/officeart/2005/8/layout/hierarchy3"/>
    <dgm:cxn modelId="{BE99FFB3-D3DA-41A1-A596-0E58581F765A}" type="presOf" srcId="{46F5FF3C-887F-4499-B65A-2A1989D0EE27}" destId="{93A75EEE-F976-4AE4-A1BD-10F43336D044}" srcOrd="0" destOrd="0" presId="urn:microsoft.com/office/officeart/2005/8/layout/hierarchy3"/>
    <dgm:cxn modelId="{0E91E7BC-31A1-4657-8EFA-4A374CA26E00}" srcId="{65E36F6A-DFFA-4F3B-9E1A-1EFE27C7A539}" destId="{CC5D5B35-DF7A-41EC-B7C5-2273EA9C9F06}" srcOrd="0" destOrd="0" parTransId="{46F5FF3C-887F-4499-B65A-2A1989D0EE27}" sibTransId="{C91A8574-1965-4905-8B61-BEA696144A7C}"/>
    <dgm:cxn modelId="{F9E364C7-1C5F-4D35-BAA8-045FE84E6F28}" srcId="{CC49F9EB-F77C-4E22-861C-6D559ED84BDF}" destId="{65E36F6A-DFFA-4F3B-9E1A-1EFE27C7A539}" srcOrd="2" destOrd="0" parTransId="{2D47F89D-E203-4AEF-969F-17BCC3CA7FD7}" sibTransId="{148F7613-001F-4604-86BC-8B2524EC2FBF}"/>
    <dgm:cxn modelId="{CD5A7CC9-DEF8-4479-93B5-CECB506DB8F9}" type="presOf" srcId="{95A9E20B-6464-49B5-AABC-0E7623C356E5}" destId="{6B020E37-97C1-4D16-BB88-744371EB8CA2}" srcOrd="0" destOrd="0" presId="urn:microsoft.com/office/officeart/2005/8/layout/hierarchy3"/>
    <dgm:cxn modelId="{2496FBCD-D354-4723-A448-ECB91F78D643}" type="presOf" srcId="{E820217B-8753-45FD-BBC6-AE46AB272E05}" destId="{4C8ED13A-7BB3-46F8-BE5E-36953F493823}" srcOrd="0" destOrd="0" presId="urn:microsoft.com/office/officeart/2005/8/layout/hierarchy3"/>
    <dgm:cxn modelId="{A53F73D4-C326-4136-99F5-076A79DCAAFE}" srcId="{E820217B-8753-45FD-BBC6-AE46AB272E05}" destId="{95A9E20B-6464-49B5-AABC-0E7623C356E5}" srcOrd="1" destOrd="0" parTransId="{809DE706-A790-4A1B-A99F-51654BE04294}" sibTransId="{06E6CF10-CFA8-42E5-BA9A-C592813DD5BB}"/>
    <dgm:cxn modelId="{547E20D7-8345-409E-94C9-D51530F3AE82}" srcId="{7C7EA717-1B3F-4576-877C-8524EF19FF12}" destId="{8F5D622F-6E60-4773-A2D2-9CF4033AF727}" srcOrd="0" destOrd="0" parTransId="{F8021E77-674F-4E28-B557-8711A5100628}" sibTransId="{9515200A-890A-4B21-8E73-85196EB686C2}"/>
    <dgm:cxn modelId="{0141E0D9-7E49-49A8-B074-3AE10B08AB34}" type="presOf" srcId="{41CA9AEB-371F-4600-A89B-03D19AE8A86D}" destId="{E9C43166-0FAD-4B5E-BE44-88A984B9AFD7}" srcOrd="0" destOrd="0" presId="urn:microsoft.com/office/officeart/2005/8/layout/hierarchy3"/>
    <dgm:cxn modelId="{6DDA02E5-6042-4AE0-8D0A-86B18DC93CF8}" type="presOf" srcId="{D134F63E-731F-4D28-845E-DCC1945FC262}" destId="{4322FCCC-316C-47F1-9FF9-522F7A897B05}" srcOrd="0" destOrd="0" presId="urn:microsoft.com/office/officeart/2005/8/layout/hierarchy3"/>
    <dgm:cxn modelId="{EC30CFE6-DF9F-479C-B31B-9B743377016E}" type="presOf" srcId="{7C7EA717-1B3F-4576-877C-8524EF19FF12}" destId="{04E86F5A-0BF5-4DD9-921C-5D6F9E839BDF}" srcOrd="1" destOrd="0" presId="urn:microsoft.com/office/officeart/2005/8/layout/hierarchy3"/>
    <dgm:cxn modelId="{44B638EC-7536-44E2-A770-E194DFD5FA89}" type="presOf" srcId="{809DE706-A790-4A1B-A99F-51654BE04294}" destId="{D9F7ACF5-8DE7-46BF-94D7-EEC6CFE263B6}" srcOrd="0" destOrd="0" presId="urn:microsoft.com/office/officeart/2005/8/layout/hierarchy3"/>
    <dgm:cxn modelId="{1E08A1EF-69B2-432C-83E3-A36D6BDE3FE7}" srcId="{CC49F9EB-F77C-4E22-861C-6D559ED84BDF}" destId="{7FEEC204-63CC-44E2-AD57-E40A59E043C1}" srcOrd="1" destOrd="0" parTransId="{C51E8C9B-1FD1-496C-B9A2-C628EC31E58C}" sibTransId="{99D0FC1E-38A4-426C-8C08-E70F1B7F94C2}"/>
    <dgm:cxn modelId="{952543F2-4B6F-4F97-B003-F7C9872ACC68}" type="presOf" srcId="{EBAF1AE5-C4F5-4B58-8160-EDBD69406279}" destId="{248A8D31-600C-4A6B-A785-A5A9C0074295}" srcOrd="0" destOrd="0" presId="urn:microsoft.com/office/officeart/2005/8/layout/hierarchy3"/>
    <dgm:cxn modelId="{0B1231F6-A651-4D21-B2A8-A9F937B29792}" type="presOf" srcId="{F6BFE193-CA72-4FC1-867E-6293AF8B20AE}" destId="{397A1038-300C-4754-8905-490014051F14}" srcOrd="0" destOrd="0" presId="urn:microsoft.com/office/officeart/2005/8/layout/hierarchy3"/>
    <dgm:cxn modelId="{55918BF8-6701-4CF3-B751-8EE005F46805}" srcId="{CC49F9EB-F77C-4E22-861C-6D559ED84BDF}" destId="{E820217B-8753-45FD-BBC6-AE46AB272E05}" srcOrd="3" destOrd="0" parTransId="{11C46E67-05ED-4BB6-BB01-A36A20F84D83}" sibTransId="{1BF9CC33-199F-4C2D-B909-674D380C5AAA}"/>
    <dgm:cxn modelId="{93F07DFA-9462-4BAF-85F2-1DAA0F894E0A}" type="presOf" srcId="{CC5D5B35-DF7A-41EC-B7C5-2273EA9C9F06}" destId="{216D1152-7850-4A49-88B9-F9C4DCC8A3A9}" srcOrd="0" destOrd="0" presId="urn:microsoft.com/office/officeart/2005/8/layout/hierarchy3"/>
    <dgm:cxn modelId="{CD995E4E-F095-4518-A8B6-E1C22F030BE4}" type="presParOf" srcId="{948AB49F-5BAC-4DA7-9767-BAD15725362F}" destId="{0E7A9797-7EA5-4E01-B38F-FE350C9B733D}" srcOrd="0" destOrd="0" presId="urn:microsoft.com/office/officeart/2005/8/layout/hierarchy3"/>
    <dgm:cxn modelId="{6EB6067C-7FB2-4995-B68C-0671CF74460B}" type="presParOf" srcId="{0E7A9797-7EA5-4E01-B38F-FE350C9B733D}" destId="{5942EB46-6138-4D5F-89C7-F0C6F1D14483}" srcOrd="0" destOrd="0" presId="urn:microsoft.com/office/officeart/2005/8/layout/hierarchy3"/>
    <dgm:cxn modelId="{11B8D2A0-9B2F-4B28-9D3D-75AC67F6D133}" type="presParOf" srcId="{5942EB46-6138-4D5F-89C7-F0C6F1D14483}" destId="{ACBE1C52-5BEA-43B9-9DA7-73DB053CC7AB}" srcOrd="0" destOrd="0" presId="urn:microsoft.com/office/officeart/2005/8/layout/hierarchy3"/>
    <dgm:cxn modelId="{D1297390-0D4B-4661-BB17-38BF3CDDCBF9}" type="presParOf" srcId="{5942EB46-6138-4D5F-89C7-F0C6F1D14483}" destId="{04E86F5A-0BF5-4DD9-921C-5D6F9E839BDF}" srcOrd="1" destOrd="0" presId="urn:microsoft.com/office/officeart/2005/8/layout/hierarchy3"/>
    <dgm:cxn modelId="{52C41CD1-7D18-4E21-BB9F-AF6C236331D6}" type="presParOf" srcId="{0E7A9797-7EA5-4E01-B38F-FE350C9B733D}" destId="{97E12908-7F10-45C7-A461-3EFA0EC5C296}" srcOrd="1" destOrd="0" presId="urn:microsoft.com/office/officeart/2005/8/layout/hierarchy3"/>
    <dgm:cxn modelId="{F08BDCF8-D9DE-44E6-8975-320C7CDA0F95}" type="presParOf" srcId="{97E12908-7F10-45C7-A461-3EFA0EC5C296}" destId="{AC6A8CB8-CB33-4D80-800D-1F4ED35BBEAE}" srcOrd="0" destOrd="0" presId="urn:microsoft.com/office/officeart/2005/8/layout/hierarchy3"/>
    <dgm:cxn modelId="{FDC37492-FA6E-46DE-BACB-E616B3125FD0}" type="presParOf" srcId="{97E12908-7F10-45C7-A461-3EFA0EC5C296}" destId="{0D09C5EE-62EF-4839-9642-EB33B7F14995}" srcOrd="1" destOrd="0" presId="urn:microsoft.com/office/officeart/2005/8/layout/hierarchy3"/>
    <dgm:cxn modelId="{9C1B9901-7345-49B2-883E-1B96AA68861C}" type="presParOf" srcId="{97E12908-7F10-45C7-A461-3EFA0EC5C296}" destId="{90512903-50A6-4866-848B-F2162807C31B}" srcOrd="2" destOrd="0" presId="urn:microsoft.com/office/officeart/2005/8/layout/hierarchy3"/>
    <dgm:cxn modelId="{2D6B10B7-60F4-464C-8597-AB19FDC811E0}" type="presParOf" srcId="{97E12908-7F10-45C7-A461-3EFA0EC5C296}" destId="{4322FCCC-316C-47F1-9FF9-522F7A897B05}" srcOrd="3" destOrd="0" presId="urn:microsoft.com/office/officeart/2005/8/layout/hierarchy3"/>
    <dgm:cxn modelId="{5F36E15A-3628-4810-85CB-BDB5248333D7}" type="presParOf" srcId="{948AB49F-5BAC-4DA7-9767-BAD15725362F}" destId="{4FE6E962-6DF7-4A1E-AFEE-A2F3EC151904}" srcOrd="1" destOrd="0" presId="urn:microsoft.com/office/officeart/2005/8/layout/hierarchy3"/>
    <dgm:cxn modelId="{8908F250-8832-495D-A8FF-969625E61E50}" type="presParOf" srcId="{4FE6E962-6DF7-4A1E-AFEE-A2F3EC151904}" destId="{3D3DBA9C-C1EA-4F37-A54E-A7F88A255405}" srcOrd="0" destOrd="0" presId="urn:microsoft.com/office/officeart/2005/8/layout/hierarchy3"/>
    <dgm:cxn modelId="{475F7C4D-0DBB-4F60-96D7-A3C9B0399563}" type="presParOf" srcId="{3D3DBA9C-C1EA-4F37-A54E-A7F88A255405}" destId="{A3B55067-0B4D-43A9-804E-0D59AC03BAA8}" srcOrd="0" destOrd="0" presId="urn:microsoft.com/office/officeart/2005/8/layout/hierarchy3"/>
    <dgm:cxn modelId="{2265D0AC-3381-4D58-8DDD-8265F0D6E9C7}" type="presParOf" srcId="{3D3DBA9C-C1EA-4F37-A54E-A7F88A255405}" destId="{C140DB03-8533-47F4-82B9-C7A9FBE48F33}" srcOrd="1" destOrd="0" presId="urn:microsoft.com/office/officeart/2005/8/layout/hierarchy3"/>
    <dgm:cxn modelId="{E1099AB2-DCDA-4EEA-8F0B-610627267D00}" type="presParOf" srcId="{4FE6E962-6DF7-4A1E-AFEE-A2F3EC151904}" destId="{3AC0A1F3-4DB9-4018-B45C-2067A2F2AF92}" srcOrd="1" destOrd="0" presId="urn:microsoft.com/office/officeart/2005/8/layout/hierarchy3"/>
    <dgm:cxn modelId="{38904DD0-CA46-47BF-9950-570CF296C7BD}" type="presParOf" srcId="{3AC0A1F3-4DB9-4018-B45C-2067A2F2AF92}" destId="{E9C43166-0FAD-4B5E-BE44-88A984B9AFD7}" srcOrd="0" destOrd="0" presId="urn:microsoft.com/office/officeart/2005/8/layout/hierarchy3"/>
    <dgm:cxn modelId="{33972F4D-0C26-46A5-89ED-B4D85A96C31A}" type="presParOf" srcId="{3AC0A1F3-4DB9-4018-B45C-2067A2F2AF92}" destId="{AA72CD24-6262-456E-83CD-70A3E3BE665F}" srcOrd="1" destOrd="0" presId="urn:microsoft.com/office/officeart/2005/8/layout/hierarchy3"/>
    <dgm:cxn modelId="{3CB139FE-E1C7-4AB0-884B-3B3AC82F62E5}" type="presParOf" srcId="{3AC0A1F3-4DB9-4018-B45C-2067A2F2AF92}" destId="{248A8D31-600C-4A6B-A785-A5A9C0074295}" srcOrd="2" destOrd="0" presId="urn:microsoft.com/office/officeart/2005/8/layout/hierarchy3"/>
    <dgm:cxn modelId="{9C605D08-26AB-4F92-8A9F-42220878210E}" type="presParOf" srcId="{3AC0A1F3-4DB9-4018-B45C-2067A2F2AF92}" destId="{D948F5DC-E113-4423-922A-64020A4F7CA4}" srcOrd="3" destOrd="0" presId="urn:microsoft.com/office/officeart/2005/8/layout/hierarchy3"/>
    <dgm:cxn modelId="{4C965401-84F6-419D-B339-6F3BA63117D2}" type="presParOf" srcId="{948AB49F-5BAC-4DA7-9767-BAD15725362F}" destId="{7D78F9EC-97C9-428A-BA2A-1FEC55109C68}" srcOrd="2" destOrd="0" presId="urn:microsoft.com/office/officeart/2005/8/layout/hierarchy3"/>
    <dgm:cxn modelId="{627461DD-D013-4448-A47D-B8566B6EB7CD}" type="presParOf" srcId="{7D78F9EC-97C9-428A-BA2A-1FEC55109C68}" destId="{C9660ED4-766B-4604-9093-217337C43661}" srcOrd="0" destOrd="0" presId="urn:microsoft.com/office/officeart/2005/8/layout/hierarchy3"/>
    <dgm:cxn modelId="{068B6D0C-DC17-4ABC-89A0-C91C23518B42}" type="presParOf" srcId="{C9660ED4-766B-4604-9093-217337C43661}" destId="{1D5740CE-4630-4C82-982A-460A185A1336}" srcOrd="0" destOrd="0" presId="urn:microsoft.com/office/officeart/2005/8/layout/hierarchy3"/>
    <dgm:cxn modelId="{ECF588CF-81EC-460A-BB0E-D2C8EDE39D5B}" type="presParOf" srcId="{C9660ED4-766B-4604-9093-217337C43661}" destId="{CB5347D3-CC37-47AA-ADE1-6B60DFEC6520}" srcOrd="1" destOrd="0" presId="urn:microsoft.com/office/officeart/2005/8/layout/hierarchy3"/>
    <dgm:cxn modelId="{5EB1960B-16B3-410B-BC9F-836509667484}" type="presParOf" srcId="{7D78F9EC-97C9-428A-BA2A-1FEC55109C68}" destId="{142F3136-09DE-4035-B1FB-0126F9BA9B00}" srcOrd="1" destOrd="0" presId="urn:microsoft.com/office/officeart/2005/8/layout/hierarchy3"/>
    <dgm:cxn modelId="{9FBD0447-E2BD-4058-938B-BFC1225045B9}" type="presParOf" srcId="{142F3136-09DE-4035-B1FB-0126F9BA9B00}" destId="{93A75EEE-F976-4AE4-A1BD-10F43336D044}" srcOrd="0" destOrd="0" presId="urn:microsoft.com/office/officeart/2005/8/layout/hierarchy3"/>
    <dgm:cxn modelId="{37CD9AA5-002B-40DF-A436-DA71F1B621A2}" type="presParOf" srcId="{142F3136-09DE-4035-B1FB-0126F9BA9B00}" destId="{216D1152-7850-4A49-88B9-F9C4DCC8A3A9}" srcOrd="1" destOrd="0" presId="urn:microsoft.com/office/officeart/2005/8/layout/hierarchy3"/>
    <dgm:cxn modelId="{6853FF58-F2B7-4873-8E51-4F940D7B7D24}" type="presParOf" srcId="{142F3136-09DE-4035-B1FB-0126F9BA9B00}" destId="{D8238019-4B1D-4C0D-A046-39BA06F8FE4C}" srcOrd="2" destOrd="0" presId="urn:microsoft.com/office/officeart/2005/8/layout/hierarchy3"/>
    <dgm:cxn modelId="{4C337E92-1C38-47EC-86B3-531A0298AA57}" type="presParOf" srcId="{142F3136-09DE-4035-B1FB-0126F9BA9B00}" destId="{DE32F0B1-3740-459B-A413-3D3C7D981303}" srcOrd="3" destOrd="0" presId="urn:microsoft.com/office/officeart/2005/8/layout/hierarchy3"/>
    <dgm:cxn modelId="{D50EBF46-5EA0-4734-8679-3C3EA74FA2B3}" type="presParOf" srcId="{948AB49F-5BAC-4DA7-9767-BAD15725362F}" destId="{ABD8998B-BEC2-4275-95A9-51497E5B0E84}" srcOrd="3" destOrd="0" presId="urn:microsoft.com/office/officeart/2005/8/layout/hierarchy3"/>
    <dgm:cxn modelId="{98E416A2-688B-48B0-B9E5-AC3EA082A476}" type="presParOf" srcId="{ABD8998B-BEC2-4275-95A9-51497E5B0E84}" destId="{240E3883-0410-4392-85BC-1922A280D4D3}" srcOrd="0" destOrd="0" presId="urn:microsoft.com/office/officeart/2005/8/layout/hierarchy3"/>
    <dgm:cxn modelId="{03AAFF6D-586B-4B44-8A99-05540A2F6492}" type="presParOf" srcId="{240E3883-0410-4392-85BC-1922A280D4D3}" destId="{4C8ED13A-7BB3-46F8-BE5E-36953F493823}" srcOrd="0" destOrd="0" presId="urn:microsoft.com/office/officeart/2005/8/layout/hierarchy3"/>
    <dgm:cxn modelId="{46F07916-A35B-4CD0-8E79-37C17474CA3A}" type="presParOf" srcId="{240E3883-0410-4392-85BC-1922A280D4D3}" destId="{DEE18A8E-939D-4848-8C1B-B7D8618AF1EB}" srcOrd="1" destOrd="0" presId="urn:microsoft.com/office/officeart/2005/8/layout/hierarchy3"/>
    <dgm:cxn modelId="{BAA03A05-0555-4D90-B802-D51F6C9A49CD}" type="presParOf" srcId="{ABD8998B-BEC2-4275-95A9-51497E5B0E84}" destId="{BEC442BE-4F41-46E3-A0C8-852C0DC7904A}" srcOrd="1" destOrd="0" presId="urn:microsoft.com/office/officeart/2005/8/layout/hierarchy3"/>
    <dgm:cxn modelId="{D1893E25-3B20-48BA-AEB8-95149F043618}" type="presParOf" srcId="{BEC442BE-4F41-46E3-A0C8-852C0DC7904A}" destId="{8D1F1319-650A-4BBB-A727-7D9062B831EE}" srcOrd="0" destOrd="0" presId="urn:microsoft.com/office/officeart/2005/8/layout/hierarchy3"/>
    <dgm:cxn modelId="{430739B8-0B1E-4191-8881-0D889148B31B}" type="presParOf" srcId="{BEC442BE-4F41-46E3-A0C8-852C0DC7904A}" destId="{397A1038-300C-4754-8905-490014051F14}" srcOrd="1" destOrd="0" presId="urn:microsoft.com/office/officeart/2005/8/layout/hierarchy3"/>
    <dgm:cxn modelId="{FEC4FD21-9CCE-419A-B451-AE61C77A2928}" type="presParOf" srcId="{BEC442BE-4F41-46E3-A0C8-852C0DC7904A}" destId="{D9F7ACF5-8DE7-46BF-94D7-EEC6CFE263B6}" srcOrd="2" destOrd="0" presId="urn:microsoft.com/office/officeart/2005/8/layout/hierarchy3"/>
    <dgm:cxn modelId="{EAEA5899-5800-44EE-AF9A-634EF8522BFB}" type="presParOf" srcId="{BEC442BE-4F41-46E3-A0C8-852C0DC7904A}" destId="{6B020E37-97C1-4D16-BB88-744371EB8CA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78667-D502-477F-80FA-495E88B37861}">
      <dsp:nvSpPr>
        <dsp:cNvPr id="0" name=""/>
        <dsp:cNvSpPr/>
      </dsp:nvSpPr>
      <dsp:spPr>
        <a:xfrm>
          <a:off x="1170463" y="50284"/>
          <a:ext cx="2413635" cy="241363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Reduce</a:t>
          </a:r>
          <a:endParaRPr kumimoji="1" lang="ja-JP" altLang="en-US" sz="3200" kern="1200" dirty="0"/>
        </a:p>
      </dsp:txBody>
      <dsp:txXfrm>
        <a:off x="1492281" y="472670"/>
        <a:ext cx="1769999" cy="1086135"/>
      </dsp:txXfrm>
    </dsp:sp>
    <dsp:sp modelId="{68A603FD-3FAE-4B25-92FC-6E03EA183DE7}">
      <dsp:nvSpPr>
        <dsp:cNvPr id="0" name=""/>
        <dsp:cNvSpPr/>
      </dsp:nvSpPr>
      <dsp:spPr>
        <a:xfrm>
          <a:off x="2041383" y="1558805"/>
          <a:ext cx="2413635" cy="241363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Reuse</a:t>
          </a:r>
          <a:endParaRPr kumimoji="1" lang="ja-JP" altLang="en-US" sz="3200" kern="1200" dirty="0"/>
        </a:p>
      </dsp:txBody>
      <dsp:txXfrm>
        <a:off x="2779553" y="2182328"/>
        <a:ext cx="1448181" cy="1327499"/>
      </dsp:txXfrm>
    </dsp:sp>
    <dsp:sp modelId="{7CBFAB16-026B-49F3-B2AC-B4437BC10962}">
      <dsp:nvSpPr>
        <dsp:cNvPr id="0" name=""/>
        <dsp:cNvSpPr/>
      </dsp:nvSpPr>
      <dsp:spPr>
        <a:xfrm>
          <a:off x="299543" y="1558805"/>
          <a:ext cx="2413635" cy="241363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Recycle</a:t>
          </a:r>
          <a:endParaRPr kumimoji="1" lang="ja-JP" altLang="en-US" sz="3200" kern="1200" dirty="0"/>
        </a:p>
      </dsp:txBody>
      <dsp:txXfrm>
        <a:off x="526827" y="2182328"/>
        <a:ext cx="1448181" cy="1327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E1C52-5BEA-43B9-9DA7-73DB053CC7AB}">
      <dsp:nvSpPr>
        <dsp:cNvPr id="0" name=""/>
        <dsp:cNvSpPr/>
      </dsp:nvSpPr>
      <dsp:spPr>
        <a:xfrm>
          <a:off x="5547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総務部</a:t>
          </a:r>
        </a:p>
      </dsp:txBody>
      <dsp:txXfrm>
        <a:off x="35024" y="279622"/>
        <a:ext cx="2130853" cy="947455"/>
      </dsp:txXfrm>
    </dsp:sp>
    <dsp:sp modelId="{AC6A8CB8-CB33-4D80-800D-1F4ED35BBEAE}">
      <dsp:nvSpPr>
        <dsp:cNvPr id="0" name=""/>
        <dsp:cNvSpPr/>
      </dsp:nvSpPr>
      <dsp:spPr>
        <a:xfrm>
          <a:off x="224527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9C5EE-62EF-4839-9642-EB33B7F14995}">
      <dsp:nvSpPr>
        <dsp:cNvPr id="0" name=""/>
        <dsp:cNvSpPr/>
      </dsp:nvSpPr>
      <dsp:spPr>
        <a:xfrm>
          <a:off x="443508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田中　昇</a:t>
          </a:r>
        </a:p>
      </dsp:txBody>
      <dsp:txXfrm>
        <a:off x="472985" y="1537634"/>
        <a:ext cx="1551301" cy="947455"/>
      </dsp:txXfrm>
    </dsp:sp>
    <dsp:sp modelId="{90512903-50A6-4866-848B-F2162807C31B}">
      <dsp:nvSpPr>
        <dsp:cNvPr id="0" name=""/>
        <dsp:cNvSpPr/>
      </dsp:nvSpPr>
      <dsp:spPr>
        <a:xfrm>
          <a:off x="224527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2FCCC-316C-47F1-9FF9-522F7A897B05}">
      <dsp:nvSpPr>
        <dsp:cNvPr id="0" name=""/>
        <dsp:cNvSpPr/>
      </dsp:nvSpPr>
      <dsp:spPr>
        <a:xfrm>
          <a:off x="443508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06600"/>
              <a:satOff val="-1418"/>
              <a:lumOff val="7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山川　緑</a:t>
          </a:r>
        </a:p>
      </dsp:txBody>
      <dsp:txXfrm>
        <a:off x="472985" y="2795646"/>
        <a:ext cx="1551301" cy="947455"/>
      </dsp:txXfrm>
    </dsp:sp>
    <dsp:sp modelId="{A3B55067-0B4D-43A9-804E-0D59AC03BAA8}">
      <dsp:nvSpPr>
        <dsp:cNvPr id="0" name=""/>
        <dsp:cNvSpPr/>
      </dsp:nvSpPr>
      <dsp:spPr>
        <a:xfrm>
          <a:off x="2698559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482067"/>
                <a:satOff val="-3308"/>
                <a:lumOff val="169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482067"/>
                <a:satOff val="-3308"/>
                <a:lumOff val="169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企画部</a:t>
          </a:r>
        </a:p>
      </dsp:txBody>
      <dsp:txXfrm>
        <a:off x="2728036" y="279622"/>
        <a:ext cx="2130853" cy="947455"/>
      </dsp:txXfrm>
    </dsp:sp>
    <dsp:sp modelId="{E9C43166-0FAD-4B5E-BE44-88A984B9AFD7}">
      <dsp:nvSpPr>
        <dsp:cNvPr id="0" name=""/>
        <dsp:cNvSpPr/>
      </dsp:nvSpPr>
      <dsp:spPr>
        <a:xfrm>
          <a:off x="2917540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2CD24-6262-456E-83CD-70A3E3BE665F}">
      <dsp:nvSpPr>
        <dsp:cNvPr id="0" name=""/>
        <dsp:cNvSpPr/>
      </dsp:nvSpPr>
      <dsp:spPr>
        <a:xfrm>
          <a:off x="3136520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13200"/>
              <a:satOff val="-2835"/>
              <a:lumOff val="14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山田　博</a:t>
          </a:r>
        </a:p>
      </dsp:txBody>
      <dsp:txXfrm>
        <a:off x="3165997" y="1537634"/>
        <a:ext cx="1551301" cy="947455"/>
      </dsp:txXfrm>
    </dsp:sp>
    <dsp:sp modelId="{248A8D31-600C-4A6B-A785-A5A9C0074295}">
      <dsp:nvSpPr>
        <dsp:cNvPr id="0" name=""/>
        <dsp:cNvSpPr/>
      </dsp:nvSpPr>
      <dsp:spPr>
        <a:xfrm>
          <a:off x="2917540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8F5DC-E113-4423-922A-64020A4F7CA4}">
      <dsp:nvSpPr>
        <dsp:cNvPr id="0" name=""/>
        <dsp:cNvSpPr/>
      </dsp:nvSpPr>
      <dsp:spPr>
        <a:xfrm>
          <a:off x="3136520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619800"/>
              <a:satOff val="-4253"/>
              <a:lumOff val="21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斉藤　明美</a:t>
          </a:r>
        </a:p>
      </dsp:txBody>
      <dsp:txXfrm>
        <a:off x="3165997" y="2795646"/>
        <a:ext cx="1551301" cy="947455"/>
      </dsp:txXfrm>
    </dsp:sp>
    <dsp:sp modelId="{1D5740CE-4630-4C82-982A-460A185A1336}">
      <dsp:nvSpPr>
        <dsp:cNvPr id="0" name=""/>
        <dsp:cNvSpPr/>
      </dsp:nvSpPr>
      <dsp:spPr>
        <a:xfrm>
          <a:off x="5391571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64133"/>
                <a:satOff val="-6616"/>
                <a:lumOff val="3399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964133"/>
                <a:satOff val="-6616"/>
                <a:lumOff val="3399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営業部</a:t>
          </a:r>
        </a:p>
      </dsp:txBody>
      <dsp:txXfrm>
        <a:off x="5421048" y="279622"/>
        <a:ext cx="2130853" cy="947455"/>
      </dsp:txXfrm>
    </dsp:sp>
    <dsp:sp modelId="{93A75EEE-F976-4AE4-A1BD-10F43336D044}">
      <dsp:nvSpPr>
        <dsp:cNvPr id="0" name=""/>
        <dsp:cNvSpPr/>
      </dsp:nvSpPr>
      <dsp:spPr>
        <a:xfrm>
          <a:off x="5610552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D1152-7850-4A49-88B9-F9C4DCC8A3A9}">
      <dsp:nvSpPr>
        <dsp:cNvPr id="0" name=""/>
        <dsp:cNvSpPr/>
      </dsp:nvSpPr>
      <dsp:spPr>
        <a:xfrm>
          <a:off x="5829532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26400"/>
              <a:satOff val="-5671"/>
              <a:lumOff val="29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富永　勝</a:t>
          </a:r>
        </a:p>
      </dsp:txBody>
      <dsp:txXfrm>
        <a:off x="5859009" y="1537634"/>
        <a:ext cx="1551301" cy="947455"/>
      </dsp:txXfrm>
    </dsp:sp>
    <dsp:sp modelId="{D8238019-4B1D-4C0D-A046-39BA06F8FE4C}">
      <dsp:nvSpPr>
        <dsp:cNvPr id="0" name=""/>
        <dsp:cNvSpPr/>
      </dsp:nvSpPr>
      <dsp:spPr>
        <a:xfrm>
          <a:off x="5610552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2F0B1-3740-459B-A413-3D3C7D981303}">
      <dsp:nvSpPr>
        <dsp:cNvPr id="0" name=""/>
        <dsp:cNvSpPr/>
      </dsp:nvSpPr>
      <dsp:spPr>
        <a:xfrm>
          <a:off x="5829532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033000"/>
              <a:satOff val="-7089"/>
              <a:lumOff val="36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佐藤　里恵</a:t>
          </a:r>
        </a:p>
      </dsp:txBody>
      <dsp:txXfrm>
        <a:off x="5859009" y="2795646"/>
        <a:ext cx="1551301" cy="947455"/>
      </dsp:txXfrm>
    </dsp:sp>
    <dsp:sp modelId="{4C8ED13A-7BB3-46F8-BE5E-36953F493823}">
      <dsp:nvSpPr>
        <dsp:cNvPr id="0" name=""/>
        <dsp:cNvSpPr/>
      </dsp:nvSpPr>
      <dsp:spPr>
        <a:xfrm>
          <a:off x="8084583" y="250145"/>
          <a:ext cx="2189807" cy="1006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446200"/>
                <a:satOff val="-9924"/>
                <a:lumOff val="5098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-1446200"/>
                <a:satOff val="-9924"/>
                <a:lumOff val="5098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情報システム部</a:t>
          </a:r>
        </a:p>
      </dsp:txBody>
      <dsp:txXfrm>
        <a:off x="8114060" y="279622"/>
        <a:ext cx="2130853" cy="947455"/>
      </dsp:txXfrm>
    </dsp:sp>
    <dsp:sp modelId="{8D1F1319-650A-4BBB-A727-7D9062B831EE}">
      <dsp:nvSpPr>
        <dsp:cNvPr id="0" name=""/>
        <dsp:cNvSpPr/>
      </dsp:nvSpPr>
      <dsp:spPr>
        <a:xfrm>
          <a:off x="8303564" y="1256555"/>
          <a:ext cx="218980" cy="754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807"/>
              </a:lnTo>
              <a:lnTo>
                <a:pt x="218980" y="7548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A1038-300C-4754-8905-490014051F14}">
      <dsp:nvSpPr>
        <dsp:cNvPr id="0" name=""/>
        <dsp:cNvSpPr/>
      </dsp:nvSpPr>
      <dsp:spPr>
        <a:xfrm>
          <a:off x="8522545" y="1508157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239600"/>
              <a:satOff val="-8506"/>
              <a:lumOff val="43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森田　五郎</a:t>
          </a:r>
        </a:p>
      </dsp:txBody>
      <dsp:txXfrm>
        <a:off x="8552022" y="1537634"/>
        <a:ext cx="1551301" cy="947455"/>
      </dsp:txXfrm>
    </dsp:sp>
    <dsp:sp modelId="{D9F7ACF5-8DE7-46BF-94D7-EEC6CFE263B6}">
      <dsp:nvSpPr>
        <dsp:cNvPr id="0" name=""/>
        <dsp:cNvSpPr/>
      </dsp:nvSpPr>
      <dsp:spPr>
        <a:xfrm>
          <a:off x="8303564" y="1256555"/>
          <a:ext cx="218980" cy="2012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819"/>
              </a:lnTo>
              <a:lnTo>
                <a:pt x="218980" y="2012819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020E37-97C1-4D16-BB88-744371EB8CA2}">
      <dsp:nvSpPr>
        <dsp:cNvPr id="0" name=""/>
        <dsp:cNvSpPr/>
      </dsp:nvSpPr>
      <dsp:spPr>
        <a:xfrm>
          <a:off x="8522545" y="2766169"/>
          <a:ext cx="1610255" cy="1006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46200"/>
              <a:satOff val="-9924"/>
              <a:lumOff val="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400" kern="1200" dirty="0"/>
            <a:t>小林　舞子</a:t>
          </a:r>
        </a:p>
      </dsp:txBody>
      <dsp:txXfrm>
        <a:off x="8552022" y="2795646"/>
        <a:ext cx="1551301" cy="947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EBB1BD-218B-43EF-9D75-3A940A8566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884312-203A-47CD-B1E8-C946044330FC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72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EBB1BD-218B-43EF-9D75-3A940A8566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884312-203A-47CD-B1E8-C946044330FC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58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EBB1BD-218B-43EF-9D75-3A940A8566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884312-203A-47CD-B1E8-C946044330FC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98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EBB1BD-218B-43EF-9D75-3A940A856666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2020/7/22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884312-203A-47CD-B1E8-C946044330FC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0000"/>
                  <a:lumOff val="10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17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31EBB1BD-218B-43EF-9D75-3A940A856666}" type="datetimeFigureOut">
              <a:rPr kumimoji="1" lang="ja-JP" altLang="en-US" smtClean="0"/>
              <a:t>2020/7/22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E884312-203A-47CD-B1E8-C946044330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6">
            <a:extLst>
              <a:ext uri="{FF2B5EF4-FFF2-40B4-BE49-F238E27FC236}">
                <a16:creationId xmlns:a16="http://schemas.microsoft.com/office/drawing/2014/main" id="{20329E84-EA14-46D4-B81B-113AD84CF34A}"/>
              </a:ext>
            </a:extLst>
          </p:cNvPr>
          <p:cNvCxnSpPr/>
          <p:nvPr userDrawn="1"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72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dirty="0">
                <a:solidFill>
                  <a:schemeClr val="bg2">
                    <a:lumMod val="50000"/>
                  </a:schemeClr>
                </a:solidFill>
              </a:rPr>
              <a:t>ECO2021</a:t>
            </a:r>
            <a:br>
              <a:rPr lang="en-US" altLang="ja-JP" dirty="0"/>
            </a:br>
            <a:r>
              <a:rPr lang="ja-JP" altLang="en-US" sz="4900" dirty="0"/>
              <a:t>オフィスにおける環境活動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ja-JP" dirty="0"/>
              <a:t>FOM FAMILY</a:t>
            </a:r>
          </a:p>
          <a:p>
            <a:pPr lvl="0"/>
            <a:r>
              <a:rPr lang="ja-JP" altLang="en-US" dirty="0"/>
              <a:t>環境活動ワーキンググループ</a:t>
            </a:r>
          </a:p>
        </p:txBody>
      </p:sp>
    </p:spTree>
    <p:extLst>
      <p:ext uri="{BB962C8B-B14F-4D97-AF65-F5344CB8AC3E}">
        <p14:creationId xmlns:p14="http://schemas.microsoft.com/office/powerpoint/2010/main" val="241436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環境方針</a:t>
            </a:r>
          </a:p>
        </p:txBody>
      </p:sp>
      <p:sp>
        <p:nvSpPr>
          <p:cNvPr id="4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/>
              <a:t>CO</a:t>
            </a:r>
            <a:r>
              <a:rPr lang="en-US" altLang="ja-JP" sz="2000" dirty="0"/>
              <a:t>2</a:t>
            </a:r>
            <a:r>
              <a:rPr lang="ja-JP" altLang="en-US" sz="3200" dirty="0"/>
              <a:t>排出量の削減</a:t>
            </a:r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400" dirty="0"/>
              <a:t>年間で約</a:t>
            </a:r>
            <a:r>
              <a:rPr lang="en-US" altLang="ja-JP" sz="2400" dirty="0"/>
              <a:t>30%</a:t>
            </a:r>
            <a:r>
              <a:rPr lang="ja-JP" altLang="en-US" sz="2400" dirty="0"/>
              <a:t>の削減を目指す</a:t>
            </a:r>
          </a:p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400" dirty="0"/>
              <a:t>現状</a:t>
            </a:r>
            <a:r>
              <a:rPr lang="en-US" altLang="ja-JP" sz="2400" dirty="0"/>
              <a:t>800</a:t>
            </a:r>
            <a:r>
              <a:rPr lang="ja-JP" altLang="en-US" sz="2400" dirty="0"/>
              <a:t>万トン</a:t>
            </a:r>
            <a:br>
              <a:rPr lang="en-US" altLang="ja-JP" sz="2400" dirty="0"/>
            </a:br>
            <a:r>
              <a:rPr lang="ja-JP" altLang="en-US" sz="2400" dirty="0"/>
              <a:t>　　</a:t>
            </a:r>
            <a:r>
              <a:rPr lang="ja-JP" altLang="en-US" sz="2400" b="1" dirty="0">
                <a:solidFill>
                  <a:srgbClr val="C00000"/>
                </a:solidFill>
              </a:rPr>
              <a:t> ➡ </a:t>
            </a:r>
            <a:r>
              <a:rPr lang="ja-JP" altLang="en-US" sz="2400" dirty="0"/>
              <a:t>目標</a:t>
            </a:r>
            <a:r>
              <a:rPr lang="en-US" altLang="ja-JP" sz="2400" dirty="0"/>
              <a:t>560</a:t>
            </a:r>
            <a:r>
              <a:rPr lang="ja-JP" altLang="en-US" sz="2400" dirty="0"/>
              <a:t>万トン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資源再利用率の向上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400" dirty="0"/>
              <a:t>年間で約</a:t>
            </a:r>
            <a:r>
              <a:rPr lang="en-US" altLang="ja-JP" sz="2400" dirty="0"/>
              <a:t>80%</a:t>
            </a:r>
            <a:r>
              <a:rPr lang="ja-JP" altLang="en-US" sz="2400" dirty="0"/>
              <a:t>の再利用を目指す</a:t>
            </a:r>
          </a:p>
          <a:p>
            <a:pPr lvl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400" dirty="0"/>
              <a:t>現状</a:t>
            </a:r>
            <a:r>
              <a:rPr lang="en-US" altLang="ja-JP" sz="2400" dirty="0"/>
              <a:t>4,120/6,380</a:t>
            </a:r>
            <a:r>
              <a:rPr lang="ja-JP" altLang="en-US" sz="2400" dirty="0"/>
              <a:t>万トン</a:t>
            </a:r>
            <a:br>
              <a:rPr lang="en-US" altLang="ja-JP" sz="2400" dirty="0"/>
            </a:br>
            <a:r>
              <a:rPr lang="ja-JP" altLang="en-US" sz="2400" dirty="0"/>
              <a:t>　　</a:t>
            </a:r>
            <a:r>
              <a:rPr lang="ja-JP" altLang="en-US" sz="2400" b="1" dirty="0">
                <a:solidFill>
                  <a:srgbClr val="C00000"/>
                </a:solidFill>
              </a:rPr>
              <a:t>➡ </a:t>
            </a:r>
            <a:r>
              <a:rPr lang="ja-JP" altLang="en-US" sz="2400" dirty="0"/>
              <a:t>目標</a:t>
            </a:r>
            <a:r>
              <a:rPr lang="en-US" altLang="ja-JP" sz="2400" dirty="0"/>
              <a:t>5,104/6,380</a:t>
            </a:r>
            <a:r>
              <a:rPr lang="ja-JP" altLang="en-US" sz="2400" dirty="0"/>
              <a:t>万トン</a:t>
            </a:r>
          </a:p>
        </p:txBody>
      </p:sp>
    </p:spTree>
    <p:extLst>
      <p:ext uri="{BB962C8B-B14F-4D97-AF65-F5344CB8AC3E}">
        <p14:creationId xmlns:p14="http://schemas.microsoft.com/office/powerpoint/2010/main" val="83013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行動目標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en-US" altLang="ja-JP" sz="3500" dirty="0">
                <a:solidFill>
                  <a:schemeClr val="accent2">
                    <a:lumMod val="75000"/>
                  </a:schemeClr>
                </a:solidFill>
              </a:rPr>
              <a:t>3R</a:t>
            </a: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の推進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Reduce</a:t>
            </a:r>
          </a:p>
          <a:p>
            <a:pPr lvl="2"/>
            <a:r>
              <a:rPr lang="ja-JP" altLang="en-US" sz="1800" dirty="0"/>
              <a:t>廃棄物の発生を抑制する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Reuse</a:t>
            </a:r>
          </a:p>
          <a:p>
            <a:pPr lvl="2"/>
            <a:r>
              <a:rPr lang="ja-JP" altLang="en-US" sz="1800" dirty="0"/>
              <a:t>使えるものは捨てずに再使用する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«"/>
            </a:pPr>
            <a:r>
              <a:rPr lang="en-US" altLang="ja-JP" sz="2600" dirty="0"/>
              <a:t>Recycle</a:t>
            </a:r>
          </a:p>
          <a:p>
            <a:pPr lvl="2"/>
            <a:r>
              <a:rPr lang="ja-JP" altLang="en-US" sz="1800" dirty="0"/>
              <a:t>使用済みのものを再資源化する</a:t>
            </a:r>
          </a:p>
          <a:p>
            <a:pPr lvl="2"/>
            <a:r>
              <a:rPr lang="ja-JP" altLang="en-US" sz="1800" dirty="0"/>
              <a:t>新たなものとして再生する</a:t>
            </a:r>
          </a:p>
        </p:txBody>
      </p:sp>
      <p:graphicFrame>
        <p:nvGraphicFramePr>
          <p:cNvPr id="7" name="コンテンツ プレースホルダー 3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5989638" y="2286000"/>
          <a:ext cx="47545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438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具体的施策③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1024128" y="2286000"/>
            <a:ext cx="6151131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資源の再利用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空容器（ペットボトル・カン・ビン）の分別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ペットボトルキャップの回収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使用済みトナーのリサイクル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グリーン製品の使用</a:t>
            </a:r>
          </a:p>
        </p:txBody>
      </p:sp>
      <p:grpSp>
        <p:nvGrpSpPr>
          <p:cNvPr id="8" name="グループ化 6"/>
          <p:cNvGrpSpPr/>
          <p:nvPr/>
        </p:nvGrpSpPr>
        <p:grpSpPr>
          <a:xfrm>
            <a:off x="7679035" y="3459323"/>
            <a:ext cx="3488837" cy="2511844"/>
            <a:chOff x="6915191" y="3341570"/>
            <a:chExt cx="3488837" cy="2511844"/>
          </a:xfrm>
        </p:grpSpPr>
        <p:sp>
          <p:nvSpPr>
            <p:cNvPr id="4" name="矢印: 右カーブ 3"/>
            <p:cNvSpPr/>
            <p:nvPr/>
          </p:nvSpPr>
          <p:spPr>
            <a:xfrm>
              <a:off x="6915191" y="3657414"/>
              <a:ext cx="1692000" cy="2196000"/>
            </a:xfrm>
            <a:prstGeom prst="curvedRightArrow">
              <a:avLst>
                <a:gd name="adj1" fmla="val 18774"/>
                <a:gd name="adj2" fmla="val 50000"/>
                <a:gd name="adj3" fmla="val 25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" name="矢印: 右カーブ 4"/>
            <p:cNvSpPr/>
            <p:nvPr/>
          </p:nvSpPr>
          <p:spPr>
            <a:xfrm flipH="1" flipV="1">
              <a:off x="8712028" y="3341570"/>
              <a:ext cx="1692000" cy="2196000"/>
            </a:xfrm>
            <a:prstGeom prst="curvedRightArrow">
              <a:avLst>
                <a:gd name="adj1" fmla="val 18774"/>
                <a:gd name="adj2" fmla="val 50000"/>
                <a:gd name="adj3" fmla="val 25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7204834" y="2286000"/>
            <a:ext cx="3228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400" b="1" i="0" u="none" strike="noStrike" kern="1200" cap="none" spc="0" normalizeH="0" baseline="0" noProof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671011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129" y="2286000"/>
            <a:ext cx="6748272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省エネの推進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離席時におけるディスプレイの電源オフ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昼休み・残業時間における不要照明の消灯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最終退出時の完全消灯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クールビズ・ウォームビズの導入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CE9BC62-FD97-4B40-939F-8A617E43B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17502"/>
            <a:ext cx="3962400" cy="540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85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47775" y="2331598"/>
            <a:ext cx="5760000" cy="4023360"/>
          </a:xfrm>
        </p:spPr>
        <p:txBody>
          <a:bodyPr/>
          <a:lstStyle/>
          <a:p>
            <a:pPr marL="128016" lvl="1" indent="0">
              <a:lnSpc>
                <a:spcPct val="110000"/>
              </a:lnSpc>
              <a:buClr>
                <a:schemeClr val="accent5"/>
              </a:buClr>
              <a:buNone/>
            </a:pPr>
            <a:r>
              <a:rPr lang="ja-JP" altLang="en-US" sz="3500" dirty="0">
                <a:solidFill>
                  <a:schemeClr val="accent2">
                    <a:lumMod val="75000"/>
                  </a:schemeClr>
                </a:solidFill>
              </a:rPr>
              <a:t>用紙の使用量削減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社内資料のペーパーレス化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印刷結果のプレビュー確認</a:t>
            </a:r>
          </a:p>
          <a:p>
            <a:pPr lvl="1">
              <a:lnSpc>
                <a:spcPct val="150000"/>
              </a:lnSpc>
              <a:spcAft>
                <a:spcPts val="800"/>
              </a:spcAft>
              <a:buClr>
                <a:srgbClr val="FFC000"/>
              </a:buClr>
              <a:buFont typeface="Wingdings" panose="05000000000000000000" pitchFamily="2" charset="2"/>
              <a:buChar char="l"/>
            </a:pPr>
            <a:r>
              <a:rPr lang="ja-JP" altLang="en-US" sz="2600" dirty="0"/>
              <a:t>両面・縮小印刷の励行</a:t>
            </a:r>
          </a:p>
        </p:txBody>
      </p:sp>
      <p:sp>
        <p:nvSpPr>
          <p:cNvPr id="51" name="正方形/長方形 3">
            <a:extLst>
              <a:ext uri="{FF2B5EF4-FFF2-40B4-BE49-F238E27FC236}">
                <a16:creationId xmlns:a16="http://schemas.microsoft.com/office/drawing/2014/main" id="{2A97D988-E766-43EE-887D-9A658E3C1330}"/>
              </a:ext>
            </a:extLst>
          </p:cNvPr>
          <p:cNvSpPr/>
          <p:nvPr/>
        </p:nvSpPr>
        <p:spPr>
          <a:xfrm>
            <a:off x="7391020" y="2128236"/>
            <a:ext cx="29129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1" i="0" u="none" strike="noStrike" kern="1200" cap="none" spc="0" normalizeH="0" baseline="0" noProof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無駄にしない</a:t>
            </a:r>
            <a:r>
              <a:rPr kumimoji="0" lang="en-US" altLang="ja-JP" sz="3600" b="1" i="0" u="none" strike="noStrike" kern="1200" cap="none" spc="0" normalizeH="0" baseline="0" noProof="0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!</a:t>
            </a:r>
            <a:endParaRPr kumimoji="0" lang="ja-JP" altLang="en-US" sz="3600" b="1" i="0" u="none" strike="noStrike" kern="1200" cap="none" spc="0" normalizeH="0" baseline="0" noProof="0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lumMod val="50000"/>
                    <a:alpha val="40000"/>
                  </a:prstClr>
                </a:outerShdw>
              </a:effectLst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821AFCC-7B98-4948-BC2B-287C8DDE6084}"/>
              </a:ext>
            </a:extLst>
          </p:cNvPr>
          <p:cNvGrpSpPr/>
          <p:nvPr/>
        </p:nvGrpSpPr>
        <p:grpSpPr>
          <a:xfrm>
            <a:off x="7957536" y="2857069"/>
            <a:ext cx="1620000" cy="3497889"/>
            <a:chOff x="7931031" y="2379545"/>
            <a:chExt cx="1620000" cy="3497889"/>
          </a:xfrm>
        </p:grpSpPr>
        <p:grpSp>
          <p:nvGrpSpPr>
            <p:cNvPr id="53" name="グループ化 6">
              <a:extLst>
                <a:ext uri="{FF2B5EF4-FFF2-40B4-BE49-F238E27FC236}">
                  <a16:creationId xmlns:a16="http://schemas.microsoft.com/office/drawing/2014/main" id="{48EB50A2-2B98-466E-8EC1-5099EC519C53}"/>
                </a:ext>
              </a:extLst>
            </p:cNvPr>
            <p:cNvGrpSpPr/>
            <p:nvPr/>
          </p:nvGrpSpPr>
          <p:grpSpPr>
            <a:xfrm>
              <a:off x="7931031" y="4417408"/>
              <a:ext cx="1620000" cy="1460026"/>
              <a:chOff x="8981726" y="4294611"/>
              <a:chExt cx="1620000" cy="1730362"/>
            </a:xfrm>
          </p:grpSpPr>
          <p:sp>
            <p:nvSpPr>
              <p:cNvPr id="65" name="フローチャート: 手作業 4">
                <a:extLst>
                  <a:ext uri="{FF2B5EF4-FFF2-40B4-BE49-F238E27FC236}">
                    <a16:creationId xmlns:a16="http://schemas.microsoft.com/office/drawing/2014/main" id="{1C412B7A-12D9-4957-89BB-FEA22F94D1E3}"/>
                  </a:ext>
                </a:extLst>
              </p:cNvPr>
              <p:cNvSpPr/>
              <p:nvPr/>
            </p:nvSpPr>
            <p:spPr>
              <a:xfrm>
                <a:off x="8981726" y="4404973"/>
                <a:ext cx="1620000" cy="1620000"/>
              </a:xfrm>
              <a:prstGeom prst="flowChartManualOperation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ＭＳ Ｐゴシック" panose="020B0600070205080204" pitchFamily="50" charset="-128"/>
                    <a:cs typeface="+mn-cs"/>
                  </a:rPr>
                  <a:t>ごみ箱</a:t>
                </a:r>
              </a:p>
            </p:txBody>
          </p:sp>
          <p:sp>
            <p:nvSpPr>
              <p:cNvPr id="66" name="楕円 5">
                <a:extLst>
                  <a:ext uri="{FF2B5EF4-FFF2-40B4-BE49-F238E27FC236}">
                    <a16:creationId xmlns:a16="http://schemas.microsoft.com/office/drawing/2014/main" id="{E685828B-0687-43E4-BC35-7C37486A37D8}"/>
                  </a:ext>
                </a:extLst>
              </p:cNvPr>
              <p:cNvSpPr/>
              <p:nvPr/>
            </p:nvSpPr>
            <p:spPr>
              <a:xfrm>
                <a:off x="8981726" y="4294611"/>
                <a:ext cx="1620000" cy="21600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矢印: 下 7">
              <a:extLst>
                <a:ext uri="{FF2B5EF4-FFF2-40B4-BE49-F238E27FC236}">
                  <a16:creationId xmlns:a16="http://schemas.microsoft.com/office/drawing/2014/main" id="{FBDFD8BD-895C-47B9-BEBA-C48711A9B9CB}"/>
                </a:ext>
              </a:extLst>
            </p:cNvPr>
            <p:cNvSpPr/>
            <p:nvPr/>
          </p:nvSpPr>
          <p:spPr>
            <a:xfrm>
              <a:off x="8325503" y="3334238"/>
              <a:ext cx="831057" cy="1083170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5" name="グループ化 17">
              <a:extLst>
                <a:ext uri="{FF2B5EF4-FFF2-40B4-BE49-F238E27FC236}">
                  <a16:creationId xmlns:a16="http://schemas.microsoft.com/office/drawing/2014/main" id="{89FAECE2-F829-4622-83EE-7CA1EE767E4C}"/>
                </a:ext>
              </a:extLst>
            </p:cNvPr>
            <p:cNvGrpSpPr/>
            <p:nvPr/>
          </p:nvGrpSpPr>
          <p:grpSpPr>
            <a:xfrm>
              <a:off x="7952375" y="2379545"/>
              <a:ext cx="1577313" cy="1090425"/>
              <a:chOff x="7998030" y="3049973"/>
              <a:chExt cx="1577313" cy="1090425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7FC5D7F-41B6-4F91-A9D9-528B8DEC8DC1}"/>
                  </a:ext>
                </a:extLst>
              </p:cNvPr>
              <p:cNvGrpSpPr/>
              <p:nvPr/>
            </p:nvGrpSpPr>
            <p:grpSpPr>
              <a:xfrm>
                <a:off x="7998030" y="3049973"/>
                <a:ext cx="1577313" cy="1090425"/>
                <a:chOff x="8206336" y="2938079"/>
                <a:chExt cx="1596561" cy="1104417"/>
              </a:xfrm>
            </p:grpSpPr>
            <p:sp>
              <p:nvSpPr>
                <p:cNvPr id="62" name="四角形: メモ 9">
                  <a:extLst>
                    <a:ext uri="{FF2B5EF4-FFF2-40B4-BE49-F238E27FC236}">
                      <a16:creationId xmlns:a16="http://schemas.microsoft.com/office/drawing/2014/main" id="{0962D37D-2246-4B60-BB3A-272C4852F429}"/>
                    </a:ext>
                  </a:extLst>
                </p:cNvPr>
                <p:cNvSpPr/>
                <p:nvPr/>
              </p:nvSpPr>
              <p:spPr>
                <a:xfrm>
                  <a:off x="8368234" y="2938079"/>
                  <a:ext cx="1434663" cy="922599"/>
                </a:xfrm>
                <a:prstGeom prst="foldedCorner">
                  <a:avLst>
                    <a:gd name="adj" fmla="val 11541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" name="四角形: メモ 10">
                  <a:extLst>
                    <a:ext uri="{FF2B5EF4-FFF2-40B4-BE49-F238E27FC236}">
                      <a16:creationId xmlns:a16="http://schemas.microsoft.com/office/drawing/2014/main" id="{13CFC5C4-2A2F-4F76-9410-DE0DC473CA61}"/>
                    </a:ext>
                  </a:extLst>
                </p:cNvPr>
                <p:cNvSpPr/>
                <p:nvPr/>
              </p:nvSpPr>
              <p:spPr>
                <a:xfrm>
                  <a:off x="8287285" y="3028989"/>
                  <a:ext cx="1434663" cy="922599"/>
                </a:xfrm>
                <a:prstGeom prst="foldedCorner">
                  <a:avLst>
                    <a:gd name="adj" fmla="val 11541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" name="四角形: メモ 11">
                  <a:extLst>
                    <a:ext uri="{FF2B5EF4-FFF2-40B4-BE49-F238E27FC236}">
                      <a16:creationId xmlns:a16="http://schemas.microsoft.com/office/drawing/2014/main" id="{B2588E42-0A20-41E4-A163-E07D7283B748}"/>
                    </a:ext>
                  </a:extLst>
                </p:cNvPr>
                <p:cNvSpPr/>
                <p:nvPr/>
              </p:nvSpPr>
              <p:spPr>
                <a:xfrm>
                  <a:off x="8206336" y="3119897"/>
                  <a:ext cx="1434663" cy="922599"/>
                </a:xfrm>
                <a:prstGeom prst="foldedCorner">
                  <a:avLst>
                    <a:gd name="adj" fmla="val 11541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7" name="直線コネクタ 12">
                <a:extLst>
                  <a:ext uri="{FF2B5EF4-FFF2-40B4-BE49-F238E27FC236}">
                    <a16:creationId xmlns:a16="http://schemas.microsoft.com/office/drawing/2014/main" id="{2338D4B4-C500-4549-A4CE-432303AF8174}"/>
                  </a:ext>
                </a:extLst>
              </p:cNvPr>
              <p:cNvCxnSpPr/>
              <p:nvPr/>
            </p:nvCxnSpPr>
            <p:spPr>
              <a:xfrm>
                <a:off x="8205274" y="3395066"/>
                <a:ext cx="1022896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13">
                <a:extLst>
                  <a:ext uri="{FF2B5EF4-FFF2-40B4-BE49-F238E27FC236}">
                    <a16:creationId xmlns:a16="http://schemas.microsoft.com/office/drawing/2014/main" id="{F1C05D2E-7BA7-41A7-9AA1-F0759BE555B7}"/>
                  </a:ext>
                </a:extLst>
              </p:cNvPr>
              <p:cNvCxnSpPr/>
              <p:nvPr/>
            </p:nvCxnSpPr>
            <p:spPr>
              <a:xfrm>
                <a:off x="8205274" y="3547466"/>
                <a:ext cx="1022896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14">
                <a:extLst>
                  <a:ext uri="{FF2B5EF4-FFF2-40B4-BE49-F238E27FC236}">
                    <a16:creationId xmlns:a16="http://schemas.microsoft.com/office/drawing/2014/main" id="{37DE09A3-8E61-4044-B572-9B6C353136C1}"/>
                  </a:ext>
                </a:extLst>
              </p:cNvPr>
              <p:cNvCxnSpPr/>
              <p:nvPr/>
            </p:nvCxnSpPr>
            <p:spPr>
              <a:xfrm>
                <a:off x="8205274" y="3699866"/>
                <a:ext cx="1022896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15">
                <a:extLst>
                  <a:ext uri="{FF2B5EF4-FFF2-40B4-BE49-F238E27FC236}">
                    <a16:creationId xmlns:a16="http://schemas.microsoft.com/office/drawing/2014/main" id="{4D5F7366-427A-43F0-92E8-A79C7C0B9156}"/>
                  </a:ext>
                </a:extLst>
              </p:cNvPr>
              <p:cNvCxnSpPr/>
              <p:nvPr/>
            </p:nvCxnSpPr>
            <p:spPr>
              <a:xfrm>
                <a:off x="8205274" y="3852266"/>
                <a:ext cx="1022896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16">
                <a:extLst>
                  <a:ext uri="{FF2B5EF4-FFF2-40B4-BE49-F238E27FC236}">
                    <a16:creationId xmlns:a16="http://schemas.microsoft.com/office/drawing/2014/main" id="{C2B9C470-56CD-41A1-A953-B3F6CFC70123}"/>
                  </a:ext>
                </a:extLst>
              </p:cNvPr>
              <p:cNvCxnSpPr/>
              <p:nvPr/>
            </p:nvCxnSpPr>
            <p:spPr>
              <a:xfrm>
                <a:off x="8205274" y="4004666"/>
                <a:ext cx="1022896" cy="0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乗算記号 8">
            <a:extLst>
              <a:ext uri="{FF2B5EF4-FFF2-40B4-BE49-F238E27FC236}">
                <a16:creationId xmlns:a16="http://schemas.microsoft.com/office/drawing/2014/main" id="{65CFD404-0374-43BD-B728-7F10FC89CA6B}"/>
              </a:ext>
            </a:extLst>
          </p:cNvPr>
          <p:cNvSpPr/>
          <p:nvPr/>
        </p:nvSpPr>
        <p:spPr>
          <a:xfrm>
            <a:off x="7327536" y="2867687"/>
            <a:ext cx="2880000" cy="2880000"/>
          </a:xfrm>
          <a:prstGeom prst="mathMultiply">
            <a:avLst>
              <a:gd name="adj1" fmla="val 6626"/>
            </a:avLst>
          </a:prstGeom>
          <a:solidFill>
            <a:srgbClr val="FF5050"/>
          </a:solidFill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15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環境活動</a:t>
            </a:r>
            <a:r>
              <a:rPr lang="en-US" altLang="ja-JP"/>
              <a:t>WG</a:t>
            </a:r>
            <a:r>
              <a:rPr lang="ja-JP" altLang="en-US"/>
              <a:t>メンバー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/>
          </p:nvPr>
        </p:nvGraphicFramePr>
        <p:xfrm>
          <a:off x="871200" y="2286000"/>
          <a:ext cx="10279938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907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227</Words>
  <Application>Microsoft Office PowerPoint</Application>
  <PresentationFormat>ワイド画面</PresentationFormat>
  <Paragraphs>55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Arial Black</vt:lpstr>
      <vt:lpstr>Tw Cen MT</vt:lpstr>
      <vt:lpstr>Wingdings</vt:lpstr>
      <vt:lpstr>Wingdings 3</vt:lpstr>
      <vt:lpstr>インテグラル</vt:lpstr>
      <vt:lpstr>ECO2021 オフィスにおける環境活動</vt:lpstr>
      <vt:lpstr>環境方針</vt:lpstr>
      <vt:lpstr>行動目標</vt:lpstr>
      <vt:lpstr>具体的施策③</vt:lpstr>
      <vt:lpstr>具体的施策②</vt:lpstr>
      <vt:lpstr>具体的施策①</vt:lpstr>
      <vt:lpstr>環境活動WGメンバー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ECO2021 オフィスにおける環境活動</dc:title>
  <dcterms:created xsi:type="dcterms:W3CDTF">2020-07-02T06:43:28Z</dcterms:created>
  <dcterms:modified xsi:type="dcterms:W3CDTF">2020-07-22T08:13:54Z</dcterms:modified>
</cp:coreProperties>
</file>