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概要" id="{E7AB6384-EDFD-4971-93CC-7681F514870D}">
          <p14:sldIdLst>
            <p14:sldId id="257"/>
            <p14:sldId id="258"/>
            <p14:sldId id="259"/>
          </p14:sldIdLst>
        </p14:section>
        <p14:section name="Food" id="{8EE947F5-F3D1-48C1-875C-1FB284CF67E9}">
          <p14:sldIdLst>
            <p14:sldId id="260"/>
          </p14:sldIdLst>
        </p14:section>
        <p14:section name="Fashion" id="{866F2817-FBB1-45E9-9C9F-D483E7AA8B52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58" autoAdjust="0"/>
    <p:restoredTop sz="94660"/>
  </p:normalViewPr>
  <p:slideViewPr>
    <p:cSldViewPr snapToGrid="0">
      <p:cViewPr varScale="1">
        <p:scale>
          <a:sx n="40" d="100"/>
          <a:sy n="40" d="100"/>
        </p:scale>
        <p:origin x="78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5E26B9-6493-449B-9ECF-4AA4FECA8573}" type="doc">
      <dgm:prSet loTypeId="urn:microsoft.com/office/officeart/2005/8/layout/vList5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kumimoji="1" lang="ja-JP" altLang="en-US"/>
        </a:p>
      </dgm:t>
    </dgm:pt>
    <dgm:pt modelId="{E804A3CE-344F-4569-BA4A-40C1EDC04B12}">
      <dgm:prSet custT="1"/>
      <dgm:spPr/>
      <dgm:t>
        <a:bodyPr/>
        <a:lstStyle/>
        <a:p>
          <a:r>
            <a:rPr kumimoji="1" lang="ja-JP" altLang="en-US" sz="2800" dirty="0"/>
            <a:t>レストラン</a:t>
          </a:r>
          <a:endParaRPr lang="ja-JP" altLang="en-US" sz="2800" dirty="0"/>
        </a:p>
      </dgm:t>
    </dgm:pt>
    <dgm:pt modelId="{7F82AE11-0C5D-435E-B1A9-F56C26962D4B}" type="parTrans" cxnId="{E7A5277D-FDF8-4503-B2CD-5600EDE6169C}">
      <dgm:prSet/>
      <dgm:spPr/>
      <dgm:t>
        <a:bodyPr/>
        <a:lstStyle/>
        <a:p>
          <a:endParaRPr kumimoji="1" lang="ja-JP" altLang="en-US"/>
        </a:p>
      </dgm:t>
    </dgm:pt>
    <dgm:pt modelId="{28630B70-69E7-42A9-954A-A232C8CBDA84}" type="sibTrans" cxnId="{E7A5277D-FDF8-4503-B2CD-5600EDE6169C}">
      <dgm:prSet/>
      <dgm:spPr/>
      <dgm:t>
        <a:bodyPr/>
        <a:lstStyle/>
        <a:p>
          <a:endParaRPr kumimoji="1" lang="ja-JP" altLang="en-US"/>
        </a:p>
      </dgm:t>
    </dgm:pt>
    <dgm:pt modelId="{AC45532C-127F-4468-80AD-660062F93FF8}">
      <dgm:prSet/>
      <dgm:spPr/>
      <dgm:t>
        <a:bodyPr/>
        <a:lstStyle/>
        <a:p>
          <a:r>
            <a:rPr kumimoji="1" lang="ja-JP" dirty="0"/>
            <a:t>オーガニックレストラン「ブナの森」</a:t>
          </a:r>
          <a:endParaRPr lang="ja-JP" dirty="0"/>
        </a:p>
      </dgm:t>
    </dgm:pt>
    <dgm:pt modelId="{CD9EC4AA-45E6-4A5B-974D-AA488ED0DE8E}" type="parTrans" cxnId="{9253F2A6-7487-4C6B-BB1A-D9A7F1C7D414}">
      <dgm:prSet/>
      <dgm:spPr/>
      <dgm:t>
        <a:bodyPr/>
        <a:lstStyle/>
        <a:p>
          <a:endParaRPr kumimoji="1" lang="ja-JP" altLang="en-US"/>
        </a:p>
      </dgm:t>
    </dgm:pt>
    <dgm:pt modelId="{6FB99BBD-16DC-4781-A221-58AECB026898}" type="sibTrans" cxnId="{9253F2A6-7487-4C6B-BB1A-D9A7F1C7D414}">
      <dgm:prSet/>
      <dgm:spPr/>
      <dgm:t>
        <a:bodyPr/>
        <a:lstStyle/>
        <a:p>
          <a:endParaRPr kumimoji="1" lang="ja-JP" altLang="en-US"/>
        </a:p>
      </dgm:t>
    </dgm:pt>
    <dgm:pt modelId="{6F572023-94EC-4BBE-BF76-A451D611E773}">
      <dgm:prSet/>
      <dgm:spPr/>
      <dgm:t>
        <a:bodyPr/>
        <a:lstStyle/>
        <a:p>
          <a:r>
            <a:rPr kumimoji="1" lang="ja-JP" dirty="0"/>
            <a:t>海鮮食堂「海原」</a:t>
          </a:r>
          <a:endParaRPr lang="ja-JP" dirty="0"/>
        </a:p>
      </dgm:t>
    </dgm:pt>
    <dgm:pt modelId="{2C4968F0-A2DD-42EB-B7B8-0B2E728277AF}" type="parTrans" cxnId="{B8A92567-731A-46A1-B39E-60300FADEBF7}">
      <dgm:prSet/>
      <dgm:spPr/>
      <dgm:t>
        <a:bodyPr/>
        <a:lstStyle/>
        <a:p>
          <a:endParaRPr kumimoji="1" lang="ja-JP" altLang="en-US"/>
        </a:p>
      </dgm:t>
    </dgm:pt>
    <dgm:pt modelId="{301EF1C0-DADA-4469-BC54-571288BADA20}" type="sibTrans" cxnId="{B8A92567-731A-46A1-B39E-60300FADEBF7}">
      <dgm:prSet/>
      <dgm:spPr/>
      <dgm:t>
        <a:bodyPr/>
        <a:lstStyle/>
        <a:p>
          <a:endParaRPr kumimoji="1" lang="ja-JP" altLang="en-US"/>
        </a:p>
      </dgm:t>
    </dgm:pt>
    <dgm:pt modelId="{679F80CA-68C9-449C-83E1-8096A61C085E}">
      <dgm:prSet/>
      <dgm:spPr/>
      <dgm:t>
        <a:bodyPr/>
        <a:lstStyle/>
        <a:p>
          <a:r>
            <a:rPr kumimoji="1" lang="ja-JP"/>
            <a:t>鉄板焼き「桐生」</a:t>
          </a:r>
          <a:endParaRPr lang="ja-JP"/>
        </a:p>
      </dgm:t>
    </dgm:pt>
    <dgm:pt modelId="{B7F34B3B-6E7A-4EE2-9233-74DF0528C600}" type="parTrans" cxnId="{D7F12E51-F211-42C8-AD08-7556ABD1C5E3}">
      <dgm:prSet/>
      <dgm:spPr/>
      <dgm:t>
        <a:bodyPr/>
        <a:lstStyle/>
        <a:p>
          <a:endParaRPr kumimoji="1" lang="ja-JP" altLang="en-US"/>
        </a:p>
      </dgm:t>
    </dgm:pt>
    <dgm:pt modelId="{0960332A-B3B2-44E5-8179-1BEC9F2262A0}" type="sibTrans" cxnId="{D7F12E51-F211-42C8-AD08-7556ABD1C5E3}">
      <dgm:prSet/>
      <dgm:spPr/>
      <dgm:t>
        <a:bodyPr/>
        <a:lstStyle/>
        <a:p>
          <a:endParaRPr kumimoji="1" lang="ja-JP" altLang="en-US"/>
        </a:p>
      </dgm:t>
    </dgm:pt>
    <dgm:pt modelId="{D9339E39-CBB6-4B9E-BD98-CCC7BE43C3C8}">
      <dgm:prSet custT="1"/>
      <dgm:spPr/>
      <dgm:t>
        <a:bodyPr/>
        <a:lstStyle/>
        <a:p>
          <a:r>
            <a:rPr kumimoji="1" lang="ja-JP" altLang="en-US" sz="2800" dirty="0"/>
            <a:t>カフェ</a:t>
          </a:r>
          <a:endParaRPr lang="ja-JP" altLang="en-US" sz="2800" dirty="0"/>
        </a:p>
      </dgm:t>
    </dgm:pt>
    <dgm:pt modelId="{11848468-EA1A-45F2-ABD9-37A2258587C5}" type="parTrans" cxnId="{2BCB92C0-2884-4F02-8DAD-361657AFC43B}">
      <dgm:prSet/>
      <dgm:spPr/>
      <dgm:t>
        <a:bodyPr/>
        <a:lstStyle/>
        <a:p>
          <a:endParaRPr kumimoji="1" lang="ja-JP" altLang="en-US"/>
        </a:p>
      </dgm:t>
    </dgm:pt>
    <dgm:pt modelId="{A6513F5A-3608-495A-A962-3C8B4155BFC3}" type="sibTrans" cxnId="{2BCB92C0-2884-4F02-8DAD-361657AFC43B}">
      <dgm:prSet/>
      <dgm:spPr/>
      <dgm:t>
        <a:bodyPr/>
        <a:lstStyle/>
        <a:p>
          <a:endParaRPr kumimoji="1" lang="ja-JP" altLang="en-US"/>
        </a:p>
      </dgm:t>
    </dgm:pt>
    <dgm:pt modelId="{EE160E51-F371-418E-93B1-8292B2A7E012}">
      <dgm:prSet custT="1"/>
      <dgm:spPr/>
      <dgm:t>
        <a:bodyPr/>
        <a:lstStyle/>
        <a:p>
          <a:r>
            <a:rPr kumimoji="1" lang="en-US" sz="2800" dirty="0"/>
            <a:t>Seaside Café Natural</a:t>
          </a:r>
          <a:endParaRPr lang="ja-JP" sz="2800" dirty="0"/>
        </a:p>
      </dgm:t>
    </dgm:pt>
    <dgm:pt modelId="{D5F2743E-5D57-4770-B293-5C52FB5A03DE}" type="parTrans" cxnId="{537652CC-8BD3-4D57-85BC-08A939E4F18E}">
      <dgm:prSet/>
      <dgm:spPr/>
      <dgm:t>
        <a:bodyPr/>
        <a:lstStyle/>
        <a:p>
          <a:endParaRPr kumimoji="1" lang="ja-JP" altLang="en-US"/>
        </a:p>
      </dgm:t>
    </dgm:pt>
    <dgm:pt modelId="{A9D78F4A-E4E1-4A91-85B7-1DEDFBEDD78A}" type="sibTrans" cxnId="{537652CC-8BD3-4D57-85BC-08A939E4F18E}">
      <dgm:prSet/>
      <dgm:spPr/>
      <dgm:t>
        <a:bodyPr/>
        <a:lstStyle/>
        <a:p>
          <a:endParaRPr kumimoji="1" lang="ja-JP" altLang="en-US"/>
        </a:p>
      </dgm:t>
    </dgm:pt>
    <dgm:pt modelId="{934B1972-40FA-433F-B697-9313AFC875DD}">
      <dgm:prSet custT="1"/>
      <dgm:spPr/>
      <dgm:t>
        <a:bodyPr/>
        <a:lstStyle/>
        <a:p>
          <a:r>
            <a:rPr lang="ja-JP" altLang="en-US" sz="2800" dirty="0"/>
            <a:t>ケータリング</a:t>
          </a:r>
          <a:endParaRPr lang="ja-JP" sz="2800" dirty="0"/>
        </a:p>
      </dgm:t>
    </dgm:pt>
    <dgm:pt modelId="{2F1C0F6E-5DE9-4D94-B601-3790262B8C6F}" type="parTrans" cxnId="{1B7D192E-5FE6-4373-9F3B-57EFCE10D2D8}">
      <dgm:prSet/>
      <dgm:spPr/>
      <dgm:t>
        <a:bodyPr/>
        <a:lstStyle/>
        <a:p>
          <a:endParaRPr kumimoji="1" lang="ja-JP" altLang="en-US"/>
        </a:p>
      </dgm:t>
    </dgm:pt>
    <dgm:pt modelId="{10E52D84-940E-4347-9293-35E1DD5E32AF}" type="sibTrans" cxnId="{1B7D192E-5FE6-4373-9F3B-57EFCE10D2D8}">
      <dgm:prSet/>
      <dgm:spPr/>
      <dgm:t>
        <a:bodyPr/>
        <a:lstStyle/>
        <a:p>
          <a:endParaRPr kumimoji="1" lang="ja-JP" altLang="en-US"/>
        </a:p>
      </dgm:t>
    </dgm:pt>
    <dgm:pt modelId="{A00CE9CE-5017-4FCB-8788-EB20A07F5CDF}">
      <dgm:prSet custT="1"/>
      <dgm:spPr/>
      <dgm:t>
        <a:bodyPr/>
        <a:lstStyle/>
        <a:p>
          <a:r>
            <a:rPr lang="en-US" altLang="ja-JP" sz="2400" dirty="0"/>
            <a:t>Natural</a:t>
          </a:r>
          <a:r>
            <a:rPr lang="ja-JP" altLang="en-US" sz="2400" dirty="0"/>
            <a:t> ケータリングサービス</a:t>
          </a:r>
          <a:endParaRPr lang="ja-JP" sz="2400" dirty="0"/>
        </a:p>
      </dgm:t>
    </dgm:pt>
    <dgm:pt modelId="{1C36630E-DA56-4B40-A561-B4788EA6EF3A}" type="parTrans" cxnId="{C983992E-7B60-4679-ADE3-5D6E245D4A70}">
      <dgm:prSet/>
      <dgm:spPr/>
      <dgm:t>
        <a:bodyPr/>
        <a:lstStyle/>
        <a:p>
          <a:endParaRPr kumimoji="1" lang="ja-JP" altLang="en-US"/>
        </a:p>
      </dgm:t>
    </dgm:pt>
    <dgm:pt modelId="{0150EC3D-3A92-404E-8419-E9D290F1C032}" type="sibTrans" cxnId="{C983992E-7B60-4679-ADE3-5D6E245D4A70}">
      <dgm:prSet/>
      <dgm:spPr/>
      <dgm:t>
        <a:bodyPr/>
        <a:lstStyle/>
        <a:p>
          <a:endParaRPr kumimoji="1" lang="ja-JP" altLang="en-US"/>
        </a:p>
      </dgm:t>
    </dgm:pt>
    <dgm:pt modelId="{FD2CA9E1-0ED6-4E20-9F90-127E54878EF6}" type="pres">
      <dgm:prSet presAssocID="{BF5E26B9-6493-449B-9ECF-4AA4FECA8573}" presName="Name0" presStyleCnt="0">
        <dgm:presLayoutVars>
          <dgm:dir/>
          <dgm:animLvl val="lvl"/>
          <dgm:resizeHandles val="exact"/>
        </dgm:presLayoutVars>
      </dgm:prSet>
      <dgm:spPr/>
    </dgm:pt>
    <dgm:pt modelId="{5B641445-41BD-47E3-A7E0-75ABB41D621C}" type="pres">
      <dgm:prSet presAssocID="{E804A3CE-344F-4569-BA4A-40C1EDC04B12}" presName="linNode" presStyleCnt="0"/>
      <dgm:spPr/>
    </dgm:pt>
    <dgm:pt modelId="{7F0B30E7-39B9-4A79-B1C9-35EB09F53745}" type="pres">
      <dgm:prSet presAssocID="{E804A3CE-344F-4569-BA4A-40C1EDC04B12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69FCD96F-29B4-465C-8EFA-FAD65568B61B}" type="pres">
      <dgm:prSet presAssocID="{E804A3CE-344F-4569-BA4A-40C1EDC04B12}" presName="descendantText" presStyleLbl="alignAccFollowNode1" presStyleIdx="0" presStyleCnt="3">
        <dgm:presLayoutVars>
          <dgm:bulletEnabled val="1"/>
        </dgm:presLayoutVars>
      </dgm:prSet>
      <dgm:spPr/>
    </dgm:pt>
    <dgm:pt modelId="{16B790ED-4199-436C-9C3B-82868A6985CA}" type="pres">
      <dgm:prSet presAssocID="{28630B70-69E7-42A9-954A-A232C8CBDA84}" presName="sp" presStyleCnt="0"/>
      <dgm:spPr/>
    </dgm:pt>
    <dgm:pt modelId="{9DB4AC9E-9F57-40B7-B886-5D9C9E74CE92}" type="pres">
      <dgm:prSet presAssocID="{D9339E39-CBB6-4B9E-BD98-CCC7BE43C3C8}" presName="linNode" presStyleCnt="0"/>
      <dgm:spPr/>
    </dgm:pt>
    <dgm:pt modelId="{60C901BF-54DC-4F09-AAE3-6E137A635D05}" type="pres">
      <dgm:prSet presAssocID="{D9339E39-CBB6-4B9E-BD98-CCC7BE43C3C8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4F1681E2-37A1-4AE9-833C-992BF8E19FED}" type="pres">
      <dgm:prSet presAssocID="{D9339E39-CBB6-4B9E-BD98-CCC7BE43C3C8}" presName="descendantText" presStyleLbl="alignAccFollowNode1" presStyleIdx="1" presStyleCnt="3">
        <dgm:presLayoutVars>
          <dgm:bulletEnabled val="1"/>
        </dgm:presLayoutVars>
      </dgm:prSet>
      <dgm:spPr/>
    </dgm:pt>
    <dgm:pt modelId="{07DBAAD8-15C3-447F-A005-4F35AB0E8AC8}" type="pres">
      <dgm:prSet presAssocID="{A6513F5A-3608-495A-A962-3C8B4155BFC3}" presName="sp" presStyleCnt="0"/>
      <dgm:spPr/>
    </dgm:pt>
    <dgm:pt modelId="{F7AE4B0B-6999-45AB-9680-6878D05FD81C}" type="pres">
      <dgm:prSet presAssocID="{934B1972-40FA-433F-B697-9313AFC875DD}" presName="linNode" presStyleCnt="0"/>
      <dgm:spPr/>
    </dgm:pt>
    <dgm:pt modelId="{0EC663BB-A340-490C-AF2E-1D1854B70707}" type="pres">
      <dgm:prSet presAssocID="{934B1972-40FA-433F-B697-9313AFC875DD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7156D5CE-4168-4F78-8B16-868768126BE2}" type="pres">
      <dgm:prSet presAssocID="{934B1972-40FA-433F-B697-9313AFC875DD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CBDA9615-1C14-4BA4-A4C0-2F5231EF2848}" type="presOf" srcId="{6F572023-94EC-4BBE-BF76-A451D611E773}" destId="{69FCD96F-29B4-465C-8EFA-FAD65568B61B}" srcOrd="0" destOrd="1" presId="urn:microsoft.com/office/officeart/2005/8/layout/vList5"/>
    <dgm:cxn modelId="{4BC0231A-E346-40A4-8720-863148D004A1}" type="presOf" srcId="{934B1972-40FA-433F-B697-9313AFC875DD}" destId="{0EC663BB-A340-490C-AF2E-1D1854B70707}" srcOrd="0" destOrd="0" presId="urn:microsoft.com/office/officeart/2005/8/layout/vList5"/>
    <dgm:cxn modelId="{1B7D192E-5FE6-4373-9F3B-57EFCE10D2D8}" srcId="{BF5E26B9-6493-449B-9ECF-4AA4FECA8573}" destId="{934B1972-40FA-433F-B697-9313AFC875DD}" srcOrd="2" destOrd="0" parTransId="{2F1C0F6E-5DE9-4D94-B601-3790262B8C6F}" sibTransId="{10E52D84-940E-4347-9293-35E1DD5E32AF}"/>
    <dgm:cxn modelId="{C983992E-7B60-4679-ADE3-5D6E245D4A70}" srcId="{934B1972-40FA-433F-B697-9313AFC875DD}" destId="{A00CE9CE-5017-4FCB-8788-EB20A07F5CDF}" srcOrd="0" destOrd="0" parTransId="{1C36630E-DA56-4B40-A561-B4788EA6EF3A}" sibTransId="{0150EC3D-3A92-404E-8419-E9D290F1C032}"/>
    <dgm:cxn modelId="{B8A92567-731A-46A1-B39E-60300FADEBF7}" srcId="{E804A3CE-344F-4569-BA4A-40C1EDC04B12}" destId="{6F572023-94EC-4BBE-BF76-A451D611E773}" srcOrd="1" destOrd="0" parTransId="{2C4968F0-A2DD-42EB-B7B8-0B2E728277AF}" sibTransId="{301EF1C0-DADA-4469-BC54-571288BADA20}"/>
    <dgm:cxn modelId="{D7F12E51-F211-42C8-AD08-7556ABD1C5E3}" srcId="{E804A3CE-344F-4569-BA4A-40C1EDC04B12}" destId="{679F80CA-68C9-449C-83E1-8096A61C085E}" srcOrd="2" destOrd="0" parTransId="{B7F34B3B-6E7A-4EE2-9233-74DF0528C600}" sibTransId="{0960332A-B3B2-44E5-8179-1BEC9F2262A0}"/>
    <dgm:cxn modelId="{3E6E8853-3297-4542-B202-55DFE5877227}" type="presOf" srcId="{EE160E51-F371-418E-93B1-8292B2A7E012}" destId="{4F1681E2-37A1-4AE9-833C-992BF8E19FED}" srcOrd="0" destOrd="0" presId="urn:microsoft.com/office/officeart/2005/8/layout/vList5"/>
    <dgm:cxn modelId="{FEB75457-DEEA-4081-B875-D39A93CAE75E}" type="presOf" srcId="{BF5E26B9-6493-449B-9ECF-4AA4FECA8573}" destId="{FD2CA9E1-0ED6-4E20-9F90-127E54878EF6}" srcOrd="0" destOrd="0" presId="urn:microsoft.com/office/officeart/2005/8/layout/vList5"/>
    <dgm:cxn modelId="{E7A5277D-FDF8-4503-B2CD-5600EDE6169C}" srcId="{BF5E26B9-6493-449B-9ECF-4AA4FECA8573}" destId="{E804A3CE-344F-4569-BA4A-40C1EDC04B12}" srcOrd="0" destOrd="0" parTransId="{7F82AE11-0C5D-435E-B1A9-F56C26962D4B}" sibTransId="{28630B70-69E7-42A9-954A-A232C8CBDA84}"/>
    <dgm:cxn modelId="{D1E92F97-F0FE-4648-BA0A-30929A06035C}" type="presOf" srcId="{E804A3CE-344F-4569-BA4A-40C1EDC04B12}" destId="{7F0B30E7-39B9-4A79-B1C9-35EB09F53745}" srcOrd="0" destOrd="0" presId="urn:microsoft.com/office/officeart/2005/8/layout/vList5"/>
    <dgm:cxn modelId="{9253F2A6-7487-4C6B-BB1A-D9A7F1C7D414}" srcId="{E804A3CE-344F-4569-BA4A-40C1EDC04B12}" destId="{AC45532C-127F-4468-80AD-660062F93FF8}" srcOrd="0" destOrd="0" parTransId="{CD9EC4AA-45E6-4A5B-974D-AA488ED0DE8E}" sibTransId="{6FB99BBD-16DC-4781-A221-58AECB026898}"/>
    <dgm:cxn modelId="{A3643BC0-7E05-4F7E-A9E9-AA6AB37C0038}" type="presOf" srcId="{D9339E39-CBB6-4B9E-BD98-CCC7BE43C3C8}" destId="{60C901BF-54DC-4F09-AAE3-6E137A635D05}" srcOrd="0" destOrd="0" presId="urn:microsoft.com/office/officeart/2005/8/layout/vList5"/>
    <dgm:cxn modelId="{2BCB92C0-2884-4F02-8DAD-361657AFC43B}" srcId="{BF5E26B9-6493-449B-9ECF-4AA4FECA8573}" destId="{D9339E39-CBB6-4B9E-BD98-CCC7BE43C3C8}" srcOrd="1" destOrd="0" parTransId="{11848468-EA1A-45F2-ABD9-37A2258587C5}" sibTransId="{A6513F5A-3608-495A-A962-3C8B4155BFC3}"/>
    <dgm:cxn modelId="{537652CC-8BD3-4D57-85BC-08A939E4F18E}" srcId="{D9339E39-CBB6-4B9E-BD98-CCC7BE43C3C8}" destId="{EE160E51-F371-418E-93B1-8292B2A7E012}" srcOrd="0" destOrd="0" parTransId="{D5F2743E-5D57-4770-B293-5C52FB5A03DE}" sibTransId="{A9D78F4A-E4E1-4A91-85B7-1DEDFBEDD78A}"/>
    <dgm:cxn modelId="{FBEB02DE-B12D-43EF-8637-94F37AA7F9AE}" type="presOf" srcId="{A00CE9CE-5017-4FCB-8788-EB20A07F5CDF}" destId="{7156D5CE-4168-4F78-8B16-868768126BE2}" srcOrd="0" destOrd="0" presId="urn:microsoft.com/office/officeart/2005/8/layout/vList5"/>
    <dgm:cxn modelId="{53504DE4-F83B-46DB-B836-52D8538DB367}" type="presOf" srcId="{679F80CA-68C9-449C-83E1-8096A61C085E}" destId="{69FCD96F-29B4-465C-8EFA-FAD65568B61B}" srcOrd="0" destOrd="2" presId="urn:microsoft.com/office/officeart/2005/8/layout/vList5"/>
    <dgm:cxn modelId="{58AAC7F0-54E9-44B1-8EC7-67BC9E32D76A}" type="presOf" srcId="{AC45532C-127F-4468-80AD-660062F93FF8}" destId="{69FCD96F-29B4-465C-8EFA-FAD65568B61B}" srcOrd="0" destOrd="0" presId="urn:microsoft.com/office/officeart/2005/8/layout/vList5"/>
    <dgm:cxn modelId="{FE4221F6-058C-4C7F-80A0-B0D2711B3C58}" type="presParOf" srcId="{FD2CA9E1-0ED6-4E20-9F90-127E54878EF6}" destId="{5B641445-41BD-47E3-A7E0-75ABB41D621C}" srcOrd="0" destOrd="0" presId="urn:microsoft.com/office/officeart/2005/8/layout/vList5"/>
    <dgm:cxn modelId="{0E0BE7F0-EE29-4930-969C-3E3D61B2FB6C}" type="presParOf" srcId="{5B641445-41BD-47E3-A7E0-75ABB41D621C}" destId="{7F0B30E7-39B9-4A79-B1C9-35EB09F53745}" srcOrd="0" destOrd="0" presId="urn:microsoft.com/office/officeart/2005/8/layout/vList5"/>
    <dgm:cxn modelId="{DCDE9893-2D6B-43F6-819D-D2A6FCB48843}" type="presParOf" srcId="{5B641445-41BD-47E3-A7E0-75ABB41D621C}" destId="{69FCD96F-29B4-465C-8EFA-FAD65568B61B}" srcOrd="1" destOrd="0" presId="urn:microsoft.com/office/officeart/2005/8/layout/vList5"/>
    <dgm:cxn modelId="{EF98C195-751B-45BF-91EE-412A8EE17160}" type="presParOf" srcId="{FD2CA9E1-0ED6-4E20-9F90-127E54878EF6}" destId="{16B790ED-4199-436C-9C3B-82868A6985CA}" srcOrd="1" destOrd="0" presId="urn:microsoft.com/office/officeart/2005/8/layout/vList5"/>
    <dgm:cxn modelId="{967AC55E-B0E2-4AA7-BFD1-02C4FB1D268D}" type="presParOf" srcId="{FD2CA9E1-0ED6-4E20-9F90-127E54878EF6}" destId="{9DB4AC9E-9F57-40B7-B886-5D9C9E74CE92}" srcOrd="2" destOrd="0" presId="urn:microsoft.com/office/officeart/2005/8/layout/vList5"/>
    <dgm:cxn modelId="{DB03625E-80D9-4DD7-B21F-8CE7434C27F8}" type="presParOf" srcId="{9DB4AC9E-9F57-40B7-B886-5D9C9E74CE92}" destId="{60C901BF-54DC-4F09-AAE3-6E137A635D05}" srcOrd="0" destOrd="0" presId="urn:microsoft.com/office/officeart/2005/8/layout/vList5"/>
    <dgm:cxn modelId="{D4C631CD-DABC-437F-9941-6E99E7A136BF}" type="presParOf" srcId="{9DB4AC9E-9F57-40B7-B886-5D9C9E74CE92}" destId="{4F1681E2-37A1-4AE9-833C-992BF8E19FED}" srcOrd="1" destOrd="0" presId="urn:microsoft.com/office/officeart/2005/8/layout/vList5"/>
    <dgm:cxn modelId="{C1C2E370-8FA7-4D63-A470-2AB307515988}" type="presParOf" srcId="{FD2CA9E1-0ED6-4E20-9F90-127E54878EF6}" destId="{07DBAAD8-15C3-447F-A005-4F35AB0E8AC8}" srcOrd="3" destOrd="0" presId="urn:microsoft.com/office/officeart/2005/8/layout/vList5"/>
    <dgm:cxn modelId="{113CAC48-3B35-4A4F-9FFE-D74659447B5B}" type="presParOf" srcId="{FD2CA9E1-0ED6-4E20-9F90-127E54878EF6}" destId="{F7AE4B0B-6999-45AB-9680-6878D05FD81C}" srcOrd="4" destOrd="0" presId="urn:microsoft.com/office/officeart/2005/8/layout/vList5"/>
    <dgm:cxn modelId="{20A09439-1C4B-4487-821F-B9854A64095F}" type="presParOf" srcId="{F7AE4B0B-6999-45AB-9680-6878D05FD81C}" destId="{0EC663BB-A340-490C-AF2E-1D1854B70707}" srcOrd="0" destOrd="0" presId="urn:microsoft.com/office/officeart/2005/8/layout/vList5"/>
    <dgm:cxn modelId="{E20EA7E4-285B-4A5A-99AE-1B8B49A6DF9F}" type="presParOf" srcId="{F7AE4B0B-6999-45AB-9680-6878D05FD81C}" destId="{7156D5CE-4168-4F78-8B16-868768126BE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5E26B9-6493-449B-9ECF-4AA4FECA8573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A4F15D7B-4CC2-40E0-91CE-79CD6505D08B}">
      <dgm:prSet custT="1"/>
      <dgm:spPr/>
      <dgm:t>
        <a:bodyPr/>
        <a:lstStyle/>
        <a:p>
          <a:r>
            <a:rPr kumimoji="1" lang="ja-JP" altLang="en-US" sz="3200" dirty="0"/>
            <a:t>コスメ</a:t>
          </a:r>
          <a:endParaRPr lang="ja-JP" altLang="en-US" sz="3200" dirty="0"/>
        </a:p>
      </dgm:t>
    </dgm:pt>
    <dgm:pt modelId="{9F55E4A9-E70C-4B7D-89D7-881CFF36701B}" type="parTrans" cxnId="{2004B369-9D7E-444D-BBB2-5AB562479816}">
      <dgm:prSet/>
      <dgm:spPr/>
      <dgm:t>
        <a:bodyPr/>
        <a:lstStyle/>
        <a:p>
          <a:endParaRPr kumimoji="1" lang="ja-JP" altLang="en-US"/>
        </a:p>
      </dgm:t>
    </dgm:pt>
    <dgm:pt modelId="{6C1AB75F-568D-42EC-9058-731E677D9B99}" type="sibTrans" cxnId="{2004B369-9D7E-444D-BBB2-5AB562479816}">
      <dgm:prSet/>
      <dgm:spPr/>
      <dgm:t>
        <a:bodyPr/>
        <a:lstStyle/>
        <a:p>
          <a:endParaRPr kumimoji="1" lang="ja-JP" altLang="en-US"/>
        </a:p>
      </dgm:t>
    </dgm:pt>
    <dgm:pt modelId="{E94C4A12-1900-4C84-8E5C-A234C0C87E12}">
      <dgm:prSet custT="1"/>
      <dgm:spPr/>
      <dgm:t>
        <a:bodyPr/>
        <a:lstStyle/>
        <a:p>
          <a:r>
            <a:rPr kumimoji="1" lang="en-US" sz="2800" dirty="0"/>
            <a:t>Natural</a:t>
          </a:r>
          <a:r>
            <a:rPr kumimoji="1" lang="ja-JP" sz="2800" dirty="0"/>
            <a:t> </a:t>
          </a:r>
          <a:r>
            <a:rPr kumimoji="1" lang="en-US" sz="2800" dirty="0"/>
            <a:t>Cosmetics</a:t>
          </a:r>
          <a:r>
            <a:rPr kumimoji="1" lang="ja-JP" sz="2800" dirty="0"/>
            <a:t> </a:t>
          </a:r>
          <a:r>
            <a:rPr kumimoji="1" lang="en-US" sz="2800" dirty="0"/>
            <a:t>Alexa</a:t>
          </a:r>
          <a:endParaRPr lang="ja-JP" sz="2800" dirty="0"/>
        </a:p>
      </dgm:t>
    </dgm:pt>
    <dgm:pt modelId="{83256C1C-69C7-4E58-AE3D-2FB3A62E6C8E}" type="parTrans" cxnId="{657B786D-C0B1-45CE-82F6-EF4123C26045}">
      <dgm:prSet/>
      <dgm:spPr/>
      <dgm:t>
        <a:bodyPr/>
        <a:lstStyle/>
        <a:p>
          <a:endParaRPr kumimoji="1" lang="ja-JP" altLang="en-US"/>
        </a:p>
      </dgm:t>
    </dgm:pt>
    <dgm:pt modelId="{5563CDD2-AC6E-4284-BBC5-AD71699D5ABF}" type="sibTrans" cxnId="{657B786D-C0B1-45CE-82F6-EF4123C26045}">
      <dgm:prSet/>
      <dgm:spPr/>
      <dgm:t>
        <a:bodyPr/>
        <a:lstStyle/>
        <a:p>
          <a:endParaRPr kumimoji="1" lang="ja-JP" altLang="en-US"/>
        </a:p>
      </dgm:t>
    </dgm:pt>
    <dgm:pt modelId="{38E69E49-D67B-45E8-A44B-3BC405792AC2}">
      <dgm:prSet custT="1"/>
      <dgm:spPr/>
      <dgm:t>
        <a:bodyPr/>
        <a:lstStyle/>
        <a:p>
          <a:r>
            <a:rPr kumimoji="1" lang="ja-JP" altLang="en-US" sz="3200" dirty="0"/>
            <a:t>アパレル</a:t>
          </a:r>
          <a:endParaRPr lang="ja-JP" altLang="en-US" sz="3200" dirty="0"/>
        </a:p>
      </dgm:t>
    </dgm:pt>
    <dgm:pt modelId="{55F18E1B-F38E-4AF9-B84B-AE837EC90396}" type="parTrans" cxnId="{DD42C117-80E9-4628-90DD-7B8E73C7A6DC}">
      <dgm:prSet/>
      <dgm:spPr/>
      <dgm:t>
        <a:bodyPr/>
        <a:lstStyle/>
        <a:p>
          <a:endParaRPr kumimoji="1" lang="ja-JP" altLang="en-US"/>
        </a:p>
      </dgm:t>
    </dgm:pt>
    <dgm:pt modelId="{D3AAAB2B-B8B5-47EF-8C43-0CD1F780489C}" type="sibTrans" cxnId="{DD42C117-80E9-4628-90DD-7B8E73C7A6DC}">
      <dgm:prSet/>
      <dgm:spPr/>
      <dgm:t>
        <a:bodyPr/>
        <a:lstStyle/>
        <a:p>
          <a:endParaRPr kumimoji="1" lang="ja-JP" altLang="en-US"/>
        </a:p>
      </dgm:t>
    </dgm:pt>
    <dgm:pt modelId="{E2AD1765-A4BE-4ED6-9496-C192F02E8C1B}">
      <dgm:prSet custT="1"/>
      <dgm:spPr/>
      <dgm:t>
        <a:bodyPr/>
        <a:lstStyle/>
        <a:p>
          <a:r>
            <a:rPr kumimoji="1" lang="en-US" sz="2800"/>
            <a:t>Relax</a:t>
          </a:r>
          <a:r>
            <a:rPr kumimoji="1" lang="ja-JP" sz="2800"/>
            <a:t> </a:t>
          </a:r>
          <a:r>
            <a:rPr kumimoji="1" lang="en-US" sz="2800"/>
            <a:t>Angel</a:t>
          </a:r>
          <a:endParaRPr lang="ja-JP" sz="2800"/>
        </a:p>
      </dgm:t>
    </dgm:pt>
    <dgm:pt modelId="{7B79B8F7-4794-4837-8D16-04F0A0DD7FB6}" type="parTrans" cxnId="{0C7B2A05-41B4-40BC-8307-1BD1910325D1}">
      <dgm:prSet/>
      <dgm:spPr/>
      <dgm:t>
        <a:bodyPr/>
        <a:lstStyle/>
        <a:p>
          <a:endParaRPr kumimoji="1" lang="ja-JP" altLang="en-US"/>
        </a:p>
      </dgm:t>
    </dgm:pt>
    <dgm:pt modelId="{A6E11E59-1C38-4CBF-A2D3-F85A0D66CB8B}" type="sibTrans" cxnId="{0C7B2A05-41B4-40BC-8307-1BD1910325D1}">
      <dgm:prSet/>
      <dgm:spPr/>
      <dgm:t>
        <a:bodyPr/>
        <a:lstStyle/>
        <a:p>
          <a:endParaRPr kumimoji="1" lang="ja-JP" altLang="en-US"/>
        </a:p>
      </dgm:t>
    </dgm:pt>
    <dgm:pt modelId="{FD2CA9E1-0ED6-4E20-9F90-127E54878EF6}" type="pres">
      <dgm:prSet presAssocID="{BF5E26B9-6493-449B-9ECF-4AA4FECA8573}" presName="Name0" presStyleCnt="0">
        <dgm:presLayoutVars>
          <dgm:dir/>
          <dgm:animLvl val="lvl"/>
          <dgm:resizeHandles val="exact"/>
        </dgm:presLayoutVars>
      </dgm:prSet>
      <dgm:spPr/>
    </dgm:pt>
    <dgm:pt modelId="{48C682B5-1445-4326-80DC-30935693257C}" type="pres">
      <dgm:prSet presAssocID="{A4F15D7B-4CC2-40E0-91CE-79CD6505D08B}" presName="linNode" presStyleCnt="0"/>
      <dgm:spPr/>
    </dgm:pt>
    <dgm:pt modelId="{BDDD707A-E508-442F-A7B3-2ADF9E23059C}" type="pres">
      <dgm:prSet presAssocID="{A4F15D7B-4CC2-40E0-91CE-79CD6505D08B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2CBB048D-6F08-46B4-B93F-8DD386FAE3D6}" type="pres">
      <dgm:prSet presAssocID="{A4F15D7B-4CC2-40E0-91CE-79CD6505D08B}" presName="descendantText" presStyleLbl="alignAccFollowNode1" presStyleIdx="0" presStyleCnt="2" custLinFactNeighborY="518">
        <dgm:presLayoutVars>
          <dgm:bulletEnabled val="1"/>
        </dgm:presLayoutVars>
      </dgm:prSet>
      <dgm:spPr/>
    </dgm:pt>
    <dgm:pt modelId="{7A74B103-F23B-4836-94D6-6A687E3A11F4}" type="pres">
      <dgm:prSet presAssocID="{6C1AB75F-568D-42EC-9058-731E677D9B99}" presName="sp" presStyleCnt="0"/>
      <dgm:spPr/>
    </dgm:pt>
    <dgm:pt modelId="{0789FC10-E87A-4384-A30A-499D9EEFC0E2}" type="pres">
      <dgm:prSet presAssocID="{38E69E49-D67B-45E8-A44B-3BC405792AC2}" presName="linNode" presStyleCnt="0"/>
      <dgm:spPr/>
    </dgm:pt>
    <dgm:pt modelId="{E53D47EF-D282-4995-A550-27001897BE39}" type="pres">
      <dgm:prSet presAssocID="{38E69E49-D67B-45E8-A44B-3BC405792AC2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1AE2AB2F-AC56-4244-8219-9A5FF0F92A66}" type="pres">
      <dgm:prSet presAssocID="{38E69E49-D67B-45E8-A44B-3BC405792AC2}" presName="descendantText" presStyleLbl="alignAccFollowNode1" presStyleIdx="1" presStyleCnt="2" custLinFactNeighborY="518">
        <dgm:presLayoutVars>
          <dgm:bulletEnabled val="1"/>
        </dgm:presLayoutVars>
      </dgm:prSet>
      <dgm:spPr/>
    </dgm:pt>
  </dgm:ptLst>
  <dgm:cxnLst>
    <dgm:cxn modelId="{0C7B2A05-41B4-40BC-8307-1BD1910325D1}" srcId="{38E69E49-D67B-45E8-A44B-3BC405792AC2}" destId="{E2AD1765-A4BE-4ED6-9496-C192F02E8C1B}" srcOrd="0" destOrd="0" parTransId="{7B79B8F7-4794-4837-8D16-04F0A0DD7FB6}" sibTransId="{A6E11E59-1C38-4CBF-A2D3-F85A0D66CB8B}"/>
    <dgm:cxn modelId="{DD42C117-80E9-4628-90DD-7B8E73C7A6DC}" srcId="{BF5E26B9-6493-449B-9ECF-4AA4FECA8573}" destId="{38E69E49-D67B-45E8-A44B-3BC405792AC2}" srcOrd="1" destOrd="0" parTransId="{55F18E1B-F38E-4AF9-B84B-AE837EC90396}" sibTransId="{D3AAAB2B-B8B5-47EF-8C43-0CD1F780489C}"/>
    <dgm:cxn modelId="{1DF46F38-72D2-42B4-A88F-D73CDA38A0F3}" type="presOf" srcId="{38E69E49-D67B-45E8-A44B-3BC405792AC2}" destId="{E53D47EF-D282-4995-A550-27001897BE39}" srcOrd="0" destOrd="0" presId="urn:microsoft.com/office/officeart/2005/8/layout/vList5"/>
    <dgm:cxn modelId="{2004B369-9D7E-444D-BBB2-5AB562479816}" srcId="{BF5E26B9-6493-449B-9ECF-4AA4FECA8573}" destId="{A4F15D7B-4CC2-40E0-91CE-79CD6505D08B}" srcOrd="0" destOrd="0" parTransId="{9F55E4A9-E70C-4B7D-89D7-881CFF36701B}" sibTransId="{6C1AB75F-568D-42EC-9058-731E677D9B99}"/>
    <dgm:cxn modelId="{657B786D-C0B1-45CE-82F6-EF4123C26045}" srcId="{A4F15D7B-4CC2-40E0-91CE-79CD6505D08B}" destId="{E94C4A12-1900-4C84-8E5C-A234C0C87E12}" srcOrd="0" destOrd="0" parTransId="{83256C1C-69C7-4E58-AE3D-2FB3A62E6C8E}" sibTransId="{5563CDD2-AC6E-4284-BBC5-AD71699D5ABF}"/>
    <dgm:cxn modelId="{FEB75457-DEEA-4081-B875-D39A93CAE75E}" type="presOf" srcId="{BF5E26B9-6493-449B-9ECF-4AA4FECA8573}" destId="{FD2CA9E1-0ED6-4E20-9F90-127E54878EF6}" srcOrd="0" destOrd="0" presId="urn:microsoft.com/office/officeart/2005/8/layout/vList5"/>
    <dgm:cxn modelId="{3F534588-C861-4E19-BB5A-F267AE2AA490}" type="presOf" srcId="{A4F15D7B-4CC2-40E0-91CE-79CD6505D08B}" destId="{BDDD707A-E508-442F-A7B3-2ADF9E23059C}" srcOrd="0" destOrd="0" presId="urn:microsoft.com/office/officeart/2005/8/layout/vList5"/>
    <dgm:cxn modelId="{CF5C61E6-A778-4290-96AD-DD82B1F05178}" type="presOf" srcId="{E94C4A12-1900-4C84-8E5C-A234C0C87E12}" destId="{2CBB048D-6F08-46B4-B93F-8DD386FAE3D6}" srcOrd="0" destOrd="0" presId="urn:microsoft.com/office/officeart/2005/8/layout/vList5"/>
    <dgm:cxn modelId="{4F077BEA-6C78-4C26-BA6D-5182886970F7}" type="presOf" srcId="{E2AD1765-A4BE-4ED6-9496-C192F02E8C1B}" destId="{1AE2AB2F-AC56-4244-8219-9A5FF0F92A66}" srcOrd="0" destOrd="0" presId="urn:microsoft.com/office/officeart/2005/8/layout/vList5"/>
    <dgm:cxn modelId="{AC1C878D-E5FA-4AF8-B275-26C28A8F79D8}" type="presParOf" srcId="{FD2CA9E1-0ED6-4E20-9F90-127E54878EF6}" destId="{48C682B5-1445-4326-80DC-30935693257C}" srcOrd="0" destOrd="0" presId="urn:microsoft.com/office/officeart/2005/8/layout/vList5"/>
    <dgm:cxn modelId="{E4F7EEA7-9EBF-4D4E-A8C0-64202AC24926}" type="presParOf" srcId="{48C682B5-1445-4326-80DC-30935693257C}" destId="{BDDD707A-E508-442F-A7B3-2ADF9E23059C}" srcOrd="0" destOrd="0" presId="urn:microsoft.com/office/officeart/2005/8/layout/vList5"/>
    <dgm:cxn modelId="{E1B19E22-155A-43A2-8DA4-DD46DEFAFE73}" type="presParOf" srcId="{48C682B5-1445-4326-80DC-30935693257C}" destId="{2CBB048D-6F08-46B4-B93F-8DD386FAE3D6}" srcOrd="1" destOrd="0" presId="urn:microsoft.com/office/officeart/2005/8/layout/vList5"/>
    <dgm:cxn modelId="{C44165DC-09CB-4933-AD95-0F242302DE71}" type="presParOf" srcId="{FD2CA9E1-0ED6-4E20-9F90-127E54878EF6}" destId="{7A74B103-F23B-4836-94D6-6A687E3A11F4}" srcOrd="1" destOrd="0" presId="urn:microsoft.com/office/officeart/2005/8/layout/vList5"/>
    <dgm:cxn modelId="{65363386-56EB-40DC-8FC3-E739E07A4A5A}" type="presParOf" srcId="{FD2CA9E1-0ED6-4E20-9F90-127E54878EF6}" destId="{0789FC10-E87A-4384-A30A-499D9EEFC0E2}" srcOrd="2" destOrd="0" presId="urn:microsoft.com/office/officeart/2005/8/layout/vList5"/>
    <dgm:cxn modelId="{062BEE5F-6719-48A9-9186-F566AE0A6016}" type="presParOf" srcId="{0789FC10-E87A-4384-A30A-499D9EEFC0E2}" destId="{E53D47EF-D282-4995-A550-27001897BE39}" srcOrd="0" destOrd="0" presId="urn:microsoft.com/office/officeart/2005/8/layout/vList5"/>
    <dgm:cxn modelId="{9D298427-8F91-4F63-AB53-E41CE3AD0268}" type="presParOf" srcId="{0789FC10-E87A-4384-A30A-499D9EEFC0E2}" destId="{1AE2AB2F-AC56-4244-8219-9A5FF0F92A6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FCD96F-29B4-465C-8EFA-FAD65568B61B}">
      <dsp:nvSpPr>
        <dsp:cNvPr id="0" name=""/>
        <dsp:cNvSpPr/>
      </dsp:nvSpPr>
      <dsp:spPr>
        <a:xfrm rot="5400000">
          <a:off x="4314171" y="-1513157"/>
          <a:ext cx="1320328" cy="4681728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 dirty="0"/>
            <a:t>オーガニックレストラン「ブナの森」</a:t>
          </a:r>
          <a:endParaRPr lang="ja-JP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 dirty="0"/>
            <a:t>海鮮食堂「海原」</a:t>
          </a:r>
          <a:endParaRPr lang="ja-JP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鉄板焼き「桐生」</a:t>
          </a:r>
          <a:endParaRPr lang="ja-JP" sz="1700" kern="1200"/>
        </a:p>
      </dsp:txBody>
      <dsp:txXfrm rot="-5400000">
        <a:off x="2633472" y="231995"/>
        <a:ext cx="4617275" cy="1191422"/>
      </dsp:txXfrm>
    </dsp:sp>
    <dsp:sp modelId="{7F0B30E7-39B9-4A79-B1C9-35EB09F53745}">
      <dsp:nvSpPr>
        <dsp:cNvPr id="0" name=""/>
        <dsp:cNvSpPr/>
      </dsp:nvSpPr>
      <dsp:spPr>
        <a:xfrm>
          <a:off x="0" y="2500"/>
          <a:ext cx="2633472" cy="165041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レストラン</a:t>
          </a:r>
          <a:endParaRPr lang="ja-JP" altLang="en-US" sz="2800" kern="1200" dirty="0"/>
        </a:p>
      </dsp:txBody>
      <dsp:txXfrm>
        <a:off x="80566" y="83066"/>
        <a:ext cx="2472340" cy="1489278"/>
      </dsp:txXfrm>
    </dsp:sp>
    <dsp:sp modelId="{4F1681E2-37A1-4AE9-833C-992BF8E19FED}">
      <dsp:nvSpPr>
        <dsp:cNvPr id="0" name=""/>
        <dsp:cNvSpPr/>
      </dsp:nvSpPr>
      <dsp:spPr>
        <a:xfrm rot="5400000">
          <a:off x="4314171" y="219773"/>
          <a:ext cx="1320328" cy="4681728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2800" kern="1200" dirty="0"/>
            <a:t>Seaside Café Natural</a:t>
          </a:r>
          <a:endParaRPr lang="ja-JP" sz="2800" kern="1200" dirty="0"/>
        </a:p>
      </dsp:txBody>
      <dsp:txXfrm rot="-5400000">
        <a:off x="2633472" y="1964926"/>
        <a:ext cx="4617275" cy="1191422"/>
      </dsp:txXfrm>
    </dsp:sp>
    <dsp:sp modelId="{60C901BF-54DC-4F09-AAE3-6E137A635D05}">
      <dsp:nvSpPr>
        <dsp:cNvPr id="0" name=""/>
        <dsp:cNvSpPr/>
      </dsp:nvSpPr>
      <dsp:spPr>
        <a:xfrm>
          <a:off x="0" y="1735432"/>
          <a:ext cx="2633472" cy="165041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カフェ</a:t>
          </a:r>
          <a:endParaRPr lang="ja-JP" altLang="en-US" sz="2800" kern="1200" dirty="0"/>
        </a:p>
      </dsp:txBody>
      <dsp:txXfrm>
        <a:off x="80566" y="1815998"/>
        <a:ext cx="2472340" cy="1489278"/>
      </dsp:txXfrm>
    </dsp:sp>
    <dsp:sp modelId="{7156D5CE-4168-4F78-8B16-868768126BE2}">
      <dsp:nvSpPr>
        <dsp:cNvPr id="0" name=""/>
        <dsp:cNvSpPr/>
      </dsp:nvSpPr>
      <dsp:spPr>
        <a:xfrm rot="5400000">
          <a:off x="4314171" y="1952704"/>
          <a:ext cx="1320328" cy="4681728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ja-JP" sz="2400" kern="1200" dirty="0"/>
            <a:t>Natural</a:t>
          </a:r>
          <a:r>
            <a:rPr lang="ja-JP" altLang="en-US" sz="2400" kern="1200" dirty="0"/>
            <a:t> ケータリングサービス</a:t>
          </a:r>
          <a:endParaRPr lang="ja-JP" sz="2400" kern="1200" dirty="0"/>
        </a:p>
      </dsp:txBody>
      <dsp:txXfrm rot="-5400000">
        <a:off x="2633472" y="3697857"/>
        <a:ext cx="4617275" cy="1191422"/>
      </dsp:txXfrm>
    </dsp:sp>
    <dsp:sp modelId="{0EC663BB-A340-490C-AF2E-1D1854B70707}">
      <dsp:nvSpPr>
        <dsp:cNvPr id="0" name=""/>
        <dsp:cNvSpPr/>
      </dsp:nvSpPr>
      <dsp:spPr>
        <a:xfrm>
          <a:off x="0" y="3468363"/>
          <a:ext cx="2633472" cy="165041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800" kern="1200" dirty="0"/>
            <a:t>ケータリング</a:t>
          </a:r>
          <a:endParaRPr lang="ja-JP" sz="2800" kern="1200" dirty="0"/>
        </a:p>
      </dsp:txBody>
      <dsp:txXfrm>
        <a:off x="80566" y="3548929"/>
        <a:ext cx="2472340" cy="14892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BB048D-6F08-46B4-B93F-8DD386FAE3D6}">
      <dsp:nvSpPr>
        <dsp:cNvPr id="0" name=""/>
        <dsp:cNvSpPr/>
      </dsp:nvSpPr>
      <dsp:spPr>
        <a:xfrm rot="5400000">
          <a:off x="3975087" y="-1081388"/>
          <a:ext cx="1998497" cy="468172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2800" kern="1200" dirty="0"/>
            <a:t>Natural</a:t>
          </a:r>
          <a:r>
            <a:rPr kumimoji="1" lang="ja-JP" sz="2800" kern="1200" dirty="0"/>
            <a:t> </a:t>
          </a:r>
          <a:r>
            <a:rPr kumimoji="1" lang="en-US" sz="2800" kern="1200" dirty="0"/>
            <a:t>Cosmetics</a:t>
          </a:r>
          <a:r>
            <a:rPr kumimoji="1" lang="ja-JP" sz="2800" kern="1200" dirty="0"/>
            <a:t> </a:t>
          </a:r>
          <a:r>
            <a:rPr kumimoji="1" lang="en-US" sz="2800" kern="1200" dirty="0"/>
            <a:t>Alexa</a:t>
          </a:r>
          <a:endParaRPr lang="ja-JP" sz="2800" kern="1200" dirty="0"/>
        </a:p>
      </dsp:txBody>
      <dsp:txXfrm rot="-5400000">
        <a:off x="2633472" y="357786"/>
        <a:ext cx="4584169" cy="1803379"/>
      </dsp:txXfrm>
    </dsp:sp>
    <dsp:sp modelId="{BDDD707A-E508-442F-A7B3-2ADF9E23059C}">
      <dsp:nvSpPr>
        <dsp:cNvPr id="0" name=""/>
        <dsp:cNvSpPr/>
      </dsp:nvSpPr>
      <dsp:spPr>
        <a:xfrm>
          <a:off x="0" y="62"/>
          <a:ext cx="2633472" cy="249812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 dirty="0"/>
            <a:t>コスメ</a:t>
          </a:r>
          <a:endParaRPr lang="ja-JP" altLang="en-US" sz="3200" kern="1200" dirty="0"/>
        </a:p>
      </dsp:txBody>
      <dsp:txXfrm>
        <a:off x="121948" y="122010"/>
        <a:ext cx="2389576" cy="2254225"/>
      </dsp:txXfrm>
    </dsp:sp>
    <dsp:sp modelId="{1AE2AB2F-AC56-4244-8219-9A5FF0F92A66}">
      <dsp:nvSpPr>
        <dsp:cNvPr id="0" name=""/>
        <dsp:cNvSpPr/>
      </dsp:nvSpPr>
      <dsp:spPr>
        <a:xfrm rot="5400000">
          <a:off x="3975087" y="1541639"/>
          <a:ext cx="1998497" cy="468172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2800" kern="1200"/>
            <a:t>Relax</a:t>
          </a:r>
          <a:r>
            <a:rPr kumimoji="1" lang="ja-JP" sz="2800" kern="1200"/>
            <a:t> </a:t>
          </a:r>
          <a:r>
            <a:rPr kumimoji="1" lang="en-US" sz="2800" kern="1200"/>
            <a:t>Angel</a:t>
          </a:r>
          <a:endParaRPr lang="ja-JP" sz="2800" kern="1200"/>
        </a:p>
      </dsp:txBody>
      <dsp:txXfrm rot="-5400000">
        <a:off x="2633472" y="2980814"/>
        <a:ext cx="4584169" cy="1803379"/>
      </dsp:txXfrm>
    </dsp:sp>
    <dsp:sp modelId="{E53D47EF-D282-4995-A550-27001897BE39}">
      <dsp:nvSpPr>
        <dsp:cNvPr id="0" name=""/>
        <dsp:cNvSpPr/>
      </dsp:nvSpPr>
      <dsp:spPr>
        <a:xfrm>
          <a:off x="0" y="2623090"/>
          <a:ext cx="2633472" cy="249812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 dirty="0"/>
            <a:t>アパレル</a:t>
          </a:r>
          <a:endParaRPr lang="ja-JP" altLang="en-US" sz="3200" kern="1200" dirty="0"/>
        </a:p>
      </dsp:txBody>
      <dsp:txXfrm>
        <a:off x="121948" y="2745038"/>
        <a:ext cx="2389576" cy="22542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1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2001"/>
            <a:ext cx="2925319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189" indent="0" algn="ctr">
              <a:buNone/>
              <a:defRPr sz="2200"/>
            </a:lvl2pPr>
            <a:lvl3pPr marL="914377" indent="0" algn="ctr">
              <a:buNone/>
              <a:defRPr sz="22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>
              <a:defRPr/>
            </a:pPr>
            <a:fld id="{9317AE76-1F28-4620-BD52-D33C1A53C29E}" type="datetimeFigureOut">
              <a:rPr kumimoji="1" lang="ja-JP" altLang="en-US" smtClean="0">
                <a:solidFill>
                  <a:srgbClr val="000000">
                    <a:lumMod val="50000"/>
                    <a:lumOff val="50000"/>
                  </a:srgbClr>
                </a:solidFill>
                <a:latin typeface="Corbel" panose="020B0503020204020204"/>
                <a:ea typeface="ＭＳ ゴシック" panose="020B0609070205080204" pitchFamily="49" charset="-128"/>
              </a:rPr>
              <a:pPr defTabSz="457189">
                <a:defRPr/>
              </a:pPr>
              <a:t>2020/9/2</a:t>
            </a:fld>
            <a:endParaRPr kumimoji="1" lang="ja-JP" altLang="en-US">
              <a:solidFill>
                <a:srgbClr val="000000">
                  <a:lumMod val="50000"/>
                  <a:lumOff val="50000"/>
                </a:srgbClr>
              </a:solidFill>
              <a:latin typeface="Corbel" panose="020B0503020204020204"/>
              <a:ea typeface="ＭＳ ゴシック" panose="020B0609070205080204" pitchFamily="49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>
              <a:defRPr/>
            </a:pPr>
            <a:endParaRPr kumimoji="1" lang="ja-JP" altLang="en-US">
              <a:solidFill>
                <a:srgbClr val="000000">
                  <a:lumMod val="50000"/>
                  <a:lumOff val="50000"/>
                </a:srgbClr>
              </a:solidFill>
              <a:latin typeface="Corbel" panose="020B0503020204020204"/>
              <a:ea typeface="ＭＳ ゴシック" panose="020B0609070205080204" pitchFamily="49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>
              <a:defRPr/>
            </a:pPr>
            <a:fld id="{5ECBDDDC-1E32-4CDD-B249-2ED9365B3C34}" type="slidenum">
              <a:rPr kumimoji="1" lang="ja-JP" altLang="en-US" smtClean="0">
                <a:solidFill>
                  <a:srgbClr val="40BAD2"/>
                </a:solidFill>
                <a:latin typeface="Corbel" panose="020B0503020204020204"/>
                <a:ea typeface="ＭＳ ゴシック" panose="020B0609070205080204" pitchFamily="49" charset="-128"/>
              </a:rPr>
              <a:pPr defTabSz="457189">
                <a:defRPr/>
              </a:pPr>
              <a:t>‹#›</a:t>
            </a:fld>
            <a:endParaRPr kumimoji="1" lang="ja-JP" altLang="en-US">
              <a:solidFill>
                <a:srgbClr val="40BAD2"/>
              </a:solidFill>
              <a:latin typeface="Corbel" panose="020B0503020204020204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5035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2020/9/2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69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2020/9/2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10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>
              <a:defRPr/>
            </a:pPr>
            <a:fld id="{9317AE76-1F28-4620-BD52-D33C1A53C29E}" type="datetimeFigureOut">
              <a:rPr kumimoji="1" lang="ja-JP" altLang="en-US" smtClean="0">
                <a:solidFill>
                  <a:srgbClr val="000000">
                    <a:lumMod val="50000"/>
                    <a:lumOff val="50000"/>
                  </a:srgbClr>
                </a:solidFill>
                <a:latin typeface="Corbel" panose="020B0503020204020204"/>
                <a:ea typeface="ＭＳ ゴシック" panose="020B0609070205080204" pitchFamily="49" charset="-128"/>
              </a:rPr>
              <a:pPr defTabSz="457189">
                <a:defRPr/>
              </a:pPr>
              <a:t>2020/9/2</a:t>
            </a:fld>
            <a:endParaRPr kumimoji="1" lang="ja-JP" altLang="en-US">
              <a:solidFill>
                <a:srgbClr val="000000">
                  <a:lumMod val="50000"/>
                  <a:lumOff val="50000"/>
                </a:srgbClr>
              </a:solidFill>
              <a:latin typeface="Corbel" panose="020B0503020204020204"/>
              <a:ea typeface="ＭＳ ゴシック" panose="020B0609070205080204" pitchFamily="49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>
              <a:defRPr/>
            </a:pPr>
            <a:endParaRPr kumimoji="1" lang="ja-JP" altLang="en-US">
              <a:solidFill>
                <a:srgbClr val="000000">
                  <a:lumMod val="50000"/>
                  <a:lumOff val="50000"/>
                </a:srgbClr>
              </a:solidFill>
              <a:latin typeface="Corbel" panose="020B0503020204020204"/>
              <a:ea typeface="ＭＳ ゴシック" panose="020B0609070205080204" pitchFamily="49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>
              <a:defRPr/>
            </a:pPr>
            <a:fld id="{5ECBDDDC-1E32-4CDD-B249-2ED9365B3C34}" type="slidenum">
              <a:rPr kumimoji="1" lang="ja-JP" altLang="en-US" smtClean="0">
                <a:solidFill>
                  <a:srgbClr val="40BAD2"/>
                </a:solidFill>
                <a:latin typeface="Corbel" panose="020B0503020204020204"/>
                <a:ea typeface="ＭＳ ゴシック" panose="020B0609070205080204" pitchFamily="49" charset="-128"/>
              </a:rPr>
              <a:pPr defTabSz="457189">
                <a:defRPr/>
              </a:pPr>
              <a:t>‹#›</a:t>
            </a:fld>
            <a:endParaRPr kumimoji="1" lang="ja-JP" altLang="en-US">
              <a:solidFill>
                <a:srgbClr val="40BAD2"/>
              </a:solidFill>
              <a:latin typeface="Corbel" panose="020B0503020204020204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902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2020/9/2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7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2020/9/2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84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8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2020/9/2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20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2020/9/2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14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2020/9/2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01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2020/9/2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546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5" y="767419"/>
            <a:ext cx="8115231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AE76-1F28-4620-BD52-D33C1A53C29E}" type="datetimeFigureOut">
              <a:rPr kumimoji="1" lang="ja-JP" altLang="en-US" smtClean="0"/>
              <a:t>2020/9/2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2" y="6356352"/>
            <a:ext cx="5911517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527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758952"/>
            <a:ext cx="3443591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9"/>
            <a:ext cx="2947483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317AE76-1F28-4620-BD52-D33C1A53C29E}" type="datetimeFigureOut">
              <a:rPr kumimoji="1" lang="ja-JP" altLang="en-US" smtClean="0"/>
              <a:t>2020/9/2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2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7" y="6356352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5ECBDDDC-1E32-4CDD-B249-2ED9365B3C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8780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75" indent="-182875" algn="l" defTabSz="914377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783" indent="-182875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971" indent="-182875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160" indent="-182875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349" indent="-182875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69848" y="3429000"/>
            <a:ext cx="7315200" cy="1124712"/>
          </a:xfrm>
        </p:spPr>
        <p:txBody>
          <a:bodyPr>
            <a:normAutofit fontScale="90000"/>
          </a:bodyPr>
          <a:lstStyle/>
          <a:p>
            <a:br>
              <a:rPr lang="en-US" altLang="ja-JP" dirty="0">
                <a:latin typeface="+mj-ea"/>
              </a:rPr>
            </a:br>
            <a:r>
              <a:rPr lang="ja-JP" altLang="en-US" dirty="0">
                <a:latin typeface="+mj-ea"/>
              </a:rPr>
              <a:t>グループ概要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株式会社</a:t>
            </a:r>
            <a:r>
              <a:rPr lang="en-US" altLang="ja-JP"/>
              <a:t>FOM</a:t>
            </a:r>
            <a:r>
              <a:rPr lang="ja-JP" altLang="en-US"/>
              <a:t>ホールディングス</a:t>
            </a:r>
            <a:endParaRPr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1F48C72-B9A3-4C52-BDEB-9611803254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77" r="4672" b="33224"/>
          <a:stretch/>
        </p:blipFill>
        <p:spPr>
          <a:xfrm>
            <a:off x="1069848" y="2282666"/>
            <a:ext cx="6171611" cy="1286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44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事業紹介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0F105E8E-E871-45F8-A2C9-FA39090AA1A1}"/>
              </a:ext>
            </a:extLst>
          </p:cNvPr>
          <p:cNvSpPr/>
          <p:nvPr/>
        </p:nvSpPr>
        <p:spPr>
          <a:xfrm>
            <a:off x="4041019" y="768626"/>
            <a:ext cx="3600000" cy="5287617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2800" dirty="0">
                <a:solidFill>
                  <a:schemeClr val="tx1"/>
                </a:solidFill>
              </a:rPr>
              <a:t>Food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DF7F6D11-CA4B-414F-9AAC-1AA09EE2669B}"/>
              </a:ext>
            </a:extLst>
          </p:cNvPr>
          <p:cNvSpPr/>
          <p:nvPr/>
        </p:nvSpPr>
        <p:spPr>
          <a:xfrm>
            <a:off x="7811261" y="768627"/>
            <a:ext cx="3600000" cy="5287616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2800" dirty="0">
                <a:solidFill>
                  <a:schemeClr val="tx1"/>
                </a:solidFill>
              </a:rPr>
              <a:t>Fashion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16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グループ</a:t>
            </a:r>
            <a:br>
              <a:rPr lang="en-US" altLang="ja-JP"/>
            </a:br>
            <a:r>
              <a:rPr lang="ja-JP" altLang="en-US"/>
              <a:t>コンセプト</a:t>
            </a:r>
            <a:endParaRPr lang="ja-JP" altLang="en-US" dirty="0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68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グループ</a:t>
            </a:r>
            <a:br>
              <a:rPr lang="en-US" altLang="ja-JP" dirty="0"/>
            </a:br>
            <a:r>
              <a:rPr lang="ja-JP" altLang="en-US" dirty="0"/>
              <a:t>会社一覧</a:t>
            </a:r>
            <a:br>
              <a:rPr lang="en-US" altLang="ja-JP" dirty="0"/>
            </a:br>
            <a:r>
              <a:rPr lang="en-US" altLang="ja-JP" sz="4000" b="1" dirty="0"/>
              <a:t>-Food-</a:t>
            </a:r>
            <a:endParaRPr lang="ja-JP" altLang="en-US" sz="4000" b="1" dirty="0"/>
          </a:p>
        </p:txBody>
      </p:sp>
      <p:graphicFrame>
        <p:nvGraphicFramePr>
          <p:cNvPr id="9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537927"/>
              </p:ext>
            </p:extLst>
          </p:nvPr>
        </p:nvGraphicFramePr>
        <p:xfrm>
          <a:off x="3868739" y="863601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974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グループ</a:t>
            </a:r>
            <a:br>
              <a:rPr lang="en-US" altLang="ja-JP" dirty="0"/>
            </a:br>
            <a:r>
              <a:rPr lang="ja-JP" altLang="en-US" dirty="0"/>
              <a:t>会社一覧</a:t>
            </a:r>
            <a:br>
              <a:rPr lang="en-US" altLang="ja-JP" dirty="0"/>
            </a:br>
            <a:r>
              <a:rPr lang="en-US" altLang="ja-JP" sz="4000" b="1" dirty="0"/>
              <a:t>-Fashion-</a:t>
            </a:r>
            <a:endParaRPr lang="ja-JP" altLang="en-US" sz="4000" b="1" dirty="0"/>
          </a:p>
        </p:txBody>
      </p:sp>
      <p:graphicFrame>
        <p:nvGraphicFramePr>
          <p:cNvPr id="9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3298468"/>
              </p:ext>
            </p:extLst>
          </p:nvPr>
        </p:nvGraphicFramePr>
        <p:xfrm>
          <a:off x="3868739" y="863601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757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:push dir="u"/>
      </p:transition>
    </mc:Choice>
    <mc:Fallback xmlns="">
      <p:transition spd="slow" advClick="0" advTm="7000">
        <p:push dir="u"/>
      </p:transition>
    </mc:Fallback>
  </mc:AlternateContent>
</p:sld>
</file>

<file path=ppt/theme/theme1.xml><?xml version="1.0" encoding="utf-8"?>
<a:theme xmlns:a="http://schemas.openxmlformats.org/drawingml/2006/main" name="フレーム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TM03457475[[fn=フレーム]]</Template>
  <TotalTime>161</TotalTime>
  <Words>59</Words>
  <Application>Microsoft Office PowerPoint</Application>
  <PresentationFormat>ワイド画面</PresentationFormat>
  <Paragraphs>20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ゴシック</vt:lpstr>
      <vt:lpstr>游ゴシック</vt:lpstr>
      <vt:lpstr>游ゴシック Light</vt:lpstr>
      <vt:lpstr>Corbel</vt:lpstr>
      <vt:lpstr>Wingdings 2</vt:lpstr>
      <vt:lpstr>フレーム</vt:lpstr>
      <vt:lpstr> グループ概要</vt:lpstr>
      <vt:lpstr>事業紹介</vt:lpstr>
      <vt:lpstr>グループ コンセプト</vt:lpstr>
      <vt:lpstr>グループ 会社一覧 -Food-</vt:lpstr>
      <vt:lpstr>グループ 会社一覧 -Fashion-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グループ概要</dc:title>
  <dcterms:created xsi:type="dcterms:W3CDTF">2020-07-02T05:42:11Z</dcterms:created>
  <dcterms:modified xsi:type="dcterms:W3CDTF">2020-09-02T08:52:16Z</dcterms:modified>
  <cp:category/>
</cp:coreProperties>
</file>