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65" r:id="rId4"/>
    <p:sldId id="266" r:id="rId5"/>
    <p:sldId id="267" r:id="rId6"/>
    <p:sldId id="268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C8BBC8-C226-4F4D-9FB6-9BB8BCD38D03}" type="doc">
      <dgm:prSet loTypeId="urn:microsoft.com/office/officeart/2005/8/layout/radial3" loCatId="relationship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EB8CDAF-ED6A-4EFD-96BB-22C246473392}">
      <dgm:prSet phldrT="[テキスト]" custT="1"/>
      <dgm:spPr/>
      <dgm:t>
        <a:bodyPr lIns="0" tIns="0" rIns="0" bIns="0"/>
        <a:lstStyle/>
        <a:p>
          <a:r>
            <a:rPr kumimoji="1" lang="ja-JP" altLang="en-US" sz="2600" dirty="0"/>
            <a:t>トータル</a:t>
          </a:r>
          <a:endParaRPr kumimoji="1" lang="en-US" altLang="ja-JP" sz="2600" dirty="0"/>
        </a:p>
        <a:p>
          <a:r>
            <a:rPr kumimoji="1" lang="ja-JP" altLang="en-US" sz="2600" dirty="0"/>
            <a:t>プロデュース</a:t>
          </a:r>
        </a:p>
      </dgm:t>
    </dgm:pt>
    <dgm:pt modelId="{BCAA2B01-D714-499A-9D6C-DD675557B6FC}" type="parTrans" cxnId="{B32E5777-CA48-45D7-B588-B3CDA751A4E0}">
      <dgm:prSet/>
      <dgm:spPr/>
      <dgm:t>
        <a:bodyPr/>
        <a:lstStyle/>
        <a:p>
          <a:endParaRPr kumimoji="1" lang="ja-JP" altLang="en-US"/>
        </a:p>
      </dgm:t>
    </dgm:pt>
    <dgm:pt modelId="{BCEFC848-525A-45B1-91F2-F6A99F88EBAD}" type="sibTrans" cxnId="{B32E5777-CA48-45D7-B588-B3CDA751A4E0}">
      <dgm:prSet/>
      <dgm:spPr/>
      <dgm:t>
        <a:bodyPr/>
        <a:lstStyle/>
        <a:p>
          <a:endParaRPr kumimoji="1" lang="ja-JP" altLang="en-US"/>
        </a:p>
      </dgm:t>
    </dgm:pt>
    <dgm:pt modelId="{2502E2CE-65CA-44F7-A8E5-0522F9EA0538}">
      <dgm:prSet phldrT="[テキスト]" custT="1"/>
      <dgm:spPr/>
      <dgm:t>
        <a:bodyPr/>
        <a:lstStyle/>
        <a:p>
          <a:r>
            <a:rPr kumimoji="1" lang="ja-JP" altLang="en-US" sz="2000" dirty="0"/>
            <a:t>挙式</a:t>
          </a:r>
        </a:p>
      </dgm:t>
    </dgm:pt>
    <dgm:pt modelId="{DB88B4D2-8251-40E5-B377-877B06314227}" type="parTrans" cxnId="{B8FB563F-E0D8-487F-9723-9BED49FE5E9F}">
      <dgm:prSet/>
      <dgm:spPr/>
      <dgm:t>
        <a:bodyPr/>
        <a:lstStyle/>
        <a:p>
          <a:endParaRPr kumimoji="1" lang="ja-JP" altLang="en-US"/>
        </a:p>
      </dgm:t>
    </dgm:pt>
    <dgm:pt modelId="{8AD1140A-F775-4933-980A-2EA26C24C71E}" type="sibTrans" cxnId="{B8FB563F-E0D8-487F-9723-9BED49FE5E9F}">
      <dgm:prSet/>
      <dgm:spPr/>
      <dgm:t>
        <a:bodyPr/>
        <a:lstStyle/>
        <a:p>
          <a:endParaRPr kumimoji="1" lang="ja-JP" altLang="en-US"/>
        </a:p>
      </dgm:t>
    </dgm:pt>
    <dgm:pt modelId="{7998407E-15DD-4A9E-9007-A2BA50D26FBC}">
      <dgm:prSet phldrT="[テキスト]" custT="1"/>
      <dgm:spPr/>
      <dgm:t>
        <a:bodyPr/>
        <a:lstStyle/>
        <a:p>
          <a:r>
            <a:rPr kumimoji="1" lang="ja-JP" altLang="en-US" sz="2000" dirty="0"/>
            <a:t>披露宴</a:t>
          </a:r>
        </a:p>
      </dgm:t>
    </dgm:pt>
    <dgm:pt modelId="{1CF26294-1B44-4D98-829D-39F92EBAF0C5}" type="parTrans" cxnId="{917751F3-154B-458F-BB94-F4322FF82D6A}">
      <dgm:prSet/>
      <dgm:spPr/>
      <dgm:t>
        <a:bodyPr/>
        <a:lstStyle/>
        <a:p>
          <a:endParaRPr kumimoji="1" lang="ja-JP" altLang="en-US"/>
        </a:p>
      </dgm:t>
    </dgm:pt>
    <dgm:pt modelId="{204E5C0A-A89E-42BF-BF50-6767199FED71}" type="sibTrans" cxnId="{917751F3-154B-458F-BB94-F4322FF82D6A}">
      <dgm:prSet/>
      <dgm:spPr/>
      <dgm:t>
        <a:bodyPr/>
        <a:lstStyle/>
        <a:p>
          <a:endParaRPr kumimoji="1" lang="ja-JP" altLang="en-US"/>
        </a:p>
      </dgm:t>
    </dgm:pt>
    <dgm:pt modelId="{648D41C2-B9C6-4B96-969F-B55901383891}">
      <dgm:prSet phldrT="[テキスト]" custT="1"/>
      <dgm:spPr/>
      <dgm:t>
        <a:bodyPr/>
        <a:lstStyle/>
        <a:p>
          <a:r>
            <a:rPr kumimoji="1" lang="ja-JP" altLang="en-US" sz="2000" dirty="0"/>
            <a:t>引出物</a:t>
          </a:r>
        </a:p>
      </dgm:t>
    </dgm:pt>
    <dgm:pt modelId="{6C29CD94-86C0-408F-8D44-019AF7D54E0A}" type="parTrans" cxnId="{CCA21AAD-2812-413F-A40C-CE9D09FD6B85}">
      <dgm:prSet/>
      <dgm:spPr/>
      <dgm:t>
        <a:bodyPr/>
        <a:lstStyle/>
        <a:p>
          <a:endParaRPr kumimoji="1" lang="ja-JP" altLang="en-US"/>
        </a:p>
      </dgm:t>
    </dgm:pt>
    <dgm:pt modelId="{1DD6BCBA-4DE1-4433-AFE4-982627C0B817}" type="sibTrans" cxnId="{CCA21AAD-2812-413F-A40C-CE9D09FD6B85}">
      <dgm:prSet/>
      <dgm:spPr/>
      <dgm:t>
        <a:bodyPr/>
        <a:lstStyle/>
        <a:p>
          <a:endParaRPr kumimoji="1" lang="ja-JP" altLang="en-US"/>
        </a:p>
      </dgm:t>
    </dgm:pt>
    <dgm:pt modelId="{8EE8A300-6F8C-48A5-936B-8B52D1D4C101}">
      <dgm:prSet phldrT="[テキスト]" custT="1"/>
      <dgm:spPr/>
      <dgm:t>
        <a:bodyPr/>
        <a:lstStyle/>
        <a:p>
          <a:r>
            <a:rPr kumimoji="1" lang="ja-JP" altLang="en-US" sz="2000" dirty="0"/>
            <a:t>写真・ビデオ</a:t>
          </a:r>
        </a:p>
      </dgm:t>
    </dgm:pt>
    <dgm:pt modelId="{707B8ACC-44E2-4E03-A8AA-FA5A9C41CD7D}" type="parTrans" cxnId="{EF26A141-A834-49F3-BE84-F2B7239DC46D}">
      <dgm:prSet/>
      <dgm:spPr/>
      <dgm:t>
        <a:bodyPr/>
        <a:lstStyle/>
        <a:p>
          <a:endParaRPr kumimoji="1" lang="ja-JP" altLang="en-US"/>
        </a:p>
      </dgm:t>
    </dgm:pt>
    <dgm:pt modelId="{46F7F004-4506-437A-BBF8-C99CB7336D21}" type="sibTrans" cxnId="{EF26A141-A834-49F3-BE84-F2B7239DC46D}">
      <dgm:prSet/>
      <dgm:spPr/>
      <dgm:t>
        <a:bodyPr/>
        <a:lstStyle/>
        <a:p>
          <a:endParaRPr kumimoji="1" lang="ja-JP" altLang="en-US"/>
        </a:p>
      </dgm:t>
    </dgm:pt>
    <dgm:pt modelId="{3D1AF275-AD89-4725-AA7D-057B849E20AB}" type="pres">
      <dgm:prSet presAssocID="{41C8BBC8-C226-4F4D-9FB6-9BB8BCD38D03}" presName="composite" presStyleCnt="0">
        <dgm:presLayoutVars>
          <dgm:chMax val="1"/>
          <dgm:dir/>
          <dgm:resizeHandles val="exact"/>
        </dgm:presLayoutVars>
      </dgm:prSet>
      <dgm:spPr/>
    </dgm:pt>
    <dgm:pt modelId="{FA875D44-BC57-4E7A-B729-6280EC8A309E}" type="pres">
      <dgm:prSet presAssocID="{41C8BBC8-C226-4F4D-9FB6-9BB8BCD38D03}" presName="radial" presStyleCnt="0">
        <dgm:presLayoutVars>
          <dgm:animLvl val="ctr"/>
        </dgm:presLayoutVars>
      </dgm:prSet>
      <dgm:spPr/>
    </dgm:pt>
    <dgm:pt modelId="{3B2DAECA-2A4F-4C58-B5B7-080FF9E670FA}" type="pres">
      <dgm:prSet presAssocID="{6EB8CDAF-ED6A-4EFD-96BB-22C246473392}" presName="centerShape" presStyleLbl="vennNode1" presStyleIdx="0" presStyleCnt="5" custScaleX="105393" custScaleY="103888"/>
      <dgm:spPr/>
    </dgm:pt>
    <dgm:pt modelId="{CFC4893B-F0E0-4D92-8EDA-07BA11E66E47}" type="pres">
      <dgm:prSet presAssocID="{2502E2CE-65CA-44F7-A8E5-0522F9EA0538}" presName="node" presStyleLbl="vennNode1" presStyleIdx="1" presStyleCnt="5" custRadScaleRad="101040">
        <dgm:presLayoutVars>
          <dgm:bulletEnabled val="1"/>
        </dgm:presLayoutVars>
      </dgm:prSet>
      <dgm:spPr/>
    </dgm:pt>
    <dgm:pt modelId="{25034E56-17C1-4CBB-9B1B-F1538723EF18}" type="pres">
      <dgm:prSet presAssocID="{7998407E-15DD-4A9E-9007-A2BA50D26FBC}" presName="node" presStyleLbl="vennNode1" presStyleIdx="2" presStyleCnt="5" custRadScaleRad="108104">
        <dgm:presLayoutVars>
          <dgm:bulletEnabled val="1"/>
        </dgm:presLayoutVars>
      </dgm:prSet>
      <dgm:spPr/>
    </dgm:pt>
    <dgm:pt modelId="{ECD551FF-B913-4E27-9198-644D855B0B66}" type="pres">
      <dgm:prSet presAssocID="{648D41C2-B9C6-4B96-969F-B55901383891}" presName="node" presStyleLbl="vennNode1" presStyleIdx="3" presStyleCnt="5" custRadScaleRad="101013">
        <dgm:presLayoutVars>
          <dgm:bulletEnabled val="1"/>
        </dgm:presLayoutVars>
      </dgm:prSet>
      <dgm:spPr/>
    </dgm:pt>
    <dgm:pt modelId="{9E743765-FACA-4EBB-AB78-A06A87DAC0F2}" type="pres">
      <dgm:prSet presAssocID="{8EE8A300-6F8C-48A5-936B-8B52D1D4C101}" presName="node" presStyleLbl="vennNode1" presStyleIdx="4" presStyleCnt="5" custRadScaleRad="108104">
        <dgm:presLayoutVars>
          <dgm:bulletEnabled val="1"/>
        </dgm:presLayoutVars>
      </dgm:prSet>
      <dgm:spPr/>
    </dgm:pt>
  </dgm:ptLst>
  <dgm:cxnLst>
    <dgm:cxn modelId="{9D0A0B15-0485-4264-85F3-37625AE5AFB7}" type="presOf" srcId="{648D41C2-B9C6-4B96-969F-B55901383891}" destId="{ECD551FF-B913-4E27-9198-644D855B0B66}" srcOrd="0" destOrd="0" presId="urn:microsoft.com/office/officeart/2005/8/layout/radial3"/>
    <dgm:cxn modelId="{2C03172D-9CB1-4EEE-B8FB-20BB8C37A980}" type="presOf" srcId="{7998407E-15DD-4A9E-9007-A2BA50D26FBC}" destId="{25034E56-17C1-4CBB-9B1B-F1538723EF18}" srcOrd="0" destOrd="0" presId="urn:microsoft.com/office/officeart/2005/8/layout/radial3"/>
    <dgm:cxn modelId="{DCBB743D-8781-49AA-9666-A960A86924F2}" type="presOf" srcId="{2502E2CE-65CA-44F7-A8E5-0522F9EA0538}" destId="{CFC4893B-F0E0-4D92-8EDA-07BA11E66E47}" srcOrd="0" destOrd="0" presId="urn:microsoft.com/office/officeart/2005/8/layout/radial3"/>
    <dgm:cxn modelId="{B8FB563F-E0D8-487F-9723-9BED49FE5E9F}" srcId="{6EB8CDAF-ED6A-4EFD-96BB-22C246473392}" destId="{2502E2CE-65CA-44F7-A8E5-0522F9EA0538}" srcOrd="0" destOrd="0" parTransId="{DB88B4D2-8251-40E5-B377-877B06314227}" sibTransId="{8AD1140A-F775-4933-980A-2EA26C24C71E}"/>
    <dgm:cxn modelId="{EF26A141-A834-49F3-BE84-F2B7239DC46D}" srcId="{6EB8CDAF-ED6A-4EFD-96BB-22C246473392}" destId="{8EE8A300-6F8C-48A5-936B-8B52D1D4C101}" srcOrd="3" destOrd="0" parTransId="{707B8ACC-44E2-4E03-A8AA-FA5A9C41CD7D}" sibTransId="{46F7F004-4506-437A-BBF8-C99CB7336D21}"/>
    <dgm:cxn modelId="{35034277-A25B-43EF-A130-E5B0A5F23C58}" type="presOf" srcId="{6EB8CDAF-ED6A-4EFD-96BB-22C246473392}" destId="{3B2DAECA-2A4F-4C58-B5B7-080FF9E670FA}" srcOrd="0" destOrd="0" presId="urn:microsoft.com/office/officeart/2005/8/layout/radial3"/>
    <dgm:cxn modelId="{B32E5777-CA48-45D7-B588-B3CDA751A4E0}" srcId="{41C8BBC8-C226-4F4D-9FB6-9BB8BCD38D03}" destId="{6EB8CDAF-ED6A-4EFD-96BB-22C246473392}" srcOrd="0" destOrd="0" parTransId="{BCAA2B01-D714-499A-9D6C-DD675557B6FC}" sibTransId="{BCEFC848-525A-45B1-91F2-F6A99F88EBAD}"/>
    <dgm:cxn modelId="{1FCEBC8B-E53D-4F26-8807-B9D83F80849F}" type="presOf" srcId="{41C8BBC8-C226-4F4D-9FB6-9BB8BCD38D03}" destId="{3D1AF275-AD89-4725-AA7D-057B849E20AB}" srcOrd="0" destOrd="0" presId="urn:microsoft.com/office/officeart/2005/8/layout/radial3"/>
    <dgm:cxn modelId="{CCA21AAD-2812-413F-A40C-CE9D09FD6B85}" srcId="{6EB8CDAF-ED6A-4EFD-96BB-22C246473392}" destId="{648D41C2-B9C6-4B96-969F-B55901383891}" srcOrd="2" destOrd="0" parTransId="{6C29CD94-86C0-408F-8D44-019AF7D54E0A}" sibTransId="{1DD6BCBA-4DE1-4433-AFE4-982627C0B817}"/>
    <dgm:cxn modelId="{709817CB-F25A-48F3-9B22-35E67DCF8871}" type="presOf" srcId="{8EE8A300-6F8C-48A5-936B-8B52D1D4C101}" destId="{9E743765-FACA-4EBB-AB78-A06A87DAC0F2}" srcOrd="0" destOrd="0" presId="urn:microsoft.com/office/officeart/2005/8/layout/radial3"/>
    <dgm:cxn modelId="{917751F3-154B-458F-BB94-F4322FF82D6A}" srcId="{6EB8CDAF-ED6A-4EFD-96BB-22C246473392}" destId="{7998407E-15DD-4A9E-9007-A2BA50D26FBC}" srcOrd="1" destOrd="0" parTransId="{1CF26294-1B44-4D98-829D-39F92EBAF0C5}" sibTransId="{204E5C0A-A89E-42BF-BF50-6767199FED71}"/>
    <dgm:cxn modelId="{031E755A-7C77-4720-8A4C-A94C7221DD3E}" type="presParOf" srcId="{3D1AF275-AD89-4725-AA7D-057B849E20AB}" destId="{FA875D44-BC57-4E7A-B729-6280EC8A309E}" srcOrd="0" destOrd="0" presId="urn:microsoft.com/office/officeart/2005/8/layout/radial3"/>
    <dgm:cxn modelId="{249F10A6-1BF1-4450-836C-1A2F54C5D226}" type="presParOf" srcId="{FA875D44-BC57-4E7A-B729-6280EC8A309E}" destId="{3B2DAECA-2A4F-4C58-B5B7-080FF9E670FA}" srcOrd="0" destOrd="0" presId="urn:microsoft.com/office/officeart/2005/8/layout/radial3"/>
    <dgm:cxn modelId="{00167634-156F-45FD-944C-7468A75CCC60}" type="presParOf" srcId="{FA875D44-BC57-4E7A-B729-6280EC8A309E}" destId="{CFC4893B-F0E0-4D92-8EDA-07BA11E66E47}" srcOrd="1" destOrd="0" presId="urn:microsoft.com/office/officeart/2005/8/layout/radial3"/>
    <dgm:cxn modelId="{19F2BEAA-2DBE-48B5-8A29-851515D18E4B}" type="presParOf" srcId="{FA875D44-BC57-4E7A-B729-6280EC8A309E}" destId="{25034E56-17C1-4CBB-9B1B-F1538723EF18}" srcOrd="2" destOrd="0" presId="urn:microsoft.com/office/officeart/2005/8/layout/radial3"/>
    <dgm:cxn modelId="{D549D988-D665-4F7D-9875-8436B2374E14}" type="presParOf" srcId="{FA875D44-BC57-4E7A-B729-6280EC8A309E}" destId="{ECD551FF-B913-4E27-9198-644D855B0B66}" srcOrd="3" destOrd="0" presId="urn:microsoft.com/office/officeart/2005/8/layout/radial3"/>
    <dgm:cxn modelId="{8A72DD87-810E-4A0E-87C3-FE1BCF2D900C}" type="presParOf" srcId="{FA875D44-BC57-4E7A-B729-6280EC8A309E}" destId="{9E743765-FACA-4EBB-AB78-A06A87DAC0F2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2DAECA-2A4F-4C58-B5B7-080FF9E670FA}">
      <dsp:nvSpPr>
        <dsp:cNvPr id="0" name=""/>
        <dsp:cNvSpPr/>
      </dsp:nvSpPr>
      <dsp:spPr>
        <a:xfrm>
          <a:off x="1297959" y="913302"/>
          <a:ext cx="2519990" cy="248400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600" kern="1200" dirty="0"/>
            <a:t>トータル</a:t>
          </a:r>
          <a:endParaRPr kumimoji="1" lang="en-US" altLang="ja-JP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600" kern="1200" dirty="0"/>
            <a:t>プロデュース</a:t>
          </a:r>
        </a:p>
      </dsp:txBody>
      <dsp:txXfrm>
        <a:off x="1667003" y="1277076"/>
        <a:ext cx="1781902" cy="1756457"/>
      </dsp:txXfrm>
    </dsp:sp>
    <dsp:sp modelId="{CFC4893B-F0E0-4D92-8EDA-07BA11E66E47}">
      <dsp:nvSpPr>
        <dsp:cNvPr id="0" name=""/>
        <dsp:cNvSpPr/>
      </dsp:nvSpPr>
      <dsp:spPr>
        <a:xfrm>
          <a:off x="1960194" y="0"/>
          <a:ext cx="1195520" cy="1195520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挙式</a:t>
          </a:r>
        </a:p>
      </dsp:txBody>
      <dsp:txXfrm>
        <a:off x="2135274" y="175080"/>
        <a:ext cx="845360" cy="845360"/>
      </dsp:txXfrm>
    </dsp:sp>
    <dsp:sp modelId="{25034E56-17C1-4CBB-9B1B-F1538723EF18}">
      <dsp:nvSpPr>
        <dsp:cNvPr id="0" name=""/>
        <dsp:cNvSpPr/>
      </dsp:nvSpPr>
      <dsp:spPr>
        <a:xfrm>
          <a:off x="3643501" y="1557544"/>
          <a:ext cx="1195520" cy="119552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披露宴</a:t>
          </a:r>
        </a:p>
      </dsp:txBody>
      <dsp:txXfrm>
        <a:off x="3818581" y="1732624"/>
        <a:ext cx="845360" cy="845360"/>
      </dsp:txXfrm>
    </dsp:sp>
    <dsp:sp modelId="{ECD551FF-B913-4E27-9198-644D855B0B66}">
      <dsp:nvSpPr>
        <dsp:cNvPr id="0" name=""/>
        <dsp:cNvSpPr/>
      </dsp:nvSpPr>
      <dsp:spPr>
        <a:xfrm>
          <a:off x="1960194" y="3115089"/>
          <a:ext cx="1195520" cy="119552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引出物</a:t>
          </a:r>
        </a:p>
      </dsp:txBody>
      <dsp:txXfrm>
        <a:off x="2135274" y="3290169"/>
        <a:ext cx="845360" cy="845360"/>
      </dsp:txXfrm>
    </dsp:sp>
    <dsp:sp modelId="{9E743765-FACA-4EBB-AB78-A06A87DAC0F2}">
      <dsp:nvSpPr>
        <dsp:cNvPr id="0" name=""/>
        <dsp:cNvSpPr/>
      </dsp:nvSpPr>
      <dsp:spPr>
        <a:xfrm>
          <a:off x="276887" y="1557544"/>
          <a:ext cx="1195520" cy="1195520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写真・ビデオ</a:t>
          </a:r>
        </a:p>
      </dsp:txBody>
      <dsp:txXfrm>
        <a:off x="451967" y="1732624"/>
        <a:ext cx="845360" cy="845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Autofit/>
          </a:bodyPr>
          <a:lstStyle>
            <a:lvl1pPr algn="ctr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BEF314-0324-4FC7-B238-B521AB7DE266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2020/7/27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FA83F0-E3D7-46BE-8B26-67130BFBE26A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22944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BEF314-0324-4FC7-B238-B521AB7DE266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2020/7/27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FA83F0-E3D7-46BE-8B26-67130BFBE26A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518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BEF314-0324-4FC7-B238-B521AB7DE266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2020/7/27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FA83F0-E3D7-46BE-8B26-67130BFBE26A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3749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BEF314-0324-4FC7-B238-B521AB7DE266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2020/7/27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FA83F0-E3D7-46BE-8B26-67130BFBE26A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309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BEF314-0324-4FC7-B238-B521AB7DE266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2020/7/27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FA83F0-E3D7-46BE-8B26-67130BFBE26A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  <a:uLnTx/>
                <a:uFillTx/>
                <a:latin typeface="Calisto MT" panose="020406030505050303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  <a:uLnTx/>
              <a:uFillTx/>
              <a:latin typeface="Calisto MT" panose="020406030505050303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9950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BBEF314-0324-4FC7-B238-B521AB7DE266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77FA83F0-E3D7-46BE-8B26-67130BFBE2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1302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kumimoji="1"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kumimoji="1"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70693" y="1220400"/>
            <a:ext cx="9440034" cy="1828801"/>
          </a:xfrm>
        </p:spPr>
        <p:txBody>
          <a:bodyPr/>
          <a:lstStyle/>
          <a:p>
            <a:r>
              <a:rPr lang="en-US" altLang="ja-JP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Flower</a:t>
            </a:r>
            <a:r>
              <a:rPr lang="ja-JP" alt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ja-JP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Wedding</a:t>
            </a:r>
            <a:r>
              <a:rPr lang="ja-JP" alt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ja-JP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Plan</a:t>
            </a:r>
            <a:endParaRPr kumimoji="1" lang="ja-JP" altLang="en-US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0693" y="3128400"/>
            <a:ext cx="9440034" cy="1049867"/>
          </a:xfrm>
        </p:spPr>
        <p:txBody>
          <a:bodyPr/>
          <a:lstStyle/>
          <a:p>
            <a:r>
              <a:rPr kumimoji="1" lang="ja-JP" altLang="en-US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竹芝ベルホテル</a:t>
            </a:r>
          </a:p>
        </p:txBody>
      </p:sp>
    </p:spTree>
    <p:extLst>
      <p:ext uri="{BB962C8B-B14F-4D97-AF65-F5344CB8AC3E}">
        <p14:creationId xmlns:p14="http://schemas.microsoft.com/office/powerpoint/2010/main" val="2957806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Flower</a:t>
            </a:r>
            <a:r>
              <a:rPr kumimoji="1" lang="ja-JP" altLang="en-US"/>
              <a:t> </a:t>
            </a:r>
            <a:r>
              <a:rPr kumimoji="1" lang="en-US" altLang="ja-JP"/>
              <a:t>Wedding</a:t>
            </a:r>
            <a:r>
              <a:rPr kumimoji="1" lang="ja-JP" altLang="en-US"/>
              <a:t> </a:t>
            </a:r>
            <a:r>
              <a:rPr kumimoji="1" lang="en-US" altLang="ja-JP"/>
              <a:t>Plan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4294967295"/>
          </p:nvPr>
        </p:nvSpPr>
        <p:spPr>
          <a:xfrm>
            <a:off x="685800" y="1795811"/>
            <a:ext cx="10820400" cy="4659312"/>
          </a:xfrm>
          <a:prstGeom prst="hear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ja-JP" altLang="en-US" sz="2400" dirty="0"/>
              <a:t>ウェディングフラワーのデザインで世界的に有名な</a:t>
            </a:r>
            <a:endParaRPr lang="en-US" altLang="ja-JP" sz="2400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ja-JP" altLang="en-US" sz="2400" dirty="0"/>
              <a:t>フラワーデザイナー</a:t>
            </a:r>
            <a:r>
              <a:rPr lang="en-US" altLang="ja-JP" sz="2800" i="1" dirty="0"/>
              <a:t>KEN</a:t>
            </a:r>
            <a:r>
              <a:rPr lang="ja-JP" altLang="en-US" sz="2800" i="1" dirty="0"/>
              <a:t> </a:t>
            </a:r>
            <a:r>
              <a:rPr lang="en-US" altLang="ja-JP" sz="2800" i="1" dirty="0"/>
              <a:t>TANAKA</a:t>
            </a:r>
            <a:r>
              <a:rPr lang="ja-JP" altLang="en-US" sz="2400" dirty="0"/>
              <a:t>による演出で</a:t>
            </a:r>
            <a:endParaRPr lang="en-US" altLang="ja-JP" sz="2400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ja-JP" altLang="en-US" sz="2400" dirty="0"/>
              <a:t>あなたの結婚式を特別なものにしませんか？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381999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400" dirty="0"/>
              <a:t>Flower</a:t>
            </a:r>
            <a:r>
              <a:rPr kumimoji="1" lang="ja-JP" altLang="en-US" sz="4400" dirty="0"/>
              <a:t> </a:t>
            </a:r>
            <a:r>
              <a:rPr kumimoji="1" lang="en-US" altLang="ja-JP" sz="4400" dirty="0"/>
              <a:t>Wedding</a:t>
            </a:r>
            <a:r>
              <a:rPr kumimoji="1" lang="ja-JP" altLang="en-US" sz="4400" dirty="0"/>
              <a:t> </a:t>
            </a:r>
            <a:r>
              <a:rPr kumimoji="1" lang="en-US" altLang="ja-JP" sz="4400" dirty="0"/>
              <a:t>Plan</a:t>
            </a:r>
            <a:r>
              <a:rPr kumimoji="1" lang="ja-JP" altLang="en-US" sz="4400" dirty="0"/>
              <a:t>のコンセプト</a:t>
            </a:r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sz="half" idx="1"/>
          </p:nvPr>
        </p:nvGraphicFramePr>
        <p:xfrm>
          <a:off x="1316421" y="1907629"/>
          <a:ext cx="5115910" cy="43106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668814" y="2194559"/>
            <a:ext cx="4837386" cy="4024125"/>
          </a:xfrm>
        </p:spPr>
        <p:txBody>
          <a:bodyPr anchor="ctr"/>
          <a:lstStyle/>
          <a:p>
            <a:pPr marL="0" indent="0">
              <a:lnSpc>
                <a:spcPct val="150000"/>
              </a:lnSpc>
              <a:buNone/>
            </a:pPr>
            <a:r>
              <a:rPr lang="ja-JP" altLang="en-US" dirty="0"/>
              <a:t>ご要望やご予算に応じて、格調高いウェディングからパーティ風なアレンジまでトータルでプロデュースします。</a:t>
            </a:r>
          </a:p>
          <a:p>
            <a:pPr marL="0" indent="0">
              <a:lnSpc>
                <a:spcPct val="150000"/>
              </a:lnSpc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7590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Flower</a:t>
            </a:r>
            <a:r>
              <a:rPr lang="ja-JP" altLang="en-US" dirty="0"/>
              <a:t> </a:t>
            </a:r>
            <a:r>
              <a:rPr lang="en-US" altLang="ja-JP" dirty="0"/>
              <a:t>Wedding</a:t>
            </a:r>
            <a:r>
              <a:rPr lang="ja-JP" altLang="en-US" dirty="0"/>
              <a:t> </a:t>
            </a:r>
            <a:r>
              <a:rPr lang="en-US" altLang="ja-JP" dirty="0"/>
              <a:t>Plan</a:t>
            </a:r>
            <a:r>
              <a:rPr lang="ja-JP" altLang="en-US" dirty="0"/>
              <a:t>の概要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269302"/>
          </a:xfrm>
        </p:spPr>
        <p:txBody>
          <a:bodyPr numCol="1" spcCol="0">
            <a:normAutofit fontScale="40000" lnSpcReduction="20000"/>
          </a:bodyPr>
          <a:lstStyle/>
          <a:p>
            <a:pPr>
              <a:spcAft>
                <a:spcPts val="600"/>
              </a:spcAft>
              <a:buClr>
                <a:schemeClr val="accent6"/>
              </a:buClr>
              <a:buSzPct val="100000"/>
              <a:buFont typeface="Wingdings" panose="05000000000000000000" pitchFamily="2" charset="2"/>
              <a:buChar char="u"/>
            </a:pPr>
            <a:r>
              <a:rPr lang="ja-JP" altLang="en-US" sz="2300" dirty="0"/>
              <a:t>期間</a:t>
            </a:r>
            <a:endParaRPr lang="en-US" altLang="ja-JP" sz="2300" dirty="0"/>
          </a:p>
          <a:p>
            <a:pPr lvl="1"/>
            <a:r>
              <a:rPr lang="en-US" altLang="ja-JP"/>
              <a:t>2020</a:t>
            </a:r>
            <a:r>
              <a:rPr lang="ja-JP" altLang="en-US"/>
              <a:t>年</a:t>
            </a:r>
            <a:r>
              <a:rPr lang="en-US" altLang="ja-JP" dirty="0"/>
              <a:t>5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30</a:t>
            </a:r>
            <a:r>
              <a:rPr lang="ja-JP" altLang="en-US" dirty="0"/>
              <a:t>日</a:t>
            </a:r>
            <a:endParaRPr lang="en-US" altLang="ja-JP" dirty="0"/>
          </a:p>
          <a:p>
            <a:pPr>
              <a:buClr>
                <a:schemeClr val="accent6"/>
              </a:buClr>
              <a:buSzPct val="100000"/>
              <a:buFont typeface="Wingdings" panose="05000000000000000000" pitchFamily="2" charset="2"/>
              <a:buChar char="u"/>
            </a:pPr>
            <a:r>
              <a:rPr lang="ja-JP" altLang="en-US" sz="2300" dirty="0"/>
              <a:t>料金（税込）</a:t>
            </a:r>
          </a:p>
          <a:p>
            <a:pPr lvl="1">
              <a:lnSpc>
                <a:spcPct val="120000"/>
              </a:lnSpc>
            </a:pPr>
            <a:r>
              <a:rPr lang="en-US" altLang="ja-JP" dirty="0"/>
              <a:t>30</a:t>
            </a:r>
            <a:r>
              <a:rPr lang="ja-JP" altLang="en-US" dirty="0"/>
              <a:t>名様　</a:t>
            </a:r>
            <a:r>
              <a:rPr lang="en-US" altLang="ja-JP" dirty="0"/>
              <a:t>1,000,000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※1</a:t>
            </a:r>
            <a:r>
              <a:rPr lang="ja-JP" altLang="en-US" dirty="0"/>
              <a:t>名様追加料金　</a:t>
            </a:r>
            <a:r>
              <a:rPr lang="en-US" altLang="ja-JP" dirty="0"/>
              <a:t>20,000</a:t>
            </a:r>
            <a:r>
              <a:rPr lang="ja-JP" altLang="en-US" dirty="0"/>
              <a:t>円</a:t>
            </a:r>
            <a:endParaRPr lang="en-US" altLang="ja-JP" dirty="0"/>
          </a:p>
          <a:p>
            <a:pPr>
              <a:buClr>
                <a:schemeClr val="accent6"/>
              </a:buClr>
              <a:buSzPct val="100000"/>
              <a:buFont typeface="Wingdings" panose="05000000000000000000" pitchFamily="2" charset="2"/>
              <a:buChar char="u"/>
            </a:pPr>
            <a:r>
              <a:rPr lang="ja-JP" altLang="en-US" sz="2300" dirty="0"/>
              <a:t>料金に含まれるもの</a:t>
            </a:r>
          </a:p>
          <a:p>
            <a:pPr lvl="1">
              <a:lnSpc>
                <a:spcPct val="120000"/>
              </a:lnSpc>
              <a:spcAft>
                <a:spcPts val="300"/>
              </a:spcAft>
            </a:pPr>
            <a:r>
              <a:rPr lang="ja-JP" altLang="en-US" dirty="0"/>
              <a:t>フラワーデザイナー</a:t>
            </a:r>
            <a:r>
              <a:rPr lang="en-US" altLang="ja-JP" dirty="0"/>
              <a:t>KEN</a:t>
            </a:r>
            <a:r>
              <a:rPr lang="ja-JP" altLang="en-US" dirty="0"/>
              <a:t> </a:t>
            </a:r>
            <a:r>
              <a:rPr lang="en-US" altLang="ja-JP" dirty="0"/>
              <a:t>TANAKA</a:t>
            </a:r>
            <a:r>
              <a:rPr lang="ja-JP" altLang="en-US" dirty="0"/>
              <a:t>による会場装花・ブーケ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料理（フランス料理・日本料理いずれか）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飲み物（フリードリンク）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ウェディングケーキ　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衣装（新郎洋装</a:t>
            </a:r>
            <a:r>
              <a:rPr lang="en-US" altLang="ja-JP" dirty="0"/>
              <a:t>2</a:t>
            </a:r>
            <a:r>
              <a:rPr lang="ja-JP" altLang="en-US" dirty="0"/>
              <a:t>着・新婦洋装</a:t>
            </a:r>
            <a:r>
              <a:rPr lang="en-US" altLang="ja-JP" dirty="0"/>
              <a:t>2</a:t>
            </a:r>
            <a:r>
              <a:rPr lang="ja-JP" altLang="en-US" dirty="0"/>
              <a:t>着）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美容着付け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介添料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室料（披露宴会場・親族控室</a:t>
            </a:r>
            <a:r>
              <a:rPr lang="en-US" altLang="ja-JP" dirty="0"/>
              <a:t>2</a:t>
            </a:r>
            <a:r>
              <a:rPr lang="ja-JP" altLang="en-US" dirty="0"/>
              <a:t>室）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会場設営・音響・照明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司会　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ペーパーアイテム（招待状・席札・席次表）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スクリーン・プロジェクター　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ゲストブック</a:t>
            </a:r>
            <a:endParaRPr lang="en-US" altLang="ja-JP" dirty="0"/>
          </a:p>
          <a:p>
            <a:pPr lvl="1">
              <a:spcAft>
                <a:spcPts val="300"/>
              </a:spcAft>
            </a:pPr>
            <a:r>
              <a:rPr lang="ja-JP" altLang="en-US" dirty="0"/>
              <a:t>写真・ビデオ撮影</a:t>
            </a:r>
            <a:endParaRPr lang="en-US" altLang="ja-JP" dirty="0"/>
          </a:p>
          <a:p>
            <a:pPr>
              <a:buClr>
                <a:schemeClr val="accent6"/>
              </a:buClr>
              <a:buSzPct val="100000"/>
              <a:buFont typeface="Wingdings" panose="05000000000000000000" pitchFamily="2" charset="2"/>
              <a:buChar char="u"/>
            </a:pPr>
            <a:r>
              <a:rPr lang="ja-JP" altLang="en-US" sz="2300" dirty="0"/>
              <a:t>特典</a:t>
            </a:r>
            <a:endParaRPr lang="en-US" altLang="ja-JP" sz="2300" dirty="0"/>
          </a:p>
          <a:p>
            <a:pPr lvl="1"/>
            <a:r>
              <a:rPr lang="ja-JP" altLang="en-US" dirty="0"/>
              <a:t>新郎新婦をスイートルームにご招待（</a:t>
            </a:r>
            <a:r>
              <a:rPr lang="en-US" altLang="ja-JP" dirty="0"/>
              <a:t>1</a:t>
            </a:r>
            <a:r>
              <a:rPr lang="ja-JP" altLang="en-US" dirty="0"/>
              <a:t>泊）</a:t>
            </a:r>
            <a:endParaRPr lang="en-US" altLang="ja-JP" dirty="0"/>
          </a:p>
          <a:p>
            <a:pPr lvl="1"/>
            <a:r>
              <a:rPr lang="ja-JP" altLang="en-US" dirty="0"/>
              <a:t>ご列席者のご宿泊ご優待</a:t>
            </a:r>
            <a:endParaRPr lang="en-US" altLang="ja-JP" dirty="0"/>
          </a:p>
          <a:p>
            <a:pPr lvl="1"/>
            <a:r>
              <a:rPr lang="ja-JP" altLang="en-US" dirty="0"/>
              <a:t>ハネムーンご優待（提携会社ご利用の場合）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94019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イメージ映像</a:t>
            </a:r>
            <a:endParaRPr lang="ja-JP" altLang="en-US" dirty="0"/>
          </a:p>
        </p:txBody>
      </p:sp>
      <p:pic>
        <p:nvPicPr>
          <p:cNvPr id="8" name="イメージ画像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505075" y="1731963"/>
            <a:ext cx="7170738" cy="4059237"/>
          </a:xfrm>
        </p:spPr>
      </p:pic>
    </p:spTree>
    <p:extLst>
      <p:ext uri="{BB962C8B-B14F-4D97-AF65-F5344CB8AC3E}">
        <p14:creationId xmlns:p14="http://schemas.microsoft.com/office/powerpoint/2010/main" val="222141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33151" y="609600"/>
            <a:ext cx="4261632" cy="1821918"/>
          </a:xfrm>
        </p:spPr>
        <p:txBody>
          <a:bodyPr anchor="ctr">
            <a:normAutofit/>
          </a:bodyPr>
          <a:lstStyle/>
          <a:p>
            <a:pPr algn="l"/>
            <a:r>
              <a:rPr lang="ja-JP" altLang="en-US" sz="4800" dirty="0"/>
              <a:t>お問い合わせ</a:t>
            </a:r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6619" y="990600"/>
            <a:ext cx="3429000" cy="4876800"/>
          </a:xfrm>
          <a:prstGeom prst="rect">
            <a:avLst/>
          </a:prstGeom>
        </p:spPr>
      </p:pic>
      <p:sp>
        <p:nvSpPr>
          <p:cNvPr id="11" name="テキスト プレースホルダー 2"/>
          <p:cNvSpPr>
            <a:spLocks noGrp="1"/>
          </p:cNvSpPr>
          <p:nvPr>
            <p:ph type="body" sz="half" idx="2"/>
          </p:nvPr>
        </p:nvSpPr>
        <p:spPr>
          <a:xfrm>
            <a:off x="2033151" y="2431517"/>
            <a:ext cx="3706889" cy="3600000"/>
          </a:xfrm>
        </p:spPr>
        <p:txBody>
          <a:bodyPr>
            <a:normAutofit/>
          </a:bodyPr>
          <a:lstStyle/>
          <a:p>
            <a:pPr algn="l"/>
            <a:r>
              <a:rPr lang="ja-JP" altLang="en-US" sz="2800" dirty="0"/>
              <a:t>竹芝ベルホテル</a:t>
            </a:r>
            <a:endParaRPr lang="en-US" altLang="ja-JP" sz="2800" dirty="0"/>
          </a:p>
          <a:p>
            <a:pPr marL="342900" indent="-342900" algn="l">
              <a:buClr>
                <a:schemeClr val="accent6"/>
              </a:buClr>
              <a:buSzPct val="100000"/>
              <a:buFont typeface="Wingdings" panose="05000000000000000000" pitchFamily="2" charset="2"/>
              <a:buChar char="u"/>
            </a:pPr>
            <a:r>
              <a:rPr lang="ja-JP" altLang="en-US" sz="2000" dirty="0"/>
              <a:t>住所</a:t>
            </a:r>
            <a:endParaRPr lang="en-US" altLang="ja-JP" sz="2000" dirty="0"/>
          </a:p>
          <a:p>
            <a:pPr algn="l">
              <a:spcBef>
                <a:spcPts val="0"/>
              </a:spcBef>
            </a:pPr>
            <a:r>
              <a:rPr lang="en-US" altLang="ja-JP" sz="1600" dirty="0"/>
              <a:t>	</a:t>
            </a:r>
            <a:r>
              <a:rPr lang="ja-JP" altLang="en-US" sz="1800" dirty="0"/>
              <a:t>東京都港区竹芝</a:t>
            </a:r>
            <a:r>
              <a:rPr lang="en-US" altLang="ja-JP" sz="1800" dirty="0"/>
              <a:t>X-XX-X</a:t>
            </a:r>
            <a:endParaRPr lang="en-US" altLang="ja-JP" sz="1600" dirty="0"/>
          </a:p>
          <a:p>
            <a:pPr marL="342900" indent="-342900" algn="l">
              <a:buClr>
                <a:schemeClr val="accent6"/>
              </a:buClr>
              <a:buSzPct val="100000"/>
              <a:buFont typeface="Wingdings" panose="05000000000000000000" pitchFamily="2" charset="2"/>
              <a:buChar char="u"/>
            </a:pPr>
            <a:r>
              <a:rPr lang="ja-JP" altLang="en-US" sz="2000" dirty="0"/>
              <a:t>電話</a:t>
            </a:r>
            <a:endParaRPr lang="en-US" altLang="ja-JP" sz="2000" dirty="0"/>
          </a:p>
          <a:p>
            <a:pPr algn="l">
              <a:spcBef>
                <a:spcPts val="0"/>
              </a:spcBef>
            </a:pPr>
            <a:r>
              <a:rPr lang="en-US" altLang="ja-JP" sz="1600" dirty="0"/>
              <a:t>	</a:t>
            </a:r>
            <a:r>
              <a:rPr lang="en-US" altLang="ja-JP" sz="1800" dirty="0"/>
              <a:t>03-5401-XXXX</a:t>
            </a:r>
            <a:endParaRPr lang="en-US" altLang="ja-JP" sz="1600" dirty="0"/>
          </a:p>
          <a:p>
            <a:pPr marL="342900" indent="-342900" algn="l">
              <a:buClr>
                <a:schemeClr val="accent6"/>
              </a:buClr>
              <a:buSzPct val="100000"/>
              <a:buFont typeface="Wingdings" panose="05000000000000000000" pitchFamily="2" charset="2"/>
              <a:buChar char="u"/>
            </a:pPr>
            <a:r>
              <a:rPr lang="ja-JP" altLang="en-US" sz="2000" dirty="0"/>
              <a:t>受付時間</a:t>
            </a:r>
            <a:endParaRPr lang="en-US" altLang="ja-JP" sz="2000" dirty="0"/>
          </a:p>
          <a:p>
            <a:pPr algn="l">
              <a:spcBef>
                <a:spcPts val="0"/>
              </a:spcBef>
              <a:buClr>
                <a:schemeClr val="accent6"/>
              </a:buClr>
              <a:buSzPct val="100000"/>
            </a:pPr>
            <a:r>
              <a:rPr lang="en-US" altLang="ja-JP" dirty="0"/>
              <a:t>	</a:t>
            </a:r>
            <a:r>
              <a:rPr lang="ja-JP" altLang="en-US" sz="1800" dirty="0"/>
              <a:t>月～金　</a:t>
            </a:r>
            <a:r>
              <a:rPr lang="en-US" altLang="ja-JP" sz="1800" dirty="0"/>
              <a:t>10:00</a:t>
            </a:r>
            <a:r>
              <a:rPr lang="ja-JP" altLang="en-US" sz="1800" dirty="0"/>
              <a:t>～</a:t>
            </a:r>
            <a:r>
              <a:rPr lang="en-US" altLang="ja-JP" sz="1800" dirty="0"/>
              <a:t>19:00</a:t>
            </a:r>
          </a:p>
          <a:p>
            <a:pPr algn="l">
              <a:spcBef>
                <a:spcPts val="0"/>
              </a:spcBef>
            </a:pPr>
            <a:r>
              <a:rPr lang="en-US" altLang="ja-JP" sz="1800" dirty="0"/>
              <a:t>	</a:t>
            </a:r>
            <a:r>
              <a:rPr lang="ja-JP" altLang="en-US" sz="1800" dirty="0"/>
              <a:t>土・日・祝日　</a:t>
            </a:r>
            <a:r>
              <a:rPr lang="en-US" altLang="ja-JP" sz="1800" dirty="0"/>
              <a:t>9:00</a:t>
            </a:r>
            <a:r>
              <a:rPr lang="ja-JP" altLang="en-US" sz="1800" dirty="0"/>
              <a:t>～</a:t>
            </a:r>
            <a:r>
              <a:rPr lang="en-US" altLang="ja-JP" sz="1800"/>
              <a:t>19:00</a:t>
            </a:r>
            <a:endParaRPr lang="en-US" altLang="ja-JP" sz="1800" dirty="0"/>
          </a:p>
        </p:txBody>
      </p:sp>
    </p:spTree>
    <p:extLst>
      <p:ext uri="{BB962C8B-B14F-4D97-AF65-F5344CB8AC3E}">
        <p14:creationId xmlns:p14="http://schemas.microsoft.com/office/powerpoint/2010/main" val="1586355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石版">
  <a:themeElements>
    <a:clrScheme name="赤紫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石版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石版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100</Words>
  <Application>Microsoft Office PowerPoint</Application>
  <PresentationFormat>ワイド画面</PresentationFormat>
  <Paragraphs>48</Paragraphs>
  <Slides>6</Slides>
  <Notes>0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Calisto MT</vt:lpstr>
      <vt:lpstr>Wingdings</vt:lpstr>
      <vt:lpstr>Wingdings 2</vt:lpstr>
      <vt:lpstr>石版</vt:lpstr>
      <vt:lpstr>Flower Wedding Plan</vt:lpstr>
      <vt:lpstr>Flower Wedding Plan</vt:lpstr>
      <vt:lpstr>Flower Wedding Planのコンセプト</vt:lpstr>
      <vt:lpstr>Flower Wedding Planの概要</vt:lpstr>
      <vt:lpstr>イメージ映像</vt:lpstr>
      <vt:lpstr>お問い合わせ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Flower Wedding Plan</dc:title>
  <dcterms:created xsi:type="dcterms:W3CDTF">2020-07-02T03:17:10Z</dcterms:created>
  <dcterms:modified xsi:type="dcterms:W3CDTF">2020-07-26T22:23:00Z</dcterms:modified>
</cp:coreProperties>
</file>