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田涼子" initials="富田涼子" lastIdx="3" clrIdx="0">
    <p:extLst>
      <p:ext uri="{19B8F6BF-5375-455C-9EA6-DF929625EA0E}">
        <p15:presenceInfo xmlns:p15="http://schemas.microsoft.com/office/powerpoint/2012/main" userId="富田涼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売上実績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A5-49CB-8B9B-11AC75BCA4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A5-49CB-8B9B-11AC75BCA4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A5-49CB-8B9B-11AC75BCA4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A5-49CB-8B9B-11AC75BCA444}"/>
              </c:ext>
            </c:extLst>
          </c:dPt>
          <c:cat>
            <c:strRef>
              <c:f>Sheet1!$A$2:$A$5</c:f>
              <c:strCache>
                <c:ptCount val="4"/>
                <c:pt idx="0">
                  <c:v>家電</c:v>
                </c:pt>
                <c:pt idx="1">
                  <c:v>パソコン</c:v>
                </c:pt>
                <c:pt idx="2">
                  <c:v>AV機器</c:v>
                </c:pt>
                <c:pt idx="3">
                  <c:v>カメラ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14044</c:v>
                </c:pt>
                <c:pt idx="1">
                  <c:v>15654</c:v>
                </c:pt>
                <c:pt idx="2">
                  <c:v>18233</c:v>
                </c:pt>
                <c:pt idx="3">
                  <c:v>14914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C-4077-B118-78652D8BD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売上実績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新宿店</c:v>
                </c:pt>
                <c:pt idx="1">
                  <c:v>秋葉原店</c:v>
                </c:pt>
                <c:pt idx="2">
                  <c:v>横浜店</c:v>
                </c:pt>
                <c:pt idx="3">
                  <c:v>大宮店</c:v>
                </c:pt>
                <c:pt idx="4">
                  <c:v>千葉店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16983</c:v>
                </c:pt>
                <c:pt idx="1">
                  <c:v>12778</c:v>
                </c:pt>
                <c:pt idx="2">
                  <c:v>18455</c:v>
                </c:pt>
                <c:pt idx="3">
                  <c:v>11250</c:v>
                </c:pt>
                <c:pt idx="4">
                  <c:v>14900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73-4210-9890-9745B68AE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831458080"/>
        <c:axId val="184026228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達成率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新宿店</c:v>
                </c:pt>
                <c:pt idx="1">
                  <c:v>秋葉原店</c:v>
                </c:pt>
                <c:pt idx="2">
                  <c:v>横浜店</c:v>
                </c:pt>
                <c:pt idx="3">
                  <c:v>大宮店</c:v>
                </c:pt>
                <c:pt idx="4">
                  <c:v>千葉店</c:v>
                </c:pt>
              </c:strCache>
            </c:strRef>
          </c:cat>
          <c:val>
            <c:numRef>
              <c:f>Sheet1!$C$2:$C$6</c:f>
              <c:numCache>
                <c:formatCode>0.0%</c:formatCode>
                <c:ptCount val="5"/>
                <c:pt idx="0">
                  <c:v>0.999</c:v>
                </c:pt>
                <c:pt idx="1">
                  <c:v>0.91300000000000003</c:v>
                </c:pt>
                <c:pt idx="2">
                  <c:v>1.153</c:v>
                </c:pt>
                <c:pt idx="3">
                  <c:v>0.93799999999999994</c:v>
                </c:pt>
                <c:pt idx="4">
                  <c:v>1.49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373-4210-9890-9745B68AE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1466480"/>
        <c:axId val="1840258544"/>
      </c:lineChart>
      <c:catAx>
        <c:axId val="183145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40262288"/>
        <c:crosses val="autoZero"/>
        <c:auto val="1"/>
        <c:lblAlgn val="ctr"/>
        <c:lblOffset val="100"/>
        <c:noMultiLvlLbl val="0"/>
      </c:catAx>
      <c:valAx>
        <c:axId val="184026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dirty="0"/>
                  <a:t>売上実績</a:t>
                </a:r>
                <a:r>
                  <a:rPr lang="ja-JP" altLang="en-US" dirty="0"/>
                  <a:t>（千円）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31458080"/>
        <c:crosses val="autoZero"/>
        <c:crossBetween val="between"/>
      </c:valAx>
      <c:valAx>
        <c:axId val="1840258544"/>
        <c:scaling>
          <c:orientation val="minMax"/>
        </c:scaling>
        <c:delete val="0"/>
        <c:axPos val="r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達成率（％）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31466480"/>
        <c:crosses val="max"/>
        <c:crossBetween val="between"/>
      </c:valAx>
      <c:catAx>
        <c:axId val="1831466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402585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16T13:20:03.150" idx="3">
    <p:pos x="10" y="10"/>
    <p:text>売上実績に変更のあった千葉店は修正済みでしょうか。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0D3AD5D-00FD-4993-B7A9-32215BAD8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3546CB-032C-4E08-B9A0-C53B988518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0FE00-994A-4CC1-9B4B-BAC71DA74DDA}" type="datetimeFigureOut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4738D66-5976-4DD1-928E-9E4CEBE84D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E9A13C-A27E-424A-B43F-543BF3569C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AF245-322B-4A3D-83D5-17A84BA666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38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CB77B-26DE-4309-A0FE-9A801C6E695E}" type="datetimeFigureOut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FA4C6-415E-4C14-8405-2DD811249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05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43851E0-8755-4CA3-800D-5B86AB8E04D6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8171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EFF3-91EE-4FE3-8606-C00C68943CA3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49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BCBB-E958-4C7E-8D96-847F7E9E7467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12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4062-1D9D-4406-8AA5-E39D70ADCFD8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4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C991-2A47-44A9-929A-D1DBDAD95FC8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747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0AD3-DF6A-48F3-80DB-66C2A3A35C49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81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5FFE0-6CB4-4521-83EC-C75712A3CDD6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19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95992-5BD3-48EA-A8ED-70A9C8F8C0AE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866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571A-05A5-4B06-91F0-95D047FEEE3C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1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A446-0130-42EE-866A-4E085748163F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44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F2DB-AF08-403E-8FEC-DA9EBA7D02A4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31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E5B82F1-59CB-4216-B993-D411D130C4BA}" type="datetime1">
              <a:rPr kumimoji="1" lang="ja-JP" altLang="en-US" smtClean="0"/>
              <a:t>2020/9/9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79904" y="4067099"/>
            <a:ext cx="3581400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1E10785-ABB7-422D-8A8C-577A60A58C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22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6000" dirty="0"/>
              <a:t>新生活応援キャンペーン</a:t>
            </a:r>
            <a:br>
              <a:rPr lang="en-US" altLang="ja-JP" sz="6000" dirty="0"/>
            </a:br>
            <a:r>
              <a:rPr lang="en-US" altLang="ja-JP" sz="6000" dirty="0"/>
              <a:t>2019</a:t>
            </a:r>
            <a:r>
              <a:rPr lang="ja-JP" altLang="en-US" sz="6000" dirty="0"/>
              <a:t>年度売上実績</a:t>
            </a:r>
          </a:p>
        </p:txBody>
      </p:sp>
      <p:sp>
        <p:nvSpPr>
          <p:cNvPr id="5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富士山電気株式会社</a:t>
            </a:r>
          </a:p>
        </p:txBody>
      </p:sp>
    </p:spTree>
    <p:extLst>
      <p:ext uri="{BB962C8B-B14F-4D97-AF65-F5344CB8AC3E}">
        <p14:creationId xmlns:p14="http://schemas.microsoft.com/office/powerpoint/2010/main" val="428836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売上集計表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752789"/>
              </p:ext>
            </p:extLst>
          </p:nvPr>
        </p:nvGraphicFramePr>
        <p:xfrm>
          <a:off x="1262062" y="1828800"/>
          <a:ext cx="9692448" cy="37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556">
                  <a:extLst>
                    <a:ext uri="{9D8B030D-6E8A-4147-A177-3AD203B41FA5}">
                      <a16:colId xmlns:a16="http://schemas.microsoft.com/office/drawing/2014/main" val="1172268325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1940254675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1777291076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1107113867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3760288735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2657706198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4273014769"/>
                    </a:ext>
                  </a:extLst>
                </a:gridCol>
                <a:gridCol w="1211556">
                  <a:extLst>
                    <a:ext uri="{9D8B030D-6E8A-4147-A177-3AD203B41FA5}">
                      <a16:colId xmlns:a16="http://schemas.microsoft.com/office/drawing/2014/main" val="404799976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家電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パソコン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AV</a:t>
                      </a:r>
                      <a:r>
                        <a:rPr kumimoji="1" lang="ja-JP" altLang="en-US" dirty="0"/>
                        <a:t>機器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カメラ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その他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売上実績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売上目標</a:t>
                      </a:r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173675564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新宿店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3,222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3,985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3,326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3,689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2,761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16,983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17,000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388634568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秋葉原店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2,250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2,630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3,126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2,849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1,923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12,778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105867948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横浜店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3,620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3,525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4,969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3,337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3,004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18,455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16,000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288063834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大宮店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2,102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2,763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2,687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2,050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1,648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11,250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418525006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2,850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2,751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4,125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2,989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2,185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14,900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356806595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dirty="0"/>
                        <a:t>合計</a:t>
                      </a:r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14,044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15,654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18,233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14,914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11,521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74,366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69,000</a:t>
                      </a:r>
                      <a:endParaRPr kumimoji="1" lang="ja-JP" altLang="en-US" dirty="0"/>
                    </a:p>
                  </a:txBody>
                  <a:tcPr marL="68866" marR="68866" anchor="ctr"/>
                </a:tc>
                <a:extLst>
                  <a:ext uri="{0D108BD9-81ED-4DB2-BD59-A6C34878D82A}">
                    <a16:rowId xmlns:a16="http://schemas.microsoft.com/office/drawing/2014/main" val="4265117468"/>
                  </a:ext>
                </a:extLst>
              </a:tr>
            </a:tbl>
          </a:graphicData>
        </a:graphic>
      </p:graphicFrame>
      <p:sp>
        <p:nvSpPr>
          <p:cNvPr id="6" name="テキスト ボックス 3"/>
          <p:cNvSpPr txBox="1"/>
          <p:nvPr/>
        </p:nvSpPr>
        <p:spPr>
          <a:xfrm>
            <a:off x="9340207" y="130770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単位：千円</a:t>
            </a:r>
          </a:p>
        </p:txBody>
      </p:sp>
    </p:spTree>
    <p:extLst>
      <p:ext uri="{BB962C8B-B14F-4D97-AF65-F5344CB8AC3E}">
        <p14:creationId xmlns:p14="http://schemas.microsoft.com/office/powerpoint/2010/main" val="204164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商品カテゴリ別売上構成比</a:t>
            </a:r>
          </a:p>
        </p:txBody>
      </p:sp>
      <p:graphicFrame>
        <p:nvGraphicFramePr>
          <p:cNvPr id="21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674364"/>
              </p:ext>
            </p:extLst>
          </p:nvPr>
        </p:nvGraphicFramePr>
        <p:xfrm>
          <a:off x="1262063" y="1828800"/>
          <a:ext cx="85947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776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3BBE1D-28DB-44ED-9C39-7717E24EE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/>
          <a:lstStyle/>
          <a:p>
            <a:r>
              <a:rPr lang="ja-JP" altLang="en-US" dirty="0"/>
              <a:t>店舗別売上実績と達成率</a:t>
            </a:r>
            <a:endParaRPr kumimoji="1" lang="ja-JP" altLang="en-US" dirty="0"/>
          </a:p>
        </p:txBody>
      </p:sp>
      <p:graphicFrame>
        <p:nvGraphicFramePr>
          <p:cNvPr id="15" name="コンテンツ プレースホルダー 14">
            <a:extLst>
              <a:ext uri="{FF2B5EF4-FFF2-40B4-BE49-F238E27FC236}">
                <a16:creationId xmlns:a16="http://schemas.microsoft.com/office/drawing/2014/main" id="{BCCCB91D-95DE-4276-91F2-E7C30BD692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569223"/>
              </p:ext>
            </p:extLst>
          </p:nvPr>
        </p:nvGraphicFramePr>
        <p:xfrm>
          <a:off x="1056000" y="1815152"/>
          <a:ext cx="1008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矢印: 下 15">
            <a:extLst>
              <a:ext uri="{FF2B5EF4-FFF2-40B4-BE49-F238E27FC236}">
                <a16:creationId xmlns:a16="http://schemas.microsoft.com/office/drawing/2014/main" id="{FC9E0C31-B57B-4428-BECD-DD4A3D01FA48}"/>
              </a:ext>
            </a:extLst>
          </p:cNvPr>
          <p:cNvSpPr>
            <a:spLocks noChangeAspect="1"/>
          </p:cNvSpPr>
          <p:nvPr/>
        </p:nvSpPr>
        <p:spPr>
          <a:xfrm>
            <a:off x="8280218" y="1393237"/>
            <a:ext cx="1800000" cy="72000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/>
              <a:t>達成率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/>
              <a:t>1</a:t>
            </a:r>
            <a:r>
              <a:rPr kumimoji="1" lang="ja-JP" altLang="en-US" sz="1600" dirty="0"/>
              <a:t>位</a:t>
            </a:r>
          </a:p>
        </p:txBody>
      </p:sp>
      <p:sp>
        <p:nvSpPr>
          <p:cNvPr id="17" name="台形 16">
            <a:extLst>
              <a:ext uri="{FF2B5EF4-FFF2-40B4-BE49-F238E27FC236}">
                <a16:creationId xmlns:a16="http://schemas.microsoft.com/office/drawing/2014/main" id="{CC37C536-1F5F-467C-A2A8-337F9EAC6570}"/>
              </a:ext>
            </a:extLst>
          </p:cNvPr>
          <p:cNvSpPr>
            <a:spLocks/>
          </p:cNvSpPr>
          <p:nvPr/>
        </p:nvSpPr>
        <p:spPr>
          <a:xfrm>
            <a:off x="5287704" y="1393237"/>
            <a:ext cx="1170000" cy="468000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売上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/>
              <a:t>1</a:t>
            </a:r>
            <a:r>
              <a:rPr kumimoji="1" lang="ja-JP" altLang="en-US" sz="1600" dirty="0"/>
              <a:t>位</a:t>
            </a:r>
          </a:p>
        </p:txBody>
      </p:sp>
    </p:spTree>
    <p:extLst>
      <p:ext uri="{BB962C8B-B14F-4D97-AF65-F5344CB8AC3E}">
        <p14:creationId xmlns:p14="http://schemas.microsoft.com/office/powerpoint/2010/main" val="3840143513"/>
      </p:ext>
    </p:extLst>
  </p:cSld>
  <p:clrMapOvr>
    <a:masterClrMapping/>
  </p:clrMapOvr>
</p:sld>
</file>

<file path=ppt/theme/theme1.xml><?xml version="1.0" encoding="utf-8"?>
<a:theme xmlns:a="http://schemas.openxmlformats.org/drawingml/2006/main" name="表示">
  <a:themeElements>
    <a:clrScheme name="表示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表示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表示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TM03457515[[fn=ビュー]]</Template>
  <TotalTime>92</TotalTime>
  <Words>102</Words>
  <Application>Microsoft Office PowerPoint</Application>
  <PresentationFormat>ワイド画面</PresentationFormat>
  <Paragraphs>67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ゴシック</vt:lpstr>
      <vt:lpstr>游ゴシック</vt:lpstr>
      <vt:lpstr>Arial</vt:lpstr>
      <vt:lpstr>Century Schoolbook</vt:lpstr>
      <vt:lpstr>Wingdings 2</vt:lpstr>
      <vt:lpstr>表示</vt:lpstr>
      <vt:lpstr>新生活応援キャンペーン 2019年度売上実績</vt:lpstr>
      <vt:lpstr>売上集計表</vt:lpstr>
      <vt:lpstr>商品カテゴリ別売上構成比</vt:lpstr>
      <vt:lpstr>店舗別売上実績と達成率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新生活応援キャンペーン 2019年度売上実績</dc:title>
  <dcterms:created xsi:type="dcterms:W3CDTF">2020-07-02T02:41:49Z</dcterms:created>
  <dcterms:modified xsi:type="dcterms:W3CDTF">2020-09-09T04:43:41Z</dcterms:modified>
</cp:coreProperties>
</file>