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7" r:id="rId2"/>
    <p:sldId id="258" r:id="rId3"/>
    <p:sldId id="259" r:id="rId4"/>
    <p:sldId id="264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CE114E-B4F8-48B0-9F04-89D5992CD721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F64D6913-285F-4DAE-8669-A1BBB18D721B}">
      <dgm:prSet/>
      <dgm:spPr/>
      <dgm:t>
        <a:bodyPr/>
        <a:lstStyle/>
        <a:p>
          <a:r>
            <a:rPr kumimoji="1" lang="ja-JP" b="1" baseline="0" dirty="0"/>
            <a:t>テーマ確認</a:t>
          </a:r>
          <a:endParaRPr lang="ja-JP" dirty="0"/>
        </a:p>
      </dgm:t>
    </dgm:pt>
    <dgm:pt modelId="{69B063CA-B696-4CB4-9FE2-14F38036F726}" type="parTrans" cxnId="{22ADFBA9-2FEF-452D-8B4E-868BFEA845A3}">
      <dgm:prSet/>
      <dgm:spPr/>
      <dgm:t>
        <a:bodyPr/>
        <a:lstStyle/>
        <a:p>
          <a:endParaRPr kumimoji="1" lang="ja-JP" altLang="en-US"/>
        </a:p>
      </dgm:t>
    </dgm:pt>
    <dgm:pt modelId="{AEF7C228-E801-4BB7-893E-1E0F8905F292}" type="sibTrans" cxnId="{22ADFBA9-2FEF-452D-8B4E-868BFEA845A3}">
      <dgm:prSet/>
      <dgm:spPr/>
      <dgm:t>
        <a:bodyPr/>
        <a:lstStyle/>
        <a:p>
          <a:endParaRPr kumimoji="1" lang="ja-JP" altLang="en-US"/>
        </a:p>
      </dgm:t>
    </dgm:pt>
    <dgm:pt modelId="{75B8BCCD-1CD8-4DF2-9224-FCA46A7CEAF1}">
      <dgm:prSet/>
      <dgm:spPr/>
      <dgm:t>
        <a:bodyPr/>
        <a:lstStyle/>
        <a:p>
          <a:r>
            <a:rPr kumimoji="1" lang="ja-JP" b="1" baseline="0" dirty="0"/>
            <a:t>自由制作</a:t>
          </a:r>
          <a:endParaRPr lang="ja-JP" dirty="0"/>
        </a:p>
      </dgm:t>
    </dgm:pt>
    <dgm:pt modelId="{0AE4A625-9AB2-4C00-ACC6-4D5B6B745BE8}" type="parTrans" cxnId="{9385DF57-453D-4BF5-A287-0BADE397F04F}">
      <dgm:prSet/>
      <dgm:spPr/>
      <dgm:t>
        <a:bodyPr/>
        <a:lstStyle/>
        <a:p>
          <a:endParaRPr kumimoji="1" lang="ja-JP" altLang="en-US"/>
        </a:p>
      </dgm:t>
    </dgm:pt>
    <dgm:pt modelId="{1DBD317D-D33D-4546-AC00-6CE0050F7C7D}" type="sibTrans" cxnId="{9385DF57-453D-4BF5-A287-0BADE397F04F}">
      <dgm:prSet/>
      <dgm:spPr/>
      <dgm:t>
        <a:bodyPr/>
        <a:lstStyle/>
        <a:p>
          <a:endParaRPr kumimoji="1" lang="ja-JP" altLang="en-US"/>
        </a:p>
      </dgm:t>
    </dgm:pt>
    <dgm:pt modelId="{168F019F-B023-497D-B5D9-31F63C8C4BE7}">
      <dgm:prSet/>
      <dgm:spPr/>
      <dgm:t>
        <a:bodyPr/>
        <a:lstStyle/>
        <a:p>
          <a:r>
            <a:rPr kumimoji="1" lang="ja-JP" b="1" baseline="0" dirty="0"/>
            <a:t>意見交換</a:t>
          </a:r>
          <a:endParaRPr lang="ja-JP" dirty="0"/>
        </a:p>
      </dgm:t>
    </dgm:pt>
    <dgm:pt modelId="{1FAD615A-ED2E-46E5-B236-0DF9ADD30179}" type="parTrans" cxnId="{0F2BE234-F846-4150-9615-F49C89886CFF}">
      <dgm:prSet/>
      <dgm:spPr/>
      <dgm:t>
        <a:bodyPr/>
        <a:lstStyle/>
        <a:p>
          <a:endParaRPr kumimoji="1" lang="ja-JP" altLang="en-US"/>
        </a:p>
      </dgm:t>
    </dgm:pt>
    <dgm:pt modelId="{EBC2B0B4-A694-4A5E-BEF0-F8CFE01D1843}" type="sibTrans" cxnId="{0F2BE234-F846-4150-9615-F49C89886CFF}">
      <dgm:prSet/>
      <dgm:spPr/>
      <dgm:t>
        <a:bodyPr/>
        <a:lstStyle/>
        <a:p>
          <a:endParaRPr kumimoji="1" lang="ja-JP" altLang="en-US"/>
        </a:p>
      </dgm:t>
    </dgm:pt>
    <dgm:pt modelId="{E768693F-8F1D-4E0F-8A02-F8324592B309}">
      <dgm:prSet/>
      <dgm:spPr/>
      <dgm:t>
        <a:bodyPr/>
        <a:lstStyle/>
        <a:p>
          <a:r>
            <a:rPr kumimoji="1" lang="ja-JP" b="1" baseline="0" dirty="0"/>
            <a:t>作品改良</a:t>
          </a:r>
          <a:endParaRPr lang="ja-JP" dirty="0"/>
        </a:p>
      </dgm:t>
    </dgm:pt>
    <dgm:pt modelId="{91B4005D-BBC2-4A11-8831-75C5901866C1}" type="parTrans" cxnId="{4AB46D36-BB56-47F3-AE0B-0A7BC648F8EE}">
      <dgm:prSet/>
      <dgm:spPr/>
      <dgm:t>
        <a:bodyPr/>
        <a:lstStyle/>
        <a:p>
          <a:endParaRPr kumimoji="1" lang="ja-JP" altLang="en-US"/>
        </a:p>
      </dgm:t>
    </dgm:pt>
    <dgm:pt modelId="{ED2A517F-9E6A-4CD9-A064-8950FCCC3289}" type="sibTrans" cxnId="{4AB46D36-BB56-47F3-AE0B-0A7BC648F8EE}">
      <dgm:prSet/>
      <dgm:spPr/>
      <dgm:t>
        <a:bodyPr/>
        <a:lstStyle/>
        <a:p>
          <a:endParaRPr kumimoji="1" lang="ja-JP" altLang="en-US"/>
        </a:p>
      </dgm:t>
    </dgm:pt>
    <dgm:pt modelId="{11C9FDB1-8657-4922-8C3D-61197B1EB835}">
      <dgm:prSet custT="1"/>
      <dgm:spPr/>
      <dgm:t>
        <a:bodyPr/>
        <a:lstStyle/>
        <a:p>
          <a:r>
            <a:rPr kumimoji="1" lang="ja-JP" altLang="en-US" sz="2000" baseline="0" dirty="0"/>
            <a:t>テーマに合わせてグループで散策する</a:t>
          </a:r>
          <a:endParaRPr lang="ja-JP" altLang="en-US" sz="2000" dirty="0"/>
        </a:p>
      </dgm:t>
    </dgm:pt>
    <dgm:pt modelId="{92E5A1CC-BFB9-43A1-836C-10C875858A80}" type="parTrans" cxnId="{E7FCCF16-8112-4025-B771-AE90C554863B}">
      <dgm:prSet/>
      <dgm:spPr/>
      <dgm:t>
        <a:bodyPr/>
        <a:lstStyle/>
        <a:p>
          <a:endParaRPr kumimoji="1" lang="ja-JP" altLang="en-US"/>
        </a:p>
      </dgm:t>
    </dgm:pt>
    <dgm:pt modelId="{E69AE1ED-1D5D-4AF7-BA8E-DFCF3D337D0C}" type="sibTrans" cxnId="{E7FCCF16-8112-4025-B771-AE90C554863B}">
      <dgm:prSet/>
      <dgm:spPr/>
      <dgm:t>
        <a:bodyPr/>
        <a:lstStyle/>
        <a:p>
          <a:endParaRPr kumimoji="1" lang="ja-JP" altLang="en-US"/>
        </a:p>
      </dgm:t>
    </dgm:pt>
    <dgm:pt modelId="{0CC3683A-3E95-4352-B3C3-79D75F404622}">
      <dgm:prSet custT="1"/>
      <dgm:spPr/>
      <dgm:t>
        <a:bodyPr/>
        <a:lstStyle/>
        <a:p>
          <a:r>
            <a:rPr kumimoji="1" lang="ja-JP" altLang="en-US" sz="2000" baseline="0" dirty="0"/>
            <a:t>自分自身の想像力で自由に作品を制作する</a:t>
          </a:r>
          <a:endParaRPr lang="ja-JP" altLang="en-US" sz="2000" dirty="0"/>
        </a:p>
      </dgm:t>
    </dgm:pt>
    <dgm:pt modelId="{BCC6D6F1-638B-44CE-8877-EF2108452BF2}" type="parTrans" cxnId="{020B1911-A053-4B1D-BDB5-66F3F3D1090A}">
      <dgm:prSet/>
      <dgm:spPr/>
      <dgm:t>
        <a:bodyPr/>
        <a:lstStyle/>
        <a:p>
          <a:endParaRPr kumimoji="1" lang="ja-JP" altLang="en-US"/>
        </a:p>
      </dgm:t>
    </dgm:pt>
    <dgm:pt modelId="{D1FB7976-B256-41C1-AD81-8ADAA991BA88}" type="sibTrans" cxnId="{020B1911-A053-4B1D-BDB5-66F3F3D1090A}">
      <dgm:prSet/>
      <dgm:spPr/>
      <dgm:t>
        <a:bodyPr/>
        <a:lstStyle/>
        <a:p>
          <a:endParaRPr kumimoji="1" lang="ja-JP" altLang="en-US"/>
        </a:p>
      </dgm:t>
    </dgm:pt>
    <dgm:pt modelId="{AFFE9355-B0C2-4E1E-92C0-010BBA2D3FD2}">
      <dgm:prSet custT="1"/>
      <dgm:spPr/>
      <dgm:t>
        <a:bodyPr/>
        <a:lstStyle/>
        <a:p>
          <a:r>
            <a:rPr kumimoji="1" lang="ja-JP" altLang="en-US" sz="2000" baseline="0"/>
            <a:t>メンバー</a:t>
          </a:r>
          <a:r>
            <a:rPr kumimoji="1" lang="ja-JP" altLang="en-US" sz="2000" baseline="0" dirty="0"/>
            <a:t>の作品を見て、感想や意見を交換する</a:t>
          </a:r>
          <a:endParaRPr lang="ja-JP" altLang="en-US" sz="2000" dirty="0"/>
        </a:p>
      </dgm:t>
    </dgm:pt>
    <dgm:pt modelId="{C586419B-310F-4B3F-993D-84953FC40B2D}" type="parTrans" cxnId="{86BD38D6-AFC8-4DCF-A17C-AC0319C2F2CE}">
      <dgm:prSet/>
      <dgm:spPr/>
      <dgm:t>
        <a:bodyPr/>
        <a:lstStyle/>
        <a:p>
          <a:endParaRPr kumimoji="1" lang="ja-JP" altLang="en-US"/>
        </a:p>
      </dgm:t>
    </dgm:pt>
    <dgm:pt modelId="{2848B78B-5E55-4A46-A9D2-84D317EC1969}" type="sibTrans" cxnId="{86BD38D6-AFC8-4DCF-A17C-AC0319C2F2CE}">
      <dgm:prSet/>
      <dgm:spPr/>
      <dgm:t>
        <a:bodyPr/>
        <a:lstStyle/>
        <a:p>
          <a:endParaRPr kumimoji="1" lang="ja-JP" altLang="en-US"/>
        </a:p>
      </dgm:t>
    </dgm:pt>
    <dgm:pt modelId="{A878C8EF-5D24-4E23-8637-A3D5B2F1D62A}">
      <dgm:prSet custT="1"/>
      <dgm:spPr/>
      <dgm:t>
        <a:bodyPr/>
        <a:lstStyle/>
        <a:p>
          <a:r>
            <a:rPr kumimoji="1" lang="ja-JP" altLang="en-US" sz="2000" baseline="0" dirty="0"/>
            <a:t>メンバーの感想や意見をもとに、作品を改良する</a:t>
          </a:r>
          <a:endParaRPr lang="ja-JP" altLang="en-US" sz="2000" dirty="0"/>
        </a:p>
      </dgm:t>
    </dgm:pt>
    <dgm:pt modelId="{DA6BD344-4863-430E-A90A-635C451E3621}" type="parTrans" cxnId="{EA828ACA-3C36-4292-BE7A-991E0D7394F9}">
      <dgm:prSet/>
      <dgm:spPr/>
      <dgm:t>
        <a:bodyPr/>
        <a:lstStyle/>
        <a:p>
          <a:endParaRPr kumimoji="1" lang="ja-JP" altLang="en-US"/>
        </a:p>
      </dgm:t>
    </dgm:pt>
    <dgm:pt modelId="{7E2B3546-EB3A-4866-8A6A-571A91F38DEA}" type="sibTrans" cxnId="{EA828ACA-3C36-4292-BE7A-991E0D7394F9}">
      <dgm:prSet/>
      <dgm:spPr/>
      <dgm:t>
        <a:bodyPr/>
        <a:lstStyle/>
        <a:p>
          <a:endParaRPr kumimoji="1" lang="ja-JP" altLang="en-US"/>
        </a:p>
      </dgm:t>
    </dgm:pt>
    <dgm:pt modelId="{54EC7ACC-EF72-47FA-A38C-F9ADF1384637}" type="pres">
      <dgm:prSet presAssocID="{F5CE114E-B4F8-48B0-9F04-89D5992CD721}" presName="Name0" presStyleCnt="0">
        <dgm:presLayoutVars>
          <dgm:dir/>
          <dgm:animLvl val="lvl"/>
          <dgm:resizeHandles val="exact"/>
        </dgm:presLayoutVars>
      </dgm:prSet>
      <dgm:spPr/>
    </dgm:pt>
    <dgm:pt modelId="{C5599AD3-1468-4DF1-83B0-290AF4042F57}" type="pres">
      <dgm:prSet presAssocID="{F64D6913-285F-4DAE-8669-A1BBB18D721B}" presName="composite" presStyleCnt="0"/>
      <dgm:spPr/>
    </dgm:pt>
    <dgm:pt modelId="{AA4ACC58-B1A4-4F64-B205-377304BFADEC}" type="pres">
      <dgm:prSet presAssocID="{F64D6913-285F-4DAE-8669-A1BBB18D721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8DABDED-5261-47BE-B5D5-031E517FC8D4}" type="pres">
      <dgm:prSet presAssocID="{F64D6913-285F-4DAE-8669-A1BBB18D721B}" presName="desTx" presStyleLbl="revTx" presStyleIdx="0" presStyleCnt="4">
        <dgm:presLayoutVars>
          <dgm:bulletEnabled val="1"/>
        </dgm:presLayoutVars>
      </dgm:prSet>
      <dgm:spPr/>
    </dgm:pt>
    <dgm:pt modelId="{BB52F3BB-AD83-40D4-ABC0-553D7940F361}" type="pres">
      <dgm:prSet presAssocID="{AEF7C228-E801-4BB7-893E-1E0F8905F292}" presName="space" presStyleCnt="0"/>
      <dgm:spPr/>
    </dgm:pt>
    <dgm:pt modelId="{A63C0B9B-0486-418E-AB2D-8D2847114CA3}" type="pres">
      <dgm:prSet presAssocID="{75B8BCCD-1CD8-4DF2-9224-FCA46A7CEAF1}" presName="composite" presStyleCnt="0"/>
      <dgm:spPr/>
    </dgm:pt>
    <dgm:pt modelId="{DC9546DA-BF1B-4C68-A0D1-1AE960B2C56E}" type="pres">
      <dgm:prSet presAssocID="{75B8BCCD-1CD8-4DF2-9224-FCA46A7CEAF1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850C4B8-2B4E-4B1D-80F7-4FE72D2403E7}" type="pres">
      <dgm:prSet presAssocID="{75B8BCCD-1CD8-4DF2-9224-FCA46A7CEAF1}" presName="desTx" presStyleLbl="revTx" presStyleIdx="1" presStyleCnt="4">
        <dgm:presLayoutVars>
          <dgm:bulletEnabled val="1"/>
        </dgm:presLayoutVars>
      </dgm:prSet>
      <dgm:spPr/>
    </dgm:pt>
    <dgm:pt modelId="{D47C0329-967D-441E-8FE7-088FDFE67111}" type="pres">
      <dgm:prSet presAssocID="{1DBD317D-D33D-4546-AC00-6CE0050F7C7D}" presName="space" presStyleCnt="0"/>
      <dgm:spPr/>
    </dgm:pt>
    <dgm:pt modelId="{5CBD6933-63CF-4A1F-8070-3D4FF8439764}" type="pres">
      <dgm:prSet presAssocID="{168F019F-B023-497D-B5D9-31F63C8C4BE7}" presName="composite" presStyleCnt="0"/>
      <dgm:spPr/>
    </dgm:pt>
    <dgm:pt modelId="{DD18B8A2-945A-402C-9DA4-17B056CD9AF8}" type="pres">
      <dgm:prSet presAssocID="{168F019F-B023-497D-B5D9-31F63C8C4BE7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D4F7C64-4817-4FE9-9933-225668B5FB76}" type="pres">
      <dgm:prSet presAssocID="{168F019F-B023-497D-B5D9-31F63C8C4BE7}" presName="desTx" presStyleLbl="revTx" presStyleIdx="2" presStyleCnt="4">
        <dgm:presLayoutVars>
          <dgm:bulletEnabled val="1"/>
        </dgm:presLayoutVars>
      </dgm:prSet>
      <dgm:spPr/>
    </dgm:pt>
    <dgm:pt modelId="{4544A477-FAE9-4E5E-BFCD-8E863FEC3FFD}" type="pres">
      <dgm:prSet presAssocID="{EBC2B0B4-A694-4A5E-BEF0-F8CFE01D1843}" presName="space" presStyleCnt="0"/>
      <dgm:spPr/>
    </dgm:pt>
    <dgm:pt modelId="{591039CE-3A41-424D-B346-629D4A700EFD}" type="pres">
      <dgm:prSet presAssocID="{E768693F-8F1D-4E0F-8A02-F8324592B309}" presName="composite" presStyleCnt="0"/>
      <dgm:spPr/>
    </dgm:pt>
    <dgm:pt modelId="{42614589-657B-49C2-8C56-05CAD84C4348}" type="pres">
      <dgm:prSet presAssocID="{E768693F-8F1D-4E0F-8A02-F8324592B309}" presName="par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5584B82-3B13-467F-BF79-BD4CC401E2C2}" type="pres">
      <dgm:prSet presAssocID="{E768693F-8F1D-4E0F-8A02-F8324592B309}" presName="desTx" presStyleLbl="revTx" presStyleIdx="3" presStyleCnt="4">
        <dgm:presLayoutVars>
          <dgm:bulletEnabled val="1"/>
        </dgm:presLayoutVars>
      </dgm:prSet>
      <dgm:spPr/>
    </dgm:pt>
  </dgm:ptLst>
  <dgm:cxnLst>
    <dgm:cxn modelId="{020B1911-A053-4B1D-BDB5-66F3F3D1090A}" srcId="{75B8BCCD-1CD8-4DF2-9224-FCA46A7CEAF1}" destId="{0CC3683A-3E95-4352-B3C3-79D75F404622}" srcOrd="0" destOrd="0" parTransId="{BCC6D6F1-638B-44CE-8877-EF2108452BF2}" sibTransId="{D1FB7976-B256-41C1-AD81-8ADAA991BA88}"/>
    <dgm:cxn modelId="{E7FCCF16-8112-4025-B771-AE90C554863B}" srcId="{F64D6913-285F-4DAE-8669-A1BBB18D721B}" destId="{11C9FDB1-8657-4922-8C3D-61197B1EB835}" srcOrd="0" destOrd="0" parTransId="{92E5A1CC-BFB9-43A1-836C-10C875858A80}" sibTransId="{E69AE1ED-1D5D-4AF7-BA8E-DFCF3D337D0C}"/>
    <dgm:cxn modelId="{0F2BE234-F846-4150-9615-F49C89886CFF}" srcId="{F5CE114E-B4F8-48B0-9F04-89D5992CD721}" destId="{168F019F-B023-497D-B5D9-31F63C8C4BE7}" srcOrd="2" destOrd="0" parTransId="{1FAD615A-ED2E-46E5-B236-0DF9ADD30179}" sibTransId="{EBC2B0B4-A694-4A5E-BEF0-F8CFE01D1843}"/>
    <dgm:cxn modelId="{4AB46D36-BB56-47F3-AE0B-0A7BC648F8EE}" srcId="{F5CE114E-B4F8-48B0-9F04-89D5992CD721}" destId="{E768693F-8F1D-4E0F-8A02-F8324592B309}" srcOrd="3" destOrd="0" parTransId="{91B4005D-BBC2-4A11-8831-75C5901866C1}" sibTransId="{ED2A517F-9E6A-4CD9-A064-8950FCCC3289}"/>
    <dgm:cxn modelId="{A70B743C-24C9-4091-875E-BC8D3C392F75}" type="presOf" srcId="{E768693F-8F1D-4E0F-8A02-F8324592B309}" destId="{42614589-657B-49C2-8C56-05CAD84C4348}" srcOrd="0" destOrd="0" presId="urn:microsoft.com/office/officeart/2005/8/layout/chevron1"/>
    <dgm:cxn modelId="{0E6B833D-70BF-434F-812F-DA3515AB4E91}" type="presOf" srcId="{AFFE9355-B0C2-4E1E-92C0-010BBA2D3FD2}" destId="{6D4F7C64-4817-4FE9-9933-225668B5FB76}" srcOrd="0" destOrd="0" presId="urn:microsoft.com/office/officeart/2005/8/layout/chevron1"/>
    <dgm:cxn modelId="{4FE7136B-F1FF-44D4-AF26-889E5FC18695}" type="presOf" srcId="{A878C8EF-5D24-4E23-8637-A3D5B2F1D62A}" destId="{55584B82-3B13-467F-BF79-BD4CC401E2C2}" srcOrd="0" destOrd="0" presId="urn:microsoft.com/office/officeart/2005/8/layout/chevron1"/>
    <dgm:cxn modelId="{9385DF57-453D-4BF5-A287-0BADE397F04F}" srcId="{F5CE114E-B4F8-48B0-9F04-89D5992CD721}" destId="{75B8BCCD-1CD8-4DF2-9224-FCA46A7CEAF1}" srcOrd="1" destOrd="0" parTransId="{0AE4A625-9AB2-4C00-ACC6-4D5B6B745BE8}" sibTransId="{1DBD317D-D33D-4546-AC00-6CE0050F7C7D}"/>
    <dgm:cxn modelId="{C26AFF93-7798-455B-934F-3D889F9A45C5}" type="presOf" srcId="{75B8BCCD-1CD8-4DF2-9224-FCA46A7CEAF1}" destId="{DC9546DA-BF1B-4C68-A0D1-1AE960B2C56E}" srcOrd="0" destOrd="0" presId="urn:microsoft.com/office/officeart/2005/8/layout/chevron1"/>
    <dgm:cxn modelId="{22ADFBA9-2FEF-452D-8B4E-868BFEA845A3}" srcId="{F5CE114E-B4F8-48B0-9F04-89D5992CD721}" destId="{F64D6913-285F-4DAE-8669-A1BBB18D721B}" srcOrd="0" destOrd="0" parTransId="{69B063CA-B696-4CB4-9FE2-14F38036F726}" sibTransId="{AEF7C228-E801-4BB7-893E-1E0F8905F292}"/>
    <dgm:cxn modelId="{2FCC16B9-444D-47DF-BD3F-C3AEB5FA6C94}" type="presOf" srcId="{F5CE114E-B4F8-48B0-9F04-89D5992CD721}" destId="{54EC7ACC-EF72-47FA-A38C-F9ADF1384637}" srcOrd="0" destOrd="0" presId="urn:microsoft.com/office/officeart/2005/8/layout/chevron1"/>
    <dgm:cxn modelId="{EA828ACA-3C36-4292-BE7A-991E0D7394F9}" srcId="{E768693F-8F1D-4E0F-8A02-F8324592B309}" destId="{A878C8EF-5D24-4E23-8637-A3D5B2F1D62A}" srcOrd="0" destOrd="0" parTransId="{DA6BD344-4863-430E-A90A-635C451E3621}" sibTransId="{7E2B3546-EB3A-4866-8A6A-571A91F38DEA}"/>
    <dgm:cxn modelId="{765823D3-B74F-4E16-ABEB-2C9F48615C8F}" type="presOf" srcId="{0CC3683A-3E95-4352-B3C3-79D75F404622}" destId="{D850C4B8-2B4E-4B1D-80F7-4FE72D2403E7}" srcOrd="0" destOrd="0" presId="urn:microsoft.com/office/officeart/2005/8/layout/chevron1"/>
    <dgm:cxn modelId="{86BD38D6-AFC8-4DCF-A17C-AC0319C2F2CE}" srcId="{168F019F-B023-497D-B5D9-31F63C8C4BE7}" destId="{AFFE9355-B0C2-4E1E-92C0-010BBA2D3FD2}" srcOrd="0" destOrd="0" parTransId="{C586419B-310F-4B3F-993D-84953FC40B2D}" sibTransId="{2848B78B-5E55-4A46-A9D2-84D317EC1969}"/>
    <dgm:cxn modelId="{FA62ACEE-52F7-4E2E-A130-37E6C15F909C}" type="presOf" srcId="{168F019F-B023-497D-B5D9-31F63C8C4BE7}" destId="{DD18B8A2-945A-402C-9DA4-17B056CD9AF8}" srcOrd="0" destOrd="0" presId="urn:microsoft.com/office/officeart/2005/8/layout/chevron1"/>
    <dgm:cxn modelId="{50865BF4-79FC-48FD-B779-486D3E1E9A5F}" type="presOf" srcId="{F64D6913-285F-4DAE-8669-A1BBB18D721B}" destId="{AA4ACC58-B1A4-4F64-B205-377304BFADEC}" srcOrd="0" destOrd="0" presId="urn:microsoft.com/office/officeart/2005/8/layout/chevron1"/>
    <dgm:cxn modelId="{1D225BFA-5967-440D-B88F-D0B2AB6379CC}" type="presOf" srcId="{11C9FDB1-8657-4922-8C3D-61197B1EB835}" destId="{78DABDED-5261-47BE-B5D5-031E517FC8D4}" srcOrd="0" destOrd="0" presId="urn:microsoft.com/office/officeart/2005/8/layout/chevron1"/>
    <dgm:cxn modelId="{35B07566-BB64-4DA3-A6B8-56A6BDEA54A0}" type="presParOf" srcId="{54EC7ACC-EF72-47FA-A38C-F9ADF1384637}" destId="{C5599AD3-1468-4DF1-83B0-290AF4042F57}" srcOrd="0" destOrd="0" presId="urn:microsoft.com/office/officeart/2005/8/layout/chevron1"/>
    <dgm:cxn modelId="{7B01D329-8900-4DC9-B69D-161D8378885D}" type="presParOf" srcId="{C5599AD3-1468-4DF1-83B0-290AF4042F57}" destId="{AA4ACC58-B1A4-4F64-B205-377304BFADEC}" srcOrd="0" destOrd="0" presId="urn:microsoft.com/office/officeart/2005/8/layout/chevron1"/>
    <dgm:cxn modelId="{1703ED46-A31C-493A-A68F-6F52B5A8A051}" type="presParOf" srcId="{C5599AD3-1468-4DF1-83B0-290AF4042F57}" destId="{78DABDED-5261-47BE-B5D5-031E517FC8D4}" srcOrd="1" destOrd="0" presId="urn:microsoft.com/office/officeart/2005/8/layout/chevron1"/>
    <dgm:cxn modelId="{7804F3DF-D6F6-4116-AB16-26642CD33C34}" type="presParOf" srcId="{54EC7ACC-EF72-47FA-A38C-F9ADF1384637}" destId="{BB52F3BB-AD83-40D4-ABC0-553D7940F361}" srcOrd="1" destOrd="0" presId="urn:microsoft.com/office/officeart/2005/8/layout/chevron1"/>
    <dgm:cxn modelId="{23F7FD57-8AE6-4C8C-BD1F-723DC0FA46F6}" type="presParOf" srcId="{54EC7ACC-EF72-47FA-A38C-F9ADF1384637}" destId="{A63C0B9B-0486-418E-AB2D-8D2847114CA3}" srcOrd="2" destOrd="0" presId="urn:microsoft.com/office/officeart/2005/8/layout/chevron1"/>
    <dgm:cxn modelId="{441F0E75-439D-491F-9BA7-065C31C6C0F1}" type="presParOf" srcId="{A63C0B9B-0486-418E-AB2D-8D2847114CA3}" destId="{DC9546DA-BF1B-4C68-A0D1-1AE960B2C56E}" srcOrd="0" destOrd="0" presId="urn:microsoft.com/office/officeart/2005/8/layout/chevron1"/>
    <dgm:cxn modelId="{1D35F27B-F5BE-4E22-AFFE-7FA030E7FB8D}" type="presParOf" srcId="{A63C0B9B-0486-418E-AB2D-8D2847114CA3}" destId="{D850C4B8-2B4E-4B1D-80F7-4FE72D2403E7}" srcOrd="1" destOrd="0" presId="urn:microsoft.com/office/officeart/2005/8/layout/chevron1"/>
    <dgm:cxn modelId="{40D75B4E-14EA-4B00-9D3B-4D681FB9F1ED}" type="presParOf" srcId="{54EC7ACC-EF72-47FA-A38C-F9ADF1384637}" destId="{D47C0329-967D-441E-8FE7-088FDFE67111}" srcOrd="3" destOrd="0" presId="urn:microsoft.com/office/officeart/2005/8/layout/chevron1"/>
    <dgm:cxn modelId="{770C1DC7-E094-4B02-9785-C888D199A6BF}" type="presParOf" srcId="{54EC7ACC-EF72-47FA-A38C-F9ADF1384637}" destId="{5CBD6933-63CF-4A1F-8070-3D4FF8439764}" srcOrd="4" destOrd="0" presId="urn:microsoft.com/office/officeart/2005/8/layout/chevron1"/>
    <dgm:cxn modelId="{0626ADB7-8F7D-47C2-8AC2-958480393E82}" type="presParOf" srcId="{5CBD6933-63CF-4A1F-8070-3D4FF8439764}" destId="{DD18B8A2-945A-402C-9DA4-17B056CD9AF8}" srcOrd="0" destOrd="0" presId="urn:microsoft.com/office/officeart/2005/8/layout/chevron1"/>
    <dgm:cxn modelId="{D2682FDD-D466-4AAE-B5BD-6E49F2AB41B9}" type="presParOf" srcId="{5CBD6933-63CF-4A1F-8070-3D4FF8439764}" destId="{6D4F7C64-4817-4FE9-9933-225668B5FB76}" srcOrd="1" destOrd="0" presId="urn:microsoft.com/office/officeart/2005/8/layout/chevron1"/>
    <dgm:cxn modelId="{0E3B05CE-87A0-47D1-BDB8-E24FBE99D4B9}" type="presParOf" srcId="{54EC7ACC-EF72-47FA-A38C-F9ADF1384637}" destId="{4544A477-FAE9-4E5E-BFCD-8E863FEC3FFD}" srcOrd="5" destOrd="0" presId="urn:microsoft.com/office/officeart/2005/8/layout/chevron1"/>
    <dgm:cxn modelId="{D5D11F71-70B3-497C-9116-E628EB4FCBCA}" type="presParOf" srcId="{54EC7ACC-EF72-47FA-A38C-F9ADF1384637}" destId="{591039CE-3A41-424D-B346-629D4A700EFD}" srcOrd="6" destOrd="0" presId="urn:microsoft.com/office/officeart/2005/8/layout/chevron1"/>
    <dgm:cxn modelId="{CC93D059-24B5-460B-99CA-DDFB24C7B123}" type="presParOf" srcId="{591039CE-3A41-424D-B346-629D4A700EFD}" destId="{42614589-657B-49C2-8C56-05CAD84C4348}" srcOrd="0" destOrd="0" presId="urn:microsoft.com/office/officeart/2005/8/layout/chevron1"/>
    <dgm:cxn modelId="{FE58A24D-86E1-4268-8DDE-11982AC33FFF}" type="presParOf" srcId="{591039CE-3A41-424D-B346-629D4A700EFD}" destId="{55584B82-3B13-467F-BF79-BD4CC401E2C2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4ACC58-B1A4-4F64-B205-377304BFADEC}">
      <dsp:nvSpPr>
        <dsp:cNvPr id="0" name=""/>
        <dsp:cNvSpPr/>
      </dsp:nvSpPr>
      <dsp:spPr>
        <a:xfrm>
          <a:off x="9000" y="502575"/>
          <a:ext cx="2677500" cy="107100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b="1" kern="1200" baseline="0" dirty="0"/>
            <a:t>テーマ確認</a:t>
          </a:r>
          <a:endParaRPr lang="ja-JP" altLang="en-US" sz="2300" kern="1200" dirty="0"/>
        </a:p>
      </dsp:txBody>
      <dsp:txXfrm>
        <a:off x="544500" y="502575"/>
        <a:ext cx="1606500" cy="1071000"/>
      </dsp:txXfrm>
    </dsp:sp>
    <dsp:sp modelId="{78DABDED-5261-47BE-B5D5-031E517FC8D4}">
      <dsp:nvSpPr>
        <dsp:cNvPr id="0" name=""/>
        <dsp:cNvSpPr/>
      </dsp:nvSpPr>
      <dsp:spPr>
        <a:xfrm>
          <a:off x="9000" y="1707450"/>
          <a:ext cx="2142000" cy="1371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baseline="0" dirty="0"/>
            <a:t>テーマに合わせてグループで散策する</a:t>
          </a:r>
          <a:endParaRPr lang="ja-JP" altLang="en-US" sz="2000" kern="1200" dirty="0"/>
        </a:p>
      </dsp:txBody>
      <dsp:txXfrm>
        <a:off x="9000" y="1707450"/>
        <a:ext cx="2142000" cy="1371375"/>
      </dsp:txXfrm>
    </dsp:sp>
    <dsp:sp modelId="{DC9546DA-BF1B-4C68-A0D1-1AE960B2C56E}">
      <dsp:nvSpPr>
        <dsp:cNvPr id="0" name=""/>
        <dsp:cNvSpPr/>
      </dsp:nvSpPr>
      <dsp:spPr>
        <a:xfrm>
          <a:off x="2470500" y="502575"/>
          <a:ext cx="2677500" cy="1071000"/>
        </a:xfrm>
        <a:prstGeom prst="chevron">
          <a:avLst/>
        </a:prstGeom>
        <a:solidFill>
          <a:schemeClr val="accent4">
            <a:hueOff val="1764521"/>
            <a:satOff val="1622"/>
            <a:lumOff val="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b="1" kern="1200" baseline="0" dirty="0"/>
            <a:t>自由制作</a:t>
          </a:r>
          <a:endParaRPr lang="ja-JP" altLang="en-US" sz="2300" kern="1200" dirty="0"/>
        </a:p>
      </dsp:txBody>
      <dsp:txXfrm>
        <a:off x="3006000" y="502575"/>
        <a:ext cx="1606500" cy="1071000"/>
      </dsp:txXfrm>
    </dsp:sp>
    <dsp:sp modelId="{D850C4B8-2B4E-4B1D-80F7-4FE72D2403E7}">
      <dsp:nvSpPr>
        <dsp:cNvPr id="0" name=""/>
        <dsp:cNvSpPr/>
      </dsp:nvSpPr>
      <dsp:spPr>
        <a:xfrm>
          <a:off x="2470500" y="1707450"/>
          <a:ext cx="2142000" cy="1371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baseline="0" dirty="0"/>
            <a:t>自分自身の想像力で自由に作品を制作する</a:t>
          </a:r>
          <a:endParaRPr lang="ja-JP" altLang="en-US" sz="2000" kern="1200" dirty="0"/>
        </a:p>
      </dsp:txBody>
      <dsp:txXfrm>
        <a:off x="2470500" y="1707450"/>
        <a:ext cx="2142000" cy="1371375"/>
      </dsp:txXfrm>
    </dsp:sp>
    <dsp:sp modelId="{DD18B8A2-945A-402C-9DA4-17B056CD9AF8}">
      <dsp:nvSpPr>
        <dsp:cNvPr id="0" name=""/>
        <dsp:cNvSpPr/>
      </dsp:nvSpPr>
      <dsp:spPr>
        <a:xfrm>
          <a:off x="4932000" y="502575"/>
          <a:ext cx="2677500" cy="1071000"/>
        </a:xfrm>
        <a:prstGeom prst="chevron">
          <a:avLst/>
        </a:prstGeom>
        <a:solidFill>
          <a:schemeClr val="accent4">
            <a:hueOff val="3529043"/>
            <a:satOff val="3245"/>
            <a:lumOff val="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b="1" kern="1200" baseline="0" dirty="0"/>
            <a:t>意見交換</a:t>
          </a:r>
          <a:endParaRPr lang="ja-JP" altLang="en-US" sz="2300" kern="1200" dirty="0"/>
        </a:p>
      </dsp:txBody>
      <dsp:txXfrm>
        <a:off x="5467500" y="502575"/>
        <a:ext cx="1606500" cy="1071000"/>
      </dsp:txXfrm>
    </dsp:sp>
    <dsp:sp modelId="{6D4F7C64-4817-4FE9-9933-225668B5FB76}">
      <dsp:nvSpPr>
        <dsp:cNvPr id="0" name=""/>
        <dsp:cNvSpPr/>
      </dsp:nvSpPr>
      <dsp:spPr>
        <a:xfrm>
          <a:off x="4932000" y="1707450"/>
          <a:ext cx="2142000" cy="1371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baseline="0"/>
            <a:t>メンバー</a:t>
          </a:r>
          <a:r>
            <a:rPr kumimoji="1" lang="ja-JP" altLang="en-US" sz="2000" kern="1200" baseline="0" dirty="0"/>
            <a:t>の作品を見て、感想や意見を交換する</a:t>
          </a:r>
          <a:endParaRPr lang="ja-JP" altLang="en-US" sz="2000" kern="1200" dirty="0"/>
        </a:p>
      </dsp:txBody>
      <dsp:txXfrm>
        <a:off x="4932000" y="1707450"/>
        <a:ext cx="2142000" cy="1371375"/>
      </dsp:txXfrm>
    </dsp:sp>
    <dsp:sp modelId="{42614589-657B-49C2-8C56-05CAD84C4348}">
      <dsp:nvSpPr>
        <dsp:cNvPr id="0" name=""/>
        <dsp:cNvSpPr/>
      </dsp:nvSpPr>
      <dsp:spPr>
        <a:xfrm>
          <a:off x="7393500" y="502575"/>
          <a:ext cx="2677500" cy="1071000"/>
        </a:xfrm>
        <a:prstGeom prst="chevron">
          <a:avLst/>
        </a:prstGeom>
        <a:solidFill>
          <a:schemeClr val="accent4">
            <a:hueOff val="5293564"/>
            <a:satOff val="4867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b="1" kern="1200" baseline="0" dirty="0"/>
            <a:t>作品改良</a:t>
          </a:r>
          <a:endParaRPr lang="ja-JP" altLang="en-US" sz="2300" kern="1200" dirty="0"/>
        </a:p>
      </dsp:txBody>
      <dsp:txXfrm>
        <a:off x="7929000" y="502575"/>
        <a:ext cx="1606500" cy="1071000"/>
      </dsp:txXfrm>
    </dsp:sp>
    <dsp:sp modelId="{55584B82-3B13-467F-BF79-BD4CC401E2C2}">
      <dsp:nvSpPr>
        <dsp:cNvPr id="0" name=""/>
        <dsp:cNvSpPr/>
      </dsp:nvSpPr>
      <dsp:spPr>
        <a:xfrm>
          <a:off x="7393500" y="1707450"/>
          <a:ext cx="2142000" cy="1371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baseline="0" dirty="0"/>
            <a:t>メンバーの感想や意見をもとに、作品を改良する</a:t>
          </a:r>
          <a:endParaRPr lang="ja-JP" altLang="en-US" sz="2000" kern="1200" dirty="0"/>
        </a:p>
      </dsp:txBody>
      <dsp:txXfrm>
        <a:off x="7393500" y="1707450"/>
        <a:ext cx="2142000" cy="1371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7:48:44.799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1451,'52'-1,"122"-64,-106 39,0 4,1 2,2 4,-1 2,2 4,20 1,-86 9,14-3,1 0,-1 1,0 2,0 0,1 1,-1 1,0 1,0 0,0 2,0 0,-1 2,0 0,0 1,-1 1,82 69,-82-61,0-1,1-1,1-1,0-1,1-1,0 0,22 8,-10-8,1-1,0-2,1-1,0-1,0-2,0-2,0-1,1-2,-1-1,0-2,0-1,0-2,0-1,-1-2,21-9,367-191,-403 201,0 0,1 2,0 0,0 1,0 1,0 1,1 0,-1 2,1 0,-1 2,1 0,-1 1,1 1,-1 1,0 1,0 1,-1 1,1 0,-2 1,1 1,-1 1,0 1,-1 0,-1 2,0-1,0 2,-1 0,-1 1,0 1,7 11,-10-12,1 0,0-1,0-1,2 0,0-1,0 0,1-1,0-1,1 0,0-1,1-1,0 0,0-1,1-1,-1-1,1 0,0-2,1 0,-1-1,14 0,1-2,-10 2,0-2,1-1,-1 0,0-2,0 0,0-2,-1-1,14-5,168-107,31 8,-170 87,-48 16,1 2,0 0,1 1,-1 1,1 1,-1 0,1 2,0 0,-1 1,1 1,0 0,-1 2,0 0,0 1,0 1,0 0,-1 2,0 0,-1 0,0 2,13 9,-14-9,0-1,1 0,0-1,0-1,1 0,0-1,0-1,1-1,-1 0,1-2,0 0,0 0,0-2,17-1,-23 1,1 0,0 0,-1-1,1-1,-1 0,1-1,-1 0,0-1,0 0,0-1,-1-1,0 1,9-7,-1-1</inkml:trace>
  <inkml:trace contextRef="#ctx0" brushRef="#br0" timeOffset="4438.085">3866 1782,'-2'2,"0"1,0-1,0 1,0-1,0 0,-1 0,1 0,-1 0,1 0,-1-1,0 1,0-1,0 0,1 0,-1 0,0 0,0 0,-1 0,1-1,0 0,0 1,0-1,0 0,0-1,-1 1,1 0,-580 4,-885-4,1172-49,145 14,47 22,-1 4,-1 4,-33 7,-107-5,235 1,0 1,1-2,0 1,-1-1,1-1,0 0,1-1,-1 1,1-2,0 1,0-2,0 1,1-1,0 0,1-1,-1 1,2-2,-1 1,1-1,0 0,1 0,0 0,0-1,1 0,0-2,3 11,-126-307,114 255,2 0,2-1,3 0,2 0,2-1,3 1,3-16,-2-43,-2 92,1 0,0 0,2-1,0 1,1 0,1 1,1-1,1 1,1 0,1 1,0 0,2 0,0 1,1 0,0 1,2 1,0 0,1 0,0 2,1 0,1 0,10-4,264-114,-178 89,-50 25,1 2,0 4,1 2,1 3,-1 2,1 4,0 2,26 6,56-3,677-2,-311 35,-478-35,0 1,-1 1,0 2,0 2,0 1,18 8,506 111,-160-47,-373-70,-1 1,0 1,-1 1,0 1,-1 1,-1 1,0 1,-1 1,-2 1,0 1,-1 1,-1 0,0 1,8 19,-6-4,-1 1,-2 0,-2 2,-2-1,-1 2,-2-1,-2 2,-2-1,-2 0,-2 1,-1 0,-6 33,6-44,0 22,-16 168,14-213,0 1,-1-1,-1 0,1 0,-1-1,-1 1,0-1,0 0,0 0,-1 0,0-1,-1 0,1 0,-1-1,-1 1,1-2,-1 1,0-1,-1 0,1-1,-6 2,-33 16,0-3,-2-2,0-2,-1-2,0-3,-1-1,-50 1,-38-5,115 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6:43.56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6:47.90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6:48.70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6:49.74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6:50.4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7:55.00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07T06:27:55.65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08A2BD-516E-4606-A0E1-185747D1B80E}" type="datetimeFigureOut">
              <a:rPr kumimoji="1" lang="ja-JP" altLang="en-US" sz="5403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2020/10/15</a:t>
            </a:fld>
            <a:endParaRPr kumimoji="1" lang="ja-JP" altLang="en-US" sz="5403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403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3A1D36-8DE9-4C27-BD92-348458E66183}" type="slidenum">
              <a:rPr kumimoji="1" lang="ja-JP" altLang="en-US" sz="2400" b="0" i="0" u="none" strike="noStrike" kern="1200" cap="all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4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1957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2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6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1123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43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718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343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643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347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4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47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75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27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01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65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0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44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19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B08A2BD-516E-4606-A0E1-185747D1B80E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3A1D36-8DE9-4C27-BD92-348458E66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9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40.png"/><Relationship Id="rId7" Type="http://schemas.openxmlformats.org/officeDocument/2006/relationships/customXml" Target="../ink/ink6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5.xml"/><Relationship Id="rId5" Type="http://schemas.openxmlformats.org/officeDocument/2006/relationships/customXml" Target="../ink/ink4.xml"/><Relationship Id="rId10" Type="http://schemas.openxmlformats.org/officeDocument/2006/relationships/customXml" Target="../ink/ink8.xml"/><Relationship Id="rId4" Type="http://schemas.openxmlformats.org/officeDocument/2006/relationships/customXml" Target="../ink/ink3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2021</a:t>
            </a:r>
            <a:r>
              <a:rPr lang="ja-JP" altLang="en-US" dirty="0"/>
              <a:t>年度</a:t>
            </a:r>
            <a:br>
              <a:rPr lang="en-US" altLang="ja-JP" dirty="0"/>
            </a:br>
            <a:r>
              <a:rPr lang="ja-JP" altLang="en-US" dirty="0"/>
              <a:t>会員募集のご案内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chemeClr val="tx2"/>
                </a:solidFill>
              </a:rPr>
              <a:t>FOM</a:t>
            </a:r>
            <a:r>
              <a:rPr lang="ja-JP" altLang="en-US" sz="2400" dirty="0">
                <a:solidFill>
                  <a:schemeClr val="tx2"/>
                </a:solidFill>
              </a:rPr>
              <a:t>教育大学</a:t>
            </a:r>
            <a:endParaRPr lang="en-US" altLang="ja-JP" sz="2400" dirty="0">
              <a:solidFill>
                <a:schemeClr val="tx2"/>
              </a:solidFill>
            </a:endParaRPr>
          </a:p>
          <a:p>
            <a:r>
              <a:rPr lang="ja-JP" altLang="en-US" sz="2400" dirty="0">
                <a:solidFill>
                  <a:schemeClr val="tx2"/>
                </a:solidFill>
              </a:rPr>
              <a:t>フォト川柳の会</a:t>
            </a:r>
          </a:p>
        </p:txBody>
      </p:sp>
    </p:spTree>
    <p:extLst>
      <p:ext uri="{BB962C8B-B14F-4D97-AF65-F5344CB8AC3E}">
        <p14:creationId xmlns:p14="http://schemas.microsoft.com/office/powerpoint/2010/main" val="22522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063396"/>
            <a:ext cx="10396883" cy="2415839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気づきや感動を「写真＋川柳」の作品として残す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人に伝えたい瞬間を撮影する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撮影した写真に寄せて一句読む</a:t>
            </a:r>
            <a:r>
              <a:rPr lang="en-US" altLang="ja-JP" dirty="0"/>
              <a:t>	</a:t>
            </a:r>
            <a:br>
              <a:rPr lang="en-US" altLang="ja-JP" dirty="0"/>
            </a:br>
            <a:r>
              <a:rPr lang="ja-JP" altLang="en-US" dirty="0"/>
              <a:t>　作品例</a:t>
            </a:r>
          </a:p>
          <a:p>
            <a:pPr>
              <a:lnSpc>
                <a:spcPct val="150000"/>
              </a:lnSpc>
            </a:pPr>
            <a:endParaRPr lang="ja-JP" altLang="en-US" dirty="0"/>
          </a:p>
        </p:txBody>
      </p:sp>
      <p:sp>
        <p:nvSpPr>
          <p:cNvPr id="10" name="テキスト ボックス 3"/>
          <p:cNvSpPr txBox="1"/>
          <p:nvPr/>
        </p:nvSpPr>
        <p:spPr>
          <a:xfrm>
            <a:off x="1622497" y="4704866"/>
            <a:ext cx="8523487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何気ない日常の中に新しい発見がある！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インク 5">
                <a:extLst>
                  <a:ext uri="{FF2B5EF4-FFF2-40B4-BE49-F238E27FC236}">
                    <a16:creationId xmlns:a16="http://schemas.microsoft.com/office/drawing/2014/main" id="{130DA89E-5F2C-46BF-9016-C05A9CE6CF80}"/>
                  </a:ext>
                </a:extLst>
              </p14:cNvPr>
              <p14:cNvContentPartPr/>
              <p14:nvPr/>
            </p14:nvContentPartPr>
            <p14:xfrm>
              <a:off x="2888551" y="2061814"/>
              <a:ext cx="1754640" cy="654480"/>
            </p14:xfrm>
          </p:contentPart>
        </mc:Choice>
        <mc:Fallback xmlns="">
          <p:pic>
            <p:nvPicPr>
              <p:cNvPr id="6" name="インク 5">
                <a:extLst>
                  <a:ext uri="{FF2B5EF4-FFF2-40B4-BE49-F238E27FC236}">
                    <a16:creationId xmlns:a16="http://schemas.microsoft.com/office/drawing/2014/main" id="{130DA89E-5F2C-46BF-9016-C05A9CE6CF8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70911" y="2044174"/>
                <a:ext cx="1790280" cy="6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8833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サークル概要</a:t>
            </a:r>
            <a:endParaRPr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434134"/>
              </p:ext>
            </p:extLst>
          </p:nvPr>
        </p:nvGraphicFramePr>
        <p:xfrm>
          <a:off x="685800" y="2063750"/>
          <a:ext cx="10396541" cy="2759765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821195">
                  <a:extLst>
                    <a:ext uri="{9D8B030D-6E8A-4147-A177-3AD203B41FA5}">
                      <a16:colId xmlns:a16="http://schemas.microsoft.com/office/drawing/2014/main" val="2326252723"/>
                    </a:ext>
                  </a:extLst>
                </a:gridCol>
                <a:gridCol w="8575346">
                  <a:extLst>
                    <a:ext uri="{9D8B030D-6E8A-4147-A177-3AD203B41FA5}">
                      <a16:colId xmlns:a16="http://schemas.microsoft.com/office/drawing/2014/main" val="1459688499"/>
                    </a:ext>
                  </a:extLst>
                </a:gridCol>
              </a:tblGrid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活動曜日</a:t>
                      </a:r>
                    </a:p>
                  </a:txBody>
                  <a:tcPr marL="83585" marR="83585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毎週水曜日</a:t>
                      </a:r>
                    </a:p>
                  </a:txBody>
                  <a:tcPr marL="83585" marR="83585" marT="45721" marB="45721" anchor="ctr"/>
                </a:tc>
                <a:extLst>
                  <a:ext uri="{0D108BD9-81ED-4DB2-BD59-A6C34878D82A}">
                    <a16:rowId xmlns:a16="http://schemas.microsoft.com/office/drawing/2014/main" val="2817258446"/>
                  </a:ext>
                </a:extLst>
              </a:tr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活動時間</a:t>
                      </a:r>
                    </a:p>
                  </a:txBody>
                  <a:tcPr marL="83585" marR="83585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500" dirty="0"/>
                        <a:t>15:00</a:t>
                      </a:r>
                      <a:r>
                        <a:rPr kumimoji="1" lang="ja-JP" altLang="en-US" sz="2500" dirty="0"/>
                        <a:t>～</a:t>
                      </a:r>
                      <a:r>
                        <a:rPr kumimoji="1" lang="en-US" altLang="ja-JP" sz="2500" dirty="0"/>
                        <a:t>19:00</a:t>
                      </a:r>
                      <a:endParaRPr kumimoji="1" lang="ja-JP" altLang="en-US" sz="2500" dirty="0"/>
                    </a:p>
                  </a:txBody>
                  <a:tcPr marL="83585" marR="83585" marT="45721" marB="45721" anchor="ctr"/>
                </a:tc>
                <a:extLst>
                  <a:ext uri="{0D108BD9-81ED-4DB2-BD59-A6C34878D82A}">
                    <a16:rowId xmlns:a16="http://schemas.microsoft.com/office/drawing/2014/main" val="2821422004"/>
                  </a:ext>
                </a:extLst>
              </a:tr>
              <a:tr h="50844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活動場所</a:t>
                      </a:r>
                    </a:p>
                  </a:txBody>
                  <a:tcPr marL="83585" marR="83585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学生会館　</a:t>
                      </a:r>
                      <a:r>
                        <a:rPr kumimoji="1" lang="en-US" altLang="ja-JP" sz="2500" dirty="0"/>
                        <a:t>306</a:t>
                      </a:r>
                      <a:r>
                        <a:rPr kumimoji="1" lang="ja-JP" altLang="en-US" sz="2500" dirty="0"/>
                        <a:t>号室</a:t>
                      </a:r>
                    </a:p>
                  </a:txBody>
                  <a:tcPr marL="83585" marR="83585" marT="45721" marB="45721" anchor="ctr"/>
                </a:tc>
                <a:extLst>
                  <a:ext uri="{0D108BD9-81ED-4DB2-BD59-A6C34878D82A}">
                    <a16:rowId xmlns:a16="http://schemas.microsoft.com/office/drawing/2014/main" val="2172838260"/>
                  </a:ext>
                </a:extLst>
              </a:tr>
              <a:tr h="117467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500" dirty="0"/>
                        <a:t>年会費</a:t>
                      </a:r>
                    </a:p>
                  </a:txBody>
                  <a:tcPr marL="83585" marR="83585" marT="45721" marB="457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500" dirty="0"/>
                        <a:t>2,000</a:t>
                      </a:r>
                      <a:r>
                        <a:rPr kumimoji="1" lang="ja-JP" altLang="en-US" sz="2500" dirty="0"/>
                        <a:t>円</a:t>
                      </a:r>
                      <a:endParaRPr kumimoji="1" lang="en-US" altLang="ja-JP" sz="2500" dirty="0"/>
                    </a:p>
                    <a:p>
                      <a:pPr algn="l">
                        <a:spcBef>
                          <a:spcPts val="600"/>
                        </a:spcBef>
                      </a:pPr>
                      <a:r>
                        <a:rPr kumimoji="1" lang="en-US" altLang="ja-JP" sz="2000" dirty="0"/>
                        <a:t>※</a:t>
                      </a:r>
                      <a:r>
                        <a:rPr kumimoji="1" lang="ja-JP" altLang="en-US" sz="2000" dirty="0"/>
                        <a:t>会報制作費、事務連絡費に充てます。</a:t>
                      </a:r>
                      <a:endParaRPr kumimoji="1" lang="en-US" altLang="ja-JP" sz="2000" dirty="0"/>
                    </a:p>
                    <a:p>
                      <a:pPr algn="l">
                        <a:spcBef>
                          <a:spcPts val="600"/>
                        </a:spcBef>
                      </a:pPr>
                      <a:r>
                        <a:rPr kumimoji="1" lang="en-US" altLang="ja-JP" sz="2000" dirty="0"/>
                        <a:t>※</a:t>
                      </a:r>
                      <a:r>
                        <a:rPr kumimoji="1" lang="ja-JP" altLang="en-US" sz="2000" dirty="0"/>
                        <a:t>各イベントに参加する場合、別途費用がかかる場合があります。</a:t>
                      </a:r>
                    </a:p>
                  </a:txBody>
                  <a:tcPr marL="83585" marR="83585" marT="45721" marB="45721" anchor="ctr"/>
                </a:tc>
                <a:extLst>
                  <a:ext uri="{0D108BD9-81ED-4DB2-BD59-A6C34878D82A}">
                    <a16:rowId xmlns:a16="http://schemas.microsoft.com/office/drawing/2014/main" val="3296980456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インク 9">
                <a:extLst>
                  <a:ext uri="{FF2B5EF4-FFF2-40B4-BE49-F238E27FC236}">
                    <a16:creationId xmlns:a16="http://schemas.microsoft.com/office/drawing/2014/main" id="{EF4365B8-0B99-4015-83DB-910B4E090AC3}"/>
                  </a:ext>
                </a:extLst>
              </p14:cNvPr>
              <p14:cNvContentPartPr/>
              <p14:nvPr/>
            </p14:nvContentPartPr>
            <p14:xfrm>
              <a:off x="5843791" y="4014814"/>
              <a:ext cx="360" cy="360"/>
            </p14:xfrm>
          </p:contentPart>
        </mc:Choice>
        <mc:Fallback xmlns="">
          <p:pic>
            <p:nvPicPr>
              <p:cNvPr id="10" name="インク 9">
                <a:extLst>
                  <a:ext uri="{FF2B5EF4-FFF2-40B4-BE49-F238E27FC236}">
                    <a16:creationId xmlns:a16="http://schemas.microsoft.com/office/drawing/2014/main" id="{EF4365B8-0B99-4015-83DB-910B4E090AC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34791" y="400617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インク 10">
                <a:extLst>
                  <a:ext uri="{FF2B5EF4-FFF2-40B4-BE49-F238E27FC236}">
                    <a16:creationId xmlns:a16="http://schemas.microsoft.com/office/drawing/2014/main" id="{EB320F02-7FDC-4747-9144-CAA3606E5BB3}"/>
                  </a:ext>
                </a:extLst>
              </p14:cNvPr>
              <p14:cNvContentPartPr/>
              <p14:nvPr/>
            </p14:nvContentPartPr>
            <p14:xfrm>
              <a:off x="3259711" y="3922294"/>
              <a:ext cx="360" cy="360"/>
            </p14:xfrm>
          </p:contentPart>
        </mc:Choice>
        <mc:Fallback xmlns="">
          <p:pic>
            <p:nvPicPr>
              <p:cNvPr id="11" name="インク 10">
                <a:extLst>
                  <a:ext uri="{FF2B5EF4-FFF2-40B4-BE49-F238E27FC236}">
                    <a16:creationId xmlns:a16="http://schemas.microsoft.com/office/drawing/2014/main" id="{EB320F02-7FDC-4747-9144-CAA3606E5BB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51071" y="391329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インク 11">
                <a:extLst>
                  <a:ext uri="{FF2B5EF4-FFF2-40B4-BE49-F238E27FC236}">
                    <a16:creationId xmlns:a16="http://schemas.microsoft.com/office/drawing/2014/main" id="{16EABE6C-F314-484E-A5FA-F37A467BE87B}"/>
                  </a:ext>
                </a:extLst>
              </p14:cNvPr>
              <p14:cNvContentPartPr/>
              <p14:nvPr/>
            </p14:nvContentPartPr>
            <p14:xfrm>
              <a:off x="3259711" y="3710254"/>
              <a:ext cx="360" cy="360"/>
            </p14:xfrm>
          </p:contentPart>
        </mc:Choice>
        <mc:Fallback xmlns="">
          <p:pic>
            <p:nvPicPr>
              <p:cNvPr id="12" name="インク 11">
                <a:extLst>
                  <a:ext uri="{FF2B5EF4-FFF2-40B4-BE49-F238E27FC236}">
                    <a16:creationId xmlns:a16="http://schemas.microsoft.com/office/drawing/2014/main" id="{16EABE6C-F314-484E-A5FA-F37A467BE8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51071" y="370161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インク 12">
                <a:extLst>
                  <a:ext uri="{FF2B5EF4-FFF2-40B4-BE49-F238E27FC236}">
                    <a16:creationId xmlns:a16="http://schemas.microsoft.com/office/drawing/2014/main" id="{2C5F751A-EF95-4B19-B069-F7059B9BE71F}"/>
                  </a:ext>
                </a:extLst>
              </p14:cNvPr>
              <p14:cNvContentPartPr/>
              <p14:nvPr/>
            </p14:nvContentPartPr>
            <p14:xfrm>
              <a:off x="5274271" y="1669414"/>
              <a:ext cx="360" cy="360"/>
            </p14:xfrm>
          </p:contentPart>
        </mc:Choice>
        <mc:Fallback xmlns="">
          <p:pic>
            <p:nvPicPr>
              <p:cNvPr id="13" name="インク 12">
                <a:extLst>
                  <a:ext uri="{FF2B5EF4-FFF2-40B4-BE49-F238E27FC236}">
                    <a16:creationId xmlns:a16="http://schemas.microsoft.com/office/drawing/2014/main" id="{2C5F751A-EF95-4B19-B069-F7059B9BE71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5631" y="166041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インク 13">
                <a:extLst>
                  <a:ext uri="{FF2B5EF4-FFF2-40B4-BE49-F238E27FC236}">
                    <a16:creationId xmlns:a16="http://schemas.microsoft.com/office/drawing/2014/main" id="{51929AAA-34EB-4515-B712-1651277F631E}"/>
                  </a:ext>
                </a:extLst>
              </p14:cNvPr>
              <p14:cNvContentPartPr/>
              <p14:nvPr/>
            </p14:nvContentPartPr>
            <p14:xfrm>
              <a:off x="4041631" y="1192414"/>
              <a:ext cx="360" cy="360"/>
            </p14:xfrm>
          </p:contentPart>
        </mc:Choice>
        <mc:Fallback xmlns="">
          <p:pic>
            <p:nvPicPr>
              <p:cNvPr id="14" name="インク 13">
                <a:extLst>
                  <a:ext uri="{FF2B5EF4-FFF2-40B4-BE49-F238E27FC236}">
                    <a16:creationId xmlns:a16="http://schemas.microsoft.com/office/drawing/2014/main" id="{51929AAA-34EB-4515-B712-1651277F631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2631" y="118377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インク 17">
                <a:extLst>
                  <a:ext uri="{FF2B5EF4-FFF2-40B4-BE49-F238E27FC236}">
                    <a16:creationId xmlns:a16="http://schemas.microsoft.com/office/drawing/2014/main" id="{E2D14D03-C60F-4844-8712-91C2D0D32B75}"/>
                  </a:ext>
                </a:extLst>
              </p14:cNvPr>
              <p14:cNvContentPartPr/>
              <p14:nvPr/>
            </p14:nvContentPartPr>
            <p14:xfrm>
              <a:off x="3511711" y="3895654"/>
              <a:ext cx="360" cy="360"/>
            </p14:xfrm>
          </p:contentPart>
        </mc:Choice>
        <mc:Fallback xmlns="">
          <p:pic>
            <p:nvPicPr>
              <p:cNvPr id="18" name="インク 17">
                <a:extLst>
                  <a:ext uri="{FF2B5EF4-FFF2-40B4-BE49-F238E27FC236}">
                    <a16:creationId xmlns:a16="http://schemas.microsoft.com/office/drawing/2014/main" id="{E2D14D03-C60F-4844-8712-91C2D0D32B7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02711" y="388665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9" name="インク 18">
                <a:extLst>
                  <a:ext uri="{FF2B5EF4-FFF2-40B4-BE49-F238E27FC236}">
                    <a16:creationId xmlns:a16="http://schemas.microsoft.com/office/drawing/2014/main" id="{D122EF06-E894-4E93-83AB-E52BE2C91EF3}"/>
                  </a:ext>
                </a:extLst>
              </p14:cNvPr>
              <p14:cNvContentPartPr/>
              <p14:nvPr/>
            </p14:nvContentPartPr>
            <p14:xfrm>
              <a:off x="3511711" y="3856054"/>
              <a:ext cx="360" cy="360"/>
            </p14:xfrm>
          </p:contentPart>
        </mc:Choice>
        <mc:Fallback xmlns="">
          <p:pic>
            <p:nvPicPr>
              <p:cNvPr id="19" name="インク 18">
                <a:extLst>
                  <a:ext uri="{FF2B5EF4-FFF2-40B4-BE49-F238E27FC236}">
                    <a16:creationId xmlns:a16="http://schemas.microsoft.com/office/drawing/2014/main" id="{D122EF06-E894-4E93-83AB-E52BE2C91EF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02711" y="3847414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390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会員数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7D9F84B-E153-4C8C-B233-6745831491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0981085"/>
              </p:ext>
            </p:extLst>
          </p:nvPr>
        </p:nvGraphicFramePr>
        <p:xfrm>
          <a:off x="1073426" y="2063750"/>
          <a:ext cx="9356036" cy="299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7074">
                  <a:extLst>
                    <a:ext uri="{9D8B030D-6E8A-4147-A177-3AD203B41FA5}">
                      <a16:colId xmlns:a16="http://schemas.microsoft.com/office/drawing/2014/main" val="3688618508"/>
                    </a:ext>
                  </a:extLst>
                </a:gridCol>
                <a:gridCol w="2540944">
                  <a:extLst>
                    <a:ext uri="{9D8B030D-6E8A-4147-A177-3AD203B41FA5}">
                      <a16:colId xmlns:a16="http://schemas.microsoft.com/office/drawing/2014/main" val="1012406695"/>
                    </a:ext>
                  </a:extLst>
                </a:gridCol>
                <a:gridCol w="2540944">
                  <a:extLst>
                    <a:ext uri="{9D8B030D-6E8A-4147-A177-3AD203B41FA5}">
                      <a16:colId xmlns:a16="http://schemas.microsoft.com/office/drawing/2014/main" val="4043284962"/>
                    </a:ext>
                  </a:extLst>
                </a:gridCol>
                <a:gridCol w="2137074">
                  <a:extLst>
                    <a:ext uri="{9D8B030D-6E8A-4147-A177-3AD203B41FA5}">
                      <a16:colId xmlns:a16="http://schemas.microsoft.com/office/drawing/2014/main" val="3035094789"/>
                    </a:ext>
                  </a:extLst>
                </a:gridCol>
              </a:tblGrid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500" b="0" u="none" strike="noStrike" dirty="0">
                          <a:effectLst/>
                        </a:rPr>
                        <a:t>学年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25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緑岡キャンパス</a:t>
                      </a: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ja-JP" altLang="en-US" sz="25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高田キャンパス</a:t>
                      </a: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500" b="0" u="none" strike="noStrike" dirty="0">
                          <a:effectLst/>
                        </a:rPr>
                        <a:t>合計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1926518962"/>
                  </a:ext>
                </a:extLst>
              </a:tr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500" b="0" u="none" strike="noStrike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ja-JP" altLang="en-US" sz="2500" b="0" u="none" strike="noStrike" dirty="0">
                          <a:effectLst/>
                          <a:latin typeface="+mn-ea"/>
                          <a:ea typeface="+mn-ea"/>
                        </a:rPr>
                        <a:t>年生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14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11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25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3286027047"/>
                  </a:ext>
                </a:extLst>
              </a:tr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500" b="0" u="none" strike="noStrike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ja-JP" altLang="en-US" sz="2500" b="0" u="none" strike="noStrike" dirty="0">
                          <a:effectLst/>
                          <a:latin typeface="+mn-ea"/>
                          <a:ea typeface="+mn-ea"/>
                        </a:rPr>
                        <a:t>年生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16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8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24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3511089801"/>
                  </a:ext>
                </a:extLst>
              </a:tr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500" b="0" u="none" strike="noStrike" dirty="0"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ja-JP" altLang="en-US" sz="2500" b="0" u="none" strike="noStrike" dirty="0">
                          <a:effectLst/>
                          <a:latin typeface="+mn-ea"/>
                          <a:ea typeface="+mn-ea"/>
                        </a:rPr>
                        <a:t>年生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10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9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19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2007686167"/>
                  </a:ext>
                </a:extLst>
              </a:tr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500" b="0" u="none" strike="noStrike" dirty="0"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2500" b="0" u="none" strike="noStrike" dirty="0">
                          <a:effectLst/>
                          <a:latin typeface="+mn-ea"/>
                          <a:ea typeface="+mn-ea"/>
                        </a:rPr>
                        <a:t>年生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8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15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23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668860045"/>
                  </a:ext>
                </a:extLst>
              </a:tr>
              <a:tr h="499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500" b="0" u="none" strike="noStrike" dirty="0">
                          <a:effectLst/>
                        </a:rPr>
                        <a:t>合計</a:t>
                      </a: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48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43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500" b="0" u="none" strike="noStrike" dirty="0">
                          <a:effectLst/>
                        </a:rPr>
                        <a:t>91</a:t>
                      </a:r>
                      <a:endParaRPr lang="en-US" altLang="ja-JP" sz="25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66" marR="14466" marT="9525" marB="0" anchor="ctr"/>
                </a:tc>
                <a:extLst>
                  <a:ext uri="{0D108BD9-81ED-4DB2-BD59-A6C34878D82A}">
                    <a16:rowId xmlns:a16="http://schemas.microsoft.com/office/drawing/2014/main" val="1004073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086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会員構成</a:t>
            </a:r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C5D6560D-4B8C-4532-A522-84273E6D1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095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日の活動の流れ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338779"/>
              </p:ext>
            </p:extLst>
          </p:nvPr>
        </p:nvGraphicFramePr>
        <p:xfrm>
          <a:off x="1002683" y="1837765"/>
          <a:ext cx="100800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05DF444D-F513-4017-BE22-9E02FD2B2E65}"/>
              </a:ext>
            </a:extLst>
          </p:cNvPr>
          <p:cNvSpPr/>
          <p:nvPr/>
        </p:nvSpPr>
        <p:spPr>
          <a:xfrm>
            <a:off x="6970643" y="941878"/>
            <a:ext cx="2663687" cy="993913"/>
          </a:xfrm>
          <a:prstGeom prst="wedgeRoundRectCallout">
            <a:avLst>
              <a:gd name="adj1" fmla="val -36986"/>
              <a:gd name="adj2" fmla="val 8731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テーマに合っているか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確認しよう</a:t>
            </a:r>
          </a:p>
        </p:txBody>
      </p:sp>
    </p:spTree>
    <p:extLst>
      <p:ext uri="{BB962C8B-B14F-4D97-AF65-F5344CB8AC3E}">
        <p14:creationId xmlns:p14="http://schemas.microsoft.com/office/powerpoint/2010/main" val="78216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年間活動予定</a:t>
            </a:r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590017"/>
              </p:ext>
            </p:extLst>
          </p:nvPr>
        </p:nvGraphicFramePr>
        <p:xfrm>
          <a:off x="1219199" y="1837765"/>
          <a:ext cx="10086975" cy="330710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83387">
                  <a:extLst>
                    <a:ext uri="{9D8B030D-6E8A-4147-A177-3AD203B41FA5}">
                      <a16:colId xmlns:a16="http://schemas.microsoft.com/office/drawing/2014/main" val="2660947377"/>
                    </a:ext>
                  </a:extLst>
                </a:gridCol>
                <a:gridCol w="8503588">
                  <a:extLst>
                    <a:ext uri="{9D8B030D-6E8A-4147-A177-3AD203B41FA5}">
                      <a16:colId xmlns:a16="http://schemas.microsoft.com/office/drawing/2014/main" val="3808659348"/>
                    </a:ext>
                  </a:extLst>
                </a:gridCol>
              </a:tblGrid>
              <a:tr h="47244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行事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2895224344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4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新入生歓迎会の開催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2814319267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6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写真研修セミナーへの参加、学生文化フェスタへの出展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3585143096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8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夏合宿</a:t>
                      </a:r>
                      <a:endParaRPr kumimoji="1" lang="en-US" altLang="ja-JP" sz="2400" dirty="0"/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3757196573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英雄社短歌大賞への作品応募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3574337378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作品展の開催（学園祭）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2335130319"/>
                  </a:ext>
                </a:extLst>
              </a:tr>
              <a:tr h="472443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marL="84458" marR="84458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年度作品集の制作、卒業生送別会の開催</a:t>
                      </a:r>
                    </a:p>
                  </a:txBody>
                  <a:tcPr marL="84458" marR="84458" marT="45721" marB="45721" anchor="ctr"/>
                </a:tc>
                <a:extLst>
                  <a:ext uri="{0D108BD9-81ED-4DB2-BD59-A6C34878D82A}">
                    <a16:rowId xmlns:a16="http://schemas.microsoft.com/office/drawing/2014/main" val="4277847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678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106</TotalTime>
  <Words>264</Words>
  <Application>Microsoft Office PowerPoint</Application>
  <PresentationFormat>ワイド画面</PresentationFormat>
  <Paragraphs>71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Calibri</vt:lpstr>
      <vt:lpstr>メイン イベント</vt:lpstr>
      <vt:lpstr>2021年度 会員募集のご案内</vt:lpstr>
      <vt:lpstr>フォト川柳とは</vt:lpstr>
      <vt:lpstr>サークル概要</vt:lpstr>
      <vt:lpstr>会員数</vt:lpstr>
      <vt:lpstr>会員構成</vt:lpstr>
      <vt:lpstr>1日の活動の流れ</vt:lpstr>
      <vt:lpstr>年間活動予定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2021年度 会員募集のご案内</dc:title>
  <dcterms:created xsi:type="dcterms:W3CDTF">2020-07-02T05:14:26Z</dcterms:created>
  <dcterms:modified xsi:type="dcterms:W3CDTF">2020-10-15T07:55:43Z</dcterms:modified>
</cp:coreProperties>
</file>