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7" r:id="rId2"/>
    <p:sldId id="265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E90913-15C4-49EA-B04D-2F77B378EB60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D33776DF-F4A9-4A10-B46C-E8D9B787DADB}">
      <dgm:prSet phldrT="[テキスト]"/>
      <dgm:spPr/>
      <dgm:t>
        <a:bodyPr vert="eaVert"/>
        <a:lstStyle/>
        <a:p>
          <a:r>
            <a:rPr kumimoji="1" lang="ja-JP" altLang="en-US" b="1" dirty="0"/>
            <a:t>桜が丘公園</a:t>
          </a:r>
        </a:p>
      </dgm:t>
    </dgm:pt>
    <dgm:pt modelId="{08EB14C9-D02B-4542-8CE7-DA116CF85DB2}" type="parTrans" cxnId="{A6F671BE-8CB3-4390-A030-64C21CD19162}">
      <dgm:prSet/>
      <dgm:spPr/>
      <dgm:t>
        <a:bodyPr/>
        <a:lstStyle/>
        <a:p>
          <a:endParaRPr kumimoji="1" lang="ja-JP" altLang="en-US" b="1"/>
        </a:p>
      </dgm:t>
    </dgm:pt>
    <dgm:pt modelId="{43957FA6-5668-4986-A7BC-D43CFDA16217}" type="sibTrans" cxnId="{A6F671BE-8CB3-4390-A030-64C21CD19162}">
      <dgm:prSet/>
      <dgm:spPr/>
      <dgm:t>
        <a:bodyPr/>
        <a:lstStyle/>
        <a:p>
          <a:endParaRPr kumimoji="1" lang="ja-JP" altLang="en-US" b="1"/>
        </a:p>
      </dgm:t>
    </dgm:pt>
    <dgm:pt modelId="{383D52E2-39D1-4B0F-B8B3-CFACCF923C1F}">
      <dgm:prSet phldrT="[テキスト]"/>
      <dgm:spPr/>
      <dgm:t>
        <a:bodyPr vert="eaVert"/>
        <a:lstStyle/>
        <a:p>
          <a:r>
            <a:rPr kumimoji="1" lang="ja-JP" altLang="en-US" b="1" dirty="0"/>
            <a:t>市立植物園</a:t>
          </a:r>
        </a:p>
      </dgm:t>
    </dgm:pt>
    <dgm:pt modelId="{6218D3BE-87FF-42B5-B41F-BCE87E8E7462}" type="parTrans" cxnId="{24E56C1D-3042-45D3-BB20-1C3BA8F3EB0F}">
      <dgm:prSet/>
      <dgm:spPr/>
      <dgm:t>
        <a:bodyPr/>
        <a:lstStyle/>
        <a:p>
          <a:endParaRPr kumimoji="1" lang="ja-JP" altLang="en-US" b="1"/>
        </a:p>
      </dgm:t>
    </dgm:pt>
    <dgm:pt modelId="{0E6F4239-025D-4E8A-B412-407DBC5AD9AA}" type="sibTrans" cxnId="{24E56C1D-3042-45D3-BB20-1C3BA8F3EB0F}">
      <dgm:prSet/>
      <dgm:spPr/>
      <dgm:t>
        <a:bodyPr/>
        <a:lstStyle/>
        <a:p>
          <a:endParaRPr kumimoji="1" lang="ja-JP" altLang="en-US" b="1"/>
        </a:p>
      </dgm:t>
    </dgm:pt>
    <dgm:pt modelId="{45119C10-0BF2-4595-9C5D-C72A6E59C504}">
      <dgm:prSet phldrT="[テキスト]"/>
      <dgm:spPr/>
      <dgm:t>
        <a:bodyPr vert="eaVert"/>
        <a:lstStyle/>
        <a:p>
          <a:r>
            <a:rPr kumimoji="1" lang="ja-JP" altLang="en-US" b="1" dirty="0"/>
            <a:t>緑山広場</a:t>
          </a:r>
        </a:p>
      </dgm:t>
    </dgm:pt>
    <dgm:pt modelId="{49EAC036-5EC8-4860-95F6-7C96F87AE842}" type="parTrans" cxnId="{9893F418-5A0F-478D-90F2-CD9909B1ED68}">
      <dgm:prSet/>
      <dgm:spPr/>
      <dgm:t>
        <a:bodyPr/>
        <a:lstStyle/>
        <a:p>
          <a:endParaRPr kumimoji="1" lang="ja-JP" altLang="en-US" b="1"/>
        </a:p>
      </dgm:t>
    </dgm:pt>
    <dgm:pt modelId="{AE527D3D-E87E-4635-ADFA-B47CD80582DC}" type="sibTrans" cxnId="{9893F418-5A0F-478D-90F2-CD9909B1ED68}">
      <dgm:prSet/>
      <dgm:spPr/>
      <dgm:t>
        <a:bodyPr/>
        <a:lstStyle/>
        <a:p>
          <a:endParaRPr kumimoji="1" lang="ja-JP" altLang="en-US" b="1"/>
        </a:p>
      </dgm:t>
    </dgm:pt>
    <dgm:pt modelId="{FCE1F1CE-AC88-4573-8611-31828802B34F}">
      <dgm:prSet phldrT="[テキスト]"/>
      <dgm:spPr/>
      <dgm:t>
        <a:bodyPr vert="eaVert"/>
        <a:lstStyle/>
        <a:p>
          <a:r>
            <a:rPr kumimoji="1" lang="ja-JP" altLang="en-US" b="1" dirty="0"/>
            <a:t>桜が丘駅</a:t>
          </a:r>
        </a:p>
      </dgm:t>
    </dgm:pt>
    <dgm:pt modelId="{5E4D1CF9-A1AD-41D8-9246-31E584FE5C86}" type="parTrans" cxnId="{A26D98F7-7B42-4238-AB36-B44C1417EA44}">
      <dgm:prSet/>
      <dgm:spPr/>
      <dgm:t>
        <a:bodyPr/>
        <a:lstStyle/>
        <a:p>
          <a:endParaRPr kumimoji="1" lang="ja-JP" altLang="en-US" b="1"/>
        </a:p>
      </dgm:t>
    </dgm:pt>
    <dgm:pt modelId="{30D58F32-A944-42BE-B819-E884FAC773F7}" type="sibTrans" cxnId="{A26D98F7-7B42-4238-AB36-B44C1417EA44}">
      <dgm:prSet/>
      <dgm:spPr/>
      <dgm:t>
        <a:bodyPr/>
        <a:lstStyle/>
        <a:p>
          <a:endParaRPr kumimoji="1" lang="ja-JP" altLang="en-US" b="1"/>
        </a:p>
      </dgm:t>
    </dgm:pt>
    <dgm:pt modelId="{DF848A19-F405-4F61-BEAF-F853D725E1F1}">
      <dgm:prSet phldrT="[テキスト]"/>
      <dgm:spPr/>
      <dgm:t>
        <a:bodyPr vert="eaVert"/>
        <a:lstStyle/>
        <a:p>
          <a:r>
            <a:rPr kumimoji="1" lang="ja-JP" altLang="en-US" b="1" dirty="0"/>
            <a:t>桜が丘駅</a:t>
          </a:r>
        </a:p>
      </dgm:t>
    </dgm:pt>
    <dgm:pt modelId="{D42C605B-E0EC-498E-B787-2C9DFC674BBD}" type="parTrans" cxnId="{AB05C9A3-2C70-4629-A6CC-0F7444A3B165}">
      <dgm:prSet/>
      <dgm:spPr/>
      <dgm:t>
        <a:bodyPr/>
        <a:lstStyle/>
        <a:p>
          <a:endParaRPr kumimoji="1" lang="ja-JP" altLang="en-US" b="1"/>
        </a:p>
      </dgm:t>
    </dgm:pt>
    <dgm:pt modelId="{B43156FC-BB12-4FA0-B632-873B9E4ED79F}" type="sibTrans" cxnId="{AB05C9A3-2C70-4629-A6CC-0F7444A3B165}">
      <dgm:prSet/>
      <dgm:spPr/>
      <dgm:t>
        <a:bodyPr/>
        <a:lstStyle/>
        <a:p>
          <a:endParaRPr kumimoji="1" lang="ja-JP" altLang="en-US" b="1"/>
        </a:p>
      </dgm:t>
    </dgm:pt>
    <dgm:pt modelId="{007D91B0-9AF6-41AB-9386-FB74F3E67C21}" type="pres">
      <dgm:prSet presAssocID="{88E90913-15C4-49EA-B04D-2F77B378EB60}" presName="Name0" presStyleCnt="0">
        <dgm:presLayoutVars>
          <dgm:dir/>
          <dgm:resizeHandles val="exact"/>
        </dgm:presLayoutVars>
      </dgm:prSet>
      <dgm:spPr/>
    </dgm:pt>
    <dgm:pt modelId="{88DFF502-E81C-479D-B685-B54D8D913875}" type="pres">
      <dgm:prSet presAssocID="{FCE1F1CE-AC88-4573-8611-31828802B34F}" presName="node" presStyleLbl="node1" presStyleIdx="0" presStyleCnt="5" custScaleY="266766">
        <dgm:presLayoutVars>
          <dgm:bulletEnabled val="1"/>
        </dgm:presLayoutVars>
      </dgm:prSet>
      <dgm:spPr/>
    </dgm:pt>
    <dgm:pt modelId="{2199BA84-BD1E-436F-BE72-4B8DA7E4D8AF}" type="pres">
      <dgm:prSet presAssocID="{30D58F32-A944-42BE-B819-E884FAC773F7}" presName="sibTrans" presStyleLbl="sibTrans2D1" presStyleIdx="0" presStyleCnt="4"/>
      <dgm:spPr/>
    </dgm:pt>
    <dgm:pt modelId="{03491D9E-4E5F-491C-947F-1CD9EE4A9175}" type="pres">
      <dgm:prSet presAssocID="{30D58F32-A944-42BE-B819-E884FAC773F7}" presName="connectorText" presStyleLbl="sibTrans2D1" presStyleIdx="0" presStyleCnt="4"/>
      <dgm:spPr/>
    </dgm:pt>
    <dgm:pt modelId="{4AB3F760-08ED-492E-A057-D73F3DDB4CF5}" type="pres">
      <dgm:prSet presAssocID="{D33776DF-F4A9-4A10-B46C-E8D9B787DADB}" presName="node" presStyleLbl="node1" presStyleIdx="1" presStyleCnt="5" custScaleY="266766">
        <dgm:presLayoutVars>
          <dgm:bulletEnabled val="1"/>
        </dgm:presLayoutVars>
      </dgm:prSet>
      <dgm:spPr/>
    </dgm:pt>
    <dgm:pt modelId="{E66A3FFF-D16A-4328-A274-7D4022015E7E}" type="pres">
      <dgm:prSet presAssocID="{43957FA6-5668-4986-A7BC-D43CFDA16217}" presName="sibTrans" presStyleLbl="sibTrans2D1" presStyleIdx="1" presStyleCnt="4"/>
      <dgm:spPr/>
    </dgm:pt>
    <dgm:pt modelId="{9B78F72F-C5E1-4206-A784-A1A811465064}" type="pres">
      <dgm:prSet presAssocID="{43957FA6-5668-4986-A7BC-D43CFDA16217}" presName="connectorText" presStyleLbl="sibTrans2D1" presStyleIdx="1" presStyleCnt="4"/>
      <dgm:spPr/>
    </dgm:pt>
    <dgm:pt modelId="{8398DFDF-3099-44E6-9104-C65E0E81F742}" type="pres">
      <dgm:prSet presAssocID="{383D52E2-39D1-4B0F-B8B3-CFACCF923C1F}" presName="node" presStyleLbl="node1" presStyleIdx="2" presStyleCnt="5" custScaleY="266766">
        <dgm:presLayoutVars>
          <dgm:bulletEnabled val="1"/>
        </dgm:presLayoutVars>
      </dgm:prSet>
      <dgm:spPr/>
    </dgm:pt>
    <dgm:pt modelId="{5DD6B5EC-CB39-4C3C-9D50-00A75215B345}" type="pres">
      <dgm:prSet presAssocID="{0E6F4239-025D-4E8A-B412-407DBC5AD9AA}" presName="sibTrans" presStyleLbl="sibTrans2D1" presStyleIdx="2" presStyleCnt="4"/>
      <dgm:spPr/>
    </dgm:pt>
    <dgm:pt modelId="{23D2493B-B373-4EBB-8375-CDA8FFF8E1E4}" type="pres">
      <dgm:prSet presAssocID="{0E6F4239-025D-4E8A-B412-407DBC5AD9AA}" presName="connectorText" presStyleLbl="sibTrans2D1" presStyleIdx="2" presStyleCnt="4"/>
      <dgm:spPr/>
    </dgm:pt>
    <dgm:pt modelId="{0DB0872D-E6D3-4D42-B09E-AA14D780EC8D}" type="pres">
      <dgm:prSet presAssocID="{45119C10-0BF2-4595-9C5D-C72A6E59C504}" presName="node" presStyleLbl="node1" presStyleIdx="3" presStyleCnt="5" custScaleY="266766">
        <dgm:presLayoutVars>
          <dgm:bulletEnabled val="1"/>
        </dgm:presLayoutVars>
      </dgm:prSet>
      <dgm:spPr/>
    </dgm:pt>
    <dgm:pt modelId="{FF4EC23C-B957-48AE-BCA6-CE7271E2D590}" type="pres">
      <dgm:prSet presAssocID="{AE527D3D-E87E-4635-ADFA-B47CD80582DC}" presName="sibTrans" presStyleLbl="sibTrans2D1" presStyleIdx="3" presStyleCnt="4"/>
      <dgm:spPr/>
    </dgm:pt>
    <dgm:pt modelId="{3D224EA3-5F7C-4D1F-A58B-14A1045B1601}" type="pres">
      <dgm:prSet presAssocID="{AE527D3D-E87E-4635-ADFA-B47CD80582DC}" presName="connectorText" presStyleLbl="sibTrans2D1" presStyleIdx="3" presStyleCnt="4"/>
      <dgm:spPr/>
    </dgm:pt>
    <dgm:pt modelId="{66309DD2-720F-436A-9FC8-0148556FFC4B}" type="pres">
      <dgm:prSet presAssocID="{DF848A19-F405-4F61-BEAF-F853D725E1F1}" presName="node" presStyleLbl="node1" presStyleIdx="4" presStyleCnt="5" custScaleY="266766">
        <dgm:presLayoutVars>
          <dgm:bulletEnabled val="1"/>
        </dgm:presLayoutVars>
      </dgm:prSet>
      <dgm:spPr/>
    </dgm:pt>
  </dgm:ptLst>
  <dgm:cxnLst>
    <dgm:cxn modelId="{D7442B0A-3140-4465-9965-5125B5C147C8}" type="presOf" srcId="{45119C10-0BF2-4595-9C5D-C72A6E59C504}" destId="{0DB0872D-E6D3-4D42-B09E-AA14D780EC8D}" srcOrd="0" destOrd="0" presId="urn:microsoft.com/office/officeart/2005/8/layout/process1"/>
    <dgm:cxn modelId="{521EB10A-0A41-4894-991B-E3A6461E0ED8}" type="presOf" srcId="{383D52E2-39D1-4B0F-B8B3-CFACCF923C1F}" destId="{8398DFDF-3099-44E6-9104-C65E0E81F742}" srcOrd="0" destOrd="0" presId="urn:microsoft.com/office/officeart/2005/8/layout/process1"/>
    <dgm:cxn modelId="{9893F418-5A0F-478D-90F2-CD9909B1ED68}" srcId="{88E90913-15C4-49EA-B04D-2F77B378EB60}" destId="{45119C10-0BF2-4595-9C5D-C72A6E59C504}" srcOrd="3" destOrd="0" parTransId="{49EAC036-5EC8-4860-95F6-7C96F87AE842}" sibTransId="{AE527D3D-E87E-4635-ADFA-B47CD80582DC}"/>
    <dgm:cxn modelId="{A8FCFF1B-FC19-4D9B-A490-8B963C381A14}" type="presOf" srcId="{AE527D3D-E87E-4635-ADFA-B47CD80582DC}" destId="{FF4EC23C-B957-48AE-BCA6-CE7271E2D590}" srcOrd="0" destOrd="0" presId="urn:microsoft.com/office/officeart/2005/8/layout/process1"/>
    <dgm:cxn modelId="{24E56C1D-3042-45D3-BB20-1C3BA8F3EB0F}" srcId="{88E90913-15C4-49EA-B04D-2F77B378EB60}" destId="{383D52E2-39D1-4B0F-B8B3-CFACCF923C1F}" srcOrd="2" destOrd="0" parTransId="{6218D3BE-87FF-42B5-B41F-BCE87E8E7462}" sibTransId="{0E6F4239-025D-4E8A-B412-407DBC5AD9AA}"/>
    <dgm:cxn modelId="{F896C738-2BD6-4903-8626-D8141B4FD5EE}" type="presOf" srcId="{43957FA6-5668-4986-A7BC-D43CFDA16217}" destId="{E66A3FFF-D16A-4328-A274-7D4022015E7E}" srcOrd="0" destOrd="0" presId="urn:microsoft.com/office/officeart/2005/8/layout/process1"/>
    <dgm:cxn modelId="{95AC5052-5029-41ED-8F85-1D9C824BE36F}" type="presOf" srcId="{43957FA6-5668-4986-A7BC-D43CFDA16217}" destId="{9B78F72F-C5E1-4206-A784-A1A811465064}" srcOrd="1" destOrd="0" presId="urn:microsoft.com/office/officeart/2005/8/layout/process1"/>
    <dgm:cxn modelId="{73BCB656-B0C9-4B14-9001-BBAF831856DF}" type="presOf" srcId="{88E90913-15C4-49EA-B04D-2F77B378EB60}" destId="{007D91B0-9AF6-41AB-9386-FB74F3E67C21}" srcOrd="0" destOrd="0" presId="urn:microsoft.com/office/officeart/2005/8/layout/process1"/>
    <dgm:cxn modelId="{95648B77-FF5C-4A66-A34B-EFFF15AC5D85}" type="presOf" srcId="{DF848A19-F405-4F61-BEAF-F853D725E1F1}" destId="{66309DD2-720F-436A-9FC8-0148556FFC4B}" srcOrd="0" destOrd="0" presId="urn:microsoft.com/office/officeart/2005/8/layout/process1"/>
    <dgm:cxn modelId="{F77A9B8E-112E-482C-8FEA-D0DBD9246A97}" type="presOf" srcId="{D33776DF-F4A9-4A10-B46C-E8D9B787DADB}" destId="{4AB3F760-08ED-492E-A057-D73F3DDB4CF5}" srcOrd="0" destOrd="0" presId="urn:microsoft.com/office/officeart/2005/8/layout/process1"/>
    <dgm:cxn modelId="{ED2A2193-6D84-4A8F-8287-2C3A7F1EFB1A}" type="presOf" srcId="{0E6F4239-025D-4E8A-B412-407DBC5AD9AA}" destId="{23D2493B-B373-4EBB-8375-CDA8FFF8E1E4}" srcOrd="1" destOrd="0" presId="urn:microsoft.com/office/officeart/2005/8/layout/process1"/>
    <dgm:cxn modelId="{AB05C9A3-2C70-4629-A6CC-0F7444A3B165}" srcId="{88E90913-15C4-49EA-B04D-2F77B378EB60}" destId="{DF848A19-F405-4F61-BEAF-F853D725E1F1}" srcOrd="4" destOrd="0" parTransId="{D42C605B-E0EC-498E-B787-2C9DFC674BBD}" sibTransId="{B43156FC-BB12-4FA0-B632-873B9E4ED79F}"/>
    <dgm:cxn modelId="{B08B5DB8-52FF-4F8F-91CE-08D5EF321C9C}" type="presOf" srcId="{30D58F32-A944-42BE-B819-E884FAC773F7}" destId="{2199BA84-BD1E-436F-BE72-4B8DA7E4D8AF}" srcOrd="0" destOrd="0" presId="urn:microsoft.com/office/officeart/2005/8/layout/process1"/>
    <dgm:cxn modelId="{695F82BC-3688-42FF-A9C8-FBC4D14DC166}" type="presOf" srcId="{30D58F32-A944-42BE-B819-E884FAC773F7}" destId="{03491D9E-4E5F-491C-947F-1CD9EE4A9175}" srcOrd="1" destOrd="0" presId="urn:microsoft.com/office/officeart/2005/8/layout/process1"/>
    <dgm:cxn modelId="{A6F671BE-8CB3-4390-A030-64C21CD19162}" srcId="{88E90913-15C4-49EA-B04D-2F77B378EB60}" destId="{D33776DF-F4A9-4A10-B46C-E8D9B787DADB}" srcOrd="1" destOrd="0" parTransId="{08EB14C9-D02B-4542-8CE7-DA116CF85DB2}" sibTransId="{43957FA6-5668-4986-A7BC-D43CFDA16217}"/>
    <dgm:cxn modelId="{88B39FC5-1245-45B3-8BC5-40D7E556D17D}" type="presOf" srcId="{FCE1F1CE-AC88-4573-8611-31828802B34F}" destId="{88DFF502-E81C-479D-B685-B54D8D913875}" srcOrd="0" destOrd="0" presId="urn:microsoft.com/office/officeart/2005/8/layout/process1"/>
    <dgm:cxn modelId="{9D11BFCD-7F26-4385-A638-FF03F8F82C23}" type="presOf" srcId="{0E6F4239-025D-4E8A-B412-407DBC5AD9AA}" destId="{5DD6B5EC-CB39-4C3C-9D50-00A75215B345}" srcOrd="0" destOrd="0" presId="urn:microsoft.com/office/officeart/2005/8/layout/process1"/>
    <dgm:cxn modelId="{D45050D0-619C-4DB7-BBCC-DD57CD97157B}" type="presOf" srcId="{AE527D3D-E87E-4635-ADFA-B47CD80582DC}" destId="{3D224EA3-5F7C-4D1F-A58B-14A1045B1601}" srcOrd="1" destOrd="0" presId="urn:microsoft.com/office/officeart/2005/8/layout/process1"/>
    <dgm:cxn modelId="{A26D98F7-7B42-4238-AB36-B44C1417EA44}" srcId="{88E90913-15C4-49EA-B04D-2F77B378EB60}" destId="{FCE1F1CE-AC88-4573-8611-31828802B34F}" srcOrd="0" destOrd="0" parTransId="{5E4D1CF9-A1AD-41D8-9246-31E584FE5C86}" sibTransId="{30D58F32-A944-42BE-B819-E884FAC773F7}"/>
    <dgm:cxn modelId="{95056B91-76D2-4AD8-B8C4-48A430C0500C}" type="presParOf" srcId="{007D91B0-9AF6-41AB-9386-FB74F3E67C21}" destId="{88DFF502-E81C-479D-B685-B54D8D913875}" srcOrd="0" destOrd="0" presId="urn:microsoft.com/office/officeart/2005/8/layout/process1"/>
    <dgm:cxn modelId="{C0911DAE-257F-44FC-82E9-9C7ADA187F1B}" type="presParOf" srcId="{007D91B0-9AF6-41AB-9386-FB74F3E67C21}" destId="{2199BA84-BD1E-436F-BE72-4B8DA7E4D8AF}" srcOrd="1" destOrd="0" presId="urn:microsoft.com/office/officeart/2005/8/layout/process1"/>
    <dgm:cxn modelId="{A5D4797E-A91F-4D7A-8774-11EB8113B183}" type="presParOf" srcId="{2199BA84-BD1E-436F-BE72-4B8DA7E4D8AF}" destId="{03491D9E-4E5F-491C-947F-1CD9EE4A9175}" srcOrd="0" destOrd="0" presId="urn:microsoft.com/office/officeart/2005/8/layout/process1"/>
    <dgm:cxn modelId="{41341899-B5B3-41B1-8C19-AA852AB3BDCE}" type="presParOf" srcId="{007D91B0-9AF6-41AB-9386-FB74F3E67C21}" destId="{4AB3F760-08ED-492E-A057-D73F3DDB4CF5}" srcOrd="2" destOrd="0" presId="urn:microsoft.com/office/officeart/2005/8/layout/process1"/>
    <dgm:cxn modelId="{720B9F62-3896-48FF-B731-75AF84D814C8}" type="presParOf" srcId="{007D91B0-9AF6-41AB-9386-FB74F3E67C21}" destId="{E66A3FFF-D16A-4328-A274-7D4022015E7E}" srcOrd="3" destOrd="0" presId="urn:microsoft.com/office/officeart/2005/8/layout/process1"/>
    <dgm:cxn modelId="{19F16473-ADA1-40AE-BFA6-5250D2EDE60F}" type="presParOf" srcId="{E66A3FFF-D16A-4328-A274-7D4022015E7E}" destId="{9B78F72F-C5E1-4206-A784-A1A811465064}" srcOrd="0" destOrd="0" presId="urn:microsoft.com/office/officeart/2005/8/layout/process1"/>
    <dgm:cxn modelId="{6B2928C8-38C4-41D2-B2B0-8F3B6F033521}" type="presParOf" srcId="{007D91B0-9AF6-41AB-9386-FB74F3E67C21}" destId="{8398DFDF-3099-44E6-9104-C65E0E81F742}" srcOrd="4" destOrd="0" presId="urn:microsoft.com/office/officeart/2005/8/layout/process1"/>
    <dgm:cxn modelId="{D9F23C3B-CF0F-44AA-8E88-9FB62F3175A2}" type="presParOf" srcId="{007D91B0-9AF6-41AB-9386-FB74F3E67C21}" destId="{5DD6B5EC-CB39-4C3C-9D50-00A75215B345}" srcOrd="5" destOrd="0" presId="urn:microsoft.com/office/officeart/2005/8/layout/process1"/>
    <dgm:cxn modelId="{3B2FF5B5-0C48-4E6D-8DEA-8326D0377CF1}" type="presParOf" srcId="{5DD6B5EC-CB39-4C3C-9D50-00A75215B345}" destId="{23D2493B-B373-4EBB-8375-CDA8FFF8E1E4}" srcOrd="0" destOrd="0" presId="urn:microsoft.com/office/officeart/2005/8/layout/process1"/>
    <dgm:cxn modelId="{AE3B4394-347A-4BD2-BFF9-5E1E8342DE52}" type="presParOf" srcId="{007D91B0-9AF6-41AB-9386-FB74F3E67C21}" destId="{0DB0872D-E6D3-4D42-B09E-AA14D780EC8D}" srcOrd="6" destOrd="0" presId="urn:microsoft.com/office/officeart/2005/8/layout/process1"/>
    <dgm:cxn modelId="{C39249F6-22C4-4F19-A6FA-181D0B755532}" type="presParOf" srcId="{007D91B0-9AF6-41AB-9386-FB74F3E67C21}" destId="{FF4EC23C-B957-48AE-BCA6-CE7271E2D590}" srcOrd="7" destOrd="0" presId="urn:microsoft.com/office/officeart/2005/8/layout/process1"/>
    <dgm:cxn modelId="{4ABA8472-884C-42DC-A0A5-0253CE769154}" type="presParOf" srcId="{FF4EC23C-B957-48AE-BCA6-CE7271E2D590}" destId="{3D224EA3-5F7C-4D1F-A58B-14A1045B1601}" srcOrd="0" destOrd="0" presId="urn:microsoft.com/office/officeart/2005/8/layout/process1"/>
    <dgm:cxn modelId="{18273002-9C9E-4565-B609-179445E81A77}" type="presParOf" srcId="{007D91B0-9AF6-41AB-9386-FB74F3E67C21}" destId="{66309DD2-720F-436A-9FC8-0148556FFC4B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DFF502-E81C-479D-B685-B54D8D913875}">
      <dsp:nvSpPr>
        <dsp:cNvPr id="0" name=""/>
        <dsp:cNvSpPr/>
      </dsp:nvSpPr>
      <dsp:spPr>
        <a:xfrm>
          <a:off x="5134" y="245113"/>
          <a:ext cx="1591716" cy="25476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b="1" kern="1200" dirty="0"/>
            <a:t>桜が丘駅</a:t>
          </a:r>
        </a:p>
      </dsp:txBody>
      <dsp:txXfrm>
        <a:off x="51754" y="291733"/>
        <a:ext cx="1498476" cy="2454455"/>
      </dsp:txXfrm>
    </dsp:sp>
    <dsp:sp modelId="{2199BA84-BD1E-436F-BE72-4B8DA7E4D8AF}">
      <dsp:nvSpPr>
        <dsp:cNvPr id="0" name=""/>
        <dsp:cNvSpPr/>
      </dsp:nvSpPr>
      <dsp:spPr>
        <a:xfrm>
          <a:off x="1756023" y="1321588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b="1" kern="1200"/>
        </a:p>
      </dsp:txBody>
      <dsp:txXfrm>
        <a:off x="1756023" y="1400537"/>
        <a:ext cx="236210" cy="236847"/>
      </dsp:txXfrm>
    </dsp:sp>
    <dsp:sp modelId="{4AB3F760-08ED-492E-A057-D73F3DDB4CF5}">
      <dsp:nvSpPr>
        <dsp:cNvPr id="0" name=""/>
        <dsp:cNvSpPr/>
      </dsp:nvSpPr>
      <dsp:spPr>
        <a:xfrm>
          <a:off x="2233538" y="245113"/>
          <a:ext cx="1591716" cy="2547695"/>
        </a:xfrm>
        <a:prstGeom prst="roundRect">
          <a:avLst>
            <a:gd name="adj" fmla="val 10000"/>
          </a:avLst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b="1" kern="1200" dirty="0"/>
            <a:t>桜が丘公園</a:t>
          </a:r>
        </a:p>
      </dsp:txBody>
      <dsp:txXfrm>
        <a:off x="2280158" y="291733"/>
        <a:ext cx="1498476" cy="2454455"/>
      </dsp:txXfrm>
    </dsp:sp>
    <dsp:sp modelId="{E66A3FFF-D16A-4328-A274-7D4022015E7E}">
      <dsp:nvSpPr>
        <dsp:cNvPr id="0" name=""/>
        <dsp:cNvSpPr/>
      </dsp:nvSpPr>
      <dsp:spPr>
        <a:xfrm>
          <a:off x="3984426" y="1321588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b="1" kern="1200"/>
        </a:p>
      </dsp:txBody>
      <dsp:txXfrm>
        <a:off x="3984426" y="1400537"/>
        <a:ext cx="236210" cy="236847"/>
      </dsp:txXfrm>
    </dsp:sp>
    <dsp:sp modelId="{8398DFDF-3099-44E6-9104-C65E0E81F742}">
      <dsp:nvSpPr>
        <dsp:cNvPr id="0" name=""/>
        <dsp:cNvSpPr/>
      </dsp:nvSpPr>
      <dsp:spPr>
        <a:xfrm>
          <a:off x="4461941" y="245113"/>
          <a:ext cx="1591716" cy="2547695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/>
            <a:t>市立植物園</a:t>
          </a:r>
        </a:p>
      </dsp:txBody>
      <dsp:txXfrm>
        <a:off x="4508561" y="291733"/>
        <a:ext cx="1498476" cy="2454455"/>
      </dsp:txXfrm>
    </dsp:sp>
    <dsp:sp modelId="{5DD6B5EC-CB39-4C3C-9D50-00A75215B345}">
      <dsp:nvSpPr>
        <dsp:cNvPr id="0" name=""/>
        <dsp:cNvSpPr/>
      </dsp:nvSpPr>
      <dsp:spPr>
        <a:xfrm>
          <a:off x="6212830" y="1321588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b="1" kern="1200"/>
        </a:p>
      </dsp:txBody>
      <dsp:txXfrm>
        <a:off x="6212830" y="1400537"/>
        <a:ext cx="236210" cy="236847"/>
      </dsp:txXfrm>
    </dsp:sp>
    <dsp:sp modelId="{0DB0872D-E6D3-4D42-B09E-AA14D780EC8D}">
      <dsp:nvSpPr>
        <dsp:cNvPr id="0" name=""/>
        <dsp:cNvSpPr/>
      </dsp:nvSpPr>
      <dsp:spPr>
        <a:xfrm>
          <a:off x="6690345" y="245113"/>
          <a:ext cx="1591716" cy="2547695"/>
        </a:xfrm>
        <a:prstGeom prst="roundRect">
          <a:avLst>
            <a:gd name="adj" fmla="val 10000"/>
          </a:avLst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/>
            <a:t>緑山広場</a:t>
          </a:r>
        </a:p>
      </dsp:txBody>
      <dsp:txXfrm>
        <a:off x="6736965" y="291733"/>
        <a:ext cx="1498476" cy="2454455"/>
      </dsp:txXfrm>
    </dsp:sp>
    <dsp:sp modelId="{FF4EC23C-B957-48AE-BCA6-CE7271E2D590}">
      <dsp:nvSpPr>
        <dsp:cNvPr id="0" name=""/>
        <dsp:cNvSpPr/>
      </dsp:nvSpPr>
      <dsp:spPr>
        <a:xfrm>
          <a:off x="8441233" y="1321588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b="1" kern="1200"/>
        </a:p>
      </dsp:txBody>
      <dsp:txXfrm>
        <a:off x="8441233" y="1400537"/>
        <a:ext cx="236210" cy="236847"/>
      </dsp:txXfrm>
    </dsp:sp>
    <dsp:sp modelId="{66309DD2-720F-436A-9FC8-0148556FFC4B}">
      <dsp:nvSpPr>
        <dsp:cNvPr id="0" name=""/>
        <dsp:cNvSpPr/>
      </dsp:nvSpPr>
      <dsp:spPr>
        <a:xfrm>
          <a:off x="8918748" y="245113"/>
          <a:ext cx="1591716" cy="2547695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/>
            <a:t>桜が丘駅</a:t>
          </a:r>
        </a:p>
      </dsp:txBody>
      <dsp:txXfrm>
        <a:off x="8965368" y="291733"/>
        <a:ext cx="1498476" cy="24544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29288C-B205-4A10-8F1D-29FB701EDA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6DC1B28-04CF-45B0-A777-3EA00E0364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F83F24-83DD-4C86-9814-8A733634D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37C4D-ECA5-4CF0-AA3B-6786FE8EE1D8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HG丸ｺﾞｼｯｸM-PRO" panose="020F06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B0155C-B0AD-46D3-BA7C-07AA12805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1D8771-6F7E-48AE-BABA-7B4C392EE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6BDFA0-F7A1-4999-96A1-CBCD19DE93EA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Trebuchet MS" panose="020B0603020202020204"/>
                <a:ea typeface="HG丸ｺﾞｼｯｸM-PRO" panose="020F06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892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10B5D9-E3A5-4E65-98B8-7F27AF6E2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1A9A4B-265D-4B43-89F9-ED93C11E9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E38579-CBDF-40A2-931B-4F259B50E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37C4D-ECA5-4CF0-AA3B-6786FE8EE1D8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HG丸ｺﾞｼｯｸM-PRO" panose="020F06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D63610-A500-4668-BAD4-5761F4A2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C56E16-7AD0-41D1-A7FD-BDC3A8081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6BDFA0-F7A1-4999-96A1-CBCD19DE93EA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Trebuchet MS" panose="020B0603020202020204"/>
                <a:ea typeface="HG丸ｺﾞｼｯｸM-PRO" panose="020F06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084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B354FD-BE54-4387-A04B-D5DF831DC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1C7BEC-CBBD-437F-ADB0-AC478BD5A7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84D6C7-8646-4336-B785-E38BCBF61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7C4D-ECA5-4CF0-AA3B-6786FE8EE1D8}" type="datetimeFigureOut">
              <a:rPr kumimoji="1" lang="ja-JP" altLang="en-US" smtClean="0"/>
              <a:t>2020/7/21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4C66AA-0D62-475D-9793-613B63FBD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EBD90E-F007-4159-B1C0-31513ED4E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BDFA0-F7A1-4999-96A1-CBCD19DE9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9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618945-F012-480A-9041-854FC06D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976F3-1FFD-477E-A75A-859C298B2D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DDDA101-36D2-4EB4-874F-DC10AFF09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AA7C80-78C7-430B-B169-98693B014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37C4D-ECA5-4CF0-AA3B-6786FE8EE1D8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HG丸ｺﾞｼｯｸM-PRO" panose="020F06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68BD9A2-187C-409A-A229-8DE5B786A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E0FB53-BD4A-4D31-8B98-8E52510F4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6BDFA0-F7A1-4999-96A1-CBCD19DE93EA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Trebuchet MS" panose="020B0603020202020204"/>
                <a:ea typeface="HG丸ｺﾞｼｯｸM-PRO" panose="020F06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242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E8C0113-D3CC-4A69-BBE8-753907AA7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27B571-AC39-4F89-9EBC-6E69D9429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1F7D5C-327F-4EA3-8C39-6528DF12AD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37C4D-ECA5-4CF0-AA3B-6786FE8EE1D8}" type="datetimeFigureOut">
              <a:rPr kumimoji="1" lang="ja-JP" altLang="en-US" smtClean="0"/>
              <a:t>2020/7/21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7225A0-8B97-4A12-BF07-80BADA0DA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2A2FD9-44ED-4766-BB14-10491EF9EF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BDFA0-F7A1-4999-96A1-CBCD19DE9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328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465983" y="4272115"/>
            <a:ext cx="4558747" cy="895437"/>
          </a:xfrm>
        </p:spPr>
        <p:txBody>
          <a:bodyPr>
            <a:normAutofit/>
          </a:bodyPr>
          <a:lstStyle/>
          <a:p>
            <a:r>
              <a:rPr lang="ja-JP" altLang="en-US" sz="4400" dirty="0"/>
              <a:t>自然に親しむ会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3A4C99B-118D-47A5-B211-246301A54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24730" y="12478"/>
            <a:ext cx="3167270" cy="6848373"/>
            <a:chOff x="9727096" y="12478"/>
            <a:chExt cx="2464904" cy="6848373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A70AC57-00B4-4173-A354-5C8ACE465440}"/>
                </a:ext>
              </a:extLst>
            </p:cNvPr>
            <p:cNvSpPr/>
            <p:nvPr/>
          </p:nvSpPr>
          <p:spPr>
            <a:xfrm>
              <a:off x="9727096" y="3620851"/>
              <a:ext cx="2464904" cy="3240000"/>
            </a:xfrm>
            <a:custGeom>
              <a:avLst/>
              <a:gdLst>
                <a:gd name="connsiteX0" fmla="*/ 2464904 w 2464904"/>
                <a:gd name="connsiteY0" fmla="*/ 0 h 3796079"/>
                <a:gd name="connsiteX1" fmla="*/ 2464904 w 2464904"/>
                <a:gd name="connsiteY1" fmla="*/ 3796079 h 3796079"/>
                <a:gd name="connsiteX2" fmla="*/ 0 w 2464904"/>
                <a:gd name="connsiteY2" fmla="*/ 3796079 h 3796079"/>
                <a:gd name="connsiteX3" fmla="*/ 2464904 w 2464904"/>
                <a:gd name="connsiteY3" fmla="*/ 0 h 3796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4904" h="3796079">
                  <a:moveTo>
                    <a:pt x="2464904" y="0"/>
                  </a:moveTo>
                  <a:lnTo>
                    <a:pt x="2464904" y="3796079"/>
                  </a:lnTo>
                  <a:lnTo>
                    <a:pt x="0" y="3796079"/>
                  </a:lnTo>
                  <a:lnTo>
                    <a:pt x="2464904" y="0"/>
                  </a:lnTo>
                  <a:close/>
                </a:path>
              </a:pathLst>
            </a:custGeom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0AC78C8-B7A0-44F0-85C6-51ADB93B3AB6}"/>
                </a:ext>
              </a:extLst>
            </p:cNvPr>
            <p:cNvSpPr/>
            <p:nvPr/>
          </p:nvSpPr>
          <p:spPr>
            <a:xfrm>
              <a:off x="9727096" y="1816664"/>
              <a:ext cx="2464904" cy="3240000"/>
            </a:xfrm>
            <a:custGeom>
              <a:avLst/>
              <a:gdLst>
                <a:gd name="connsiteX0" fmla="*/ 2464904 w 2464904"/>
                <a:gd name="connsiteY0" fmla="*/ 0 h 3796079"/>
                <a:gd name="connsiteX1" fmla="*/ 2464904 w 2464904"/>
                <a:gd name="connsiteY1" fmla="*/ 3796079 h 3796079"/>
                <a:gd name="connsiteX2" fmla="*/ 0 w 2464904"/>
                <a:gd name="connsiteY2" fmla="*/ 3796079 h 3796079"/>
                <a:gd name="connsiteX3" fmla="*/ 2464904 w 2464904"/>
                <a:gd name="connsiteY3" fmla="*/ 0 h 3796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4904" h="3796079">
                  <a:moveTo>
                    <a:pt x="2464904" y="0"/>
                  </a:moveTo>
                  <a:lnTo>
                    <a:pt x="2464904" y="3796079"/>
                  </a:lnTo>
                  <a:lnTo>
                    <a:pt x="0" y="3796079"/>
                  </a:lnTo>
                  <a:lnTo>
                    <a:pt x="2464904" y="0"/>
                  </a:lnTo>
                  <a:close/>
                </a:path>
              </a:pathLst>
            </a:custGeom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26C928A-3359-4C22-814E-47A7E5FD6534}"/>
                </a:ext>
              </a:extLst>
            </p:cNvPr>
            <p:cNvSpPr/>
            <p:nvPr/>
          </p:nvSpPr>
          <p:spPr>
            <a:xfrm>
              <a:off x="9727096" y="12478"/>
              <a:ext cx="2464904" cy="3240000"/>
            </a:xfrm>
            <a:custGeom>
              <a:avLst/>
              <a:gdLst>
                <a:gd name="connsiteX0" fmla="*/ 2464904 w 2464904"/>
                <a:gd name="connsiteY0" fmla="*/ 0 h 3796079"/>
                <a:gd name="connsiteX1" fmla="*/ 2464904 w 2464904"/>
                <a:gd name="connsiteY1" fmla="*/ 3796079 h 3796079"/>
                <a:gd name="connsiteX2" fmla="*/ 0 w 2464904"/>
                <a:gd name="connsiteY2" fmla="*/ 3796079 h 3796079"/>
                <a:gd name="connsiteX3" fmla="*/ 2464904 w 2464904"/>
                <a:gd name="connsiteY3" fmla="*/ 0 h 3796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4904" h="3796079">
                  <a:moveTo>
                    <a:pt x="2464904" y="0"/>
                  </a:moveTo>
                  <a:lnTo>
                    <a:pt x="2464904" y="3796079"/>
                  </a:lnTo>
                  <a:lnTo>
                    <a:pt x="0" y="3796079"/>
                  </a:lnTo>
                  <a:lnTo>
                    <a:pt x="2464904" y="0"/>
                  </a:lnTo>
                  <a:close/>
                </a:path>
              </a:pathLst>
            </a:custGeom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2074149"/>
            <a:ext cx="7633252" cy="1435814"/>
          </a:xfrm>
        </p:spPr>
        <p:txBody>
          <a:bodyPr>
            <a:normAutofit/>
          </a:bodyPr>
          <a:lstStyle/>
          <a:p>
            <a:pPr algn="l"/>
            <a:r>
              <a:rPr lang="ja-JP" altLang="en-US" sz="7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イベントのご案内</a:t>
            </a:r>
          </a:p>
        </p:txBody>
      </p:sp>
    </p:spTree>
    <p:extLst>
      <p:ext uri="{BB962C8B-B14F-4D97-AF65-F5344CB8AC3E}">
        <p14:creationId xmlns:p14="http://schemas.microsoft.com/office/powerpoint/2010/main" val="4270243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1A94B04-E079-4363-B8F9-C9D58DC19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5126" y="2014330"/>
            <a:ext cx="10584396" cy="36000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秋の植物満喫</a:t>
            </a:r>
            <a:br>
              <a:rPr lang="en-US" altLang="ja-JP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</a:br>
            <a:r>
              <a:rPr lang="ja-JP" altLang="en-US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フリーウォーキング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133599"/>
            <a:ext cx="5721626" cy="33793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/>
              <a:t>開催日程：</a:t>
            </a:r>
            <a:r>
              <a:rPr lang="en-US" altLang="ja-JP" sz="2400" dirty="0"/>
              <a:t>10</a:t>
            </a:r>
            <a:r>
              <a:rPr lang="ja-JP" altLang="en-US" sz="2400" dirty="0"/>
              <a:t>月</a:t>
            </a:r>
            <a:r>
              <a:rPr lang="en-US" altLang="ja-JP" sz="2400" dirty="0"/>
              <a:t>17</a:t>
            </a:r>
            <a:r>
              <a:rPr lang="ja-JP" altLang="en-US" sz="2400" dirty="0"/>
              <a:t>日（土）</a:t>
            </a:r>
            <a:endParaRPr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集合場所：桜が丘駅改札　出口付近</a:t>
            </a:r>
            <a:endParaRPr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集合時間：午前</a:t>
            </a:r>
            <a:r>
              <a:rPr lang="en-US" altLang="ja-JP" sz="2400" dirty="0"/>
              <a:t>10</a:t>
            </a:r>
            <a:r>
              <a:rPr lang="ja-JP" altLang="en-US" sz="2400" dirty="0"/>
              <a:t>時</a:t>
            </a:r>
            <a:endParaRPr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解散時間：午後</a:t>
            </a:r>
            <a:r>
              <a:rPr lang="en-US" altLang="ja-JP" sz="2400" dirty="0"/>
              <a:t>5</a:t>
            </a:r>
            <a:r>
              <a:rPr lang="ja-JP" altLang="en-US" sz="2400" dirty="0"/>
              <a:t>時頃</a:t>
            </a:r>
            <a:endParaRPr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参加費用：</a:t>
            </a:r>
            <a:r>
              <a:rPr lang="en-US" altLang="ja-JP" sz="2400" dirty="0"/>
              <a:t>1,000</a:t>
            </a:r>
            <a:r>
              <a:rPr lang="ja-JP" altLang="en-US" sz="2400" dirty="0"/>
              <a:t>円（昼食代込）</a:t>
            </a:r>
          </a:p>
          <a:p>
            <a:pPr>
              <a:lnSpc>
                <a:spcPct val="150000"/>
              </a:lnSpc>
            </a:pPr>
            <a:endParaRPr lang="ja-JP" altLang="en-US" sz="2400" dirty="0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6" name="3D モデル 5" descr="木">
                <a:extLst>
                  <a:ext uri="{FF2B5EF4-FFF2-40B4-BE49-F238E27FC236}">
                    <a16:creationId xmlns:a16="http://schemas.microsoft.com/office/drawing/2014/main" id="{F3AB3339-ECBB-4FE8-96D6-1307013F76A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33295720"/>
                  </p:ext>
                </p:extLst>
              </p:nvPr>
            </p:nvGraphicFramePr>
            <p:xfrm>
              <a:off x="8618911" y="2133600"/>
              <a:ext cx="1774377" cy="3221711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774377" cy="3221711"/>
                    </a:xfrm>
                    <a:prstGeom prst="rect">
                      <a:avLst/>
                    </a:prstGeom>
                  </am3d:spPr>
                  <am3d:camera>
                    <am3d:pos x="0" y="0" z="6364616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6393" d="1000000"/>
                    <am3d:preTrans dx="2950819" dy="-18000000" dz="3540982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392646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6" name="3D モデル 5" descr="木">
                <a:extLst>
                  <a:ext uri="{FF2B5EF4-FFF2-40B4-BE49-F238E27FC236}">
                    <a16:creationId xmlns:a16="http://schemas.microsoft.com/office/drawing/2014/main" id="{F3AB3339-ECBB-4FE8-96D6-1307013F76A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18911" y="2133600"/>
                <a:ext cx="1774377" cy="322171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4978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ウォーキングコース</a:t>
            </a:r>
          </a:p>
        </p:txBody>
      </p:sp>
      <p:graphicFrame>
        <p:nvGraphicFramePr>
          <p:cNvPr id="19" name="コンテンツ プレースホルダー 2" descr="桜が丘駅→桜が丘公園→市立植物園→緑山広場" title="ウォーキングコース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9284476"/>
              </p:ext>
            </p:extLst>
          </p:nvPr>
        </p:nvGraphicFramePr>
        <p:xfrm>
          <a:off x="838200" y="1825625"/>
          <a:ext cx="10515600" cy="3037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矢印: 五方向 3" descr="歩行距離　約7km"/>
          <p:cNvSpPr/>
          <p:nvPr/>
        </p:nvSpPr>
        <p:spPr bwMode="auto">
          <a:xfrm>
            <a:off x="1741075" y="5096935"/>
            <a:ext cx="8915399" cy="58332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歩行距離　約 </a:t>
            </a:r>
            <a:r>
              <a:rPr kumimoji="0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7</a:t>
            </a: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 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km</a:t>
            </a:r>
            <a:endParaRPr kumimoji="0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354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55661"/>
            <a:ext cx="10515600" cy="1325563"/>
          </a:xfrm>
        </p:spPr>
        <p:txBody>
          <a:bodyPr/>
          <a:lstStyle/>
          <a:p>
            <a:r>
              <a:rPr lang="ja-JP" altLang="en-US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コースの見どころ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199" y="1825625"/>
            <a:ext cx="6264965" cy="4351338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桜が丘公園</a:t>
            </a:r>
            <a:endParaRPr lang="en-US" altLang="ja-JP" sz="2400" dirty="0"/>
          </a:p>
          <a:p>
            <a:pPr lvl="1"/>
            <a:r>
              <a:rPr lang="ja-JP" altLang="en-US" sz="2000" dirty="0"/>
              <a:t>みなと市を代表する公園の一つで、豊かな自然が残されています。</a:t>
            </a:r>
            <a:br>
              <a:rPr lang="en-US" altLang="ja-JP" sz="2000" dirty="0"/>
            </a:br>
            <a:r>
              <a:rPr lang="ja-JP" altLang="en-US" sz="2000" dirty="0"/>
              <a:t>秋は公園を取り巻く紅葉が美しく、野鳥の声も聴くことができます。</a:t>
            </a:r>
            <a:endParaRPr lang="en-US" altLang="ja-JP" sz="2000" dirty="0"/>
          </a:p>
          <a:p>
            <a:r>
              <a:rPr lang="ja-JP" altLang="en-US" sz="2400" dirty="0"/>
              <a:t>市立植物園</a:t>
            </a:r>
            <a:endParaRPr lang="en-US" altLang="ja-JP" sz="2400" dirty="0"/>
          </a:p>
          <a:p>
            <a:pPr lvl="1"/>
            <a:r>
              <a:rPr lang="ja-JP" altLang="en-US" sz="2000" dirty="0"/>
              <a:t>四季折々の自然を体感できる植物園です。大温室や水生植物温室など、様々な植物を楽しめます。</a:t>
            </a:r>
            <a:endParaRPr lang="en-US" altLang="ja-JP" sz="2000" dirty="0"/>
          </a:p>
          <a:p>
            <a:r>
              <a:rPr lang="ja-JP" altLang="en-US" sz="2400" dirty="0"/>
              <a:t>緑山広場</a:t>
            </a:r>
            <a:endParaRPr lang="en-US" altLang="ja-JP" sz="2400" dirty="0"/>
          </a:p>
          <a:p>
            <a:pPr lvl="1"/>
            <a:r>
              <a:rPr lang="ja-JP" altLang="en-US" sz="2000" dirty="0"/>
              <a:t>市のシンボル「パール時計」があり、みなと市の景色を一望できます。</a:t>
            </a:r>
          </a:p>
        </p:txBody>
      </p:sp>
      <p:pic>
        <p:nvPicPr>
          <p:cNvPr id="26" name="図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3346" y="1581224"/>
            <a:ext cx="3197225" cy="24011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図 4" descr="緑山広場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34552" y="3658559"/>
            <a:ext cx="3070060" cy="23762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8386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今後の予定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</a:endParaRPr>
          </a:p>
        </p:txBody>
      </p:sp>
      <p:graphicFrame>
        <p:nvGraphicFramePr>
          <p:cNvPr id="4" name="コンテンツ プレースホルダー 2" descr="10月から12月の予定表" title="今後の予定表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740830"/>
              </p:ext>
            </p:extLst>
          </p:nvPr>
        </p:nvGraphicFramePr>
        <p:xfrm>
          <a:off x="838200" y="1825625"/>
          <a:ext cx="10515599" cy="30857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4623">
                  <a:extLst>
                    <a:ext uri="{9D8B030D-6E8A-4147-A177-3AD203B41FA5}">
                      <a16:colId xmlns:a16="http://schemas.microsoft.com/office/drawing/2014/main" val="2344717577"/>
                    </a:ext>
                  </a:extLst>
                </a:gridCol>
                <a:gridCol w="7990976">
                  <a:extLst>
                    <a:ext uri="{9D8B030D-6E8A-4147-A177-3AD203B41FA5}">
                      <a16:colId xmlns:a16="http://schemas.microsoft.com/office/drawing/2014/main" val="2533977205"/>
                    </a:ext>
                  </a:extLst>
                </a:gridCol>
              </a:tblGrid>
              <a:tr h="5142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開催日程</a:t>
                      </a:r>
                    </a:p>
                  </a:txBody>
                  <a:tcPr marL="107852" marR="107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内容</a:t>
                      </a:r>
                    </a:p>
                  </a:txBody>
                  <a:tcPr marL="107852" marR="107852" anchor="ctr"/>
                </a:tc>
                <a:extLst>
                  <a:ext uri="{0D108BD9-81ED-4DB2-BD59-A6C34878D82A}">
                    <a16:rowId xmlns:a16="http://schemas.microsoft.com/office/drawing/2014/main" val="1051578065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10</a:t>
                      </a:r>
                      <a:r>
                        <a:rPr kumimoji="1" lang="ja-JP" altLang="en-US" sz="1800" dirty="0"/>
                        <a:t>月</a:t>
                      </a:r>
                      <a:r>
                        <a:rPr kumimoji="1" lang="en-US" altLang="ja-JP" sz="1800" dirty="0"/>
                        <a:t>25</a:t>
                      </a:r>
                      <a:r>
                        <a:rPr kumimoji="1" lang="ja-JP" altLang="en-US" sz="1800" dirty="0"/>
                        <a:t>日（日）</a:t>
                      </a:r>
                    </a:p>
                  </a:txBody>
                  <a:tcPr marL="97097" marR="97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dirty="0"/>
                        <a:t>緑山広場　ファミリー写生大会</a:t>
                      </a:r>
                    </a:p>
                  </a:txBody>
                  <a:tcPr marL="97097" marR="97097" anchor="ctr"/>
                </a:tc>
                <a:extLst>
                  <a:ext uri="{0D108BD9-81ED-4DB2-BD59-A6C34878D82A}">
                    <a16:rowId xmlns:a16="http://schemas.microsoft.com/office/drawing/2014/main" val="66448130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11</a:t>
                      </a:r>
                      <a:r>
                        <a:rPr kumimoji="1" lang="ja-JP" altLang="en-US" sz="1800" dirty="0"/>
                        <a:t>月</a:t>
                      </a:r>
                      <a:r>
                        <a:rPr kumimoji="1" lang="en-US" altLang="ja-JP" sz="1800" dirty="0"/>
                        <a:t>8</a:t>
                      </a:r>
                      <a:r>
                        <a:rPr kumimoji="1" lang="ja-JP" altLang="en-US" sz="1800" dirty="0"/>
                        <a:t>日（日）</a:t>
                      </a:r>
                    </a:p>
                  </a:txBody>
                  <a:tcPr marL="97097" marR="9709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dirty="0"/>
                        <a:t>空龍寺　座禅・写経体験 ～精進料理付き～</a:t>
                      </a:r>
                    </a:p>
                  </a:txBody>
                  <a:tcPr marL="97097" marR="97097" anchor="ctr"/>
                </a:tc>
                <a:extLst>
                  <a:ext uri="{0D108BD9-81ED-4DB2-BD59-A6C34878D82A}">
                    <a16:rowId xmlns:a16="http://schemas.microsoft.com/office/drawing/2014/main" val="2169422669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11</a:t>
                      </a:r>
                      <a:r>
                        <a:rPr kumimoji="1" lang="ja-JP" altLang="en-US" sz="1800" dirty="0"/>
                        <a:t>月</a:t>
                      </a:r>
                      <a:r>
                        <a:rPr kumimoji="1" lang="en-US" altLang="ja-JP" sz="1800" dirty="0"/>
                        <a:t>14</a:t>
                      </a:r>
                      <a:r>
                        <a:rPr kumimoji="1" lang="ja-JP" altLang="en-US" sz="1800" dirty="0"/>
                        <a:t>日（土）</a:t>
                      </a:r>
                    </a:p>
                  </a:txBody>
                  <a:tcPr marL="97097" marR="97097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みなと市自然の家オートキャンプ場　星座観測会</a:t>
                      </a:r>
                    </a:p>
                  </a:txBody>
                  <a:tcPr marL="97097" marR="97097" anchor="ctr"/>
                </a:tc>
                <a:extLst>
                  <a:ext uri="{0D108BD9-81ED-4DB2-BD59-A6C34878D82A}">
                    <a16:rowId xmlns:a16="http://schemas.microsoft.com/office/drawing/2014/main" val="1618944369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11</a:t>
                      </a:r>
                      <a:r>
                        <a:rPr kumimoji="1" lang="ja-JP" altLang="en-US" sz="1800" dirty="0"/>
                        <a:t>月</a:t>
                      </a:r>
                      <a:r>
                        <a:rPr kumimoji="1" lang="en-US" altLang="ja-JP" sz="1800" dirty="0"/>
                        <a:t>28</a:t>
                      </a:r>
                      <a:r>
                        <a:rPr kumimoji="1" lang="ja-JP" altLang="en-US" sz="1800" dirty="0"/>
                        <a:t>日（土）</a:t>
                      </a:r>
                    </a:p>
                  </a:txBody>
                  <a:tcPr marL="97097" marR="97097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健康ウォーク　みなと市の歴史を巡る</a:t>
                      </a:r>
                    </a:p>
                  </a:txBody>
                  <a:tcPr marL="107852" marR="107852" anchor="ctr"/>
                </a:tc>
                <a:extLst>
                  <a:ext uri="{0D108BD9-81ED-4DB2-BD59-A6C34878D82A}">
                    <a16:rowId xmlns:a16="http://schemas.microsoft.com/office/drawing/2014/main" val="3645984541"/>
                  </a:ext>
                </a:extLst>
              </a:tr>
              <a:tr h="5142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12</a:t>
                      </a:r>
                      <a:r>
                        <a:rPr kumimoji="1" lang="ja-JP" altLang="en-US" sz="1800" dirty="0"/>
                        <a:t>月</a:t>
                      </a:r>
                      <a:r>
                        <a:rPr kumimoji="1" lang="en-US" altLang="ja-JP" sz="1800" dirty="0"/>
                        <a:t>20</a:t>
                      </a:r>
                      <a:r>
                        <a:rPr kumimoji="1" lang="ja-JP" altLang="en-US" sz="1800" dirty="0"/>
                        <a:t>日（日）</a:t>
                      </a:r>
                    </a:p>
                  </a:txBody>
                  <a:tcPr marL="97097" marR="97097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桜が丘教会　庭園ライトアップとクリスマスソングの調べ</a:t>
                      </a:r>
                    </a:p>
                  </a:txBody>
                  <a:tcPr marL="107852" marR="107852" anchor="ctr"/>
                </a:tc>
                <a:extLst>
                  <a:ext uri="{0D108BD9-81ED-4DB2-BD59-A6C34878D82A}">
                    <a16:rowId xmlns:a16="http://schemas.microsoft.com/office/drawing/2014/main" val="1616554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7012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114</Words>
  <Application>Microsoft Office PowerPoint</Application>
  <PresentationFormat>ワイド画面</PresentationFormat>
  <Paragraphs>35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游ゴシック Light</vt:lpstr>
      <vt:lpstr>Arial</vt:lpstr>
      <vt:lpstr>Trebuchet MS</vt:lpstr>
      <vt:lpstr>Office テーマ</vt:lpstr>
      <vt:lpstr>イベントのご案内</vt:lpstr>
      <vt:lpstr>秋の植物満喫 フリーウォーキング</vt:lpstr>
      <vt:lpstr>ウォーキングコース</vt:lpstr>
      <vt:lpstr>コースの見どころ</vt:lpstr>
      <vt:lpstr>今後の予定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イベントのご案内</dc:title>
  <dcterms:created xsi:type="dcterms:W3CDTF">2020-07-02T05:09:02Z</dcterms:created>
  <dcterms:modified xsi:type="dcterms:W3CDTF">2020-07-21T07:52:34Z</dcterms:modified>
  <cp:category/>
</cp:coreProperties>
</file>