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0" r:id="rId4"/>
    <p:sldId id="261" r:id="rId5"/>
    <p:sldId id="262" r:id="rId6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2" autoAdjust="0"/>
    <p:restoredTop sz="94660"/>
  </p:normalViewPr>
  <p:slideViewPr>
    <p:cSldViewPr snapToGrid="0">
      <p:cViewPr varScale="1">
        <p:scale>
          <a:sx n="72" d="100"/>
          <a:sy n="72" d="100"/>
        </p:scale>
        <p:origin x="4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EFF8FE7-E4BB-4ADC-BCD6-F2CD02B78C4D}" type="datetimeFigureOut">
              <a:rPr kumimoji="1" lang="ja-JP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696464"/>
                </a:solidFill>
                <a:effectLst/>
                <a:uLnTx/>
                <a:uFillTx/>
                <a:latin typeface="Century Schoolbook" panose="02040604050505020304"/>
                <a:ea typeface="ＭＳ Ｐ明朝" panose="02020600040205080304" pitchFamily="18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2020/7/20</a:t>
            </a:fld>
            <a:endParaRPr kumimoji="1" lang="ja-JP" altLang="en-US" sz="1100" b="0" i="0" u="none" strike="noStrike" kern="1200" cap="none" spc="0" normalizeH="0" baseline="0" noProof="0">
              <a:ln>
                <a:noFill/>
              </a:ln>
              <a:solidFill>
                <a:srgbClr val="696464"/>
              </a:solidFill>
              <a:effectLst/>
              <a:uLnTx/>
              <a:uFillTx/>
              <a:latin typeface="Century Schoolbook" panose="02040604050505020304"/>
              <a:ea typeface="ＭＳ Ｐ明朝" panose="02020600040205080304" pitchFamily="18" charset="-128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100" b="0" i="0" u="none" strike="noStrike" kern="1200" cap="none" spc="0" normalizeH="0" baseline="0" noProof="0">
              <a:ln>
                <a:noFill/>
              </a:ln>
              <a:solidFill>
                <a:srgbClr val="696464"/>
              </a:solidFill>
              <a:effectLst/>
              <a:uLnTx/>
              <a:uFillTx/>
              <a:latin typeface="Century Schoolbook" panose="02040604050505020304"/>
              <a:ea typeface="ＭＳ Ｐ明朝" panose="02020600040205080304" pitchFamily="18" charset="-128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8CB9372-8841-41AE-9262-14007B628FDA}" type="slidenum">
              <a:rPr kumimoji="1" lang="ja-JP" altLang="en-US" sz="28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Schoolbook" panose="02040604050505020304"/>
                <a:ea typeface="ＭＳ Ｐ明朝" panose="02020600040205080304" pitchFamily="18" charset="-128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28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Schoolbook" panose="02040604050505020304"/>
              <a:ea typeface="ＭＳ Ｐ明朝" panose="02020600040205080304" pitchFamily="18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73181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EFF8FE7-E4BB-4ADC-BCD6-F2CD02B78C4D}" type="datetimeFigureOut">
              <a:rPr kumimoji="1" lang="ja-JP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696464"/>
                </a:solidFill>
                <a:effectLst/>
                <a:uLnTx/>
                <a:uFillTx/>
                <a:latin typeface="Century Schoolbook" panose="02040604050505020304"/>
                <a:ea typeface="ＭＳ Ｐ明朝" panose="02020600040205080304" pitchFamily="18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2020/7/20</a:t>
            </a:fld>
            <a:endParaRPr kumimoji="1" lang="ja-JP" altLang="en-US" sz="1100" b="0" i="0" u="none" strike="noStrike" kern="1200" cap="none" spc="0" normalizeH="0" baseline="0" noProof="0">
              <a:ln>
                <a:noFill/>
              </a:ln>
              <a:solidFill>
                <a:srgbClr val="696464"/>
              </a:solidFill>
              <a:effectLst/>
              <a:uLnTx/>
              <a:uFillTx/>
              <a:latin typeface="Century Schoolbook" panose="02040604050505020304"/>
              <a:ea typeface="ＭＳ Ｐ明朝" panose="02020600040205080304" pitchFamily="18" charset="-128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100" b="0" i="0" u="none" strike="noStrike" kern="1200" cap="none" spc="0" normalizeH="0" baseline="0" noProof="0">
              <a:ln>
                <a:noFill/>
              </a:ln>
              <a:solidFill>
                <a:srgbClr val="696464"/>
              </a:solidFill>
              <a:effectLst/>
              <a:uLnTx/>
              <a:uFillTx/>
              <a:latin typeface="Century Schoolbook" panose="02040604050505020304"/>
              <a:ea typeface="ＭＳ Ｐ明朝" panose="02020600040205080304" pitchFamily="18" charset="-128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8CB9372-8841-41AE-9262-14007B628FDA}" type="slidenum">
              <a:rPr kumimoji="1" lang="ja-JP" altLang="en-US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Schoolbook" panose="02040604050505020304"/>
                <a:ea typeface="ＭＳ Ｐ明朝" panose="02020600040205080304" pitchFamily="18" charset="-128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Schoolbook" panose="02040604050505020304"/>
              <a:ea typeface="ＭＳ Ｐ明朝" panose="02020600040205080304" pitchFamily="18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394632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0EFF8FE7-E4BB-4ADC-BCD6-F2CD02B78C4D}" type="datetimeFigureOut">
              <a:rPr kumimoji="1" lang="ja-JP" altLang="en-US" smtClean="0"/>
              <a:t>2020/7/20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E8CB9372-8841-41AE-9262-14007B628F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9428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5400" kern="1200" cap="all" baseline="0">
          <a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春夏秋冬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フォト川柳の会</a:t>
            </a:r>
          </a:p>
        </p:txBody>
      </p:sp>
    </p:spTree>
    <p:extLst>
      <p:ext uri="{BB962C8B-B14F-4D97-AF65-F5344CB8AC3E}">
        <p14:creationId xmlns:p14="http://schemas.microsoft.com/office/powerpoint/2010/main" val="4485787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春</a:t>
            </a:r>
          </a:p>
        </p:txBody>
      </p:sp>
      <p:pic>
        <p:nvPicPr>
          <p:cNvPr id="9" name="コンテンツ プレースホルダー 2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975" y="2400101"/>
            <a:ext cx="4754563" cy="3565922"/>
          </a:xfrm>
        </p:spPr>
      </p:pic>
      <p:sp>
        <p:nvSpPr>
          <p:cNvPr id="8" name="コンテンツ プレースホルダー 3"/>
          <p:cNvSpPr>
            <a:spLocks noGrp="1"/>
          </p:cNvSpPr>
          <p:nvPr>
            <p:ph sz="half" idx="2"/>
          </p:nvPr>
        </p:nvSpPr>
        <p:spPr/>
        <p:txBody>
          <a:bodyPr anchor="ctr"/>
          <a:lstStyle/>
          <a:p>
            <a:pPr marL="0" indent="0">
              <a:buNone/>
            </a:pPr>
            <a:r>
              <a:rPr lang="ja-JP" altLang="en-US" sz="2800" dirty="0"/>
              <a:t>うるわしの</a:t>
            </a:r>
            <a:endParaRPr lang="en-US" altLang="ja-JP" sz="2800" dirty="0"/>
          </a:p>
          <a:p>
            <a:pPr marL="0" indent="0">
              <a:buNone/>
            </a:pPr>
            <a:r>
              <a:rPr lang="ja-JP" altLang="en-US" sz="2800" dirty="0"/>
              <a:t>　春をきらいに</a:t>
            </a:r>
            <a:endParaRPr lang="en-US" altLang="ja-JP" sz="2800" dirty="0"/>
          </a:p>
          <a:p>
            <a:pPr marL="0" indent="0">
              <a:buNone/>
            </a:pPr>
            <a:r>
              <a:rPr lang="ja-JP" altLang="en-US" sz="2800" dirty="0"/>
              <a:t>　　する花粉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406009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夏</a:t>
            </a:r>
          </a:p>
        </p:txBody>
      </p:sp>
      <p:pic>
        <p:nvPicPr>
          <p:cNvPr id="8" name="コンテンツ プレースホルダー 2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975" y="2393424"/>
            <a:ext cx="4754563" cy="3579277"/>
          </a:xfrm>
        </p:spPr>
      </p:pic>
      <p:sp>
        <p:nvSpPr>
          <p:cNvPr id="7" name="コンテンツ プレースホルダー 3"/>
          <p:cNvSpPr>
            <a:spLocks noGrp="1"/>
          </p:cNvSpPr>
          <p:nvPr>
            <p:ph sz="half" idx="2"/>
          </p:nvPr>
        </p:nvSpPr>
        <p:spPr/>
        <p:txBody>
          <a:bodyPr anchor="ctr"/>
          <a:lstStyle/>
          <a:p>
            <a:pPr marL="0" indent="0">
              <a:buNone/>
            </a:pPr>
            <a:r>
              <a:rPr lang="ja-JP" altLang="en-US" sz="2800" dirty="0"/>
              <a:t>アスファルト</a:t>
            </a:r>
            <a:endParaRPr lang="en-US" altLang="ja-JP" sz="2800" dirty="0"/>
          </a:p>
          <a:p>
            <a:pPr marL="0" indent="0">
              <a:buNone/>
            </a:pPr>
            <a:r>
              <a:rPr lang="ja-JP" altLang="en-US" sz="2800" dirty="0"/>
              <a:t>　ぎらぎら揺れて</a:t>
            </a:r>
            <a:endParaRPr lang="en-US" altLang="ja-JP" sz="2800" dirty="0"/>
          </a:p>
          <a:p>
            <a:pPr marL="0" indent="0">
              <a:buNone/>
            </a:pPr>
            <a:r>
              <a:rPr lang="ja-JP" altLang="en-US" sz="2800" dirty="0"/>
              <a:t>　　にじむ夏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580098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秋</a:t>
            </a:r>
            <a:endParaRPr kumimoji="1" lang="ja-JP" altLang="en-US" dirty="0"/>
          </a:p>
        </p:txBody>
      </p:sp>
      <p:pic>
        <p:nvPicPr>
          <p:cNvPr id="5" name="コンテンツ プレースホルダー 2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848" y="2400030"/>
            <a:ext cx="4755600" cy="3566700"/>
          </a:xfrm>
        </p:spPr>
      </p:pic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/>
        <p:txBody>
          <a:bodyPr anchor="ctr"/>
          <a:lstStyle/>
          <a:p>
            <a:pPr marL="0" indent="0">
              <a:buNone/>
            </a:pPr>
            <a:endParaRPr lang="en-US" altLang="ja-JP" sz="2800" dirty="0"/>
          </a:p>
          <a:p>
            <a:pPr marL="0" indent="0">
              <a:buNone/>
            </a:pPr>
            <a:r>
              <a:rPr lang="ja-JP" altLang="en-US" sz="2800" dirty="0"/>
              <a:t>枯れに美が</a:t>
            </a:r>
            <a:endParaRPr lang="en-US" altLang="ja-JP" sz="2800" dirty="0"/>
          </a:p>
          <a:p>
            <a:pPr marL="0" indent="0">
              <a:buNone/>
            </a:pPr>
            <a:r>
              <a:rPr lang="ja-JP" altLang="en-US" sz="2800" dirty="0"/>
              <a:t>　見えて私は</a:t>
            </a:r>
            <a:endParaRPr lang="en-US" altLang="ja-JP" sz="2800" dirty="0"/>
          </a:p>
          <a:p>
            <a:pPr marL="0" indent="0">
              <a:buNone/>
            </a:pPr>
            <a:r>
              <a:rPr lang="ja-JP" altLang="en-US" sz="2800" dirty="0"/>
              <a:t>　　和人なり</a:t>
            </a:r>
          </a:p>
          <a:p>
            <a:pPr marL="0" indent="0">
              <a:buNone/>
            </a:pP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117023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冬</a:t>
            </a:r>
          </a:p>
        </p:txBody>
      </p:sp>
      <p:pic>
        <p:nvPicPr>
          <p:cNvPr id="5" name="コンテンツ プレースホルダー 2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975" y="2399150"/>
            <a:ext cx="4754563" cy="3567824"/>
          </a:xfrm>
        </p:spPr>
      </p:pic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/>
        <p:txBody>
          <a:bodyPr anchor="ctr"/>
          <a:lstStyle/>
          <a:p>
            <a:pPr marL="0" indent="0">
              <a:buNone/>
            </a:pPr>
            <a:r>
              <a:rPr lang="ja-JP" altLang="en-US" sz="2800" dirty="0"/>
              <a:t>氷柱から</a:t>
            </a:r>
            <a:endParaRPr lang="en-US" altLang="ja-JP" sz="2800" dirty="0"/>
          </a:p>
          <a:p>
            <a:pPr marL="0" indent="0">
              <a:buNone/>
            </a:pPr>
            <a:r>
              <a:rPr lang="ja-JP" altLang="en-US" sz="2800" dirty="0"/>
              <a:t>　奏でる一滴</a:t>
            </a:r>
            <a:endParaRPr lang="en-US" altLang="ja-JP" sz="2800" dirty="0"/>
          </a:p>
          <a:p>
            <a:pPr marL="0" indent="0">
              <a:buNone/>
            </a:pPr>
            <a:r>
              <a:rPr lang="ja-JP" altLang="en-US" sz="2800" dirty="0"/>
              <a:t>　　春への足音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0456252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木版活字">
  <a:themeElements>
    <a:clrScheme name="木版活字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Century Schoolbook">
      <a:majorFont>
        <a:latin typeface="Century Schoolbook" panose="02040604050505020304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木版活字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53</Words>
  <Application>Microsoft Office PowerPoint</Application>
  <PresentationFormat>ワイド画面</PresentationFormat>
  <Paragraphs>19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9" baseType="lpstr">
      <vt:lpstr>ＭＳ Ｐ明朝</vt:lpstr>
      <vt:lpstr>Century Schoolbook</vt:lpstr>
      <vt:lpstr>Wingdings</vt:lpstr>
      <vt:lpstr>木版活字</vt:lpstr>
      <vt:lpstr>春夏秋冬</vt:lpstr>
      <vt:lpstr>春</vt:lpstr>
      <vt:lpstr>夏</vt:lpstr>
      <vt:lpstr>秋</vt:lpstr>
      <vt:lpstr>冬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春夏秋冬</dc:title>
  <dcterms:created xsi:type="dcterms:W3CDTF">2020-07-07T04:33:02Z</dcterms:created>
  <dcterms:modified xsi:type="dcterms:W3CDTF">2020-07-20T08:36:51Z</dcterms:modified>
</cp:coreProperties>
</file>