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" id="{EA11291B-1F7F-477D-8562-F0D0AA71CED3}">
          <p14:sldIdLst>
            <p14:sldId id="257"/>
          </p14:sldIdLst>
        </p14:section>
        <p14:section name="物件情報" id="{B994B277-256D-4596-8C10-DDAE5542E712}">
          <p14:sldIdLst>
            <p14:sldId id="258"/>
            <p14:sldId id="259"/>
            <p14:sldId id="260"/>
            <p14:sldId id="261"/>
            <p14:sldId id="262"/>
            <p14:sldId id="263"/>
          </p14:sldIdLst>
        </p14:section>
        <p14:section name="キャンペーン" id="{0F4C9D9A-139B-4BA0-84B7-9C232208099A}">
          <p14:sldIdLst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81" autoAdjust="0"/>
  </p:normalViewPr>
  <p:slideViewPr>
    <p:cSldViewPr snapToGrid="0">
      <p:cViewPr varScale="1">
        <p:scale>
          <a:sx n="52" d="100"/>
          <a:sy n="52" d="100"/>
        </p:scale>
        <p:origin x="739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41DA-0225-4F45-87E4-C2704507F3B4}" type="datetimeFigureOut">
              <a:rPr kumimoji="1" lang="ja-JP" altLang="en-US" smtClean="0"/>
              <a:t>2020/8/24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31A61422-46FE-49E2-984C-BB34849C7F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Content="1" isInverted="1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41DA-0225-4F45-87E4-C2704507F3B4}" type="datetimeFigureOut">
              <a:rPr kumimoji="1" lang="ja-JP" altLang="en-US" smtClean="0"/>
              <a:t>2020/8/24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61422-46FE-49E2-984C-BB34849C7F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328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Content="1" isInverted="1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41DA-0225-4F45-87E4-C2704507F3B4}" type="datetimeFigureOut">
              <a:rPr kumimoji="1" lang="ja-JP" altLang="en-US" smtClean="0"/>
              <a:t>2020/8/24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61422-46FE-49E2-984C-BB34849C7F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538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Content="1" isInverted="1"/>
      </p:transition>
    </mc:Choice>
    <mc:Fallback xmlns=""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41DA-0225-4F45-87E4-C2704507F3B4}" type="datetimeFigureOut">
              <a:rPr kumimoji="1" lang="ja-JP" altLang="en-US" smtClean="0"/>
              <a:t>2020/8/24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61422-46FE-49E2-984C-BB34849C7F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0746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Content="1" isInverted="1"/>
      </p:transition>
    </mc:Choice>
    <mc:Fallback xmlns=""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41DA-0225-4F45-87E4-C2704507F3B4}" type="datetimeFigureOut">
              <a:rPr kumimoji="1" lang="ja-JP" altLang="en-US" smtClean="0"/>
              <a:t>2020/8/24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61422-46FE-49E2-984C-BB34849C7F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571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Content="1" isInverted="1"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8" y="798973"/>
            <a:ext cx="9605635" cy="835200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2" y="1811472"/>
            <a:ext cx="4645152" cy="424981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2" y="1817936"/>
            <a:ext cx="4645152" cy="424109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41DA-0225-4F45-87E4-C2704507F3B4}" type="datetimeFigureOut">
              <a:rPr kumimoji="1" lang="ja-JP" altLang="en-US" smtClean="0"/>
              <a:t>2020/8/24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61422-46FE-49E2-984C-BB34849C7F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>
            <a:cxnSpLocks/>
          </p:cNvCxnSpPr>
          <p:nvPr/>
        </p:nvCxnSpPr>
        <p:spPr>
          <a:xfrm>
            <a:off x="1453896" y="1641809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2731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Content="1" isInverted="1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41DA-0225-4F45-87E4-C2704507F3B4}" type="datetimeFigureOut">
              <a:rPr kumimoji="1" lang="ja-JP" altLang="en-US" smtClean="0"/>
              <a:t>2020/8/24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61422-46FE-49E2-984C-BB34849C7F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241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Content="1" isInverted="1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41DA-0225-4F45-87E4-C2704507F3B4}" type="datetimeFigureOut">
              <a:rPr kumimoji="1" lang="ja-JP" altLang="en-US" smtClean="0"/>
              <a:t>2020/8/24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61422-46FE-49E2-984C-BB34849C7F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249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Content="1" isInverted="1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41DA-0225-4F45-87E4-C2704507F3B4}" type="datetimeFigureOut">
              <a:rPr kumimoji="1" lang="ja-JP" altLang="en-US" smtClean="0"/>
              <a:t>2020/8/24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61422-46FE-49E2-984C-BB34849C7F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342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Content="1" isInverted="1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41DA-0225-4F45-87E4-C2704507F3B4}" type="datetimeFigureOut">
              <a:rPr kumimoji="1" lang="ja-JP" altLang="en-US" smtClean="0"/>
              <a:t>2020/8/24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61422-46FE-49E2-984C-BB34849C7F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3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Content="1" isInverted="1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660A41DA-0225-4F45-87E4-C2704507F3B4}" type="datetimeFigureOut">
              <a:rPr kumimoji="1" lang="ja-JP" altLang="en-US" smtClean="0"/>
              <a:t>2020/8/24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61422-46FE-49E2-984C-BB34849C7F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149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Content="1" isInverted="1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1017037"/>
            <a:ext cx="9603275" cy="8367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A41DA-0225-4F45-87E4-C2704507F3B4}" type="datetimeFigureOut">
              <a:rPr kumimoji="1" lang="ja-JP" altLang="en-US" smtClean="0"/>
              <a:t>2020/8/24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31A61422-46FE-49E2-984C-BB34849C7FC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1197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Tm="3000">
        <p14:prism isContent="1" isInverted="1"/>
      </p:transition>
    </mc:Choice>
    <mc:Fallback xmlns="">
      <p:transition spd="slow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0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賃貸物件のご案内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1179944"/>
          </a:xfrm>
        </p:spPr>
        <p:txBody>
          <a:bodyPr>
            <a:normAutofit fontScale="92500" lnSpcReduction="10000"/>
          </a:bodyPr>
          <a:lstStyle/>
          <a:p>
            <a:r>
              <a:rPr lang="ja-JP" altLang="en-US" sz="3900" dirty="0"/>
              <a:t>緑山不動産</a:t>
            </a:r>
            <a:endParaRPr lang="en-US" altLang="ja-JP" sz="3900" dirty="0"/>
          </a:p>
          <a:p>
            <a:r>
              <a:rPr lang="en-US" altLang="ja-JP" dirty="0"/>
              <a:t>2020</a:t>
            </a:r>
            <a:r>
              <a:rPr lang="ja-JP" altLang="en-US" dirty="0"/>
              <a:t>年</a:t>
            </a:r>
            <a:r>
              <a:rPr lang="en-US" altLang="ja-JP" dirty="0"/>
              <a:t>10</a:t>
            </a:r>
            <a:r>
              <a:rPr lang="ja-JP" altLang="en-US" dirty="0"/>
              <a:t>月</a:t>
            </a:r>
            <a:r>
              <a:rPr lang="en-US" altLang="ja-JP" dirty="0"/>
              <a:t>20</a:t>
            </a:r>
            <a:r>
              <a:rPr lang="ja-JP" altLang="en-US" dirty="0"/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194888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Content="1" isInverted="1"/>
      </p:transition>
    </mc:Choice>
    <mc:Fallback xmlns="">
      <p:transition spd="slow" advTm="3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東浜崎駅　</a:t>
            </a:r>
            <a:r>
              <a:rPr lang="en-US" altLang="ja-JP" dirty="0"/>
              <a:t>1LDK</a:t>
            </a:r>
            <a:r>
              <a:rPr lang="ja-JP" altLang="en-US" dirty="0"/>
              <a:t>　</a:t>
            </a:r>
            <a:r>
              <a:rPr lang="en-US" altLang="ja-JP" dirty="0"/>
              <a:t>2</a:t>
            </a:r>
            <a:r>
              <a:rPr lang="ja-JP" altLang="en-US" dirty="0"/>
              <a:t>階</a:t>
            </a:r>
          </a:p>
        </p:txBody>
      </p:sp>
      <p:pic>
        <p:nvPicPr>
          <p:cNvPr id="7" name="コンテンツ プレースホルダー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017931" y="2183825"/>
            <a:ext cx="3504762" cy="3504762"/>
          </a:xfrm>
        </p:spPr>
      </p:pic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296A852-EF7A-4B20-BFB1-550B4502C1F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ja-JP" altLang="en-US" dirty="0"/>
              <a:t>最寄駅</a:t>
            </a:r>
          </a:p>
          <a:p>
            <a:pPr lvl="1"/>
            <a:r>
              <a:rPr lang="ja-JP" altLang="en-US" dirty="0"/>
              <a:t>中央線　東浜崎駅　徒歩</a:t>
            </a:r>
            <a:r>
              <a:rPr lang="en-US" altLang="ja-JP" dirty="0"/>
              <a:t>5</a:t>
            </a:r>
            <a:r>
              <a:rPr lang="ja-JP" altLang="en-US" dirty="0"/>
              <a:t>分</a:t>
            </a:r>
          </a:p>
          <a:p>
            <a:r>
              <a:rPr lang="ja-JP" altLang="en-US" dirty="0"/>
              <a:t>所在地</a:t>
            </a:r>
          </a:p>
          <a:p>
            <a:pPr lvl="1"/>
            <a:r>
              <a:rPr lang="ja-JP" altLang="en-US" dirty="0"/>
              <a:t>東浜崎市浜崎町</a:t>
            </a:r>
            <a:r>
              <a:rPr lang="en-US" altLang="ja-JP" dirty="0"/>
              <a:t>XX-X</a:t>
            </a:r>
          </a:p>
          <a:p>
            <a:r>
              <a:rPr lang="ja-JP" altLang="en-US" dirty="0"/>
              <a:t>間取り</a:t>
            </a:r>
          </a:p>
          <a:p>
            <a:pPr lvl="1"/>
            <a:r>
              <a:rPr lang="en-US" altLang="ja-JP" dirty="0"/>
              <a:t>1LDK</a:t>
            </a:r>
          </a:p>
          <a:p>
            <a:r>
              <a:rPr lang="ja-JP" altLang="en-US" dirty="0"/>
              <a:t>築年月</a:t>
            </a:r>
          </a:p>
          <a:p>
            <a:pPr lvl="1"/>
            <a:r>
              <a:rPr lang="en-US" altLang="ja-JP" dirty="0"/>
              <a:t>2009</a:t>
            </a:r>
            <a:r>
              <a:rPr lang="ja-JP" altLang="en-US" dirty="0"/>
              <a:t>年</a:t>
            </a:r>
            <a:r>
              <a:rPr lang="en-US" altLang="ja-JP" dirty="0"/>
              <a:t>5</a:t>
            </a:r>
            <a:r>
              <a:rPr lang="ja-JP" altLang="en-US" dirty="0"/>
              <a:t>月</a:t>
            </a:r>
          </a:p>
          <a:p>
            <a:r>
              <a:rPr lang="ja-JP" altLang="en-US" dirty="0"/>
              <a:t>賃料・管理費</a:t>
            </a:r>
          </a:p>
          <a:p>
            <a:pPr lvl="1"/>
            <a:r>
              <a:rPr lang="en-US" altLang="ja-JP" dirty="0"/>
              <a:t>95,000</a:t>
            </a:r>
            <a:r>
              <a:rPr lang="ja-JP" altLang="en-US" dirty="0"/>
              <a:t>円・</a:t>
            </a:r>
            <a:r>
              <a:rPr lang="en-US" altLang="ja-JP" dirty="0"/>
              <a:t>5,000</a:t>
            </a:r>
            <a:r>
              <a:rPr lang="ja-JP" altLang="en-US" dirty="0"/>
              <a:t>円</a:t>
            </a:r>
          </a:p>
          <a:p>
            <a:r>
              <a:rPr lang="ja-JP" altLang="en-US" dirty="0"/>
              <a:t>敷金・礼金</a:t>
            </a:r>
          </a:p>
          <a:p>
            <a:pPr lvl="1"/>
            <a:r>
              <a:rPr lang="en-US" altLang="ja-JP" dirty="0"/>
              <a:t>2</a:t>
            </a:r>
            <a:r>
              <a:rPr lang="ja-JP" altLang="en-US" dirty="0"/>
              <a:t>か月・</a:t>
            </a:r>
            <a:r>
              <a:rPr lang="en-US" altLang="ja-JP" dirty="0"/>
              <a:t>2</a:t>
            </a:r>
            <a:r>
              <a:rPr lang="ja-JP" altLang="en-US" dirty="0"/>
              <a:t>か月</a:t>
            </a:r>
          </a:p>
        </p:txBody>
      </p:sp>
    </p:spTree>
    <p:extLst>
      <p:ext uri="{BB962C8B-B14F-4D97-AF65-F5344CB8AC3E}">
        <p14:creationId xmlns:p14="http://schemas.microsoft.com/office/powerpoint/2010/main" val="243500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Content="1" isInverted="1"/>
      </p:transition>
    </mc:Choice>
    <mc:Fallback xmlns="">
      <p:transition spd="slow" advTm="3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東浜崎駅　</a:t>
            </a:r>
            <a:r>
              <a:rPr lang="en-US" altLang="ja-JP" dirty="0"/>
              <a:t>3DK</a:t>
            </a:r>
            <a:r>
              <a:rPr lang="ja-JP" altLang="en-US" dirty="0"/>
              <a:t>　</a:t>
            </a:r>
            <a:r>
              <a:rPr lang="en-US" altLang="ja-JP" dirty="0"/>
              <a:t>4</a:t>
            </a:r>
            <a:r>
              <a:rPr lang="ja-JP" altLang="en-US" dirty="0"/>
              <a:t>階</a:t>
            </a:r>
          </a:p>
        </p:txBody>
      </p:sp>
      <p:pic>
        <p:nvPicPr>
          <p:cNvPr id="4" name="コンテンツ プレースホルダー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97296" y="2488587"/>
            <a:ext cx="4546032" cy="2895238"/>
          </a:xfrm>
        </p:spPr>
      </p:pic>
      <p:sp>
        <p:nvSpPr>
          <p:cNvPr id="5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ja-JP" altLang="en-US" dirty="0"/>
              <a:t>最寄駅</a:t>
            </a:r>
          </a:p>
          <a:p>
            <a:pPr lvl="1"/>
            <a:r>
              <a:rPr lang="ja-JP" altLang="en-US" dirty="0"/>
              <a:t>中央線　東浜崎駅　徒歩</a:t>
            </a:r>
            <a:r>
              <a:rPr lang="en-US" altLang="ja-JP" dirty="0"/>
              <a:t>10</a:t>
            </a:r>
            <a:r>
              <a:rPr lang="ja-JP" altLang="en-US" dirty="0"/>
              <a:t>分</a:t>
            </a:r>
          </a:p>
          <a:p>
            <a:r>
              <a:rPr lang="ja-JP" altLang="en-US" dirty="0"/>
              <a:t>所在地</a:t>
            </a:r>
          </a:p>
          <a:p>
            <a:pPr lvl="1"/>
            <a:r>
              <a:rPr lang="ja-JP" altLang="en-US" dirty="0"/>
              <a:t>東浜崎市東浜崎町</a:t>
            </a:r>
            <a:r>
              <a:rPr lang="en-US" altLang="ja-JP" dirty="0"/>
              <a:t>X-X</a:t>
            </a:r>
          </a:p>
          <a:p>
            <a:r>
              <a:rPr lang="ja-JP" altLang="en-US" dirty="0"/>
              <a:t>間取り</a:t>
            </a:r>
          </a:p>
          <a:p>
            <a:pPr lvl="1"/>
            <a:r>
              <a:rPr lang="en-US" altLang="ja-JP" dirty="0"/>
              <a:t>3DK</a:t>
            </a:r>
          </a:p>
          <a:p>
            <a:r>
              <a:rPr lang="ja-JP" altLang="en-US" dirty="0"/>
              <a:t>築年月</a:t>
            </a:r>
          </a:p>
          <a:p>
            <a:pPr lvl="1"/>
            <a:r>
              <a:rPr lang="en-US" altLang="ja-JP" dirty="0"/>
              <a:t>2012</a:t>
            </a:r>
            <a:r>
              <a:rPr lang="ja-JP" altLang="en-US" dirty="0"/>
              <a:t>年</a:t>
            </a:r>
            <a:r>
              <a:rPr lang="en-US" altLang="ja-JP" dirty="0"/>
              <a:t>3</a:t>
            </a:r>
            <a:r>
              <a:rPr lang="ja-JP" altLang="en-US" dirty="0"/>
              <a:t>月</a:t>
            </a:r>
          </a:p>
          <a:p>
            <a:r>
              <a:rPr lang="ja-JP" altLang="en-US" dirty="0"/>
              <a:t>賃料・管理費</a:t>
            </a:r>
          </a:p>
          <a:p>
            <a:pPr lvl="1"/>
            <a:r>
              <a:rPr lang="en-US" altLang="ja-JP" dirty="0"/>
              <a:t>108,000</a:t>
            </a:r>
            <a:r>
              <a:rPr lang="ja-JP" altLang="en-US" dirty="0"/>
              <a:t>円・</a:t>
            </a:r>
            <a:r>
              <a:rPr lang="en-US" altLang="ja-JP" dirty="0"/>
              <a:t>10,000</a:t>
            </a:r>
            <a:r>
              <a:rPr lang="ja-JP" altLang="en-US" dirty="0"/>
              <a:t>円</a:t>
            </a:r>
          </a:p>
          <a:p>
            <a:r>
              <a:rPr lang="ja-JP" altLang="en-US" dirty="0"/>
              <a:t>敷金・礼金</a:t>
            </a:r>
          </a:p>
          <a:p>
            <a:pPr lvl="1"/>
            <a:r>
              <a:rPr lang="en-US" altLang="ja-JP" dirty="0"/>
              <a:t>3</a:t>
            </a:r>
            <a:r>
              <a:rPr lang="ja-JP" altLang="en-US" dirty="0"/>
              <a:t>か月・</a:t>
            </a:r>
            <a:r>
              <a:rPr lang="en-US" altLang="ja-JP" dirty="0"/>
              <a:t>1</a:t>
            </a:r>
            <a:r>
              <a:rPr lang="ja-JP" altLang="en-US" dirty="0"/>
              <a:t>か月</a:t>
            </a:r>
          </a:p>
        </p:txBody>
      </p:sp>
    </p:spTree>
    <p:extLst>
      <p:ext uri="{BB962C8B-B14F-4D97-AF65-F5344CB8AC3E}">
        <p14:creationId xmlns:p14="http://schemas.microsoft.com/office/powerpoint/2010/main" val="420189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Content="1" isInverted="1"/>
      </p:transition>
    </mc:Choice>
    <mc:Fallback xmlns="">
      <p:transition spd="slow" advTm="3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青島駅　</a:t>
            </a:r>
            <a:r>
              <a:rPr lang="en-US" altLang="ja-JP" dirty="0"/>
              <a:t>1LDK</a:t>
            </a:r>
            <a:r>
              <a:rPr lang="ja-JP" altLang="en-US" dirty="0"/>
              <a:t>　</a:t>
            </a:r>
            <a:r>
              <a:rPr lang="en-US" altLang="ja-JP" dirty="0"/>
              <a:t>2</a:t>
            </a:r>
            <a:r>
              <a:rPr lang="ja-JP" altLang="en-US" dirty="0"/>
              <a:t>階</a:t>
            </a:r>
          </a:p>
        </p:txBody>
      </p:sp>
      <p:pic>
        <p:nvPicPr>
          <p:cNvPr id="4" name="コンテンツ プレースホルダー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56027" y="2507635"/>
            <a:ext cx="4228571" cy="2857143"/>
          </a:xfrm>
        </p:spPr>
      </p:pic>
      <p:sp>
        <p:nvSpPr>
          <p:cNvPr id="9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ja-JP" altLang="en-US" dirty="0"/>
              <a:t>最寄駅</a:t>
            </a:r>
          </a:p>
          <a:p>
            <a:pPr lvl="1"/>
            <a:r>
              <a:rPr lang="ja-JP" altLang="en-US" dirty="0"/>
              <a:t>中央線　青島駅　バス</a:t>
            </a:r>
            <a:r>
              <a:rPr lang="en-US" altLang="ja-JP" dirty="0"/>
              <a:t>5</a:t>
            </a:r>
            <a:r>
              <a:rPr lang="ja-JP" altLang="en-US" dirty="0"/>
              <a:t>分・徒歩</a:t>
            </a:r>
            <a:r>
              <a:rPr lang="en-US" altLang="ja-JP" dirty="0"/>
              <a:t>2</a:t>
            </a:r>
            <a:r>
              <a:rPr lang="ja-JP" altLang="en-US" dirty="0"/>
              <a:t>分</a:t>
            </a:r>
          </a:p>
          <a:p>
            <a:r>
              <a:rPr lang="ja-JP" altLang="en-US" dirty="0"/>
              <a:t>所在地</a:t>
            </a:r>
          </a:p>
          <a:p>
            <a:pPr lvl="1"/>
            <a:r>
              <a:rPr lang="ja-JP" altLang="en-US" dirty="0"/>
              <a:t>青島市青島町</a:t>
            </a:r>
            <a:r>
              <a:rPr lang="en-US" altLang="ja-JP" dirty="0"/>
              <a:t>X-X</a:t>
            </a:r>
          </a:p>
          <a:p>
            <a:r>
              <a:rPr lang="ja-JP" altLang="en-US" dirty="0"/>
              <a:t>間取り</a:t>
            </a:r>
          </a:p>
          <a:p>
            <a:pPr lvl="1"/>
            <a:r>
              <a:rPr lang="en-US" altLang="ja-JP" dirty="0"/>
              <a:t>1LDK</a:t>
            </a:r>
          </a:p>
          <a:p>
            <a:r>
              <a:rPr lang="ja-JP" altLang="en-US" dirty="0"/>
              <a:t>築年月</a:t>
            </a:r>
          </a:p>
          <a:p>
            <a:pPr lvl="1"/>
            <a:r>
              <a:rPr lang="en-US" altLang="ja-JP" dirty="0"/>
              <a:t>2009</a:t>
            </a:r>
            <a:r>
              <a:rPr lang="ja-JP" altLang="en-US" dirty="0"/>
              <a:t>年</a:t>
            </a:r>
            <a:r>
              <a:rPr lang="en-US" altLang="ja-JP" dirty="0"/>
              <a:t>3</a:t>
            </a:r>
            <a:r>
              <a:rPr lang="ja-JP" altLang="en-US" dirty="0"/>
              <a:t>月</a:t>
            </a:r>
          </a:p>
          <a:p>
            <a:r>
              <a:rPr lang="ja-JP" altLang="en-US" dirty="0"/>
              <a:t>賃料・管理費</a:t>
            </a:r>
          </a:p>
          <a:p>
            <a:pPr lvl="1"/>
            <a:r>
              <a:rPr lang="en-US" altLang="ja-JP" dirty="0"/>
              <a:t>100,000</a:t>
            </a:r>
            <a:r>
              <a:rPr lang="ja-JP" altLang="en-US" dirty="0"/>
              <a:t>円・</a:t>
            </a:r>
            <a:r>
              <a:rPr lang="en-US" altLang="ja-JP" dirty="0"/>
              <a:t>3,000</a:t>
            </a:r>
            <a:r>
              <a:rPr lang="ja-JP" altLang="en-US" dirty="0"/>
              <a:t>円</a:t>
            </a:r>
          </a:p>
          <a:p>
            <a:r>
              <a:rPr lang="ja-JP" altLang="en-US" dirty="0"/>
              <a:t>敷金・礼金</a:t>
            </a:r>
          </a:p>
          <a:p>
            <a:pPr lvl="1"/>
            <a:r>
              <a:rPr lang="en-US" altLang="ja-JP" dirty="0"/>
              <a:t>2</a:t>
            </a:r>
            <a:r>
              <a:rPr lang="ja-JP" altLang="en-US" dirty="0"/>
              <a:t>か月・</a:t>
            </a:r>
            <a:r>
              <a:rPr lang="en-US" altLang="ja-JP" dirty="0"/>
              <a:t>1</a:t>
            </a:r>
            <a:r>
              <a:rPr lang="ja-JP" altLang="en-US" dirty="0"/>
              <a:t>か月</a:t>
            </a:r>
          </a:p>
        </p:txBody>
      </p:sp>
    </p:spTree>
    <p:extLst>
      <p:ext uri="{BB962C8B-B14F-4D97-AF65-F5344CB8AC3E}">
        <p14:creationId xmlns:p14="http://schemas.microsoft.com/office/powerpoint/2010/main" val="374023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Content="1" isInverted="1"/>
      </p:transition>
    </mc:Choice>
    <mc:Fallback xmlns="">
      <p:transition spd="slow" advTm="3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青島駅　</a:t>
            </a:r>
            <a:r>
              <a:rPr lang="en-US" altLang="ja-JP" dirty="0"/>
              <a:t>2LDK</a:t>
            </a:r>
            <a:r>
              <a:rPr lang="ja-JP" altLang="en-US" dirty="0"/>
              <a:t>　</a:t>
            </a:r>
            <a:r>
              <a:rPr lang="en-US" altLang="ja-JP" dirty="0"/>
              <a:t>1</a:t>
            </a:r>
            <a:r>
              <a:rPr lang="ja-JP" altLang="en-US" dirty="0"/>
              <a:t>階</a:t>
            </a:r>
          </a:p>
        </p:txBody>
      </p:sp>
      <p:pic>
        <p:nvPicPr>
          <p:cNvPr id="4" name="コンテンツ プレースホルダー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81423" y="2304460"/>
            <a:ext cx="4177778" cy="3263492"/>
          </a:xfrm>
        </p:spPr>
      </p:pic>
      <p:sp>
        <p:nvSpPr>
          <p:cNvPr id="5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ja-JP" altLang="en-US" dirty="0"/>
              <a:t>最寄駅</a:t>
            </a:r>
          </a:p>
          <a:p>
            <a:pPr lvl="1"/>
            <a:r>
              <a:rPr lang="ja-JP" altLang="en-US" dirty="0"/>
              <a:t>中央線　青島駅　徒歩</a:t>
            </a:r>
            <a:r>
              <a:rPr lang="en-US" altLang="ja-JP" dirty="0"/>
              <a:t>12</a:t>
            </a:r>
            <a:r>
              <a:rPr lang="ja-JP" altLang="en-US" dirty="0"/>
              <a:t>分</a:t>
            </a:r>
          </a:p>
          <a:p>
            <a:r>
              <a:rPr lang="ja-JP" altLang="en-US" dirty="0"/>
              <a:t>所在地</a:t>
            </a:r>
          </a:p>
          <a:p>
            <a:pPr lvl="1"/>
            <a:r>
              <a:rPr lang="ja-JP" altLang="en-US" dirty="0"/>
              <a:t>青島市青島町</a:t>
            </a:r>
            <a:r>
              <a:rPr lang="en-US" altLang="ja-JP" dirty="0"/>
              <a:t>XX-X</a:t>
            </a:r>
          </a:p>
          <a:p>
            <a:r>
              <a:rPr lang="ja-JP" altLang="en-US" dirty="0"/>
              <a:t>間取り</a:t>
            </a:r>
          </a:p>
          <a:p>
            <a:pPr lvl="1"/>
            <a:r>
              <a:rPr lang="en-US" altLang="ja-JP" dirty="0"/>
              <a:t>2LDK</a:t>
            </a:r>
          </a:p>
          <a:p>
            <a:r>
              <a:rPr lang="ja-JP" altLang="en-US" dirty="0"/>
              <a:t>築年月</a:t>
            </a:r>
          </a:p>
          <a:p>
            <a:pPr lvl="1"/>
            <a:r>
              <a:rPr lang="en-US" altLang="ja-JP" dirty="0"/>
              <a:t>2013</a:t>
            </a:r>
            <a:r>
              <a:rPr lang="ja-JP" altLang="en-US" dirty="0"/>
              <a:t>年</a:t>
            </a:r>
            <a:r>
              <a:rPr lang="en-US" altLang="ja-JP" dirty="0"/>
              <a:t>5</a:t>
            </a:r>
            <a:r>
              <a:rPr lang="ja-JP" altLang="en-US" dirty="0"/>
              <a:t>月</a:t>
            </a:r>
          </a:p>
          <a:p>
            <a:r>
              <a:rPr lang="ja-JP" altLang="en-US" dirty="0"/>
              <a:t>賃料・管理費</a:t>
            </a:r>
          </a:p>
          <a:p>
            <a:pPr lvl="1"/>
            <a:r>
              <a:rPr lang="en-US" altLang="ja-JP" dirty="0"/>
              <a:t>105,000</a:t>
            </a:r>
            <a:r>
              <a:rPr lang="ja-JP" altLang="en-US" dirty="0"/>
              <a:t>円・</a:t>
            </a:r>
            <a:r>
              <a:rPr lang="en-US" altLang="ja-JP" dirty="0"/>
              <a:t>10,000</a:t>
            </a:r>
            <a:r>
              <a:rPr lang="ja-JP" altLang="en-US" dirty="0"/>
              <a:t>円</a:t>
            </a:r>
          </a:p>
          <a:p>
            <a:r>
              <a:rPr lang="ja-JP" altLang="en-US" dirty="0"/>
              <a:t>敷金・礼金</a:t>
            </a:r>
          </a:p>
          <a:p>
            <a:pPr lvl="1"/>
            <a:r>
              <a:rPr lang="en-US" altLang="ja-JP" dirty="0"/>
              <a:t>2</a:t>
            </a:r>
            <a:r>
              <a:rPr lang="ja-JP" altLang="en-US" dirty="0"/>
              <a:t>か月・</a:t>
            </a:r>
            <a:r>
              <a:rPr lang="en-US" altLang="ja-JP" dirty="0"/>
              <a:t>2</a:t>
            </a:r>
            <a:r>
              <a:rPr lang="ja-JP" altLang="en-US" dirty="0"/>
              <a:t>か月</a:t>
            </a:r>
          </a:p>
        </p:txBody>
      </p:sp>
    </p:spTree>
    <p:extLst>
      <p:ext uri="{BB962C8B-B14F-4D97-AF65-F5344CB8AC3E}">
        <p14:creationId xmlns:p14="http://schemas.microsoft.com/office/powerpoint/2010/main" val="415036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Content="1" isInverted="1"/>
      </p:transition>
    </mc:Choice>
    <mc:Fallback xmlns="">
      <p:transition spd="slow" advTm="3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河口駅　</a:t>
            </a:r>
            <a:r>
              <a:rPr lang="en-US" altLang="ja-JP" dirty="0"/>
              <a:t>3DK</a:t>
            </a:r>
            <a:r>
              <a:rPr lang="ja-JP" altLang="en-US" dirty="0"/>
              <a:t>　</a:t>
            </a:r>
            <a:r>
              <a:rPr lang="en-US" altLang="ja-JP" dirty="0"/>
              <a:t>3</a:t>
            </a:r>
            <a:r>
              <a:rPr lang="ja-JP" altLang="en-US" dirty="0"/>
              <a:t>階</a:t>
            </a:r>
          </a:p>
        </p:txBody>
      </p:sp>
      <p:pic>
        <p:nvPicPr>
          <p:cNvPr id="4" name="コンテンツ プレースホルダー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049677" y="2190175"/>
            <a:ext cx="3441270" cy="3492063"/>
          </a:xfrm>
        </p:spPr>
      </p:pic>
      <p:sp>
        <p:nvSpPr>
          <p:cNvPr id="5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ja-JP" altLang="en-US" dirty="0"/>
              <a:t>最寄駅</a:t>
            </a:r>
          </a:p>
          <a:p>
            <a:pPr lvl="1"/>
            <a:r>
              <a:rPr lang="ja-JP" altLang="en-US" dirty="0"/>
              <a:t>中央線　河口駅　バス</a:t>
            </a:r>
            <a:r>
              <a:rPr lang="en-US" altLang="ja-JP" dirty="0"/>
              <a:t>7</a:t>
            </a:r>
            <a:r>
              <a:rPr lang="ja-JP" altLang="en-US" dirty="0"/>
              <a:t>分・徒歩</a:t>
            </a:r>
            <a:r>
              <a:rPr lang="en-US" altLang="ja-JP" dirty="0"/>
              <a:t>4</a:t>
            </a:r>
            <a:r>
              <a:rPr lang="ja-JP" altLang="en-US" dirty="0"/>
              <a:t>分</a:t>
            </a:r>
          </a:p>
          <a:p>
            <a:r>
              <a:rPr lang="ja-JP" altLang="en-US" dirty="0"/>
              <a:t>所在地</a:t>
            </a:r>
          </a:p>
          <a:p>
            <a:pPr lvl="1"/>
            <a:r>
              <a:rPr lang="ja-JP" altLang="en-US" dirty="0"/>
              <a:t>河口市河口町</a:t>
            </a:r>
            <a:r>
              <a:rPr lang="en-US" altLang="ja-JP" dirty="0"/>
              <a:t>XX-X</a:t>
            </a:r>
          </a:p>
          <a:p>
            <a:r>
              <a:rPr lang="ja-JP" altLang="en-US" dirty="0"/>
              <a:t>間取り</a:t>
            </a:r>
          </a:p>
          <a:p>
            <a:pPr lvl="1"/>
            <a:r>
              <a:rPr lang="en-US" altLang="ja-JP" dirty="0"/>
              <a:t>3DK</a:t>
            </a:r>
          </a:p>
          <a:p>
            <a:r>
              <a:rPr lang="ja-JP" altLang="en-US" dirty="0"/>
              <a:t>築年月</a:t>
            </a:r>
          </a:p>
          <a:p>
            <a:pPr lvl="1"/>
            <a:r>
              <a:rPr lang="en-US" altLang="ja-JP" dirty="0"/>
              <a:t>2016</a:t>
            </a:r>
            <a:r>
              <a:rPr lang="ja-JP" altLang="en-US" dirty="0"/>
              <a:t>年</a:t>
            </a:r>
            <a:r>
              <a:rPr lang="en-US" altLang="ja-JP" dirty="0"/>
              <a:t>5</a:t>
            </a:r>
            <a:r>
              <a:rPr lang="ja-JP" altLang="en-US" dirty="0"/>
              <a:t>月</a:t>
            </a:r>
          </a:p>
          <a:p>
            <a:r>
              <a:rPr lang="ja-JP" altLang="en-US" dirty="0"/>
              <a:t>賃料・管理費</a:t>
            </a:r>
          </a:p>
          <a:p>
            <a:pPr lvl="1"/>
            <a:r>
              <a:rPr lang="en-US" altLang="ja-JP" dirty="0"/>
              <a:t>105,000</a:t>
            </a:r>
            <a:r>
              <a:rPr lang="ja-JP" altLang="en-US" dirty="0"/>
              <a:t>円・</a:t>
            </a:r>
            <a:r>
              <a:rPr lang="en-US" altLang="ja-JP" dirty="0"/>
              <a:t>5,000</a:t>
            </a:r>
            <a:r>
              <a:rPr lang="ja-JP" altLang="en-US" dirty="0"/>
              <a:t>円</a:t>
            </a:r>
          </a:p>
          <a:p>
            <a:r>
              <a:rPr lang="ja-JP" altLang="en-US" dirty="0"/>
              <a:t>敷金・礼金</a:t>
            </a:r>
          </a:p>
          <a:p>
            <a:pPr lvl="1"/>
            <a:r>
              <a:rPr lang="en-US" altLang="ja-JP" dirty="0"/>
              <a:t>2</a:t>
            </a:r>
            <a:r>
              <a:rPr lang="ja-JP" altLang="en-US" dirty="0"/>
              <a:t>か月・</a:t>
            </a:r>
            <a:r>
              <a:rPr lang="en-US" altLang="ja-JP" dirty="0"/>
              <a:t>1</a:t>
            </a:r>
            <a:r>
              <a:rPr lang="ja-JP" altLang="en-US" dirty="0"/>
              <a:t>か月</a:t>
            </a:r>
          </a:p>
        </p:txBody>
      </p:sp>
    </p:spTree>
    <p:extLst>
      <p:ext uri="{BB962C8B-B14F-4D97-AF65-F5344CB8AC3E}">
        <p14:creationId xmlns:p14="http://schemas.microsoft.com/office/powerpoint/2010/main" val="172148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Content="1" isInverted="1"/>
      </p:transition>
    </mc:Choice>
    <mc:Fallback xmlns="">
      <p:transition spd="slow" advTm="3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河口駅　</a:t>
            </a:r>
            <a:r>
              <a:rPr lang="en-US" altLang="ja-JP" dirty="0"/>
              <a:t>1LDK</a:t>
            </a:r>
            <a:r>
              <a:rPr lang="ja-JP" altLang="en-US" dirty="0"/>
              <a:t>　</a:t>
            </a:r>
            <a:r>
              <a:rPr lang="en-US" altLang="ja-JP" dirty="0"/>
              <a:t>1</a:t>
            </a:r>
            <a:r>
              <a:rPr lang="ja-JP" altLang="en-US" dirty="0"/>
              <a:t>階</a:t>
            </a:r>
          </a:p>
        </p:txBody>
      </p:sp>
      <p:pic>
        <p:nvPicPr>
          <p:cNvPr id="4" name="コンテンツ プレースホルダー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71900" y="2825095"/>
            <a:ext cx="4596825" cy="2222222"/>
          </a:xfrm>
        </p:spPr>
      </p:pic>
      <p:sp>
        <p:nvSpPr>
          <p:cNvPr id="5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ja-JP" altLang="en-US" dirty="0"/>
              <a:t>最寄駅</a:t>
            </a:r>
          </a:p>
          <a:p>
            <a:pPr lvl="1"/>
            <a:r>
              <a:rPr lang="ja-JP" altLang="en-US" dirty="0"/>
              <a:t>中央線　河口駅　徒歩</a:t>
            </a:r>
            <a:r>
              <a:rPr lang="en-US" altLang="ja-JP" dirty="0"/>
              <a:t>10</a:t>
            </a:r>
            <a:r>
              <a:rPr lang="ja-JP" altLang="en-US" dirty="0"/>
              <a:t>分</a:t>
            </a:r>
          </a:p>
          <a:p>
            <a:r>
              <a:rPr lang="ja-JP" altLang="en-US" dirty="0"/>
              <a:t>所在地</a:t>
            </a:r>
          </a:p>
          <a:p>
            <a:pPr lvl="1"/>
            <a:r>
              <a:rPr lang="ja-JP" altLang="en-US" dirty="0"/>
              <a:t>河口市河口南町</a:t>
            </a:r>
            <a:r>
              <a:rPr lang="en-US" altLang="ja-JP" dirty="0"/>
              <a:t>XX-X</a:t>
            </a:r>
          </a:p>
          <a:p>
            <a:r>
              <a:rPr lang="ja-JP" altLang="en-US" dirty="0"/>
              <a:t>間取り</a:t>
            </a:r>
          </a:p>
          <a:p>
            <a:pPr lvl="1"/>
            <a:r>
              <a:rPr lang="en-US" altLang="ja-JP" dirty="0"/>
              <a:t>1LDK</a:t>
            </a:r>
          </a:p>
          <a:p>
            <a:r>
              <a:rPr lang="ja-JP" altLang="en-US" dirty="0"/>
              <a:t>築年月</a:t>
            </a:r>
          </a:p>
          <a:p>
            <a:pPr lvl="1"/>
            <a:r>
              <a:rPr lang="en-US" altLang="ja-JP" dirty="0"/>
              <a:t>2008</a:t>
            </a:r>
            <a:r>
              <a:rPr lang="ja-JP" altLang="en-US" dirty="0"/>
              <a:t>年</a:t>
            </a:r>
            <a:r>
              <a:rPr lang="en-US" altLang="ja-JP" dirty="0"/>
              <a:t>10</a:t>
            </a:r>
            <a:r>
              <a:rPr lang="ja-JP" altLang="en-US" dirty="0"/>
              <a:t>月</a:t>
            </a:r>
          </a:p>
          <a:p>
            <a:r>
              <a:rPr lang="ja-JP" altLang="en-US" dirty="0"/>
              <a:t>賃料・管理費</a:t>
            </a:r>
          </a:p>
          <a:p>
            <a:pPr lvl="1"/>
            <a:r>
              <a:rPr lang="en-US" altLang="ja-JP" dirty="0"/>
              <a:t>88,000</a:t>
            </a:r>
            <a:r>
              <a:rPr lang="ja-JP" altLang="en-US" dirty="0"/>
              <a:t>円・</a:t>
            </a:r>
            <a:r>
              <a:rPr lang="en-US" altLang="ja-JP" dirty="0"/>
              <a:t>3,000</a:t>
            </a:r>
            <a:r>
              <a:rPr lang="ja-JP" altLang="en-US" dirty="0"/>
              <a:t>円</a:t>
            </a:r>
          </a:p>
          <a:p>
            <a:r>
              <a:rPr lang="ja-JP" altLang="en-US" dirty="0"/>
              <a:t>敷金・礼金</a:t>
            </a:r>
          </a:p>
          <a:p>
            <a:pPr lvl="1"/>
            <a:r>
              <a:rPr lang="en-US" altLang="ja-JP" dirty="0"/>
              <a:t>2</a:t>
            </a:r>
            <a:r>
              <a:rPr lang="ja-JP" altLang="en-US" dirty="0"/>
              <a:t>か月・</a:t>
            </a:r>
            <a:r>
              <a:rPr lang="en-US" altLang="ja-JP" dirty="0"/>
              <a:t>2</a:t>
            </a:r>
            <a:r>
              <a:rPr lang="ja-JP" altLang="en-US" dirty="0"/>
              <a:t>か月</a:t>
            </a:r>
          </a:p>
        </p:txBody>
      </p:sp>
    </p:spTree>
    <p:extLst>
      <p:ext uri="{BB962C8B-B14F-4D97-AF65-F5344CB8AC3E}">
        <p14:creationId xmlns:p14="http://schemas.microsoft.com/office/powerpoint/2010/main" val="179980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Content="1" isInverted="1"/>
      </p:transition>
    </mc:Choice>
    <mc:Fallback xmlns="">
      <p:transition spd="slow" advTm="3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2"/>
          <p:cNvSpPr txBox="1"/>
          <p:nvPr/>
        </p:nvSpPr>
        <p:spPr>
          <a:xfrm>
            <a:off x="2348163" y="3442429"/>
            <a:ext cx="74956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この他にも多数の物件をご用意しております。</a:t>
            </a:r>
          </a:p>
          <a:p>
            <a:pPr algn="ctr"/>
            <a:endParaRPr lang="en-US" altLang="ja-JP" sz="2800" dirty="0"/>
          </a:p>
          <a:p>
            <a:pPr algn="ctr"/>
            <a:r>
              <a:rPr lang="ja-JP" altLang="en-US" sz="2800" dirty="0"/>
              <a:t>お気軽に店内スタッフにお申し付けください。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15AD502-DB5B-4B02-A6C3-9148CA595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000" y="524667"/>
            <a:ext cx="9540000" cy="1620000"/>
          </a:xfrm>
          <a:prstGeom prst="wave">
            <a:avLst>
              <a:gd name="adj1" fmla="val 9895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 defTabSz="457200"/>
            <a:r>
              <a:rPr lang="en-US" altLang="ja-JP" sz="44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2</a:t>
            </a:r>
            <a:r>
              <a:rPr lang="ja-JP" altLang="en-US" sz="44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か月家賃無料キャンペーン実施中</a:t>
            </a:r>
          </a:p>
        </p:txBody>
      </p:sp>
    </p:spTree>
    <p:extLst>
      <p:ext uri="{BB962C8B-B14F-4D97-AF65-F5344CB8AC3E}">
        <p14:creationId xmlns:p14="http://schemas.microsoft.com/office/powerpoint/2010/main" val="3750813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Content="1" isInverted="1"/>
      </p:transition>
    </mc:Choice>
    <mc:Fallback xmlns="">
      <p:transition spd="slow" advTm="3000">
        <p:fade/>
      </p:transition>
    </mc:Fallback>
  </mc:AlternateContent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29</TotalTime>
  <Words>328</Words>
  <Application>Microsoft Office PowerPoint</Application>
  <PresentationFormat>ワイド画面</PresentationFormat>
  <Paragraphs>85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1" baseType="lpstr">
      <vt:lpstr>ＭＳ Ｐゴシック</vt:lpstr>
      <vt:lpstr>Arial</vt:lpstr>
      <vt:lpstr>ギャラリー</vt:lpstr>
      <vt:lpstr>賃貸物件のご案内</vt:lpstr>
      <vt:lpstr>東浜崎駅　1LDK　2階</vt:lpstr>
      <vt:lpstr>東浜崎駅　3DK　4階</vt:lpstr>
      <vt:lpstr>青島駅　1LDK　2階</vt:lpstr>
      <vt:lpstr>青島駅　2LDK　1階</vt:lpstr>
      <vt:lpstr>河口駅　3DK　3階</vt:lpstr>
      <vt:lpstr>河口駅　1LDK　1階</vt:lpstr>
      <vt:lpstr>2か月家賃無料キャンペーン実施中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賃貸物件のご案内</dc:title>
  <dcterms:created xsi:type="dcterms:W3CDTF">2020-07-02T02:02:09Z</dcterms:created>
  <dcterms:modified xsi:type="dcterms:W3CDTF">2020-08-24T05:01:03Z</dcterms:modified>
  <cp:category/>
</cp:coreProperties>
</file>