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280" autoAdjust="0"/>
  </p:normalViewPr>
  <p:slideViewPr>
    <p:cSldViewPr snapToGrid="0">
      <p:cViewPr varScale="1">
        <p:scale>
          <a:sx n="70" d="100"/>
          <a:sy n="70" d="100"/>
        </p:scale>
        <p:origin x="4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14C11-495B-42ED-941C-0B9F3E95C4B6}" type="doc">
      <dgm:prSet loTypeId="urn:microsoft.com/office/officeart/2005/8/layout/hList3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kumimoji="1" lang="ja-JP" altLang="en-US"/>
        </a:p>
      </dgm:t>
    </dgm:pt>
    <dgm:pt modelId="{44262791-A7D8-4778-84A7-CC3D79246679}">
      <dgm:prSet custT="1"/>
      <dgm:spPr/>
      <dgm:t>
        <a:bodyPr/>
        <a:lstStyle/>
        <a:p>
          <a:r>
            <a:rPr kumimoji="1" lang="ja-JP" altLang="en-US" sz="3200" dirty="0"/>
            <a:t>ペットボトルのフタ</a:t>
          </a:r>
          <a:endParaRPr lang="ja-JP" altLang="en-US" sz="3200" dirty="0"/>
        </a:p>
      </dgm:t>
    </dgm:pt>
    <dgm:pt modelId="{81B13A7A-D681-4715-81BB-A083412F192F}" type="parTrans" cxnId="{C699762C-B40F-47C0-A55A-4F8783CACC43}">
      <dgm:prSet/>
      <dgm:spPr/>
      <dgm:t>
        <a:bodyPr/>
        <a:lstStyle/>
        <a:p>
          <a:endParaRPr kumimoji="1" lang="ja-JP" altLang="en-US" sz="1600"/>
        </a:p>
      </dgm:t>
    </dgm:pt>
    <dgm:pt modelId="{34DCBCE3-F4B3-4A1B-89D6-9138B9CBD44E}" type="sibTrans" cxnId="{C699762C-B40F-47C0-A55A-4F8783CACC43}">
      <dgm:prSet/>
      <dgm:spPr/>
      <dgm:t>
        <a:bodyPr/>
        <a:lstStyle/>
        <a:p>
          <a:endParaRPr kumimoji="1" lang="ja-JP" altLang="en-US" sz="1600"/>
        </a:p>
      </dgm:t>
    </dgm:pt>
    <dgm:pt modelId="{9FCF158B-C9D0-4DC5-BE0E-73F3ADCD00E5}">
      <dgm:prSet custT="1"/>
      <dgm:spPr/>
      <dgm:t>
        <a:bodyPr/>
        <a:lstStyle/>
        <a:p>
          <a:r>
            <a:rPr kumimoji="1" lang="ja-JP" altLang="en-US" sz="3600" dirty="0"/>
            <a:t>アルミ缶</a:t>
          </a:r>
          <a:endParaRPr lang="ja-JP" altLang="en-US" sz="3600" dirty="0"/>
        </a:p>
      </dgm:t>
    </dgm:pt>
    <dgm:pt modelId="{CB53C93E-8BCF-4947-9A10-6A5BB1F568E7}" type="parTrans" cxnId="{7EB1DF7C-50ED-44B9-B432-D5A3830AB29A}">
      <dgm:prSet/>
      <dgm:spPr/>
      <dgm:t>
        <a:bodyPr/>
        <a:lstStyle/>
        <a:p>
          <a:endParaRPr kumimoji="1" lang="ja-JP" altLang="en-US" sz="1600"/>
        </a:p>
      </dgm:t>
    </dgm:pt>
    <dgm:pt modelId="{F6811E76-3D20-43E3-89BD-1058E67A1F59}" type="sibTrans" cxnId="{7EB1DF7C-50ED-44B9-B432-D5A3830AB29A}">
      <dgm:prSet/>
      <dgm:spPr/>
      <dgm:t>
        <a:bodyPr/>
        <a:lstStyle/>
        <a:p>
          <a:endParaRPr kumimoji="1" lang="ja-JP" altLang="en-US" sz="1600"/>
        </a:p>
      </dgm:t>
    </dgm:pt>
    <dgm:pt modelId="{9BAD819B-A74C-47BC-8E8F-3B45CB9A8766}">
      <dgm:prSet custT="1"/>
      <dgm:spPr/>
      <dgm:t>
        <a:bodyPr/>
        <a:lstStyle/>
        <a:p>
          <a:r>
            <a:rPr kumimoji="1" lang="ja-JP" altLang="en-US" sz="3600" dirty="0"/>
            <a:t>古切手</a:t>
          </a:r>
          <a:endParaRPr lang="ja-JP" altLang="en-US" sz="3600" dirty="0"/>
        </a:p>
      </dgm:t>
    </dgm:pt>
    <dgm:pt modelId="{1C40963F-A160-4BA8-9A84-AA6B1C5CF69B}" type="parTrans" cxnId="{79601555-00E5-44C4-AEDC-73C31776A744}">
      <dgm:prSet/>
      <dgm:spPr/>
      <dgm:t>
        <a:bodyPr/>
        <a:lstStyle/>
        <a:p>
          <a:endParaRPr kumimoji="1" lang="ja-JP" altLang="en-US" sz="1600"/>
        </a:p>
      </dgm:t>
    </dgm:pt>
    <dgm:pt modelId="{9933E7D8-F2FB-44F2-8398-E71EB305473F}" type="sibTrans" cxnId="{79601555-00E5-44C4-AEDC-73C31776A744}">
      <dgm:prSet/>
      <dgm:spPr/>
      <dgm:t>
        <a:bodyPr/>
        <a:lstStyle/>
        <a:p>
          <a:endParaRPr kumimoji="1" lang="ja-JP" altLang="en-US" sz="1600"/>
        </a:p>
      </dgm:t>
    </dgm:pt>
    <dgm:pt modelId="{6A0FD87F-9F9B-4280-992F-751EB1B5E347}">
      <dgm:prSet custT="1"/>
      <dgm:spPr/>
      <dgm:t>
        <a:bodyPr/>
        <a:lstStyle/>
        <a:p>
          <a:r>
            <a:rPr lang="ja-JP" altLang="en-US" sz="3600" dirty="0"/>
            <a:t>収集しているもの</a:t>
          </a:r>
        </a:p>
      </dgm:t>
    </dgm:pt>
    <dgm:pt modelId="{39E1E040-289A-4A2B-A7E4-12C576FBB067}" type="parTrans" cxnId="{EDFA5204-24C7-4305-A126-17F717665B94}">
      <dgm:prSet/>
      <dgm:spPr/>
      <dgm:t>
        <a:bodyPr/>
        <a:lstStyle/>
        <a:p>
          <a:endParaRPr kumimoji="1" lang="ja-JP" altLang="en-US" sz="1600"/>
        </a:p>
      </dgm:t>
    </dgm:pt>
    <dgm:pt modelId="{242DBD84-06DD-44A4-8596-19E699065DBF}" type="sibTrans" cxnId="{EDFA5204-24C7-4305-A126-17F717665B94}">
      <dgm:prSet/>
      <dgm:spPr/>
      <dgm:t>
        <a:bodyPr/>
        <a:lstStyle/>
        <a:p>
          <a:endParaRPr kumimoji="1" lang="ja-JP" altLang="en-US" sz="1600"/>
        </a:p>
      </dgm:t>
    </dgm:pt>
    <dgm:pt modelId="{39AC03A1-9190-489B-BD49-56D801B43FDB}" type="pres">
      <dgm:prSet presAssocID="{BFC14C11-495B-42ED-941C-0B9F3E95C4B6}" presName="composite" presStyleCnt="0">
        <dgm:presLayoutVars>
          <dgm:chMax val="1"/>
          <dgm:dir/>
          <dgm:resizeHandles val="exact"/>
        </dgm:presLayoutVars>
      </dgm:prSet>
      <dgm:spPr/>
    </dgm:pt>
    <dgm:pt modelId="{6B45782C-292A-4184-ADA3-0EC9ADA339DE}" type="pres">
      <dgm:prSet presAssocID="{6A0FD87F-9F9B-4280-992F-751EB1B5E347}" presName="roof" presStyleLbl="dkBgShp" presStyleIdx="0" presStyleCnt="2"/>
      <dgm:spPr/>
    </dgm:pt>
    <dgm:pt modelId="{BF367A62-B29B-4FEA-9906-29F243E4D41C}" type="pres">
      <dgm:prSet presAssocID="{6A0FD87F-9F9B-4280-992F-751EB1B5E347}" presName="pillars" presStyleCnt="0"/>
      <dgm:spPr/>
    </dgm:pt>
    <dgm:pt modelId="{4A379D2F-B318-4DED-AA17-661E509C9847}" type="pres">
      <dgm:prSet presAssocID="{6A0FD87F-9F9B-4280-992F-751EB1B5E347}" presName="pillar1" presStyleLbl="node1" presStyleIdx="0" presStyleCnt="3">
        <dgm:presLayoutVars>
          <dgm:bulletEnabled val="1"/>
        </dgm:presLayoutVars>
      </dgm:prSet>
      <dgm:spPr/>
    </dgm:pt>
    <dgm:pt modelId="{63F49291-5B21-4569-A18D-29B00502040D}" type="pres">
      <dgm:prSet presAssocID="{9FCF158B-C9D0-4DC5-BE0E-73F3ADCD00E5}" presName="pillarX" presStyleLbl="node1" presStyleIdx="1" presStyleCnt="3">
        <dgm:presLayoutVars>
          <dgm:bulletEnabled val="1"/>
        </dgm:presLayoutVars>
      </dgm:prSet>
      <dgm:spPr/>
    </dgm:pt>
    <dgm:pt modelId="{A79B2DDC-7EFE-4BAD-A5EC-8039BD8AEA7F}" type="pres">
      <dgm:prSet presAssocID="{9BAD819B-A74C-47BC-8E8F-3B45CB9A8766}" presName="pillarX" presStyleLbl="node1" presStyleIdx="2" presStyleCnt="3">
        <dgm:presLayoutVars>
          <dgm:bulletEnabled val="1"/>
        </dgm:presLayoutVars>
      </dgm:prSet>
      <dgm:spPr/>
    </dgm:pt>
    <dgm:pt modelId="{B98F1B91-FA08-4E0F-988D-9B2A613FBC71}" type="pres">
      <dgm:prSet presAssocID="{6A0FD87F-9F9B-4280-992F-751EB1B5E347}" presName="base" presStyleLbl="dkBgShp" presStyleIdx="1" presStyleCnt="2"/>
      <dgm:spPr/>
    </dgm:pt>
  </dgm:ptLst>
  <dgm:cxnLst>
    <dgm:cxn modelId="{EDFA5204-24C7-4305-A126-17F717665B94}" srcId="{BFC14C11-495B-42ED-941C-0B9F3E95C4B6}" destId="{6A0FD87F-9F9B-4280-992F-751EB1B5E347}" srcOrd="0" destOrd="0" parTransId="{39E1E040-289A-4A2B-A7E4-12C576FBB067}" sibTransId="{242DBD84-06DD-44A4-8596-19E699065DBF}"/>
    <dgm:cxn modelId="{1B1ECB0F-0DD6-4396-AF0A-C9A27C6DF53C}" type="presOf" srcId="{BFC14C11-495B-42ED-941C-0B9F3E95C4B6}" destId="{39AC03A1-9190-489B-BD49-56D801B43FDB}" srcOrd="0" destOrd="0" presId="urn:microsoft.com/office/officeart/2005/8/layout/hList3"/>
    <dgm:cxn modelId="{C699762C-B40F-47C0-A55A-4F8783CACC43}" srcId="{6A0FD87F-9F9B-4280-992F-751EB1B5E347}" destId="{44262791-A7D8-4778-84A7-CC3D79246679}" srcOrd="0" destOrd="0" parTransId="{81B13A7A-D681-4715-81BB-A083412F192F}" sibTransId="{34DCBCE3-F4B3-4A1B-89D6-9138B9CBD44E}"/>
    <dgm:cxn modelId="{9EF7B246-EA6B-4EBC-BB5A-3086DAE945F6}" type="presOf" srcId="{9FCF158B-C9D0-4DC5-BE0E-73F3ADCD00E5}" destId="{63F49291-5B21-4569-A18D-29B00502040D}" srcOrd="0" destOrd="0" presId="urn:microsoft.com/office/officeart/2005/8/layout/hList3"/>
    <dgm:cxn modelId="{79601555-00E5-44C4-AEDC-73C31776A744}" srcId="{6A0FD87F-9F9B-4280-992F-751EB1B5E347}" destId="{9BAD819B-A74C-47BC-8E8F-3B45CB9A8766}" srcOrd="2" destOrd="0" parTransId="{1C40963F-A160-4BA8-9A84-AA6B1C5CF69B}" sibTransId="{9933E7D8-F2FB-44F2-8398-E71EB305473F}"/>
    <dgm:cxn modelId="{0282E275-02FA-4CB7-A2A2-479561391AD8}" type="presOf" srcId="{9BAD819B-A74C-47BC-8E8F-3B45CB9A8766}" destId="{A79B2DDC-7EFE-4BAD-A5EC-8039BD8AEA7F}" srcOrd="0" destOrd="0" presId="urn:microsoft.com/office/officeart/2005/8/layout/hList3"/>
    <dgm:cxn modelId="{7EB1DF7C-50ED-44B9-B432-D5A3830AB29A}" srcId="{6A0FD87F-9F9B-4280-992F-751EB1B5E347}" destId="{9FCF158B-C9D0-4DC5-BE0E-73F3ADCD00E5}" srcOrd="1" destOrd="0" parTransId="{CB53C93E-8BCF-4947-9A10-6A5BB1F568E7}" sibTransId="{F6811E76-3D20-43E3-89BD-1058E67A1F59}"/>
    <dgm:cxn modelId="{0D239A97-0795-4F79-A32A-A2FD8499F643}" type="presOf" srcId="{44262791-A7D8-4778-84A7-CC3D79246679}" destId="{4A379D2F-B318-4DED-AA17-661E509C9847}" srcOrd="0" destOrd="0" presId="urn:microsoft.com/office/officeart/2005/8/layout/hList3"/>
    <dgm:cxn modelId="{FCC9A1D7-19A3-4D6D-ACE0-CB95228A639A}" type="presOf" srcId="{6A0FD87F-9F9B-4280-992F-751EB1B5E347}" destId="{6B45782C-292A-4184-ADA3-0EC9ADA339DE}" srcOrd="0" destOrd="0" presId="urn:microsoft.com/office/officeart/2005/8/layout/hList3"/>
    <dgm:cxn modelId="{2DA5CB2E-DA63-4525-94BA-1E1B2FADD6A0}" type="presParOf" srcId="{39AC03A1-9190-489B-BD49-56D801B43FDB}" destId="{6B45782C-292A-4184-ADA3-0EC9ADA339DE}" srcOrd="0" destOrd="0" presId="urn:microsoft.com/office/officeart/2005/8/layout/hList3"/>
    <dgm:cxn modelId="{948E0B54-8D75-46A3-B537-84660C39C9E0}" type="presParOf" srcId="{39AC03A1-9190-489B-BD49-56D801B43FDB}" destId="{BF367A62-B29B-4FEA-9906-29F243E4D41C}" srcOrd="1" destOrd="0" presId="urn:microsoft.com/office/officeart/2005/8/layout/hList3"/>
    <dgm:cxn modelId="{50905E16-FF58-4000-8356-9D17ED871A0D}" type="presParOf" srcId="{BF367A62-B29B-4FEA-9906-29F243E4D41C}" destId="{4A379D2F-B318-4DED-AA17-661E509C9847}" srcOrd="0" destOrd="0" presId="urn:microsoft.com/office/officeart/2005/8/layout/hList3"/>
    <dgm:cxn modelId="{D493218C-23BA-4687-A0BB-A0D7AE51292E}" type="presParOf" srcId="{BF367A62-B29B-4FEA-9906-29F243E4D41C}" destId="{63F49291-5B21-4569-A18D-29B00502040D}" srcOrd="1" destOrd="0" presId="urn:microsoft.com/office/officeart/2005/8/layout/hList3"/>
    <dgm:cxn modelId="{F22E6B45-B822-4974-B2C6-A90A170B32A3}" type="presParOf" srcId="{BF367A62-B29B-4FEA-9906-29F243E4D41C}" destId="{A79B2DDC-7EFE-4BAD-A5EC-8039BD8AEA7F}" srcOrd="2" destOrd="0" presId="urn:microsoft.com/office/officeart/2005/8/layout/hList3"/>
    <dgm:cxn modelId="{4BB2BDBB-3E41-475C-B140-1809C4FFE641}" type="presParOf" srcId="{39AC03A1-9190-489B-BD49-56D801B43FDB}" destId="{B98F1B91-FA08-4E0F-988D-9B2A613FBC71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45782C-292A-4184-ADA3-0EC9ADA339DE}">
      <dsp:nvSpPr>
        <dsp:cNvPr id="0" name=""/>
        <dsp:cNvSpPr/>
      </dsp:nvSpPr>
      <dsp:spPr>
        <a:xfrm>
          <a:off x="0" y="0"/>
          <a:ext cx="8329506" cy="1022604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600" kern="1200" dirty="0"/>
            <a:t>収集しているもの</a:t>
          </a:r>
        </a:p>
      </dsp:txBody>
      <dsp:txXfrm>
        <a:off x="0" y="0"/>
        <a:ext cx="8329506" cy="1022604"/>
      </dsp:txXfrm>
    </dsp:sp>
    <dsp:sp modelId="{4A379D2F-B318-4DED-AA17-661E509C9847}">
      <dsp:nvSpPr>
        <dsp:cNvPr id="0" name=""/>
        <dsp:cNvSpPr/>
      </dsp:nvSpPr>
      <dsp:spPr>
        <a:xfrm>
          <a:off x="4067" y="1022604"/>
          <a:ext cx="2773790" cy="214746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200" kern="1200" dirty="0"/>
            <a:t>ペットボトルのフタ</a:t>
          </a:r>
          <a:endParaRPr lang="ja-JP" altLang="en-US" sz="3200" kern="1200" dirty="0"/>
        </a:p>
      </dsp:txBody>
      <dsp:txXfrm>
        <a:off x="4067" y="1022604"/>
        <a:ext cx="2773790" cy="2147468"/>
      </dsp:txXfrm>
    </dsp:sp>
    <dsp:sp modelId="{63F49291-5B21-4569-A18D-29B00502040D}">
      <dsp:nvSpPr>
        <dsp:cNvPr id="0" name=""/>
        <dsp:cNvSpPr/>
      </dsp:nvSpPr>
      <dsp:spPr>
        <a:xfrm>
          <a:off x="2777857" y="1022604"/>
          <a:ext cx="2773790" cy="214746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アルミ缶</a:t>
          </a:r>
          <a:endParaRPr lang="ja-JP" altLang="en-US" sz="3600" kern="1200" dirty="0"/>
        </a:p>
      </dsp:txBody>
      <dsp:txXfrm>
        <a:off x="2777857" y="1022604"/>
        <a:ext cx="2773790" cy="2147468"/>
      </dsp:txXfrm>
    </dsp:sp>
    <dsp:sp modelId="{A79B2DDC-7EFE-4BAD-A5EC-8039BD8AEA7F}">
      <dsp:nvSpPr>
        <dsp:cNvPr id="0" name=""/>
        <dsp:cNvSpPr/>
      </dsp:nvSpPr>
      <dsp:spPr>
        <a:xfrm>
          <a:off x="5551648" y="1022604"/>
          <a:ext cx="2773790" cy="214746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古切手</a:t>
          </a:r>
          <a:endParaRPr lang="ja-JP" altLang="en-US" sz="3600" kern="1200" dirty="0"/>
        </a:p>
      </dsp:txBody>
      <dsp:txXfrm>
        <a:off x="5551648" y="1022604"/>
        <a:ext cx="2773790" cy="2147468"/>
      </dsp:txXfrm>
    </dsp:sp>
    <dsp:sp modelId="{B98F1B91-FA08-4E0F-988D-9B2A613FBC71}">
      <dsp:nvSpPr>
        <dsp:cNvPr id="0" name=""/>
        <dsp:cNvSpPr/>
      </dsp:nvSpPr>
      <dsp:spPr>
        <a:xfrm>
          <a:off x="0" y="3170072"/>
          <a:ext cx="8329506" cy="238607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5977A9-55EB-45CE-B91E-96C53488ABE0}" type="datetimeFigureOut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rebuchet MS" panose="020B0603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2020/10/5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rebuchet MS" panose="020B0603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rebuchet MS" panose="020B0603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70A889-2152-4D55-BAF4-8706F1487E72}" type="slidenum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418AB3"/>
                </a:solidFill>
                <a:effectLst/>
                <a:uLnTx/>
                <a:uFillTx/>
                <a:latin typeface="Trebuchet MS" panose="020B0603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srgbClr val="418AB3"/>
              </a:solidFill>
              <a:effectLst/>
              <a:uLnTx/>
              <a:uFillTx/>
              <a:latin typeface="Trebuchet MS" panose="020B0603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1718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2020/10/5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8056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2020/10/5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58646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2020/10/5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2582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2020/10/5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45606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2020/10/5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1204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2020/10/5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040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2020/10/5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21460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4273200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5977A9-55EB-45CE-B91E-96C53488ABE0}" type="datetimeFigureOut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rebuchet MS" panose="020B0603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2020/10/5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rebuchet MS" panose="020B0603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rebuchet MS" panose="020B0603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70A889-2152-4D55-BAF4-8706F1487E72}" type="slidenum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418AB3"/>
                </a:solidFill>
                <a:effectLst/>
                <a:uLnTx/>
                <a:uFillTx/>
                <a:latin typeface="Trebuchet MS" panose="020B0603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srgbClr val="418AB3"/>
              </a:solidFill>
              <a:effectLst/>
              <a:uLnTx/>
              <a:uFillTx/>
              <a:latin typeface="Trebuchet MS" panose="020B0603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2577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5977A9-55EB-45CE-B91E-96C53488ABE0}" type="datetimeFigureOut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rebuchet MS" panose="020B0603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2020/10/5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rebuchet MS" panose="020B0603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rebuchet MS" panose="020B0603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70A889-2152-4D55-BAF4-8706F1487E72}" type="slidenum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418AB3"/>
                </a:solidFill>
                <a:effectLst/>
                <a:uLnTx/>
                <a:uFillTx/>
                <a:latin typeface="Trebuchet MS" panose="020B0603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srgbClr val="418AB3"/>
              </a:solidFill>
              <a:effectLst/>
              <a:uLnTx/>
              <a:uFillTx/>
              <a:latin typeface="Trebuchet MS" panose="020B0603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2122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2020/10/5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707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5977A9-55EB-45CE-B91E-96C53488ABE0}" type="datetimeFigureOut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rebuchet MS" panose="020B0603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2020/10/5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rebuchet MS" panose="020B0603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rebuchet MS" panose="020B0603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70A889-2152-4D55-BAF4-8706F1487E72}" type="slidenum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418AB3"/>
                </a:solidFill>
                <a:effectLst/>
                <a:uLnTx/>
                <a:uFillTx/>
                <a:latin typeface="Trebuchet MS" panose="020B0603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srgbClr val="418AB3"/>
              </a:solidFill>
              <a:effectLst/>
              <a:uLnTx/>
              <a:uFillTx/>
              <a:latin typeface="Trebuchet MS" panose="020B0603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2363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2020/10/5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7197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2020/10/5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80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2020/10/5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23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2020/10/5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567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977A9-55EB-45CE-B91E-96C53488ABE0}" type="datetimeFigureOut">
              <a:rPr kumimoji="1" lang="ja-JP" altLang="en-US" smtClean="0"/>
              <a:t>2020/10/5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6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977A9-55EB-45CE-B91E-96C53488ABE0}" type="datetimeFigureOut">
              <a:rPr kumimoji="1" lang="ja-JP" altLang="en-US" smtClean="0"/>
              <a:t>2020/10/5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670A889-2152-4D55-BAF4-8706F1487E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739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  <p:sldLayoutId id="2147483766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800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 vert="horz" lIns="91440" tIns="45720" rIns="91440" bIns="45720" rtlCol="0" anchor="b">
            <a:noAutofit/>
          </a:bodyPr>
          <a:lstStyle/>
          <a:p>
            <a:pPr algn="l"/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ボランティア活動報告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endParaRPr lang="en-US" altLang="ja-JP" sz="3600" dirty="0"/>
          </a:p>
          <a:p>
            <a:pPr algn="l"/>
            <a:r>
              <a:rPr lang="ja-JP" altLang="en-US" sz="3600" dirty="0"/>
              <a:t>つばめの会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E203A3-E80C-4756-9108-F42403D0A96F}"/>
              </a:ext>
            </a:extLst>
          </p:cNvPr>
          <p:cNvSpPr/>
          <p:nvPr/>
        </p:nvSpPr>
        <p:spPr>
          <a:xfrm>
            <a:off x="14589551" y="592056"/>
            <a:ext cx="1564849" cy="10968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総会予定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6</a:t>
            </a:r>
            <a:r>
              <a:rPr kumimoji="1" lang="ja-JP" altLang="en-US" dirty="0"/>
              <a:t>月末日</a:t>
            </a:r>
          </a:p>
        </p:txBody>
      </p:sp>
    </p:spTree>
    <p:extLst>
      <p:ext uri="{BB962C8B-B14F-4D97-AF65-F5344CB8AC3E}">
        <p14:creationId xmlns:p14="http://schemas.microsoft.com/office/powerpoint/2010/main" val="35734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学習活動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ja-JP" altLang="en-US" dirty="0"/>
              <a:t>車椅子の体験</a:t>
            </a:r>
            <a:endParaRPr lang="en-US" altLang="ja-JP" dirty="0"/>
          </a:p>
          <a:p>
            <a:pPr>
              <a:lnSpc>
                <a:spcPct val="150000"/>
              </a:lnSpc>
            </a:pPr>
            <a:r>
              <a:rPr lang="ja-JP" altLang="en-US" dirty="0"/>
              <a:t>手話講習会の受講</a:t>
            </a:r>
            <a:endParaRPr lang="en-US" altLang="ja-JP" dirty="0"/>
          </a:p>
          <a:p>
            <a:pPr>
              <a:lnSpc>
                <a:spcPct val="150000"/>
              </a:lnSpc>
            </a:pPr>
            <a:r>
              <a:rPr lang="ja-JP" altLang="en-US" dirty="0"/>
              <a:t>点字講習会の受講</a:t>
            </a:r>
            <a:endParaRPr lang="en-US" altLang="ja-JP" dirty="0"/>
          </a:p>
        </p:txBody>
      </p:sp>
      <p:pic>
        <p:nvPicPr>
          <p:cNvPr id="5" name="グラフィックス 3" descr="ユニバーサル アクセス">
            <a:extLst>
              <a:ext uri="{FF2B5EF4-FFF2-40B4-BE49-F238E27FC236}">
                <a16:creationId xmlns:a16="http://schemas.microsoft.com/office/drawing/2014/main" id="{CF5FB9F0-68DF-4292-9913-719DD23AC4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54734" y="1930400"/>
            <a:ext cx="3519268" cy="351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745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イベント活動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チャリティーバザーへの参加</a:t>
            </a:r>
            <a:endParaRPr lang="en-US" altLang="ja-JP" dirty="0"/>
          </a:p>
          <a:p>
            <a:pPr lvl="1"/>
            <a:r>
              <a:rPr lang="ja-JP" altLang="en-US" dirty="0"/>
              <a:t>児童福祉施設「空のくじら学園」にて</a:t>
            </a:r>
            <a:endParaRPr lang="en-US" altLang="ja-JP" dirty="0"/>
          </a:p>
          <a:p>
            <a:r>
              <a:rPr lang="ja-JP" altLang="en-US" dirty="0"/>
              <a:t>チャリティーコンサートへの参加</a:t>
            </a:r>
            <a:endParaRPr lang="en-US" altLang="ja-JP" dirty="0"/>
          </a:p>
          <a:p>
            <a:pPr lvl="1"/>
            <a:r>
              <a:rPr lang="ja-JP" altLang="en-US" dirty="0"/>
              <a:t>養護老人ホーム「若竹館」にて</a:t>
            </a:r>
            <a:endParaRPr lang="en-US" altLang="ja-JP" dirty="0"/>
          </a:p>
          <a:p>
            <a:r>
              <a:rPr lang="ja-JP" altLang="en-US" dirty="0"/>
              <a:t>街頭清掃への参加</a:t>
            </a:r>
          </a:p>
        </p:txBody>
      </p:sp>
    </p:spTree>
    <p:extLst>
      <p:ext uri="{BB962C8B-B14F-4D97-AF65-F5344CB8AC3E}">
        <p14:creationId xmlns:p14="http://schemas.microsoft.com/office/powerpoint/2010/main" val="2929749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身近な収集活動</a:t>
            </a:r>
            <a:endParaRPr lang="ja-JP" altLang="en-US" dirty="0"/>
          </a:p>
        </p:txBody>
      </p:sp>
      <p:graphicFrame>
        <p:nvGraphicFramePr>
          <p:cNvPr id="8" name="コンテンツ プレースホルダー 2" descr="収集しているもの&#10;">
            <a:extLst>
              <a:ext uri="{FF2B5EF4-FFF2-40B4-BE49-F238E27FC236}">
                <a16:creationId xmlns:a16="http://schemas.microsoft.com/office/drawing/2014/main" id="{D3966372-BAAA-458B-8584-59EDF7247892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54203626"/>
              </p:ext>
            </p:extLst>
          </p:nvPr>
        </p:nvGraphicFramePr>
        <p:xfrm>
          <a:off x="944496" y="1879600"/>
          <a:ext cx="8329506" cy="3408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31811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92D027-F2F2-482C-8075-209900C7C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メンバー内訳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BD7CE0-6548-4A0D-B0DB-69E22D52A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  <p:pic>
        <p:nvPicPr>
          <p:cNvPr id="8" name="図 3">
            <a:extLst>
              <a:ext uri="{FF2B5EF4-FFF2-40B4-BE49-F238E27FC236}">
                <a16:creationId xmlns:a16="http://schemas.microsoft.com/office/drawing/2014/main" id="{D132865B-690A-4D1C-9BBB-AB15A1AB50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028" y="2301142"/>
            <a:ext cx="2048434" cy="225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1157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140</TotalTime>
  <Words>72</Words>
  <Application>Microsoft Office PowerPoint</Application>
  <PresentationFormat>ワイド画面</PresentationFormat>
  <Paragraphs>21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ファセット</vt:lpstr>
      <vt:lpstr>ボランティア活動報告</vt:lpstr>
      <vt:lpstr>学習活動</vt:lpstr>
      <vt:lpstr>イベント活動</vt:lpstr>
      <vt:lpstr>身近な収集活動</vt:lpstr>
      <vt:lpstr>メンバー内訳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ボランティア活動報告</dc:title>
  <dc:creator>高原晃子</dc:creator>
  <dcterms:created xsi:type="dcterms:W3CDTF">2020-07-27T09:50:20Z</dcterms:created>
  <dcterms:modified xsi:type="dcterms:W3CDTF">2020-10-05T07:30:06Z</dcterms:modified>
  <cp:category/>
</cp:coreProperties>
</file>