
<file path=[Content_Types].xml><?xml version="1.0" encoding="utf-8"?>
<Types xmlns="http://schemas.openxmlformats.org/package/2006/content-types">
  <Default Extension="png" ContentType="image/png"/>
  <Default Extension="glb" ContentType="model/gltf.binary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7" r:id="rId2"/>
    <p:sldId id="258" r:id="rId3"/>
    <p:sldId id="256" r:id="rId4"/>
    <p:sldId id="262" r:id="rId5"/>
    <p:sldId id="263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65F028D2-76AE-41B2-840D-8D157A4CE3A0}">
          <p14:sldIdLst>
            <p14:sldId id="257"/>
            <p14:sldId id="258"/>
            <p14:sldId id="256"/>
            <p14:sldId id="262"/>
            <p14:sldId id="263"/>
            <p14:sldId id="259"/>
            <p14:sldId id="260"/>
          </p14:sldIdLst>
        </p14:section>
        <p14:section name="お問い合わせ" id="{0668A88F-2066-427D-A5B1-B8B5182FC1C8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士太郎" initials="富士太郎" lastIdx="2" clrIdx="0">
    <p:extLst>
      <p:ext uri="{19B8F6BF-5375-455C-9EA6-DF929625EA0E}">
        <p15:presenceInfo xmlns:p15="http://schemas.microsoft.com/office/powerpoint/2012/main" userId="富士太郎" providerId="None"/>
      </p:ext>
    </p:extLst>
  </p:cmAuthor>
  <p:cmAuthor id="2" name="富士太郎" initials="富士太郎 [2]" lastIdx="2" clrIdx="1">
    <p:extLst>
      <p:ext uri="{19B8F6BF-5375-455C-9EA6-DF929625EA0E}">
        <p15:presenceInfo xmlns:p15="http://schemas.microsoft.com/office/powerpoint/2012/main" userId="46d20231222eada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歯周病の割合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喫煙者</c:v>
                </c:pt>
                <c:pt idx="1">
                  <c:v>非喫煙者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0.67</c:v>
                </c:pt>
                <c:pt idx="1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A1-4826-9537-62C441615E7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19368607"/>
        <c:axId val="1620083711"/>
      </c:barChart>
      <c:catAx>
        <c:axId val="16193686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20083711"/>
        <c:crosses val="autoZero"/>
        <c:auto val="1"/>
        <c:lblAlgn val="ctr"/>
        <c:lblOffset val="100"/>
        <c:noMultiLvlLbl val="0"/>
      </c:catAx>
      <c:valAx>
        <c:axId val="1620083711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193686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8-02T07:26:42.976" idx="1">
    <p:pos x="10" y="10"/>
    <p:text>わかりやすいグラフに変更してください。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8-03T12:50:09.359" idx="2">
    <p:pos x="10" y="10"/>
    <p:text>ホームページのアドレスを記載してください。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2E1BD2-2C6D-46F6-96EC-F2573910A4E1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/>
      <dgm:spPr/>
      <dgm:t>
        <a:bodyPr/>
        <a:lstStyle/>
        <a:p>
          <a:endParaRPr kumimoji="1" lang="ja-JP" altLang="en-US"/>
        </a:p>
      </dgm:t>
    </dgm:pt>
    <dgm:pt modelId="{AEF72659-9237-4CB3-A44C-462AB9E6761A}">
      <dgm:prSet custT="1"/>
      <dgm:spPr/>
      <dgm:t>
        <a:bodyPr/>
        <a:lstStyle/>
        <a:p>
          <a:r>
            <a:rPr kumimoji="1" lang="ja-JP" altLang="en-US" sz="2400" b="0" i="0" baseline="0"/>
            <a:t>歯垢</a:t>
          </a:r>
          <a:endParaRPr lang="ja-JP" altLang="en-US" sz="2400"/>
        </a:p>
      </dgm:t>
    </dgm:pt>
    <dgm:pt modelId="{24793C5E-8CFE-4529-A66C-7B99582FA184}" type="parTrans" cxnId="{9404F6B2-DB08-400D-BF6D-40CD157F6795}">
      <dgm:prSet/>
      <dgm:spPr/>
      <dgm:t>
        <a:bodyPr/>
        <a:lstStyle/>
        <a:p>
          <a:endParaRPr kumimoji="1" lang="ja-JP" altLang="en-US"/>
        </a:p>
      </dgm:t>
    </dgm:pt>
    <dgm:pt modelId="{A5B44872-FD76-46C9-9E11-9536054F6404}" type="sibTrans" cxnId="{9404F6B2-DB08-400D-BF6D-40CD157F6795}">
      <dgm:prSet/>
      <dgm:spPr/>
      <dgm:t>
        <a:bodyPr/>
        <a:lstStyle/>
        <a:p>
          <a:endParaRPr kumimoji="1" lang="ja-JP" altLang="en-US"/>
        </a:p>
      </dgm:t>
    </dgm:pt>
    <dgm:pt modelId="{0BAB2358-B2C8-495A-ABF7-606BAC488052}">
      <dgm:prSet/>
      <dgm:spPr/>
      <dgm:t>
        <a:bodyPr/>
        <a:lstStyle/>
        <a:p>
          <a:r>
            <a:rPr kumimoji="1" lang="ja-JP" b="0" i="0" baseline="0" dirty="0"/>
            <a:t>歯垢の中には多くの細菌が存在し、むし歯や歯周病を引き起こす</a:t>
          </a:r>
          <a:endParaRPr lang="ja-JP" dirty="0"/>
        </a:p>
      </dgm:t>
    </dgm:pt>
    <dgm:pt modelId="{E0C439CF-2FF5-4441-9BB9-0F2166A8A9A7}" type="parTrans" cxnId="{B9D6273F-6855-40A3-8A34-85EF7ADB3B92}">
      <dgm:prSet/>
      <dgm:spPr/>
      <dgm:t>
        <a:bodyPr/>
        <a:lstStyle/>
        <a:p>
          <a:endParaRPr kumimoji="1" lang="ja-JP" altLang="en-US"/>
        </a:p>
      </dgm:t>
    </dgm:pt>
    <dgm:pt modelId="{AA53E354-CD55-4F09-AC74-4845073182F3}" type="sibTrans" cxnId="{B9D6273F-6855-40A3-8A34-85EF7ADB3B92}">
      <dgm:prSet/>
      <dgm:spPr/>
      <dgm:t>
        <a:bodyPr/>
        <a:lstStyle/>
        <a:p>
          <a:endParaRPr kumimoji="1" lang="ja-JP" altLang="en-US"/>
        </a:p>
      </dgm:t>
    </dgm:pt>
    <dgm:pt modelId="{2D69993F-E539-43C5-A89B-0DD12A24FA6D}">
      <dgm:prSet custT="1"/>
      <dgm:spPr/>
      <dgm:t>
        <a:bodyPr/>
        <a:lstStyle/>
        <a:p>
          <a:r>
            <a:rPr kumimoji="1" lang="ja-JP" altLang="en-US" sz="2400" b="0" i="0" baseline="0"/>
            <a:t>歯石</a:t>
          </a:r>
          <a:endParaRPr lang="ja-JP" altLang="en-US" sz="2400"/>
        </a:p>
      </dgm:t>
    </dgm:pt>
    <dgm:pt modelId="{3F71EE4B-4B89-4226-87BC-55FA0BB674AD}" type="parTrans" cxnId="{ED6FCAFC-3D8D-4010-812D-11D8FFA3B050}">
      <dgm:prSet/>
      <dgm:spPr/>
      <dgm:t>
        <a:bodyPr/>
        <a:lstStyle/>
        <a:p>
          <a:endParaRPr kumimoji="1" lang="ja-JP" altLang="en-US"/>
        </a:p>
      </dgm:t>
    </dgm:pt>
    <dgm:pt modelId="{CD24447F-1F93-4DE3-BF0C-87FC215135EB}" type="sibTrans" cxnId="{ED6FCAFC-3D8D-4010-812D-11D8FFA3B050}">
      <dgm:prSet/>
      <dgm:spPr/>
      <dgm:t>
        <a:bodyPr/>
        <a:lstStyle/>
        <a:p>
          <a:endParaRPr kumimoji="1" lang="ja-JP" altLang="en-US"/>
        </a:p>
      </dgm:t>
    </dgm:pt>
    <dgm:pt modelId="{AA896972-F87F-4561-9166-4587E0EA9F73}">
      <dgm:prSet/>
      <dgm:spPr/>
      <dgm:t>
        <a:bodyPr/>
        <a:lstStyle/>
        <a:p>
          <a:r>
            <a:rPr kumimoji="1" lang="ja-JP" b="0" i="0" baseline="0"/>
            <a:t>歯垢を除去しないと歯石となり、歯石から出る毒素が歯周病を進行させる</a:t>
          </a:r>
          <a:endParaRPr lang="ja-JP"/>
        </a:p>
      </dgm:t>
    </dgm:pt>
    <dgm:pt modelId="{8974E8A4-4F94-4375-80CD-8AD9930B11DF}" type="parTrans" cxnId="{2FA03678-5878-4745-805E-56D413035521}">
      <dgm:prSet/>
      <dgm:spPr/>
      <dgm:t>
        <a:bodyPr/>
        <a:lstStyle/>
        <a:p>
          <a:endParaRPr kumimoji="1" lang="ja-JP" altLang="en-US"/>
        </a:p>
      </dgm:t>
    </dgm:pt>
    <dgm:pt modelId="{9BC8777E-9DE3-4A1F-98CA-8986F7B384F7}" type="sibTrans" cxnId="{2FA03678-5878-4745-805E-56D413035521}">
      <dgm:prSet/>
      <dgm:spPr/>
      <dgm:t>
        <a:bodyPr/>
        <a:lstStyle/>
        <a:p>
          <a:endParaRPr kumimoji="1" lang="ja-JP" altLang="en-US"/>
        </a:p>
      </dgm:t>
    </dgm:pt>
    <dgm:pt modelId="{73DA7D9A-ED1C-4CB4-904E-ED2C00388F10}">
      <dgm:prSet custT="1"/>
      <dgm:spPr/>
      <dgm:t>
        <a:bodyPr/>
        <a:lstStyle/>
        <a:p>
          <a:r>
            <a:rPr kumimoji="1" lang="ja-JP" altLang="en-US" sz="2400" b="0" i="0" baseline="0"/>
            <a:t>歯列</a:t>
          </a:r>
          <a:endParaRPr lang="ja-JP" altLang="en-US" sz="2400"/>
        </a:p>
      </dgm:t>
    </dgm:pt>
    <dgm:pt modelId="{A598CF53-CC9A-4179-8C69-1769729A086B}" type="parTrans" cxnId="{FF2ECD3B-DB5B-4FA3-B608-79CA37BB57EB}">
      <dgm:prSet/>
      <dgm:spPr/>
      <dgm:t>
        <a:bodyPr/>
        <a:lstStyle/>
        <a:p>
          <a:endParaRPr kumimoji="1" lang="ja-JP" altLang="en-US"/>
        </a:p>
      </dgm:t>
    </dgm:pt>
    <dgm:pt modelId="{6C57E31D-7AED-41F3-AC0A-22C7AE390C78}" type="sibTrans" cxnId="{FF2ECD3B-DB5B-4FA3-B608-79CA37BB57EB}">
      <dgm:prSet/>
      <dgm:spPr/>
      <dgm:t>
        <a:bodyPr/>
        <a:lstStyle/>
        <a:p>
          <a:endParaRPr kumimoji="1" lang="ja-JP" altLang="en-US"/>
        </a:p>
      </dgm:t>
    </dgm:pt>
    <dgm:pt modelId="{8EA66F07-64A2-41EC-A540-166D154BEB2C}">
      <dgm:prSet/>
      <dgm:spPr/>
      <dgm:t>
        <a:bodyPr/>
        <a:lstStyle/>
        <a:p>
          <a:r>
            <a:rPr kumimoji="1" lang="ja-JP" b="0" i="0" baseline="0"/>
            <a:t>歯列が悪いと歯垢がたまりやすい</a:t>
          </a:r>
          <a:endParaRPr lang="ja-JP"/>
        </a:p>
      </dgm:t>
    </dgm:pt>
    <dgm:pt modelId="{AE798B24-9C30-4B3D-808F-D6185C93D7C8}" type="parTrans" cxnId="{CC07A89D-3DE5-4EE6-A171-C7ADC8DD0248}">
      <dgm:prSet/>
      <dgm:spPr/>
      <dgm:t>
        <a:bodyPr/>
        <a:lstStyle/>
        <a:p>
          <a:endParaRPr kumimoji="1" lang="ja-JP" altLang="en-US"/>
        </a:p>
      </dgm:t>
    </dgm:pt>
    <dgm:pt modelId="{A8EDEA7C-B5BB-4C62-9F0E-C99681B4504A}" type="sibTrans" cxnId="{CC07A89D-3DE5-4EE6-A171-C7ADC8DD0248}">
      <dgm:prSet/>
      <dgm:spPr/>
      <dgm:t>
        <a:bodyPr/>
        <a:lstStyle/>
        <a:p>
          <a:endParaRPr kumimoji="1" lang="ja-JP" altLang="en-US"/>
        </a:p>
      </dgm:t>
    </dgm:pt>
    <dgm:pt modelId="{EE3FD94B-128B-49D4-9229-F9B6C5FC0CAD}">
      <dgm:prSet custT="1"/>
      <dgm:spPr/>
      <dgm:t>
        <a:bodyPr/>
        <a:lstStyle/>
        <a:p>
          <a:r>
            <a:rPr kumimoji="1" lang="ja-JP" altLang="en-US" sz="2400" b="0" i="0" baseline="0"/>
            <a:t>治療時の被せ物</a:t>
          </a:r>
          <a:endParaRPr lang="ja-JP" altLang="en-US" sz="2400"/>
        </a:p>
      </dgm:t>
    </dgm:pt>
    <dgm:pt modelId="{3A4308F6-62D7-4EAA-9ACE-71F9C38AB62B}" type="parTrans" cxnId="{04DB40C3-9C09-46CC-A8CB-7F237A945CC5}">
      <dgm:prSet/>
      <dgm:spPr/>
      <dgm:t>
        <a:bodyPr/>
        <a:lstStyle/>
        <a:p>
          <a:endParaRPr kumimoji="1" lang="ja-JP" altLang="en-US"/>
        </a:p>
      </dgm:t>
    </dgm:pt>
    <dgm:pt modelId="{50395216-7AFB-424C-B0B3-7A5B7AB5A40E}" type="sibTrans" cxnId="{04DB40C3-9C09-46CC-A8CB-7F237A945CC5}">
      <dgm:prSet/>
      <dgm:spPr/>
      <dgm:t>
        <a:bodyPr/>
        <a:lstStyle/>
        <a:p>
          <a:endParaRPr kumimoji="1" lang="ja-JP" altLang="en-US"/>
        </a:p>
      </dgm:t>
    </dgm:pt>
    <dgm:pt modelId="{3389B551-D962-4EE5-A5ED-94CC8213D61E}">
      <dgm:prSet/>
      <dgm:spPr/>
      <dgm:t>
        <a:bodyPr/>
        <a:lstStyle/>
        <a:p>
          <a:r>
            <a:rPr kumimoji="1" lang="ja-JP" b="0" i="0" baseline="0"/>
            <a:t>古くなった詰め物や被せ物が歯肉を傷つけ、炎症を引き起こす</a:t>
          </a:r>
          <a:endParaRPr lang="ja-JP"/>
        </a:p>
      </dgm:t>
    </dgm:pt>
    <dgm:pt modelId="{D234FB6E-36E6-4F25-A148-B0EEE6B907F4}" type="parTrans" cxnId="{AF1A8179-1DB0-4438-8A56-086EDAF91DE3}">
      <dgm:prSet/>
      <dgm:spPr/>
      <dgm:t>
        <a:bodyPr/>
        <a:lstStyle/>
        <a:p>
          <a:endParaRPr kumimoji="1" lang="ja-JP" altLang="en-US"/>
        </a:p>
      </dgm:t>
    </dgm:pt>
    <dgm:pt modelId="{121E2D15-E220-4ED9-9709-21729971239D}" type="sibTrans" cxnId="{AF1A8179-1DB0-4438-8A56-086EDAF91DE3}">
      <dgm:prSet/>
      <dgm:spPr/>
      <dgm:t>
        <a:bodyPr/>
        <a:lstStyle/>
        <a:p>
          <a:endParaRPr kumimoji="1" lang="ja-JP" altLang="en-US"/>
        </a:p>
      </dgm:t>
    </dgm:pt>
    <dgm:pt modelId="{04334887-5F2C-441A-9B6B-DE7B4DB3134F}" type="pres">
      <dgm:prSet presAssocID="{822E1BD2-2C6D-46F6-96EC-F2573910A4E1}" presName="linear" presStyleCnt="0">
        <dgm:presLayoutVars>
          <dgm:animLvl val="lvl"/>
          <dgm:resizeHandles val="exact"/>
        </dgm:presLayoutVars>
      </dgm:prSet>
      <dgm:spPr/>
    </dgm:pt>
    <dgm:pt modelId="{8446BA9B-E7C3-4085-AC53-59A880859EDD}" type="pres">
      <dgm:prSet presAssocID="{AEF72659-9237-4CB3-A44C-462AB9E6761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4D68727-D77B-43F6-8842-292E4F18069F}" type="pres">
      <dgm:prSet presAssocID="{AEF72659-9237-4CB3-A44C-462AB9E6761A}" presName="childText" presStyleLbl="revTx" presStyleIdx="0" presStyleCnt="4">
        <dgm:presLayoutVars>
          <dgm:bulletEnabled val="1"/>
        </dgm:presLayoutVars>
      </dgm:prSet>
      <dgm:spPr/>
    </dgm:pt>
    <dgm:pt modelId="{44741AEA-8CA5-42F7-87BE-9C0F2B9FA12E}" type="pres">
      <dgm:prSet presAssocID="{2D69993F-E539-43C5-A89B-0DD12A24FA6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7FFE31A-1037-44DC-A816-A0AB9C547879}" type="pres">
      <dgm:prSet presAssocID="{2D69993F-E539-43C5-A89B-0DD12A24FA6D}" presName="childText" presStyleLbl="revTx" presStyleIdx="1" presStyleCnt="4">
        <dgm:presLayoutVars>
          <dgm:bulletEnabled val="1"/>
        </dgm:presLayoutVars>
      </dgm:prSet>
      <dgm:spPr/>
    </dgm:pt>
    <dgm:pt modelId="{FBE0AB98-EF85-4EF4-83CD-8E822F44BA8E}" type="pres">
      <dgm:prSet presAssocID="{73DA7D9A-ED1C-4CB4-904E-ED2C00388F1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FD2EEF8-7912-4E3E-9FB6-77CEB9C88559}" type="pres">
      <dgm:prSet presAssocID="{73DA7D9A-ED1C-4CB4-904E-ED2C00388F10}" presName="childText" presStyleLbl="revTx" presStyleIdx="2" presStyleCnt="4">
        <dgm:presLayoutVars>
          <dgm:bulletEnabled val="1"/>
        </dgm:presLayoutVars>
      </dgm:prSet>
      <dgm:spPr/>
    </dgm:pt>
    <dgm:pt modelId="{D5687D72-44AB-4A7D-BA5A-30DDDC428282}" type="pres">
      <dgm:prSet presAssocID="{EE3FD94B-128B-49D4-9229-F9B6C5FC0CA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3ED5494A-F269-4FA3-95A8-AA7A22D2DDD2}" type="pres">
      <dgm:prSet presAssocID="{EE3FD94B-128B-49D4-9229-F9B6C5FC0CAD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BDA38A03-B3F8-43D9-95A9-6F3F0CB9316F}" type="presOf" srcId="{EE3FD94B-128B-49D4-9229-F9B6C5FC0CAD}" destId="{D5687D72-44AB-4A7D-BA5A-30DDDC428282}" srcOrd="0" destOrd="0" presId="urn:microsoft.com/office/officeart/2005/8/layout/vList2"/>
    <dgm:cxn modelId="{2CB44506-2810-460E-8C47-1B10E8849C20}" type="presOf" srcId="{8EA66F07-64A2-41EC-A540-166D154BEB2C}" destId="{4FD2EEF8-7912-4E3E-9FB6-77CEB9C88559}" srcOrd="0" destOrd="0" presId="urn:microsoft.com/office/officeart/2005/8/layout/vList2"/>
    <dgm:cxn modelId="{A272C009-6E06-41C9-B25C-803716E6A515}" type="presOf" srcId="{AA896972-F87F-4561-9166-4587E0EA9F73}" destId="{77FFE31A-1037-44DC-A816-A0AB9C547879}" srcOrd="0" destOrd="0" presId="urn:microsoft.com/office/officeart/2005/8/layout/vList2"/>
    <dgm:cxn modelId="{FF2ECD3B-DB5B-4FA3-B608-79CA37BB57EB}" srcId="{822E1BD2-2C6D-46F6-96EC-F2573910A4E1}" destId="{73DA7D9A-ED1C-4CB4-904E-ED2C00388F10}" srcOrd="2" destOrd="0" parTransId="{A598CF53-CC9A-4179-8C69-1769729A086B}" sibTransId="{6C57E31D-7AED-41F3-AC0A-22C7AE390C78}"/>
    <dgm:cxn modelId="{B9D6273F-6855-40A3-8A34-85EF7ADB3B92}" srcId="{AEF72659-9237-4CB3-A44C-462AB9E6761A}" destId="{0BAB2358-B2C8-495A-ABF7-606BAC488052}" srcOrd="0" destOrd="0" parTransId="{E0C439CF-2FF5-4441-9BB9-0F2166A8A9A7}" sibTransId="{AA53E354-CD55-4F09-AC74-4845073182F3}"/>
    <dgm:cxn modelId="{17578C44-5F6A-4265-A1E4-483568DEC446}" type="presOf" srcId="{2D69993F-E539-43C5-A89B-0DD12A24FA6D}" destId="{44741AEA-8CA5-42F7-87BE-9C0F2B9FA12E}" srcOrd="0" destOrd="0" presId="urn:microsoft.com/office/officeart/2005/8/layout/vList2"/>
    <dgm:cxn modelId="{BD63C266-075D-48CE-8CC0-3C21E7BD2866}" type="presOf" srcId="{73DA7D9A-ED1C-4CB4-904E-ED2C00388F10}" destId="{FBE0AB98-EF85-4EF4-83CD-8E822F44BA8E}" srcOrd="0" destOrd="0" presId="urn:microsoft.com/office/officeart/2005/8/layout/vList2"/>
    <dgm:cxn modelId="{C26ED352-3C7C-4932-A715-DB76D4A6543B}" type="presOf" srcId="{822E1BD2-2C6D-46F6-96EC-F2573910A4E1}" destId="{04334887-5F2C-441A-9B6B-DE7B4DB3134F}" srcOrd="0" destOrd="0" presId="urn:microsoft.com/office/officeart/2005/8/layout/vList2"/>
    <dgm:cxn modelId="{2FA03678-5878-4745-805E-56D413035521}" srcId="{2D69993F-E539-43C5-A89B-0DD12A24FA6D}" destId="{AA896972-F87F-4561-9166-4587E0EA9F73}" srcOrd="0" destOrd="0" parTransId="{8974E8A4-4F94-4375-80CD-8AD9930B11DF}" sibTransId="{9BC8777E-9DE3-4A1F-98CA-8986F7B384F7}"/>
    <dgm:cxn modelId="{AF1A8179-1DB0-4438-8A56-086EDAF91DE3}" srcId="{EE3FD94B-128B-49D4-9229-F9B6C5FC0CAD}" destId="{3389B551-D962-4EE5-A5ED-94CC8213D61E}" srcOrd="0" destOrd="0" parTransId="{D234FB6E-36E6-4F25-A148-B0EEE6B907F4}" sibTransId="{121E2D15-E220-4ED9-9709-21729971239D}"/>
    <dgm:cxn modelId="{CC55E87F-0671-41CE-B5D4-CD4E6527F259}" type="presOf" srcId="{3389B551-D962-4EE5-A5ED-94CC8213D61E}" destId="{3ED5494A-F269-4FA3-95A8-AA7A22D2DDD2}" srcOrd="0" destOrd="0" presId="urn:microsoft.com/office/officeart/2005/8/layout/vList2"/>
    <dgm:cxn modelId="{CC07A89D-3DE5-4EE6-A171-C7ADC8DD0248}" srcId="{73DA7D9A-ED1C-4CB4-904E-ED2C00388F10}" destId="{8EA66F07-64A2-41EC-A540-166D154BEB2C}" srcOrd="0" destOrd="0" parTransId="{AE798B24-9C30-4B3D-808F-D6185C93D7C8}" sibTransId="{A8EDEA7C-B5BB-4C62-9F0E-C99681B4504A}"/>
    <dgm:cxn modelId="{1F85DAAA-86F6-47CF-B806-4619A9D6CF59}" type="presOf" srcId="{AEF72659-9237-4CB3-A44C-462AB9E6761A}" destId="{8446BA9B-E7C3-4085-AC53-59A880859EDD}" srcOrd="0" destOrd="0" presId="urn:microsoft.com/office/officeart/2005/8/layout/vList2"/>
    <dgm:cxn modelId="{9404F6B2-DB08-400D-BF6D-40CD157F6795}" srcId="{822E1BD2-2C6D-46F6-96EC-F2573910A4E1}" destId="{AEF72659-9237-4CB3-A44C-462AB9E6761A}" srcOrd="0" destOrd="0" parTransId="{24793C5E-8CFE-4529-A66C-7B99582FA184}" sibTransId="{A5B44872-FD76-46C9-9E11-9536054F6404}"/>
    <dgm:cxn modelId="{04DB40C3-9C09-46CC-A8CB-7F237A945CC5}" srcId="{822E1BD2-2C6D-46F6-96EC-F2573910A4E1}" destId="{EE3FD94B-128B-49D4-9229-F9B6C5FC0CAD}" srcOrd="3" destOrd="0" parTransId="{3A4308F6-62D7-4EAA-9ACE-71F9C38AB62B}" sibTransId="{50395216-7AFB-424C-B0B3-7A5B7AB5A40E}"/>
    <dgm:cxn modelId="{AB53F2C9-E723-4D48-8BE1-B0E52B41F2C0}" type="presOf" srcId="{0BAB2358-B2C8-495A-ABF7-606BAC488052}" destId="{E4D68727-D77B-43F6-8842-292E4F18069F}" srcOrd="0" destOrd="0" presId="urn:microsoft.com/office/officeart/2005/8/layout/vList2"/>
    <dgm:cxn modelId="{ED6FCAFC-3D8D-4010-812D-11D8FFA3B050}" srcId="{822E1BD2-2C6D-46F6-96EC-F2573910A4E1}" destId="{2D69993F-E539-43C5-A89B-0DD12A24FA6D}" srcOrd="1" destOrd="0" parTransId="{3F71EE4B-4B89-4226-87BC-55FA0BB674AD}" sibTransId="{CD24447F-1F93-4DE3-BF0C-87FC215135EB}"/>
    <dgm:cxn modelId="{A29ED5CE-54E1-43FE-B140-981F027B0A36}" type="presParOf" srcId="{04334887-5F2C-441A-9B6B-DE7B4DB3134F}" destId="{8446BA9B-E7C3-4085-AC53-59A880859EDD}" srcOrd="0" destOrd="0" presId="urn:microsoft.com/office/officeart/2005/8/layout/vList2"/>
    <dgm:cxn modelId="{A13C34B1-33C8-4272-80B8-93CAFB1CED10}" type="presParOf" srcId="{04334887-5F2C-441A-9B6B-DE7B4DB3134F}" destId="{E4D68727-D77B-43F6-8842-292E4F18069F}" srcOrd="1" destOrd="0" presId="urn:microsoft.com/office/officeart/2005/8/layout/vList2"/>
    <dgm:cxn modelId="{F4BEFF7F-1DD4-4DA9-8840-5DCDED70103F}" type="presParOf" srcId="{04334887-5F2C-441A-9B6B-DE7B4DB3134F}" destId="{44741AEA-8CA5-42F7-87BE-9C0F2B9FA12E}" srcOrd="2" destOrd="0" presId="urn:microsoft.com/office/officeart/2005/8/layout/vList2"/>
    <dgm:cxn modelId="{E5AC670D-E487-4D7B-BC9D-C27934530B7F}" type="presParOf" srcId="{04334887-5F2C-441A-9B6B-DE7B4DB3134F}" destId="{77FFE31A-1037-44DC-A816-A0AB9C547879}" srcOrd="3" destOrd="0" presId="urn:microsoft.com/office/officeart/2005/8/layout/vList2"/>
    <dgm:cxn modelId="{F8E2A150-1DC9-423A-928B-2BE51739707D}" type="presParOf" srcId="{04334887-5F2C-441A-9B6B-DE7B4DB3134F}" destId="{FBE0AB98-EF85-4EF4-83CD-8E822F44BA8E}" srcOrd="4" destOrd="0" presId="urn:microsoft.com/office/officeart/2005/8/layout/vList2"/>
    <dgm:cxn modelId="{119057BB-12D3-4218-8F38-F230F11A9DAB}" type="presParOf" srcId="{04334887-5F2C-441A-9B6B-DE7B4DB3134F}" destId="{4FD2EEF8-7912-4E3E-9FB6-77CEB9C88559}" srcOrd="5" destOrd="0" presId="urn:microsoft.com/office/officeart/2005/8/layout/vList2"/>
    <dgm:cxn modelId="{45BC004B-12F2-4322-AFBB-D84421A07E93}" type="presParOf" srcId="{04334887-5F2C-441A-9B6B-DE7B4DB3134F}" destId="{D5687D72-44AB-4A7D-BA5A-30DDDC428282}" srcOrd="6" destOrd="0" presId="urn:microsoft.com/office/officeart/2005/8/layout/vList2"/>
    <dgm:cxn modelId="{25D8A2CE-DEAE-4B2D-B3AD-D6B310E0DB92}" type="presParOf" srcId="{04334887-5F2C-441A-9B6B-DE7B4DB3134F}" destId="{3ED5494A-F269-4FA3-95A8-AA7A22D2DDD2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64826F-5DB8-4B8F-8815-78A4457AD8F4}" type="doc">
      <dgm:prSet loTypeId="urn:microsoft.com/office/officeart/2005/8/layout/vList2" loCatId="list" qsTypeId="urn:microsoft.com/office/officeart/2005/8/quickstyle/simple5" qsCatId="simple" csTypeId="urn:microsoft.com/office/officeart/2005/8/colors/accent4_1" csCatId="accent4"/>
      <dgm:spPr/>
      <dgm:t>
        <a:bodyPr/>
        <a:lstStyle/>
        <a:p>
          <a:endParaRPr kumimoji="1" lang="ja-JP" altLang="en-US"/>
        </a:p>
      </dgm:t>
    </dgm:pt>
    <dgm:pt modelId="{70DE450C-52D0-405B-9CB9-4EA7DDE191C3}">
      <dgm:prSet custT="1"/>
      <dgm:spPr/>
      <dgm:t>
        <a:bodyPr/>
        <a:lstStyle/>
        <a:p>
          <a:r>
            <a:rPr kumimoji="1" lang="ja-JP" altLang="en-US" sz="2600" b="0" i="0" baseline="0" dirty="0"/>
            <a:t>定期的に歯科検診を受ける</a:t>
          </a:r>
          <a:endParaRPr lang="ja-JP" altLang="en-US" sz="2600" dirty="0"/>
        </a:p>
      </dgm:t>
    </dgm:pt>
    <dgm:pt modelId="{57730A0C-8E31-4A07-849C-BFEA8EA220C0}" type="parTrans" cxnId="{AC858B34-54F4-43C7-8C17-82FA4CA24641}">
      <dgm:prSet/>
      <dgm:spPr/>
      <dgm:t>
        <a:bodyPr/>
        <a:lstStyle/>
        <a:p>
          <a:endParaRPr kumimoji="1" lang="ja-JP" altLang="en-US" sz="2200"/>
        </a:p>
      </dgm:t>
    </dgm:pt>
    <dgm:pt modelId="{040AE1F6-73B4-4FFB-A092-2EBBCEDD4A91}" type="sibTrans" cxnId="{AC858B34-54F4-43C7-8C17-82FA4CA24641}">
      <dgm:prSet/>
      <dgm:spPr/>
      <dgm:t>
        <a:bodyPr/>
        <a:lstStyle/>
        <a:p>
          <a:endParaRPr kumimoji="1" lang="ja-JP" altLang="en-US" sz="2200"/>
        </a:p>
      </dgm:t>
    </dgm:pt>
    <dgm:pt modelId="{7D08BB5E-1094-4857-90B6-9AA48857F2DC}">
      <dgm:prSet custT="1"/>
      <dgm:spPr/>
      <dgm:t>
        <a:bodyPr/>
        <a:lstStyle/>
        <a:p>
          <a:pPr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baseline="0" dirty="0"/>
            <a:t>歯周ポケットの深度の測定</a:t>
          </a:r>
          <a:endParaRPr lang="ja-JP" altLang="en-US" sz="2200" dirty="0"/>
        </a:p>
      </dgm:t>
    </dgm:pt>
    <dgm:pt modelId="{A82736FC-868E-483C-9223-40158B1B2F48}" type="parTrans" cxnId="{457038A0-5472-4AFE-AFCC-A5D0429FAECE}">
      <dgm:prSet/>
      <dgm:spPr/>
      <dgm:t>
        <a:bodyPr/>
        <a:lstStyle/>
        <a:p>
          <a:endParaRPr kumimoji="1" lang="ja-JP" altLang="en-US" sz="2200"/>
        </a:p>
      </dgm:t>
    </dgm:pt>
    <dgm:pt modelId="{123A3674-D07B-4CD5-9C02-B3D60C2B6298}" type="sibTrans" cxnId="{457038A0-5472-4AFE-AFCC-A5D0429FAECE}">
      <dgm:prSet/>
      <dgm:spPr/>
      <dgm:t>
        <a:bodyPr/>
        <a:lstStyle/>
        <a:p>
          <a:endParaRPr kumimoji="1" lang="ja-JP" altLang="en-US" sz="2200"/>
        </a:p>
      </dgm:t>
    </dgm:pt>
    <dgm:pt modelId="{C33019CE-CEEA-4DC1-8B4A-B060B89C7A9D}">
      <dgm:prSet custT="1"/>
      <dgm:spPr/>
      <dgm:t>
        <a:bodyPr/>
        <a:lstStyle/>
        <a:p>
          <a:pPr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baseline="0" dirty="0"/>
            <a:t>歯垢と歯石の除去</a:t>
          </a:r>
          <a:endParaRPr lang="ja-JP" altLang="en-US" sz="2200" dirty="0"/>
        </a:p>
      </dgm:t>
    </dgm:pt>
    <dgm:pt modelId="{C0FAA24C-3134-46AA-A10A-E333AC67FAC0}" type="parTrans" cxnId="{F727767C-94E5-4D8A-8C87-04218FED4639}">
      <dgm:prSet/>
      <dgm:spPr/>
      <dgm:t>
        <a:bodyPr/>
        <a:lstStyle/>
        <a:p>
          <a:endParaRPr kumimoji="1" lang="ja-JP" altLang="en-US" sz="2200"/>
        </a:p>
      </dgm:t>
    </dgm:pt>
    <dgm:pt modelId="{36221AEA-3F1D-49D5-9EA7-237C5B9D5B9A}" type="sibTrans" cxnId="{F727767C-94E5-4D8A-8C87-04218FED4639}">
      <dgm:prSet/>
      <dgm:spPr/>
      <dgm:t>
        <a:bodyPr/>
        <a:lstStyle/>
        <a:p>
          <a:endParaRPr kumimoji="1" lang="ja-JP" altLang="en-US" sz="2200"/>
        </a:p>
      </dgm:t>
    </dgm:pt>
    <dgm:pt modelId="{777903D6-EBB7-4087-B7CA-968453FC999F}">
      <dgm:prSet custT="1"/>
      <dgm:spPr/>
      <dgm:t>
        <a:bodyPr/>
        <a:lstStyle/>
        <a:p>
          <a:r>
            <a:rPr kumimoji="1" lang="ja-JP" altLang="en-US" sz="2600" b="0" i="0" baseline="0" dirty="0"/>
            <a:t>正しい歯みがき方法で歯をみがく</a:t>
          </a:r>
          <a:endParaRPr lang="ja-JP" altLang="en-US" sz="2600" dirty="0"/>
        </a:p>
      </dgm:t>
    </dgm:pt>
    <dgm:pt modelId="{F747116B-A85E-4F2F-B07D-DB3B94B1BF5A}" type="parTrans" cxnId="{9EAC8AC9-5AB3-44D7-B5DB-E2EDF0A0F407}">
      <dgm:prSet/>
      <dgm:spPr/>
      <dgm:t>
        <a:bodyPr/>
        <a:lstStyle/>
        <a:p>
          <a:endParaRPr kumimoji="1" lang="ja-JP" altLang="en-US" sz="2200"/>
        </a:p>
      </dgm:t>
    </dgm:pt>
    <dgm:pt modelId="{704ED1A9-3CFB-4290-B2E1-69F088F69E74}" type="sibTrans" cxnId="{9EAC8AC9-5AB3-44D7-B5DB-E2EDF0A0F407}">
      <dgm:prSet/>
      <dgm:spPr/>
      <dgm:t>
        <a:bodyPr/>
        <a:lstStyle/>
        <a:p>
          <a:endParaRPr kumimoji="1" lang="ja-JP" altLang="en-US" sz="2200"/>
        </a:p>
      </dgm:t>
    </dgm:pt>
    <dgm:pt modelId="{ED29BBAB-6E1C-4224-B493-F0E66DE55C5B}">
      <dgm:prSet custT="1"/>
      <dgm:spPr/>
      <dgm:t>
        <a:bodyPr/>
        <a:lstStyle/>
        <a:p>
          <a:pPr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baseline="0" dirty="0"/>
            <a:t>歯と歯肉の境目をみがく</a:t>
          </a:r>
          <a:endParaRPr lang="ja-JP" altLang="en-US" sz="2200" dirty="0"/>
        </a:p>
      </dgm:t>
    </dgm:pt>
    <dgm:pt modelId="{94AB5D02-88BC-4D00-BDD5-D051D9963501}" type="parTrans" cxnId="{92ABCF42-9998-4E93-8511-BA39E99DB97B}">
      <dgm:prSet/>
      <dgm:spPr/>
      <dgm:t>
        <a:bodyPr/>
        <a:lstStyle/>
        <a:p>
          <a:endParaRPr kumimoji="1" lang="ja-JP" altLang="en-US" sz="2200"/>
        </a:p>
      </dgm:t>
    </dgm:pt>
    <dgm:pt modelId="{B6C512D6-BD7C-4C1F-A06B-CF7B51A8DF82}" type="sibTrans" cxnId="{92ABCF42-9998-4E93-8511-BA39E99DB97B}">
      <dgm:prSet/>
      <dgm:spPr/>
      <dgm:t>
        <a:bodyPr/>
        <a:lstStyle/>
        <a:p>
          <a:endParaRPr kumimoji="1" lang="ja-JP" altLang="en-US" sz="2200"/>
        </a:p>
      </dgm:t>
    </dgm:pt>
    <dgm:pt modelId="{37F7450E-493C-4D09-A313-D854CD989405}">
      <dgm:prSet custT="1"/>
      <dgm:spPr/>
      <dgm:t>
        <a:bodyPr/>
        <a:lstStyle/>
        <a:p>
          <a:pPr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baseline="0" dirty="0"/>
            <a:t>デンタルフロスの利用</a:t>
          </a:r>
          <a:endParaRPr lang="ja-JP" altLang="en-US" sz="2200" dirty="0"/>
        </a:p>
      </dgm:t>
    </dgm:pt>
    <dgm:pt modelId="{5BA75141-19FD-4D9E-BE62-5162AF50892B}" type="parTrans" cxnId="{2EFE04F2-582E-409B-93B8-9C0E8D9072DE}">
      <dgm:prSet/>
      <dgm:spPr/>
      <dgm:t>
        <a:bodyPr/>
        <a:lstStyle/>
        <a:p>
          <a:endParaRPr kumimoji="1" lang="ja-JP" altLang="en-US" sz="2200"/>
        </a:p>
      </dgm:t>
    </dgm:pt>
    <dgm:pt modelId="{53E923E3-8699-47DD-9797-D09EA591610B}" type="sibTrans" cxnId="{2EFE04F2-582E-409B-93B8-9C0E8D9072DE}">
      <dgm:prSet/>
      <dgm:spPr/>
      <dgm:t>
        <a:bodyPr/>
        <a:lstStyle/>
        <a:p>
          <a:endParaRPr kumimoji="1" lang="ja-JP" altLang="en-US" sz="2200"/>
        </a:p>
      </dgm:t>
    </dgm:pt>
    <dgm:pt modelId="{7267B02B-89D0-4F4C-A0D8-452BE05082F5}">
      <dgm:prSet custT="1"/>
      <dgm:spPr/>
      <dgm:t>
        <a:bodyPr/>
        <a:lstStyle/>
        <a:p>
          <a:r>
            <a:rPr kumimoji="1" lang="ja-JP" altLang="en-US" sz="2600" b="0" i="0" baseline="0" dirty="0"/>
            <a:t>ブラッシング教室の受講</a:t>
          </a:r>
          <a:endParaRPr lang="ja-JP" altLang="en-US" sz="2600" dirty="0"/>
        </a:p>
      </dgm:t>
    </dgm:pt>
    <dgm:pt modelId="{695DE114-BD19-4BE9-8CBF-29540C298E11}" type="parTrans" cxnId="{5C5D68D3-4AEA-497F-8E1B-EF677CD3CCCE}">
      <dgm:prSet/>
      <dgm:spPr/>
      <dgm:t>
        <a:bodyPr/>
        <a:lstStyle/>
        <a:p>
          <a:endParaRPr kumimoji="1" lang="ja-JP" altLang="en-US" sz="2200"/>
        </a:p>
      </dgm:t>
    </dgm:pt>
    <dgm:pt modelId="{AA975C2F-0027-4FC1-9621-408B7D059A0E}" type="sibTrans" cxnId="{5C5D68D3-4AEA-497F-8E1B-EF677CD3CCCE}">
      <dgm:prSet/>
      <dgm:spPr/>
      <dgm:t>
        <a:bodyPr/>
        <a:lstStyle/>
        <a:p>
          <a:endParaRPr kumimoji="1" lang="ja-JP" altLang="en-US" sz="2200"/>
        </a:p>
      </dgm:t>
    </dgm:pt>
    <dgm:pt modelId="{12C5D879-796C-4E2C-AA7D-EA70D6C30DC0}" type="pres">
      <dgm:prSet presAssocID="{5D64826F-5DB8-4B8F-8815-78A4457AD8F4}" presName="linear" presStyleCnt="0">
        <dgm:presLayoutVars>
          <dgm:animLvl val="lvl"/>
          <dgm:resizeHandles val="exact"/>
        </dgm:presLayoutVars>
      </dgm:prSet>
      <dgm:spPr/>
    </dgm:pt>
    <dgm:pt modelId="{B12732D8-835B-4CDF-A452-ADBAEC8E6384}" type="pres">
      <dgm:prSet presAssocID="{70DE450C-52D0-405B-9CB9-4EA7DDE191C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F3B61B6-556A-4B62-B0F0-841F6739356D}" type="pres">
      <dgm:prSet presAssocID="{70DE450C-52D0-405B-9CB9-4EA7DDE191C3}" presName="childText" presStyleLbl="revTx" presStyleIdx="0" presStyleCnt="2">
        <dgm:presLayoutVars>
          <dgm:bulletEnabled val="1"/>
        </dgm:presLayoutVars>
      </dgm:prSet>
      <dgm:spPr/>
    </dgm:pt>
    <dgm:pt modelId="{5665C8BB-75F4-4985-85C4-7C47D49CF1A6}" type="pres">
      <dgm:prSet presAssocID="{777903D6-EBB7-4087-B7CA-968453FC999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9724D34-A12A-43BC-B334-52C03391B41B}" type="pres">
      <dgm:prSet presAssocID="{777903D6-EBB7-4087-B7CA-968453FC999F}" presName="childText" presStyleLbl="revTx" presStyleIdx="1" presStyleCnt="2">
        <dgm:presLayoutVars>
          <dgm:bulletEnabled val="1"/>
        </dgm:presLayoutVars>
      </dgm:prSet>
      <dgm:spPr/>
    </dgm:pt>
    <dgm:pt modelId="{574070A9-9212-45D2-AF99-74BDE47D46ED}" type="pres">
      <dgm:prSet presAssocID="{7267B02B-89D0-4F4C-A0D8-452BE05082F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F5CCF0A-44D5-40BD-AF38-C59AE1E877FD}" type="presOf" srcId="{777903D6-EBB7-4087-B7CA-968453FC999F}" destId="{5665C8BB-75F4-4985-85C4-7C47D49CF1A6}" srcOrd="0" destOrd="0" presId="urn:microsoft.com/office/officeart/2005/8/layout/vList2"/>
    <dgm:cxn modelId="{AC858B34-54F4-43C7-8C17-82FA4CA24641}" srcId="{5D64826F-5DB8-4B8F-8815-78A4457AD8F4}" destId="{70DE450C-52D0-405B-9CB9-4EA7DDE191C3}" srcOrd="0" destOrd="0" parTransId="{57730A0C-8E31-4A07-849C-BFEA8EA220C0}" sibTransId="{040AE1F6-73B4-4FFB-A092-2EBBCEDD4A91}"/>
    <dgm:cxn modelId="{373A1E5B-6C43-448D-9AC9-1CA520A38977}" type="presOf" srcId="{5D64826F-5DB8-4B8F-8815-78A4457AD8F4}" destId="{12C5D879-796C-4E2C-AA7D-EA70D6C30DC0}" srcOrd="0" destOrd="0" presId="urn:microsoft.com/office/officeart/2005/8/layout/vList2"/>
    <dgm:cxn modelId="{92ABCF42-9998-4E93-8511-BA39E99DB97B}" srcId="{777903D6-EBB7-4087-B7CA-968453FC999F}" destId="{ED29BBAB-6E1C-4224-B493-F0E66DE55C5B}" srcOrd="0" destOrd="0" parTransId="{94AB5D02-88BC-4D00-BDD5-D051D9963501}" sibTransId="{B6C512D6-BD7C-4C1F-A06B-CF7B51A8DF82}"/>
    <dgm:cxn modelId="{F727767C-94E5-4D8A-8C87-04218FED4639}" srcId="{70DE450C-52D0-405B-9CB9-4EA7DDE191C3}" destId="{C33019CE-CEEA-4DC1-8B4A-B060B89C7A9D}" srcOrd="1" destOrd="0" parTransId="{C0FAA24C-3134-46AA-A10A-E333AC67FAC0}" sibTransId="{36221AEA-3F1D-49D5-9EA7-237C5B9D5B9A}"/>
    <dgm:cxn modelId="{6C7ECE8B-C4D6-42AC-8BD9-4FBEEC1D3958}" type="presOf" srcId="{ED29BBAB-6E1C-4224-B493-F0E66DE55C5B}" destId="{99724D34-A12A-43BC-B334-52C03391B41B}" srcOrd="0" destOrd="0" presId="urn:microsoft.com/office/officeart/2005/8/layout/vList2"/>
    <dgm:cxn modelId="{B510529B-F9F5-48E3-86AA-19044FC33932}" type="presOf" srcId="{37F7450E-493C-4D09-A313-D854CD989405}" destId="{99724D34-A12A-43BC-B334-52C03391B41B}" srcOrd="0" destOrd="1" presId="urn:microsoft.com/office/officeart/2005/8/layout/vList2"/>
    <dgm:cxn modelId="{457038A0-5472-4AFE-AFCC-A5D0429FAECE}" srcId="{70DE450C-52D0-405B-9CB9-4EA7DDE191C3}" destId="{7D08BB5E-1094-4857-90B6-9AA48857F2DC}" srcOrd="0" destOrd="0" parTransId="{A82736FC-868E-483C-9223-40158B1B2F48}" sibTransId="{123A3674-D07B-4CD5-9C02-B3D60C2B6298}"/>
    <dgm:cxn modelId="{9EAC8AC9-5AB3-44D7-B5DB-E2EDF0A0F407}" srcId="{5D64826F-5DB8-4B8F-8815-78A4457AD8F4}" destId="{777903D6-EBB7-4087-B7CA-968453FC999F}" srcOrd="1" destOrd="0" parTransId="{F747116B-A85E-4F2F-B07D-DB3B94B1BF5A}" sibTransId="{704ED1A9-3CFB-4290-B2E1-69F088F69E74}"/>
    <dgm:cxn modelId="{5637B8C9-570B-448A-97CA-09E5121200E0}" type="presOf" srcId="{7D08BB5E-1094-4857-90B6-9AA48857F2DC}" destId="{0F3B61B6-556A-4B62-B0F0-841F6739356D}" srcOrd="0" destOrd="0" presId="urn:microsoft.com/office/officeart/2005/8/layout/vList2"/>
    <dgm:cxn modelId="{5C5D68D3-4AEA-497F-8E1B-EF677CD3CCCE}" srcId="{5D64826F-5DB8-4B8F-8815-78A4457AD8F4}" destId="{7267B02B-89D0-4F4C-A0D8-452BE05082F5}" srcOrd="2" destOrd="0" parTransId="{695DE114-BD19-4BE9-8CBF-29540C298E11}" sibTransId="{AA975C2F-0027-4FC1-9621-408B7D059A0E}"/>
    <dgm:cxn modelId="{02B218D7-ED92-49F3-91BA-4DF204996908}" type="presOf" srcId="{70DE450C-52D0-405B-9CB9-4EA7DDE191C3}" destId="{B12732D8-835B-4CDF-A452-ADBAEC8E6384}" srcOrd="0" destOrd="0" presId="urn:microsoft.com/office/officeart/2005/8/layout/vList2"/>
    <dgm:cxn modelId="{8401DCDF-0FF2-49A6-8CAE-236A9061B3A4}" type="presOf" srcId="{C33019CE-CEEA-4DC1-8B4A-B060B89C7A9D}" destId="{0F3B61B6-556A-4B62-B0F0-841F6739356D}" srcOrd="0" destOrd="1" presId="urn:microsoft.com/office/officeart/2005/8/layout/vList2"/>
    <dgm:cxn modelId="{2EFE04F2-582E-409B-93B8-9C0E8D9072DE}" srcId="{777903D6-EBB7-4087-B7CA-968453FC999F}" destId="{37F7450E-493C-4D09-A313-D854CD989405}" srcOrd="1" destOrd="0" parTransId="{5BA75141-19FD-4D9E-BE62-5162AF50892B}" sibTransId="{53E923E3-8699-47DD-9797-D09EA591610B}"/>
    <dgm:cxn modelId="{C4FAAEFC-C4BB-4773-A8F7-65B850DD4B55}" type="presOf" srcId="{7267B02B-89D0-4F4C-A0D8-452BE05082F5}" destId="{574070A9-9212-45D2-AF99-74BDE47D46ED}" srcOrd="0" destOrd="0" presId="urn:microsoft.com/office/officeart/2005/8/layout/vList2"/>
    <dgm:cxn modelId="{BE2033A7-74E4-4CFD-A525-D645B0912CBB}" type="presParOf" srcId="{12C5D879-796C-4E2C-AA7D-EA70D6C30DC0}" destId="{B12732D8-835B-4CDF-A452-ADBAEC8E6384}" srcOrd="0" destOrd="0" presId="urn:microsoft.com/office/officeart/2005/8/layout/vList2"/>
    <dgm:cxn modelId="{B968C1E3-409D-4B49-BEF5-D2254C1F0220}" type="presParOf" srcId="{12C5D879-796C-4E2C-AA7D-EA70D6C30DC0}" destId="{0F3B61B6-556A-4B62-B0F0-841F6739356D}" srcOrd="1" destOrd="0" presId="urn:microsoft.com/office/officeart/2005/8/layout/vList2"/>
    <dgm:cxn modelId="{12E18904-65CC-4F94-A5FA-65D188F512E9}" type="presParOf" srcId="{12C5D879-796C-4E2C-AA7D-EA70D6C30DC0}" destId="{5665C8BB-75F4-4985-85C4-7C47D49CF1A6}" srcOrd="2" destOrd="0" presId="urn:microsoft.com/office/officeart/2005/8/layout/vList2"/>
    <dgm:cxn modelId="{ED0D5C6F-59F8-463C-B2AB-D08F95FAD3B6}" type="presParOf" srcId="{12C5D879-796C-4E2C-AA7D-EA70D6C30DC0}" destId="{99724D34-A12A-43BC-B334-52C03391B41B}" srcOrd="3" destOrd="0" presId="urn:microsoft.com/office/officeart/2005/8/layout/vList2"/>
    <dgm:cxn modelId="{ADACF7D2-C22E-44A0-AE6E-B86DDF97F543}" type="presParOf" srcId="{12C5D879-796C-4E2C-AA7D-EA70D6C30DC0}" destId="{574070A9-9212-45D2-AF99-74BDE47D46E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6BA9B-E7C3-4085-AC53-59A880859EDD}">
      <dsp:nvSpPr>
        <dsp:cNvPr id="0" name=""/>
        <dsp:cNvSpPr/>
      </dsp:nvSpPr>
      <dsp:spPr>
        <a:xfrm>
          <a:off x="0" y="20519"/>
          <a:ext cx="10363826" cy="6060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 baseline="0"/>
            <a:t>歯垢</a:t>
          </a:r>
          <a:endParaRPr lang="ja-JP" altLang="en-US" sz="2400" kern="1200"/>
        </a:p>
      </dsp:txBody>
      <dsp:txXfrm>
        <a:off x="29585" y="50104"/>
        <a:ext cx="10304656" cy="546890"/>
      </dsp:txXfrm>
    </dsp:sp>
    <dsp:sp modelId="{E4D68727-D77B-43F6-8842-292E4F18069F}">
      <dsp:nvSpPr>
        <dsp:cNvPr id="0" name=""/>
        <dsp:cNvSpPr/>
      </dsp:nvSpPr>
      <dsp:spPr>
        <a:xfrm>
          <a:off x="0" y="626579"/>
          <a:ext cx="1036382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200" b="0" i="0" kern="1200" baseline="0" dirty="0"/>
            <a:t>歯垢の中には多くの細菌が存在し、むし歯や歯周病を引き起こす</a:t>
          </a:r>
          <a:endParaRPr lang="ja-JP" sz="2200" kern="1200" dirty="0"/>
        </a:p>
      </dsp:txBody>
      <dsp:txXfrm>
        <a:off x="0" y="626579"/>
        <a:ext cx="10363826" cy="463680"/>
      </dsp:txXfrm>
    </dsp:sp>
    <dsp:sp modelId="{44741AEA-8CA5-42F7-87BE-9C0F2B9FA12E}">
      <dsp:nvSpPr>
        <dsp:cNvPr id="0" name=""/>
        <dsp:cNvSpPr/>
      </dsp:nvSpPr>
      <dsp:spPr>
        <a:xfrm>
          <a:off x="0" y="1090259"/>
          <a:ext cx="10363826" cy="6060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 baseline="0"/>
            <a:t>歯石</a:t>
          </a:r>
          <a:endParaRPr lang="ja-JP" altLang="en-US" sz="2400" kern="1200"/>
        </a:p>
      </dsp:txBody>
      <dsp:txXfrm>
        <a:off x="29585" y="1119844"/>
        <a:ext cx="10304656" cy="546890"/>
      </dsp:txXfrm>
    </dsp:sp>
    <dsp:sp modelId="{77FFE31A-1037-44DC-A816-A0AB9C547879}">
      <dsp:nvSpPr>
        <dsp:cNvPr id="0" name=""/>
        <dsp:cNvSpPr/>
      </dsp:nvSpPr>
      <dsp:spPr>
        <a:xfrm>
          <a:off x="0" y="1696320"/>
          <a:ext cx="1036382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200" b="0" i="0" kern="1200" baseline="0"/>
            <a:t>歯垢を除去しないと歯石となり、歯石から出る毒素が歯周病を進行させる</a:t>
          </a:r>
          <a:endParaRPr lang="ja-JP" sz="2200" kern="1200"/>
        </a:p>
      </dsp:txBody>
      <dsp:txXfrm>
        <a:off x="0" y="1696320"/>
        <a:ext cx="10363826" cy="463680"/>
      </dsp:txXfrm>
    </dsp:sp>
    <dsp:sp modelId="{FBE0AB98-EF85-4EF4-83CD-8E822F44BA8E}">
      <dsp:nvSpPr>
        <dsp:cNvPr id="0" name=""/>
        <dsp:cNvSpPr/>
      </dsp:nvSpPr>
      <dsp:spPr>
        <a:xfrm>
          <a:off x="0" y="2160000"/>
          <a:ext cx="10363826" cy="6060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 baseline="0"/>
            <a:t>歯列</a:t>
          </a:r>
          <a:endParaRPr lang="ja-JP" altLang="en-US" sz="2400" kern="1200"/>
        </a:p>
      </dsp:txBody>
      <dsp:txXfrm>
        <a:off x="29585" y="2189585"/>
        <a:ext cx="10304656" cy="546890"/>
      </dsp:txXfrm>
    </dsp:sp>
    <dsp:sp modelId="{4FD2EEF8-7912-4E3E-9FB6-77CEB9C88559}">
      <dsp:nvSpPr>
        <dsp:cNvPr id="0" name=""/>
        <dsp:cNvSpPr/>
      </dsp:nvSpPr>
      <dsp:spPr>
        <a:xfrm>
          <a:off x="0" y="2766060"/>
          <a:ext cx="1036382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200" b="0" i="0" kern="1200" baseline="0"/>
            <a:t>歯列が悪いと歯垢がたまりやすい</a:t>
          </a:r>
          <a:endParaRPr lang="ja-JP" sz="2200" kern="1200"/>
        </a:p>
      </dsp:txBody>
      <dsp:txXfrm>
        <a:off x="0" y="2766060"/>
        <a:ext cx="10363826" cy="463680"/>
      </dsp:txXfrm>
    </dsp:sp>
    <dsp:sp modelId="{D5687D72-44AB-4A7D-BA5A-30DDDC428282}">
      <dsp:nvSpPr>
        <dsp:cNvPr id="0" name=""/>
        <dsp:cNvSpPr/>
      </dsp:nvSpPr>
      <dsp:spPr>
        <a:xfrm>
          <a:off x="0" y="3229740"/>
          <a:ext cx="10363826" cy="6060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 baseline="0"/>
            <a:t>治療時の被せ物</a:t>
          </a:r>
          <a:endParaRPr lang="ja-JP" altLang="en-US" sz="2400" kern="1200"/>
        </a:p>
      </dsp:txBody>
      <dsp:txXfrm>
        <a:off x="29585" y="3259325"/>
        <a:ext cx="10304656" cy="546890"/>
      </dsp:txXfrm>
    </dsp:sp>
    <dsp:sp modelId="{3ED5494A-F269-4FA3-95A8-AA7A22D2DDD2}">
      <dsp:nvSpPr>
        <dsp:cNvPr id="0" name=""/>
        <dsp:cNvSpPr/>
      </dsp:nvSpPr>
      <dsp:spPr>
        <a:xfrm>
          <a:off x="0" y="3835800"/>
          <a:ext cx="1036382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05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2200" b="0" i="0" kern="1200" baseline="0"/>
            <a:t>古くなった詰め物や被せ物が歯肉を傷つけ、炎症を引き起こす</a:t>
          </a:r>
          <a:endParaRPr lang="ja-JP" sz="2200" kern="1200"/>
        </a:p>
      </dsp:txBody>
      <dsp:txXfrm>
        <a:off x="0" y="3835800"/>
        <a:ext cx="10363826" cy="4636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32D8-835B-4CDF-A452-ADBAEC8E6384}">
      <dsp:nvSpPr>
        <dsp:cNvPr id="0" name=""/>
        <dsp:cNvSpPr/>
      </dsp:nvSpPr>
      <dsp:spPr>
        <a:xfrm>
          <a:off x="0" y="3073"/>
          <a:ext cx="6157629" cy="63282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0" i="0" kern="1200" baseline="0" dirty="0"/>
            <a:t>定期的に歯科検診を受ける</a:t>
          </a:r>
          <a:endParaRPr lang="ja-JP" altLang="en-US" sz="2600" kern="1200" dirty="0"/>
        </a:p>
      </dsp:txBody>
      <dsp:txXfrm>
        <a:off x="30892" y="33965"/>
        <a:ext cx="6095845" cy="571042"/>
      </dsp:txXfrm>
    </dsp:sp>
    <dsp:sp modelId="{0F3B61B6-556A-4B62-B0F0-841F6739356D}">
      <dsp:nvSpPr>
        <dsp:cNvPr id="0" name=""/>
        <dsp:cNvSpPr/>
      </dsp:nvSpPr>
      <dsp:spPr>
        <a:xfrm>
          <a:off x="0" y="635900"/>
          <a:ext cx="6157629" cy="759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505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kern="1200" baseline="0" dirty="0"/>
            <a:t>歯周ポケットの深度の測定</a:t>
          </a:r>
          <a:endParaRPr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kern="1200" baseline="0" dirty="0"/>
            <a:t>歯垢と歯石の除去</a:t>
          </a:r>
          <a:endParaRPr lang="ja-JP" altLang="en-US" sz="2200" kern="1200" dirty="0"/>
        </a:p>
      </dsp:txBody>
      <dsp:txXfrm>
        <a:off x="0" y="635900"/>
        <a:ext cx="6157629" cy="759739"/>
      </dsp:txXfrm>
    </dsp:sp>
    <dsp:sp modelId="{5665C8BB-75F4-4985-85C4-7C47D49CF1A6}">
      <dsp:nvSpPr>
        <dsp:cNvPr id="0" name=""/>
        <dsp:cNvSpPr/>
      </dsp:nvSpPr>
      <dsp:spPr>
        <a:xfrm>
          <a:off x="0" y="1395640"/>
          <a:ext cx="6157629" cy="63282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0" i="0" kern="1200" baseline="0" dirty="0"/>
            <a:t>正しい歯みがき方法で歯をみがく</a:t>
          </a:r>
          <a:endParaRPr lang="ja-JP" altLang="en-US" sz="2600" kern="1200" dirty="0"/>
        </a:p>
      </dsp:txBody>
      <dsp:txXfrm>
        <a:off x="30892" y="1426532"/>
        <a:ext cx="6095845" cy="571042"/>
      </dsp:txXfrm>
    </dsp:sp>
    <dsp:sp modelId="{99724D34-A12A-43BC-B334-52C03391B41B}">
      <dsp:nvSpPr>
        <dsp:cNvPr id="0" name=""/>
        <dsp:cNvSpPr/>
      </dsp:nvSpPr>
      <dsp:spPr>
        <a:xfrm>
          <a:off x="0" y="2028466"/>
          <a:ext cx="6157629" cy="759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505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kern="1200" baseline="0" dirty="0"/>
            <a:t>歯と歯肉の境目をみがく</a:t>
          </a:r>
          <a:endParaRPr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chemeClr val="tx2">
                <a:lumMod val="50000"/>
              </a:schemeClr>
            </a:buClr>
            <a:buFont typeface="Wingdings" panose="05000000000000000000" pitchFamily="2" charset="2"/>
            <a:buChar char="ü"/>
          </a:pPr>
          <a:r>
            <a:rPr kumimoji="1" lang="ja-JP" altLang="en-US" sz="2200" b="0" i="0" kern="1200" baseline="0" dirty="0"/>
            <a:t>デンタルフロスの利用</a:t>
          </a:r>
          <a:endParaRPr lang="ja-JP" altLang="en-US" sz="2200" kern="1200" dirty="0"/>
        </a:p>
      </dsp:txBody>
      <dsp:txXfrm>
        <a:off x="0" y="2028466"/>
        <a:ext cx="6157629" cy="759739"/>
      </dsp:txXfrm>
    </dsp:sp>
    <dsp:sp modelId="{574070A9-9212-45D2-AF99-74BDE47D46ED}">
      <dsp:nvSpPr>
        <dsp:cNvPr id="0" name=""/>
        <dsp:cNvSpPr/>
      </dsp:nvSpPr>
      <dsp:spPr>
        <a:xfrm>
          <a:off x="0" y="2788206"/>
          <a:ext cx="6157629" cy="63282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0" i="0" kern="1200" baseline="0" dirty="0"/>
            <a:t>ブラッシング教室の受講</a:t>
          </a:r>
          <a:endParaRPr lang="ja-JP" altLang="en-US" sz="2600" kern="1200" dirty="0"/>
        </a:p>
      </dsp:txBody>
      <dsp:txXfrm>
        <a:off x="30892" y="2819098"/>
        <a:ext cx="6095845" cy="571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9C147-66BC-4AE2-9CDA-837C2D6AA2F1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3DEA-DA84-45A6-8C28-5E98A21DA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54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9C147-66BC-4AE2-9CDA-837C2D6AA2F1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3DEA-DA84-45A6-8C28-5E98A21DA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1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9C147-66BC-4AE2-9CDA-837C2D6AA2F1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3DEA-DA84-45A6-8C28-5E98A21DA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6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5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269C147-66BC-4AE2-9CDA-837C2D6AA2F1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B783DEA-DA84-45A6-8C28-5E98A21DA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7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3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microsoft.com/office/2017/06/relationships/model3d" Target="../media/model3d1.glb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720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歯の健康について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かえで市西町保健センター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740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歯ぐきの健康</a:t>
            </a:r>
            <a:endParaRPr lang="ja-JP" altLang="en-US" dirty="0"/>
          </a:p>
        </p:txBody>
      </p:sp>
      <p:sp>
        <p:nvSpPr>
          <p:cNvPr id="8" name="テキスト プレースホルダー 2"/>
          <p:cNvSpPr>
            <a:spLocks noGrp="1"/>
          </p:cNvSpPr>
          <p:nvPr>
            <p:ph sz="quarter" idx="13"/>
          </p:nvPr>
        </p:nvSpPr>
        <p:spPr>
          <a:xfrm>
            <a:off x="913773" y="2367093"/>
            <a:ext cx="10830551" cy="16339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sz="2400" dirty="0"/>
              <a:t>歯に痛みはないのに、歯</a:t>
            </a:r>
            <a:r>
              <a:rPr lang="ja-JP" altLang="en-US" sz="2400" dirty="0" err="1"/>
              <a:t>ぐき</a:t>
            </a:r>
            <a:r>
              <a:rPr lang="ja-JP" altLang="en-US" sz="2400" dirty="0"/>
              <a:t>から血が出た経験はありませんか？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sz="2400" dirty="0"/>
              <a:t>歯をみがいているとき、血が出たことはありませんか？</a:t>
            </a:r>
          </a:p>
        </p:txBody>
      </p:sp>
      <p:sp>
        <p:nvSpPr>
          <p:cNvPr id="4" name="雲 3"/>
          <p:cNvSpPr/>
          <p:nvPr/>
        </p:nvSpPr>
        <p:spPr>
          <a:xfrm>
            <a:off x="2378541" y="4157301"/>
            <a:ext cx="7434291" cy="16339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80" dirty="0"/>
              <a:t>もしかしたら、歯周病かもしれません・・・</a:t>
            </a:r>
          </a:p>
        </p:txBody>
      </p:sp>
    </p:spTree>
    <p:extLst>
      <p:ext uri="{BB962C8B-B14F-4D97-AF65-F5344CB8AC3E}">
        <p14:creationId xmlns:p14="http://schemas.microsoft.com/office/powerpoint/2010/main" val="112912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E31B9A-3F6A-4D7A-82A8-447AEE943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Arial" panose="020B0604020202020204" pitchFamily="34" charset="0"/>
                <a:ea typeface="ＭＳ ゴシック" panose="020B0609070205080204" pitchFamily="49" charset="-128"/>
              </a:rPr>
              <a:t>歯周病とは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E12734-EB3D-404B-8C6F-1A1616C678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992765" cy="3424107"/>
          </a:xfrm>
          <a:noFill/>
        </p:spPr>
        <p:txBody>
          <a:bodyPr>
            <a:normAutofit/>
          </a:bodyPr>
          <a:lstStyle/>
          <a:p>
            <a:pPr marR="0" lvl="0" rtl="0"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sz="2400" dirty="0"/>
              <a:t>歯垢の中の細菌が歯</a:t>
            </a:r>
            <a:r>
              <a:rPr lang="ja-JP" altLang="en-US" sz="2400" dirty="0" err="1"/>
              <a:t>ぐ</a:t>
            </a:r>
            <a:r>
              <a:rPr lang="ja-JP" altLang="en-US" sz="2400" dirty="0"/>
              <a:t>きに炎症を起こし、徐々に周囲の組織を壊していく感染症</a:t>
            </a:r>
          </a:p>
          <a:p>
            <a:pPr marR="0" lvl="0" rtl="0"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sz="2400" dirty="0"/>
              <a:t>歯と歯</a:t>
            </a:r>
            <a:r>
              <a:rPr lang="ja-JP" altLang="en-US" sz="2400" dirty="0" err="1"/>
              <a:t>ぐきの</a:t>
            </a:r>
            <a:r>
              <a:rPr lang="ja-JP" altLang="en-US" sz="2400" dirty="0"/>
              <a:t>間に歯周病菌が潜り込んで増殖する</a:t>
            </a:r>
          </a:p>
          <a:p>
            <a:pPr marR="0" lvl="0" rtl="0"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sz="2400" dirty="0"/>
              <a:t>歯周病が進むと歯を失う</a:t>
            </a:r>
          </a:p>
        </p:txBody>
      </p:sp>
    </p:spTree>
    <p:extLst>
      <p:ext uri="{BB962C8B-B14F-4D97-AF65-F5344CB8AC3E}">
        <p14:creationId xmlns:p14="http://schemas.microsoft.com/office/powerpoint/2010/main" val="2509982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BBC5CA-35FE-4696-95D7-E0484559A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Arial" panose="020B0604020202020204" pitchFamily="34" charset="0"/>
                <a:ea typeface="ＭＳ ゴシック" panose="020B0609070205080204" pitchFamily="49" charset="-128"/>
              </a:rPr>
              <a:t>歯周病の原因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0B089085-8907-4F12-AA82-90DCEA1900E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66984171"/>
              </p:ext>
            </p:extLst>
          </p:nvPr>
        </p:nvGraphicFramePr>
        <p:xfrm>
          <a:off x="913774" y="1919483"/>
          <a:ext cx="10363826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7936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4D8312-9494-4FCF-A75C-B28622F32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Arial" panose="020B0604020202020204" pitchFamily="34" charset="0"/>
                <a:ea typeface="ＭＳ ゴシック" panose="020B0609070205080204" pitchFamily="49" charset="-128"/>
              </a:rPr>
              <a:t>歯周病を予防するには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BB11297-3B64-4659-8A5C-3E18B13D235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69665720"/>
              </p:ext>
            </p:extLst>
          </p:nvPr>
        </p:nvGraphicFramePr>
        <p:xfrm>
          <a:off x="913774" y="2367092"/>
          <a:ext cx="6157629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8" name="コンテンツ プレースホルダー 7">
                <a:extLst>
                  <a:ext uri="{FF2B5EF4-FFF2-40B4-BE49-F238E27FC236}">
                    <a16:creationId xmlns:a16="http://schemas.microsoft.com/office/drawing/2014/main" id="{75E1BBAD-BB56-4044-88FA-9BC9816C37BB}"/>
                  </a:ext>
                </a:extLst>
              </p:cNvPr>
              <p:cNvGraphicFramePr>
                <a:graphicFrameLocks noGrp="1" noChangeAspect="1"/>
              </p:cNvGraphicFramePr>
              <p:nvPr>
                <p:ph sz="quarter" idx="14"/>
                <p:extLst>
                  <p:ext uri="{D42A27DB-BD31-4B8C-83A1-F6EECF244321}">
                    <p14:modId xmlns:p14="http://schemas.microsoft.com/office/powerpoint/2010/main" val="225726794"/>
                  </p:ext>
                </p:extLst>
              </p:nvPr>
            </p:nvGraphicFramePr>
            <p:xfrm rot="648615">
              <a:off x="7452483" y="2871868"/>
              <a:ext cx="3600000" cy="2414553"/>
            </p:xfrm>
            <a:graphic>
              <a:graphicData uri="http://schemas.microsoft.com/office/drawing/2017/model3d">
                <am3d:model3d r:embed="rId7">
                  <am3d:spPr>
                    <a:xfrm rot="648615">
                      <a:off x="0" y="0"/>
                      <a:ext cx="3600000" cy="2414553"/>
                    </a:xfrm>
                    <a:prstGeom prst="rect">
                      <a:avLst/>
                    </a:prstGeom>
                  </am3d:spPr>
                  <am3d:camera>
                    <am3d:pos x="0" y="0" z="6624436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464700" d="1000000"/>
                    <am3d:preTrans dx="5746910" dy="1088603" dz="-65418228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351207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8" name="コンテンツ プレースホルダー 7">
                <a:extLst>
                  <a:ext uri="{FF2B5EF4-FFF2-40B4-BE49-F238E27FC236}">
                    <a16:creationId xmlns:a16="http://schemas.microsoft.com/office/drawing/2014/main" id="{75E1BBAD-BB56-4044-88FA-9BC9816C37B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648615">
                <a:off x="7452483" y="2871868"/>
                <a:ext cx="3600000" cy="2414553"/>
              </a:xfrm>
              <a:prstGeom prst="rect">
                <a:avLst/>
              </a:prstGeom>
            </p:spPr>
          </p:pic>
        </mc:Fallback>
      </mc:AlternateContent>
      <p:sp>
        <p:nvSpPr>
          <p:cNvPr id="5" name="楕円 4">
            <a:extLst>
              <a:ext uri="{FF2B5EF4-FFF2-40B4-BE49-F238E27FC236}">
                <a16:creationId xmlns:a16="http://schemas.microsoft.com/office/drawing/2014/main" id="{BCAD4518-643E-4340-B12D-FDC65D8FE59E}"/>
              </a:ext>
            </a:extLst>
          </p:cNvPr>
          <p:cNvSpPr/>
          <p:nvPr/>
        </p:nvSpPr>
        <p:spPr>
          <a:xfrm>
            <a:off x="8586735" y="5432811"/>
            <a:ext cx="1331495" cy="1697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125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歯ぐきのチェック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00105993"/>
              </p:ext>
            </p:extLst>
          </p:nvPr>
        </p:nvGraphicFramePr>
        <p:xfrm>
          <a:off x="1342884" y="1866900"/>
          <a:ext cx="9087333" cy="369399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6612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5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4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/>
                        <a:t>チェック項目</a:t>
                      </a:r>
                    </a:p>
                  </a:txBody>
                  <a:tcPr marL="82198" marR="82198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/>
                        <a:t>チェック</a:t>
                      </a:r>
                    </a:p>
                  </a:txBody>
                  <a:tcPr marL="82198" marR="82198" marT="38100" marB="381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朝起きると、口の中がネバネバしている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口臭があるとよくいわれる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何もしていないのに、歯肉から血が出る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硬いものをかむと歯が痛い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ブラッシングすると歯</a:t>
                      </a:r>
                      <a:r>
                        <a:rPr kumimoji="1" lang="ja-JP" altLang="en-US" sz="1900" dirty="0" err="1"/>
                        <a:t>ぐき</a:t>
                      </a:r>
                      <a:r>
                        <a:rPr kumimoji="1" lang="ja-JP" altLang="en-US" sz="1900" dirty="0"/>
                        <a:t>から血が出る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リンゴをかじると血が出る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歯肉が赤く腫れている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444">
                <a:tc>
                  <a:txBody>
                    <a:bodyPr/>
                    <a:lstStyle/>
                    <a:p>
                      <a:r>
                        <a:rPr kumimoji="1" lang="ja-JP" altLang="en-US" sz="1900" dirty="0"/>
                        <a:t>歯肉から膿が出る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900" dirty="0"/>
                        <a:t>□</a:t>
                      </a:r>
                    </a:p>
                  </a:txBody>
                  <a:tcPr marL="82198" marR="82198" marT="38100" marB="381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テキスト ボックス 3"/>
          <p:cNvSpPr txBox="1"/>
          <p:nvPr/>
        </p:nvSpPr>
        <p:spPr>
          <a:xfrm>
            <a:off x="2168482" y="5717808"/>
            <a:ext cx="7855035" cy="5107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2400" dirty="0"/>
              <a:t>ひとつでも当てはまる場合は、歯周病の可能性があります。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4077805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参考資料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754627EC-FC6D-4096-9F11-558ADA3AAEA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02130073"/>
              </p:ext>
            </p:extLst>
          </p:nvPr>
        </p:nvGraphicFramePr>
        <p:xfrm>
          <a:off x="3509963" y="1971675"/>
          <a:ext cx="5172075" cy="4267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2892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お問い合わせ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5415589" cy="3424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歯科検診の受診・ブラッシング教室については、下記までお問い合わせください。</a:t>
            </a:r>
            <a:endParaRPr lang="en-US" altLang="ja-JP" sz="2400" dirty="0"/>
          </a:p>
          <a:p>
            <a:endParaRPr lang="ja-JP" altLang="en-US" sz="2400" dirty="0"/>
          </a:p>
          <a:p>
            <a:pPr lvl="1"/>
            <a:r>
              <a:rPr lang="ja-JP" altLang="en-US" sz="2400" dirty="0"/>
              <a:t>かえで市西町保健センター</a:t>
            </a:r>
          </a:p>
          <a:p>
            <a:pPr lvl="1"/>
            <a:r>
              <a:rPr lang="ja-JP" altLang="en-US" sz="2400" dirty="0"/>
              <a:t>住所：かえで市西町</a:t>
            </a:r>
            <a:r>
              <a:rPr lang="en-US" altLang="ja-JP" sz="2400" dirty="0"/>
              <a:t>X-X-X</a:t>
            </a:r>
          </a:p>
          <a:p>
            <a:pPr lvl="1"/>
            <a:r>
              <a:rPr lang="ja-JP" altLang="en-US" sz="2400" dirty="0"/>
              <a:t>電話：</a:t>
            </a:r>
            <a:r>
              <a:rPr lang="en-US" altLang="ja-JP" sz="2400" dirty="0"/>
              <a:t>04X-XXX-XXXX</a:t>
            </a:r>
            <a:endParaRPr lang="ja-JP" altLang="en-US" sz="2400" dirty="0"/>
          </a:p>
        </p:txBody>
      </p:sp>
      <p:pic>
        <p:nvPicPr>
          <p:cNvPr id="5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475" y="2753766"/>
            <a:ext cx="3974201" cy="265076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77567007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137</TotalTime>
  <Words>343</Words>
  <Application>Microsoft Office PowerPoint</Application>
  <PresentationFormat>ワイド画面</PresentationFormat>
  <Paragraphs>55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ＭＳ ゴシック</vt:lpstr>
      <vt:lpstr>Arial</vt:lpstr>
      <vt:lpstr>Times New Roman</vt:lpstr>
      <vt:lpstr>Tw Cen MT</vt:lpstr>
      <vt:lpstr>Wingdings</vt:lpstr>
      <vt:lpstr>しずく</vt:lpstr>
      <vt:lpstr>歯の健康について</vt:lpstr>
      <vt:lpstr>歯ぐきの健康</vt:lpstr>
      <vt:lpstr>歯周病とは</vt:lpstr>
      <vt:lpstr>歯周病の原因</vt:lpstr>
      <vt:lpstr>歯周病を予防するには</vt:lpstr>
      <vt:lpstr>歯ぐきのチェック</vt:lpstr>
      <vt:lpstr>参考資料</vt:lpstr>
      <vt:lpstr>お問い合わせ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歯の健康について</dc:title>
  <dcterms:created xsi:type="dcterms:W3CDTF">2020-07-27T09:33:46Z</dcterms:created>
  <dcterms:modified xsi:type="dcterms:W3CDTF">2020-09-08T02:00:35Z</dcterms:modified>
</cp:coreProperties>
</file>