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61" r:id="rId3"/>
    <p:sldId id="270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50DF1B-7D04-4FBC-9223-F70D435103FC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2020/9/10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E569F7-C0D7-4E30-A589-F2C27132449F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1778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1964260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900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083958"/>
            <a:ext cx="9601196" cy="37800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50DF1B-7D04-4FBC-9223-F70D435103FC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2020/9/10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E569F7-C0D7-4E30-A589-F2C27132449F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585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C50DF1B-7D04-4FBC-9223-F70D435103FC}" type="datetimeFigureOut">
              <a:rPr kumimoji="1" lang="ja-JP" altLang="en-US" smtClean="0"/>
              <a:t>2020/9/10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028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製菓コース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ja-JP" altLang="en-US" dirty="0"/>
              <a:t>和菓子</a:t>
            </a:r>
            <a:endParaRPr lang="en-US" altLang="ja-JP" dirty="0"/>
          </a:p>
          <a:p>
            <a:r>
              <a:rPr lang="ja-JP" altLang="en-US" dirty="0"/>
              <a:t>洋菓子</a:t>
            </a:r>
          </a:p>
          <a:p>
            <a:endParaRPr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42423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和菓子コース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>
          <a:xfrm>
            <a:off x="1295399" y="2083958"/>
            <a:ext cx="6120000" cy="3780000"/>
          </a:xfrm>
        </p:spPr>
        <p:txBody>
          <a:bodyPr/>
          <a:lstStyle/>
          <a:p>
            <a:pPr lvl="0"/>
            <a:r>
              <a:rPr lang="en-US" altLang="ja-JP" dirty="0"/>
              <a:t>6</a:t>
            </a:r>
            <a:r>
              <a:rPr lang="ja-JP" altLang="en-US" dirty="0"/>
              <a:t>か月で</a:t>
            </a:r>
            <a:r>
              <a:rPr lang="en-US" altLang="ja-JP" dirty="0"/>
              <a:t>6</a:t>
            </a:r>
            <a:r>
              <a:rPr lang="ja-JP" altLang="en-US" dirty="0"/>
              <a:t>品目のお菓子を作成します。</a:t>
            </a:r>
          </a:p>
          <a:p>
            <a:pPr lvl="0"/>
            <a:r>
              <a:rPr lang="ja-JP" altLang="en-US" dirty="0"/>
              <a:t>おはぎや羊羹などの生菓子のほかに、おこしや懐中汁粉などの干菓子も作成します。</a:t>
            </a:r>
            <a:endParaRPr lang="en-US" altLang="ja-JP" dirty="0"/>
          </a:p>
          <a:p>
            <a:pPr lvl="0"/>
            <a:r>
              <a:rPr lang="en-US" altLang="ja-JP" dirty="0"/>
              <a:t>2</a:t>
            </a:r>
            <a:r>
              <a:rPr lang="ja-JP" altLang="en-US" dirty="0"/>
              <a:t>人</a:t>
            </a:r>
            <a:r>
              <a:rPr lang="en-US" altLang="ja-JP" dirty="0"/>
              <a:t>1</a:t>
            </a:r>
            <a:r>
              <a:rPr lang="ja-JP" altLang="en-US" dirty="0"/>
              <a:t>組で実習します。</a:t>
            </a:r>
            <a:endParaRPr lang="en-US" altLang="ja-JP" dirty="0"/>
          </a:p>
          <a:p>
            <a:pPr lvl="0"/>
            <a:r>
              <a:rPr lang="ja-JP" altLang="en-US" dirty="0"/>
              <a:t>作ったお菓子はお持ち帰りいただけます。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7352" y="2083958"/>
            <a:ext cx="2919246" cy="381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56185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洋菓子コース</a:t>
            </a:r>
            <a:endParaRPr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>
          <a:xfrm>
            <a:off x="1295401" y="2083958"/>
            <a:ext cx="6120000" cy="3780000"/>
          </a:xfrm>
        </p:spPr>
        <p:txBody>
          <a:bodyPr/>
          <a:lstStyle/>
          <a:p>
            <a:pPr lvl="0"/>
            <a:r>
              <a:rPr lang="en-US" altLang="ja-JP" dirty="0"/>
              <a:t>6</a:t>
            </a:r>
            <a:r>
              <a:rPr lang="ja-JP" altLang="en-US" dirty="0"/>
              <a:t>か月で</a:t>
            </a:r>
            <a:r>
              <a:rPr lang="en-US" altLang="ja-JP" dirty="0"/>
              <a:t>6</a:t>
            </a:r>
            <a:r>
              <a:rPr lang="ja-JP" altLang="en-US" dirty="0"/>
              <a:t>品目のお菓子を作成します。</a:t>
            </a:r>
          </a:p>
          <a:p>
            <a:pPr lvl="0"/>
            <a:r>
              <a:rPr lang="ja-JP" altLang="en-US" dirty="0"/>
              <a:t>ケーキやタルトなどの生菓子のほか、マカロンやビスケットなどの焼菓子も作成します。</a:t>
            </a:r>
            <a:endParaRPr lang="en-US" altLang="ja-JP" dirty="0"/>
          </a:p>
          <a:p>
            <a:pPr lvl="0"/>
            <a:r>
              <a:rPr lang="en-US" altLang="ja-JP" dirty="0"/>
              <a:t>2</a:t>
            </a:r>
            <a:r>
              <a:rPr lang="ja-JP" altLang="en-US" dirty="0"/>
              <a:t>人</a:t>
            </a:r>
            <a:r>
              <a:rPr lang="en-US" altLang="ja-JP" dirty="0"/>
              <a:t>1</a:t>
            </a:r>
            <a:r>
              <a:rPr lang="ja-JP" altLang="en-US" dirty="0"/>
              <a:t>組で実習します。</a:t>
            </a:r>
            <a:endParaRPr lang="en-US" altLang="ja-JP" dirty="0"/>
          </a:p>
          <a:p>
            <a:pPr lvl="0"/>
            <a:r>
              <a:rPr lang="ja-JP" altLang="en-US" dirty="0"/>
              <a:t>作ったお菓子はお持ち帰りいただけます。</a:t>
            </a:r>
          </a:p>
        </p:txBody>
      </p:sp>
      <p:pic>
        <p:nvPicPr>
          <p:cNvPr id="6" name="図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4767" y="2083958"/>
            <a:ext cx="2971831" cy="3811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058426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</Words>
  <Application>Microsoft Office PowerPoint</Application>
  <PresentationFormat>ワイド画面</PresentationFormat>
  <Paragraphs>13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オーガニック</vt:lpstr>
      <vt:lpstr>製菓コース</vt:lpstr>
      <vt:lpstr>和菓子コース</vt:lpstr>
      <vt:lpstr>洋菓子コース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製菓コース</dc:title>
  <dcterms:created xsi:type="dcterms:W3CDTF">2020-07-27T10:06:02Z</dcterms:created>
  <dcterms:modified xsi:type="dcterms:W3CDTF">2020-09-10T05:31:39Z</dcterms:modified>
</cp:coreProperties>
</file>