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3" r:id="rId8"/>
    <p:sldId id="264" r:id="rId9"/>
    <p:sldId id="270" r:id="rId10"/>
    <p:sldId id="271" r:id="rId11"/>
    <p:sldId id="265" r:id="rId12"/>
    <p:sldId id="267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A63F8003-A613-4659-A63B-2ED9170A695E}">
          <p14:sldIdLst>
            <p14:sldId id="257"/>
          </p14:sldIdLst>
        </p14:section>
        <p14:section name="システムの説明" id="{BE24CCD0-DF9A-49DB-98D7-30825E87020A}">
          <p14:sldIdLst>
            <p14:sldId id="258"/>
            <p14:sldId id="259"/>
            <p14:sldId id="260"/>
            <p14:sldId id="261"/>
          </p14:sldIdLst>
        </p14:section>
        <p14:section name="ご提案" id="{4F9080E2-3362-49B6-9BD8-FEC04138BC62}">
          <p14:sldIdLst>
            <p14:sldId id="262"/>
            <p14:sldId id="273"/>
            <p14:sldId id="264"/>
            <p14:sldId id="270"/>
            <p14:sldId id="271"/>
            <p14:sldId id="265"/>
            <p14:sldId id="267"/>
          </p14:sldIdLst>
        </p14:section>
        <p14:section name="費用" id="{8CD0435F-F780-4420-8057-65A7C817BB02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77514-8C72-49F2-B085-754911B58FD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1A99AB9-B5E9-45C9-8C3F-06C1314EED51}">
      <dgm:prSet phldrT="[テキスト]" custT="1"/>
      <dgm:spPr/>
      <dgm:t>
        <a:bodyPr/>
        <a:lstStyle/>
        <a:p>
          <a:r>
            <a:rPr lang="ja-JP" altLang="en-US" sz="2400" b="0" dirty="0">
              <a:latin typeface="+mn-ea"/>
              <a:ea typeface="+mn-ea"/>
            </a:rPr>
            <a:t>派遣登録者のスキルを診断</a:t>
          </a:r>
          <a:endParaRPr kumimoji="1" lang="ja-JP" altLang="en-US" sz="2400" b="0" dirty="0"/>
        </a:p>
      </dgm:t>
    </dgm:pt>
    <dgm:pt modelId="{56F0396F-FABA-46B9-AC90-967A42608FAB}" type="parTrans" cxnId="{1ABA9D3F-0796-4667-B318-9D1AA18E9A1C}">
      <dgm:prSet/>
      <dgm:spPr/>
      <dgm:t>
        <a:bodyPr/>
        <a:lstStyle/>
        <a:p>
          <a:endParaRPr kumimoji="1" lang="ja-JP" altLang="en-US"/>
        </a:p>
      </dgm:t>
    </dgm:pt>
    <dgm:pt modelId="{6D3682B0-70E1-4629-A0AE-5F538FB6C291}" type="sibTrans" cxnId="{1ABA9D3F-0796-4667-B318-9D1AA18E9A1C}">
      <dgm:prSet/>
      <dgm:spPr/>
      <dgm:t>
        <a:bodyPr/>
        <a:lstStyle/>
        <a:p>
          <a:endParaRPr kumimoji="1" lang="ja-JP" altLang="en-US"/>
        </a:p>
      </dgm:t>
    </dgm:pt>
    <dgm:pt modelId="{FAD30CE1-0600-4546-884D-F7EDFEF4C1E7}">
      <dgm:prSet phldrT="[テキスト]" custT="1"/>
      <dgm:spPr/>
      <dgm:t>
        <a:bodyPr/>
        <a:lstStyle/>
        <a:p>
          <a:r>
            <a:rPr lang="ja-JP" altLang="en-US" sz="2200" b="0" dirty="0">
              <a:latin typeface="+mn-ea"/>
              <a:ea typeface="+mn-ea"/>
            </a:rPr>
            <a:t>登録者のスキルを評価</a:t>
          </a:r>
        </a:p>
      </dgm:t>
    </dgm:pt>
    <dgm:pt modelId="{41048719-43A7-4B17-B278-F31AC6E02817}" type="parTrans" cxnId="{F2241BC9-20FF-4B5F-A2CF-2AE1FF7D51EC}">
      <dgm:prSet/>
      <dgm:spPr/>
      <dgm:t>
        <a:bodyPr/>
        <a:lstStyle/>
        <a:p>
          <a:endParaRPr kumimoji="1" lang="ja-JP" altLang="en-US"/>
        </a:p>
      </dgm:t>
    </dgm:pt>
    <dgm:pt modelId="{1EDCBA16-DBB6-4A6F-9C83-FAAEF0D3FB20}" type="sibTrans" cxnId="{F2241BC9-20FF-4B5F-A2CF-2AE1FF7D51EC}">
      <dgm:prSet/>
      <dgm:spPr/>
      <dgm:t>
        <a:bodyPr/>
        <a:lstStyle/>
        <a:p>
          <a:endParaRPr kumimoji="1" lang="ja-JP" altLang="en-US"/>
        </a:p>
      </dgm:t>
    </dgm:pt>
    <dgm:pt modelId="{2E402ACF-E991-4A9C-BA55-3F003990A59E}">
      <dgm:prSet custT="1"/>
      <dgm:spPr/>
      <dgm:t>
        <a:bodyPr/>
        <a:lstStyle/>
        <a:p>
          <a:r>
            <a:rPr lang="ja-JP" altLang="en-US" sz="2200" b="0" dirty="0">
              <a:latin typeface="+mn-ea"/>
              <a:ea typeface="+mn-ea"/>
            </a:rPr>
            <a:t>登録者の基本情報を登録</a:t>
          </a:r>
        </a:p>
      </dgm:t>
    </dgm:pt>
    <dgm:pt modelId="{60A93F90-FC2C-4962-AFA7-3777E4E38B82}" type="parTrans" cxnId="{C4CE86D3-04D1-49CB-ABC2-7A786F04DBDA}">
      <dgm:prSet/>
      <dgm:spPr/>
      <dgm:t>
        <a:bodyPr/>
        <a:lstStyle/>
        <a:p>
          <a:endParaRPr kumimoji="1" lang="ja-JP" altLang="en-US"/>
        </a:p>
      </dgm:t>
    </dgm:pt>
    <dgm:pt modelId="{96734010-B7BF-4FC9-BFA8-831A50651B99}" type="sibTrans" cxnId="{C4CE86D3-04D1-49CB-ABC2-7A786F04DBDA}">
      <dgm:prSet/>
      <dgm:spPr/>
      <dgm:t>
        <a:bodyPr/>
        <a:lstStyle/>
        <a:p>
          <a:endParaRPr kumimoji="1" lang="ja-JP" altLang="en-US"/>
        </a:p>
      </dgm:t>
    </dgm:pt>
    <dgm:pt modelId="{DBFE1945-989E-4EFB-8A76-51617522E7DC}">
      <dgm:prSet phldrT="[テキスト]" custT="1"/>
      <dgm:spPr/>
      <dgm:t>
        <a:bodyPr/>
        <a:lstStyle/>
        <a:p>
          <a:r>
            <a:rPr lang="ja-JP" altLang="en-US" sz="2400" b="0" dirty="0">
              <a:latin typeface="+mn-ea"/>
              <a:ea typeface="+mn-ea"/>
            </a:rPr>
            <a:t>各専門分野に対応</a:t>
          </a:r>
        </a:p>
      </dgm:t>
    </dgm:pt>
    <dgm:pt modelId="{4D5EF599-A536-470B-96B0-53F41B117F84}" type="parTrans" cxnId="{D7E023F5-0918-4BBF-9D0D-E8C087B615ED}">
      <dgm:prSet/>
      <dgm:spPr/>
      <dgm:t>
        <a:bodyPr/>
        <a:lstStyle/>
        <a:p>
          <a:endParaRPr kumimoji="1" lang="ja-JP" altLang="en-US"/>
        </a:p>
      </dgm:t>
    </dgm:pt>
    <dgm:pt modelId="{6C172DAE-893A-453F-9BAA-AD2679F6F0A5}" type="sibTrans" cxnId="{D7E023F5-0918-4BBF-9D0D-E8C087B615ED}">
      <dgm:prSet/>
      <dgm:spPr/>
      <dgm:t>
        <a:bodyPr/>
        <a:lstStyle/>
        <a:p>
          <a:endParaRPr kumimoji="1" lang="ja-JP" altLang="en-US"/>
        </a:p>
      </dgm:t>
    </dgm:pt>
    <dgm:pt modelId="{2BE8399D-A5E7-4F43-8CC1-CF1F26D861D7}">
      <dgm:prSet phldrT="[テキスト]" custT="1"/>
      <dgm:spPr/>
      <dgm:t>
        <a:bodyPr/>
        <a:lstStyle/>
        <a:p>
          <a:r>
            <a:rPr lang="en-US" altLang="ja-JP" sz="2200" b="0" dirty="0">
              <a:latin typeface="+mn-ea"/>
              <a:ea typeface="+mn-ea"/>
            </a:rPr>
            <a:t>IT</a:t>
          </a:r>
          <a:r>
            <a:rPr lang="ja-JP" altLang="en-US" sz="2200" b="0" dirty="0">
              <a:latin typeface="+mn-ea"/>
              <a:ea typeface="+mn-ea"/>
            </a:rPr>
            <a:t>スキル、語学スキル、医療スキルなど</a:t>
          </a:r>
        </a:p>
      </dgm:t>
    </dgm:pt>
    <dgm:pt modelId="{D3DBBD87-6D8C-4582-9CDD-D9DFAE4CF792}" type="parTrans" cxnId="{639DDAE8-04FE-45A0-8DA2-E1E2C9587836}">
      <dgm:prSet/>
      <dgm:spPr/>
      <dgm:t>
        <a:bodyPr/>
        <a:lstStyle/>
        <a:p>
          <a:endParaRPr kumimoji="1" lang="ja-JP" altLang="en-US"/>
        </a:p>
      </dgm:t>
    </dgm:pt>
    <dgm:pt modelId="{6CB35E89-E89B-4E2E-9749-0A1DDA6ED9EF}" type="sibTrans" cxnId="{639DDAE8-04FE-45A0-8DA2-E1E2C9587836}">
      <dgm:prSet/>
      <dgm:spPr/>
      <dgm:t>
        <a:bodyPr/>
        <a:lstStyle/>
        <a:p>
          <a:endParaRPr kumimoji="1" lang="ja-JP" altLang="en-US"/>
        </a:p>
      </dgm:t>
    </dgm:pt>
    <dgm:pt modelId="{0FED7680-E9AF-4338-8E37-4C48B9FEC07A}">
      <dgm:prSet phldrT="[テキスト]" custT="1"/>
      <dgm:spPr/>
      <dgm:t>
        <a:bodyPr/>
        <a:lstStyle/>
        <a:p>
          <a:r>
            <a:rPr lang="ja-JP" altLang="en-US" sz="2400" b="0" dirty="0">
              <a:latin typeface="+mn-ea"/>
              <a:ea typeface="+mn-ea"/>
            </a:rPr>
            <a:t>多彩なスキルカテゴリを用意</a:t>
          </a:r>
        </a:p>
      </dgm:t>
    </dgm:pt>
    <dgm:pt modelId="{85F55DBA-868E-4BC1-9DB5-89D302C4B013}" type="parTrans" cxnId="{2339C412-7CCF-46DD-A2FE-E0B9D6E121BF}">
      <dgm:prSet/>
      <dgm:spPr/>
      <dgm:t>
        <a:bodyPr/>
        <a:lstStyle/>
        <a:p>
          <a:endParaRPr kumimoji="1" lang="ja-JP" altLang="en-US"/>
        </a:p>
      </dgm:t>
    </dgm:pt>
    <dgm:pt modelId="{71BE4B97-8C5E-436D-8D49-77A72A04E600}" type="sibTrans" cxnId="{2339C412-7CCF-46DD-A2FE-E0B9D6E121BF}">
      <dgm:prSet/>
      <dgm:spPr/>
      <dgm:t>
        <a:bodyPr/>
        <a:lstStyle/>
        <a:p>
          <a:endParaRPr kumimoji="1" lang="ja-JP" altLang="en-US"/>
        </a:p>
      </dgm:t>
    </dgm:pt>
    <dgm:pt modelId="{C0F41C9F-B236-44E3-A682-BF8ECEEDCBCD}">
      <dgm:prSet phldrT="[テキスト]" custT="1"/>
      <dgm:spPr/>
      <dgm:t>
        <a:bodyPr/>
        <a:lstStyle/>
        <a:p>
          <a:r>
            <a:rPr lang="en-US" altLang="ja-JP" sz="2200" b="0" dirty="0">
              <a:latin typeface="+mn-ea"/>
              <a:ea typeface="+mn-ea"/>
            </a:rPr>
            <a:t>IT</a:t>
          </a:r>
          <a:r>
            <a:rPr lang="ja-JP" altLang="en-US" sz="2200" b="0" dirty="0">
              <a:latin typeface="+mn-ea"/>
              <a:ea typeface="+mn-ea"/>
            </a:rPr>
            <a:t>スキル＝タイピングレベルからネットワークレベルまで</a:t>
          </a:r>
        </a:p>
      </dgm:t>
    </dgm:pt>
    <dgm:pt modelId="{2E2A5B7F-E842-407C-A038-0EADD8B8869D}" type="parTrans" cxnId="{65662AFB-171C-4519-8134-60F8931321F5}">
      <dgm:prSet/>
      <dgm:spPr/>
      <dgm:t>
        <a:bodyPr/>
        <a:lstStyle/>
        <a:p>
          <a:endParaRPr kumimoji="1" lang="ja-JP" altLang="en-US"/>
        </a:p>
      </dgm:t>
    </dgm:pt>
    <dgm:pt modelId="{E544CE80-D9F3-40FB-88B3-286BDADE6419}" type="sibTrans" cxnId="{65662AFB-171C-4519-8134-60F8931321F5}">
      <dgm:prSet/>
      <dgm:spPr/>
      <dgm:t>
        <a:bodyPr/>
        <a:lstStyle/>
        <a:p>
          <a:endParaRPr kumimoji="1" lang="ja-JP" altLang="en-US"/>
        </a:p>
      </dgm:t>
    </dgm:pt>
    <dgm:pt modelId="{D3C8ADDF-E10D-4FEE-9C6D-79392DEAE545}">
      <dgm:prSet custT="1"/>
      <dgm:spPr/>
      <dgm:t>
        <a:bodyPr/>
        <a:lstStyle/>
        <a:p>
          <a:r>
            <a:rPr lang="ja-JP" altLang="en-US" sz="2200" b="0" dirty="0">
              <a:latin typeface="+mn-ea"/>
              <a:ea typeface="+mn-ea"/>
            </a:rPr>
            <a:t>語学スキル＝日常会話から通訳・翻訳まで</a:t>
          </a:r>
          <a:endParaRPr lang="en-US" altLang="ja-JP" sz="2200" b="0" dirty="0">
            <a:latin typeface="+mn-ea"/>
            <a:ea typeface="+mn-ea"/>
          </a:endParaRPr>
        </a:p>
      </dgm:t>
    </dgm:pt>
    <dgm:pt modelId="{50AD947A-C2F5-4ED5-989A-5A87DCF6A6D0}" type="parTrans" cxnId="{1C41E28B-C203-461A-B402-FBE365E910EB}">
      <dgm:prSet/>
      <dgm:spPr/>
      <dgm:t>
        <a:bodyPr/>
        <a:lstStyle/>
        <a:p>
          <a:endParaRPr kumimoji="1" lang="ja-JP" altLang="en-US"/>
        </a:p>
      </dgm:t>
    </dgm:pt>
    <dgm:pt modelId="{99C05F95-A5C0-4E3E-B112-7D04BF0EBDDE}" type="sibTrans" cxnId="{1C41E28B-C203-461A-B402-FBE365E910EB}">
      <dgm:prSet/>
      <dgm:spPr/>
      <dgm:t>
        <a:bodyPr/>
        <a:lstStyle/>
        <a:p>
          <a:endParaRPr kumimoji="1" lang="ja-JP" altLang="en-US"/>
        </a:p>
      </dgm:t>
    </dgm:pt>
    <dgm:pt modelId="{9A94B81C-860F-4525-983C-85003C6B337A}">
      <dgm:prSet custT="1"/>
      <dgm:spPr/>
      <dgm:t>
        <a:bodyPr/>
        <a:lstStyle/>
        <a:p>
          <a:r>
            <a:rPr lang="ja-JP" altLang="en-US" sz="2200" b="0" dirty="0">
              <a:latin typeface="+mn-ea"/>
              <a:ea typeface="+mn-ea"/>
            </a:rPr>
            <a:t>医療スキル＝介護支援知識から専門医療知識まで</a:t>
          </a:r>
          <a:endParaRPr kumimoji="1" lang="ja-JP" altLang="en-US" sz="2200" b="0"/>
        </a:p>
      </dgm:t>
    </dgm:pt>
    <dgm:pt modelId="{DB9EF16F-4F96-43C0-BBAB-12D7B1ECC076}" type="parTrans" cxnId="{3AD12B89-008F-406D-A0BF-39EF53DBF231}">
      <dgm:prSet/>
      <dgm:spPr/>
      <dgm:t>
        <a:bodyPr/>
        <a:lstStyle/>
        <a:p>
          <a:endParaRPr kumimoji="1" lang="ja-JP" altLang="en-US"/>
        </a:p>
      </dgm:t>
    </dgm:pt>
    <dgm:pt modelId="{D373FD6C-DCE2-4069-864B-65D321BA2D8A}" type="sibTrans" cxnId="{3AD12B89-008F-406D-A0BF-39EF53DBF231}">
      <dgm:prSet/>
      <dgm:spPr/>
      <dgm:t>
        <a:bodyPr/>
        <a:lstStyle/>
        <a:p>
          <a:endParaRPr kumimoji="1" lang="ja-JP" altLang="en-US"/>
        </a:p>
      </dgm:t>
    </dgm:pt>
    <dgm:pt modelId="{C5743449-6BA8-4C2C-8A40-E269890E1AA4}" type="pres">
      <dgm:prSet presAssocID="{89E77514-8C72-49F2-B085-754911B58FD7}" presName="linear" presStyleCnt="0">
        <dgm:presLayoutVars>
          <dgm:dir/>
          <dgm:animLvl val="lvl"/>
          <dgm:resizeHandles val="exact"/>
        </dgm:presLayoutVars>
      </dgm:prSet>
      <dgm:spPr/>
    </dgm:pt>
    <dgm:pt modelId="{3EC902E7-C436-4870-A1FA-C1ED263E588E}" type="pres">
      <dgm:prSet presAssocID="{F1A99AB9-B5E9-45C9-8C3F-06C1314EED51}" presName="parentLin" presStyleCnt="0"/>
      <dgm:spPr/>
    </dgm:pt>
    <dgm:pt modelId="{A0949DF6-CF4C-48DF-869D-6255D5783986}" type="pres">
      <dgm:prSet presAssocID="{F1A99AB9-B5E9-45C9-8C3F-06C1314EED51}" presName="parentLeftMargin" presStyleLbl="node1" presStyleIdx="0" presStyleCnt="3"/>
      <dgm:spPr/>
    </dgm:pt>
    <dgm:pt modelId="{2B6B264C-E736-487E-8547-1E44C191A04F}" type="pres">
      <dgm:prSet presAssocID="{F1A99AB9-B5E9-45C9-8C3F-06C1314EED5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AE7822-04AD-4DEA-BE76-56132C03BB3A}" type="pres">
      <dgm:prSet presAssocID="{F1A99AB9-B5E9-45C9-8C3F-06C1314EED51}" presName="negativeSpace" presStyleCnt="0"/>
      <dgm:spPr/>
    </dgm:pt>
    <dgm:pt modelId="{2904944A-B5D6-454D-BCD0-1CFFF2693A79}" type="pres">
      <dgm:prSet presAssocID="{F1A99AB9-B5E9-45C9-8C3F-06C1314EED51}" presName="childText" presStyleLbl="conFgAcc1" presStyleIdx="0" presStyleCnt="3">
        <dgm:presLayoutVars>
          <dgm:bulletEnabled val="1"/>
        </dgm:presLayoutVars>
      </dgm:prSet>
      <dgm:spPr/>
    </dgm:pt>
    <dgm:pt modelId="{35E7D880-4515-4B98-AEF5-DD68D9F6B266}" type="pres">
      <dgm:prSet presAssocID="{6D3682B0-70E1-4629-A0AE-5F538FB6C291}" presName="spaceBetweenRectangles" presStyleCnt="0"/>
      <dgm:spPr/>
    </dgm:pt>
    <dgm:pt modelId="{1F5AFA45-9315-4225-87E2-43E46BF8E4A9}" type="pres">
      <dgm:prSet presAssocID="{DBFE1945-989E-4EFB-8A76-51617522E7DC}" presName="parentLin" presStyleCnt="0"/>
      <dgm:spPr/>
    </dgm:pt>
    <dgm:pt modelId="{C1697A1B-7ADC-4581-A350-6BFCC7EBAC86}" type="pres">
      <dgm:prSet presAssocID="{DBFE1945-989E-4EFB-8A76-51617522E7DC}" presName="parentLeftMargin" presStyleLbl="node1" presStyleIdx="0" presStyleCnt="3"/>
      <dgm:spPr/>
    </dgm:pt>
    <dgm:pt modelId="{68E60E91-25DC-4073-BB88-0AC288058E9E}" type="pres">
      <dgm:prSet presAssocID="{DBFE1945-989E-4EFB-8A76-51617522E7D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63D8046-DC50-4513-8930-AAFE57F18368}" type="pres">
      <dgm:prSet presAssocID="{DBFE1945-989E-4EFB-8A76-51617522E7DC}" presName="negativeSpace" presStyleCnt="0"/>
      <dgm:spPr/>
    </dgm:pt>
    <dgm:pt modelId="{5A770F94-C4FA-478E-8420-050E68F90AB5}" type="pres">
      <dgm:prSet presAssocID="{DBFE1945-989E-4EFB-8A76-51617522E7DC}" presName="childText" presStyleLbl="conFgAcc1" presStyleIdx="1" presStyleCnt="3">
        <dgm:presLayoutVars>
          <dgm:bulletEnabled val="1"/>
        </dgm:presLayoutVars>
      </dgm:prSet>
      <dgm:spPr/>
    </dgm:pt>
    <dgm:pt modelId="{CDF86746-7702-4D20-A004-A99CF349265A}" type="pres">
      <dgm:prSet presAssocID="{6C172DAE-893A-453F-9BAA-AD2679F6F0A5}" presName="spaceBetweenRectangles" presStyleCnt="0"/>
      <dgm:spPr/>
    </dgm:pt>
    <dgm:pt modelId="{F755DD25-5088-44C3-AD82-8694AED98B21}" type="pres">
      <dgm:prSet presAssocID="{0FED7680-E9AF-4338-8E37-4C48B9FEC07A}" presName="parentLin" presStyleCnt="0"/>
      <dgm:spPr/>
    </dgm:pt>
    <dgm:pt modelId="{2857DB76-7F31-443C-B711-155A223B5B0F}" type="pres">
      <dgm:prSet presAssocID="{0FED7680-E9AF-4338-8E37-4C48B9FEC07A}" presName="parentLeftMargin" presStyleLbl="node1" presStyleIdx="1" presStyleCnt="3"/>
      <dgm:spPr/>
    </dgm:pt>
    <dgm:pt modelId="{987E05D9-79F7-4413-8A1A-5B77D270CB81}" type="pres">
      <dgm:prSet presAssocID="{0FED7680-E9AF-4338-8E37-4C48B9FEC07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24ACB5F-B0D8-43BD-B232-9690AB357AF2}" type="pres">
      <dgm:prSet presAssocID="{0FED7680-E9AF-4338-8E37-4C48B9FEC07A}" presName="negativeSpace" presStyleCnt="0"/>
      <dgm:spPr/>
    </dgm:pt>
    <dgm:pt modelId="{FEBFBF2F-ED7F-415E-BA25-E8395673B42A}" type="pres">
      <dgm:prSet presAssocID="{0FED7680-E9AF-4338-8E37-4C48B9FEC07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9E8B106-B36D-403C-8C52-C22A3C52D8B6}" type="presOf" srcId="{F1A99AB9-B5E9-45C9-8C3F-06C1314EED51}" destId="{2B6B264C-E736-487E-8547-1E44C191A04F}" srcOrd="1" destOrd="0" presId="urn:microsoft.com/office/officeart/2005/8/layout/list1"/>
    <dgm:cxn modelId="{2339C412-7CCF-46DD-A2FE-E0B9D6E121BF}" srcId="{89E77514-8C72-49F2-B085-754911B58FD7}" destId="{0FED7680-E9AF-4338-8E37-4C48B9FEC07A}" srcOrd="2" destOrd="0" parTransId="{85F55DBA-868E-4BC1-9DB5-89D302C4B013}" sibTransId="{71BE4B97-8C5E-436D-8D49-77A72A04E600}"/>
    <dgm:cxn modelId="{1ABA9D3F-0796-4667-B318-9D1AA18E9A1C}" srcId="{89E77514-8C72-49F2-B085-754911B58FD7}" destId="{F1A99AB9-B5E9-45C9-8C3F-06C1314EED51}" srcOrd="0" destOrd="0" parTransId="{56F0396F-FABA-46B9-AC90-967A42608FAB}" sibTransId="{6D3682B0-70E1-4629-A0AE-5F538FB6C291}"/>
    <dgm:cxn modelId="{CF6ADE5B-CE9A-41FD-A96D-0BC6358A1617}" type="presOf" srcId="{0FED7680-E9AF-4338-8E37-4C48B9FEC07A}" destId="{987E05D9-79F7-4413-8A1A-5B77D270CB81}" srcOrd="1" destOrd="0" presId="urn:microsoft.com/office/officeart/2005/8/layout/list1"/>
    <dgm:cxn modelId="{B5A42852-C956-401A-9EBA-315367682C97}" type="presOf" srcId="{9A94B81C-860F-4525-983C-85003C6B337A}" destId="{FEBFBF2F-ED7F-415E-BA25-E8395673B42A}" srcOrd="0" destOrd="2" presId="urn:microsoft.com/office/officeart/2005/8/layout/list1"/>
    <dgm:cxn modelId="{D84BB375-E2CE-47DC-A3C2-25DA1FEA17F4}" type="presOf" srcId="{D3C8ADDF-E10D-4FEE-9C6D-79392DEAE545}" destId="{FEBFBF2F-ED7F-415E-BA25-E8395673B42A}" srcOrd="0" destOrd="1" presId="urn:microsoft.com/office/officeart/2005/8/layout/list1"/>
    <dgm:cxn modelId="{EDB7C281-A594-4DD9-9A30-527919C49DC4}" type="presOf" srcId="{2BE8399D-A5E7-4F43-8CC1-CF1F26D861D7}" destId="{5A770F94-C4FA-478E-8420-050E68F90AB5}" srcOrd="0" destOrd="0" presId="urn:microsoft.com/office/officeart/2005/8/layout/list1"/>
    <dgm:cxn modelId="{3AD12B89-008F-406D-A0BF-39EF53DBF231}" srcId="{0FED7680-E9AF-4338-8E37-4C48B9FEC07A}" destId="{9A94B81C-860F-4525-983C-85003C6B337A}" srcOrd="2" destOrd="0" parTransId="{DB9EF16F-4F96-43C0-BBAB-12D7B1ECC076}" sibTransId="{D373FD6C-DCE2-4069-864B-65D321BA2D8A}"/>
    <dgm:cxn modelId="{1C41E28B-C203-461A-B402-FBE365E910EB}" srcId="{0FED7680-E9AF-4338-8E37-4C48B9FEC07A}" destId="{D3C8ADDF-E10D-4FEE-9C6D-79392DEAE545}" srcOrd="1" destOrd="0" parTransId="{50AD947A-C2F5-4ED5-989A-5A87DCF6A6D0}" sibTransId="{99C05F95-A5C0-4E3E-B112-7D04BF0EBDDE}"/>
    <dgm:cxn modelId="{63CF9C97-7780-4AC2-86A9-4C238DF2161D}" type="presOf" srcId="{0FED7680-E9AF-4338-8E37-4C48B9FEC07A}" destId="{2857DB76-7F31-443C-B711-155A223B5B0F}" srcOrd="0" destOrd="0" presId="urn:microsoft.com/office/officeart/2005/8/layout/list1"/>
    <dgm:cxn modelId="{02BB3F9E-894D-4951-84A3-6BA79DDDAC28}" type="presOf" srcId="{89E77514-8C72-49F2-B085-754911B58FD7}" destId="{C5743449-6BA8-4C2C-8A40-E269890E1AA4}" srcOrd="0" destOrd="0" presId="urn:microsoft.com/office/officeart/2005/8/layout/list1"/>
    <dgm:cxn modelId="{D179E8A4-57D6-423C-B3A9-5D51A53EEF72}" type="presOf" srcId="{DBFE1945-989E-4EFB-8A76-51617522E7DC}" destId="{68E60E91-25DC-4073-BB88-0AC288058E9E}" srcOrd="1" destOrd="0" presId="urn:microsoft.com/office/officeart/2005/8/layout/list1"/>
    <dgm:cxn modelId="{2F849CB3-76A1-45F2-A078-BFF1565622D0}" type="presOf" srcId="{2E402ACF-E991-4A9C-BA55-3F003990A59E}" destId="{2904944A-B5D6-454D-BCD0-1CFFF2693A79}" srcOrd="0" destOrd="1" presId="urn:microsoft.com/office/officeart/2005/8/layout/list1"/>
    <dgm:cxn modelId="{CB1251B7-4101-4199-B2B8-04EA192B34E5}" type="presOf" srcId="{FAD30CE1-0600-4546-884D-F7EDFEF4C1E7}" destId="{2904944A-B5D6-454D-BCD0-1CFFF2693A79}" srcOrd="0" destOrd="0" presId="urn:microsoft.com/office/officeart/2005/8/layout/list1"/>
    <dgm:cxn modelId="{8C0CA0C6-013F-4C46-8BA5-B30F57170824}" type="presOf" srcId="{F1A99AB9-B5E9-45C9-8C3F-06C1314EED51}" destId="{A0949DF6-CF4C-48DF-869D-6255D5783986}" srcOrd="0" destOrd="0" presId="urn:microsoft.com/office/officeart/2005/8/layout/list1"/>
    <dgm:cxn modelId="{F2241BC9-20FF-4B5F-A2CF-2AE1FF7D51EC}" srcId="{F1A99AB9-B5E9-45C9-8C3F-06C1314EED51}" destId="{FAD30CE1-0600-4546-884D-F7EDFEF4C1E7}" srcOrd="0" destOrd="0" parTransId="{41048719-43A7-4B17-B278-F31AC6E02817}" sibTransId="{1EDCBA16-DBB6-4A6F-9C83-FAAEF0D3FB20}"/>
    <dgm:cxn modelId="{A7C7E4CB-355E-4284-A561-ED9B694B8A6A}" type="presOf" srcId="{C0F41C9F-B236-44E3-A682-BF8ECEEDCBCD}" destId="{FEBFBF2F-ED7F-415E-BA25-E8395673B42A}" srcOrd="0" destOrd="0" presId="urn:microsoft.com/office/officeart/2005/8/layout/list1"/>
    <dgm:cxn modelId="{C4CE86D3-04D1-49CB-ABC2-7A786F04DBDA}" srcId="{F1A99AB9-B5E9-45C9-8C3F-06C1314EED51}" destId="{2E402ACF-E991-4A9C-BA55-3F003990A59E}" srcOrd="1" destOrd="0" parTransId="{60A93F90-FC2C-4962-AFA7-3777E4E38B82}" sibTransId="{96734010-B7BF-4FC9-BFA8-831A50651B99}"/>
    <dgm:cxn modelId="{5C5832DC-270D-412A-8914-D0710D72A3A4}" type="presOf" srcId="{DBFE1945-989E-4EFB-8A76-51617522E7DC}" destId="{C1697A1B-7ADC-4581-A350-6BFCC7EBAC86}" srcOrd="0" destOrd="0" presId="urn:microsoft.com/office/officeart/2005/8/layout/list1"/>
    <dgm:cxn modelId="{639DDAE8-04FE-45A0-8DA2-E1E2C9587836}" srcId="{DBFE1945-989E-4EFB-8A76-51617522E7DC}" destId="{2BE8399D-A5E7-4F43-8CC1-CF1F26D861D7}" srcOrd="0" destOrd="0" parTransId="{D3DBBD87-6D8C-4582-9CDD-D9DFAE4CF792}" sibTransId="{6CB35E89-E89B-4E2E-9749-0A1DDA6ED9EF}"/>
    <dgm:cxn modelId="{D7E023F5-0918-4BBF-9D0D-E8C087B615ED}" srcId="{89E77514-8C72-49F2-B085-754911B58FD7}" destId="{DBFE1945-989E-4EFB-8A76-51617522E7DC}" srcOrd="1" destOrd="0" parTransId="{4D5EF599-A536-470B-96B0-53F41B117F84}" sibTransId="{6C172DAE-893A-453F-9BAA-AD2679F6F0A5}"/>
    <dgm:cxn modelId="{65662AFB-171C-4519-8134-60F8931321F5}" srcId="{0FED7680-E9AF-4338-8E37-4C48B9FEC07A}" destId="{C0F41C9F-B236-44E3-A682-BF8ECEEDCBCD}" srcOrd="0" destOrd="0" parTransId="{2E2A5B7F-E842-407C-A038-0EADD8B8869D}" sibTransId="{E544CE80-D9F3-40FB-88B3-286BDADE6419}"/>
    <dgm:cxn modelId="{16089195-454B-4D9A-8A6C-9D03E5C78A1B}" type="presParOf" srcId="{C5743449-6BA8-4C2C-8A40-E269890E1AA4}" destId="{3EC902E7-C436-4870-A1FA-C1ED263E588E}" srcOrd="0" destOrd="0" presId="urn:microsoft.com/office/officeart/2005/8/layout/list1"/>
    <dgm:cxn modelId="{06424B3F-A8B3-4098-BFB2-3C3B2BDC89A3}" type="presParOf" srcId="{3EC902E7-C436-4870-A1FA-C1ED263E588E}" destId="{A0949DF6-CF4C-48DF-869D-6255D5783986}" srcOrd="0" destOrd="0" presId="urn:microsoft.com/office/officeart/2005/8/layout/list1"/>
    <dgm:cxn modelId="{2284A10A-2940-4DDB-8661-A75177F5798A}" type="presParOf" srcId="{3EC902E7-C436-4870-A1FA-C1ED263E588E}" destId="{2B6B264C-E736-487E-8547-1E44C191A04F}" srcOrd="1" destOrd="0" presId="urn:microsoft.com/office/officeart/2005/8/layout/list1"/>
    <dgm:cxn modelId="{4FB44067-6BE8-41E1-A255-255DDAD60968}" type="presParOf" srcId="{C5743449-6BA8-4C2C-8A40-E269890E1AA4}" destId="{FAAE7822-04AD-4DEA-BE76-56132C03BB3A}" srcOrd="1" destOrd="0" presId="urn:microsoft.com/office/officeart/2005/8/layout/list1"/>
    <dgm:cxn modelId="{0B6C380F-79CA-429B-A69C-CB1CE3BDAF8D}" type="presParOf" srcId="{C5743449-6BA8-4C2C-8A40-E269890E1AA4}" destId="{2904944A-B5D6-454D-BCD0-1CFFF2693A79}" srcOrd="2" destOrd="0" presId="urn:microsoft.com/office/officeart/2005/8/layout/list1"/>
    <dgm:cxn modelId="{A097CD8F-434E-4AFE-8BBB-37279148C7E7}" type="presParOf" srcId="{C5743449-6BA8-4C2C-8A40-E269890E1AA4}" destId="{35E7D880-4515-4B98-AEF5-DD68D9F6B266}" srcOrd="3" destOrd="0" presId="urn:microsoft.com/office/officeart/2005/8/layout/list1"/>
    <dgm:cxn modelId="{4EDF3382-D998-4A17-B7E9-860F489BE5C4}" type="presParOf" srcId="{C5743449-6BA8-4C2C-8A40-E269890E1AA4}" destId="{1F5AFA45-9315-4225-87E2-43E46BF8E4A9}" srcOrd="4" destOrd="0" presId="urn:microsoft.com/office/officeart/2005/8/layout/list1"/>
    <dgm:cxn modelId="{0F7332A8-DCFE-4889-9256-9EAFD4628D74}" type="presParOf" srcId="{1F5AFA45-9315-4225-87E2-43E46BF8E4A9}" destId="{C1697A1B-7ADC-4581-A350-6BFCC7EBAC86}" srcOrd="0" destOrd="0" presId="urn:microsoft.com/office/officeart/2005/8/layout/list1"/>
    <dgm:cxn modelId="{C2D8363B-0909-4975-8FDE-0183D728011E}" type="presParOf" srcId="{1F5AFA45-9315-4225-87E2-43E46BF8E4A9}" destId="{68E60E91-25DC-4073-BB88-0AC288058E9E}" srcOrd="1" destOrd="0" presId="urn:microsoft.com/office/officeart/2005/8/layout/list1"/>
    <dgm:cxn modelId="{D55A5B05-5B39-484E-984A-B306CCD06FA0}" type="presParOf" srcId="{C5743449-6BA8-4C2C-8A40-E269890E1AA4}" destId="{463D8046-DC50-4513-8930-AAFE57F18368}" srcOrd="5" destOrd="0" presId="urn:microsoft.com/office/officeart/2005/8/layout/list1"/>
    <dgm:cxn modelId="{8CD9AC62-A48B-4DC1-998E-CF5C9D0F095F}" type="presParOf" srcId="{C5743449-6BA8-4C2C-8A40-E269890E1AA4}" destId="{5A770F94-C4FA-478E-8420-050E68F90AB5}" srcOrd="6" destOrd="0" presId="urn:microsoft.com/office/officeart/2005/8/layout/list1"/>
    <dgm:cxn modelId="{058FB028-F849-486B-9409-3C1B34D664C1}" type="presParOf" srcId="{C5743449-6BA8-4C2C-8A40-E269890E1AA4}" destId="{CDF86746-7702-4D20-A004-A99CF349265A}" srcOrd="7" destOrd="0" presId="urn:microsoft.com/office/officeart/2005/8/layout/list1"/>
    <dgm:cxn modelId="{4AEBE93D-0062-4DC4-B48B-8387E4DF8BFF}" type="presParOf" srcId="{C5743449-6BA8-4C2C-8A40-E269890E1AA4}" destId="{F755DD25-5088-44C3-AD82-8694AED98B21}" srcOrd="8" destOrd="0" presId="urn:microsoft.com/office/officeart/2005/8/layout/list1"/>
    <dgm:cxn modelId="{4888BB17-9075-4E04-918F-4299AC0BB1A9}" type="presParOf" srcId="{F755DD25-5088-44C3-AD82-8694AED98B21}" destId="{2857DB76-7F31-443C-B711-155A223B5B0F}" srcOrd="0" destOrd="0" presId="urn:microsoft.com/office/officeart/2005/8/layout/list1"/>
    <dgm:cxn modelId="{BBF67301-919F-43CE-914D-BE8B046B3F7F}" type="presParOf" srcId="{F755DD25-5088-44C3-AD82-8694AED98B21}" destId="{987E05D9-79F7-4413-8A1A-5B77D270CB81}" srcOrd="1" destOrd="0" presId="urn:microsoft.com/office/officeart/2005/8/layout/list1"/>
    <dgm:cxn modelId="{894336DC-EC38-4203-BBB7-B95A281A1477}" type="presParOf" srcId="{C5743449-6BA8-4C2C-8A40-E269890E1AA4}" destId="{B24ACB5F-B0D8-43BD-B232-9690AB357AF2}" srcOrd="9" destOrd="0" presId="urn:microsoft.com/office/officeart/2005/8/layout/list1"/>
    <dgm:cxn modelId="{D451417A-5F85-45D7-90FB-89D73C15FEB5}" type="presParOf" srcId="{C5743449-6BA8-4C2C-8A40-E269890E1AA4}" destId="{FEBFBF2F-ED7F-415E-BA25-E8395673B42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463082-677E-4C47-B508-BD381739CB88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CA591841-C0F3-4290-815E-DB3749D70799}">
      <dgm:prSet custT="1"/>
      <dgm:spPr/>
      <dgm:t>
        <a:bodyPr/>
        <a:lstStyle/>
        <a:p>
          <a:r>
            <a:rPr kumimoji="1" lang="ja-JP" altLang="en-US" sz="2400" b="0" i="0" dirty="0"/>
            <a:t>インターネット利用により低コストで導入可能</a:t>
          </a:r>
          <a:endParaRPr lang="ja-JP" altLang="en-US" sz="2400" dirty="0"/>
        </a:p>
      </dgm:t>
    </dgm:pt>
    <dgm:pt modelId="{AE0C6A52-7045-4D45-8CE5-12E77251A728}" type="parTrans" cxnId="{C237B371-3E64-4329-961E-9DA6298BD808}">
      <dgm:prSet/>
      <dgm:spPr/>
      <dgm:t>
        <a:bodyPr/>
        <a:lstStyle/>
        <a:p>
          <a:endParaRPr kumimoji="1" lang="ja-JP" altLang="en-US" sz="2400"/>
        </a:p>
      </dgm:t>
    </dgm:pt>
    <dgm:pt modelId="{9CDCDF45-0A17-4706-A0CC-8343A2942D82}" type="sibTrans" cxnId="{C237B371-3E64-4329-961E-9DA6298BD808}">
      <dgm:prSet/>
      <dgm:spPr/>
      <dgm:t>
        <a:bodyPr/>
        <a:lstStyle/>
        <a:p>
          <a:endParaRPr kumimoji="1" lang="ja-JP" altLang="en-US" sz="2400"/>
        </a:p>
      </dgm:t>
    </dgm:pt>
    <dgm:pt modelId="{8006D271-F033-4DB9-B5F2-C09724C835D1}">
      <dgm:prSet custT="1"/>
      <dgm:spPr/>
      <dgm:t>
        <a:bodyPr/>
        <a:lstStyle/>
        <a:p>
          <a:r>
            <a:rPr kumimoji="1" lang="ja-JP" altLang="en-US" sz="2400" b="0" i="0"/>
            <a:t>全国から幅広い層の登録者を募集</a:t>
          </a:r>
          <a:endParaRPr lang="ja-JP" altLang="en-US" sz="2400"/>
        </a:p>
      </dgm:t>
    </dgm:pt>
    <dgm:pt modelId="{A2140D7D-2A9E-4FD9-88E8-33A01A5C604A}" type="parTrans" cxnId="{D5C91C82-8B57-4FDD-9E96-B2E54DF80BBC}">
      <dgm:prSet/>
      <dgm:spPr/>
      <dgm:t>
        <a:bodyPr/>
        <a:lstStyle/>
        <a:p>
          <a:endParaRPr kumimoji="1" lang="ja-JP" altLang="en-US" sz="2400"/>
        </a:p>
      </dgm:t>
    </dgm:pt>
    <dgm:pt modelId="{19FC0CBF-87FF-408A-AE4D-CD4D58A70630}" type="sibTrans" cxnId="{D5C91C82-8B57-4FDD-9E96-B2E54DF80BBC}">
      <dgm:prSet/>
      <dgm:spPr/>
      <dgm:t>
        <a:bodyPr/>
        <a:lstStyle/>
        <a:p>
          <a:endParaRPr kumimoji="1" lang="ja-JP" altLang="en-US" sz="2400"/>
        </a:p>
      </dgm:t>
    </dgm:pt>
    <dgm:pt modelId="{320DD074-7BAE-4444-8C10-3D80D30FD984}">
      <dgm:prSet custT="1"/>
      <dgm:spPr/>
      <dgm:t>
        <a:bodyPr/>
        <a:lstStyle/>
        <a:p>
          <a:r>
            <a:rPr kumimoji="1" lang="ja-JP" altLang="en-US" sz="2400" b="0" i="0"/>
            <a:t>登録者のスキルを客観的に評価可能</a:t>
          </a:r>
          <a:endParaRPr lang="ja-JP" altLang="en-US" sz="2400"/>
        </a:p>
      </dgm:t>
    </dgm:pt>
    <dgm:pt modelId="{3339941C-41E7-43CA-B80F-5DB1AE8871CB}" type="parTrans" cxnId="{34D25FB9-A8F0-49E3-A8C2-8C05654DF2EC}">
      <dgm:prSet/>
      <dgm:spPr/>
      <dgm:t>
        <a:bodyPr/>
        <a:lstStyle/>
        <a:p>
          <a:endParaRPr kumimoji="1" lang="ja-JP" altLang="en-US" sz="2400"/>
        </a:p>
      </dgm:t>
    </dgm:pt>
    <dgm:pt modelId="{C87757B9-6CA9-493B-858D-F863CA367DCF}" type="sibTrans" cxnId="{34D25FB9-A8F0-49E3-A8C2-8C05654DF2EC}">
      <dgm:prSet/>
      <dgm:spPr/>
      <dgm:t>
        <a:bodyPr/>
        <a:lstStyle/>
        <a:p>
          <a:endParaRPr kumimoji="1" lang="ja-JP" altLang="en-US" sz="2400"/>
        </a:p>
      </dgm:t>
    </dgm:pt>
    <dgm:pt modelId="{27924F48-B0A6-43F6-901E-1AA1774965E6}">
      <dgm:prSet custT="1"/>
      <dgm:spPr/>
      <dgm:t>
        <a:bodyPr/>
        <a:lstStyle/>
        <a:p>
          <a:r>
            <a:rPr kumimoji="1" lang="ja-JP" altLang="en-US" sz="2400" b="0" i="0"/>
            <a:t>登録者情報の一元管理により検索がスムーズ</a:t>
          </a:r>
          <a:endParaRPr lang="ja-JP" altLang="en-US" sz="2400"/>
        </a:p>
      </dgm:t>
    </dgm:pt>
    <dgm:pt modelId="{04360D9F-393C-46CD-8352-C7EE8FB99CF9}" type="parTrans" cxnId="{45995208-4B64-4210-ADBA-542353FF8EB4}">
      <dgm:prSet/>
      <dgm:spPr/>
      <dgm:t>
        <a:bodyPr/>
        <a:lstStyle/>
        <a:p>
          <a:endParaRPr kumimoji="1" lang="ja-JP" altLang="en-US" sz="2400"/>
        </a:p>
      </dgm:t>
    </dgm:pt>
    <dgm:pt modelId="{9D744658-61BD-4660-AE57-97FFAE13A2E6}" type="sibTrans" cxnId="{45995208-4B64-4210-ADBA-542353FF8EB4}">
      <dgm:prSet/>
      <dgm:spPr/>
      <dgm:t>
        <a:bodyPr/>
        <a:lstStyle/>
        <a:p>
          <a:endParaRPr kumimoji="1" lang="ja-JP" altLang="en-US" sz="2400"/>
        </a:p>
      </dgm:t>
    </dgm:pt>
    <dgm:pt modelId="{1CEB4D59-47E3-4F0C-8670-D1E9D82C612E}">
      <dgm:prSet custT="1"/>
      <dgm:spPr/>
      <dgm:t>
        <a:bodyPr/>
        <a:lstStyle/>
        <a:p>
          <a:r>
            <a:rPr kumimoji="1" lang="ja-JP" altLang="en-US" sz="2400" b="0" i="0"/>
            <a:t>業種・職種に合わせて診断システムをカスタマイズ</a:t>
          </a:r>
          <a:endParaRPr lang="ja-JP" altLang="en-US" sz="2400"/>
        </a:p>
      </dgm:t>
    </dgm:pt>
    <dgm:pt modelId="{0FB1C147-8390-476C-9128-8D66487C1811}" type="parTrans" cxnId="{8B900C96-7BFD-4469-9144-617188FD12D1}">
      <dgm:prSet/>
      <dgm:spPr/>
      <dgm:t>
        <a:bodyPr/>
        <a:lstStyle/>
        <a:p>
          <a:endParaRPr kumimoji="1" lang="ja-JP" altLang="en-US" sz="2400"/>
        </a:p>
      </dgm:t>
    </dgm:pt>
    <dgm:pt modelId="{B9AA9A7C-DDA6-43E1-8C84-50A1D85DB2C5}" type="sibTrans" cxnId="{8B900C96-7BFD-4469-9144-617188FD12D1}">
      <dgm:prSet/>
      <dgm:spPr/>
      <dgm:t>
        <a:bodyPr/>
        <a:lstStyle/>
        <a:p>
          <a:endParaRPr kumimoji="1" lang="ja-JP" altLang="en-US" sz="2400"/>
        </a:p>
      </dgm:t>
    </dgm:pt>
    <dgm:pt modelId="{ACE6BE84-7221-4FFE-9ADD-025B1C419798}" type="pres">
      <dgm:prSet presAssocID="{3E463082-677E-4C47-B508-BD381739CB88}" presName="linear" presStyleCnt="0">
        <dgm:presLayoutVars>
          <dgm:animLvl val="lvl"/>
          <dgm:resizeHandles val="exact"/>
        </dgm:presLayoutVars>
      </dgm:prSet>
      <dgm:spPr/>
    </dgm:pt>
    <dgm:pt modelId="{32207CA0-3794-4219-93E7-F4114AE568B4}" type="pres">
      <dgm:prSet presAssocID="{CA591841-C0F3-4290-815E-DB3749D70799}" presName="parentText" presStyleLbl="node1" presStyleIdx="0" presStyleCnt="5" custLinFactNeighborX="-2426" custLinFactNeighborY="13229">
        <dgm:presLayoutVars>
          <dgm:chMax val="0"/>
          <dgm:bulletEnabled val="1"/>
        </dgm:presLayoutVars>
      </dgm:prSet>
      <dgm:spPr/>
    </dgm:pt>
    <dgm:pt modelId="{56F949DC-61DA-4D36-A9E0-C1CA2CEBBDD6}" type="pres">
      <dgm:prSet presAssocID="{9CDCDF45-0A17-4706-A0CC-8343A2942D82}" presName="spacer" presStyleCnt="0"/>
      <dgm:spPr/>
    </dgm:pt>
    <dgm:pt modelId="{70736AE1-9270-4952-AFA7-DF69421A9862}" type="pres">
      <dgm:prSet presAssocID="{8006D271-F033-4DB9-B5F2-C09724C835D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B1614D9-AF5D-4D69-9FC4-3699F048018C}" type="pres">
      <dgm:prSet presAssocID="{19FC0CBF-87FF-408A-AE4D-CD4D58A70630}" presName="spacer" presStyleCnt="0"/>
      <dgm:spPr/>
    </dgm:pt>
    <dgm:pt modelId="{EE594FA5-F171-4090-B2C7-27254602AC16}" type="pres">
      <dgm:prSet presAssocID="{320DD074-7BAE-4444-8C10-3D80D30FD98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285206F-43E8-48C2-90D8-66E12902DB0A}" type="pres">
      <dgm:prSet presAssocID="{C87757B9-6CA9-493B-858D-F863CA367DCF}" presName="spacer" presStyleCnt="0"/>
      <dgm:spPr/>
    </dgm:pt>
    <dgm:pt modelId="{DFB060CC-4784-4621-8155-138E075DA62F}" type="pres">
      <dgm:prSet presAssocID="{27924F48-B0A6-43F6-901E-1AA1774965E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6F65AB9-DA35-46BF-A5D3-99314242A404}" type="pres">
      <dgm:prSet presAssocID="{9D744658-61BD-4660-AE57-97FFAE13A2E6}" presName="spacer" presStyleCnt="0"/>
      <dgm:spPr/>
    </dgm:pt>
    <dgm:pt modelId="{24D591A5-C40B-46DA-8A53-B5AFCC361C84}" type="pres">
      <dgm:prSet presAssocID="{1CEB4D59-47E3-4F0C-8670-D1E9D82C612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5995208-4B64-4210-ADBA-542353FF8EB4}" srcId="{3E463082-677E-4C47-B508-BD381739CB88}" destId="{27924F48-B0A6-43F6-901E-1AA1774965E6}" srcOrd="3" destOrd="0" parTransId="{04360D9F-393C-46CD-8352-C7EE8FB99CF9}" sibTransId="{9D744658-61BD-4660-AE57-97FFAE13A2E6}"/>
    <dgm:cxn modelId="{EDA0445B-EAD2-40AF-9D35-E23461AED7C4}" type="presOf" srcId="{27924F48-B0A6-43F6-901E-1AA1774965E6}" destId="{DFB060CC-4784-4621-8155-138E075DA62F}" srcOrd="0" destOrd="0" presId="urn:microsoft.com/office/officeart/2005/8/layout/vList2"/>
    <dgm:cxn modelId="{C237B371-3E64-4329-961E-9DA6298BD808}" srcId="{3E463082-677E-4C47-B508-BD381739CB88}" destId="{CA591841-C0F3-4290-815E-DB3749D70799}" srcOrd="0" destOrd="0" parTransId="{AE0C6A52-7045-4D45-8CE5-12E77251A728}" sibTransId="{9CDCDF45-0A17-4706-A0CC-8343A2942D82}"/>
    <dgm:cxn modelId="{6C01977B-1757-4E5D-B30C-3FF19845B218}" type="presOf" srcId="{CA591841-C0F3-4290-815E-DB3749D70799}" destId="{32207CA0-3794-4219-93E7-F4114AE568B4}" srcOrd="0" destOrd="0" presId="urn:microsoft.com/office/officeart/2005/8/layout/vList2"/>
    <dgm:cxn modelId="{C7BB417F-490C-4EEB-9236-4E2337C2C64D}" type="presOf" srcId="{320DD074-7BAE-4444-8C10-3D80D30FD984}" destId="{EE594FA5-F171-4090-B2C7-27254602AC16}" srcOrd="0" destOrd="0" presId="urn:microsoft.com/office/officeart/2005/8/layout/vList2"/>
    <dgm:cxn modelId="{D5C91C82-8B57-4FDD-9E96-B2E54DF80BBC}" srcId="{3E463082-677E-4C47-B508-BD381739CB88}" destId="{8006D271-F033-4DB9-B5F2-C09724C835D1}" srcOrd="1" destOrd="0" parTransId="{A2140D7D-2A9E-4FD9-88E8-33A01A5C604A}" sibTransId="{19FC0CBF-87FF-408A-AE4D-CD4D58A70630}"/>
    <dgm:cxn modelId="{9DDE3288-9D78-41B1-B7CC-A6E11CDC30BD}" type="presOf" srcId="{1CEB4D59-47E3-4F0C-8670-D1E9D82C612E}" destId="{24D591A5-C40B-46DA-8A53-B5AFCC361C84}" srcOrd="0" destOrd="0" presId="urn:microsoft.com/office/officeart/2005/8/layout/vList2"/>
    <dgm:cxn modelId="{E77D868F-B194-4D43-9E6E-E96CE6B383A5}" type="presOf" srcId="{8006D271-F033-4DB9-B5F2-C09724C835D1}" destId="{70736AE1-9270-4952-AFA7-DF69421A9862}" srcOrd="0" destOrd="0" presId="urn:microsoft.com/office/officeart/2005/8/layout/vList2"/>
    <dgm:cxn modelId="{8B900C96-7BFD-4469-9144-617188FD12D1}" srcId="{3E463082-677E-4C47-B508-BD381739CB88}" destId="{1CEB4D59-47E3-4F0C-8670-D1E9D82C612E}" srcOrd="4" destOrd="0" parTransId="{0FB1C147-8390-476C-9128-8D66487C1811}" sibTransId="{B9AA9A7C-DDA6-43E1-8C84-50A1D85DB2C5}"/>
    <dgm:cxn modelId="{B84DDE99-18D9-4F12-AC5F-3AA36E0325D6}" type="presOf" srcId="{3E463082-677E-4C47-B508-BD381739CB88}" destId="{ACE6BE84-7221-4FFE-9ADD-025B1C419798}" srcOrd="0" destOrd="0" presId="urn:microsoft.com/office/officeart/2005/8/layout/vList2"/>
    <dgm:cxn modelId="{34D25FB9-A8F0-49E3-A8C2-8C05654DF2EC}" srcId="{3E463082-677E-4C47-B508-BD381739CB88}" destId="{320DD074-7BAE-4444-8C10-3D80D30FD984}" srcOrd="2" destOrd="0" parTransId="{3339941C-41E7-43CA-B80F-5DB1AE8871CB}" sibTransId="{C87757B9-6CA9-493B-858D-F863CA367DCF}"/>
    <dgm:cxn modelId="{C6E661AA-C79C-4E4C-9953-CACF8CEB3DB1}" type="presParOf" srcId="{ACE6BE84-7221-4FFE-9ADD-025B1C419798}" destId="{32207CA0-3794-4219-93E7-F4114AE568B4}" srcOrd="0" destOrd="0" presId="urn:microsoft.com/office/officeart/2005/8/layout/vList2"/>
    <dgm:cxn modelId="{8E95E537-40F4-401F-A0C7-AC3F9EE2806A}" type="presParOf" srcId="{ACE6BE84-7221-4FFE-9ADD-025B1C419798}" destId="{56F949DC-61DA-4D36-A9E0-C1CA2CEBBDD6}" srcOrd="1" destOrd="0" presId="urn:microsoft.com/office/officeart/2005/8/layout/vList2"/>
    <dgm:cxn modelId="{A19BE3FE-F9D4-46C3-8492-F52905278FF2}" type="presParOf" srcId="{ACE6BE84-7221-4FFE-9ADD-025B1C419798}" destId="{70736AE1-9270-4952-AFA7-DF69421A9862}" srcOrd="2" destOrd="0" presId="urn:microsoft.com/office/officeart/2005/8/layout/vList2"/>
    <dgm:cxn modelId="{4716272E-7282-43AF-9369-475B626B6D31}" type="presParOf" srcId="{ACE6BE84-7221-4FFE-9ADD-025B1C419798}" destId="{7B1614D9-AF5D-4D69-9FC4-3699F048018C}" srcOrd="3" destOrd="0" presId="urn:microsoft.com/office/officeart/2005/8/layout/vList2"/>
    <dgm:cxn modelId="{06D5F5A1-9B93-4D21-B9EC-FBDEE7017352}" type="presParOf" srcId="{ACE6BE84-7221-4FFE-9ADD-025B1C419798}" destId="{EE594FA5-F171-4090-B2C7-27254602AC16}" srcOrd="4" destOrd="0" presId="urn:microsoft.com/office/officeart/2005/8/layout/vList2"/>
    <dgm:cxn modelId="{2521CB18-3E5E-4587-80FD-09EAD4827F2F}" type="presParOf" srcId="{ACE6BE84-7221-4FFE-9ADD-025B1C419798}" destId="{B285206F-43E8-48C2-90D8-66E12902DB0A}" srcOrd="5" destOrd="0" presId="urn:microsoft.com/office/officeart/2005/8/layout/vList2"/>
    <dgm:cxn modelId="{ACD154EB-5067-4BD7-9172-F073A1E97072}" type="presParOf" srcId="{ACE6BE84-7221-4FFE-9ADD-025B1C419798}" destId="{DFB060CC-4784-4621-8155-138E075DA62F}" srcOrd="6" destOrd="0" presId="urn:microsoft.com/office/officeart/2005/8/layout/vList2"/>
    <dgm:cxn modelId="{5023C15D-E7B1-457B-BD3E-37C10AAE7C07}" type="presParOf" srcId="{ACE6BE84-7221-4FFE-9ADD-025B1C419798}" destId="{F6F65AB9-DA35-46BF-A5D3-99314242A404}" srcOrd="7" destOrd="0" presId="urn:microsoft.com/office/officeart/2005/8/layout/vList2"/>
    <dgm:cxn modelId="{EF3D6C36-5227-4BF3-AAAF-9CE60D39D40B}" type="presParOf" srcId="{ACE6BE84-7221-4FFE-9ADD-025B1C419798}" destId="{24D591A5-C40B-46DA-8A53-B5AFCC361C8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C0D1BD-C878-4E56-B416-48CB8A621C98}" type="doc">
      <dgm:prSet loTypeId="urn:microsoft.com/office/officeart/2005/8/layout/hProcess11" loCatId="process" qsTypeId="urn:microsoft.com/office/officeart/2005/8/quickstyle/simple1" qsCatId="simple" csTypeId="urn:microsoft.com/office/officeart/2005/8/colors/colorful1" csCatId="colorful" phldr="1"/>
      <dgm:spPr/>
    </dgm:pt>
    <dgm:pt modelId="{360380DC-45E2-4BF0-B13E-D10AD8E38120}">
      <dgm:prSet/>
      <dgm:spPr/>
      <dgm:t>
        <a:bodyPr/>
        <a:lstStyle/>
        <a:p>
          <a:r>
            <a:rPr kumimoji="1" lang="ja-JP" b="1" dirty="0"/>
            <a:t>登録者情報を入力</a:t>
          </a:r>
          <a:endParaRPr kumimoji="1" lang="ja-JP" altLang="en-US" dirty="0"/>
        </a:p>
      </dgm:t>
    </dgm:pt>
    <dgm:pt modelId="{5B722048-7CCC-44CC-AD34-A0D5C70F516F}" type="parTrans" cxnId="{60DF8E90-243F-4E64-A6C6-551C70DB9CA4}">
      <dgm:prSet/>
      <dgm:spPr/>
      <dgm:t>
        <a:bodyPr/>
        <a:lstStyle/>
        <a:p>
          <a:endParaRPr kumimoji="1" lang="ja-JP" altLang="en-US"/>
        </a:p>
      </dgm:t>
    </dgm:pt>
    <dgm:pt modelId="{C8DCB3FA-6ED3-47CF-BB37-A5047D582A07}" type="sibTrans" cxnId="{60DF8E90-243F-4E64-A6C6-551C70DB9CA4}">
      <dgm:prSet/>
      <dgm:spPr/>
      <dgm:t>
        <a:bodyPr/>
        <a:lstStyle/>
        <a:p>
          <a:endParaRPr kumimoji="1" lang="ja-JP" altLang="en-US"/>
        </a:p>
      </dgm:t>
    </dgm:pt>
    <dgm:pt modelId="{B4165805-584F-4B24-93A6-A667D94A2619}">
      <dgm:prSet/>
      <dgm:spPr/>
      <dgm:t>
        <a:bodyPr/>
        <a:lstStyle/>
        <a:p>
          <a:r>
            <a:rPr kumimoji="1" lang="ja-JP" b="1" dirty="0"/>
            <a:t>専門分野・カテゴリを選択</a:t>
          </a:r>
          <a:endParaRPr lang="ja-JP" dirty="0"/>
        </a:p>
      </dgm:t>
    </dgm:pt>
    <dgm:pt modelId="{77D3C0A3-A662-4BAC-80A0-8A76921C01A6}" type="parTrans" cxnId="{A76720CF-EF0B-4F16-96A4-52053D6D8507}">
      <dgm:prSet/>
      <dgm:spPr/>
      <dgm:t>
        <a:bodyPr/>
        <a:lstStyle/>
        <a:p>
          <a:endParaRPr kumimoji="1" lang="ja-JP" altLang="en-US"/>
        </a:p>
      </dgm:t>
    </dgm:pt>
    <dgm:pt modelId="{B0F5F790-3486-4FCF-A577-B055E9D4DA4F}" type="sibTrans" cxnId="{A76720CF-EF0B-4F16-96A4-52053D6D8507}">
      <dgm:prSet/>
      <dgm:spPr/>
      <dgm:t>
        <a:bodyPr/>
        <a:lstStyle/>
        <a:p>
          <a:endParaRPr kumimoji="1" lang="ja-JP" altLang="en-US"/>
        </a:p>
      </dgm:t>
    </dgm:pt>
    <dgm:pt modelId="{097FCB2F-4FE7-4B3D-8544-DC56EC188C9B}">
      <dgm:prSet/>
      <dgm:spPr/>
      <dgm:t>
        <a:bodyPr/>
        <a:lstStyle/>
        <a:p>
          <a:r>
            <a:rPr kumimoji="1" lang="ja-JP" b="1" dirty="0"/>
            <a:t>診断スタート</a:t>
          </a:r>
          <a:endParaRPr lang="ja-JP" dirty="0"/>
        </a:p>
      </dgm:t>
    </dgm:pt>
    <dgm:pt modelId="{348926CD-3BDD-4755-8F21-DCF223EE07C9}" type="parTrans" cxnId="{583F9B60-3022-4149-A31B-9A4FC9926F60}">
      <dgm:prSet/>
      <dgm:spPr/>
      <dgm:t>
        <a:bodyPr/>
        <a:lstStyle/>
        <a:p>
          <a:endParaRPr kumimoji="1" lang="ja-JP" altLang="en-US"/>
        </a:p>
      </dgm:t>
    </dgm:pt>
    <dgm:pt modelId="{7DA33E54-BD48-4A70-A6B7-D10C8B00E08D}" type="sibTrans" cxnId="{583F9B60-3022-4149-A31B-9A4FC9926F60}">
      <dgm:prSet/>
      <dgm:spPr/>
      <dgm:t>
        <a:bodyPr/>
        <a:lstStyle/>
        <a:p>
          <a:endParaRPr kumimoji="1" lang="ja-JP" altLang="en-US"/>
        </a:p>
      </dgm:t>
    </dgm:pt>
    <dgm:pt modelId="{AB648B03-E799-4CAD-B7EB-DC67656169C9}">
      <dgm:prSet/>
      <dgm:spPr/>
      <dgm:t>
        <a:bodyPr/>
        <a:lstStyle/>
        <a:p>
          <a:r>
            <a:rPr kumimoji="1" lang="ja-JP" b="1" dirty="0"/>
            <a:t>終了時に結果を表示</a:t>
          </a:r>
          <a:endParaRPr kumimoji="1" lang="ja-JP" altLang="en-US"/>
        </a:p>
      </dgm:t>
    </dgm:pt>
    <dgm:pt modelId="{19B00C98-0E96-485D-92F9-89075A479A7F}" type="parTrans" cxnId="{B0EDB67D-F389-4D0A-8FDB-200D16F945A8}">
      <dgm:prSet/>
      <dgm:spPr/>
      <dgm:t>
        <a:bodyPr/>
        <a:lstStyle/>
        <a:p>
          <a:endParaRPr kumimoji="1" lang="ja-JP" altLang="en-US"/>
        </a:p>
      </dgm:t>
    </dgm:pt>
    <dgm:pt modelId="{A4873653-5381-43CD-8FD4-18864B997260}" type="sibTrans" cxnId="{B0EDB67D-F389-4D0A-8FDB-200D16F945A8}">
      <dgm:prSet/>
      <dgm:spPr/>
      <dgm:t>
        <a:bodyPr/>
        <a:lstStyle/>
        <a:p>
          <a:endParaRPr kumimoji="1" lang="ja-JP" altLang="en-US"/>
        </a:p>
      </dgm:t>
    </dgm:pt>
    <dgm:pt modelId="{24C9E635-9B6C-4C84-B209-F1F701752438}" type="pres">
      <dgm:prSet presAssocID="{26C0D1BD-C878-4E56-B416-48CB8A621C98}" presName="Name0" presStyleCnt="0">
        <dgm:presLayoutVars>
          <dgm:dir/>
          <dgm:resizeHandles val="exact"/>
        </dgm:presLayoutVars>
      </dgm:prSet>
      <dgm:spPr/>
    </dgm:pt>
    <dgm:pt modelId="{D691E8BA-A188-43DA-AFAE-F007B05BB3F4}" type="pres">
      <dgm:prSet presAssocID="{26C0D1BD-C878-4E56-B416-48CB8A621C98}" presName="arrow" presStyleLbl="bgShp" presStyleIdx="0" presStyleCnt="1"/>
      <dgm:spPr/>
    </dgm:pt>
    <dgm:pt modelId="{7F521969-99C6-41F4-BAF2-CE62706B39F3}" type="pres">
      <dgm:prSet presAssocID="{26C0D1BD-C878-4E56-B416-48CB8A621C98}" presName="points" presStyleCnt="0"/>
      <dgm:spPr/>
    </dgm:pt>
    <dgm:pt modelId="{6BE045B2-8488-4048-8029-649F8C244270}" type="pres">
      <dgm:prSet presAssocID="{360380DC-45E2-4BF0-B13E-D10AD8E38120}" presName="compositeA" presStyleCnt="0"/>
      <dgm:spPr/>
    </dgm:pt>
    <dgm:pt modelId="{AD56A227-19E9-4120-9E2C-B386FEFA2E51}" type="pres">
      <dgm:prSet presAssocID="{360380DC-45E2-4BF0-B13E-D10AD8E38120}" presName="textA" presStyleLbl="revTx" presStyleIdx="0" presStyleCnt="4" custScaleX="150597">
        <dgm:presLayoutVars>
          <dgm:bulletEnabled val="1"/>
        </dgm:presLayoutVars>
      </dgm:prSet>
      <dgm:spPr/>
    </dgm:pt>
    <dgm:pt modelId="{7221A468-3AEB-48AF-912F-F865F99146B4}" type="pres">
      <dgm:prSet presAssocID="{360380DC-45E2-4BF0-B13E-D10AD8E38120}" presName="circleA" presStyleLbl="node1" presStyleIdx="0" presStyleCnt="4"/>
      <dgm:spPr/>
    </dgm:pt>
    <dgm:pt modelId="{15A3130C-5CC0-444D-9462-36919B3B4178}" type="pres">
      <dgm:prSet presAssocID="{360380DC-45E2-4BF0-B13E-D10AD8E38120}" presName="spaceA" presStyleCnt="0"/>
      <dgm:spPr/>
    </dgm:pt>
    <dgm:pt modelId="{AE6BF881-63FA-4466-AD71-99B274090480}" type="pres">
      <dgm:prSet presAssocID="{C8DCB3FA-6ED3-47CF-BB37-A5047D582A07}" presName="space" presStyleCnt="0"/>
      <dgm:spPr/>
    </dgm:pt>
    <dgm:pt modelId="{41D2B1DF-7AD0-4BE6-876F-303548621D94}" type="pres">
      <dgm:prSet presAssocID="{B4165805-584F-4B24-93A6-A667D94A2619}" presName="compositeB" presStyleCnt="0"/>
      <dgm:spPr/>
    </dgm:pt>
    <dgm:pt modelId="{5B16CFC3-6A8D-4BAE-A6C3-224DCEF3EB6C}" type="pres">
      <dgm:prSet presAssocID="{B4165805-584F-4B24-93A6-A667D94A2619}" presName="textB" presStyleLbl="revTx" presStyleIdx="1" presStyleCnt="4" custScaleX="142655">
        <dgm:presLayoutVars>
          <dgm:bulletEnabled val="1"/>
        </dgm:presLayoutVars>
      </dgm:prSet>
      <dgm:spPr/>
    </dgm:pt>
    <dgm:pt modelId="{FE963BDB-9D1F-4C3B-A893-701182006D4E}" type="pres">
      <dgm:prSet presAssocID="{B4165805-584F-4B24-93A6-A667D94A2619}" presName="circleB" presStyleLbl="node1" presStyleIdx="1" presStyleCnt="4"/>
      <dgm:spPr/>
    </dgm:pt>
    <dgm:pt modelId="{F8DEEC7D-8819-4F09-9D5A-73928C221EFD}" type="pres">
      <dgm:prSet presAssocID="{B4165805-584F-4B24-93A6-A667D94A2619}" presName="spaceB" presStyleCnt="0"/>
      <dgm:spPr/>
    </dgm:pt>
    <dgm:pt modelId="{285F9E47-F1F5-4C98-84D3-959B0EB83094}" type="pres">
      <dgm:prSet presAssocID="{B0F5F790-3486-4FCF-A577-B055E9D4DA4F}" presName="space" presStyleCnt="0"/>
      <dgm:spPr/>
    </dgm:pt>
    <dgm:pt modelId="{617C0166-E5EE-43AB-8E59-8F17B459BC54}" type="pres">
      <dgm:prSet presAssocID="{097FCB2F-4FE7-4B3D-8544-DC56EC188C9B}" presName="compositeA" presStyleCnt="0"/>
      <dgm:spPr/>
    </dgm:pt>
    <dgm:pt modelId="{7E29F5A3-58F4-4DFC-AED6-66FD9317199D}" type="pres">
      <dgm:prSet presAssocID="{097FCB2F-4FE7-4B3D-8544-DC56EC188C9B}" presName="textA" presStyleLbl="revTx" presStyleIdx="2" presStyleCnt="4" custScaleX="177601">
        <dgm:presLayoutVars>
          <dgm:bulletEnabled val="1"/>
        </dgm:presLayoutVars>
      </dgm:prSet>
      <dgm:spPr/>
    </dgm:pt>
    <dgm:pt modelId="{39EE5D56-8208-433D-8E45-7B8B1E74A6D6}" type="pres">
      <dgm:prSet presAssocID="{097FCB2F-4FE7-4B3D-8544-DC56EC188C9B}" presName="circleA" presStyleLbl="node1" presStyleIdx="2" presStyleCnt="4"/>
      <dgm:spPr/>
    </dgm:pt>
    <dgm:pt modelId="{6F0B3541-5884-478C-97F9-8484F05D4C8B}" type="pres">
      <dgm:prSet presAssocID="{097FCB2F-4FE7-4B3D-8544-DC56EC188C9B}" presName="spaceA" presStyleCnt="0"/>
      <dgm:spPr/>
    </dgm:pt>
    <dgm:pt modelId="{4F8BDC01-83A4-4750-A6F2-0D9AF0E5DF13}" type="pres">
      <dgm:prSet presAssocID="{7DA33E54-BD48-4A70-A6B7-D10C8B00E08D}" presName="space" presStyleCnt="0"/>
      <dgm:spPr/>
    </dgm:pt>
    <dgm:pt modelId="{92AAF293-D70E-4D68-84C9-68ACA53BD266}" type="pres">
      <dgm:prSet presAssocID="{AB648B03-E799-4CAD-B7EB-DC67656169C9}" presName="compositeB" presStyleCnt="0"/>
      <dgm:spPr/>
    </dgm:pt>
    <dgm:pt modelId="{66C85D44-19B7-4A6E-B4F5-C535D54DA967}" type="pres">
      <dgm:prSet presAssocID="{AB648B03-E799-4CAD-B7EB-DC67656169C9}" presName="textB" presStyleLbl="revTx" presStyleIdx="3" presStyleCnt="4">
        <dgm:presLayoutVars>
          <dgm:bulletEnabled val="1"/>
        </dgm:presLayoutVars>
      </dgm:prSet>
      <dgm:spPr/>
    </dgm:pt>
    <dgm:pt modelId="{C5E654E5-1BD1-4956-988A-A5D0F742D6BF}" type="pres">
      <dgm:prSet presAssocID="{AB648B03-E799-4CAD-B7EB-DC67656169C9}" presName="circleB" presStyleLbl="node1" presStyleIdx="3" presStyleCnt="4"/>
      <dgm:spPr/>
    </dgm:pt>
    <dgm:pt modelId="{3F36C20D-3A5E-4366-9C58-7742D4E755D3}" type="pres">
      <dgm:prSet presAssocID="{AB648B03-E799-4CAD-B7EB-DC67656169C9}" presName="spaceB" presStyleCnt="0"/>
      <dgm:spPr/>
    </dgm:pt>
  </dgm:ptLst>
  <dgm:cxnLst>
    <dgm:cxn modelId="{3AF4570F-E410-48F9-B8C4-000A95D4A33A}" type="presOf" srcId="{AB648B03-E799-4CAD-B7EB-DC67656169C9}" destId="{66C85D44-19B7-4A6E-B4F5-C535D54DA967}" srcOrd="0" destOrd="0" presId="urn:microsoft.com/office/officeart/2005/8/layout/hProcess11"/>
    <dgm:cxn modelId="{583F9B60-3022-4149-A31B-9A4FC9926F60}" srcId="{26C0D1BD-C878-4E56-B416-48CB8A621C98}" destId="{097FCB2F-4FE7-4B3D-8544-DC56EC188C9B}" srcOrd="2" destOrd="0" parTransId="{348926CD-3BDD-4755-8F21-DCF223EE07C9}" sibTransId="{7DA33E54-BD48-4A70-A6B7-D10C8B00E08D}"/>
    <dgm:cxn modelId="{C5327850-9315-4BE5-9A1F-6CC412F5F295}" type="presOf" srcId="{360380DC-45E2-4BF0-B13E-D10AD8E38120}" destId="{AD56A227-19E9-4120-9E2C-B386FEFA2E51}" srcOrd="0" destOrd="0" presId="urn:microsoft.com/office/officeart/2005/8/layout/hProcess11"/>
    <dgm:cxn modelId="{B0EDB67D-F389-4D0A-8FDB-200D16F945A8}" srcId="{26C0D1BD-C878-4E56-B416-48CB8A621C98}" destId="{AB648B03-E799-4CAD-B7EB-DC67656169C9}" srcOrd="3" destOrd="0" parTransId="{19B00C98-0E96-485D-92F9-89075A479A7F}" sibTransId="{A4873653-5381-43CD-8FD4-18864B997260}"/>
    <dgm:cxn modelId="{60DF8E90-243F-4E64-A6C6-551C70DB9CA4}" srcId="{26C0D1BD-C878-4E56-B416-48CB8A621C98}" destId="{360380DC-45E2-4BF0-B13E-D10AD8E38120}" srcOrd="0" destOrd="0" parTransId="{5B722048-7CCC-44CC-AD34-A0D5C70F516F}" sibTransId="{C8DCB3FA-6ED3-47CF-BB37-A5047D582A07}"/>
    <dgm:cxn modelId="{C7D5C1A2-046A-4EB1-A603-241BE34AA40E}" type="presOf" srcId="{26C0D1BD-C878-4E56-B416-48CB8A621C98}" destId="{24C9E635-9B6C-4C84-B209-F1F701752438}" srcOrd="0" destOrd="0" presId="urn:microsoft.com/office/officeart/2005/8/layout/hProcess11"/>
    <dgm:cxn modelId="{A31A7CB0-EDF6-4631-864D-B265CF26410D}" type="presOf" srcId="{097FCB2F-4FE7-4B3D-8544-DC56EC188C9B}" destId="{7E29F5A3-58F4-4DFC-AED6-66FD9317199D}" srcOrd="0" destOrd="0" presId="urn:microsoft.com/office/officeart/2005/8/layout/hProcess11"/>
    <dgm:cxn modelId="{A76720CF-EF0B-4F16-96A4-52053D6D8507}" srcId="{26C0D1BD-C878-4E56-B416-48CB8A621C98}" destId="{B4165805-584F-4B24-93A6-A667D94A2619}" srcOrd="1" destOrd="0" parTransId="{77D3C0A3-A662-4BAC-80A0-8A76921C01A6}" sibTransId="{B0F5F790-3486-4FCF-A577-B055E9D4DA4F}"/>
    <dgm:cxn modelId="{C6CDE0FC-CBB3-4D31-B395-CE3FA2E0D9DD}" type="presOf" srcId="{B4165805-584F-4B24-93A6-A667D94A2619}" destId="{5B16CFC3-6A8D-4BAE-A6C3-224DCEF3EB6C}" srcOrd="0" destOrd="0" presId="urn:microsoft.com/office/officeart/2005/8/layout/hProcess11"/>
    <dgm:cxn modelId="{6D3FBD14-9247-42B4-BAE8-2E9396A8B1B4}" type="presParOf" srcId="{24C9E635-9B6C-4C84-B209-F1F701752438}" destId="{D691E8BA-A188-43DA-AFAE-F007B05BB3F4}" srcOrd="0" destOrd="0" presId="urn:microsoft.com/office/officeart/2005/8/layout/hProcess11"/>
    <dgm:cxn modelId="{9D0E7C46-A0E0-4AF6-BC75-A904C24F4218}" type="presParOf" srcId="{24C9E635-9B6C-4C84-B209-F1F701752438}" destId="{7F521969-99C6-41F4-BAF2-CE62706B39F3}" srcOrd="1" destOrd="0" presId="urn:microsoft.com/office/officeart/2005/8/layout/hProcess11"/>
    <dgm:cxn modelId="{84FAF7B9-7037-44CD-B287-030C64F810DF}" type="presParOf" srcId="{7F521969-99C6-41F4-BAF2-CE62706B39F3}" destId="{6BE045B2-8488-4048-8029-649F8C244270}" srcOrd="0" destOrd="0" presId="urn:microsoft.com/office/officeart/2005/8/layout/hProcess11"/>
    <dgm:cxn modelId="{9898214D-0208-406E-8C95-A173DB63EBE7}" type="presParOf" srcId="{6BE045B2-8488-4048-8029-649F8C244270}" destId="{AD56A227-19E9-4120-9E2C-B386FEFA2E51}" srcOrd="0" destOrd="0" presId="urn:microsoft.com/office/officeart/2005/8/layout/hProcess11"/>
    <dgm:cxn modelId="{B4D73AC7-FA7E-4862-9AE0-967D551C37C8}" type="presParOf" srcId="{6BE045B2-8488-4048-8029-649F8C244270}" destId="{7221A468-3AEB-48AF-912F-F865F99146B4}" srcOrd="1" destOrd="0" presId="urn:microsoft.com/office/officeart/2005/8/layout/hProcess11"/>
    <dgm:cxn modelId="{1BAD879E-88A5-475D-852E-2F283A84990C}" type="presParOf" srcId="{6BE045B2-8488-4048-8029-649F8C244270}" destId="{15A3130C-5CC0-444D-9462-36919B3B4178}" srcOrd="2" destOrd="0" presId="urn:microsoft.com/office/officeart/2005/8/layout/hProcess11"/>
    <dgm:cxn modelId="{25EA7AC9-537C-4938-A4C1-83FD55E68595}" type="presParOf" srcId="{7F521969-99C6-41F4-BAF2-CE62706B39F3}" destId="{AE6BF881-63FA-4466-AD71-99B274090480}" srcOrd="1" destOrd="0" presId="urn:microsoft.com/office/officeart/2005/8/layout/hProcess11"/>
    <dgm:cxn modelId="{0AE3D0A9-45BC-4804-96E4-E0B789C41E66}" type="presParOf" srcId="{7F521969-99C6-41F4-BAF2-CE62706B39F3}" destId="{41D2B1DF-7AD0-4BE6-876F-303548621D94}" srcOrd="2" destOrd="0" presId="urn:microsoft.com/office/officeart/2005/8/layout/hProcess11"/>
    <dgm:cxn modelId="{852FE949-E627-4C9C-9FB4-C284B6F9CEEA}" type="presParOf" srcId="{41D2B1DF-7AD0-4BE6-876F-303548621D94}" destId="{5B16CFC3-6A8D-4BAE-A6C3-224DCEF3EB6C}" srcOrd="0" destOrd="0" presId="urn:microsoft.com/office/officeart/2005/8/layout/hProcess11"/>
    <dgm:cxn modelId="{80A01712-5CED-4B19-A7AF-B32E5284AFC7}" type="presParOf" srcId="{41D2B1DF-7AD0-4BE6-876F-303548621D94}" destId="{FE963BDB-9D1F-4C3B-A893-701182006D4E}" srcOrd="1" destOrd="0" presId="urn:microsoft.com/office/officeart/2005/8/layout/hProcess11"/>
    <dgm:cxn modelId="{E35192F4-A31B-486E-8515-8B8A45D41C76}" type="presParOf" srcId="{41D2B1DF-7AD0-4BE6-876F-303548621D94}" destId="{F8DEEC7D-8819-4F09-9D5A-73928C221EFD}" srcOrd="2" destOrd="0" presId="urn:microsoft.com/office/officeart/2005/8/layout/hProcess11"/>
    <dgm:cxn modelId="{BD6CD5C4-401E-4A54-AB64-E923DEF66827}" type="presParOf" srcId="{7F521969-99C6-41F4-BAF2-CE62706B39F3}" destId="{285F9E47-F1F5-4C98-84D3-959B0EB83094}" srcOrd="3" destOrd="0" presId="urn:microsoft.com/office/officeart/2005/8/layout/hProcess11"/>
    <dgm:cxn modelId="{417766DD-9BD3-4F40-9404-B3D66B65EC6A}" type="presParOf" srcId="{7F521969-99C6-41F4-BAF2-CE62706B39F3}" destId="{617C0166-E5EE-43AB-8E59-8F17B459BC54}" srcOrd="4" destOrd="0" presId="urn:microsoft.com/office/officeart/2005/8/layout/hProcess11"/>
    <dgm:cxn modelId="{0C0750B1-0AB6-41F1-BA2A-1B13FB3B3A4D}" type="presParOf" srcId="{617C0166-E5EE-43AB-8E59-8F17B459BC54}" destId="{7E29F5A3-58F4-4DFC-AED6-66FD9317199D}" srcOrd="0" destOrd="0" presId="urn:microsoft.com/office/officeart/2005/8/layout/hProcess11"/>
    <dgm:cxn modelId="{844F6445-881A-435A-A86F-50A09AA1CA90}" type="presParOf" srcId="{617C0166-E5EE-43AB-8E59-8F17B459BC54}" destId="{39EE5D56-8208-433D-8E45-7B8B1E74A6D6}" srcOrd="1" destOrd="0" presId="urn:microsoft.com/office/officeart/2005/8/layout/hProcess11"/>
    <dgm:cxn modelId="{9623297C-BCDC-4080-9546-BB91CB679998}" type="presParOf" srcId="{617C0166-E5EE-43AB-8E59-8F17B459BC54}" destId="{6F0B3541-5884-478C-97F9-8484F05D4C8B}" srcOrd="2" destOrd="0" presId="urn:microsoft.com/office/officeart/2005/8/layout/hProcess11"/>
    <dgm:cxn modelId="{297759AC-9108-4287-BABE-C79F3A26C6E6}" type="presParOf" srcId="{7F521969-99C6-41F4-BAF2-CE62706B39F3}" destId="{4F8BDC01-83A4-4750-A6F2-0D9AF0E5DF13}" srcOrd="5" destOrd="0" presId="urn:microsoft.com/office/officeart/2005/8/layout/hProcess11"/>
    <dgm:cxn modelId="{E27A4D1A-99B4-4DCF-8D18-80C029540D0F}" type="presParOf" srcId="{7F521969-99C6-41F4-BAF2-CE62706B39F3}" destId="{92AAF293-D70E-4D68-84C9-68ACA53BD266}" srcOrd="6" destOrd="0" presId="urn:microsoft.com/office/officeart/2005/8/layout/hProcess11"/>
    <dgm:cxn modelId="{825E04F4-864F-4916-8875-0B62FB76B33F}" type="presParOf" srcId="{92AAF293-D70E-4D68-84C9-68ACA53BD266}" destId="{66C85D44-19B7-4A6E-B4F5-C535D54DA967}" srcOrd="0" destOrd="0" presId="urn:microsoft.com/office/officeart/2005/8/layout/hProcess11"/>
    <dgm:cxn modelId="{F3E1DA87-408E-4FE7-85D9-332E6C83178A}" type="presParOf" srcId="{92AAF293-D70E-4D68-84C9-68ACA53BD266}" destId="{C5E654E5-1BD1-4956-988A-A5D0F742D6BF}" srcOrd="1" destOrd="0" presId="urn:microsoft.com/office/officeart/2005/8/layout/hProcess11"/>
    <dgm:cxn modelId="{1C5051D7-9337-493B-83AD-A86B09442DDC}" type="presParOf" srcId="{92AAF293-D70E-4D68-84C9-68ACA53BD266}" destId="{3F36C20D-3A5E-4366-9C58-7742D4E755D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0C4D26-D372-4033-AFBE-FDC1E2AA196E}" type="doc">
      <dgm:prSet loTypeId="urn:microsoft.com/office/officeart/2005/8/layout/vList2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A92DCDDE-8511-492D-AD7A-0B45E40E9AE4}">
      <dgm:prSet phldrT="[テキスト]" custT="1"/>
      <dgm:spPr/>
      <dgm:t>
        <a:bodyPr/>
        <a:lstStyle/>
        <a:p>
          <a:r>
            <a:rPr lang="ja-JP" altLang="en-US" sz="2400" dirty="0"/>
            <a:t>オリジナルの診断プログラムの開発</a:t>
          </a:r>
          <a:endParaRPr kumimoji="1" lang="ja-JP" altLang="en-US" sz="2400" dirty="0"/>
        </a:p>
      </dgm:t>
    </dgm:pt>
    <dgm:pt modelId="{2C3F662C-EB7B-41A4-B4EC-2300F205112B}" type="parTrans" cxnId="{D145324C-2B40-4119-AA25-5CFAAEEB12F5}">
      <dgm:prSet/>
      <dgm:spPr/>
      <dgm:t>
        <a:bodyPr/>
        <a:lstStyle/>
        <a:p>
          <a:endParaRPr kumimoji="1" lang="ja-JP" altLang="en-US" sz="1800"/>
        </a:p>
      </dgm:t>
    </dgm:pt>
    <dgm:pt modelId="{5C3EC7CD-1342-4178-B558-9974A3EC7FDD}" type="sibTrans" cxnId="{D145324C-2B40-4119-AA25-5CFAAEEB12F5}">
      <dgm:prSet/>
      <dgm:spPr/>
      <dgm:t>
        <a:bodyPr/>
        <a:lstStyle/>
        <a:p>
          <a:endParaRPr kumimoji="1" lang="ja-JP" altLang="en-US" sz="1800"/>
        </a:p>
      </dgm:t>
    </dgm:pt>
    <dgm:pt modelId="{21A8726A-F870-4E61-BDD5-2586F2336DFA}">
      <dgm:prSet custT="1"/>
      <dgm:spPr/>
      <dgm:t>
        <a:bodyPr/>
        <a:lstStyle/>
        <a:p>
          <a:r>
            <a:rPr lang="ja-JP" altLang="en-US" sz="2200" b="0" dirty="0"/>
            <a:t>スキルカテゴリの追加、出題問題のアレンジなど</a:t>
          </a:r>
          <a:endParaRPr lang="en-US" altLang="ja-JP" sz="2200" b="0" dirty="0"/>
        </a:p>
      </dgm:t>
    </dgm:pt>
    <dgm:pt modelId="{E957882A-117E-4CFF-BF03-027089C681FF}" type="parTrans" cxnId="{3EC79085-9AC0-4E1C-91E1-C65D81729166}">
      <dgm:prSet/>
      <dgm:spPr/>
      <dgm:t>
        <a:bodyPr/>
        <a:lstStyle/>
        <a:p>
          <a:endParaRPr kumimoji="1" lang="ja-JP" altLang="en-US" sz="1800"/>
        </a:p>
      </dgm:t>
    </dgm:pt>
    <dgm:pt modelId="{0AEA01E3-46E8-40A7-9C52-E6D43A56AC83}" type="sibTrans" cxnId="{3EC79085-9AC0-4E1C-91E1-C65D81729166}">
      <dgm:prSet/>
      <dgm:spPr/>
      <dgm:t>
        <a:bodyPr/>
        <a:lstStyle/>
        <a:p>
          <a:endParaRPr kumimoji="1" lang="ja-JP" altLang="en-US" sz="1800"/>
        </a:p>
      </dgm:t>
    </dgm:pt>
    <dgm:pt modelId="{24EA9A71-9A94-43A8-89E2-D321CF5C4A5A}">
      <dgm:prSet custT="1"/>
      <dgm:spPr/>
      <dgm:t>
        <a:bodyPr/>
        <a:lstStyle/>
        <a:p>
          <a:r>
            <a:rPr lang="ja-JP" altLang="en-US" sz="2400" dirty="0"/>
            <a:t>登録者情報の入力設計カスタマイズ</a:t>
          </a:r>
          <a:endParaRPr lang="en-US" altLang="ja-JP" sz="2400" dirty="0"/>
        </a:p>
      </dgm:t>
    </dgm:pt>
    <dgm:pt modelId="{83766592-3070-4294-BD37-5CDF7CCBA63A}" type="parTrans" cxnId="{C0FBF0AF-3BF3-4368-8538-0502D34A3D7C}">
      <dgm:prSet/>
      <dgm:spPr/>
      <dgm:t>
        <a:bodyPr/>
        <a:lstStyle/>
        <a:p>
          <a:endParaRPr kumimoji="1" lang="ja-JP" altLang="en-US" sz="1800"/>
        </a:p>
      </dgm:t>
    </dgm:pt>
    <dgm:pt modelId="{28832180-B72E-413A-AFD9-BF27D4F86E76}" type="sibTrans" cxnId="{C0FBF0AF-3BF3-4368-8538-0502D34A3D7C}">
      <dgm:prSet/>
      <dgm:spPr/>
      <dgm:t>
        <a:bodyPr/>
        <a:lstStyle/>
        <a:p>
          <a:endParaRPr kumimoji="1" lang="ja-JP" altLang="en-US" sz="1800"/>
        </a:p>
      </dgm:t>
    </dgm:pt>
    <dgm:pt modelId="{6726635B-1C07-469F-B6BD-7D25B1658E31}">
      <dgm:prSet custT="1"/>
      <dgm:spPr/>
      <dgm:t>
        <a:bodyPr/>
        <a:lstStyle/>
        <a:p>
          <a:r>
            <a:rPr lang="ja-JP" altLang="en-US" sz="2200" b="0" dirty="0"/>
            <a:t>自己紹介用の動画の登録など</a:t>
          </a:r>
          <a:endParaRPr lang="en-US" altLang="ja-JP" sz="2200" b="0" dirty="0"/>
        </a:p>
      </dgm:t>
    </dgm:pt>
    <dgm:pt modelId="{055AA3DE-D354-4D2E-AD8C-F4CBB2BE54DA}" type="parTrans" cxnId="{66811F37-7899-47B0-AA00-F37DCD333BE3}">
      <dgm:prSet/>
      <dgm:spPr/>
      <dgm:t>
        <a:bodyPr/>
        <a:lstStyle/>
        <a:p>
          <a:endParaRPr kumimoji="1" lang="ja-JP" altLang="en-US" sz="1800"/>
        </a:p>
      </dgm:t>
    </dgm:pt>
    <dgm:pt modelId="{9D540935-A4E1-428E-B37B-FE9B8888D0C1}" type="sibTrans" cxnId="{66811F37-7899-47B0-AA00-F37DCD333BE3}">
      <dgm:prSet/>
      <dgm:spPr/>
      <dgm:t>
        <a:bodyPr/>
        <a:lstStyle/>
        <a:p>
          <a:endParaRPr kumimoji="1" lang="ja-JP" altLang="en-US" sz="1800"/>
        </a:p>
      </dgm:t>
    </dgm:pt>
    <dgm:pt modelId="{D56346B8-C956-426C-A6B5-6EF5756246C8}" type="pres">
      <dgm:prSet presAssocID="{0C0C4D26-D372-4033-AFBE-FDC1E2AA196E}" presName="linear" presStyleCnt="0">
        <dgm:presLayoutVars>
          <dgm:animLvl val="lvl"/>
          <dgm:resizeHandles val="exact"/>
        </dgm:presLayoutVars>
      </dgm:prSet>
      <dgm:spPr/>
    </dgm:pt>
    <dgm:pt modelId="{E67246BF-5D49-4948-96E5-9C1BC76ABEB0}" type="pres">
      <dgm:prSet presAssocID="{A92DCDDE-8511-492D-AD7A-0B45E40E9AE4}" presName="parentText" presStyleLbl="node1" presStyleIdx="0" presStyleCnt="2" custLinFactNeighborX="1005" custLinFactNeighborY="-12244">
        <dgm:presLayoutVars>
          <dgm:chMax val="0"/>
          <dgm:bulletEnabled val="1"/>
        </dgm:presLayoutVars>
      </dgm:prSet>
      <dgm:spPr/>
    </dgm:pt>
    <dgm:pt modelId="{65F65BAE-A0B8-412C-8713-BE027E735921}" type="pres">
      <dgm:prSet presAssocID="{A92DCDDE-8511-492D-AD7A-0B45E40E9AE4}" presName="childText" presStyleLbl="revTx" presStyleIdx="0" presStyleCnt="2">
        <dgm:presLayoutVars>
          <dgm:bulletEnabled val="1"/>
        </dgm:presLayoutVars>
      </dgm:prSet>
      <dgm:spPr/>
    </dgm:pt>
    <dgm:pt modelId="{E15A3203-1F36-4943-B557-7ABE42DD2209}" type="pres">
      <dgm:prSet presAssocID="{24EA9A71-9A94-43A8-89E2-D321CF5C4A5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510D5A9-EA2F-45FA-AE77-2B0D05A5DBF8}" type="pres">
      <dgm:prSet presAssocID="{24EA9A71-9A94-43A8-89E2-D321CF5C4A5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ED6BFC10-5509-4013-8FD1-C4F157113FF3}" type="presOf" srcId="{24EA9A71-9A94-43A8-89E2-D321CF5C4A5A}" destId="{E15A3203-1F36-4943-B557-7ABE42DD2209}" srcOrd="0" destOrd="0" presId="urn:microsoft.com/office/officeart/2005/8/layout/vList2"/>
    <dgm:cxn modelId="{66811F37-7899-47B0-AA00-F37DCD333BE3}" srcId="{24EA9A71-9A94-43A8-89E2-D321CF5C4A5A}" destId="{6726635B-1C07-469F-B6BD-7D25B1658E31}" srcOrd="0" destOrd="0" parTransId="{055AA3DE-D354-4D2E-AD8C-F4CBB2BE54DA}" sibTransId="{9D540935-A4E1-428E-B37B-FE9B8888D0C1}"/>
    <dgm:cxn modelId="{D145324C-2B40-4119-AA25-5CFAAEEB12F5}" srcId="{0C0C4D26-D372-4033-AFBE-FDC1E2AA196E}" destId="{A92DCDDE-8511-492D-AD7A-0B45E40E9AE4}" srcOrd="0" destOrd="0" parTransId="{2C3F662C-EB7B-41A4-B4EC-2300F205112B}" sibTransId="{5C3EC7CD-1342-4178-B558-9974A3EC7FDD}"/>
    <dgm:cxn modelId="{3EC79085-9AC0-4E1C-91E1-C65D81729166}" srcId="{A92DCDDE-8511-492D-AD7A-0B45E40E9AE4}" destId="{21A8726A-F870-4E61-BDD5-2586F2336DFA}" srcOrd="0" destOrd="0" parTransId="{E957882A-117E-4CFF-BF03-027089C681FF}" sibTransId="{0AEA01E3-46E8-40A7-9C52-E6D43A56AC83}"/>
    <dgm:cxn modelId="{3F299B90-2D1E-45B1-A016-2D3DE8BD5271}" type="presOf" srcId="{6726635B-1C07-469F-B6BD-7D25B1658E31}" destId="{B510D5A9-EA2F-45FA-AE77-2B0D05A5DBF8}" srcOrd="0" destOrd="0" presId="urn:microsoft.com/office/officeart/2005/8/layout/vList2"/>
    <dgm:cxn modelId="{C0FBF0AF-3BF3-4368-8538-0502D34A3D7C}" srcId="{0C0C4D26-D372-4033-AFBE-FDC1E2AA196E}" destId="{24EA9A71-9A94-43A8-89E2-D321CF5C4A5A}" srcOrd="1" destOrd="0" parTransId="{83766592-3070-4294-BD37-5CDF7CCBA63A}" sibTransId="{28832180-B72E-413A-AFD9-BF27D4F86E76}"/>
    <dgm:cxn modelId="{93A4B2BA-3527-4BC6-8B90-BC2D671A4373}" type="presOf" srcId="{0C0C4D26-D372-4033-AFBE-FDC1E2AA196E}" destId="{D56346B8-C956-426C-A6B5-6EF5756246C8}" srcOrd="0" destOrd="0" presId="urn:microsoft.com/office/officeart/2005/8/layout/vList2"/>
    <dgm:cxn modelId="{C0030EBE-84E9-476A-9E30-0A8E466C8898}" type="presOf" srcId="{A92DCDDE-8511-492D-AD7A-0B45E40E9AE4}" destId="{E67246BF-5D49-4948-96E5-9C1BC76ABEB0}" srcOrd="0" destOrd="0" presId="urn:microsoft.com/office/officeart/2005/8/layout/vList2"/>
    <dgm:cxn modelId="{713079F6-148C-4C7B-A65E-D5EA28845B0E}" type="presOf" srcId="{21A8726A-F870-4E61-BDD5-2586F2336DFA}" destId="{65F65BAE-A0B8-412C-8713-BE027E735921}" srcOrd="0" destOrd="0" presId="urn:microsoft.com/office/officeart/2005/8/layout/vList2"/>
    <dgm:cxn modelId="{1841068E-5423-4F6E-9379-E30EC5CA2840}" type="presParOf" srcId="{D56346B8-C956-426C-A6B5-6EF5756246C8}" destId="{E67246BF-5D49-4948-96E5-9C1BC76ABEB0}" srcOrd="0" destOrd="0" presId="urn:microsoft.com/office/officeart/2005/8/layout/vList2"/>
    <dgm:cxn modelId="{A34F1779-F2AA-4D67-B467-C9CB117B1DDD}" type="presParOf" srcId="{D56346B8-C956-426C-A6B5-6EF5756246C8}" destId="{65F65BAE-A0B8-412C-8713-BE027E735921}" srcOrd="1" destOrd="0" presId="urn:microsoft.com/office/officeart/2005/8/layout/vList2"/>
    <dgm:cxn modelId="{BE778F5E-040F-4FAE-B85A-C8AAA1D46643}" type="presParOf" srcId="{D56346B8-C956-426C-A6B5-6EF5756246C8}" destId="{E15A3203-1F36-4943-B557-7ABE42DD2209}" srcOrd="2" destOrd="0" presId="urn:microsoft.com/office/officeart/2005/8/layout/vList2"/>
    <dgm:cxn modelId="{6A432C6A-7B91-415A-924C-0702D4FCA716}" type="presParOf" srcId="{D56346B8-C956-426C-A6B5-6EF5756246C8}" destId="{B510D5A9-EA2F-45FA-AE77-2B0D05A5DBF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03CD0A-FD4F-479A-BE55-48BE686CD06F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10667A39-8EF5-4B5F-A91A-462A33AA404A}">
      <dgm:prSet custT="1"/>
      <dgm:spPr/>
      <dgm:t>
        <a:bodyPr/>
        <a:lstStyle/>
        <a:p>
          <a:r>
            <a:rPr kumimoji="1" lang="ja-JP" altLang="en-US" sz="2400" dirty="0"/>
            <a:t>カテゴリの追加</a:t>
          </a:r>
          <a:endParaRPr lang="ja-JP" altLang="en-US" sz="2400" dirty="0"/>
        </a:p>
      </dgm:t>
    </dgm:pt>
    <dgm:pt modelId="{8048ABA3-DED1-4B09-A839-9E092AC20DCD}" type="parTrans" cxnId="{64EA32EA-B469-4E71-BCEE-7C424995291D}">
      <dgm:prSet/>
      <dgm:spPr/>
      <dgm:t>
        <a:bodyPr/>
        <a:lstStyle/>
        <a:p>
          <a:endParaRPr kumimoji="1" lang="ja-JP" altLang="en-US"/>
        </a:p>
      </dgm:t>
    </dgm:pt>
    <dgm:pt modelId="{0A5EA56A-AEF1-47B3-A776-103E23093307}" type="sibTrans" cxnId="{64EA32EA-B469-4E71-BCEE-7C424995291D}">
      <dgm:prSet/>
      <dgm:spPr/>
      <dgm:t>
        <a:bodyPr/>
        <a:lstStyle/>
        <a:p>
          <a:endParaRPr kumimoji="1" lang="ja-JP" altLang="en-US"/>
        </a:p>
      </dgm:t>
    </dgm:pt>
    <dgm:pt modelId="{25C85898-32EC-473E-9323-14F5DE00CFCE}">
      <dgm:prSet custT="1"/>
      <dgm:spPr/>
      <dgm:t>
        <a:bodyPr/>
        <a:lstStyle/>
        <a:p>
          <a:r>
            <a:rPr kumimoji="1" lang="ja-JP" altLang="en-US" sz="2200" b="0" dirty="0"/>
            <a:t>ドイツ語カテゴリの追加</a:t>
          </a:r>
          <a:endParaRPr lang="ja-JP" altLang="en-US" sz="2200" b="0" dirty="0"/>
        </a:p>
      </dgm:t>
    </dgm:pt>
    <dgm:pt modelId="{143F1BAE-6496-4083-AEAB-FF18E293DC8F}" type="parTrans" cxnId="{5C73834C-C4BB-4103-8A18-513D2A8BC750}">
      <dgm:prSet/>
      <dgm:spPr/>
      <dgm:t>
        <a:bodyPr/>
        <a:lstStyle/>
        <a:p>
          <a:endParaRPr kumimoji="1" lang="ja-JP" altLang="en-US"/>
        </a:p>
      </dgm:t>
    </dgm:pt>
    <dgm:pt modelId="{EB96BF93-8D74-40A6-928D-B5F5AD4A7734}" type="sibTrans" cxnId="{5C73834C-C4BB-4103-8A18-513D2A8BC750}">
      <dgm:prSet/>
      <dgm:spPr/>
      <dgm:t>
        <a:bodyPr/>
        <a:lstStyle/>
        <a:p>
          <a:endParaRPr kumimoji="1" lang="ja-JP" altLang="en-US"/>
        </a:p>
      </dgm:t>
    </dgm:pt>
    <dgm:pt modelId="{9AEC8BD4-9FDC-49A1-9303-E6A370F649D8}">
      <dgm:prSet custT="1"/>
      <dgm:spPr/>
      <dgm:t>
        <a:bodyPr/>
        <a:lstStyle/>
        <a:p>
          <a:r>
            <a:rPr kumimoji="1" lang="ja-JP" altLang="en-US" sz="2400"/>
            <a:t>入力画面の設計変更</a:t>
          </a:r>
          <a:endParaRPr lang="ja-JP" altLang="en-US" sz="2400"/>
        </a:p>
      </dgm:t>
    </dgm:pt>
    <dgm:pt modelId="{F3D091F3-D4BD-4967-9D1B-6F8061E553E8}" type="parTrans" cxnId="{88EAEE28-3018-4FBF-B4C3-655BB301DCE1}">
      <dgm:prSet/>
      <dgm:spPr/>
      <dgm:t>
        <a:bodyPr/>
        <a:lstStyle/>
        <a:p>
          <a:endParaRPr kumimoji="1" lang="ja-JP" altLang="en-US"/>
        </a:p>
      </dgm:t>
    </dgm:pt>
    <dgm:pt modelId="{2AD9A58D-86DF-4B02-BD69-E8F573CB4D5B}" type="sibTrans" cxnId="{88EAEE28-3018-4FBF-B4C3-655BB301DCE1}">
      <dgm:prSet/>
      <dgm:spPr/>
      <dgm:t>
        <a:bodyPr/>
        <a:lstStyle/>
        <a:p>
          <a:endParaRPr kumimoji="1" lang="ja-JP" altLang="en-US"/>
        </a:p>
      </dgm:t>
    </dgm:pt>
    <dgm:pt modelId="{621294FC-55CD-4EDE-8C35-0650EA61416A}">
      <dgm:prSet custT="1"/>
      <dgm:spPr/>
      <dgm:t>
        <a:bodyPr/>
        <a:lstStyle/>
        <a:p>
          <a:r>
            <a:rPr kumimoji="1" lang="ja-JP" altLang="en-US" sz="2200" b="0" dirty="0"/>
            <a:t>スピーキングファイルの転送</a:t>
          </a:r>
          <a:endParaRPr lang="ja-JP" altLang="en-US" sz="2200" b="0" dirty="0"/>
        </a:p>
      </dgm:t>
    </dgm:pt>
    <dgm:pt modelId="{4F5545A1-06E5-421B-9773-62B5F852826C}" type="parTrans" cxnId="{5A1E172B-B1AC-4C50-AA39-B22B7910F4F6}">
      <dgm:prSet/>
      <dgm:spPr/>
      <dgm:t>
        <a:bodyPr/>
        <a:lstStyle/>
        <a:p>
          <a:endParaRPr kumimoji="1" lang="ja-JP" altLang="en-US"/>
        </a:p>
      </dgm:t>
    </dgm:pt>
    <dgm:pt modelId="{7F779A12-38D6-4702-B2C1-C92E5C8AE304}" type="sibTrans" cxnId="{5A1E172B-B1AC-4C50-AA39-B22B7910F4F6}">
      <dgm:prSet/>
      <dgm:spPr/>
      <dgm:t>
        <a:bodyPr/>
        <a:lstStyle/>
        <a:p>
          <a:endParaRPr kumimoji="1" lang="ja-JP" altLang="en-US"/>
        </a:p>
      </dgm:t>
    </dgm:pt>
    <dgm:pt modelId="{381630BB-686B-44B6-B138-5A5C0B41A9D6}">
      <dgm:prSet custT="1"/>
      <dgm:spPr/>
      <dgm:t>
        <a:bodyPr/>
        <a:lstStyle/>
        <a:p>
          <a:r>
            <a:rPr kumimoji="1" lang="ja-JP" altLang="en-US" sz="2400"/>
            <a:t>診断テストの追加</a:t>
          </a:r>
          <a:endParaRPr lang="ja-JP" altLang="en-US" sz="2400"/>
        </a:p>
      </dgm:t>
    </dgm:pt>
    <dgm:pt modelId="{2728D79C-C02F-4041-8261-459837E17DE8}" type="parTrans" cxnId="{208B67DA-75ED-4DB5-8062-680C3472CB36}">
      <dgm:prSet/>
      <dgm:spPr/>
      <dgm:t>
        <a:bodyPr/>
        <a:lstStyle/>
        <a:p>
          <a:endParaRPr kumimoji="1" lang="ja-JP" altLang="en-US"/>
        </a:p>
      </dgm:t>
    </dgm:pt>
    <dgm:pt modelId="{21173EE2-277D-48A8-BC5C-DC5DEE00DD4F}" type="sibTrans" cxnId="{208B67DA-75ED-4DB5-8062-680C3472CB36}">
      <dgm:prSet/>
      <dgm:spPr/>
      <dgm:t>
        <a:bodyPr/>
        <a:lstStyle/>
        <a:p>
          <a:endParaRPr kumimoji="1" lang="ja-JP" altLang="en-US"/>
        </a:p>
      </dgm:t>
    </dgm:pt>
    <dgm:pt modelId="{43027073-231D-4465-9829-5147B01BC23E}">
      <dgm:prSet custT="1"/>
      <dgm:spPr/>
      <dgm:t>
        <a:bodyPr/>
        <a:lstStyle/>
        <a:p>
          <a:r>
            <a:rPr kumimoji="1" lang="ja-JP" altLang="en-US" sz="2200" b="0" dirty="0"/>
            <a:t>ヒアリングテストの追加</a:t>
          </a:r>
          <a:endParaRPr lang="ja-JP" altLang="en-US" sz="2200" b="0" dirty="0"/>
        </a:p>
      </dgm:t>
    </dgm:pt>
    <dgm:pt modelId="{A31A0FE2-76E2-4F19-A15B-430195D91323}" type="parTrans" cxnId="{B6EC7AD7-5461-48ED-A532-801B408BDB60}">
      <dgm:prSet/>
      <dgm:spPr/>
      <dgm:t>
        <a:bodyPr/>
        <a:lstStyle/>
        <a:p>
          <a:endParaRPr kumimoji="1" lang="ja-JP" altLang="en-US"/>
        </a:p>
      </dgm:t>
    </dgm:pt>
    <dgm:pt modelId="{F442CCE7-23A9-4417-8AB6-62472C78846D}" type="sibTrans" cxnId="{B6EC7AD7-5461-48ED-A532-801B408BDB60}">
      <dgm:prSet/>
      <dgm:spPr/>
      <dgm:t>
        <a:bodyPr/>
        <a:lstStyle/>
        <a:p>
          <a:endParaRPr kumimoji="1" lang="ja-JP" altLang="en-US"/>
        </a:p>
      </dgm:t>
    </dgm:pt>
    <dgm:pt modelId="{847E0B5F-96AB-4B50-A908-98ABF203D0A4}">
      <dgm:prSet custT="1"/>
      <dgm:spPr/>
      <dgm:t>
        <a:bodyPr/>
        <a:lstStyle/>
        <a:p>
          <a:r>
            <a:rPr kumimoji="1" lang="ja-JP" altLang="en-US" sz="2200" b="0" dirty="0"/>
            <a:t>スピーキングテストの追加</a:t>
          </a:r>
          <a:endParaRPr lang="ja-JP" altLang="en-US" sz="2200" b="0" dirty="0"/>
        </a:p>
      </dgm:t>
    </dgm:pt>
    <dgm:pt modelId="{FCB288A1-1DA8-426C-97F9-BB06C696DB62}" type="parTrans" cxnId="{19DD4D3A-AFB1-4093-BB10-F0199E4B5709}">
      <dgm:prSet/>
      <dgm:spPr/>
      <dgm:t>
        <a:bodyPr/>
        <a:lstStyle/>
        <a:p>
          <a:endParaRPr kumimoji="1" lang="ja-JP" altLang="en-US"/>
        </a:p>
      </dgm:t>
    </dgm:pt>
    <dgm:pt modelId="{BFAF2D5E-E1E6-4F01-B6E7-97BF8B0170E5}" type="sibTrans" cxnId="{19DD4D3A-AFB1-4093-BB10-F0199E4B5709}">
      <dgm:prSet/>
      <dgm:spPr/>
      <dgm:t>
        <a:bodyPr/>
        <a:lstStyle/>
        <a:p>
          <a:endParaRPr kumimoji="1" lang="ja-JP" altLang="en-US"/>
        </a:p>
      </dgm:t>
    </dgm:pt>
    <dgm:pt modelId="{B8C57973-E4C4-4C96-B69C-EF94397987FF}" type="pres">
      <dgm:prSet presAssocID="{1403CD0A-FD4F-479A-BE55-48BE686CD06F}" presName="linear" presStyleCnt="0">
        <dgm:presLayoutVars>
          <dgm:dir/>
          <dgm:animLvl val="lvl"/>
          <dgm:resizeHandles val="exact"/>
        </dgm:presLayoutVars>
      </dgm:prSet>
      <dgm:spPr/>
    </dgm:pt>
    <dgm:pt modelId="{1B513EAC-B7A0-4598-B7DC-4B4A30372EC1}" type="pres">
      <dgm:prSet presAssocID="{10667A39-8EF5-4B5F-A91A-462A33AA404A}" presName="parentLin" presStyleCnt="0"/>
      <dgm:spPr/>
    </dgm:pt>
    <dgm:pt modelId="{851F6D98-A089-49DB-91AC-9A5A7CBCC27C}" type="pres">
      <dgm:prSet presAssocID="{10667A39-8EF5-4B5F-A91A-462A33AA404A}" presName="parentLeftMargin" presStyleLbl="node1" presStyleIdx="0" presStyleCnt="3"/>
      <dgm:spPr/>
    </dgm:pt>
    <dgm:pt modelId="{3528019C-A069-4659-A250-8B254F28FF91}" type="pres">
      <dgm:prSet presAssocID="{10667A39-8EF5-4B5F-A91A-462A33AA404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DF33C04-DA8B-40AD-AFFC-139DB45F8DD3}" type="pres">
      <dgm:prSet presAssocID="{10667A39-8EF5-4B5F-A91A-462A33AA404A}" presName="negativeSpace" presStyleCnt="0"/>
      <dgm:spPr/>
    </dgm:pt>
    <dgm:pt modelId="{011AAE95-F3E5-462B-A22A-335CBE00D441}" type="pres">
      <dgm:prSet presAssocID="{10667A39-8EF5-4B5F-A91A-462A33AA404A}" presName="childText" presStyleLbl="conFgAcc1" presStyleIdx="0" presStyleCnt="3">
        <dgm:presLayoutVars>
          <dgm:bulletEnabled val="1"/>
        </dgm:presLayoutVars>
      </dgm:prSet>
      <dgm:spPr/>
    </dgm:pt>
    <dgm:pt modelId="{403414A3-4B3F-48D5-BA97-2BD3F5F6DD60}" type="pres">
      <dgm:prSet presAssocID="{0A5EA56A-AEF1-47B3-A776-103E23093307}" presName="spaceBetweenRectangles" presStyleCnt="0"/>
      <dgm:spPr/>
    </dgm:pt>
    <dgm:pt modelId="{EAAA00F2-729A-4C5E-BAD9-AC56D15E2CD8}" type="pres">
      <dgm:prSet presAssocID="{9AEC8BD4-9FDC-49A1-9303-E6A370F649D8}" presName="parentLin" presStyleCnt="0"/>
      <dgm:spPr/>
    </dgm:pt>
    <dgm:pt modelId="{BCB8D0EB-6B79-4CA1-94A5-78E7014656C1}" type="pres">
      <dgm:prSet presAssocID="{9AEC8BD4-9FDC-49A1-9303-E6A370F649D8}" presName="parentLeftMargin" presStyleLbl="node1" presStyleIdx="0" presStyleCnt="3"/>
      <dgm:spPr/>
    </dgm:pt>
    <dgm:pt modelId="{E3AA2E04-0F3B-4418-90CB-9CA8A044D452}" type="pres">
      <dgm:prSet presAssocID="{9AEC8BD4-9FDC-49A1-9303-E6A370F649D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6C90422-B2CC-46B8-B5F2-67F53B1A1EC7}" type="pres">
      <dgm:prSet presAssocID="{9AEC8BD4-9FDC-49A1-9303-E6A370F649D8}" presName="negativeSpace" presStyleCnt="0"/>
      <dgm:spPr/>
    </dgm:pt>
    <dgm:pt modelId="{94E49755-2282-41C5-8924-CB0AD7F2543D}" type="pres">
      <dgm:prSet presAssocID="{9AEC8BD4-9FDC-49A1-9303-E6A370F649D8}" presName="childText" presStyleLbl="conFgAcc1" presStyleIdx="1" presStyleCnt="3">
        <dgm:presLayoutVars>
          <dgm:bulletEnabled val="1"/>
        </dgm:presLayoutVars>
      </dgm:prSet>
      <dgm:spPr/>
    </dgm:pt>
    <dgm:pt modelId="{953440D5-278E-4EAF-AE55-B91B62FF0265}" type="pres">
      <dgm:prSet presAssocID="{2AD9A58D-86DF-4B02-BD69-E8F573CB4D5B}" presName="spaceBetweenRectangles" presStyleCnt="0"/>
      <dgm:spPr/>
    </dgm:pt>
    <dgm:pt modelId="{CCE35E0D-7076-4AAB-90CF-76E6A69BE143}" type="pres">
      <dgm:prSet presAssocID="{381630BB-686B-44B6-B138-5A5C0B41A9D6}" presName="parentLin" presStyleCnt="0"/>
      <dgm:spPr/>
    </dgm:pt>
    <dgm:pt modelId="{0CA59080-8D94-4CD2-B6E9-C0229B4514DA}" type="pres">
      <dgm:prSet presAssocID="{381630BB-686B-44B6-B138-5A5C0B41A9D6}" presName="parentLeftMargin" presStyleLbl="node1" presStyleIdx="1" presStyleCnt="3"/>
      <dgm:spPr/>
    </dgm:pt>
    <dgm:pt modelId="{2997F13A-1BA8-4207-BDE4-C02E7DEDE241}" type="pres">
      <dgm:prSet presAssocID="{381630BB-686B-44B6-B138-5A5C0B41A9D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9431FA5-82FF-4C90-A068-77D642AEC667}" type="pres">
      <dgm:prSet presAssocID="{381630BB-686B-44B6-B138-5A5C0B41A9D6}" presName="negativeSpace" presStyleCnt="0"/>
      <dgm:spPr/>
    </dgm:pt>
    <dgm:pt modelId="{B04817BC-8AA2-4B2A-88BC-0FC25738EA87}" type="pres">
      <dgm:prSet presAssocID="{381630BB-686B-44B6-B138-5A5C0B41A9D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8EAEE28-3018-4FBF-B4C3-655BB301DCE1}" srcId="{1403CD0A-FD4F-479A-BE55-48BE686CD06F}" destId="{9AEC8BD4-9FDC-49A1-9303-E6A370F649D8}" srcOrd="1" destOrd="0" parTransId="{F3D091F3-D4BD-4967-9D1B-6F8061E553E8}" sibTransId="{2AD9A58D-86DF-4B02-BD69-E8F573CB4D5B}"/>
    <dgm:cxn modelId="{5A1E172B-B1AC-4C50-AA39-B22B7910F4F6}" srcId="{9AEC8BD4-9FDC-49A1-9303-E6A370F649D8}" destId="{621294FC-55CD-4EDE-8C35-0650EA61416A}" srcOrd="0" destOrd="0" parTransId="{4F5545A1-06E5-421B-9773-62B5F852826C}" sibTransId="{7F779A12-38D6-4702-B2C1-C92E5C8AE304}"/>
    <dgm:cxn modelId="{19DD4D3A-AFB1-4093-BB10-F0199E4B5709}" srcId="{381630BB-686B-44B6-B138-5A5C0B41A9D6}" destId="{847E0B5F-96AB-4B50-A908-98ABF203D0A4}" srcOrd="1" destOrd="0" parTransId="{FCB288A1-1DA8-426C-97F9-BB06C696DB62}" sibTransId="{BFAF2D5E-E1E6-4F01-B6E7-97BF8B0170E5}"/>
    <dgm:cxn modelId="{EF9FDF41-30A1-432F-BD89-837E69B8BFEC}" type="presOf" srcId="{1403CD0A-FD4F-479A-BE55-48BE686CD06F}" destId="{B8C57973-E4C4-4C96-B69C-EF94397987FF}" srcOrd="0" destOrd="0" presId="urn:microsoft.com/office/officeart/2005/8/layout/list1"/>
    <dgm:cxn modelId="{5C73834C-C4BB-4103-8A18-513D2A8BC750}" srcId="{10667A39-8EF5-4B5F-A91A-462A33AA404A}" destId="{25C85898-32EC-473E-9323-14F5DE00CFCE}" srcOrd="0" destOrd="0" parTransId="{143F1BAE-6496-4083-AEAB-FF18E293DC8F}" sibTransId="{EB96BF93-8D74-40A6-928D-B5F5AD4A7734}"/>
    <dgm:cxn modelId="{F316CD51-F9D9-45FB-B320-ED8AC9605F99}" type="presOf" srcId="{847E0B5F-96AB-4B50-A908-98ABF203D0A4}" destId="{B04817BC-8AA2-4B2A-88BC-0FC25738EA87}" srcOrd="0" destOrd="1" presId="urn:microsoft.com/office/officeart/2005/8/layout/list1"/>
    <dgm:cxn modelId="{62E7EC74-C386-402B-952A-7EE793395C46}" type="presOf" srcId="{9AEC8BD4-9FDC-49A1-9303-E6A370F649D8}" destId="{E3AA2E04-0F3B-4418-90CB-9CA8A044D452}" srcOrd="1" destOrd="0" presId="urn:microsoft.com/office/officeart/2005/8/layout/list1"/>
    <dgm:cxn modelId="{833AE37E-EEE7-42FE-94D0-82C05D42758E}" type="presOf" srcId="{43027073-231D-4465-9829-5147B01BC23E}" destId="{B04817BC-8AA2-4B2A-88BC-0FC25738EA87}" srcOrd="0" destOrd="0" presId="urn:microsoft.com/office/officeart/2005/8/layout/list1"/>
    <dgm:cxn modelId="{769EB5A0-861D-4032-B367-9DA70452DA90}" type="presOf" srcId="{381630BB-686B-44B6-B138-5A5C0B41A9D6}" destId="{0CA59080-8D94-4CD2-B6E9-C0229B4514DA}" srcOrd="0" destOrd="0" presId="urn:microsoft.com/office/officeart/2005/8/layout/list1"/>
    <dgm:cxn modelId="{205BDCA1-F33C-40C9-8BD9-DBC1FD5B45C9}" type="presOf" srcId="{621294FC-55CD-4EDE-8C35-0650EA61416A}" destId="{94E49755-2282-41C5-8924-CB0AD7F2543D}" srcOrd="0" destOrd="0" presId="urn:microsoft.com/office/officeart/2005/8/layout/list1"/>
    <dgm:cxn modelId="{476871BB-5A00-4AFC-98B4-874D6F5CDE98}" type="presOf" srcId="{9AEC8BD4-9FDC-49A1-9303-E6A370F649D8}" destId="{BCB8D0EB-6B79-4CA1-94A5-78E7014656C1}" srcOrd="0" destOrd="0" presId="urn:microsoft.com/office/officeart/2005/8/layout/list1"/>
    <dgm:cxn modelId="{03B6E1D6-FD96-4C2F-A39A-E567EC1C4CF3}" type="presOf" srcId="{10667A39-8EF5-4B5F-A91A-462A33AA404A}" destId="{3528019C-A069-4659-A250-8B254F28FF91}" srcOrd="1" destOrd="0" presId="urn:microsoft.com/office/officeart/2005/8/layout/list1"/>
    <dgm:cxn modelId="{B6EC7AD7-5461-48ED-A532-801B408BDB60}" srcId="{381630BB-686B-44B6-B138-5A5C0B41A9D6}" destId="{43027073-231D-4465-9829-5147B01BC23E}" srcOrd="0" destOrd="0" parTransId="{A31A0FE2-76E2-4F19-A15B-430195D91323}" sibTransId="{F442CCE7-23A9-4417-8AB6-62472C78846D}"/>
    <dgm:cxn modelId="{208B67DA-75ED-4DB5-8062-680C3472CB36}" srcId="{1403CD0A-FD4F-479A-BE55-48BE686CD06F}" destId="{381630BB-686B-44B6-B138-5A5C0B41A9D6}" srcOrd="2" destOrd="0" parTransId="{2728D79C-C02F-4041-8261-459837E17DE8}" sibTransId="{21173EE2-277D-48A8-BC5C-DC5DEE00DD4F}"/>
    <dgm:cxn modelId="{64EA32EA-B469-4E71-BCEE-7C424995291D}" srcId="{1403CD0A-FD4F-479A-BE55-48BE686CD06F}" destId="{10667A39-8EF5-4B5F-A91A-462A33AA404A}" srcOrd="0" destOrd="0" parTransId="{8048ABA3-DED1-4B09-A839-9E092AC20DCD}" sibTransId="{0A5EA56A-AEF1-47B3-A776-103E23093307}"/>
    <dgm:cxn modelId="{C66207EC-6F05-4339-B1FD-F8D6A8381C27}" type="presOf" srcId="{10667A39-8EF5-4B5F-A91A-462A33AA404A}" destId="{851F6D98-A089-49DB-91AC-9A5A7CBCC27C}" srcOrd="0" destOrd="0" presId="urn:microsoft.com/office/officeart/2005/8/layout/list1"/>
    <dgm:cxn modelId="{8C9C73EC-24F2-4B46-B161-286F2CC72A56}" type="presOf" srcId="{25C85898-32EC-473E-9323-14F5DE00CFCE}" destId="{011AAE95-F3E5-462B-A22A-335CBE00D441}" srcOrd="0" destOrd="0" presId="urn:microsoft.com/office/officeart/2005/8/layout/list1"/>
    <dgm:cxn modelId="{4137DAFC-A440-40C5-99A0-D01BA1F2345B}" type="presOf" srcId="{381630BB-686B-44B6-B138-5A5C0B41A9D6}" destId="{2997F13A-1BA8-4207-BDE4-C02E7DEDE241}" srcOrd="1" destOrd="0" presId="urn:microsoft.com/office/officeart/2005/8/layout/list1"/>
    <dgm:cxn modelId="{B82F5417-09D3-4989-A3A7-1A4F2E7FDA96}" type="presParOf" srcId="{B8C57973-E4C4-4C96-B69C-EF94397987FF}" destId="{1B513EAC-B7A0-4598-B7DC-4B4A30372EC1}" srcOrd="0" destOrd="0" presId="urn:microsoft.com/office/officeart/2005/8/layout/list1"/>
    <dgm:cxn modelId="{E945C3C9-1B36-4F59-A512-729FB939616A}" type="presParOf" srcId="{1B513EAC-B7A0-4598-B7DC-4B4A30372EC1}" destId="{851F6D98-A089-49DB-91AC-9A5A7CBCC27C}" srcOrd="0" destOrd="0" presId="urn:microsoft.com/office/officeart/2005/8/layout/list1"/>
    <dgm:cxn modelId="{CC0E0B7E-1FA7-4543-B76C-E10A0B98177A}" type="presParOf" srcId="{1B513EAC-B7A0-4598-B7DC-4B4A30372EC1}" destId="{3528019C-A069-4659-A250-8B254F28FF91}" srcOrd="1" destOrd="0" presId="urn:microsoft.com/office/officeart/2005/8/layout/list1"/>
    <dgm:cxn modelId="{37259B22-AD0C-4C59-9C74-05736A0B2071}" type="presParOf" srcId="{B8C57973-E4C4-4C96-B69C-EF94397987FF}" destId="{BDF33C04-DA8B-40AD-AFFC-139DB45F8DD3}" srcOrd="1" destOrd="0" presId="urn:microsoft.com/office/officeart/2005/8/layout/list1"/>
    <dgm:cxn modelId="{52BCBE9B-7F3A-4F92-AC72-8F3346B61FA8}" type="presParOf" srcId="{B8C57973-E4C4-4C96-B69C-EF94397987FF}" destId="{011AAE95-F3E5-462B-A22A-335CBE00D441}" srcOrd="2" destOrd="0" presId="urn:microsoft.com/office/officeart/2005/8/layout/list1"/>
    <dgm:cxn modelId="{E061EFBE-E14A-4994-B375-ABFCE42229B0}" type="presParOf" srcId="{B8C57973-E4C4-4C96-B69C-EF94397987FF}" destId="{403414A3-4B3F-48D5-BA97-2BD3F5F6DD60}" srcOrd="3" destOrd="0" presId="urn:microsoft.com/office/officeart/2005/8/layout/list1"/>
    <dgm:cxn modelId="{7B0468DD-D73B-4F8D-A25F-A7832F5C3F80}" type="presParOf" srcId="{B8C57973-E4C4-4C96-B69C-EF94397987FF}" destId="{EAAA00F2-729A-4C5E-BAD9-AC56D15E2CD8}" srcOrd="4" destOrd="0" presId="urn:microsoft.com/office/officeart/2005/8/layout/list1"/>
    <dgm:cxn modelId="{F2868651-04D1-4A7D-97BA-090CC93D883C}" type="presParOf" srcId="{EAAA00F2-729A-4C5E-BAD9-AC56D15E2CD8}" destId="{BCB8D0EB-6B79-4CA1-94A5-78E7014656C1}" srcOrd="0" destOrd="0" presId="urn:microsoft.com/office/officeart/2005/8/layout/list1"/>
    <dgm:cxn modelId="{114B2DE2-D434-4518-AC27-CA671D8BB41B}" type="presParOf" srcId="{EAAA00F2-729A-4C5E-BAD9-AC56D15E2CD8}" destId="{E3AA2E04-0F3B-4418-90CB-9CA8A044D452}" srcOrd="1" destOrd="0" presId="urn:microsoft.com/office/officeart/2005/8/layout/list1"/>
    <dgm:cxn modelId="{617B1D98-8380-456D-B369-AA7A4D7B0D5C}" type="presParOf" srcId="{B8C57973-E4C4-4C96-B69C-EF94397987FF}" destId="{56C90422-B2CC-46B8-B5F2-67F53B1A1EC7}" srcOrd="5" destOrd="0" presId="urn:microsoft.com/office/officeart/2005/8/layout/list1"/>
    <dgm:cxn modelId="{8EC0B0BB-D078-4C03-B9CE-D8E61BA812A8}" type="presParOf" srcId="{B8C57973-E4C4-4C96-B69C-EF94397987FF}" destId="{94E49755-2282-41C5-8924-CB0AD7F2543D}" srcOrd="6" destOrd="0" presId="urn:microsoft.com/office/officeart/2005/8/layout/list1"/>
    <dgm:cxn modelId="{336F361B-E8A5-47BC-9A25-35EDFE15C8A1}" type="presParOf" srcId="{B8C57973-E4C4-4C96-B69C-EF94397987FF}" destId="{953440D5-278E-4EAF-AE55-B91B62FF0265}" srcOrd="7" destOrd="0" presId="urn:microsoft.com/office/officeart/2005/8/layout/list1"/>
    <dgm:cxn modelId="{DFAE60D7-6E2A-447F-A1FC-256A29DDB646}" type="presParOf" srcId="{B8C57973-E4C4-4C96-B69C-EF94397987FF}" destId="{CCE35E0D-7076-4AAB-90CF-76E6A69BE143}" srcOrd="8" destOrd="0" presId="urn:microsoft.com/office/officeart/2005/8/layout/list1"/>
    <dgm:cxn modelId="{86393493-D05A-4C4B-BC0E-17A2FEB8B9FB}" type="presParOf" srcId="{CCE35E0D-7076-4AAB-90CF-76E6A69BE143}" destId="{0CA59080-8D94-4CD2-B6E9-C0229B4514DA}" srcOrd="0" destOrd="0" presId="urn:microsoft.com/office/officeart/2005/8/layout/list1"/>
    <dgm:cxn modelId="{2795DEE3-EF86-4330-B48D-1412474F3AD0}" type="presParOf" srcId="{CCE35E0D-7076-4AAB-90CF-76E6A69BE143}" destId="{2997F13A-1BA8-4207-BDE4-C02E7DEDE241}" srcOrd="1" destOrd="0" presId="urn:microsoft.com/office/officeart/2005/8/layout/list1"/>
    <dgm:cxn modelId="{00EA8BB1-3E04-48E4-B26B-A96D02F88487}" type="presParOf" srcId="{B8C57973-E4C4-4C96-B69C-EF94397987FF}" destId="{59431FA5-82FF-4C90-A068-77D642AEC667}" srcOrd="9" destOrd="0" presId="urn:microsoft.com/office/officeart/2005/8/layout/list1"/>
    <dgm:cxn modelId="{D75C9258-2D11-4957-BC75-356C8DBC844A}" type="presParOf" srcId="{B8C57973-E4C4-4C96-B69C-EF94397987FF}" destId="{B04817BC-8AA2-4B2A-88BC-0FC25738EA8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794F05-76FC-4920-94EC-CE4E5D5D309E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364417C5-ADA6-436A-8673-4FBE34C979C9}">
      <dgm:prSet custT="1"/>
      <dgm:spPr/>
      <dgm:t>
        <a:bodyPr/>
        <a:lstStyle/>
        <a:p>
          <a:r>
            <a:rPr kumimoji="1" lang="ja-JP" altLang="en-US" sz="2400" dirty="0"/>
            <a:t>カテゴリの追加</a:t>
          </a:r>
          <a:endParaRPr lang="ja-JP" altLang="en-US" sz="2400" dirty="0"/>
        </a:p>
      </dgm:t>
    </dgm:pt>
    <dgm:pt modelId="{181AA74F-007C-4C5B-9E82-8A6509F1E7C2}" type="parTrans" cxnId="{F08A2A87-5F2E-4E84-8327-E6BFFC621953}">
      <dgm:prSet/>
      <dgm:spPr/>
      <dgm:t>
        <a:bodyPr/>
        <a:lstStyle/>
        <a:p>
          <a:endParaRPr kumimoji="1" lang="ja-JP" altLang="en-US"/>
        </a:p>
      </dgm:t>
    </dgm:pt>
    <dgm:pt modelId="{51E09F34-6594-4DC9-A270-90EA4E6BE7A3}" type="sibTrans" cxnId="{F08A2A87-5F2E-4E84-8327-E6BFFC621953}">
      <dgm:prSet/>
      <dgm:spPr/>
      <dgm:t>
        <a:bodyPr/>
        <a:lstStyle/>
        <a:p>
          <a:endParaRPr kumimoji="1" lang="ja-JP" altLang="en-US"/>
        </a:p>
      </dgm:t>
    </dgm:pt>
    <dgm:pt modelId="{535F9BBC-5F4D-48FB-B98F-5A61207F5D77}">
      <dgm:prSet custT="1"/>
      <dgm:spPr/>
      <dgm:t>
        <a:bodyPr/>
        <a:lstStyle/>
        <a:p>
          <a:r>
            <a:rPr kumimoji="1" lang="ja-JP" altLang="en-US" sz="2200" b="0" dirty="0"/>
            <a:t>金融業界専門知識カテゴリの追加</a:t>
          </a:r>
          <a:endParaRPr lang="ja-JP" altLang="en-US" sz="2200" b="0" dirty="0"/>
        </a:p>
      </dgm:t>
    </dgm:pt>
    <dgm:pt modelId="{2FA29FBA-D576-46B8-A209-67DB1E8F2991}" type="parTrans" cxnId="{A51259B1-E17D-48F7-BD50-18A79523F2D1}">
      <dgm:prSet/>
      <dgm:spPr/>
      <dgm:t>
        <a:bodyPr/>
        <a:lstStyle/>
        <a:p>
          <a:endParaRPr kumimoji="1" lang="ja-JP" altLang="en-US"/>
        </a:p>
      </dgm:t>
    </dgm:pt>
    <dgm:pt modelId="{D33F4AC6-C518-4461-8213-6C9DC596B6AE}" type="sibTrans" cxnId="{A51259B1-E17D-48F7-BD50-18A79523F2D1}">
      <dgm:prSet/>
      <dgm:spPr/>
      <dgm:t>
        <a:bodyPr/>
        <a:lstStyle/>
        <a:p>
          <a:endParaRPr kumimoji="1" lang="ja-JP" altLang="en-US"/>
        </a:p>
      </dgm:t>
    </dgm:pt>
    <dgm:pt modelId="{BEE69179-69EB-4FF2-842C-1CD2FF1BB1BD}">
      <dgm:prSet custT="1"/>
      <dgm:spPr/>
      <dgm:t>
        <a:bodyPr/>
        <a:lstStyle/>
        <a:p>
          <a:r>
            <a:rPr kumimoji="1" lang="ja-JP" altLang="en-US" sz="2400"/>
            <a:t>診断テストの追加</a:t>
          </a:r>
          <a:endParaRPr lang="ja-JP" altLang="en-US" sz="2400"/>
        </a:p>
      </dgm:t>
    </dgm:pt>
    <dgm:pt modelId="{D0091086-52C2-401F-894B-F460C2DF7D3E}" type="parTrans" cxnId="{F0F6B7DE-9A5B-4356-8262-D6FD36171530}">
      <dgm:prSet/>
      <dgm:spPr/>
      <dgm:t>
        <a:bodyPr/>
        <a:lstStyle/>
        <a:p>
          <a:endParaRPr kumimoji="1" lang="ja-JP" altLang="en-US"/>
        </a:p>
      </dgm:t>
    </dgm:pt>
    <dgm:pt modelId="{3A968636-B79C-4C67-84EB-9CAC2C183025}" type="sibTrans" cxnId="{F0F6B7DE-9A5B-4356-8262-D6FD36171530}">
      <dgm:prSet/>
      <dgm:spPr/>
      <dgm:t>
        <a:bodyPr/>
        <a:lstStyle/>
        <a:p>
          <a:endParaRPr kumimoji="1" lang="ja-JP" altLang="en-US"/>
        </a:p>
      </dgm:t>
    </dgm:pt>
    <dgm:pt modelId="{5DFB823E-C81E-47DA-8719-286DE5BD1CCB}">
      <dgm:prSet custT="1"/>
      <dgm:spPr/>
      <dgm:t>
        <a:bodyPr/>
        <a:lstStyle/>
        <a:p>
          <a:r>
            <a:rPr kumimoji="1" lang="ja-JP" altLang="en-US" sz="2200" b="0" dirty="0"/>
            <a:t>テンキータイピングテストの追加</a:t>
          </a:r>
          <a:endParaRPr lang="ja-JP" altLang="en-US" sz="2200" b="0" dirty="0"/>
        </a:p>
      </dgm:t>
    </dgm:pt>
    <dgm:pt modelId="{A780B3A1-A9EB-4998-85A4-4A5E14A4C60F}" type="parTrans" cxnId="{9AAAC169-C18C-4107-96FE-1B7FA1D2CE05}">
      <dgm:prSet/>
      <dgm:spPr/>
      <dgm:t>
        <a:bodyPr/>
        <a:lstStyle/>
        <a:p>
          <a:endParaRPr kumimoji="1" lang="ja-JP" altLang="en-US"/>
        </a:p>
      </dgm:t>
    </dgm:pt>
    <dgm:pt modelId="{746EB70C-C252-4FD9-BEF1-FB1D57A12CC7}" type="sibTrans" cxnId="{9AAAC169-C18C-4107-96FE-1B7FA1D2CE05}">
      <dgm:prSet/>
      <dgm:spPr/>
      <dgm:t>
        <a:bodyPr/>
        <a:lstStyle/>
        <a:p>
          <a:endParaRPr kumimoji="1" lang="ja-JP" altLang="en-US"/>
        </a:p>
      </dgm:t>
    </dgm:pt>
    <dgm:pt modelId="{9E4FD646-F8F2-4E5C-8B8C-55EA8B16654E}">
      <dgm:prSet custT="1"/>
      <dgm:spPr/>
      <dgm:t>
        <a:bodyPr/>
        <a:lstStyle/>
        <a:p>
          <a:r>
            <a:rPr kumimoji="1" lang="ja-JP" altLang="en-US" sz="2400"/>
            <a:t>オプション機能の追加</a:t>
          </a:r>
          <a:endParaRPr lang="ja-JP" altLang="en-US" sz="2400"/>
        </a:p>
      </dgm:t>
    </dgm:pt>
    <dgm:pt modelId="{89582F52-C33E-42DE-B66E-CA92DDD62B48}" type="parTrans" cxnId="{C053DB2A-9DC9-4A61-AAD4-4613993C1E86}">
      <dgm:prSet/>
      <dgm:spPr/>
      <dgm:t>
        <a:bodyPr/>
        <a:lstStyle/>
        <a:p>
          <a:endParaRPr kumimoji="1" lang="ja-JP" altLang="en-US"/>
        </a:p>
      </dgm:t>
    </dgm:pt>
    <dgm:pt modelId="{C5B0A13A-F3B8-4B66-B83A-77F281DB15FD}" type="sibTrans" cxnId="{C053DB2A-9DC9-4A61-AAD4-4613993C1E86}">
      <dgm:prSet/>
      <dgm:spPr/>
      <dgm:t>
        <a:bodyPr/>
        <a:lstStyle/>
        <a:p>
          <a:endParaRPr kumimoji="1" lang="ja-JP" altLang="en-US"/>
        </a:p>
      </dgm:t>
    </dgm:pt>
    <dgm:pt modelId="{69DBB2D8-F629-47F0-82EE-F2E589767252}">
      <dgm:prSet custT="1"/>
      <dgm:spPr/>
      <dgm:t>
        <a:bodyPr/>
        <a:lstStyle/>
        <a:p>
          <a:r>
            <a:rPr kumimoji="1" lang="ja-JP" altLang="en-US" sz="2200" b="0" dirty="0"/>
            <a:t>診断結果の履歴、進捗率を管理する機能を追加</a:t>
          </a:r>
          <a:endParaRPr lang="ja-JP" altLang="en-US" sz="2200" b="0" dirty="0"/>
        </a:p>
      </dgm:t>
    </dgm:pt>
    <dgm:pt modelId="{39FF72B0-CF29-4422-8DDD-6F5A172EC50D}" type="parTrans" cxnId="{A19B7C89-FF63-4EF1-896E-E1D46B6B6474}">
      <dgm:prSet/>
      <dgm:spPr/>
      <dgm:t>
        <a:bodyPr/>
        <a:lstStyle/>
        <a:p>
          <a:endParaRPr kumimoji="1" lang="ja-JP" altLang="en-US"/>
        </a:p>
      </dgm:t>
    </dgm:pt>
    <dgm:pt modelId="{974758C5-A05B-4862-B4FE-62C09416441E}" type="sibTrans" cxnId="{A19B7C89-FF63-4EF1-896E-E1D46B6B6474}">
      <dgm:prSet/>
      <dgm:spPr/>
      <dgm:t>
        <a:bodyPr/>
        <a:lstStyle/>
        <a:p>
          <a:endParaRPr kumimoji="1" lang="ja-JP" altLang="en-US"/>
        </a:p>
      </dgm:t>
    </dgm:pt>
    <dgm:pt modelId="{E91D308C-1B40-4CFA-8329-7A40CA99BB4B}" type="pres">
      <dgm:prSet presAssocID="{94794F05-76FC-4920-94EC-CE4E5D5D309E}" presName="linear" presStyleCnt="0">
        <dgm:presLayoutVars>
          <dgm:dir/>
          <dgm:animLvl val="lvl"/>
          <dgm:resizeHandles val="exact"/>
        </dgm:presLayoutVars>
      </dgm:prSet>
      <dgm:spPr/>
    </dgm:pt>
    <dgm:pt modelId="{F894457E-AF98-4EB6-BA9D-BAAADA219C8A}" type="pres">
      <dgm:prSet presAssocID="{364417C5-ADA6-436A-8673-4FBE34C979C9}" presName="parentLin" presStyleCnt="0"/>
      <dgm:spPr/>
    </dgm:pt>
    <dgm:pt modelId="{917B1E9D-AFE4-4922-81FA-DD171B10EA40}" type="pres">
      <dgm:prSet presAssocID="{364417C5-ADA6-436A-8673-4FBE34C979C9}" presName="parentLeftMargin" presStyleLbl="node1" presStyleIdx="0" presStyleCnt="3"/>
      <dgm:spPr/>
    </dgm:pt>
    <dgm:pt modelId="{F804B3E7-0A3F-4F3F-8C1F-501E657814FA}" type="pres">
      <dgm:prSet presAssocID="{364417C5-ADA6-436A-8673-4FBE34C979C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4714E72-8DB0-4829-AFB6-637C6016912F}" type="pres">
      <dgm:prSet presAssocID="{364417C5-ADA6-436A-8673-4FBE34C979C9}" presName="negativeSpace" presStyleCnt="0"/>
      <dgm:spPr/>
    </dgm:pt>
    <dgm:pt modelId="{1EBD5076-6DB5-4050-A551-66FA7B6297EE}" type="pres">
      <dgm:prSet presAssocID="{364417C5-ADA6-436A-8673-4FBE34C979C9}" presName="childText" presStyleLbl="conFgAcc1" presStyleIdx="0" presStyleCnt="3">
        <dgm:presLayoutVars>
          <dgm:bulletEnabled val="1"/>
        </dgm:presLayoutVars>
      </dgm:prSet>
      <dgm:spPr/>
    </dgm:pt>
    <dgm:pt modelId="{6B492AF2-16FE-40B4-B3DC-CCC026A3B33F}" type="pres">
      <dgm:prSet presAssocID="{51E09F34-6594-4DC9-A270-90EA4E6BE7A3}" presName="spaceBetweenRectangles" presStyleCnt="0"/>
      <dgm:spPr/>
    </dgm:pt>
    <dgm:pt modelId="{0F5059C4-76A5-4BB6-A89C-7CD7D2559612}" type="pres">
      <dgm:prSet presAssocID="{BEE69179-69EB-4FF2-842C-1CD2FF1BB1BD}" presName="parentLin" presStyleCnt="0"/>
      <dgm:spPr/>
    </dgm:pt>
    <dgm:pt modelId="{BF27A612-DCBE-4427-9F00-A9BC86F744AB}" type="pres">
      <dgm:prSet presAssocID="{BEE69179-69EB-4FF2-842C-1CD2FF1BB1BD}" presName="parentLeftMargin" presStyleLbl="node1" presStyleIdx="0" presStyleCnt="3"/>
      <dgm:spPr/>
    </dgm:pt>
    <dgm:pt modelId="{68F3DFC8-05E1-426B-80C8-FECB08AF68B6}" type="pres">
      <dgm:prSet presAssocID="{BEE69179-69EB-4FF2-842C-1CD2FF1BB1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8774655-74CB-4FF9-A6BA-6DE87F129598}" type="pres">
      <dgm:prSet presAssocID="{BEE69179-69EB-4FF2-842C-1CD2FF1BB1BD}" presName="negativeSpace" presStyleCnt="0"/>
      <dgm:spPr/>
    </dgm:pt>
    <dgm:pt modelId="{40CE0D22-8951-4071-A60A-02C226FE3911}" type="pres">
      <dgm:prSet presAssocID="{BEE69179-69EB-4FF2-842C-1CD2FF1BB1BD}" presName="childText" presStyleLbl="conFgAcc1" presStyleIdx="1" presStyleCnt="3">
        <dgm:presLayoutVars>
          <dgm:bulletEnabled val="1"/>
        </dgm:presLayoutVars>
      </dgm:prSet>
      <dgm:spPr/>
    </dgm:pt>
    <dgm:pt modelId="{467C70DD-C830-4388-8527-B4A9110D2618}" type="pres">
      <dgm:prSet presAssocID="{3A968636-B79C-4C67-84EB-9CAC2C183025}" presName="spaceBetweenRectangles" presStyleCnt="0"/>
      <dgm:spPr/>
    </dgm:pt>
    <dgm:pt modelId="{FC5AF968-156B-4EB7-8762-A08E73EDB2C4}" type="pres">
      <dgm:prSet presAssocID="{9E4FD646-F8F2-4E5C-8B8C-55EA8B16654E}" presName="parentLin" presStyleCnt="0"/>
      <dgm:spPr/>
    </dgm:pt>
    <dgm:pt modelId="{E4E58551-1967-40B4-8A09-3018FAFE01D3}" type="pres">
      <dgm:prSet presAssocID="{9E4FD646-F8F2-4E5C-8B8C-55EA8B16654E}" presName="parentLeftMargin" presStyleLbl="node1" presStyleIdx="1" presStyleCnt="3"/>
      <dgm:spPr/>
    </dgm:pt>
    <dgm:pt modelId="{1FD60308-50DC-4D9E-ACDE-9C0CDD672227}" type="pres">
      <dgm:prSet presAssocID="{9E4FD646-F8F2-4E5C-8B8C-55EA8B16654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3826094-635E-4AC9-985A-868B6C3799B8}" type="pres">
      <dgm:prSet presAssocID="{9E4FD646-F8F2-4E5C-8B8C-55EA8B16654E}" presName="negativeSpace" presStyleCnt="0"/>
      <dgm:spPr/>
    </dgm:pt>
    <dgm:pt modelId="{7D0F548C-DB17-4E8D-B1E9-B498E5134A2A}" type="pres">
      <dgm:prSet presAssocID="{9E4FD646-F8F2-4E5C-8B8C-55EA8B16654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326BC0B-6F4B-4946-9A0A-8A77F3C4C092}" type="presOf" srcId="{535F9BBC-5F4D-48FB-B98F-5A61207F5D77}" destId="{1EBD5076-6DB5-4050-A551-66FA7B6297EE}" srcOrd="0" destOrd="0" presId="urn:microsoft.com/office/officeart/2005/8/layout/list1"/>
    <dgm:cxn modelId="{5312B114-1E98-45D9-AF35-9BA66F3644CB}" type="presOf" srcId="{BEE69179-69EB-4FF2-842C-1CD2FF1BB1BD}" destId="{68F3DFC8-05E1-426B-80C8-FECB08AF68B6}" srcOrd="1" destOrd="0" presId="urn:microsoft.com/office/officeart/2005/8/layout/list1"/>
    <dgm:cxn modelId="{4F64FC14-FED6-4C42-93F7-6C484C04CC23}" type="presOf" srcId="{BEE69179-69EB-4FF2-842C-1CD2FF1BB1BD}" destId="{BF27A612-DCBE-4427-9F00-A9BC86F744AB}" srcOrd="0" destOrd="0" presId="urn:microsoft.com/office/officeart/2005/8/layout/list1"/>
    <dgm:cxn modelId="{2F789516-D32E-4619-A2CC-D4572810C45C}" type="presOf" srcId="{5DFB823E-C81E-47DA-8719-286DE5BD1CCB}" destId="{40CE0D22-8951-4071-A60A-02C226FE3911}" srcOrd="0" destOrd="0" presId="urn:microsoft.com/office/officeart/2005/8/layout/list1"/>
    <dgm:cxn modelId="{C053DB2A-9DC9-4A61-AAD4-4613993C1E86}" srcId="{94794F05-76FC-4920-94EC-CE4E5D5D309E}" destId="{9E4FD646-F8F2-4E5C-8B8C-55EA8B16654E}" srcOrd="2" destOrd="0" parTransId="{89582F52-C33E-42DE-B66E-CA92DDD62B48}" sibTransId="{C5B0A13A-F3B8-4B66-B83A-77F281DB15FD}"/>
    <dgm:cxn modelId="{46203B5E-29AB-4E60-9DAA-A362ABE11AB9}" type="presOf" srcId="{364417C5-ADA6-436A-8673-4FBE34C979C9}" destId="{F804B3E7-0A3F-4F3F-8C1F-501E657814FA}" srcOrd="1" destOrd="0" presId="urn:microsoft.com/office/officeart/2005/8/layout/list1"/>
    <dgm:cxn modelId="{9AAAC169-C18C-4107-96FE-1B7FA1D2CE05}" srcId="{BEE69179-69EB-4FF2-842C-1CD2FF1BB1BD}" destId="{5DFB823E-C81E-47DA-8719-286DE5BD1CCB}" srcOrd="0" destOrd="0" parTransId="{A780B3A1-A9EB-4998-85A4-4A5E14A4C60F}" sibTransId="{746EB70C-C252-4FD9-BEF1-FB1D57A12CC7}"/>
    <dgm:cxn modelId="{52A6D753-FF56-4174-B3A6-B7DBE2770AA6}" type="presOf" srcId="{9E4FD646-F8F2-4E5C-8B8C-55EA8B16654E}" destId="{E4E58551-1967-40B4-8A09-3018FAFE01D3}" srcOrd="0" destOrd="0" presId="urn:microsoft.com/office/officeart/2005/8/layout/list1"/>
    <dgm:cxn modelId="{323ADE7B-58F1-43EF-B2FD-587DCA8D75CC}" type="presOf" srcId="{364417C5-ADA6-436A-8673-4FBE34C979C9}" destId="{917B1E9D-AFE4-4922-81FA-DD171B10EA40}" srcOrd="0" destOrd="0" presId="urn:microsoft.com/office/officeart/2005/8/layout/list1"/>
    <dgm:cxn modelId="{F08A2A87-5F2E-4E84-8327-E6BFFC621953}" srcId="{94794F05-76FC-4920-94EC-CE4E5D5D309E}" destId="{364417C5-ADA6-436A-8673-4FBE34C979C9}" srcOrd="0" destOrd="0" parTransId="{181AA74F-007C-4C5B-9E82-8A6509F1E7C2}" sibTransId="{51E09F34-6594-4DC9-A270-90EA4E6BE7A3}"/>
    <dgm:cxn modelId="{A19B7C89-FF63-4EF1-896E-E1D46B6B6474}" srcId="{9E4FD646-F8F2-4E5C-8B8C-55EA8B16654E}" destId="{69DBB2D8-F629-47F0-82EE-F2E589767252}" srcOrd="0" destOrd="0" parTransId="{39FF72B0-CF29-4422-8DDD-6F5A172EC50D}" sibTransId="{974758C5-A05B-4862-B4FE-62C09416441E}"/>
    <dgm:cxn modelId="{81597990-9194-464D-A1D0-3074B0D610CE}" type="presOf" srcId="{94794F05-76FC-4920-94EC-CE4E5D5D309E}" destId="{E91D308C-1B40-4CFA-8329-7A40CA99BB4B}" srcOrd="0" destOrd="0" presId="urn:microsoft.com/office/officeart/2005/8/layout/list1"/>
    <dgm:cxn modelId="{A51259B1-E17D-48F7-BD50-18A79523F2D1}" srcId="{364417C5-ADA6-436A-8673-4FBE34C979C9}" destId="{535F9BBC-5F4D-48FB-B98F-5A61207F5D77}" srcOrd="0" destOrd="0" parTransId="{2FA29FBA-D576-46B8-A209-67DB1E8F2991}" sibTransId="{D33F4AC6-C518-4461-8213-6C9DC596B6AE}"/>
    <dgm:cxn modelId="{B7C66DC3-E780-4BD2-9BED-E71DA72526F9}" type="presOf" srcId="{69DBB2D8-F629-47F0-82EE-F2E589767252}" destId="{7D0F548C-DB17-4E8D-B1E9-B498E5134A2A}" srcOrd="0" destOrd="0" presId="urn:microsoft.com/office/officeart/2005/8/layout/list1"/>
    <dgm:cxn modelId="{FF50B1C3-6FDC-4E68-867E-8E0178883638}" type="presOf" srcId="{9E4FD646-F8F2-4E5C-8B8C-55EA8B16654E}" destId="{1FD60308-50DC-4D9E-ACDE-9C0CDD672227}" srcOrd="1" destOrd="0" presId="urn:microsoft.com/office/officeart/2005/8/layout/list1"/>
    <dgm:cxn modelId="{F0F6B7DE-9A5B-4356-8262-D6FD36171530}" srcId="{94794F05-76FC-4920-94EC-CE4E5D5D309E}" destId="{BEE69179-69EB-4FF2-842C-1CD2FF1BB1BD}" srcOrd="1" destOrd="0" parTransId="{D0091086-52C2-401F-894B-F460C2DF7D3E}" sibTransId="{3A968636-B79C-4C67-84EB-9CAC2C183025}"/>
    <dgm:cxn modelId="{E2F69644-E33B-4C25-9880-A958558F9FF5}" type="presParOf" srcId="{E91D308C-1B40-4CFA-8329-7A40CA99BB4B}" destId="{F894457E-AF98-4EB6-BA9D-BAAADA219C8A}" srcOrd="0" destOrd="0" presId="urn:microsoft.com/office/officeart/2005/8/layout/list1"/>
    <dgm:cxn modelId="{307C2E18-700E-47F8-B9D8-875E9BBE3C39}" type="presParOf" srcId="{F894457E-AF98-4EB6-BA9D-BAAADA219C8A}" destId="{917B1E9D-AFE4-4922-81FA-DD171B10EA40}" srcOrd="0" destOrd="0" presId="urn:microsoft.com/office/officeart/2005/8/layout/list1"/>
    <dgm:cxn modelId="{B9F05B20-DB7C-4BDE-A63F-2E5F8E56ED0E}" type="presParOf" srcId="{F894457E-AF98-4EB6-BA9D-BAAADA219C8A}" destId="{F804B3E7-0A3F-4F3F-8C1F-501E657814FA}" srcOrd="1" destOrd="0" presId="urn:microsoft.com/office/officeart/2005/8/layout/list1"/>
    <dgm:cxn modelId="{37AE6BC5-5CE4-4290-9AA5-6DBF4C680AEB}" type="presParOf" srcId="{E91D308C-1B40-4CFA-8329-7A40CA99BB4B}" destId="{34714E72-8DB0-4829-AFB6-637C6016912F}" srcOrd="1" destOrd="0" presId="urn:microsoft.com/office/officeart/2005/8/layout/list1"/>
    <dgm:cxn modelId="{546EE328-41C9-4251-8E0D-940795EE1752}" type="presParOf" srcId="{E91D308C-1B40-4CFA-8329-7A40CA99BB4B}" destId="{1EBD5076-6DB5-4050-A551-66FA7B6297EE}" srcOrd="2" destOrd="0" presId="urn:microsoft.com/office/officeart/2005/8/layout/list1"/>
    <dgm:cxn modelId="{BC8EF704-A2CB-4A9D-8502-0E2036A38989}" type="presParOf" srcId="{E91D308C-1B40-4CFA-8329-7A40CA99BB4B}" destId="{6B492AF2-16FE-40B4-B3DC-CCC026A3B33F}" srcOrd="3" destOrd="0" presId="urn:microsoft.com/office/officeart/2005/8/layout/list1"/>
    <dgm:cxn modelId="{6116AC2D-0D37-4385-987D-CBCBE6A2A7C8}" type="presParOf" srcId="{E91D308C-1B40-4CFA-8329-7A40CA99BB4B}" destId="{0F5059C4-76A5-4BB6-A89C-7CD7D2559612}" srcOrd="4" destOrd="0" presId="urn:microsoft.com/office/officeart/2005/8/layout/list1"/>
    <dgm:cxn modelId="{4EC04B07-85F2-43E4-ABD2-5A373536BE76}" type="presParOf" srcId="{0F5059C4-76A5-4BB6-A89C-7CD7D2559612}" destId="{BF27A612-DCBE-4427-9F00-A9BC86F744AB}" srcOrd="0" destOrd="0" presId="urn:microsoft.com/office/officeart/2005/8/layout/list1"/>
    <dgm:cxn modelId="{C8413061-A43F-4E63-AF78-DBAF55A48AEE}" type="presParOf" srcId="{0F5059C4-76A5-4BB6-A89C-7CD7D2559612}" destId="{68F3DFC8-05E1-426B-80C8-FECB08AF68B6}" srcOrd="1" destOrd="0" presId="urn:microsoft.com/office/officeart/2005/8/layout/list1"/>
    <dgm:cxn modelId="{11FA2DCC-138F-401E-A16A-36D1EA1AC8EC}" type="presParOf" srcId="{E91D308C-1B40-4CFA-8329-7A40CA99BB4B}" destId="{38774655-74CB-4FF9-A6BA-6DE87F129598}" srcOrd="5" destOrd="0" presId="urn:microsoft.com/office/officeart/2005/8/layout/list1"/>
    <dgm:cxn modelId="{41760671-82DC-458E-BAF5-A90EEE655D97}" type="presParOf" srcId="{E91D308C-1B40-4CFA-8329-7A40CA99BB4B}" destId="{40CE0D22-8951-4071-A60A-02C226FE3911}" srcOrd="6" destOrd="0" presId="urn:microsoft.com/office/officeart/2005/8/layout/list1"/>
    <dgm:cxn modelId="{B3B475A6-35F7-4BAB-A266-D2A015EB8EA2}" type="presParOf" srcId="{E91D308C-1B40-4CFA-8329-7A40CA99BB4B}" destId="{467C70DD-C830-4388-8527-B4A9110D2618}" srcOrd="7" destOrd="0" presId="urn:microsoft.com/office/officeart/2005/8/layout/list1"/>
    <dgm:cxn modelId="{A936680B-D58B-4DFD-86C1-7D9C7F8032F1}" type="presParOf" srcId="{E91D308C-1B40-4CFA-8329-7A40CA99BB4B}" destId="{FC5AF968-156B-4EB7-8762-A08E73EDB2C4}" srcOrd="8" destOrd="0" presId="urn:microsoft.com/office/officeart/2005/8/layout/list1"/>
    <dgm:cxn modelId="{EE2AA245-247D-4F29-A8B6-8AF67CAB7508}" type="presParOf" srcId="{FC5AF968-156B-4EB7-8762-A08E73EDB2C4}" destId="{E4E58551-1967-40B4-8A09-3018FAFE01D3}" srcOrd="0" destOrd="0" presId="urn:microsoft.com/office/officeart/2005/8/layout/list1"/>
    <dgm:cxn modelId="{B17007DD-B704-49CD-BD4E-80DFD30754D0}" type="presParOf" srcId="{FC5AF968-156B-4EB7-8762-A08E73EDB2C4}" destId="{1FD60308-50DC-4D9E-ACDE-9C0CDD672227}" srcOrd="1" destOrd="0" presId="urn:microsoft.com/office/officeart/2005/8/layout/list1"/>
    <dgm:cxn modelId="{DF6BEAF2-4CDC-4A2B-9EA4-C3FFC06C12E8}" type="presParOf" srcId="{E91D308C-1B40-4CFA-8329-7A40CA99BB4B}" destId="{C3826094-635E-4AC9-985A-868B6C3799B8}" srcOrd="9" destOrd="0" presId="urn:microsoft.com/office/officeart/2005/8/layout/list1"/>
    <dgm:cxn modelId="{7C21DE2A-396B-43F4-B8CD-5B6CC37EBC58}" type="presParOf" srcId="{E91D308C-1B40-4CFA-8329-7A40CA99BB4B}" destId="{7D0F548C-DB17-4E8D-B1E9-B498E5134A2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39575E-3112-4E19-B713-6DFF05AA9FE1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4F335E7B-3D63-4B6A-A9FE-536C56788343}">
      <dgm:prSet custT="1"/>
      <dgm:spPr/>
      <dgm:t>
        <a:bodyPr/>
        <a:lstStyle/>
        <a:p>
          <a:r>
            <a:rPr kumimoji="1" lang="ja-JP" altLang="en-US" sz="2400" dirty="0"/>
            <a:t>カテゴリの追加</a:t>
          </a:r>
          <a:endParaRPr lang="ja-JP" altLang="en-US" sz="2400" dirty="0"/>
        </a:p>
      </dgm:t>
    </dgm:pt>
    <dgm:pt modelId="{6B09F5EB-3201-46ED-98DA-D173FC1621B0}" type="parTrans" cxnId="{6CCE9259-C874-4201-B198-00FF305D3716}">
      <dgm:prSet/>
      <dgm:spPr/>
      <dgm:t>
        <a:bodyPr/>
        <a:lstStyle/>
        <a:p>
          <a:endParaRPr kumimoji="1" lang="ja-JP" altLang="en-US"/>
        </a:p>
      </dgm:t>
    </dgm:pt>
    <dgm:pt modelId="{285B2D90-CC03-48A1-84D2-171D2F1FE319}" type="sibTrans" cxnId="{6CCE9259-C874-4201-B198-00FF305D3716}">
      <dgm:prSet/>
      <dgm:spPr/>
      <dgm:t>
        <a:bodyPr/>
        <a:lstStyle/>
        <a:p>
          <a:endParaRPr kumimoji="1" lang="ja-JP" altLang="en-US"/>
        </a:p>
      </dgm:t>
    </dgm:pt>
    <dgm:pt modelId="{BFDF3E94-079F-4D16-B571-3462DA696ACB}">
      <dgm:prSet custT="1"/>
      <dgm:spPr/>
      <dgm:t>
        <a:bodyPr/>
        <a:lstStyle/>
        <a:p>
          <a:r>
            <a:rPr lang="en-US" sz="2200" b="0" dirty="0"/>
            <a:t>Web</a:t>
          </a:r>
          <a:r>
            <a:rPr lang="ja-JP" sz="2200" b="0" dirty="0"/>
            <a:t>クリエイターカテゴリの追加</a:t>
          </a:r>
        </a:p>
      </dgm:t>
    </dgm:pt>
    <dgm:pt modelId="{B4ECF6D9-F25B-44D0-AA81-A8BA8795C8E2}" type="parTrans" cxnId="{C092F732-8306-48EB-BA24-FEAD85F3250E}">
      <dgm:prSet/>
      <dgm:spPr/>
      <dgm:t>
        <a:bodyPr/>
        <a:lstStyle/>
        <a:p>
          <a:endParaRPr kumimoji="1" lang="ja-JP" altLang="en-US"/>
        </a:p>
      </dgm:t>
    </dgm:pt>
    <dgm:pt modelId="{751C808E-79C8-4924-BCEE-4F89E534DAA2}" type="sibTrans" cxnId="{C092F732-8306-48EB-BA24-FEAD85F3250E}">
      <dgm:prSet/>
      <dgm:spPr/>
      <dgm:t>
        <a:bodyPr/>
        <a:lstStyle/>
        <a:p>
          <a:endParaRPr kumimoji="1" lang="ja-JP" altLang="en-US"/>
        </a:p>
      </dgm:t>
    </dgm:pt>
    <dgm:pt modelId="{598157E5-3940-435E-BBBA-B49D32A3D833}">
      <dgm:prSet custT="1"/>
      <dgm:spPr/>
      <dgm:t>
        <a:bodyPr/>
        <a:lstStyle/>
        <a:p>
          <a:r>
            <a:rPr kumimoji="1" lang="ja-JP" altLang="en-US" sz="2400" dirty="0"/>
            <a:t>診断テストの追加</a:t>
          </a:r>
          <a:endParaRPr lang="ja-JP" altLang="en-US" sz="2400" dirty="0"/>
        </a:p>
      </dgm:t>
    </dgm:pt>
    <dgm:pt modelId="{D8E8AAF1-1515-4902-9AEB-57A6A5CB7BD7}" type="parTrans" cxnId="{6EA13059-6B60-4F3B-BE18-16725604EE96}">
      <dgm:prSet/>
      <dgm:spPr/>
      <dgm:t>
        <a:bodyPr/>
        <a:lstStyle/>
        <a:p>
          <a:endParaRPr kumimoji="1" lang="ja-JP" altLang="en-US"/>
        </a:p>
      </dgm:t>
    </dgm:pt>
    <dgm:pt modelId="{05B7C49D-B782-46EE-95E1-E148F354482F}" type="sibTrans" cxnId="{6EA13059-6B60-4F3B-BE18-16725604EE96}">
      <dgm:prSet/>
      <dgm:spPr/>
      <dgm:t>
        <a:bodyPr/>
        <a:lstStyle/>
        <a:p>
          <a:endParaRPr kumimoji="1" lang="ja-JP" altLang="en-US"/>
        </a:p>
      </dgm:t>
    </dgm:pt>
    <dgm:pt modelId="{455173D6-0D15-4269-B9BF-2E96658EC343}">
      <dgm:prSet custT="1"/>
      <dgm:spPr/>
      <dgm:t>
        <a:bodyPr/>
        <a:lstStyle/>
        <a:p>
          <a:r>
            <a:rPr lang="en-US" sz="2200" b="0" dirty="0"/>
            <a:t>HTML</a:t>
          </a:r>
          <a:r>
            <a:rPr lang="ja-JP" sz="2200" b="0" dirty="0"/>
            <a:t>コーディングテストの追加</a:t>
          </a:r>
        </a:p>
      </dgm:t>
    </dgm:pt>
    <dgm:pt modelId="{E7BEC77A-F521-46BA-95AF-E8E7102BB2FF}" type="parTrans" cxnId="{D6B6C9FC-957F-458C-AAEF-0419DE692B95}">
      <dgm:prSet/>
      <dgm:spPr/>
      <dgm:t>
        <a:bodyPr/>
        <a:lstStyle/>
        <a:p>
          <a:endParaRPr kumimoji="1" lang="ja-JP" altLang="en-US"/>
        </a:p>
      </dgm:t>
    </dgm:pt>
    <dgm:pt modelId="{E4E204F1-6247-427B-AD56-9C89F7E6A566}" type="sibTrans" cxnId="{D6B6C9FC-957F-458C-AAEF-0419DE692B95}">
      <dgm:prSet/>
      <dgm:spPr/>
      <dgm:t>
        <a:bodyPr/>
        <a:lstStyle/>
        <a:p>
          <a:endParaRPr kumimoji="1" lang="ja-JP" altLang="en-US"/>
        </a:p>
      </dgm:t>
    </dgm:pt>
    <dgm:pt modelId="{D1C8394D-8CC5-4EE5-AF30-964F4A37638C}">
      <dgm:prSet custT="1"/>
      <dgm:spPr/>
      <dgm:t>
        <a:bodyPr/>
        <a:lstStyle/>
        <a:p>
          <a:r>
            <a:rPr lang="en-US" sz="2200" b="0" dirty="0"/>
            <a:t>CSS</a:t>
          </a:r>
          <a:r>
            <a:rPr lang="ja-JP" sz="2200" b="0" dirty="0"/>
            <a:t>コーディングテストの追加</a:t>
          </a:r>
        </a:p>
      </dgm:t>
    </dgm:pt>
    <dgm:pt modelId="{F407A427-925F-41A3-B9E2-5B8421131305}" type="parTrans" cxnId="{7AE8184B-FB83-4B10-BC0E-50BDD982C7D2}">
      <dgm:prSet/>
      <dgm:spPr/>
      <dgm:t>
        <a:bodyPr/>
        <a:lstStyle/>
        <a:p>
          <a:endParaRPr kumimoji="1" lang="ja-JP" altLang="en-US"/>
        </a:p>
      </dgm:t>
    </dgm:pt>
    <dgm:pt modelId="{8EB1D898-F1E7-4E3C-8C70-6A81F7C74E12}" type="sibTrans" cxnId="{7AE8184B-FB83-4B10-BC0E-50BDD982C7D2}">
      <dgm:prSet/>
      <dgm:spPr/>
      <dgm:t>
        <a:bodyPr/>
        <a:lstStyle/>
        <a:p>
          <a:endParaRPr kumimoji="1" lang="ja-JP" altLang="en-US"/>
        </a:p>
      </dgm:t>
    </dgm:pt>
    <dgm:pt modelId="{777A54CC-8204-426A-9707-084D298A263E}">
      <dgm:prSet custT="1"/>
      <dgm:spPr/>
      <dgm:t>
        <a:bodyPr/>
        <a:lstStyle/>
        <a:p>
          <a:r>
            <a:rPr lang="en-US" sz="2200" b="0" dirty="0"/>
            <a:t>JavaScript</a:t>
          </a:r>
          <a:r>
            <a:rPr lang="ja-JP" sz="2200" b="0" dirty="0"/>
            <a:t>コーディングテストの追加</a:t>
          </a:r>
        </a:p>
      </dgm:t>
    </dgm:pt>
    <dgm:pt modelId="{A7301EDE-DEEC-4E27-B38D-06F465C2F1E9}" type="parTrans" cxnId="{525FFBEB-9DC7-4F84-8E43-4937BC30B5BF}">
      <dgm:prSet/>
      <dgm:spPr/>
      <dgm:t>
        <a:bodyPr/>
        <a:lstStyle/>
        <a:p>
          <a:endParaRPr kumimoji="1" lang="ja-JP" altLang="en-US"/>
        </a:p>
      </dgm:t>
    </dgm:pt>
    <dgm:pt modelId="{F54F2045-531B-44A3-BEA6-1330A0AA5977}" type="sibTrans" cxnId="{525FFBEB-9DC7-4F84-8E43-4937BC30B5BF}">
      <dgm:prSet/>
      <dgm:spPr/>
      <dgm:t>
        <a:bodyPr/>
        <a:lstStyle/>
        <a:p>
          <a:endParaRPr kumimoji="1" lang="ja-JP" altLang="en-US"/>
        </a:p>
      </dgm:t>
    </dgm:pt>
    <dgm:pt modelId="{77913C70-6C91-45A1-9F85-BA73DF36F4F0}">
      <dgm:prSet custT="1"/>
      <dgm:spPr/>
      <dgm:t>
        <a:bodyPr/>
        <a:lstStyle/>
        <a:p>
          <a:r>
            <a:rPr kumimoji="1" lang="ja-JP" altLang="en-US" sz="2400" dirty="0"/>
            <a:t>入力画面の設計変更</a:t>
          </a:r>
          <a:endParaRPr lang="ja-JP" altLang="en-US" sz="2400" dirty="0"/>
        </a:p>
      </dgm:t>
    </dgm:pt>
    <dgm:pt modelId="{752CDD34-317A-490F-816F-E9ED7CBE9D14}" type="parTrans" cxnId="{AD6BB8CB-10C8-4640-B527-7DA9A7ABCFEB}">
      <dgm:prSet/>
      <dgm:spPr/>
      <dgm:t>
        <a:bodyPr/>
        <a:lstStyle/>
        <a:p>
          <a:endParaRPr kumimoji="1" lang="ja-JP" altLang="en-US"/>
        </a:p>
      </dgm:t>
    </dgm:pt>
    <dgm:pt modelId="{493CDE77-0472-43F9-8A22-CD6061CA96BE}" type="sibTrans" cxnId="{AD6BB8CB-10C8-4640-B527-7DA9A7ABCFEB}">
      <dgm:prSet/>
      <dgm:spPr/>
      <dgm:t>
        <a:bodyPr/>
        <a:lstStyle/>
        <a:p>
          <a:endParaRPr kumimoji="1" lang="ja-JP" altLang="en-US"/>
        </a:p>
      </dgm:t>
    </dgm:pt>
    <dgm:pt modelId="{25D6686A-EBC0-47EA-A34C-632ED15A482E}">
      <dgm:prSet custT="1"/>
      <dgm:spPr/>
      <dgm:t>
        <a:bodyPr/>
        <a:lstStyle/>
        <a:p>
          <a:r>
            <a:rPr lang="ja-JP" sz="2200" b="0" dirty="0"/>
            <a:t>制作</a:t>
          </a:r>
          <a:r>
            <a:rPr lang="en-US" sz="2200" b="0" dirty="0"/>
            <a:t>Web</a:t>
          </a:r>
          <a:r>
            <a:rPr lang="ja-JP" sz="2200" b="0" dirty="0"/>
            <a:t>サイトの</a:t>
          </a:r>
          <a:r>
            <a:rPr lang="ja-JP" altLang="en-US" sz="2200" b="0" dirty="0"/>
            <a:t>登録</a:t>
          </a:r>
          <a:r>
            <a:rPr lang="ja-JP" sz="2200" b="0" dirty="0"/>
            <a:t>機能の追加</a:t>
          </a:r>
        </a:p>
      </dgm:t>
    </dgm:pt>
    <dgm:pt modelId="{832C9DFA-C1E7-498B-B25F-4F6E7262857A}" type="parTrans" cxnId="{4E556AFF-A123-48A0-9D8E-C0A059382728}">
      <dgm:prSet/>
      <dgm:spPr/>
      <dgm:t>
        <a:bodyPr/>
        <a:lstStyle/>
        <a:p>
          <a:endParaRPr kumimoji="1" lang="ja-JP" altLang="en-US"/>
        </a:p>
      </dgm:t>
    </dgm:pt>
    <dgm:pt modelId="{C75876AC-0F56-4F5B-863D-9110412FC910}" type="sibTrans" cxnId="{4E556AFF-A123-48A0-9D8E-C0A059382728}">
      <dgm:prSet/>
      <dgm:spPr/>
      <dgm:t>
        <a:bodyPr/>
        <a:lstStyle/>
        <a:p>
          <a:endParaRPr kumimoji="1" lang="ja-JP" altLang="en-US"/>
        </a:p>
      </dgm:t>
    </dgm:pt>
    <dgm:pt modelId="{287D3D45-6927-4A7E-AA24-130AA0D40B0C}" type="pres">
      <dgm:prSet presAssocID="{9039575E-3112-4E19-B713-6DFF05AA9FE1}" presName="linear" presStyleCnt="0">
        <dgm:presLayoutVars>
          <dgm:dir/>
          <dgm:animLvl val="lvl"/>
          <dgm:resizeHandles val="exact"/>
        </dgm:presLayoutVars>
      </dgm:prSet>
      <dgm:spPr/>
    </dgm:pt>
    <dgm:pt modelId="{8A916D35-CCEB-4EB4-B7F6-2E2990206797}" type="pres">
      <dgm:prSet presAssocID="{4F335E7B-3D63-4B6A-A9FE-536C56788343}" presName="parentLin" presStyleCnt="0"/>
      <dgm:spPr/>
    </dgm:pt>
    <dgm:pt modelId="{2D66EB8D-68DF-4EFF-B4AE-552577E7EBAA}" type="pres">
      <dgm:prSet presAssocID="{4F335E7B-3D63-4B6A-A9FE-536C56788343}" presName="parentLeftMargin" presStyleLbl="node1" presStyleIdx="0" presStyleCnt="3"/>
      <dgm:spPr/>
    </dgm:pt>
    <dgm:pt modelId="{57AB96B4-554E-4492-BFDF-29286A0A9A14}" type="pres">
      <dgm:prSet presAssocID="{4F335E7B-3D63-4B6A-A9FE-536C5678834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ECEAFE8-2289-43D7-B66A-0439F9967B79}" type="pres">
      <dgm:prSet presAssocID="{4F335E7B-3D63-4B6A-A9FE-536C56788343}" presName="negativeSpace" presStyleCnt="0"/>
      <dgm:spPr/>
    </dgm:pt>
    <dgm:pt modelId="{7104F51E-98D8-491F-B258-B88688B55AB4}" type="pres">
      <dgm:prSet presAssocID="{4F335E7B-3D63-4B6A-A9FE-536C56788343}" presName="childText" presStyleLbl="conFgAcc1" presStyleIdx="0" presStyleCnt="3">
        <dgm:presLayoutVars>
          <dgm:bulletEnabled val="1"/>
        </dgm:presLayoutVars>
      </dgm:prSet>
      <dgm:spPr/>
    </dgm:pt>
    <dgm:pt modelId="{F0D7B860-3313-4E7C-AA11-C140487BCC6E}" type="pres">
      <dgm:prSet presAssocID="{285B2D90-CC03-48A1-84D2-171D2F1FE319}" presName="spaceBetweenRectangles" presStyleCnt="0"/>
      <dgm:spPr/>
    </dgm:pt>
    <dgm:pt modelId="{D8A61DD9-8BBE-4747-9C54-42041F86B748}" type="pres">
      <dgm:prSet presAssocID="{598157E5-3940-435E-BBBA-B49D32A3D833}" presName="parentLin" presStyleCnt="0"/>
      <dgm:spPr/>
    </dgm:pt>
    <dgm:pt modelId="{DB06A699-EFAB-438E-98EB-AAFE5863BCCE}" type="pres">
      <dgm:prSet presAssocID="{598157E5-3940-435E-BBBA-B49D32A3D833}" presName="parentLeftMargin" presStyleLbl="node1" presStyleIdx="0" presStyleCnt="3"/>
      <dgm:spPr/>
    </dgm:pt>
    <dgm:pt modelId="{FC56B5E9-4FF0-42B1-A0B8-7170CE2A336C}" type="pres">
      <dgm:prSet presAssocID="{598157E5-3940-435E-BBBA-B49D32A3D83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8961192-D275-4865-A01B-E48BB66ABFEF}" type="pres">
      <dgm:prSet presAssocID="{598157E5-3940-435E-BBBA-B49D32A3D833}" presName="negativeSpace" presStyleCnt="0"/>
      <dgm:spPr/>
    </dgm:pt>
    <dgm:pt modelId="{BF592119-41E0-4A28-96B6-2E63EFA54DC0}" type="pres">
      <dgm:prSet presAssocID="{598157E5-3940-435E-BBBA-B49D32A3D833}" presName="childText" presStyleLbl="conFgAcc1" presStyleIdx="1" presStyleCnt="3" custLinFactNeighborX="-85">
        <dgm:presLayoutVars>
          <dgm:bulletEnabled val="1"/>
        </dgm:presLayoutVars>
      </dgm:prSet>
      <dgm:spPr/>
    </dgm:pt>
    <dgm:pt modelId="{37330070-FFB5-4DDE-A9FC-627445907F34}" type="pres">
      <dgm:prSet presAssocID="{05B7C49D-B782-46EE-95E1-E148F354482F}" presName="spaceBetweenRectangles" presStyleCnt="0"/>
      <dgm:spPr/>
    </dgm:pt>
    <dgm:pt modelId="{0E060443-245C-454B-BF4A-F8900B14119E}" type="pres">
      <dgm:prSet presAssocID="{77913C70-6C91-45A1-9F85-BA73DF36F4F0}" presName="parentLin" presStyleCnt="0"/>
      <dgm:spPr/>
    </dgm:pt>
    <dgm:pt modelId="{52367685-8801-4E83-B4A8-854CDDADF9D3}" type="pres">
      <dgm:prSet presAssocID="{77913C70-6C91-45A1-9F85-BA73DF36F4F0}" presName="parentLeftMargin" presStyleLbl="node1" presStyleIdx="1" presStyleCnt="3"/>
      <dgm:spPr/>
    </dgm:pt>
    <dgm:pt modelId="{0AD373A9-B840-4982-B985-83F364AB885F}" type="pres">
      <dgm:prSet presAssocID="{77913C70-6C91-45A1-9F85-BA73DF36F4F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9F9D4AB-A752-4057-8717-24821256007B}" type="pres">
      <dgm:prSet presAssocID="{77913C70-6C91-45A1-9F85-BA73DF36F4F0}" presName="negativeSpace" presStyleCnt="0"/>
      <dgm:spPr/>
    </dgm:pt>
    <dgm:pt modelId="{60EE46E4-5836-4AB3-BD18-A8C59715CD06}" type="pres">
      <dgm:prSet presAssocID="{77913C70-6C91-45A1-9F85-BA73DF36F4F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535B800-5632-4BAE-B00D-B90093623B05}" type="presOf" srcId="{598157E5-3940-435E-BBBA-B49D32A3D833}" destId="{FC56B5E9-4FF0-42B1-A0B8-7170CE2A336C}" srcOrd="1" destOrd="0" presId="urn:microsoft.com/office/officeart/2005/8/layout/list1"/>
    <dgm:cxn modelId="{D84F1703-97B2-49C7-A9AB-F1CE01E5FB44}" type="presOf" srcId="{D1C8394D-8CC5-4EE5-AF30-964F4A37638C}" destId="{BF592119-41E0-4A28-96B6-2E63EFA54DC0}" srcOrd="0" destOrd="1" presId="urn:microsoft.com/office/officeart/2005/8/layout/list1"/>
    <dgm:cxn modelId="{7D593807-E05E-4100-BBB4-8D08343E354B}" type="presOf" srcId="{4F335E7B-3D63-4B6A-A9FE-536C56788343}" destId="{2D66EB8D-68DF-4EFF-B4AE-552577E7EBAA}" srcOrd="0" destOrd="0" presId="urn:microsoft.com/office/officeart/2005/8/layout/list1"/>
    <dgm:cxn modelId="{BE10592D-CA72-48CC-BC76-058255AC02A0}" type="presOf" srcId="{77913C70-6C91-45A1-9F85-BA73DF36F4F0}" destId="{0AD373A9-B840-4982-B985-83F364AB885F}" srcOrd="1" destOrd="0" presId="urn:microsoft.com/office/officeart/2005/8/layout/list1"/>
    <dgm:cxn modelId="{C092F732-8306-48EB-BA24-FEAD85F3250E}" srcId="{4F335E7B-3D63-4B6A-A9FE-536C56788343}" destId="{BFDF3E94-079F-4D16-B571-3462DA696ACB}" srcOrd="0" destOrd="0" parTransId="{B4ECF6D9-F25B-44D0-AA81-A8BA8795C8E2}" sibTransId="{751C808E-79C8-4924-BCEE-4F89E534DAA2}"/>
    <dgm:cxn modelId="{F5D28D65-BF10-478E-8B56-9962D605942C}" type="presOf" srcId="{455173D6-0D15-4269-B9BF-2E96658EC343}" destId="{BF592119-41E0-4A28-96B6-2E63EFA54DC0}" srcOrd="0" destOrd="0" presId="urn:microsoft.com/office/officeart/2005/8/layout/list1"/>
    <dgm:cxn modelId="{7AE8184B-FB83-4B10-BC0E-50BDD982C7D2}" srcId="{598157E5-3940-435E-BBBA-B49D32A3D833}" destId="{D1C8394D-8CC5-4EE5-AF30-964F4A37638C}" srcOrd="1" destOrd="0" parTransId="{F407A427-925F-41A3-B9E2-5B8421131305}" sibTransId="{8EB1D898-F1E7-4E3C-8C70-6A81F7C74E12}"/>
    <dgm:cxn modelId="{6EA13059-6B60-4F3B-BE18-16725604EE96}" srcId="{9039575E-3112-4E19-B713-6DFF05AA9FE1}" destId="{598157E5-3940-435E-BBBA-B49D32A3D833}" srcOrd="1" destOrd="0" parTransId="{D8E8AAF1-1515-4902-9AEB-57A6A5CB7BD7}" sibTransId="{05B7C49D-B782-46EE-95E1-E148F354482F}"/>
    <dgm:cxn modelId="{6CCE9259-C874-4201-B198-00FF305D3716}" srcId="{9039575E-3112-4E19-B713-6DFF05AA9FE1}" destId="{4F335E7B-3D63-4B6A-A9FE-536C56788343}" srcOrd="0" destOrd="0" parTransId="{6B09F5EB-3201-46ED-98DA-D173FC1621B0}" sibTransId="{285B2D90-CC03-48A1-84D2-171D2F1FE319}"/>
    <dgm:cxn modelId="{1B42E797-7FFB-4C17-B3A9-5A980DB04FCB}" type="presOf" srcId="{777A54CC-8204-426A-9707-084D298A263E}" destId="{BF592119-41E0-4A28-96B6-2E63EFA54DC0}" srcOrd="0" destOrd="2" presId="urn:microsoft.com/office/officeart/2005/8/layout/list1"/>
    <dgm:cxn modelId="{D5A1049E-C480-49F1-B6F5-B7B9D1F63A06}" type="presOf" srcId="{25D6686A-EBC0-47EA-A34C-632ED15A482E}" destId="{60EE46E4-5836-4AB3-BD18-A8C59715CD06}" srcOrd="0" destOrd="0" presId="urn:microsoft.com/office/officeart/2005/8/layout/list1"/>
    <dgm:cxn modelId="{BCDE46BC-14A4-4B95-BC15-8117442A194A}" type="presOf" srcId="{598157E5-3940-435E-BBBA-B49D32A3D833}" destId="{DB06A699-EFAB-438E-98EB-AAFE5863BCCE}" srcOrd="0" destOrd="0" presId="urn:microsoft.com/office/officeart/2005/8/layout/list1"/>
    <dgm:cxn modelId="{DEDD5EC8-609F-49D7-A53B-F2F010C1787E}" type="presOf" srcId="{BFDF3E94-079F-4D16-B571-3462DA696ACB}" destId="{7104F51E-98D8-491F-B258-B88688B55AB4}" srcOrd="0" destOrd="0" presId="urn:microsoft.com/office/officeart/2005/8/layout/list1"/>
    <dgm:cxn modelId="{AD6BB8CB-10C8-4640-B527-7DA9A7ABCFEB}" srcId="{9039575E-3112-4E19-B713-6DFF05AA9FE1}" destId="{77913C70-6C91-45A1-9F85-BA73DF36F4F0}" srcOrd="2" destOrd="0" parTransId="{752CDD34-317A-490F-816F-E9ED7CBE9D14}" sibTransId="{493CDE77-0472-43F9-8A22-CD6061CA96BE}"/>
    <dgm:cxn modelId="{17779DD7-3BD2-4E87-B102-58417A54856F}" type="presOf" srcId="{77913C70-6C91-45A1-9F85-BA73DF36F4F0}" destId="{52367685-8801-4E83-B4A8-854CDDADF9D3}" srcOrd="0" destOrd="0" presId="urn:microsoft.com/office/officeart/2005/8/layout/list1"/>
    <dgm:cxn modelId="{525FFBEB-9DC7-4F84-8E43-4937BC30B5BF}" srcId="{598157E5-3940-435E-BBBA-B49D32A3D833}" destId="{777A54CC-8204-426A-9707-084D298A263E}" srcOrd="2" destOrd="0" parTransId="{A7301EDE-DEEC-4E27-B38D-06F465C2F1E9}" sibTransId="{F54F2045-531B-44A3-BEA6-1330A0AA5977}"/>
    <dgm:cxn modelId="{504FFCF6-C23F-4AF0-8635-0C9FFB90F129}" type="presOf" srcId="{9039575E-3112-4E19-B713-6DFF05AA9FE1}" destId="{287D3D45-6927-4A7E-AA24-130AA0D40B0C}" srcOrd="0" destOrd="0" presId="urn:microsoft.com/office/officeart/2005/8/layout/list1"/>
    <dgm:cxn modelId="{6DFBB6F9-12A8-483E-9E15-C5A5794AFEF1}" type="presOf" srcId="{4F335E7B-3D63-4B6A-A9FE-536C56788343}" destId="{57AB96B4-554E-4492-BFDF-29286A0A9A14}" srcOrd="1" destOrd="0" presId="urn:microsoft.com/office/officeart/2005/8/layout/list1"/>
    <dgm:cxn modelId="{D6B6C9FC-957F-458C-AAEF-0419DE692B95}" srcId="{598157E5-3940-435E-BBBA-B49D32A3D833}" destId="{455173D6-0D15-4269-B9BF-2E96658EC343}" srcOrd="0" destOrd="0" parTransId="{E7BEC77A-F521-46BA-95AF-E8E7102BB2FF}" sibTransId="{E4E204F1-6247-427B-AD56-9C89F7E6A566}"/>
    <dgm:cxn modelId="{4E556AFF-A123-48A0-9D8E-C0A059382728}" srcId="{77913C70-6C91-45A1-9F85-BA73DF36F4F0}" destId="{25D6686A-EBC0-47EA-A34C-632ED15A482E}" srcOrd="0" destOrd="0" parTransId="{832C9DFA-C1E7-498B-B25F-4F6E7262857A}" sibTransId="{C75876AC-0F56-4F5B-863D-9110412FC910}"/>
    <dgm:cxn modelId="{55B326D0-3C99-435A-AC50-09004D7CA83B}" type="presParOf" srcId="{287D3D45-6927-4A7E-AA24-130AA0D40B0C}" destId="{8A916D35-CCEB-4EB4-B7F6-2E2990206797}" srcOrd="0" destOrd="0" presId="urn:microsoft.com/office/officeart/2005/8/layout/list1"/>
    <dgm:cxn modelId="{1832D07F-5D5C-474C-BA13-3D86E71A7339}" type="presParOf" srcId="{8A916D35-CCEB-4EB4-B7F6-2E2990206797}" destId="{2D66EB8D-68DF-4EFF-B4AE-552577E7EBAA}" srcOrd="0" destOrd="0" presId="urn:microsoft.com/office/officeart/2005/8/layout/list1"/>
    <dgm:cxn modelId="{7FCB7AD6-44D1-46A0-9B92-68BAE3299067}" type="presParOf" srcId="{8A916D35-CCEB-4EB4-B7F6-2E2990206797}" destId="{57AB96B4-554E-4492-BFDF-29286A0A9A14}" srcOrd="1" destOrd="0" presId="urn:microsoft.com/office/officeart/2005/8/layout/list1"/>
    <dgm:cxn modelId="{F2789D4B-1536-4DCD-A706-975DFE130F99}" type="presParOf" srcId="{287D3D45-6927-4A7E-AA24-130AA0D40B0C}" destId="{BECEAFE8-2289-43D7-B66A-0439F9967B79}" srcOrd="1" destOrd="0" presId="urn:microsoft.com/office/officeart/2005/8/layout/list1"/>
    <dgm:cxn modelId="{864B34B0-3652-41E5-A9B9-639D437C4E3B}" type="presParOf" srcId="{287D3D45-6927-4A7E-AA24-130AA0D40B0C}" destId="{7104F51E-98D8-491F-B258-B88688B55AB4}" srcOrd="2" destOrd="0" presId="urn:microsoft.com/office/officeart/2005/8/layout/list1"/>
    <dgm:cxn modelId="{74B2355E-0E49-45F6-B6FE-6E5A29928FA5}" type="presParOf" srcId="{287D3D45-6927-4A7E-AA24-130AA0D40B0C}" destId="{F0D7B860-3313-4E7C-AA11-C140487BCC6E}" srcOrd="3" destOrd="0" presId="urn:microsoft.com/office/officeart/2005/8/layout/list1"/>
    <dgm:cxn modelId="{CE255CAE-2EC9-4891-9F96-B9F6B1B4E032}" type="presParOf" srcId="{287D3D45-6927-4A7E-AA24-130AA0D40B0C}" destId="{D8A61DD9-8BBE-4747-9C54-42041F86B748}" srcOrd="4" destOrd="0" presId="urn:microsoft.com/office/officeart/2005/8/layout/list1"/>
    <dgm:cxn modelId="{2F5FDBA1-9A84-4A31-8137-3E6AF8F42F78}" type="presParOf" srcId="{D8A61DD9-8BBE-4747-9C54-42041F86B748}" destId="{DB06A699-EFAB-438E-98EB-AAFE5863BCCE}" srcOrd="0" destOrd="0" presId="urn:microsoft.com/office/officeart/2005/8/layout/list1"/>
    <dgm:cxn modelId="{0D36030C-1424-4DA4-8E92-B021B2937EBF}" type="presParOf" srcId="{D8A61DD9-8BBE-4747-9C54-42041F86B748}" destId="{FC56B5E9-4FF0-42B1-A0B8-7170CE2A336C}" srcOrd="1" destOrd="0" presId="urn:microsoft.com/office/officeart/2005/8/layout/list1"/>
    <dgm:cxn modelId="{1993FA64-EE11-40AD-A1A6-46FF5B85C365}" type="presParOf" srcId="{287D3D45-6927-4A7E-AA24-130AA0D40B0C}" destId="{18961192-D275-4865-A01B-E48BB66ABFEF}" srcOrd="5" destOrd="0" presId="urn:microsoft.com/office/officeart/2005/8/layout/list1"/>
    <dgm:cxn modelId="{E0ED51D5-E428-4F77-83B3-6E5AEE3D545D}" type="presParOf" srcId="{287D3D45-6927-4A7E-AA24-130AA0D40B0C}" destId="{BF592119-41E0-4A28-96B6-2E63EFA54DC0}" srcOrd="6" destOrd="0" presId="urn:microsoft.com/office/officeart/2005/8/layout/list1"/>
    <dgm:cxn modelId="{8A50DF36-12A9-489E-BA5D-8C5583BF465F}" type="presParOf" srcId="{287D3D45-6927-4A7E-AA24-130AA0D40B0C}" destId="{37330070-FFB5-4DDE-A9FC-627445907F34}" srcOrd="7" destOrd="0" presId="urn:microsoft.com/office/officeart/2005/8/layout/list1"/>
    <dgm:cxn modelId="{A8D213F0-455D-466A-8BF0-4D9EFD371E34}" type="presParOf" srcId="{287D3D45-6927-4A7E-AA24-130AA0D40B0C}" destId="{0E060443-245C-454B-BF4A-F8900B14119E}" srcOrd="8" destOrd="0" presId="urn:microsoft.com/office/officeart/2005/8/layout/list1"/>
    <dgm:cxn modelId="{81AC04DF-81B1-48A8-B7AC-FAE4153F522C}" type="presParOf" srcId="{0E060443-245C-454B-BF4A-F8900B14119E}" destId="{52367685-8801-4E83-B4A8-854CDDADF9D3}" srcOrd="0" destOrd="0" presId="urn:microsoft.com/office/officeart/2005/8/layout/list1"/>
    <dgm:cxn modelId="{CC52B9E9-AB33-421E-AF1E-A5F68DC7ACA5}" type="presParOf" srcId="{0E060443-245C-454B-BF4A-F8900B14119E}" destId="{0AD373A9-B840-4982-B985-83F364AB885F}" srcOrd="1" destOrd="0" presId="urn:microsoft.com/office/officeart/2005/8/layout/list1"/>
    <dgm:cxn modelId="{755F3A1A-2CD6-4358-8EA5-C22AB5A6EF1F}" type="presParOf" srcId="{287D3D45-6927-4A7E-AA24-130AA0D40B0C}" destId="{79F9D4AB-A752-4057-8717-24821256007B}" srcOrd="9" destOrd="0" presId="urn:microsoft.com/office/officeart/2005/8/layout/list1"/>
    <dgm:cxn modelId="{6D14306E-1063-457A-8C65-2E1532F08469}" type="presParOf" srcId="{287D3D45-6927-4A7E-AA24-130AA0D40B0C}" destId="{60EE46E4-5836-4AB3-BD18-A8C59715CD0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FCDD37-4E85-44D1-B8DC-AA4B30C13E42}" type="doc">
      <dgm:prSet loTypeId="urn:microsoft.com/office/officeart/2005/8/layout/process1" loCatId="process" qsTypeId="urn:microsoft.com/office/officeart/2005/8/quickstyle/simple3" qsCatId="simple" csTypeId="urn:microsoft.com/office/officeart/2005/8/colors/colorful1" csCatId="colorful" phldr="1"/>
      <dgm:spPr/>
    </dgm:pt>
    <dgm:pt modelId="{87CC0384-2AE7-4650-96DC-97EC6963AD21}">
      <dgm:prSet phldrT="[テキスト]" custT="1"/>
      <dgm:spPr/>
      <dgm:t>
        <a:bodyPr/>
        <a:lstStyle/>
        <a:p>
          <a:pPr>
            <a:buChar char="•"/>
          </a:pPr>
          <a:r>
            <a:rPr kumimoji="1" lang="ja-JP" altLang="en-US" sz="2400" dirty="0"/>
            <a:t>基本システム</a:t>
          </a:r>
        </a:p>
      </dgm:t>
    </dgm:pt>
    <dgm:pt modelId="{B497BD82-28C6-49EB-A5CC-A6957033C447}" type="parTrans" cxnId="{B207A02B-964D-4F36-A452-A64CD88DB560}">
      <dgm:prSet/>
      <dgm:spPr/>
      <dgm:t>
        <a:bodyPr/>
        <a:lstStyle/>
        <a:p>
          <a:endParaRPr kumimoji="1" lang="ja-JP" altLang="en-US" sz="2400"/>
        </a:p>
      </dgm:t>
    </dgm:pt>
    <dgm:pt modelId="{F712A803-F15E-4E4A-AE6A-CF55D233BAB4}" type="sibTrans" cxnId="{B207A02B-964D-4F36-A452-A64CD88DB560}">
      <dgm:prSet custT="1"/>
      <dgm:spPr/>
      <dgm:t>
        <a:bodyPr/>
        <a:lstStyle/>
        <a:p>
          <a:endParaRPr kumimoji="1" lang="ja-JP" altLang="en-US" sz="2400"/>
        </a:p>
      </dgm:t>
    </dgm:pt>
    <dgm:pt modelId="{54EB1939-60DF-43D7-A908-14EED253C50C}">
      <dgm:prSet custT="1"/>
      <dgm:spPr/>
      <dgm:t>
        <a:bodyPr/>
        <a:lstStyle/>
        <a:p>
          <a:r>
            <a:rPr lang="ja-JP" altLang="en-US" sz="2400"/>
            <a:t>カスタマイズ</a:t>
          </a:r>
          <a:endParaRPr lang="ja-JP" altLang="en-US" sz="2400" dirty="0"/>
        </a:p>
      </dgm:t>
    </dgm:pt>
    <dgm:pt modelId="{A058A67E-89B5-497C-8E75-FFBD0FED6BA1}" type="parTrans" cxnId="{B8F9E04B-3D8C-41E7-82AA-EA9868CB76C1}">
      <dgm:prSet/>
      <dgm:spPr/>
      <dgm:t>
        <a:bodyPr/>
        <a:lstStyle/>
        <a:p>
          <a:endParaRPr kumimoji="1" lang="ja-JP" altLang="en-US" sz="2400"/>
        </a:p>
      </dgm:t>
    </dgm:pt>
    <dgm:pt modelId="{9CFF6078-E769-4B38-B451-2AB2BB39C90E}" type="sibTrans" cxnId="{B8F9E04B-3D8C-41E7-82AA-EA9868CB76C1}">
      <dgm:prSet custT="1"/>
      <dgm:spPr/>
      <dgm:t>
        <a:bodyPr/>
        <a:lstStyle/>
        <a:p>
          <a:endParaRPr kumimoji="1" lang="ja-JP" altLang="en-US" sz="2400"/>
        </a:p>
      </dgm:t>
    </dgm:pt>
    <dgm:pt modelId="{2C0B8A1F-1E37-4A20-B2AC-3283B5197F4D}">
      <dgm:prSet custT="1"/>
      <dgm:spPr/>
      <dgm:t>
        <a:bodyPr/>
        <a:lstStyle/>
        <a:p>
          <a:r>
            <a:rPr lang="ja-JP" sz="2400"/>
            <a:t>インストール</a:t>
          </a:r>
          <a:endParaRPr lang="en-US" altLang="ja-JP" sz="2400" dirty="0"/>
        </a:p>
      </dgm:t>
    </dgm:pt>
    <dgm:pt modelId="{373E3855-0CF7-4EBE-9A49-85CACF454537}" type="parTrans" cxnId="{8EFDD3B0-9CCE-4590-967A-213FCD43831B}">
      <dgm:prSet/>
      <dgm:spPr/>
      <dgm:t>
        <a:bodyPr/>
        <a:lstStyle/>
        <a:p>
          <a:endParaRPr kumimoji="1" lang="ja-JP" altLang="en-US" sz="2400"/>
        </a:p>
      </dgm:t>
    </dgm:pt>
    <dgm:pt modelId="{9BEDE48C-7017-4108-B754-01F4EB621660}" type="sibTrans" cxnId="{8EFDD3B0-9CCE-4590-967A-213FCD43831B}">
      <dgm:prSet custT="1"/>
      <dgm:spPr/>
      <dgm:t>
        <a:bodyPr/>
        <a:lstStyle/>
        <a:p>
          <a:endParaRPr kumimoji="1" lang="ja-JP" altLang="en-US" sz="2400"/>
        </a:p>
      </dgm:t>
    </dgm:pt>
    <dgm:pt modelId="{060C1FD5-E995-4BD5-B5AC-D372061C5AF6}">
      <dgm:prSet custT="1"/>
      <dgm:spPr/>
      <dgm:t>
        <a:bodyPr/>
        <a:lstStyle/>
        <a:p>
          <a:r>
            <a:rPr lang="ja-JP" altLang="en-US" sz="2400"/>
            <a:t>サーバ設定</a:t>
          </a:r>
          <a:endParaRPr lang="ja-JP" altLang="en-US" sz="2400" dirty="0"/>
        </a:p>
      </dgm:t>
    </dgm:pt>
    <dgm:pt modelId="{DC800090-E2B7-4CB7-9A47-47E7104E6B3B}" type="parTrans" cxnId="{FA225AA7-2820-47F8-BAC4-287EC709E81C}">
      <dgm:prSet/>
      <dgm:spPr/>
      <dgm:t>
        <a:bodyPr/>
        <a:lstStyle/>
        <a:p>
          <a:endParaRPr kumimoji="1" lang="ja-JP" altLang="en-US" sz="2400"/>
        </a:p>
      </dgm:t>
    </dgm:pt>
    <dgm:pt modelId="{25E1782D-9E6B-4525-9B80-DCC16B73BF1B}" type="sibTrans" cxnId="{FA225AA7-2820-47F8-BAC4-287EC709E81C}">
      <dgm:prSet custT="1"/>
      <dgm:spPr/>
      <dgm:t>
        <a:bodyPr/>
        <a:lstStyle/>
        <a:p>
          <a:endParaRPr kumimoji="1" lang="ja-JP" altLang="en-US" sz="2400"/>
        </a:p>
      </dgm:t>
    </dgm:pt>
    <dgm:pt modelId="{D84F5436-799F-4A01-927B-344F5A72CDD5}">
      <dgm:prSet custT="1"/>
      <dgm:spPr/>
      <dgm:t>
        <a:bodyPr/>
        <a:lstStyle/>
        <a:p>
          <a:r>
            <a:rPr lang="ja-JP" altLang="en-US" sz="2400" dirty="0"/>
            <a:t>テスト運用</a:t>
          </a:r>
        </a:p>
      </dgm:t>
    </dgm:pt>
    <dgm:pt modelId="{C0ED1364-CCDB-44CF-B594-BDB7DC166C6D}" type="parTrans" cxnId="{341E86B1-3B84-4862-B5F0-D0B52BD7D349}">
      <dgm:prSet/>
      <dgm:spPr/>
      <dgm:t>
        <a:bodyPr/>
        <a:lstStyle/>
        <a:p>
          <a:endParaRPr kumimoji="1" lang="ja-JP" altLang="en-US" sz="2400"/>
        </a:p>
      </dgm:t>
    </dgm:pt>
    <dgm:pt modelId="{799DAB6A-53F3-4393-90EE-5F8127136153}" type="sibTrans" cxnId="{341E86B1-3B84-4862-B5F0-D0B52BD7D349}">
      <dgm:prSet custT="1"/>
      <dgm:spPr/>
      <dgm:t>
        <a:bodyPr/>
        <a:lstStyle/>
        <a:p>
          <a:endParaRPr kumimoji="1" lang="ja-JP" altLang="en-US" sz="2400"/>
        </a:p>
      </dgm:t>
    </dgm:pt>
    <dgm:pt modelId="{69480DF0-5F47-4B6B-90AB-EEC90BBBCA7D}">
      <dgm:prSet custT="1"/>
      <dgm:spPr/>
      <dgm:t>
        <a:bodyPr/>
        <a:lstStyle/>
        <a:p>
          <a:r>
            <a:rPr lang="ja-JP" altLang="en-US" sz="2400"/>
            <a:t>本運用</a:t>
          </a:r>
          <a:endParaRPr lang="ja-JP" altLang="en-US" sz="2400" dirty="0"/>
        </a:p>
      </dgm:t>
    </dgm:pt>
    <dgm:pt modelId="{2EB18A25-D617-47D4-8235-458C889E4E61}" type="parTrans" cxnId="{98AAA7AF-27E6-4957-A83B-B7E89870D5D6}">
      <dgm:prSet/>
      <dgm:spPr/>
      <dgm:t>
        <a:bodyPr/>
        <a:lstStyle/>
        <a:p>
          <a:endParaRPr kumimoji="1" lang="ja-JP" altLang="en-US" sz="2400"/>
        </a:p>
      </dgm:t>
    </dgm:pt>
    <dgm:pt modelId="{50BB0134-BC86-4021-B955-C4E4C75B44B3}" type="sibTrans" cxnId="{98AAA7AF-27E6-4957-A83B-B7E89870D5D6}">
      <dgm:prSet/>
      <dgm:spPr/>
      <dgm:t>
        <a:bodyPr/>
        <a:lstStyle/>
        <a:p>
          <a:endParaRPr kumimoji="1" lang="ja-JP" altLang="en-US" sz="2400"/>
        </a:p>
      </dgm:t>
    </dgm:pt>
    <dgm:pt modelId="{E903E0D3-F182-4911-AF3F-F86E763E99B6}" type="pres">
      <dgm:prSet presAssocID="{CDFCDD37-4E85-44D1-B8DC-AA4B30C13E42}" presName="Name0" presStyleCnt="0">
        <dgm:presLayoutVars>
          <dgm:dir/>
          <dgm:resizeHandles val="exact"/>
        </dgm:presLayoutVars>
      </dgm:prSet>
      <dgm:spPr/>
    </dgm:pt>
    <dgm:pt modelId="{23EBE4AF-0AEB-4066-AB0D-FE13F1764DDB}" type="pres">
      <dgm:prSet presAssocID="{87CC0384-2AE7-4650-96DC-97EC6963AD21}" presName="node" presStyleLbl="node1" presStyleIdx="0" presStyleCnt="6">
        <dgm:presLayoutVars>
          <dgm:bulletEnabled val="1"/>
        </dgm:presLayoutVars>
      </dgm:prSet>
      <dgm:spPr/>
    </dgm:pt>
    <dgm:pt modelId="{EB4ACF35-AA90-4F7D-BBE9-754110F4DB47}" type="pres">
      <dgm:prSet presAssocID="{F712A803-F15E-4E4A-AE6A-CF55D233BAB4}" presName="sibTrans" presStyleLbl="sibTrans2D1" presStyleIdx="0" presStyleCnt="5"/>
      <dgm:spPr/>
    </dgm:pt>
    <dgm:pt modelId="{7F162F1A-6A68-407B-A4F6-8C24A56D72BA}" type="pres">
      <dgm:prSet presAssocID="{F712A803-F15E-4E4A-AE6A-CF55D233BAB4}" presName="connectorText" presStyleLbl="sibTrans2D1" presStyleIdx="0" presStyleCnt="5"/>
      <dgm:spPr/>
    </dgm:pt>
    <dgm:pt modelId="{DD890BE4-0896-427E-BC86-0F20AF8A10D6}" type="pres">
      <dgm:prSet presAssocID="{54EB1939-60DF-43D7-A908-14EED253C50C}" presName="node" presStyleLbl="node1" presStyleIdx="1" presStyleCnt="6">
        <dgm:presLayoutVars>
          <dgm:bulletEnabled val="1"/>
        </dgm:presLayoutVars>
      </dgm:prSet>
      <dgm:spPr/>
    </dgm:pt>
    <dgm:pt modelId="{728711BB-675F-45FD-8388-8198E2D9FE76}" type="pres">
      <dgm:prSet presAssocID="{9CFF6078-E769-4B38-B451-2AB2BB39C90E}" presName="sibTrans" presStyleLbl="sibTrans2D1" presStyleIdx="1" presStyleCnt="5"/>
      <dgm:spPr/>
    </dgm:pt>
    <dgm:pt modelId="{F9523B37-4B2C-41A4-9E60-EF9C4F38A0A5}" type="pres">
      <dgm:prSet presAssocID="{9CFF6078-E769-4B38-B451-2AB2BB39C90E}" presName="connectorText" presStyleLbl="sibTrans2D1" presStyleIdx="1" presStyleCnt="5"/>
      <dgm:spPr/>
    </dgm:pt>
    <dgm:pt modelId="{15B6D08C-DA32-4DB0-B093-C55CA5B22188}" type="pres">
      <dgm:prSet presAssocID="{2C0B8A1F-1E37-4A20-B2AC-3283B5197F4D}" presName="node" presStyleLbl="node1" presStyleIdx="2" presStyleCnt="6">
        <dgm:presLayoutVars>
          <dgm:bulletEnabled val="1"/>
        </dgm:presLayoutVars>
      </dgm:prSet>
      <dgm:spPr/>
    </dgm:pt>
    <dgm:pt modelId="{F773D239-7685-4205-8D3C-1873827C04E5}" type="pres">
      <dgm:prSet presAssocID="{9BEDE48C-7017-4108-B754-01F4EB621660}" presName="sibTrans" presStyleLbl="sibTrans2D1" presStyleIdx="2" presStyleCnt="5"/>
      <dgm:spPr/>
    </dgm:pt>
    <dgm:pt modelId="{1DCB026D-59FB-48A6-AC04-6357C9F41854}" type="pres">
      <dgm:prSet presAssocID="{9BEDE48C-7017-4108-B754-01F4EB621660}" presName="connectorText" presStyleLbl="sibTrans2D1" presStyleIdx="2" presStyleCnt="5"/>
      <dgm:spPr/>
    </dgm:pt>
    <dgm:pt modelId="{53503983-58FC-4129-A131-F92A9BDAB034}" type="pres">
      <dgm:prSet presAssocID="{060C1FD5-E995-4BD5-B5AC-D372061C5AF6}" presName="node" presStyleLbl="node1" presStyleIdx="3" presStyleCnt="6">
        <dgm:presLayoutVars>
          <dgm:bulletEnabled val="1"/>
        </dgm:presLayoutVars>
      </dgm:prSet>
      <dgm:spPr/>
    </dgm:pt>
    <dgm:pt modelId="{8765CD02-B8AF-421B-95C7-5D1917914E8B}" type="pres">
      <dgm:prSet presAssocID="{25E1782D-9E6B-4525-9B80-DCC16B73BF1B}" presName="sibTrans" presStyleLbl="sibTrans2D1" presStyleIdx="3" presStyleCnt="5"/>
      <dgm:spPr/>
    </dgm:pt>
    <dgm:pt modelId="{9D80B379-FB2D-42E9-9FAF-C0BC805BA120}" type="pres">
      <dgm:prSet presAssocID="{25E1782D-9E6B-4525-9B80-DCC16B73BF1B}" presName="connectorText" presStyleLbl="sibTrans2D1" presStyleIdx="3" presStyleCnt="5"/>
      <dgm:spPr/>
    </dgm:pt>
    <dgm:pt modelId="{55B2684B-6E77-4012-850D-A966229E27D8}" type="pres">
      <dgm:prSet presAssocID="{D84F5436-799F-4A01-927B-344F5A72CDD5}" presName="node" presStyleLbl="node1" presStyleIdx="4" presStyleCnt="6">
        <dgm:presLayoutVars>
          <dgm:bulletEnabled val="1"/>
        </dgm:presLayoutVars>
      </dgm:prSet>
      <dgm:spPr/>
    </dgm:pt>
    <dgm:pt modelId="{90B046A3-194A-4B20-87BA-903247B5CF6F}" type="pres">
      <dgm:prSet presAssocID="{799DAB6A-53F3-4393-90EE-5F8127136153}" presName="sibTrans" presStyleLbl="sibTrans2D1" presStyleIdx="4" presStyleCnt="5"/>
      <dgm:spPr/>
    </dgm:pt>
    <dgm:pt modelId="{42C5DA81-17A9-4BE3-9C3F-7BAD5B4710BC}" type="pres">
      <dgm:prSet presAssocID="{799DAB6A-53F3-4393-90EE-5F8127136153}" presName="connectorText" presStyleLbl="sibTrans2D1" presStyleIdx="4" presStyleCnt="5"/>
      <dgm:spPr/>
    </dgm:pt>
    <dgm:pt modelId="{8CFB2F57-291C-4C10-A17F-0A45235FACA3}" type="pres">
      <dgm:prSet presAssocID="{69480DF0-5F47-4B6B-90AB-EEC90BBBCA7D}" presName="node" presStyleLbl="node1" presStyleIdx="5" presStyleCnt="6">
        <dgm:presLayoutVars>
          <dgm:bulletEnabled val="1"/>
        </dgm:presLayoutVars>
      </dgm:prSet>
      <dgm:spPr/>
    </dgm:pt>
  </dgm:ptLst>
  <dgm:cxnLst>
    <dgm:cxn modelId="{931E9B07-49AD-42DE-B374-B137A33516AE}" type="presOf" srcId="{CDFCDD37-4E85-44D1-B8DC-AA4B30C13E42}" destId="{E903E0D3-F182-4911-AF3F-F86E763E99B6}" srcOrd="0" destOrd="0" presId="urn:microsoft.com/office/officeart/2005/8/layout/process1"/>
    <dgm:cxn modelId="{0679A508-1CF7-490D-BFFD-514319A665C2}" type="presOf" srcId="{25E1782D-9E6B-4525-9B80-DCC16B73BF1B}" destId="{9D80B379-FB2D-42E9-9FAF-C0BC805BA120}" srcOrd="1" destOrd="0" presId="urn:microsoft.com/office/officeart/2005/8/layout/process1"/>
    <dgm:cxn modelId="{9817CE12-49C4-431D-9D3D-4AAA8B97A6B8}" type="presOf" srcId="{25E1782D-9E6B-4525-9B80-DCC16B73BF1B}" destId="{8765CD02-B8AF-421B-95C7-5D1917914E8B}" srcOrd="0" destOrd="0" presId="urn:microsoft.com/office/officeart/2005/8/layout/process1"/>
    <dgm:cxn modelId="{F3FADC21-1EC5-4052-A273-E5D5034A9051}" type="presOf" srcId="{799DAB6A-53F3-4393-90EE-5F8127136153}" destId="{90B046A3-194A-4B20-87BA-903247B5CF6F}" srcOrd="0" destOrd="0" presId="urn:microsoft.com/office/officeart/2005/8/layout/process1"/>
    <dgm:cxn modelId="{B207A02B-964D-4F36-A452-A64CD88DB560}" srcId="{CDFCDD37-4E85-44D1-B8DC-AA4B30C13E42}" destId="{87CC0384-2AE7-4650-96DC-97EC6963AD21}" srcOrd="0" destOrd="0" parTransId="{B497BD82-28C6-49EB-A5CC-A6957033C447}" sibTransId="{F712A803-F15E-4E4A-AE6A-CF55D233BAB4}"/>
    <dgm:cxn modelId="{79C64631-1647-4084-AABE-D3D957FEB7A9}" type="presOf" srcId="{9CFF6078-E769-4B38-B451-2AB2BB39C90E}" destId="{F9523B37-4B2C-41A4-9E60-EF9C4F38A0A5}" srcOrd="1" destOrd="0" presId="urn:microsoft.com/office/officeart/2005/8/layout/process1"/>
    <dgm:cxn modelId="{0B772F33-F206-4444-9869-43D9A4FCD1BB}" type="presOf" srcId="{F712A803-F15E-4E4A-AE6A-CF55D233BAB4}" destId="{7F162F1A-6A68-407B-A4F6-8C24A56D72BA}" srcOrd="1" destOrd="0" presId="urn:microsoft.com/office/officeart/2005/8/layout/process1"/>
    <dgm:cxn modelId="{252B4464-8B8F-463E-B1B7-89044AEB4A2D}" type="presOf" srcId="{799DAB6A-53F3-4393-90EE-5F8127136153}" destId="{42C5DA81-17A9-4BE3-9C3F-7BAD5B4710BC}" srcOrd="1" destOrd="0" presId="urn:microsoft.com/office/officeart/2005/8/layout/process1"/>
    <dgm:cxn modelId="{D7AAB165-8EC4-41AA-8A4E-400FFE5065A5}" type="presOf" srcId="{2C0B8A1F-1E37-4A20-B2AC-3283B5197F4D}" destId="{15B6D08C-DA32-4DB0-B093-C55CA5B22188}" srcOrd="0" destOrd="0" presId="urn:microsoft.com/office/officeart/2005/8/layout/process1"/>
    <dgm:cxn modelId="{D3D3936A-E6F9-4925-B26B-6C6E096A5768}" type="presOf" srcId="{87CC0384-2AE7-4650-96DC-97EC6963AD21}" destId="{23EBE4AF-0AEB-4066-AB0D-FE13F1764DDB}" srcOrd="0" destOrd="0" presId="urn:microsoft.com/office/officeart/2005/8/layout/process1"/>
    <dgm:cxn modelId="{B8F9E04B-3D8C-41E7-82AA-EA9868CB76C1}" srcId="{CDFCDD37-4E85-44D1-B8DC-AA4B30C13E42}" destId="{54EB1939-60DF-43D7-A908-14EED253C50C}" srcOrd="1" destOrd="0" parTransId="{A058A67E-89B5-497C-8E75-FFBD0FED6BA1}" sibTransId="{9CFF6078-E769-4B38-B451-2AB2BB39C90E}"/>
    <dgm:cxn modelId="{C0479251-152B-43BE-92F0-A9C2822089F0}" type="presOf" srcId="{9BEDE48C-7017-4108-B754-01F4EB621660}" destId="{F773D239-7685-4205-8D3C-1873827C04E5}" srcOrd="0" destOrd="0" presId="urn:microsoft.com/office/officeart/2005/8/layout/process1"/>
    <dgm:cxn modelId="{FA225AA7-2820-47F8-BAC4-287EC709E81C}" srcId="{CDFCDD37-4E85-44D1-B8DC-AA4B30C13E42}" destId="{060C1FD5-E995-4BD5-B5AC-D372061C5AF6}" srcOrd="3" destOrd="0" parTransId="{DC800090-E2B7-4CB7-9A47-47E7104E6B3B}" sibTransId="{25E1782D-9E6B-4525-9B80-DCC16B73BF1B}"/>
    <dgm:cxn modelId="{98AAA7AF-27E6-4957-A83B-B7E89870D5D6}" srcId="{CDFCDD37-4E85-44D1-B8DC-AA4B30C13E42}" destId="{69480DF0-5F47-4B6B-90AB-EEC90BBBCA7D}" srcOrd="5" destOrd="0" parTransId="{2EB18A25-D617-47D4-8235-458C889E4E61}" sibTransId="{50BB0134-BC86-4021-B955-C4E4C75B44B3}"/>
    <dgm:cxn modelId="{8EFDD3B0-9CCE-4590-967A-213FCD43831B}" srcId="{CDFCDD37-4E85-44D1-B8DC-AA4B30C13E42}" destId="{2C0B8A1F-1E37-4A20-B2AC-3283B5197F4D}" srcOrd="2" destOrd="0" parTransId="{373E3855-0CF7-4EBE-9A49-85CACF454537}" sibTransId="{9BEDE48C-7017-4108-B754-01F4EB621660}"/>
    <dgm:cxn modelId="{341E86B1-3B84-4862-B5F0-D0B52BD7D349}" srcId="{CDFCDD37-4E85-44D1-B8DC-AA4B30C13E42}" destId="{D84F5436-799F-4A01-927B-344F5A72CDD5}" srcOrd="4" destOrd="0" parTransId="{C0ED1364-CCDB-44CF-B594-BDB7DC166C6D}" sibTransId="{799DAB6A-53F3-4393-90EE-5F8127136153}"/>
    <dgm:cxn modelId="{BB4122B3-8AA3-419D-A04E-9D629278A6F7}" type="presOf" srcId="{060C1FD5-E995-4BD5-B5AC-D372061C5AF6}" destId="{53503983-58FC-4129-A131-F92A9BDAB034}" srcOrd="0" destOrd="0" presId="urn:microsoft.com/office/officeart/2005/8/layout/process1"/>
    <dgm:cxn modelId="{AA2352B5-F43E-4293-8FAF-ECB8F113C450}" type="presOf" srcId="{F712A803-F15E-4E4A-AE6A-CF55D233BAB4}" destId="{EB4ACF35-AA90-4F7D-BBE9-754110F4DB47}" srcOrd="0" destOrd="0" presId="urn:microsoft.com/office/officeart/2005/8/layout/process1"/>
    <dgm:cxn modelId="{0B0F9AB7-9AED-4905-AFB6-5991D09FDFCA}" type="presOf" srcId="{69480DF0-5F47-4B6B-90AB-EEC90BBBCA7D}" destId="{8CFB2F57-291C-4C10-A17F-0A45235FACA3}" srcOrd="0" destOrd="0" presId="urn:microsoft.com/office/officeart/2005/8/layout/process1"/>
    <dgm:cxn modelId="{57B25DD2-EEEF-4F97-92FD-B53D559486E4}" type="presOf" srcId="{D84F5436-799F-4A01-927B-344F5A72CDD5}" destId="{55B2684B-6E77-4012-850D-A966229E27D8}" srcOrd="0" destOrd="0" presId="urn:microsoft.com/office/officeart/2005/8/layout/process1"/>
    <dgm:cxn modelId="{1C4360D5-C12E-4270-BAEA-F0EB0B4FB5B2}" type="presOf" srcId="{54EB1939-60DF-43D7-A908-14EED253C50C}" destId="{DD890BE4-0896-427E-BC86-0F20AF8A10D6}" srcOrd="0" destOrd="0" presId="urn:microsoft.com/office/officeart/2005/8/layout/process1"/>
    <dgm:cxn modelId="{BEAD52E3-3A65-45FB-B651-32B0B037163F}" type="presOf" srcId="{9CFF6078-E769-4B38-B451-2AB2BB39C90E}" destId="{728711BB-675F-45FD-8388-8198E2D9FE76}" srcOrd="0" destOrd="0" presId="urn:microsoft.com/office/officeart/2005/8/layout/process1"/>
    <dgm:cxn modelId="{5DF0C2F3-332C-418E-AB2F-982B3A2FE40D}" type="presOf" srcId="{9BEDE48C-7017-4108-B754-01F4EB621660}" destId="{1DCB026D-59FB-48A6-AC04-6357C9F41854}" srcOrd="1" destOrd="0" presId="urn:microsoft.com/office/officeart/2005/8/layout/process1"/>
    <dgm:cxn modelId="{26D4FC5E-AC71-43FB-9210-6352BC889551}" type="presParOf" srcId="{E903E0D3-F182-4911-AF3F-F86E763E99B6}" destId="{23EBE4AF-0AEB-4066-AB0D-FE13F1764DDB}" srcOrd="0" destOrd="0" presId="urn:microsoft.com/office/officeart/2005/8/layout/process1"/>
    <dgm:cxn modelId="{135A6218-0A18-45CC-8A23-B246202B3D1D}" type="presParOf" srcId="{E903E0D3-F182-4911-AF3F-F86E763E99B6}" destId="{EB4ACF35-AA90-4F7D-BBE9-754110F4DB47}" srcOrd="1" destOrd="0" presId="urn:microsoft.com/office/officeart/2005/8/layout/process1"/>
    <dgm:cxn modelId="{2DDBDF37-A304-4D51-865D-8A55EEF57884}" type="presParOf" srcId="{EB4ACF35-AA90-4F7D-BBE9-754110F4DB47}" destId="{7F162F1A-6A68-407B-A4F6-8C24A56D72BA}" srcOrd="0" destOrd="0" presId="urn:microsoft.com/office/officeart/2005/8/layout/process1"/>
    <dgm:cxn modelId="{D1154EAC-01FB-4C9B-B3A7-D8C43CB623D1}" type="presParOf" srcId="{E903E0D3-F182-4911-AF3F-F86E763E99B6}" destId="{DD890BE4-0896-427E-BC86-0F20AF8A10D6}" srcOrd="2" destOrd="0" presId="urn:microsoft.com/office/officeart/2005/8/layout/process1"/>
    <dgm:cxn modelId="{ACD0D52F-0C09-4204-B574-8DB663747ACD}" type="presParOf" srcId="{E903E0D3-F182-4911-AF3F-F86E763E99B6}" destId="{728711BB-675F-45FD-8388-8198E2D9FE76}" srcOrd="3" destOrd="0" presId="urn:microsoft.com/office/officeart/2005/8/layout/process1"/>
    <dgm:cxn modelId="{FEA25234-0B9A-4746-A73A-99A6FB5440F0}" type="presParOf" srcId="{728711BB-675F-45FD-8388-8198E2D9FE76}" destId="{F9523B37-4B2C-41A4-9E60-EF9C4F38A0A5}" srcOrd="0" destOrd="0" presId="urn:microsoft.com/office/officeart/2005/8/layout/process1"/>
    <dgm:cxn modelId="{8A364F06-3C91-4B69-ACD9-4D5F6B5D867F}" type="presParOf" srcId="{E903E0D3-F182-4911-AF3F-F86E763E99B6}" destId="{15B6D08C-DA32-4DB0-B093-C55CA5B22188}" srcOrd="4" destOrd="0" presId="urn:microsoft.com/office/officeart/2005/8/layout/process1"/>
    <dgm:cxn modelId="{6F3BB864-7794-4AB0-A9A5-6A3FEDDD7918}" type="presParOf" srcId="{E903E0D3-F182-4911-AF3F-F86E763E99B6}" destId="{F773D239-7685-4205-8D3C-1873827C04E5}" srcOrd="5" destOrd="0" presId="urn:microsoft.com/office/officeart/2005/8/layout/process1"/>
    <dgm:cxn modelId="{B250FD92-D4C8-4758-8264-22BF8A8DE17D}" type="presParOf" srcId="{F773D239-7685-4205-8D3C-1873827C04E5}" destId="{1DCB026D-59FB-48A6-AC04-6357C9F41854}" srcOrd="0" destOrd="0" presId="urn:microsoft.com/office/officeart/2005/8/layout/process1"/>
    <dgm:cxn modelId="{3F62DA25-88AB-4643-95E7-3FE9AB89EF14}" type="presParOf" srcId="{E903E0D3-F182-4911-AF3F-F86E763E99B6}" destId="{53503983-58FC-4129-A131-F92A9BDAB034}" srcOrd="6" destOrd="0" presId="urn:microsoft.com/office/officeart/2005/8/layout/process1"/>
    <dgm:cxn modelId="{9DCAF10E-3F56-4E74-BF0B-513A685DDD17}" type="presParOf" srcId="{E903E0D3-F182-4911-AF3F-F86E763E99B6}" destId="{8765CD02-B8AF-421B-95C7-5D1917914E8B}" srcOrd="7" destOrd="0" presId="urn:microsoft.com/office/officeart/2005/8/layout/process1"/>
    <dgm:cxn modelId="{374F46AD-D9D6-498F-9B9A-F38D5536766A}" type="presParOf" srcId="{8765CD02-B8AF-421B-95C7-5D1917914E8B}" destId="{9D80B379-FB2D-42E9-9FAF-C0BC805BA120}" srcOrd="0" destOrd="0" presId="urn:microsoft.com/office/officeart/2005/8/layout/process1"/>
    <dgm:cxn modelId="{2ABFD7C6-1DF3-4A0D-91FD-4CCC248341BF}" type="presParOf" srcId="{E903E0D3-F182-4911-AF3F-F86E763E99B6}" destId="{55B2684B-6E77-4012-850D-A966229E27D8}" srcOrd="8" destOrd="0" presId="urn:microsoft.com/office/officeart/2005/8/layout/process1"/>
    <dgm:cxn modelId="{3526DEF0-D04F-48E7-B51D-65D5FAA77773}" type="presParOf" srcId="{E903E0D3-F182-4911-AF3F-F86E763E99B6}" destId="{90B046A3-194A-4B20-87BA-903247B5CF6F}" srcOrd="9" destOrd="0" presId="urn:microsoft.com/office/officeart/2005/8/layout/process1"/>
    <dgm:cxn modelId="{EE505DC9-7B4E-4191-8D2F-CDD5985BF856}" type="presParOf" srcId="{90B046A3-194A-4B20-87BA-903247B5CF6F}" destId="{42C5DA81-17A9-4BE3-9C3F-7BAD5B4710BC}" srcOrd="0" destOrd="0" presId="urn:microsoft.com/office/officeart/2005/8/layout/process1"/>
    <dgm:cxn modelId="{F12B9897-683B-4569-9531-804B5608923D}" type="presParOf" srcId="{E903E0D3-F182-4911-AF3F-F86E763E99B6}" destId="{8CFB2F57-291C-4C10-A17F-0A45235FACA3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04944A-B5D6-454D-BCD0-1CFFF2693A79}">
      <dsp:nvSpPr>
        <dsp:cNvPr id="0" name=""/>
        <dsp:cNvSpPr/>
      </dsp:nvSpPr>
      <dsp:spPr>
        <a:xfrm>
          <a:off x="0" y="228104"/>
          <a:ext cx="10800000" cy="1168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291592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b="0" kern="1200" dirty="0">
              <a:latin typeface="+mn-ea"/>
              <a:ea typeface="+mn-ea"/>
            </a:rPr>
            <a:t>登録者のスキルを評価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b="0" kern="1200" dirty="0">
              <a:latin typeface="+mn-ea"/>
              <a:ea typeface="+mn-ea"/>
            </a:rPr>
            <a:t>登録者の基本情報を登録</a:t>
          </a:r>
        </a:p>
      </dsp:txBody>
      <dsp:txXfrm>
        <a:off x="0" y="228104"/>
        <a:ext cx="10800000" cy="1168650"/>
      </dsp:txXfrm>
    </dsp:sp>
    <dsp:sp modelId="{2B6B264C-E736-487E-8547-1E44C191A04F}">
      <dsp:nvSpPr>
        <dsp:cNvPr id="0" name=""/>
        <dsp:cNvSpPr/>
      </dsp:nvSpPr>
      <dsp:spPr>
        <a:xfrm>
          <a:off x="540000" y="21464"/>
          <a:ext cx="756000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0" kern="1200" dirty="0">
              <a:latin typeface="+mn-ea"/>
              <a:ea typeface="+mn-ea"/>
            </a:rPr>
            <a:t>派遣登録者のスキルを診断</a:t>
          </a:r>
          <a:endParaRPr kumimoji="1" lang="ja-JP" altLang="en-US" sz="2400" b="0" kern="1200" dirty="0"/>
        </a:p>
      </dsp:txBody>
      <dsp:txXfrm>
        <a:off x="560175" y="41639"/>
        <a:ext cx="7519650" cy="372930"/>
      </dsp:txXfrm>
    </dsp:sp>
    <dsp:sp modelId="{5A770F94-C4FA-478E-8420-050E68F90AB5}">
      <dsp:nvSpPr>
        <dsp:cNvPr id="0" name=""/>
        <dsp:cNvSpPr/>
      </dsp:nvSpPr>
      <dsp:spPr>
        <a:xfrm>
          <a:off x="0" y="1678995"/>
          <a:ext cx="10800000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291592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2200" b="0" kern="1200" dirty="0">
              <a:latin typeface="+mn-ea"/>
              <a:ea typeface="+mn-ea"/>
            </a:rPr>
            <a:t>IT</a:t>
          </a:r>
          <a:r>
            <a:rPr lang="ja-JP" altLang="en-US" sz="2200" b="0" kern="1200" dirty="0">
              <a:latin typeface="+mn-ea"/>
              <a:ea typeface="+mn-ea"/>
            </a:rPr>
            <a:t>スキル、語学スキル、医療スキルなど</a:t>
          </a:r>
        </a:p>
      </dsp:txBody>
      <dsp:txXfrm>
        <a:off x="0" y="1678995"/>
        <a:ext cx="10800000" cy="793800"/>
      </dsp:txXfrm>
    </dsp:sp>
    <dsp:sp modelId="{68E60E91-25DC-4073-BB88-0AC288058E9E}">
      <dsp:nvSpPr>
        <dsp:cNvPr id="0" name=""/>
        <dsp:cNvSpPr/>
      </dsp:nvSpPr>
      <dsp:spPr>
        <a:xfrm>
          <a:off x="540000" y="1472355"/>
          <a:ext cx="7560000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0" kern="1200" dirty="0">
              <a:latin typeface="+mn-ea"/>
              <a:ea typeface="+mn-ea"/>
            </a:rPr>
            <a:t>各専門分野に対応</a:t>
          </a:r>
        </a:p>
      </dsp:txBody>
      <dsp:txXfrm>
        <a:off x="560175" y="1492530"/>
        <a:ext cx="7519650" cy="372930"/>
      </dsp:txXfrm>
    </dsp:sp>
    <dsp:sp modelId="{FEBFBF2F-ED7F-415E-BA25-E8395673B42A}">
      <dsp:nvSpPr>
        <dsp:cNvPr id="0" name=""/>
        <dsp:cNvSpPr/>
      </dsp:nvSpPr>
      <dsp:spPr>
        <a:xfrm>
          <a:off x="0" y="2755035"/>
          <a:ext cx="10800000" cy="154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291592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ja-JP" sz="2200" b="0" kern="1200" dirty="0">
              <a:latin typeface="+mn-ea"/>
              <a:ea typeface="+mn-ea"/>
            </a:rPr>
            <a:t>IT</a:t>
          </a:r>
          <a:r>
            <a:rPr lang="ja-JP" altLang="en-US" sz="2200" b="0" kern="1200" dirty="0">
              <a:latin typeface="+mn-ea"/>
              <a:ea typeface="+mn-ea"/>
            </a:rPr>
            <a:t>スキル＝タイピングレベルからネットワークレベルまで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b="0" kern="1200" dirty="0">
              <a:latin typeface="+mn-ea"/>
              <a:ea typeface="+mn-ea"/>
            </a:rPr>
            <a:t>語学スキル＝日常会話から通訳・翻訳まで</a:t>
          </a:r>
          <a:endParaRPr lang="en-US" altLang="ja-JP" sz="2200" b="0" kern="1200" dirty="0">
            <a:latin typeface="+mn-ea"/>
            <a:ea typeface="+mn-ea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200" b="0" kern="1200" dirty="0">
              <a:latin typeface="+mn-ea"/>
              <a:ea typeface="+mn-ea"/>
            </a:rPr>
            <a:t>医療スキル＝介護支援知識から専門医療知識まで</a:t>
          </a:r>
          <a:endParaRPr kumimoji="1" lang="ja-JP" altLang="en-US" sz="2200" b="0" kern="1200"/>
        </a:p>
      </dsp:txBody>
      <dsp:txXfrm>
        <a:off x="0" y="2755035"/>
        <a:ext cx="10800000" cy="1543500"/>
      </dsp:txXfrm>
    </dsp:sp>
    <dsp:sp modelId="{987E05D9-79F7-4413-8A1A-5B77D270CB81}">
      <dsp:nvSpPr>
        <dsp:cNvPr id="0" name=""/>
        <dsp:cNvSpPr/>
      </dsp:nvSpPr>
      <dsp:spPr>
        <a:xfrm>
          <a:off x="540000" y="2548394"/>
          <a:ext cx="7560000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b="0" kern="1200" dirty="0">
              <a:latin typeface="+mn-ea"/>
              <a:ea typeface="+mn-ea"/>
            </a:rPr>
            <a:t>多彩なスキルカテゴリを用意</a:t>
          </a:r>
        </a:p>
      </dsp:txBody>
      <dsp:txXfrm>
        <a:off x="560175" y="2568569"/>
        <a:ext cx="7519650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07CA0-3794-4219-93E7-F4114AE568B4}">
      <dsp:nvSpPr>
        <dsp:cNvPr id="0" name=""/>
        <dsp:cNvSpPr/>
      </dsp:nvSpPr>
      <dsp:spPr>
        <a:xfrm>
          <a:off x="0" y="20660"/>
          <a:ext cx="10440000" cy="767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 dirty="0"/>
            <a:t>インターネット利用により低コストで導入可能</a:t>
          </a:r>
          <a:endParaRPr lang="ja-JP" altLang="en-US" sz="2400" kern="1200" dirty="0"/>
        </a:p>
      </dsp:txBody>
      <dsp:txXfrm>
        <a:off x="37467" y="58127"/>
        <a:ext cx="10365066" cy="692586"/>
      </dsp:txXfrm>
    </dsp:sp>
    <dsp:sp modelId="{70736AE1-9270-4952-AFA7-DF69421A9862}">
      <dsp:nvSpPr>
        <dsp:cNvPr id="0" name=""/>
        <dsp:cNvSpPr/>
      </dsp:nvSpPr>
      <dsp:spPr>
        <a:xfrm>
          <a:off x="0" y="890640"/>
          <a:ext cx="10440000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全国から幅広い層の登録者を募集</a:t>
          </a:r>
          <a:endParaRPr lang="ja-JP" altLang="en-US" sz="2400" kern="1200"/>
        </a:p>
      </dsp:txBody>
      <dsp:txXfrm>
        <a:off x="37467" y="928107"/>
        <a:ext cx="10365066" cy="692586"/>
      </dsp:txXfrm>
    </dsp:sp>
    <dsp:sp modelId="{EE594FA5-F171-4090-B2C7-27254602AC16}">
      <dsp:nvSpPr>
        <dsp:cNvPr id="0" name=""/>
        <dsp:cNvSpPr/>
      </dsp:nvSpPr>
      <dsp:spPr>
        <a:xfrm>
          <a:off x="0" y="1776240"/>
          <a:ext cx="10440000" cy="7675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登録者のスキルを客観的に評価可能</a:t>
          </a:r>
          <a:endParaRPr lang="ja-JP" altLang="en-US" sz="2400" kern="1200"/>
        </a:p>
      </dsp:txBody>
      <dsp:txXfrm>
        <a:off x="37467" y="1813707"/>
        <a:ext cx="10365066" cy="692586"/>
      </dsp:txXfrm>
    </dsp:sp>
    <dsp:sp modelId="{DFB060CC-4784-4621-8155-138E075DA62F}">
      <dsp:nvSpPr>
        <dsp:cNvPr id="0" name=""/>
        <dsp:cNvSpPr/>
      </dsp:nvSpPr>
      <dsp:spPr>
        <a:xfrm>
          <a:off x="0" y="2661840"/>
          <a:ext cx="10440000" cy="767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登録者情報の一元管理により検索がスムーズ</a:t>
          </a:r>
          <a:endParaRPr lang="ja-JP" altLang="en-US" sz="2400" kern="1200"/>
        </a:p>
      </dsp:txBody>
      <dsp:txXfrm>
        <a:off x="37467" y="2699307"/>
        <a:ext cx="10365066" cy="692586"/>
      </dsp:txXfrm>
    </dsp:sp>
    <dsp:sp modelId="{24D591A5-C40B-46DA-8A53-B5AFCC361C84}">
      <dsp:nvSpPr>
        <dsp:cNvPr id="0" name=""/>
        <dsp:cNvSpPr/>
      </dsp:nvSpPr>
      <dsp:spPr>
        <a:xfrm>
          <a:off x="0" y="3547440"/>
          <a:ext cx="10440000" cy="76752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0" i="0" kern="1200"/>
            <a:t>業種・職種に合わせて診断システムをカスタマイズ</a:t>
          </a:r>
          <a:endParaRPr lang="ja-JP" altLang="en-US" sz="2400" kern="1200"/>
        </a:p>
      </dsp:txBody>
      <dsp:txXfrm>
        <a:off x="37467" y="3584907"/>
        <a:ext cx="10365066" cy="692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1E8BA-A188-43DA-AFAE-F007B05BB3F4}">
      <dsp:nvSpPr>
        <dsp:cNvPr id="0" name=""/>
        <dsp:cNvSpPr/>
      </dsp:nvSpPr>
      <dsp:spPr>
        <a:xfrm>
          <a:off x="0" y="1091088"/>
          <a:ext cx="8152572" cy="1454785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56A227-19E9-4120-9E2C-B386FEFA2E51}">
      <dsp:nvSpPr>
        <dsp:cNvPr id="0" name=""/>
        <dsp:cNvSpPr/>
      </dsp:nvSpPr>
      <dsp:spPr>
        <a:xfrm>
          <a:off x="794" y="0"/>
          <a:ext cx="1885691" cy="1454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登録者情報を入力</a:t>
          </a:r>
          <a:endParaRPr kumimoji="1" lang="ja-JP" altLang="en-US" sz="2200" kern="1200" dirty="0"/>
        </a:p>
      </dsp:txBody>
      <dsp:txXfrm>
        <a:off x="794" y="0"/>
        <a:ext cx="1885691" cy="1454785"/>
      </dsp:txXfrm>
    </dsp:sp>
    <dsp:sp modelId="{7221A468-3AEB-48AF-912F-F865F99146B4}">
      <dsp:nvSpPr>
        <dsp:cNvPr id="0" name=""/>
        <dsp:cNvSpPr/>
      </dsp:nvSpPr>
      <dsp:spPr>
        <a:xfrm>
          <a:off x="761792" y="1636633"/>
          <a:ext cx="363696" cy="3636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16CFC3-6A8D-4BAE-A6C3-224DCEF3EB6C}">
      <dsp:nvSpPr>
        <dsp:cNvPr id="0" name=""/>
        <dsp:cNvSpPr/>
      </dsp:nvSpPr>
      <dsp:spPr>
        <a:xfrm>
          <a:off x="1949093" y="2182177"/>
          <a:ext cx="1786246" cy="1454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専門分野・カテゴリを選択</a:t>
          </a:r>
          <a:endParaRPr lang="ja-JP" altLang="en-US" sz="2200" kern="1200" dirty="0"/>
        </a:p>
      </dsp:txBody>
      <dsp:txXfrm>
        <a:off x="1949093" y="2182177"/>
        <a:ext cx="1786246" cy="1454785"/>
      </dsp:txXfrm>
    </dsp:sp>
    <dsp:sp modelId="{FE963BDB-9D1F-4C3B-A893-701182006D4E}">
      <dsp:nvSpPr>
        <dsp:cNvPr id="0" name=""/>
        <dsp:cNvSpPr/>
      </dsp:nvSpPr>
      <dsp:spPr>
        <a:xfrm>
          <a:off x="2660368" y="1636633"/>
          <a:ext cx="363696" cy="3636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29F5A3-58F4-4DFC-AED6-66FD9317199D}">
      <dsp:nvSpPr>
        <dsp:cNvPr id="0" name=""/>
        <dsp:cNvSpPr/>
      </dsp:nvSpPr>
      <dsp:spPr>
        <a:xfrm>
          <a:off x="3797947" y="0"/>
          <a:ext cx="2223820" cy="1454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診断スタート</a:t>
          </a:r>
          <a:endParaRPr lang="ja-JP" altLang="en-US" sz="2200" kern="1200" dirty="0"/>
        </a:p>
      </dsp:txBody>
      <dsp:txXfrm>
        <a:off x="3797947" y="0"/>
        <a:ext cx="2223820" cy="1454785"/>
      </dsp:txXfrm>
    </dsp:sp>
    <dsp:sp modelId="{39EE5D56-8208-433D-8E45-7B8B1E74A6D6}">
      <dsp:nvSpPr>
        <dsp:cNvPr id="0" name=""/>
        <dsp:cNvSpPr/>
      </dsp:nvSpPr>
      <dsp:spPr>
        <a:xfrm>
          <a:off x="4728009" y="1636633"/>
          <a:ext cx="363696" cy="3636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85D44-19B7-4A6E-B4F5-C535D54DA967}">
      <dsp:nvSpPr>
        <dsp:cNvPr id="0" name=""/>
        <dsp:cNvSpPr/>
      </dsp:nvSpPr>
      <dsp:spPr>
        <a:xfrm>
          <a:off x="6084375" y="2182177"/>
          <a:ext cx="1252144" cy="1454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終了時に結果を表示</a:t>
          </a:r>
          <a:endParaRPr kumimoji="1" lang="ja-JP" altLang="en-US" sz="2200" kern="1200"/>
        </a:p>
      </dsp:txBody>
      <dsp:txXfrm>
        <a:off x="6084375" y="2182177"/>
        <a:ext cx="1252144" cy="1454785"/>
      </dsp:txXfrm>
    </dsp:sp>
    <dsp:sp modelId="{C5E654E5-1BD1-4956-988A-A5D0F742D6BF}">
      <dsp:nvSpPr>
        <dsp:cNvPr id="0" name=""/>
        <dsp:cNvSpPr/>
      </dsp:nvSpPr>
      <dsp:spPr>
        <a:xfrm>
          <a:off x="6528599" y="1636633"/>
          <a:ext cx="363696" cy="3636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246BF-5D49-4948-96E5-9C1BC76ABEB0}">
      <dsp:nvSpPr>
        <dsp:cNvPr id="0" name=""/>
        <dsp:cNvSpPr/>
      </dsp:nvSpPr>
      <dsp:spPr>
        <a:xfrm>
          <a:off x="0" y="0"/>
          <a:ext cx="10800000" cy="748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オリジナルの診断プログラムの開発</a:t>
          </a:r>
          <a:endParaRPr kumimoji="1" lang="ja-JP" altLang="en-US" sz="2400" kern="1200" dirty="0"/>
        </a:p>
      </dsp:txBody>
      <dsp:txXfrm>
        <a:off x="36553" y="36553"/>
        <a:ext cx="10726894" cy="675694"/>
      </dsp:txXfrm>
    </dsp:sp>
    <dsp:sp modelId="{65F65BAE-A0B8-412C-8713-BE027E735921}">
      <dsp:nvSpPr>
        <dsp:cNvPr id="0" name=""/>
        <dsp:cNvSpPr/>
      </dsp:nvSpPr>
      <dsp:spPr>
        <a:xfrm>
          <a:off x="0" y="777599"/>
          <a:ext cx="10800000" cy="66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0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b="0" kern="1200" dirty="0"/>
            <a:t>スキルカテゴリの追加、出題問題のアレンジなど</a:t>
          </a:r>
          <a:endParaRPr lang="en-US" altLang="ja-JP" sz="2200" b="0" kern="1200" dirty="0"/>
        </a:p>
      </dsp:txBody>
      <dsp:txXfrm>
        <a:off x="0" y="777599"/>
        <a:ext cx="10800000" cy="662400"/>
      </dsp:txXfrm>
    </dsp:sp>
    <dsp:sp modelId="{E15A3203-1F36-4943-B557-7ABE42DD2209}">
      <dsp:nvSpPr>
        <dsp:cNvPr id="0" name=""/>
        <dsp:cNvSpPr/>
      </dsp:nvSpPr>
      <dsp:spPr>
        <a:xfrm>
          <a:off x="0" y="1440000"/>
          <a:ext cx="10800000" cy="748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登録者情報の入力設計カスタマイズ</a:t>
          </a:r>
          <a:endParaRPr lang="en-US" altLang="ja-JP" sz="2400" kern="1200" dirty="0"/>
        </a:p>
      </dsp:txBody>
      <dsp:txXfrm>
        <a:off x="36553" y="1476553"/>
        <a:ext cx="10726894" cy="675694"/>
      </dsp:txXfrm>
    </dsp:sp>
    <dsp:sp modelId="{B510D5A9-EA2F-45FA-AE77-2B0D05A5DBF8}">
      <dsp:nvSpPr>
        <dsp:cNvPr id="0" name=""/>
        <dsp:cNvSpPr/>
      </dsp:nvSpPr>
      <dsp:spPr>
        <a:xfrm>
          <a:off x="0" y="2188800"/>
          <a:ext cx="10800000" cy="66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0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ja-JP" altLang="en-US" sz="2200" b="0" kern="1200" dirty="0"/>
            <a:t>自己紹介用の動画の登録など</a:t>
          </a:r>
          <a:endParaRPr lang="en-US" altLang="ja-JP" sz="2200" b="0" kern="1200" dirty="0"/>
        </a:p>
      </dsp:txBody>
      <dsp:txXfrm>
        <a:off x="0" y="2188800"/>
        <a:ext cx="10800000" cy="6624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AAE95-F3E5-462B-A22A-335CBE00D441}">
      <dsp:nvSpPr>
        <dsp:cNvPr id="0" name=""/>
        <dsp:cNvSpPr/>
      </dsp:nvSpPr>
      <dsp:spPr>
        <a:xfrm>
          <a:off x="0" y="345149"/>
          <a:ext cx="1080000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16560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ドイツ語カテゴリの追加</a:t>
          </a:r>
          <a:endParaRPr lang="ja-JP" altLang="en-US" sz="2200" b="0" kern="1200" dirty="0"/>
        </a:p>
      </dsp:txBody>
      <dsp:txXfrm>
        <a:off x="0" y="345149"/>
        <a:ext cx="10800000" cy="913500"/>
      </dsp:txXfrm>
    </dsp:sp>
    <dsp:sp modelId="{3528019C-A069-4659-A250-8B254F28FF91}">
      <dsp:nvSpPr>
        <dsp:cNvPr id="0" name=""/>
        <dsp:cNvSpPr/>
      </dsp:nvSpPr>
      <dsp:spPr>
        <a:xfrm>
          <a:off x="540000" y="49949"/>
          <a:ext cx="756000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カテゴリの追加</a:t>
          </a:r>
          <a:endParaRPr lang="ja-JP" altLang="en-US" sz="2400" kern="1200" dirty="0"/>
        </a:p>
      </dsp:txBody>
      <dsp:txXfrm>
        <a:off x="568821" y="78770"/>
        <a:ext cx="7502358" cy="532758"/>
      </dsp:txXfrm>
    </dsp:sp>
    <dsp:sp modelId="{94E49755-2282-41C5-8924-CB0AD7F2543D}">
      <dsp:nvSpPr>
        <dsp:cNvPr id="0" name=""/>
        <dsp:cNvSpPr/>
      </dsp:nvSpPr>
      <dsp:spPr>
        <a:xfrm>
          <a:off x="0" y="1661849"/>
          <a:ext cx="1080000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16560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スピーキングファイルの転送</a:t>
          </a:r>
          <a:endParaRPr lang="ja-JP" altLang="en-US" sz="2200" b="0" kern="1200" dirty="0"/>
        </a:p>
      </dsp:txBody>
      <dsp:txXfrm>
        <a:off x="0" y="1661849"/>
        <a:ext cx="10800000" cy="913500"/>
      </dsp:txXfrm>
    </dsp:sp>
    <dsp:sp modelId="{E3AA2E04-0F3B-4418-90CB-9CA8A044D452}">
      <dsp:nvSpPr>
        <dsp:cNvPr id="0" name=""/>
        <dsp:cNvSpPr/>
      </dsp:nvSpPr>
      <dsp:spPr>
        <a:xfrm>
          <a:off x="540000" y="1366649"/>
          <a:ext cx="756000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入力画面の設計変更</a:t>
          </a:r>
          <a:endParaRPr lang="ja-JP" altLang="en-US" sz="2400" kern="1200"/>
        </a:p>
      </dsp:txBody>
      <dsp:txXfrm>
        <a:off x="568821" y="1395470"/>
        <a:ext cx="7502358" cy="532758"/>
      </dsp:txXfrm>
    </dsp:sp>
    <dsp:sp modelId="{B04817BC-8AA2-4B2A-88BC-0FC25738EA87}">
      <dsp:nvSpPr>
        <dsp:cNvPr id="0" name=""/>
        <dsp:cNvSpPr/>
      </dsp:nvSpPr>
      <dsp:spPr>
        <a:xfrm>
          <a:off x="0" y="2978550"/>
          <a:ext cx="10800000" cy="129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16560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ヒアリングテストの追加</a:t>
          </a:r>
          <a:endParaRPr lang="ja-JP" alt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スピーキングテストの追加</a:t>
          </a:r>
          <a:endParaRPr lang="ja-JP" altLang="en-US" sz="2200" b="0" kern="1200" dirty="0"/>
        </a:p>
      </dsp:txBody>
      <dsp:txXfrm>
        <a:off x="0" y="2978550"/>
        <a:ext cx="10800000" cy="1291500"/>
      </dsp:txXfrm>
    </dsp:sp>
    <dsp:sp modelId="{2997F13A-1BA8-4207-BDE4-C02E7DEDE241}">
      <dsp:nvSpPr>
        <dsp:cNvPr id="0" name=""/>
        <dsp:cNvSpPr/>
      </dsp:nvSpPr>
      <dsp:spPr>
        <a:xfrm>
          <a:off x="540000" y="2683349"/>
          <a:ext cx="7560000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診断テストの追加</a:t>
          </a:r>
          <a:endParaRPr lang="ja-JP" altLang="en-US" sz="2400" kern="1200"/>
        </a:p>
      </dsp:txBody>
      <dsp:txXfrm>
        <a:off x="568821" y="2712170"/>
        <a:ext cx="7502358" cy="5327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D5076-6DB5-4050-A551-66FA7B6297EE}">
      <dsp:nvSpPr>
        <dsp:cNvPr id="0" name=""/>
        <dsp:cNvSpPr/>
      </dsp:nvSpPr>
      <dsp:spPr>
        <a:xfrm>
          <a:off x="0" y="398947"/>
          <a:ext cx="108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79044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金融業界専門知識カテゴリの追加</a:t>
          </a:r>
          <a:endParaRPr lang="ja-JP" altLang="en-US" sz="2200" b="0" kern="1200" dirty="0"/>
        </a:p>
      </dsp:txBody>
      <dsp:txXfrm>
        <a:off x="0" y="398947"/>
        <a:ext cx="10800000" cy="978075"/>
      </dsp:txXfrm>
    </dsp:sp>
    <dsp:sp modelId="{F804B3E7-0A3F-4F3F-8C1F-501E657814FA}">
      <dsp:nvSpPr>
        <dsp:cNvPr id="0" name=""/>
        <dsp:cNvSpPr/>
      </dsp:nvSpPr>
      <dsp:spPr>
        <a:xfrm>
          <a:off x="540000" y="59467"/>
          <a:ext cx="756000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カテゴリの追加</a:t>
          </a:r>
          <a:endParaRPr lang="ja-JP" altLang="en-US" sz="2400" kern="1200" dirty="0"/>
        </a:p>
      </dsp:txBody>
      <dsp:txXfrm>
        <a:off x="573144" y="92611"/>
        <a:ext cx="7493712" cy="612672"/>
      </dsp:txXfrm>
    </dsp:sp>
    <dsp:sp modelId="{40CE0D22-8951-4071-A60A-02C226FE3911}">
      <dsp:nvSpPr>
        <dsp:cNvPr id="0" name=""/>
        <dsp:cNvSpPr/>
      </dsp:nvSpPr>
      <dsp:spPr>
        <a:xfrm>
          <a:off x="0" y="1840702"/>
          <a:ext cx="108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79044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テンキータイピングテストの追加</a:t>
          </a:r>
          <a:endParaRPr lang="ja-JP" altLang="en-US" sz="2200" b="0" kern="1200" dirty="0"/>
        </a:p>
      </dsp:txBody>
      <dsp:txXfrm>
        <a:off x="0" y="1840702"/>
        <a:ext cx="10800000" cy="978075"/>
      </dsp:txXfrm>
    </dsp:sp>
    <dsp:sp modelId="{68F3DFC8-05E1-426B-80C8-FECB08AF68B6}">
      <dsp:nvSpPr>
        <dsp:cNvPr id="0" name=""/>
        <dsp:cNvSpPr/>
      </dsp:nvSpPr>
      <dsp:spPr>
        <a:xfrm>
          <a:off x="540000" y="1501222"/>
          <a:ext cx="756000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診断テストの追加</a:t>
          </a:r>
          <a:endParaRPr lang="ja-JP" altLang="en-US" sz="2400" kern="1200"/>
        </a:p>
      </dsp:txBody>
      <dsp:txXfrm>
        <a:off x="573144" y="1534366"/>
        <a:ext cx="7493712" cy="612672"/>
      </dsp:txXfrm>
    </dsp:sp>
    <dsp:sp modelId="{7D0F548C-DB17-4E8D-B1E9-B498E5134A2A}">
      <dsp:nvSpPr>
        <dsp:cNvPr id="0" name=""/>
        <dsp:cNvSpPr/>
      </dsp:nvSpPr>
      <dsp:spPr>
        <a:xfrm>
          <a:off x="0" y="3282457"/>
          <a:ext cx="10800000" cy="978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479044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b="0" kern="1200" dirty="0"/>
            <a:t>診断結果の履歴、進捗率を管理する機能を追加</a:t>
          </a:r>
          <a:endParaRPr lang="ja-JP" altLang="en-US" sz="2200" b="0" kern="1200" dirty="0"/>
        </a:p>
      </dsp:txBody>
      <dsp:txXfrm>
        <a:off x="0" y="3282457"/>
        <a:ext cx="10800000" cy="978075"/>
      </dsp:txXfrm>
    </dsp:sp>
    <dsp:sp modelId="{1FD60308-50DC-4D9E-ACDE-9C0CDD672227}">
      <dsp:nvSpPr>
        <dsp:cNvPr id="0" name=""/>
        <dsp:cNvSpPr/>
      </dsp:nvSpPr>
      <dsp:spPr>
        <a:xfrm>
          <a:off x="540000" y="2942977"/>
          <a:ext cx="756000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オプション機能の追加</a:t>
          </a:r>
          <a:endParaRPr lang="ja-JP" altLang="en-US" sz="2400" kern="1200"/>
        </a:p>
      </dsp:txBody>
      <dsp:txXfrm>
        <a:off x="573144" y="2976121"/>
        <a:ext cx="7493712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4F51E-98D8-491F-B258-B88688B55AB4}">
      <dsp:nvSpPr>
        <dsp:cNvPr id="0" name=""/>
        <dsp:cNvSpPr/>
      </dsp:nvSpPr>
      <dsp:spPr>
        <a:xfrm>
          <a:off x="0" y="296077"/>
          <a:ext cx="10800000" cy="843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354076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kern="1200" dirty="0"/>
            <a:t>Web</a:t>
          </a:r>
          <a:r>
            <a:rPr lang="ja-JP" sz="2200" b="0" kern="1200" dirty="0"/>
            <a:t>クリエイターカテゴリの追加</a:t>
          </a:r>
        </a:p>
      </dsp:txBody>
      <dsp:txXfrm>
        <a:off x="0" y="296077"/>
        <a:ext cx="10800000" cy="843412"/>
      </dsp:txXfrm>
    </dsp:sp>
    <dsp:sp modelId="{57AB96B4-554E-4492-BFDF-29286A0A9A14}">
      <dsp:nvSpPr>
        <dsp:cNvPr id="0" name=""/>
        <dsp:cNvSpPr/>
      </dsp:nvSpPr>
      <dsp:spPr>
        <a:xfrm>
          <a:off x="540000" y="45157"/>
          <a:ext cx="756000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カテゴリの追加</a:t>
          </a:r>
          <a:endParaRPr lang="ja-JP" altLang="en-US" sz="2400" kern="1200" dirty="0"/>
        </a:p>
      </dsp:txBody>
      <dsp:txXfrm>
        <a:off x="564498" y="69655"/>
        <a:ext cx="7511004" cy="452844"/>
      </dsp:txXfrm>
    </dsp:sp>
    <dsp:sp modelId="{BF592119-41E0-4A28-96B6-2E63EFA54DC0}">
      <dsp:nvSpPr>
        <dsp:cNvPr id="0" name=""/>
        <dsp:cNvSpPr/>
      </dsp:nvSpPr>
      <dsp:spPr>
        <a:xfrm>
          <a:off x="0" y="1482210"/>
          <a:ext cx="10800000" cy="1606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354076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kern="1200" dirty="0"/>
            <a:t>HTML</a:t>
          </a:r>
          <a:r>
            <a:rPr lang="ja-JP" sz="2200" b="0" kern="1200" dirty="0"/>
            <a:t>コーディングテストの追加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kern="1200" dirty="0"/>
            <a:t>CSS</a:t>
          </a:r>
          <a:r>
            <a:rPr lang="ja-JP" sz="2200" b="0" kern="1200" dirty="0"/>
            <a:t>コーディングテストの追加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kern="1200" dirty="0"/>
            <a:t>JavaScript</a:t>
          </a:r>
          <a:r>
            <a:rPr lang="ja-JP" sz="2200" b="0" kern="1200" dirty="0"/>
            <a:t>コーディングテストの追加</a:t>
          </a:r>
        </a:p>
      </dsp:txBody>
      <dsp:txXfrm>
        <a:off x="0" y="1482210"/>
        <a:ext cx="10800000" cy="1606500"/>
      </dsp:txXfrm>
    </dsp:sp>
    <dsp:sp modelId="{FC56B5E9-4FF0-42B1-A0B8-7170CE2A336C}">
      <dsp:nvSpPr>
        <dsp:cNvPr id="0" name=""/>
        <dsp:cNvSpPr/>
      </dsp:nvSpPr>
      <dsp:spPr>
        <a:xfrm>
          <a:off x="540000" y="1231289"/>
          <a:ext cx="756000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診断テストの追加</a:t>
          </a:r>
          <a:endParaRPr lang="ja-JP" altLang="en-US" sz="2400" kern="1200" dirty="0"/>
        </a:p>
      </dsp:txBody>
      <dsp:txXfrm>
        <a:off x="564498" y="1255787"/>
        <a:ext cx="7511004" cy="452844"/>
      </dsp:txXfrm>
    </dsp:sp>
    <dsp:sp modelId="{60EE46E4-5836-4AB3-BD18-A8C59715CD06}">
      <dsp:nvSpPr>
        <dsp:cNvPr id="0" name=""/>
        <dsp:cNvSpPr/>
      </dsp:nvSpPr>
      <dsp:spPr>
        <a:xfrm>
          <a:off x="0" y="3431430"/>
          <a:ext cx="10800000" cy="843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0" tIns="354076" rIns="83820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sz="2200" b="0" kern="1200" dirty="0"/>
            <a:t>制作</a:t>
          </a:r>
          <a:r>
            <a:rPr lang="en-US" sz="2200" b="0" kern="1200" dirty="0"/>
            <a:t>Web</a:t>
          </a:r>
          <a:r>
            <a:rPr lang="ja-JP" sz="2200" b="0" kern="1200" dirty="0"/>
            <a:t>サイトの</a:t>
          </a:r>
          <a:r>
            <a:rPr lang="ja-JP" altLang="en-US" sz="2200" b="0" kern="1200" dirty="0"/>
            <a:t>登録</a:t>
          </a:r>
          <a:r>
            <a:rPr lang="ja-JP" sz="2200" b="0" kern="1200" dirty="0"/>
            <a:t>機能の追加</a:t>
          </a:r>
        </a:p>
      </dsp:txBody>
      <dsp:txXfrm>
        <a:off x="0" y="3431430"/>
        <a:ext cx="10800000" cy="843412"/>
      </dsp:txXfrm>
    </dsp:sp>
    <dsp:sp modelId="{0AD373A9-B840-4982-B985-83F364AB885F}">
      <dsp:nvSpPr>
        <dsp:cNvPr id="0" name=""/>
        <dsp:cNvSpPr/>
      </dsp:nvSpPr>
      <dsp:spPr>
        <a:xfrm>
          <a:off x="540000" y="3180510"/>
          <a:ext cx="756000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0" tIns="0" rIns="28575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入力画面の設計変更</a:t>
          </a:r>
          <a:endParaRPr lang="ja-JP" altLang="en-US" sz="2400" kern="1200" dirty="0"/>
        </a:p>
      </dsp:txBody>
      <dsp:txXfrm>
        <a:off x="564498" y="3205008"/>
        <a:ext cx="7511004" cy="4528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BE4AF-0AEB-4066-AB0D-FE13F1764DDB}">
      <dsp:nvSpPr>
        <dsp:cNvPr id="0" name=""/>
        <dsp:cNvSpPr/>
      </dsp:nvSpPr>
      <dsp:spPr>
        <a:xfrm>
          <a:off x="0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基本システム</a:t>
          </a:r>
        </a:p>
      </dsp:txBody>
      <dsp:txXfrm>
        <a:off x="28617" y="1358577"/>
        <a:ext cx="1261978" cy="919807"/>
      </dsp:txXfrm>
    </dsp:sp>
    <dsp:sp modelId="{EB4ACF35-AA90-4F7D-BBE9-754110F4DB47}">
      <dsp:nvSpPr>
        <dsp:cNvPr id="0" name=""/>
        <dsp:cNvSpPr/>
      </dsp:nvSpPr>
      <dsp:spPr>
        <a:xfrm>
          <a:off x="1451133" y="1654899"/>
          <a:ext cx="279673" cy="327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>
        <a:off x="1451133" y="1720332"/>
        <a:ext cx="195771" cy="196298"/>
      </dsp:txXfrm>
    </dsp:sp>
    <dsp:sp modelId="{DD890BE4-0896-427E-BC86-0F20AF8A10D6}">
      <dsp:nvSpPr>
        <dsp:cNvPr id="0" name=""/>
        <dsp:cNvSpPr/>
      </dsp:nvSpPr>
      <dsp:spPr>
        <a:xfrm>
          <a:off x="1846897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/>
            <a:t>カスタマイズ</a:t>
          </a:r>
          <a:endParaRPr lang="ja-JP" altLang="en-US" sz="2400" kern="1200" dirty="0"/>
        </a:p>
      </dsp:txBody>
      <dsp:txXfrm>
        <a:off x="1875514" y="1358577"/>
        <a:ext cx="1261978" cy="919807"/>
      </dsp:txXfrm>
    </dsp:sp>
    <dsp:sp modelId="{728711BB-675F-45FD-8388-8198E2D9FE76}">
      <dsp:nvSpPr>
        <dsp:cNvPr id="0" name=""/>
        <dsp:cNvSpPr/>
      </dsp:nvSpPr>
      <dsp:spPr>
        <a:xfrm>
          <a:off x="3298031" y="1654899"/>
          <a:ext cx="279673" cy="327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>
        <a:off x="3298031" y="1720332"/>
        <a:ext cx="195771" cy="196298"/>
      </dsp:txXfrm>
    </dsp:sp>
    <dsp:sp modelId="{15B6D08C-DA32-4DB0-B093-C55CA5B22188}">
      <dsp:nvSpPr>
        <dsp:cNvPr id="0" name=""/>
        <dsp:cNvSpPr/>
      </dsp:nvSpPr>
      <dsp:spPr>
        <a:xfrm>
          <a:off x="3693795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400" kern="1200"/>
            <a:t>インストール</a:t>
          </a:r>
          <a:endParaRPr lang="en-US" altLang="ja-JP" sz="2400" kern="1200" dirty="0"/>
        </a:p>
      </dsp:txBody>
      <dsp:txXfrm>
        <a:off x="3722412" y="1358577"/>
        <a:ext cx="1261978" cy="919807"/>
      </dsp:txXfrm>
    </dsp:sp>
    <dsp:sp modelId="{F773D239-7685-4205-8D3C-1873827C04E5}">
      <dsp:nvSpPr>
        <dsp:cNvPr id="0" name=""/>
        <dsp:cNvSpPr/>
      </dsp:nvSpPr>
      <dsp:spPr>
        <a:xfrm>
          <a:off x="5144928" y="1654899"/>
          <a:ext cx="279673" cy="327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>
        <a:off x="5144928" y="1720332"/>
        <a:ext cx="195771" cy="196298"/>
      </dsp:txXfrm>
    </dsp:sp>
    <dsp:sp modelId="{53503983-58FC-4129-A131-F92A9BDAB034}">
      <dsp:nvSpPr>
        <dsp:cNvPr id="0" name=""/>
        <dsp:cNvSpPr/>
      </dsp:nvSpPr>
      <dsp:spPr>
        <a:xfrm>
          <a:off x="5540692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/>
            <a:t>サーバ設定</a:t>
          </a:r>
          <a:endParaRPr lang="ja-JP" altLang="en-US" sz="2400" kern="1200" dirty="0"/>
        </a:p>
      </dsp:txBody>
      <dsp:txXfrm>
        <a:off x="5569309" y="1358577"/>
        <a:ext cx="1261978" cy="919807"/>
      </dsp:txXfrm>
    </dsp:sp>
    <dsp:sp modelId="{8765CD02-B8AF-421B-95C7-5D1917914E8B}">
      <dsp:nvSpPr>
        <dsp:cNvPr id="0" name=""/>
        <dsp:cNvSpPr/>
      </dsp:nvSpPr>
      <dsp:spPr>
        <a:xfrm>
          <a:off x="6991826" y="1654899"/>
          <a:ext cx="279673" cy="327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>
        <a:off x="6991826" y="1720332"/>
        <a:ext cx="195771" cy="196298"/>
      </dsp:txXfrm>
    </dsp:sp>
    <dsp:sp modelId="{55B2684B-6E77-4012-850D-A966229E27D8}">
      <dsp:nvSpPr>
        <dsp:cNvPr id="0" name=""/>
        <dsp:cNvSpPr/>
      </dsp:nvSpPr>
      <dsp:spPr>
        <a:xfrm>
          <a:off x="7387590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テスト運用</a:t>
          </a:r>
        </a:p>
      </dsp:txBody>
      <dsp:txXfrm>
        <a:off x="7416207" y="1358577"/>
        <a:ext cx="1261978" cy="919807"/>
      </dsp:txXfrm>
    </dsp:sp>
    <dsp:sp modelId="{90B046A3-194A-4B20-87BA-903247B5CF6F}">
      <dsp:nvSpPr>
        <dsp:cNvPr id="0" name=""/>
        <dsp:cNvSpPr/>
      </dsp:nvSpPr>
      <dsp:spPr>
        <a:xfrm>
          <a:off x="8838723" y="1654899"/>
          <a:ext cx="279673" cy="3271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/>
        </a:p>
      </dsp:txBody>
      <dsp:txXfrm>
        <a:off x="8838723" y="1720332"/>
        <a:ext cx="195771" cy="196298"/>
      </dsp:txXfrm>
    </dsp:sp>
    <dsp:sp modelId="{8CFB2F57-291C-4C10-A17F-0A45235FACA3}">
      <dsp:nvSpPr>
        <dsp:cNvPr id="0" name=""/>
        <dsp:cNvSpPr/>
      </dsp:nvSpPr>
      <dsp:spPr>
        <a:xfrm>
          <a:off x="9234487" y="1329960"/>
          <a:ext cx="1319212" cy="9770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/>
            <a:t>本運用</a:t>
          </a:r>
          <a:endParaRPr lang="ja-JP" altLang="en-US" sz="2400" kern="1200" dirty="0"/>
        </a:p>
      </dsp:txBody>
      <dsp:txXfrm>
        <a:off x="9263104" y="1358577"/>
        <a:ext cx="1261978" cy="919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628470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0" y="620887"/>
            <a:ext cx="10572000" cy="2971051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5670" y="6311805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34625" y="5350696"/>
            <a:ext cx="1343706" cy="365125"/>
          </a:xfrm>
        </p:spPr>
        <p:txBody>
          <a:bodyPr/>
          <a:lstStyle>
            <a:lvl1pPr>
              <a:defRPr sz="900"/>
            </a:lvl1pPr>
          </a:lstStyle>
          <a:p>
            <a:pPr algn="l">
              <a:defRPr/>
            </a:pPr>
            <a:fld id="{B647A090-4908-449E-A660-532A7B24488F}" type="datetimeFigureOut">
              <a:rPr kumimoji="1" lang="ja-JP" altLang="en-US" smtClean="0">
                <a:solidFill>
                  <a:srgbClr val="FFFFFF">
                    <a:alpha val="80000"/>
                  </a:srgbClr>
                </a:solidFill>
                <a:latin typeface="Arial" panose="020B0604020202020204"/>
                <a:ea typeface="ＭＳ Ｐゴシック" panose="020B0600070205080204" pitchFamily="50" charset="-128"/>
              </a:rPr>
              <a:pPr algn="l">
                <a:defRPr/>
              </a:pPr>
              <a:t>2020/9/25</a:t>
            </a:fld>
            <a:endParaRPr kumimoji="1" lang="ja-JP" altLang="en-US">
              <a:solidFill>
                <a:srgbClr val="FFFFFF">
                  <a:alpha val="80000"/>
                </a:srgb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14" y="5360770"/>
            <a:ext cx="8644320" cy="3651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kumimoji="1" lang="ja-JP" altLang="en-US" cap="all" dirty="0">
              <a:solidFill>
                <a:srgbClr val="FFFFFF">
                  <a:alpha val="80000"/>
                </a:srgb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4845" y="5215908"/>
            <a:ext cx="1062155" cy="490599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141E7B0B-F4FD-45FE-96CD-CA8B08F0C952}" type="slidenum">
              <a:rPr kumimoji="1" lang="ja-JP" altLang="en-US" smtClean="0">
                <a:solidFill>
                  <a:srgbClr val="FFFFFF">
                    <a:alpha val="25000"/>
                  </a:srgbClr>
                </a:solidFill>
                <a:latin typeface="Arial" panose="020B0604020202020204"/>
                <a:ea typeface="ＭＳ Ｐゴシック" panose="020B0600070205080204" pitchFamily="50" charset="-128"/>
              </a:rPr>
              <a:pPr>
                <a:defRPr/>
              </a:pPr>
              <a:t>‹#›</a:t>
            </a:fld>
            <a:endParaRPr kumimoji="1" lang="ja-JP" altLang="en-US" dirty="0">
              <a:solidFill>
                <a:srgbClr val="FFFFFF">
                  <a:alpha val="25000"/>
                </a:srgb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902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pPr algn="l">
              <a:defRPr/>
            </a:pPr>
            <a:fld id="{B647A090-4908-449E-A660-532A7B24488F}" type="datetimeFigureOut">
              <a:rPr kumimoji="1" lang="ja-JP" altLang="en-US" smtClean="0">
                <a:solidFill>
                  <a:prstClr val="black">
                    <a:alpha val="80000"/>
                  </a:prstClr>
                </a:solidFill>
                <a:latin typeface="Arial" panose="020B0604020202020204"/>
                <a:ea typeface="ＭＳ Ｐゴシック" panose="020B0600070205080204" pitchFamily="50" charset="-128"/>
              </a:rPr>
              <a:pPr algn="l">
                <a:defRPr/>
              </a:pPr>
              <a:t>2020/9/25</a:t>
            </a:fld>
            <a:endParaRPr kumimoji="1" lang="ja-JP" altLang="en-US" dirty="0">
              <a:solidFill>
                <a:prstClr val="black">
                  <a:alpha val="80000"/>
                </a:prst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kumimoji="1" lang="ja-JP" altLang="en-US" cap="all" dirty="0">
              <a:solidFill>
                <a:prstClr val="black">
                  <a:alpha val="80000"/>
                </a:prst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141E7B0B-F4FD-45FE-96CD-CA8B08F0C952}" type="slidenum">
              <a:rPr kumimoji="1" lang="ja-JP" altLang="en-US" smtClean="0">
                <a:solidFill>
                  <a:srgbClr val="4A66AC">
                    <a:alpha val="25000"/>
                  </a:srgbClr>
                </a:solidFill>
                <a:latin typeface="Arial" panose="020B0604020202020204"/>
                <a:ea typeface="ＭＳ Ｐゴシック" panose="020B0600070205080204" pitchFamily="50" charset="-128"/>
              </a:rPr>
              <a:pPr>
                <a:defRPr/>
              </a:pPr>
              <a:t>‹#›</a:t>
            </a:fld>
            <a:endParaRPr kumimoji="1" lang="ja-JP" altLang="en-US" dirty="0">
              <a:solidFill>
                <a:srgbClr val="4A66AC">
                  <a:alpha val="25000"/>
                </a:srgbClr>
              </a:solidFill>
              <a:latin typeface="Arial" panose="020B060402020202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09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47A090-4908-449E-A660-532A7B24488F}" type="datetimeFigureOut">
              <a:rPr kumimoji="1" lang="ja-JP" altLang="en-US" sz="9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8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2020/9/25</a:t>
            </a:fld>
            <a:endParaRPr kumimoji="1" lang="ja-JP" altLang="en-US" sz="95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8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50" b="0" i="0" u="none" strike="noStrike" kern="1200" cap="all" spc="0" normalizeH="0" baseline="0" noProof="0">
              <a:ln>
                <a:noFill/>
              </a:ln>
              <a:solidFill>
                <a:prstClr val="black">
                  <a:alpha val="8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1E7B0B-F4FD-45FE-96CD-CA8B08F0C952}" type="slidenum">
              <a:rPr kumimoji="1" lang="ja-JP" altLang="en-US" sz="10300" b="0" i="0" u="none" strike="noStrike" kern="1200" cap="none" spc="0" normalizeH="0" baseline="0" noProof="0" smtClean="0">
                <a:ln>
                  <a:noFill/>
                </a:ln>
                <a:solidFill>
                  <a:srgbClr val="4A66AC">
                    <a:alpha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300" b="0" i="0" u="none" strike="noStrike" kern="1200" cap="none" spc="0" normalizeH="0" baseline="0" noProof="0">
              <a:ln>
                <a:noFill/>
              </a:ln>
              <a:solidFill>
                <a:srgbClr val="4A66AC">
                  <a:alpha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83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47A090-4908-449E-A660-532A7B24488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141E7B0B-F4FD-45FE-96CD-CA8B08F0C9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91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0" r:id="rId1"/>
    <p:sldLayoutId id="2147484261" r:id="rId2"/>
    <p:sldLayoutId id="2147484265" r:id="rId3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0000" y="620887"/>
            <a:ext cx="10572000" cy="2520000"/>
          </a:xfrm>
        </p:spPr>
        <p:txBody>
          <a:bodyPr>
            <a:noAutofit/>
          </a:bodyPr>
          <a:lstStyle/>
          <a:p>
            <a:r>
              <a:rPr lang="en-US" altLang="ja-JP" dirty="0"/>
              <a:t>ABC</a:t>
            </a:r>
            <a:r>
              <a:rPr lang="ja-JP" altLang="en-US" dirty="0"/>
              <a:t>人材派遣株式会社様向け</a:t>
            </a:r>
            <a:br>
              <a:rPr lang="ja-JP" altLang="en-US" dirty="0"/>
            </a:br>
            <a:r>
              <a:rPr lang="ja-JP" altLang="en-US" dirty="0"/>
              <a:t>スキル診断システム</a:t>
            </a:r>
            <a:br>
              <a:rPr lang="ja-JP" altLang="en-US" dirty="0"/>
            </a:br>
            <a:r>
              <a:rPr lang="ja-JP" altLang="en-US" dirty="0"/>
              <a:t>「</a:t>
            </a:r>
            <a:r>
              <a:rPr lang="en-US" altLang="ja-JP" dirty="0"/>
              <a:t>FITS2021</a:t>
            </a:r>
            <a:r>
              <a:rPr lang="ja-JP" altLang="en-US" dirty="0"/>
              <a:t>」のご提案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/>
              <a:t>FOM</a:t>
            </a:r>
            <a:r>
              <a:rPr lang="ja-JP" altLang="en-US"/>
              <a:t>システム株式会社システム開発部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5054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カスタマイズ事例</a:t>
            </a:r>
            <a:r>
              <a:rPr lang="en-US" altLang="ja-JP"/>
              <a:t>2</a:t>
            </a:r>
            <a:r>
              <a:rPr lang="ja-JP" altLang="en-US"/>
              <a:t>：銀行系派遣会社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D57B6B1-E0FE-470C-BD56-E9E5554F35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997381"/>
              </p:ext>
            </p:extLst>
          </p:nvPr>
        </p:nvGraphicFramePr>
        <p:xfrm>
          <a:off x="819150" y="2222499"/>
          <a:ext cx="108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2600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カスタマイズのご提案</a:t>
            </a:r>
            <a:endParaRPr lang="ja-JP" altLang="en-US" dirty="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AD2CECD-ECAF-460B-9079-07F88EAB10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2375184"/>
              </p:ext>
            </p:extLst>
          </p:nvPr>
        </p:nvGraphicFramePr>
        <p:xfrm>
          <a:off x="819150" y="2222499"/>
          <a:ext cx="108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0608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導入スケジュール</a:t>
            </a:r>
            <a:endParaRPr lang="ja-JP" altLang="en-US" dirty="0"/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1D641B51-EC1E-4134-A3FF-122738C974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940143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7CB9CF-BB5A-4EAF-831B-5984F43AA970}"/>
              </a:ext>
            </a:extLst>
          </p:cNvPr>
          <p:cNvGrpSpPr/>
          <p:nvPr/>
        </p:nvGrpSpPr>
        <p:grpSpPr>
          <a:xfrm>
            <a:off x="1024350" y="4645018"/>
            <a:ext cx="10226745" cy="904864"/>
            <a:chOff x="3086917" y="2692332"/>
            <a:chExt cx="10226745" cy="904864"/>
          </a:xfrm>
        </p:grpSpPr>
        <p:cxnSp>
          <p:nvCxnSpPr>
            <p:cNvPr id="16" name="直線コネクタ 3"/>
            <p:cNvCxnSpPr>
              <a:cxnSpLocks/>
            </p:cNvCxnSpPr>
            <p:nvPr/>
          </p:nvCxnSpPr>
          <p:spPr>
            <a:xfrm>
              <a:off x="3086917" y="2913931"/>
              <a:ext cx="1022674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4"/>
            <p:cNvCxnSpPr/>
            <p:nvPr/>
          </p:nvCxnSpPr>
          <p:spPr>
            <a:xfrm rot="5400000">
              <a:off x="5226662" y="2870133"/>
              <a:ext cx="357190" cy="15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5"/>
            <p:cNvSpPr txBox="1"/>
            <p:nvPr/>
          </p:nvSpPr>
          <p:spPr>
            <a:xfrm>
              <a:off x="4696577" y="313553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8E73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rPr>
                <a:t>仕様</a:t>
              </a:r>
              <a:r>
                <a:rPr lang="ja-JP" altLang="en-US" sz="2400" dirty="0">
                  <a:solidFill>
                    <a:srgbClr val="8E736A">
                      <a:lumMod val="75000"/>
                    </a:srgbClr>
                  </a:solidFill>
                  <a:latin typeface="Arial" panose="020B0604020202020204"/>
                  <a:ea typeface="ＭＳ Ｐゴシック" panose="020B0600070205080204" pitchFamily="50" charset="-128"/>
                </a:rPr>
                <a:t>確定</a:t>
              </a:r>
              <a:endPara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8E736A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21" name="直線コネクタ 6"/>
            <p:cNvCxnSpPr/>
            <p:nvPr/>
          </p:nvCxnSpPr>
          <p:spPr>
            <a:xfrm rot="5400000">
              <a:off x="10831974" y="2913137"/>
              <a:ext cx="357190" cy="15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7"/>
            <p:cNvSpPr txBox="1"/>
            <p:nvPr/>
          </p:nvSpPr>
          <p:spPr>
            <a:xfrm>
              <a:off x="10609665" y="3092526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8E73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rPr>
                <a:t>稼働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7914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お見積り概算</a:t>
            </a:r>
            <a:endParaRPr lang="ja-JP" altLang="en-US" dirty="0"/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295788"/>
              </p:ext>
            </p:extLst>
          </p:nvPr>
        </p:nvGraphicFramePr>
        <p:xfrm>
          <a:off x="819150" y="2222500"/>
          <a:ext cx="9613902" cy="4373672"/>
        </p:xfrm>
        <a:graphic>
          <a:graphicData uri="http://schemas.openxmlformats.org/drawingml/2006/table">
            <a:tbl>
              <a:tblPr firstRow="1" lastRow="1">
                <a:tableStyleId>{1FECB4D8-DB02-4DC6-A0A2-4F2EBAE1DC90}</a:tableStyleId>
              </a:tblPr>
              <a:tblGrid>
                <a:gridCol w="2348448">
                  <a:extLst>
                    <a:ext uri="{9D8B030D-6E8A-4147-A177-3AD203B41FA5}">
                      <a16:colId xmlns:a16="http://schemas.microsoft.com/office/drawing/2014/main" val="1914741462"/>
                    </a:ext>
                  </a:extLst>
                </a:gridCol>
                <a:gridCol w="3993560">
                  <a:extLst>
                    <a:ext uri="{9D8B030D-6E8A-4147-A177-3AD203B41FA5}">
                      <a16:colId xmlns:a16="http://schemas.microsoft.com/office/drawing/2014/main" val="3562307779"/>
                    </a:ext>
                  </a:extLst>
                </a:gridCol>
                <a:gridCol w="3271894">
                  <a:extLst>
                    <a:ext uri="{9D8B030D-6E8A-4147-A177-3AD203B41FA5}">
                      <a16:colId xmlns:a16="http://schemas.microsoft.com/office/drawing/2014/main" val="3408509029"/>
                    </a:ext>
                  </a:extLst>
                </a:gridCol>
              </a:tblGrid>
              <a:tr h="54670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内容</a:t>
                      </a:r>
                    </a:p>
                  </a:txBody>
                  <a:tcPr marL="98254" marR="98254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600" dirty="0"/>
                        <a:t>価格</a:t>
                      </a:r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821989753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基本システム「</a:t>
                      </a:r>
                      <a:r>
                        <a:rPr kumimoji="1" lang="en-US" altLang="ja-JP" sz="2600" dirty="0"/>
                        <a:t>FITS2021</a:t>
                      </a:r>
                      <a:r>
                        <a:rPr kumimoji="1" lang="ja-JP" altLang="en-US" sz="2600" dirty="0"/>
                        <a:t>」</a:t>
                      </a:r>
                    </a:p>
                  </a:txBody>
                  <a:tcPr marL="98254" marR="98254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1,500,000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793803196"/>
                  </a:ext>
                </a:extLst>
              </a:tr>
              <a:tr h="546709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600" dirty="0"/>
                        <a:t>カスタマイズ</a:t>
                      </a:r>
                    </a:p>
                  </a:txBody>
                  <a:tcPr marL="98254" marR="9825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・カテゴリの追加</a:t>
                      </a:r>
                    </a:p>
                  </a:txBody>
                  <a:tcPr marL="98254" marR="9825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100,000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1427083341"/>
                  </a:ext>
                </a:extLst>
              </a:tr>
              <a:tr h="546709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・診断テストの追加</a:t>
                      </a:r>
                    </a:p>
                  </a:txBody>
                  <a:tcPr marL="98254" marR="9825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350,000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761718715"/>
                  </a:ext>
                </a:extLst>
              </a:tr>
              <a:tr h="546709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600" dirty="0"/>
                        <a:t>・入力画面の設計変更</a:t>
                      </a:r>
                    </a:p>
                  </a:txBody>
                  <a:tcPr marL="98254" marR="9825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120,000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614266304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インストールおよびサーバ設定</a:t>
                      </a:r>
                    </a:p>
                  </a:txBody>
                  <a:tcPr marL="98254" marR="98254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200,000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824564090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r>
                        <a:rPr kumimoji="1" lang="ja-JP" altLang="en-US" sz="2600" dirty="0"/>
                        <a:t>値引き</a:t>
                      </a:r>
                    </a:p>
                  </a:txBody>
                  <a:tcPr marL="98254" marR="98254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-150,000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440392977"/>
                  </a:ext>
                </a:extLst>
              </a:tr>
              <a:tr h="546709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2600" dirty="0"/>
                        <a:t>合計金額</a:t>
                      </a:r>
                    </a:p>
                  </a:txBody>
                  <a:tcPr marL="98254" marR="98254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600" dirty="0"/>
                        <a:t>2,120,000</a:t>
                      </a:r>
                      <a:endParaRPr kumimoji="1" lang="ja-JP" altLang="en-US" sz="2600" dirty="0"/>
                    </a:p>
                  </a:txBody>
                  <a:tcPr marL="98254" marR="98254" anchor="ctr"/>
                </a:tc>
                <a:extLst>
                  <a:ext uri="{0D108BD9-81ED-4DB2-BD59-A6C34878D82A}">
                    <a16:rowId xmlns:a16="http://schemas.microsoft.com/office/drawing/2014/main" val="2961113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スキル診断システム「</a:t>
            </a:r>
            <a:r>
              <a:rPr lang="en-US" altLang="ja-JP" dirty="0"/>
              <a:t>FITS2021</a:t>
            </a:r>
            <a:r>
              <a:rPr lang="ja-JP" altLang="en-US" dirty="0"/>
              <a:t>」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6F32F12-D004-40E7-8C4E-B3D31405AA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180219"/>
              </p:ext>
            </p:extLst>
          </p:nvPr>
        </p:nvGraphicFramePr>
        <p:xfrm>
          <a:off x="819150" y="2222499"/>
          <a:ext cx="108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5135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「</a:t>
            </a:r>
            <a:r>
              <a:rPr lang="en-US" altLang="ja-JP"/>
              <a:t>FITS2021</a:t>
            </a:r>
            <a:r>
              <a:rPr lang="ja-JP" altLang="en-US"/>
              <a:t>」の特長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727285"/>
              </p:ext>
            </p:extLst>
          </p:nvPr>
        </p:nvGraphicFramePr>
        <p:xfrm>
          <a:off x="819150" y="2222499"/>
          <a:ext cx="1044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0604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「</a:t>
            </a:r>
            <a:r>
              <a:rPr lang="en-US" altLang="ja-JP"/>
              <a:t>FITS2021</a:t>
            </a:r>
            <a:r>
              <a:rPr lang="ja-JP" altLang="en-US"/>
              <a:t>」の基本仕様</a:t>
            </a:r>
            <a:endParaRPr lang="ja-JP" altLang="en-US" dirty="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0E8ABAE-CC15-4658-B932-228A699EB8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131927"/>
              </p:ext>
            </p:extLst>
          </p:nvPr>
        </p:nvGraphicFramePr>
        <p:xfrm>
          <a:off x="819150" y="2222500"/>
          <a:ext cx="8152572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角丸四角形 2"/>
          <p:cNvSpPr/>
          <p:nvPr/>
        </p:nvSpPr>
        <p:spPr>
          <a:xfrm>
            <a:off x="9169179" y="3157804"/>
            <a:ext cx="2788920" cy="1956854"/>
          </a:xfrm>
          <a:prstGeom prst="roundRect">
            <a:avLst/>
          </a:prstGeom>
          <a:ln w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登録者情報と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診断結果を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データベース化</a:t>
            </a:r>
          </a:p>
        </p:txBody>
      </p:sp>
    </p:spTree>
    <p:extLst>
      <p:ext uri="{BB962C8B-B14F-4D97-AF65-F5344CB8AC3E}">
        <p14:creationId xmlns:p14="http://schemas.microsoft.com/office/powerpoint/2010/main" val="3030635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「</a:t>
            </a:r>
            <a:r>
              <a:rPr lang="en-US" altLang="ja-JP"/>
              <a:t>FITS2021</a:t>
            </a:r>
            <a:r>
              <a:rPr lang="ja-JP" altLang="en-US"/>
              <a:t>」のシステム概念</a:t>
            </a:r>
            <a:endParaRPr lang="ja-JP" altLang="en-US" dirty="0"/>
          </a:p>
        </p:txBody>
      </p:sp>
      <p:sp>
        <p:nvSpPr>
          <p:cNvPr id="34" name="角丸四角形 2"/>
          <p:cNvSpPr/>
          <p:nvPr/>
        </p:nvSpPr>
        <p:spPr>
          <a:xfrm>
            <a:off x="660287" y="2341352"/>
            <a:ext cx="3071868" cy="39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0" name="角丸四角形 3"/>
          <p:cNvSpPr/>
          <p:nvPr/>
        </p:nvSpPr>
        <p:spPr>
          <a:xfrm>
            <a:off x="4406191" y="2341352"/>
            <a:ext cx="6275484" cy="39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角丸四角形 4"/>
          <p:cNvSpPr/>
          <p:nvPr/>
        </p:nvSpPr>
        <p:spPr>
          <a:xfrm>
            <a:off x="930715" y="2477630"/>
            <a:ext cx="2420471" cy="520842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派遣登録希望者</a:t>
            </a:r>
          </a:p>
        </p:txBody>
      </p:sp>
      <p:sp>
        <p:nvSpPr>
          <p:cNvPr id="61" name="角丸四角形 5"/>
          <p:cNvSpPr/>
          <p:nvPr/>
        </p:nvSpPr>
        <p:spPr>
          <a:xfrm>
            <a:off x="6444719" y="2477630"/>
            <a:ext cx="2420471" cy="520842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データセンター</a:t>
            </a:r>
          </a:p>
        </p:txBody>
      </p:sp>
      <p:cxnSp>
        <p:nvCxnSpPr>
          <p:cNvPr id="64" name="直線矢印コネクタ 12"/>
          <p:cNvCxnSpPr/>
          <p:nvPr/>
        </p:nvCxnSpPr>
        <p:spPr>
          <a:xfrm>
            <a:off x="3267721" y="4033995"/>
            <a:ext cx="1168503" cy="165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headEnd type="triangle" w="med" len="lg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13"/>
          <p:cNvCxnSpPr/>
          <p:nvPr/>
        </p:nvCxnSpPr>
        <p:spPr>
          <a:xfrm>
            <a:off x="3351186" y="4444055"/>
            <a:ext cx="1168503" cy="165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triangl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 : 磁気ディスク 14"/>
          <p:cNvSpPr/>
          <p:nvPr/>
        </p:nvSpPr>
        <p:spPr>
          <a:xfrm>
            <a:off x="4741867" y="3391277"/>
            <a:ext cx="1502361" cy="1860151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FITS2021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サーバ</a:t>
            </a:r>
          </a:p>
        </p:txBody>
      </p:sp>
      <p:cxnSp>
        <p:nvCxnSpPr>
          <p:cNvPr id="66" name="直線矢印コネクタ 15"/>
          <p:cNvCxnSpPr/>
          <p:nvPr/>
        </p:nvCxnSpPr>
        <p:spPr>
          <a:xfrm rot="21420000" flipH="1">
            <a:off x="6350365" y="3649943"/>
            <a:ext cx="417326" cy="372031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16"/>
          <p:cNvCxnSpPr/>
          <p:nvPr/>
        </p:nvCxnSpPr>
        <p:spPr>
          <a:xfrm rot="16200000" flipH="1">
            <a:off x="6362377" y="4808312"/>
            <a:ext cx="372033" cy="417324"/>
          </a:xfrm>
          <a:prstGeom prst="straightConnector1">
            <a:avLst/>
          </a:prstGeom>
          <a:ln w="57150">
            <a:solidFill>
              <a:schemeClr val="accent4">
                <a:lumMod val="50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19"/>
          <p:cNvCxnSpPr>
            <a:cxnSpLocks/>
            <a:stCxn id="75" idx="4"/>
          </p:cNvCxnSpPr>
          <p:nvPr/>
        </p:nvCxnSpPr>
        <p:spPr>
          <a:xfrm flipV="1">
            <a:off x="8262375" y="4331588"/>
            <a:ext cx="518657" cy="76564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カギ線コネクタ 20"/>
          <p:cNvCxnSpPr>
            <a:cxnSpLocks/>
            <a:endCxn id="56" idx="4"/>
          </p:cNvCxnSpPr>
          <p:nvPr/>
        </p:nvCxnSpPr>
        <p:spPr>
          <a:xfrm rot="10800000">
            <a:off x="8262376" y="3712446"/>
            <a:ext cx="518657" cy="61914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21"/>
          <p:cNvSpPr txBox="1"/>
          <p:nvPr/>
        </p:nvSpPr>
        <p:spPr>
          <a:xfrm>
            <a:off x="8719722" y="321820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88472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システム管理者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BFEF976-7F57-4A39-BF6A-A68BB9221ADA}"/>
              </a:ext>
            </a:extLst>
          </p:cNvPr>
          <p:cNvGrpSpPr/>
          <p:nvPr/>
        </p:nvGrpSpPr>
        <p:grpSpPr>
          <a:xfrm>
            <a:off x="1016205" y="3679887"/>
            <a:ext cx="1577480" cy="1222846"/>
            <a:chOff x="8776378" y="4491447"/>
            <a:chExt cx="1577480" cy="1222846"/>
          </a:xfrm>
        </p:grpSpPr>
        <p:grpSp>
          <p:nvGrpSpPr>
            <p:cNvPr id="51" name="グループ化 4">
              <a:extLst>
                <a:ext uri="{FF2B5EF4-FFF2-40B4-BE49-F238E27FC236}">
                  <a16:creationId xmlns:a16="http://schemas.microsoft.com/office/drawing/2014/main" id="{D6D4465C-46B5-4260-A592-6A706409CA38}"/>
                </a:ext>
              </a:extLst>
            </p:cNvPr>
            <p:cNvGrpSpPr/>
            <p:nvPr/>
          </p:nvGrpSpPr>
          <p:grpSpPr>
            <a:xfrm>
              <a:off x="8776378" y="4491447"/>
              <a:ext cx="1577480" cy="1222846"/>
              <a:chOff x="857224" y="2428868"/>
              <a:chExt cx="1643074" cy="1428759"/>
            </a:xfrm>
            <a:solidFill>
              <a:schemeClr val="tx1"/>
            </a:solidFill>
          </p:grpSpPr>
          <p:sp>
            <p:nvSpPr>
              <p:cNvPr id="54" name="フローチャート: 手作業 22">
                <a:extLst>
                  <a:ext uri="{FF2B5EF4-FFF2-40B4-BE49-F238E27FC236}">
                    <a16:creationId xmlns:a16="http://schemas.microsoft.com/office/drawing/2014/main" id="{512789EE-091B-441C-ACA2-118C45D17844}"/>
                  </a:ext>
                </a:extLst>
              </p:cNvPr>
              <p:cNvSpPr/>
              <p:nvPr/>
            </p:nvSpPr>
            <p:spPr>
              <a:xfrm rot="10800000">
                <a:off x="1096659" y="3500437"/>
                <a:ext cx="1164205" cy="357190"/>
              </a:xfrm>
              <a:prstGeom prst="flowChartManualOperation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角丸四角形 23">
                <a:extLst>
                  <a:ext uri="{FF2B5EF4-FFF2-40B4-BE49-F238E27FC236}">
                    <a16:creationId xmlns:a16="http://schemas.microsoft.com/office/drawing/2014/main" id="{641C12F1-FB70-4CCB-8065-287E7B31C303}"/>
                  </a:ext>
                </a:extLst>
              </p:cNvPr>
              <p:cNvSpPr/>
              <p:nvPr/>
            </p:nvSpPr>
            <p:spPr>
              <a:xfrm>
                <a:off x="857224" y="2428868"/>
                <a:ext cx="1643074" cy="1143008"/>
              </a:xfrm>
              <a:prstGeom prst="roundRect">
                <a:avLst/>
              </a:prstGeom>
              <a:solidFill>
                <a:schemeClr val="bg1"/>
              </a:solidFill>
              <a:ln w="1270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" name="フローチャート: 組合せ 51">
              <a:extLst>
                <a:ext uri="{FF2B5EF4-FFF2-40B4-BE49-F238E27FC236}">
                  <a16:creationId xmlns:a16="http://schemas.microsoft.com/office/drawing/2014/main" id="{AF45500F-5D1A-4A6B-9AE8-F50260958B56}"/>
                </a:ext>
              </a:extLst>
            </p:cNvPr>
            <p:cNvSpPr/>
            <p:nvPr/>
          </p:nvSpPr>
          <p:spPr>
            <a:xfrm rot="2527411">
              <a:off x="9645713" y="4537339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ローチャート: 組合せ 52">
              <a:extLst>
                <a:ext uri="{FF2B5EF4-FFF2-40B4-BE49-F238E27FC236}">
                  <a16:creationId xmlns:a16="http://schemas.microsoft.com/office/drawing/2014/main" id="{ACF1307D-27C4-4821-8965-8F034CAAB5F4}"/>
                </a:ext>
              </a:extLst>
            </p:cNvPr>
            <p:cNvSpPr/>
            <p:nvPr/>
          </p:nvSpPr>
          <p:spPr>
            <a:xfrm rot="2527411">
              <a:off x="9603118" y="4681064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B69FBCE-2646-433A-A8D3-38933F4655B9}"/>
              </a:ext>
            </a:extLst>
          </p:cNvPr>
          <p:cNvGrpSpPr/>
          <p:nvPr/>
        </p:nvGrpSpPr>
        <p:grpSpPr>
          <a:xfrm rot="325622">
            <a:off x="2426193" y="4882147"/>
            <a:ext cx="936000" cy="1188000"/>
            <a:chOff x="2240429" y="4712454"/>
            <a:chExt cx="936000" cy="1188000"/>
          </a:xfrm>
        </p:grpSpPr>
        <p:sp>
          <p:nvSpPr>
            <p:cNvPr id="47" name="角丸四角形 11"/>
            <p:cNvSpPr/>
            <p:nvPr/>
          </p:nvSpPr>
          <p:spPr>
            <a:xfrm rot="389303">
              <a:off x="2240429" y="4712454"/>
              <a:ext cx="936000" cy="118800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フローチャート: 組合せ 39">
              <a:extLst>
                <a:ext uri="{FF2B5EF4-FFF2-40B4-BE49-F238E27FC236}">
                  <a16:creationId xmlns:a16="http://schemas.microsoft.com/office/drawing/2014/main" id="{63538D17-E3BA-46EF-93E8-A13C9B68238A}"/>
                </a:ext>
              </a:extLst>
            </p:cNvPr>
            <p:cNvSpPr/>
            <p:nvPr/>
          </p:nvSpPr>
          <p:spPr>
            <a:xfrm rot="2527411">
              <a:off x="2631685" y="4786202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ローチャート: 組合せ 43">
              <a:extLst>
                <a:ext uri="{FF2B5EF4-FFF2-40B4-BE49-F238E27FC236}">
                  <a16:creationId xmlns:a16="http://schemas.microsoft.com/office/drawing/2014/main" id="{05911BB9-0818-4256-A3E6-F708191A2927}"/>
                </a:ext>
              </a:extLst>
            </p:cNvPr>
            <p:cNvSpPr/>
            <p:nvPr/>
          </p:nvSpPr>
          <p:spPr>
            <a:xfrm rot="2527411">
              <a:off x="2589090" y="4929927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EF61FAF-4622-4062-A913-6878767D4657}"/>
              </a:ext>
            </a:extLst>
          </p:cNvPr>
          <p:cNvGrpSpPr/>
          <p:nvPr/>
        </p:nvGrpSpPr>
        <p:grpSpPr>
          <a:xfrm>
            <a:off x="1016204" y="5139138"/>
            <a:ext cx="736563" cy="988141"/>
            <a:chOff x="1328139" y="5336622"/>
            <a:chExt cx="795718" cy="100080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797317E-EDDA-4E67-BF13-EE87927FE923}"/>
                </a:ext>
              </a:extLst>
            </p:cNvPr>
            <p:cNvGrpSpPr/>
            <p:nvPr/>
          </p:nvGrpSpPr>
          <p:grpSpPr>
            <a:xfrm>
              <a:off x="1328139" y="5336622"/>
              <a:ext cx="795718" cy="1000800"/>
              <a:chOff x="1328139" y="5336622"/>
              <a:chExt cx="795718" cy="1000800"/>
            </a:xfrm>
          </p:grpSpPr>
          <p:sp>
            <p:nvSpPr>
              <p:cNvPr id="43" name="角丸四角形 9"/>
              <p:cNvSpPr/>
              <p:nvPr/>
            </p:nvSpPr>
            <p:spPr>
              <a:xfrm rot="20818219">
                <a:off x="1328139" y="5336622"/>
                <a:ext cx="709667" cy="1000800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" name="角丸四角形 9">
                <a:extLst>
                  <a:ext uri="{FF2B5EF4-FFF2-40B4-BE49-F238E27FC236}">
                    <a16:creationId xmlns:a16="http://schemas.microsoft.com/office/drawing/2014/main" id="{D87E0F85-A009-4D2C-B0C3-53DE3B3D10F5}"/>
                  </a:ext>
                </a:extLst>
              </p:cNvPr>
              <p:cNvSpPr/>
              <p:nvPr/>
            </p:nvSpPr>
            <p:spPr>
              <a:xfrm rot="20818219">
                <a:off x="1414190" y="6076646"/>
                <a:ext cx="709667" cy="232674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BD6BC293-73FD-4B56-A1A4-91E695B30C29}"/>
                  </a:ext>
                </a:extLst>
              </p:cNvPr>
              <p:cNvSpPr/>
              <p:nvPr/>
            </p:nvSpPr>
            <p:spPr>
              <a:xfrm>
                <a:off x="1687390" y="6111350"/>
                <a:ext cx="163266" cy="1632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フローチャート: 組合せ 47">
              <a:extLst>
                <a:ext uri="{FF2B5EF4-FFF2-40B4-BE49-F238E27FC236}">
                  <a16:creationId xmlns:a16="http://schemas.microsoft.com/office/drawing/2014/main" id="{B0E01E00-82D1-4F2A-AB79-D936A192137A}"/>
                </a:ext>
              </a:extLst>
            </p:cNvPr>
            <p:cNvSpPr/>
            <p:nvPr/>
          </p:nvSpPr>
          <p:spPr>
            <a:xfrm rot="2036459">
              <a:off x="1702088" y="5356910"/>
              <a:ext cx="73439" cy="347241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ローチャート: 組合せ 48">
              <a:extLst>
                <a:ext uri="{FF2B5EF4-FFF2-40B4-BE49-F238E27FC236}">
                  <a16:creationId xmlns:a16="http://schemas.microsoft.com/office/drawing/2014/main" id="{0EB0DEC7-DA82-4D87-8849-68A95ED4968D}"/>
                </a:ext>
              </a:extLst>
            </p:cNvPr>
            <p:cNvSpPr/>
            <p:nvPr/>
          </p:nvSpPr>
          <p:spPr>
            <a:xfrm rot="2036459">
              <a:off x="1690357" y="5452217"/>
              <a:ext cx="73438" cy="347241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フローチャート : 磁気ディスク 14">
            <a:extLst>
              <a:ext uri="{FF2B5EF4-FFF2-40B4-BE49-F238E27FC236}">
                <a16:creationId xmlns:a16="http://schemas.microsoft.com/office/drawing/2014/main" id="{794DDB2D-09C8-4659-94DE-13AC621C7AE4}"/>
              </a:ext>
            </a:extLst>
          </p:cNvPr>
          <p:cNvSpPr/>
          <p:nvPr/>
        </p:nvSpPr>
        <p:spPr>
          <a:xfrm>
            <a:off x="6836263" y="3167900"/>
            <a:ext cx="1426112" cy="1089091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登録者情報データベース</a:t>
            </a:r>
            <a:endParaRPr kumimoji="0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5" name="フローチャート : 磁気ディスク 14">
            <a:extLst>
              <a:ext uri="{FF2B5EF4-FFF2-40B4-BE49-F238E27FC236}">
                <a16:creationId xmlns:a16="http://schemas.microsoft.com/office/drawing/2014/main" id="{C55B311B-62E7-41BC-AFE1-49973CDD6B84}"/>
              </a:ext>
            </a:extLst>
          </p:cNvPr>
          <p:cNvSpPr/>
          <p:nvPr/>
        </p:nvSpPr>
        <p:spPr>
          <a:xfrm>
            <a:off x="6836263" y="4552684"/>
            <a:ext cx="1426112" cy="1089091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診断結果</a:t>
            </a:r>
            <a:endParaRPr lang="en-US" altLang="ja-JP" sz="1600" b="1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  <a:p>
            <a:pPr lvl="0" algn="ctr">
              <a:defRPr/>
            </a:pP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データベース</a:t>
            </a:r>
            <a:endParaRPr kumimoji="0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49B3567-15E6-4343-8A03-A535C7509AC4}"/>
              </a:ext>
            </a:extLst>
          </p:cNvPr>
          <p:cNvSpPr txBox="1"/>
          <p:nvPr/>
        </p:nvSpPr>
        <p:spPr>
          <a:xfrm>
            <a:off x="775968" y="3139870"/>
            <a:ext cx="284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B88472">
                    <a:lumMod val="50000"/>
                  </a:srgbClr>
                </a:solidFill>
                <a:latin typeface="Arial" panose="020B0604020202020204"/>
              </a:rPr>
              <a:t>使いやすいデバイスで診断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B8814FB-DA3C-4087-93A3-9199BCFA3452}"/>
              </a:ext>
            </a:extLst>
          </p:cNvPr>
          <p:cNvGrpSpPr/>
          <p:nvPr/>
        </p:nvGrpSpPr>
        <p:grpSpPr>
          <a:xfrm>
            <a:off x="8786553" y="3679887"/>
            <a:ext cx="1577480" cy="1222846"/>
            <a:chOff x="8776378" y="4491447"/>
            <a:chExt cx="1577480" cy="1222846"/>
          </a:xfrm>
        </p:grpSpPr>
        <p:grpSp>
          <p:nvGrpSpPr>
            <p:cNvPr id="77" name="グループ化 4">
              <a:extLst>
                <a:ext uri="{FF2B5EF4-FFF2-40B4-BE49-F238E27FC236}">
                  <a16:creationId xmlns:a16="http://schemas.microsoft.com/office/drawing/2014/main" id="{CCC2E515-1E56-427E-9400-B6F6AEB0C72F}"/>
                </a:ext>
              </a:extLst>
            </p:cNvPr>
            <p:cNvGrpSpPr/>
            <p:nvPr/>
          </p:nvGrpSpPr>
          <p:grpSpPr>
            <a:xfrm>
              <a:off x="8776378" y="4491447"/>
              <a:ext cx="1577480" cy="1222846"/>
              <a:chOff x="857224" y="2428868"/>
              <a:chExt cx="1643074" cy="1428759"/>
            </a:xfrm>
            <a:solidFill>
              <a:schemeClr val="tx1"/>
            </a:solidFill>
          </p:grpSpPr>
          <p:sp>
            <p:nvSpPr>
              <p:cNvPr id="80" name="フローチャート: 手作業 22">
                <a:extLst>
                  <a:ext uri="{FF2B5EF4-FFF2-40B4-BE49-F238E27FC236}">
                    <a16:creationId xmlns:a16="http://schemas.microsoft.com/office/drawing/2014/main" id="{320120AC-85A6-40C8-9772-142A57E88DB9}"/>
                  </a:ext>
                </a:extLst>
              </p:cNvPr>
              <p:cNvSpPr/>
              <p:nvPr/>
            </p:nvSpPr>
            <p:spPr>
              <a:xfrm rot="10800000">
                <a:off x="1096659" y="3500437"/>
                <a:ext cx="1164205" cy="357190"/>
              </a:xfrm>
              <a:prstGeom prst="flowChartManualOperation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角丸四角形 23">
                <a:extLst>
                  <a:ext uri="{FF2B5EF4-FFF2-40B4-BE49-F238E27FC236}">
                    <a16:creationId xmlns:a16="http://schemas.microsoft.com/office/drawing/2014/main" id="{8796F659-9B6F-4A0A-AE2C-8DCF36FA14AC}"/>
                  </a:ext>
                </a:extLst>
              </p:cNvPr>
              <p:cNvSpPr/>
              <p:nvPr/>
            </p:nvSpPr>
            <p:spPr>
              <a:xfrm>
                <a:off x="857224" y="2428868"/>
                <a:ext cx="1643074" cy="1143008"/>
              </a:xfrm>
              <a:prstGeom prst="roundRect">
                <a:avLst/>
              </a:prstGeom>
              <a:solidFill>
                <a:schemeClr val="bg1"/>
              </a:solidFill>
              <a:ln w="1270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8" name="フローチャート: 組合せ 77">
              <a:extLst>
                <a:ext uri="{FF2B5EF4-FFF2-40B4-BE49-F238E27FC236}">
                  <a16:creationId xmlns:a16="http://schemas.microsoft.com/office/drawing/2014/main" id="{EB03B647-BD2E-4B22-86A7-42D7A00DEBF7}"/>
                </a:ext>
              </a:extLst>
            </p:cNvPr>
            <p:cNvSpPr/>
            <p:nvPr/>
          </p:nvSpPr>
          <p:spPr>
            <a:xfrm rot="2527411">
              <a:off x="9645713" y="4537339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ローチャート: 組合せ 78">
              <a:extLst>
                <a:ext uri="{FF2B5EF4-FFF2-40B4-BE49-F238E27FC236}">
                  <a16:creationId xmlns:a16="http://schemas.microsoft.com/office/drawing/2014/main" id="{97D8C971-2CBB-4062-A90F-EF555245B77F}"/>
                </a:ext>
              </a:extLst>
            </p:cNvPr>
            <p:cNvSpPr/>
            <p:nvPr/>
          </p:nvSpPr>
          <p:spPr>
            <a:xfrm rot="2527411">
              <a:off x="9603118" y="4681064"/>
              <a:ext cx="86356" cy="751636"/>
            </a:xfrm>
            <a:prstGeom prst="flowChartMerg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31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御社の現状における問題点</a:t>
            </a:r>
            <a:endParaRPr lang="ja-JP" altLang="en-US" dirty="0"/>
          </a:p>
        </p:txBody>
      </p:sp>
      <p:sp>
        <p:nvSpPr>
          <p:cNvPr id="6" name="角丸四角形 2"/>
          <p:cNvSpPr/>
          <p:nvPr/>
        </p:nvSpPr>
        <p:spPr>
          <a:xfrm>
            <a:off x="7196321" y="2676383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派遣先とのトラブルの前例</a:t>
            </a:r>
          </a:p>
        </p:txBody>
      </p:sp>
      <p:sp>
        <p:nvSpPr>
          <p:cNvPr id="7" name="角丸四角形 3"/>
          <p:cNvSpPr/>
          <p:nvPr/>
        </p:nvSpPr>
        <p:spPr>
          <a:xfrm>
            <a:off x="7196321" y="3850090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派遣先の地区とのギャップ</a:t>
            </a:r>
          </a:p>
        </p:txBody>
      </p:sp>
      <p:sp>
        <p:nvSpPr>
          <p:cNvPr id="9" name="角丸四角形 4"/>
          <p:cNvSpPr/>
          <p:nvPr/>
        </p:nvSpPr>
        <p:spPr>
          <a:xfrm>
            <a:off x="7196321" y="5023797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派遣先の要望に迅速に対応できない</a:t>
            </a:r>
          </a:p>
        </p:txBody>
      </p:sp>
      <p:sp>
        <p:nvSpPr>
          <p:cNvPr id="4" name="右矢印吹き出し 5"/>
          <p:cNvSpPr/>
          <p:nvPr/>
        </p:nvSpPr>
        <p:spPr>
          <a:xfrm>
            <a:off x="680321" y="2658383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登録者の自己申請による主観的なスキル評価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680321" y="3832090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登録者に地区的な偏り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680321" y="5005797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登録者情報の分散管理により事務処理が煩雑</a:t>
            </a:r>
          </a:p>
        </p:txBody>
      </p:sp>
    </p:spTree>
    <p:extLst>
      <p:ext uri="{BB962C8B-B14F-4D97-AF65-F5344CB8AC3E}">
        <p14:creationId xmlns:p14="http://schemas.microsoft.com/office/powerpoint/2010/main" val="328271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FITS2021</a:t>
            </a:r>
            <a:r>
              <a:rPr lang="ja-JP" altLang="en-US" dirty="0"/>
              <a:t>」の導入効果</a:t>
            </a:r>
          </a:p>
        </p:txBody>
      </p:sp>
      <p:sp>
        <p:nvSpPr>
          <p:cNvPr id="6" name="角丸四角形 2"/>
          <p:cNvSpPr/>
          <p:nvPr/>
        </p:nvSpPr>
        <p:spPr>
          <a:xfrm>
            <a:off x="7196321" y="2676383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000" dirty="0">
                <a:solidFill>
                  <a:prstClr val="black"/>
                </a:solidFill>
                <a:latin typeface="Arial" panose="020B0604020202020204"/>
              </a:rPr>
              <a:t>派遣先とのトラブル防止</a:t>
            </a:r>
          </a:p>
        </p:txBody>
      </p:sp>
      <p:sp>
        <p:nvSpPr>
          <p:cNvPr id="7" name="角丸四角形 3"/>
          <p:cNvSpPr/>
          <p:nvPr/>
        </p:nvSpPr>
        <p:spPr>
          <a:xfrm>
            <a:off x="7196321" y="3850090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prstClr val="black"/>
                </a:solidFill>
                <a:latin typeface="Arial" panose="020B0604020202020204"/>
              </a:rPr>
              <a:t>派遣先の地区を広範囲にカバー</a:t>
            </a:r>
          </a:p>
        </p:txBody>
      </p:sp>
      <p:sp>
        <p:nvSpPr>
          <p:cNvPr id="9" name="角丸四角形 4"/>
          <p:cNvSpPr/>
          <p:nvPr/>
        </p:nvSpPr>
        <p:spPr>
          <a:xfrm>
            <a:off x="7196321" y="5023797"/>
            <a:ext cx="3960000" cy="936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prstClr val="black"/>
                </a:solidFill>
                <a:latin typeface="Arial" panose="020B0604020202020204"/>
              </a:rPr>
              <a:t>派遣先の要望に迅速に対応可能</a:t>
            </a:r>
            <a:endParaRPr lang="en-US" altLang="ja-JP" sz="2000" dirty="0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4" name="右矢印吹き出し 5"/>
          <p:cNvSpPr/>
          <p:nvPr/>
        </p:nvSpPr>
        <p:spPr>
          <a:xfrm>
            <a:off x="680321" y="2658383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dirty="0">
                <a:solidFill>
                  <a:prstClr val="white"/>
                </a:solidFill>
                <a:latin typeface="Arial" panose="020B0604020202020204"/>
              </a:rPr>
              <a:t>診断システムによる客観的な評価</a:t>
            </a:r>
          </a:p>
        </p:txBody>
      </p:sp>
      <p:sp>
        <p:nvSpPr>
          <p:cNvPr id="8" name="右矢印吹き出し 6"/>
          <p:cNvSpPr/>
          <p:nvPr/>
        </p:nvSpPr>
        <p:spPr>
          <a:xfrm>
            <a:off x="680321" y="3832090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dirty="0">
                <a:solidFill>
                  <a:prstClr val="white"/>
                </a:solidFill>
                <a:latin typeface="Arial" panose="020B0604020202020204"/>
              </a:rPr>
              <a:t>全国</a:t>
            </a:r>
            <a:r>
              <a:rPr lang="en-US" altLang="ja-JP" sz="2200" dirty="0">
                <a:solidFill>
                  <a:prstClr val="white"/>
                </a:solidFill>
                <a:latin typeface="Arial" panose="020B0604020202020204"/>
              </a:rPr>
              <a:t>24</a:t>
            </a:r>
            <a:r>
              <a:rPr lang="ja-JP" altLang="en-US" sz="2200" dirty="0">
                <a:solidFill>
                  <a:prstClr val="white"/>
                </a:solidFill>
                <a:latin typeface="Arial" panose="020B0604020202020204"/>
              </a:rPr>
              <a:t>時間　登録利用が可能</a:t>
            </a:r>
          </a:p>
        </p:txBody>
      </p:sp>
      <p:sp>
        <p:nvSpPr>
          <p:cNvPr id="10" name="右矢印吹き出し 7"/>
          <p:cNvSpPr/>
          <p:nvPr/>
        </p:nvSpPr>
        <p:spPr>
          <a:xfrm>
            <a:off x="680321" y="5005797"/>
            <a:ext cx="6480000" cy="972000"/>
          </a:xfrm>
          <a:prstGeom prst="rightArrowCallout">
            <a:avLst>
              <a:gd name="adj1" fmla="val 29706"/>
              <a:gd name="adj2" fmla="val 28427"/>
              <a:gd name="adj3" fmla="val 33235"/>
              <a:gd name="adj4" fmla="val 8850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dirty="0">
                <a:solidFill>
                  <a:prstClr val="white"/>
                </a:solidFill>
                <a:latin typeface="Arial" panose="020B0604020202020204"/>
              </a:rPr>
              <a:t>登録者情報の一元管理で検索がスムーズ</a:t>
            </a:r>
          </a:p>
        </p:txBody>
      </p:sp>
    </p:spTree>
    <p:extLst>
      <p:ext uri="{BB962C8B-B14F-4D97-AF65-F5344CB8AC3E}">
        <p14:creationId xmlns:p14="http://schemas.microsoft.com/office/powerpoint/2010/main" val="162432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</a:t>
            </a:r>
            <a:r>
              <a:rPr lang="en-US" altLang="ja-JP" dirty="0"/>
              <a:t>FITS2021</a:t>
            </a:r>
            <a:r>
              <a:rPr lang="ja-JP" altLang="en-US" dirty="0"/>
              <a:t>」のカスタマイズ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50023"/>
              </p:ext>
            </p:extLst>
          </p:nvPr>
        </p:nvGraphicFramePr>
        <p:xfrm>
          <a:off x="819150" y="2222500"/>
          <a:ext cx="10800000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880DEC3-DE16-41FF-B4DA-D5B08972F55F}"/>
              </a:ext>
            </a:extLst>
          </p:cNvPr>
          <p:cNvSpPr txBox="1"/>
          <p:nvPr/>
        </p:nvSpPr>
        <p:spPr>
          <a:xfrm>
            <a:off x="2079191" y="5723105"/>
            <a:ext cx="8033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ご希望に合わせて自由にカスタマイズできます！</a:t>
            </a:r>
          </a:p>
        </p:txBody>
      </p:sp>
    </p:spTree>
    <p:extLst>
      <p:ext uri="{BB962C8B-B14F-4D97-AF65-F5344CB8AC3E}">
        <p14:creationId xmlns:p14="http://schemas.microsoft.com/office/powerpoint/2010/main" val="107659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カスタマイズ事例</a:t>
            </a:r>
            <a:r>
              <a:rPr lang="en-US" altLang="ja-JP"/>
              <a:t>1</a:t>
            </a:r>
            <a:r>
              <a:rPr lang="ja-JP" altLang="en-US"/>
              <a:t>：語学専門派遣会社</a:t>
            </a:r>
            <a:endParaRPr lang="ja-JP" altLang="en-US" dirty="0"/>
          </a:p>
        </p:txBody>
      </p:sp>
      <p:graphicFrame>
        <p:nvGraphicFramePr>
          <p:cNvPr id="10" name="コンテンツ プレースホルダー 9">
            <a:extLst>
              <a:ext uri="{FF2B5EF4-FFF2-40B4-BE49-F238E27FC236}">
                <a16:creationId xmlns:a16="http://schemas.microsoft.com/office/drawing/2014/main" id="{7FA3400F-47DF-4F16-96ED-20AF120DD9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505707"/>
              </p:ext>
            </p:extLst>
          </p:nvPr>
        </p:nvGraphicFramePr>
        <p:xfrm>
          <a:off x="819150" y="2222499"/>
          <a:ext cx="108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7851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</TotalTime>
  <Words>503</Words>
  <Application>Microsoft Office PowerPoint</Application>
  <PresentationFormat>ワイド画面</PresentationFormat>
  <Paragraphs>107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Century Gothic</vt:lpstr>
      <vt:lpstr>Wingdings 2</vt:lpstr>
      <vt:lpstr>クォータブル</vt:lpstr>
      <vt:lpstr>ABC人材派遣株式会社様向け スキル診断システム 「FITS2021」のご提案</vt:lpstr>
      <vt:lpstr>スキル診断システム「FITS2021」</vt:lpstr>
      <vt:lpstr>「FITS2021」の特長</vt:lpstr>
      <vt:lpstr>「FITS2021」の基本仕様</vt:lpstr>
      <vt:lpstr>「FITS2021」のシステム概念</vt:lpstr>
      <vt:lpstr>御社の現状における問題点</vt:lpstr>
      <vt:lpstr>「FITS2021」の導入効果</vt:lpstr>
      <vt:lpstr>「FITS2021」のカスタマイズ</vt:lpstr>
      <vt:lpstr>カスタマイズ事例1：語学専門派遣会社</vt:lpstr>
      <vt:lpstr>カスタマイズ事例2：銀行系派遣会社</vt:lpstr>
      <vt:lpstr>カスタマイズのご提案</vt:lpstr>
      <vt:lpstr>導入スケジュール</vt:lpstr>
      <vt:lpstr>お見積り概算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株式会社ABC人材派遣様向け スキル診断システム 「FITS2021」のご提案</dc:title>
  <dc:creator>富士太郎</dc:creator>
  <dcterms:created xsi:type="dcterms:W3CDTF">2020-07-27T09:31:58Z</dcterms:created>
  <dcterms:modified xsi:type="dcterms:W3CDTF">2020-09-25T02:56:41Z</dcterms:modified>
</cp:coreProperties>
</file>