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65" r:id="rId4"/>
    <p:sldId id="268" r:id="rId5"/>
    <p:sldId id="262" r:id="rId6"/>
    <p:sldId id="269" r:id="rId7"/>
    <p:sldId id="261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8" autoAdjust="0"/>
    <p:restoredTop sz="94660"/>
  </p:normalViewPr>
  <p:slideViewPr>
    <p:cSldViewPr snapToGrid="0">
      <p:cViewPr varScale="1">
        <p:scale>
          <a:sx n="81" d="100"/>
          <a:sy n="81" d="100"/>
        </p:scale>
        <p:origin x="6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6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2日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50代以上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72</c:v>
                </c:pt>
                <c:pt idx="1">
                  <c:v>198</c:v>
                </c:pt>
                <c:pt idx="2">
                  <c:v>252</c:v>
                </c:pt>
                <c:pt idx="3">
                  <c:v>174</c:v>
                </c:pt>
                <c:pt idx="4">
                  <c:v>103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26-4C72-9BF1-17AB0AB980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5日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50代以上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234</c:v>
                </c:pt>
                <c:pt idx="1">
                  <c:v>428</c:v>
                </c:pt>
                <c:pt idx="2">
                  <c:v>560</c:v>
                </c:pt>
                <c:pt idx="3">
                  <c:v>326</c:v>
                </c:pt>
                <c:pt idx="4">
                  <c:v>213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E26-4C72-9BF1-17AB0AB980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14803136"/>
        <c:axId val="-2114801504"/>
      </c:barChart>
      <c:catAx>
        <c:axId val="-211480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2114801504"/>
        <c:crosses val="autoZero"/>
        <c:auto val="1"/>
        <c:lblAlgn val="ctr"/>
        <c:lblOffset val="100"/>
        <c:noMultiLvlLbl val="0"/>
      </c:catAx>
      <c:valAx>
        <c:axId val="-2114801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200" dirty="0"/>
                  <a:t>人</a:t>
                </a:r>
              </a:p>
            </c:rich>
          </c:tx>
          <c:layout>
            <c:manualLayout>
              <c:xMode val="edge"/>
              <c:yMode val="edge"/>
              <c:x val="1.0079365079365079E-2"/>
              <c:y val="1.440671296296299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211480313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A2DFC8-B8C6-4FCF-BBD1-E2B8CB9ED3B3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B1BA1AAC-0B4F-4377-BC3B-6513B84972D8}">
      <dgm:prSet/>
      <dgm:spPr/>
      <dgm:t>
        <a:bodyPr/>
        <a:lstStyle/>
        <a:p>
          <a:r>
            <a:rPr lang="ja-JP"/>
            <a:t>品質にこだわった食材</a:t>
          </a:r>
        </a:p>
      </dgm:t>
    </dgm:pt>
    <dgm:pt modelId="{713026D6-D438-4222-9049-2980CAC1A709}" type="parTrans" cxnId="{4EDD87D7-53FA-485E-AC8A-80067282F175}">
      <dgm:prSet/>
      <dgm:spPr/>
      <dgm:t>
        <a:bodyPr/>
        <a:lstStyle/>
        <a:p>
          <a:endParaRPr lang="ja-JP" altLang="en-US"/>
        </a:p>
      </dgm:t>
    </dgm:pt>
    <dgm:pt modelId="{7609C009-9D56-4104-ADD2-4473C5CFC6FF}" type="sibTrans" cxnId="{4EDD87D7-53FA-485E-AC8A-80067282F175}">
      <dgm:prSet/>
      <dgm:spPr/>
      <dgm:t>
        <a:bodyPr/>
        <a:lstStyle/>
        <a:p>
          <a:endParaRPr lang="ja-JP" altLang="en-US"/>
        </a:p>
      </dgm:t>
    </dgm:pt>
    <dgm:pt modelId="{DF8B46E0-F5D0-4D9E-8D94-8C7772312BF4}">
      <dgm:prSet/>
      <dgm:spPr/>
      <dgm:t>
        <a:bodyPr/>
        <a:lstStyle/>
        <a:p>
          <a:r>
            <a:rPr lang="ja-JP" altLang="en-US" dirty="0"/>
            <a:t>時間帯で異なる雰囲気</a:t>
          </a:r>
          <a:endParaRPr lang="ja-JP" dirty="0"/>
        </a:p>
      </dgm:t>
    </dgm:pt>
    <dgm:pt modelId="{EA1422F4-3F8A-4C0F-BE2B-BF02F772A8DD}" type="parTrans" cxnId="{29BC03E2-0171-49E0-913A-71B143A47128}">
      <dgm:prSet/>
      <dgm:spPr/>
      <dgm:t>
        <a:bodyPr/>
        <a:lstStyle/>
        <a:p>
          <a:endParaRPr lang="ja-JP" altLang="en-US"/>
        </a:p>
      </dgm:t>
    </dgm:pt>
    <dgm:pt modelId="{F7F7657B-6FBB-44F3-87BB-FD1744D1CA03}" type="sibTrans" cxnId="{29BC03E2-0171-49E0-913A-71B143A47128}">
      <dgm:prSet/>
      <dgm:spPr/>
      <dgm:t>
        <a:bodyPr/>
        <a:lstStyle/>
        <a:p>
          <a:endParaRPr lang="ja-JP" altLang="en-US"/>
        </a:p>
      </dgm:t>
    </dgm:pt>
    <dgm:pt modelId="{23FE1A4C-20F6-41F5-8709-92A914CB49FA}">
      <dgm:prSet/>
      <dgm:spPr/>
      <dgm:t>
        <a:bodyPr/>
        <a:lstStyle/>
        <a:p>
          <a:r>
            <a:rPr kumimoji="1" lang="ja-JP" dirty="0"/>
            <a:t>ゆったりと過ごせる居心地の</a:t>
          </a:r>
          <a:r>
            <a:rPr kumimoji="1" lang="ja-JP" altLang="en-US" dirty="0"/>
            <a:t>良</a:t>
          </a:r>
          <a:r>
            <a:rPr kumimoji="1" lang="ja-JP" dirty="0"/>
            <a:t>い空間</a:t>
          </a:r>
          <a:endParaRPr lang="ja-JP" dirty="0"/>
        </a:p>
      </dgm:t>
    </dgm:pt>
    <dgm:pt modelId="{4B5D2E46-81A4-47D4-9890-72EAD5357303}" type="parTrans" cxnId="{303DE802-1141-44B4-8AA0-4AACBF6164DA}">
      <dgm:prSet/>
      <dgm:spPr/>
      <dgm:t>
        <a:bodyPr/>
        <a:lstStyle/>
        <a:p>
          <a:endParaRPr lang="ja-JP" altLang="en-US"/>
        </a:p>
      </dgm:t>
    </dgm:pt>
    <dgm:pt modelId="{C08F627C-DFA1-41E4-B1AD-C8389A46CD1B}" type="sibTrans" cxnId="{303DE802-1141-44B4-8AA0-4AACBF6164DA}">
      <dgm:prSet/>
      <dgm:spPr/>
      <dgm:t>
        <a:bodyPr/>
        <a:lstStyle/>
        <a:p>
          <a:endParaRPr lang="ja-JP" altLang="en-US"/>
        </a:p>
      </dgm:t>
    </dgm:pt>
    <dgm:pt modelId="{EF7C719C-971D-4750-95F1-10AF5EDBFBC7}" type="pres">
      <dgm:prSet presAssocID="{2BA2DFC8-B8C6-4FCF-BBD1-E2B8CB9ED3B3}" presName="Name0" presStyleCnt="0">
        <dgm:presLayoutVars>
          <dgm:chMax val="7"/>
          <dgm:chPref val="7"/>
          <dgm:dir/>
        </dgm:presLayoutVars>
      </dgm:prSet>
      <dgm:spPr/>
    </dgm:pt>
    <dgm:pt modelId="{51D6A22D-5251-4EB5-9C8B-177481466254}" type="pres">
      <dgm:prSet presAssocID="{2BA2DFC8-B8C6-4FCF-BBD1-E2B8CB9ED3B3}" presName="Name1" presStyleCnt="0"/>
      <dgm:spPr/>
    </dgm:pt>
    <dgm:pt modelId="{3AE37D9D-CCCB-4433-9FCA-A8F83C73D858}" type="pres">
      <dgm:prSet presAssocID="{2BA2DFC8-B8C6-4FCF-BBD1-E2B8CB9ED3B3}" presName="cycle" presStyleCnt="0"/>
      <dgm:spPr/>
    </dgm:pt>
    <dgm:pt modelId="{EF5EE379-BDFB-4F18-B392-AAA6AEAF3A63}" type="pres">
      <dgm:prSet presAssocID="{2BA2DFC8-B8C6-4FCF-BBD1-E2B8CB9ED3B3}" presName="srcNode" presStyleLbl="node1" presStyleIdx="0" presStyleCnt="3"/>
      <dgm:spPr/>
    </dgm:pt>
    <dgm:pt modelId="{F258009D-7FB5-474F-87E5-37A20809D91B}" type="pres">
      <dgm:prSet presAssocID="{2BA2DFC8-B8C6-4FCF-BBD1-E2B8CB9ED3B3}" presName="conn" presStyleLbl="parChTrans1D2" presStyleIdx="0" presStyleCnt="1"/>
      <dgm:spPr/>
    </dgm:pt>
    <dgm:pt modelId="{80D6FC1F-E5E6-434F-ADB2-C68E50FA0CD9}" type="pres">
      <dgm:prSet presAssocID="{2BA2DFC8-B8C6-4FCF-BBD1-E2B8CB9ED3B3}" presName="extraNode" presStyleLbl="node1" presStyleIdx="0" presStyleCnt="3"/>
      <dgm:spPr/>
    </dgm:pt>
    <dgm:pt modelId="{0950BE18-D440-4257-B74A-4ECFAEBBE22A}" type="pres">
      <dgm:prSet presAssocID="{2BA2DFC8-B8C6-4FCF-BBD1-E2B8CB9ED3B3}" presName="dstNode" presStyleLbl="node1" presStyleIdx="0" presStyleCnt="3"/>
      <dgm:spPr/>
    </dgm:pt>
    <dgm:pt modelId="{6310A64B-69D2-4665-BE86-A68B8F286D90}" type="pres">
      <dgm:prSet presAssocID="{DF8B46E0-F5D0-4D9E-8D94-8C7772312BF4}" presName="text_1" presStyleLbl="node1" presStyleIdx="0" presStyleCnt="3">
        <dgm:presLayoutVars>
          <dgm:bulletEnabled val="1"/>
        </dgm:presLayoutVars>
      </dgm:prSet>
      <dgm:spPr/>
    </dgm:pt>
    <dgm:pt modelId="{20D7DCA0-D673-47A5-8818-0185E24B7206}" type="pres">
      <dgm:prSet presAssocID="{DF8B46E0-F5D0-4D9E-8D94-8C7772312BF4}" presName="accent_1" presStyleCnt="0"/>
      <dgm:spPr/>
    </dgm:pt>
    <dgm:pt modelId="{356F9347-AC5D-45ED-AE7A-86DE6B7C6C2B}" type="pres">
      <dgm:prSet presAssocID="{DF8B46E0-F5D0-4D9E-8D94-8C7772312BF4}" presName="accentRepeatNode" presStyleLbl="solidFgAcc1" presStyleIdx="0" presStyleCnt="3"/>
      <dgm:spPr/>
    </dgm:pt>
    <dgm:pt modelId="{7AD9B832-113F-4A1E-9EE9-D1C8901DCAAF}" type="pres">
      <dgm:prSet presAssocID="{23FE1A4C-20F6-41F5-8709-92A914CB49FA}" presName="text_2" presStyleLbl="node1" presStyleIdx="1" presStyleCnt="3">
        <dgm:presLayoutVars>
          <dgm:bulletEnabled val="1"/>
        </dgm:presLayoutVars>
      </dgm:prSet>
      <dgm:spPr/>
    </dgm:pt>
    <dgm:pt modelId="{0D8870BD-40BC-4E7E-A960-CB825D147414}" type="pres">
      <dgm:prSet presAssocID="{23FE1A4C-20F6-41F5-8709-92A914CB49FA}" presName="accent_2" presStyleCnt="0"/>
      <dgm:spPr/>
    </dgm:pt>
    <dgm:pt modelId="{34A26699-BF3E-4430-B7AA-C10C9AF2D216}" type="pres">
      <dgm:prSet presAssocID="{23FE1A4C-20F6-41F5-8709-92A914CB49FA}" presName="accentRepeatNode" presStyleLbl="solidFgAcc1" presStyleIdx="1" presStyleCnt="3"/>
      <dgm:spPr/>
    </dgm:pt>
    <dgm:pt modelId="{5F8574D9-D378-44D9-9C5A-0C49A6D33830}" type="pres">
      <dgm:prSet presAssocID="{B1BA1AAC-0B4F-4377-BC3B-6513B84972D8}" presName="text_3" presStyleLbl="node1" presStyleIdx="2" presStyleCnt="3">
        <dgm:presLayoutVars>
          <dgm:bulletEnabled val="1"/>
        </dgm:presLayoutVars>
      </dgm:prSet>
      <dgm:spPr/>
    </dgm:pt>
    <dgm:pt modelId="{64406525-3831-435D-9BE1-AA68B4A2E35C}" type="pres">
      <dgm:prSet presAssocID="{B1BA1AAC-0B4F-4377-BC3B-6513B84972D8}" presName="accent_3" presStyleCnt="0"/>
      <dgm:spPr/>
    </dgm:pt>
    <dgm:pt modelId="{C77C552E-AAD2-4C35-98D4-58B2BC89F8D0}" type="pres">
      <dgm:prSet presAssocID="{B1BA1AAC-0B4F-4377-BC3B-6513B84972D8}" presName="accentRepeatNode" presStyleLbl="solidFgAcc1" presStyleIdx="2" presStyleCnt="3"/>
      <dgm:spPr/>
    </dgm:pt>
  </dgm:ptLst>
  <dgm:cxnLst>
    <dgm:cxn modelId="{303DE802-1141-44B4-8AA0-4AACBF6164DA}" srcId="{2BA2DFC8-B8C6-4FCF-BBD1-E2B8CB9ED3B3}" destId="{23FE1A4C-20F6-41F5-8709-92A914CB49FA}" srcOrd="1" destOrd="0" parTransId="{4B5D2E46-81A4-47D4-9890-72EAD5357303}" sibTransId="{C08F627C-DFA1-41E4-B1AD-C8389A46CD1B}"/>
    <dgm:cxn modelId="{EF1F7208-0E2E-4774-85F3-4844194F4C24}" type="presOf" srcId="{B1BA1AAC-0B4F-4377-BC3B-6513B84972D8}" destId="{5F8574D9-D378-44D9-9C5A-0C49A6D33830}" srcOrd="0" destOrd="0" presId="urn:microsoft.com/office/officeart/2008/layout/VerticalCurvedList"/>
    <dgm:cxn modelId="{7DD8E511-789C-41A4-97ED-90C6393FD575}" type="presOf" srcId="{F7F7657B-6FBB-44F3-87BB-FD1744D1CA03}" destId="{F258009D-7FB5-474F-87E5-37A20809D91B}" srcOrd="0" destOrd="0" presId="urn:microsoft.com/office/officeart/2008/layout/VerticalCurvedList"/>
    <dgm:cxn modelId="{9B239734-2A8A-49BE-A99C-2DCC17B40409}" type="presOf" srcId="{23FE1A4C-20F6-41F5-8709-92A914CB49FA}" destId="{7AD9B832-113F-4A1E-9EE9-D1C8901DCAAF}" srcOrd="0" destOrd="0" presId="urn:microsoft.com/office/officeart/2008/layout/VerticalCurvedList"/>
    <dgm:cxn modelId="{8558AB77-1506-451B-9BAF-7D78486A392B}" type="presOf" srcId="{2BA2DFC8-B8C6-4FCF-BBD1-E2B8CB9ED3B3}" destId="{EF7C719C-971D-4750-95F1-10AF5EDBFBC7}" srcOrd="0" destOrd="0" presId="urn:microsoft.com/office/officeart/2008/layout/VerticalCurvedList"/>
    <dgm:cxn modelId="{5A0F49B9-AA16-4862-81B8-92B194D30313}" type="presOf" srcId="{DF8B46E0-F5D0-4D9E-8D94-8C7772312BF4}" destId="{6310A64B-69D2-4665-BE86-A68B8F286D90}" srcOrd="0" destOrd="0" presId="urn:microsoft.com/office/officeart/2008/layout/VerticalCurvedList"/>
    <dgm:cxn modelId="{4EDD87D7-53FA-485E-AC8A-80067282F175}" srcId="{2BA2DFC8-B8C6-4FCF-BBD1-E2B8CB9ED3B3}" destId="{B1BA1AAC-0B4F-4377-BC3B-6513B84972D8}" srcOrd="2" destOrd="0" parTransId="{713026D6-D438-4222-9049-2980CAC1A709}" sibTransId="{7609C009-9D56-4104-ADD2-4473C5CFC6FF}"/>
    <dgm:cxn modelId="{29BC03E2-0171-49E0-913A-71B143A47128}" srcId="{2BA2DFC8-B8C6-4FCF-BBD1-E2B8CB9ED3B3}" destId="{DF8B46E0-F5D0-4D9E-8D94-8C7772312BF4}" srcOrd="0" destOrd="0" parTransId="{EA1422F4-3F8A-4C0F-BE2B-BF02F772A8DD}" sibTransId="{F7F7657B-6FBB-44F3-87BB-FD1744D1CA03}"/>
    <dgm:cxn modelId="{AF2BB3DF-EA03-4691-90C8-27324B3FEE5B}" type="presParOf" srcId="{EF7C719C-971D-4750-95F1-10AF5EDBFBC7}" destId="{51D6A22D-5251-4EB5-9C8B-177481466254}" srcOrd="0" destOrd="0" presId="urn:microsoft.com/office/officeart/2008/layout/VerticalCurvedList"/>
    <dgm:cxn modelId="{36AA17C8-FBB9-464D-8F08-D7CD49E26534}" type="presParOf" srcId="{51D6A22D-5251-4EB5-9C8B-177481466254}" destId="{3AE37D9D-CCCB-4433-9FCA-A8F83C73D858}" srcOrd="0" destOrd="0" presId="urn:microsoft.com/office/officeart/2008/layout/VerticalCurvedList"/>
    <dgm:cxn modelId="{2BD87E42-7664-433A-8511-8279656845DB}" type="presParOf" srcId="{3AE37D9D-CCCB-4433-9FCA-A8F83C73D858}" destId="{EF5EE379-BDFB-4F18-B392-AAA6AEAF3A63}" srcOrd="0" destOrd="0" presId="urn:microsoft.com/office/officeart/2008/layout/VerticalCurvedList"/>
    <dgm:cxn modelId="{12ABA953-FA7D-410E-85CC-7CB9C9E8D893}" type="presParOf" srcId="{3AE37D9D-CCCB-4433-9FCA-A8F83C73D858}" destId="{F258009D-7FB5-474F-87E5-37A20809D91B}" srcOrd="1" destOrd="0" presId="urn:microsoft.com/office/officeart/2008/layout/VerticalCurvedList"/>
    <dgm:cxn modelId="{E745913A-F4F1-4459-8A3B-4BC1874B0A1A}" type="presParOf" srcId="{3AE37D9D-CCCB-4433-9FCA-A8F83C73D858}" destId="{80D6FC1F-E5E6-434F-ADB2-C68E50FA0CD9}" srcOrd="2" destOrd="0" presId="urn:microsoft.com/office/officeart/2008/layout/VerticalCurvedList"/>
    <dgm:cxn modelId="{5FFB8263-0B20-477A-A12A-A282258CD01E}" type="presParOf" srcId="{3AE37D9D-CCCB-4433-9FCA-A8F83C73D858}" destId="{0950BE18-D440-4257-B74A-4ECFAEBBE22A}" srcOrd="3" destOrd="0" presId="urn:microsoft.com/office/officeart/2008/layout/VerticalCurvedList"/>
    <dgm:cxn modelId="{0E5251BC-A2A1-4839-BFAE-0621F88E3339}" type="presParOf" srcId="{51D6A22D-5251-4EB5-9C8B-177481466254}" destId="{6310A64B-69D2-4665-BE86-A68B8F286D90}" srcOrd="1" destOrd="0" presId="urn:microsoft.com/office/officeart/2008/layout/VerticalCurvedList"/>
    <dgm:cxn modelId="{205ADC0F-3044-4A74-8451-5E8B99CB6DA5}" type="presParOf" srcId="{51D6A22D-5251-4EB5-9C8B-177481466254}" destId="{20D7DCA0-D673-47A5-8818-0185E24B7206}" srcOrd="2" destOrd="0" presId="urn:microsoft.com/office/officeart/2008/layout/VerticalCurvedList"/>
    <dgm:cxn modelId="{A12CAAFE-0449-4590-B1D6-55301F0E3401}" type="presParOf" srcId="{20D7DCA0-D673-47A5-8818-0185E24B7206}" destId="{356F9347-AC5D-45ED-AE7A-86DE6B7C6C2B}" srcOrd="0" destOrd="0" presId="urn:microsoft.com/office/officeart/2008/layout/VerticalCurvedList"/>
    <dgm:cxn modelId="{7A0439DA-84BA-421D-A142-9F49D1984AE0}" type="presParOf" srcId="{51D6A22D-5251-4EB5-9C8B-177481466254}" destId="{7AD9B832-113F-4A1E-9EE9-D1C8901DCAAF}" srcOrd="3" destOrd="0" presId="urn:microsoft.com/office/officeart/2008/layout/VerticalCurvedList"/>
    <dgm:cxn modelId="{7C9A6366-EB47-455B-89E5-4240B71C489D}" type="presParOf" srcId="{51D6A22D-5251-4EB5-9C8B-177481466254}" destId="{0D8870BD-40BC-4E7E-A960-CB825D147414}" srcOrd="4" destOrd="0" presId="urn:microsoft.com/office/officeart/2008/layout/VerticalCurvedList"/>
    <dgm:cxn modelId="{AF5ED565-486F-4D72-9DD0-169252A50949}" type="presParOf" srcId="{0D8870BD-40BC-4E7E-A960-CB825D147414}" destId="{34A26699-BF3E-4430-B7AA-C10C9AF2D216}" srcOrd="0" destOrd="0" presId="urn:microsoft.com/office/officeart/2008/layout/VerticalCurvedList"/>
    <dgm:cxn modelId="{FF9A9B00-A1C5-4281-94E3-853DC4DCAF79}" type="presParOf" srcId="{51D6A22D-5251-4EB5-9C8B-177481466254}" destId="{5F8574D9-D378-44D9-9C5A-0C49A6D33830}" srcOrd="5" destOrd="0" presId="urn:microsoft.com/office/officeart/2008/layout/VerticalCurvedList"/>
    <dgm:cxn modelId="{A55D120A-1560-4F4A-A5A0-CBA3419021EE}" type="presParOf" srcId="{51D6A22D-5251-4EB5-9C8B-177481466254}" destId="{64406525-3831-435D-9BE1-AA68B4A2E35C}" srcOrd="6" destOrd="0" presId="urn:microsoft.com/office/officeart/2008/layout/VerticalCurvedList"/>
    <dgm:cxn modelId="{484E2668-3D95-4D9D-9832-7E5D38950C81}" type="presParOf" srcId="{64406525-3831-435D-9BE1-AA68B4A2E35C}" destId="{C77C552E-AAD2-4C35-98D4-58B2BC89F8D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C7FAFF-8604-4932-970E-C832D3B153B4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B2A8BDD9-B08B-48D5-A737-249AD05A7932}">
      <dgm:prSet custT="1"/>
      <dgm:spPr/>
      <dgm:t>
        <a:bodyPr/>
        <a:lstStyle/>
        <a:p>
          <a:r>
            <a:rPr lang="ja-JP" altLang="en-US" sz="4400" dirty="0"/>
            <a:t>来訪目的</a:t>
          </a:r>
        </a:p>
      </dgm:t>
    </dgm:pt>
    <dgm:pt modelId="{E809E795-24CF-4DA3-8A36-2A03DA2242DD}" type="parTrans" cxnId="{E7D2F9F5-FD62-457A-BE97-19262E1613E1}">
      <dgm:prSet/>
      <dgm:spPr/>
      <dgm:t>
        <a:bodyPr/>
        <a:lstStyle/>
        <a:p>
          <a:endParaRPr lang="ja-JP" altLang="en-US"/>
        </a:p>
      </dgm:t>
    </dgm:pt>
    <dgm:pt modelId="{417AFC76-72AB-4052-B764-B17C39D2FA2A}" type="sibTrans" cxnId="{E7D2F9F5-FD62-457A-BE97-19262E1613E1}">
      <dgm:prSet/>
      <dgm:spPr/>
      <dgm:t>
        <a:bodyPr/>
        <a:lstStyle/>
        <a:p>
          <a:endParaRPr lang="ja-JP" altLang="en-US"/>
        </a:p>
      </dgm:t>
    </dgm:pt>
    <dgm:pt modelId="{01B78AF7-0989-4800-BB3A-689B67C6FB92}">
      <dgm:prSet custT="1"/>
      <dgm:spPr/>
      <dgm:t>
        <a:bodyPr/>
        <a:lstStyle/>
        <a:p>
          <a:r>
            <a:rPr lang="ja-JP" altLang="en-US" sz="1600" dirty="0"/>
            <a:t>ショッピング</a:t>
          </a:r>
        </a:p>
      </dgm:t>
    </dgm:pt>
    <dgm:pt modelId="{645E4D7D-EEF6-45D8-BC4C-70E15E2FF12F}" type="parTrans" cxnId="{80C2F392-2D7B-4569-A4C5-280BC7788200}">
      <dgm:prSet/>
      <dgm:spPr/>
      <dgm:t>
        <a:bodyPr/>
        <a:lstStyle/>
        <a:p>
          <a:endParaRPr lang="ja-JP" altLang="en-US"/>
        </a:p>
      </dgm:t>
    </dgm:pt>
    <dgm:pt modelId="{4E58542D-597F-4C5B-8154-DA4AE6E3FF82}" type="sibTrans" cxnId="{80C2F392-2D7B-4569-A4C5-280BC7788200}">
      <dgm:prSet/>
      <dgm:spPr/>
      <dgm:t>
        <a:bodyPr/>
        <a:lstStyle/>
        <a:p>
          <a:endParaRPr lang="ja-JP" altLang="en-US"/>
        </a:p>
      </dgm:t>
    </dgm:pt>
    <dgm:pt modelId="{E6F6FB1C-CC33-4849-9FB0-A0CD14C21894}">
      <dgm:prSet custT="1"/>
      <dgm:spPr/>
      <dgm:t>
        <a:bodyPr/>
        <a:lstStyle/>
        <a:p>
          <a:r>
            <a:rPr lang="ja-JP" altLang="en-US" sz="1600" dirty="0"/>
            <a:t>イベント</a:t>
          </a:r>
        </a:p>
      </dgm:t>
    </dgm:pt>
    <dgm:pt modelId="{CFD82144-5423-4532-B56C-4036A14D283D}" type="parTrans" cxnId="{72AC07A4-A9F4-4996-B8D9-807EF02C73C8}">
      <dgm:prSet/>
      <dgm:spPr/>
      <dgm:t>
        <a:bodyPr/>
        <a:lstStyle/>
        <a:p>
          <a:endParaRPr lang="ja-JP" altLang="en-US"/>
        </a:p>
      </dgm:t>
    </dgm:pt>
    <dgm:pt modelId="{2BC6C5CA-6069-45C3-BB42-653FDD9C0A89}" type="sibTrans" cxnId="{72AC07A4-A9F4-4996-B8D9-807EF02C73C8}">
      <dgm:prSet/>
      <dgm:spPr/>
      <dgm:t>
        <a:bodyPr/>
        <a:lstStyle/>
        <a:p>
          <a:endParaRPr lang="ja-JP" altLang="en-US"/>
        </a:p>
      </dgm:t>
    </dgm:pt>
    <dgm:pt modelId="{2B6CE9A8-1185-469A-922F-038DAD87996F}">
      <dgm:prSet custT="1"/>
      <dgm:spPr/>
      <dgm:t>
        <a:bodyPr/>
        <a:lstStyle/>
        <a:p>
          <a:r>
            <a:rPr lang="ja-JP" altLang="en-US" sz="1600" dirty="0"/>
            <a:t>映画</a:t>
          </a:r>
        </a:p>
      </dgm:t>
    </dgm:pt>
    <dgm:pt modelId="{411A3A25-C702-4F59-8384-37B0E7808DD7}" type="parTrans" cxnId="{A06C58F7-9CE3-4B5E-9470-CC37EEDD65D6}">
      <dgm:prSet/>
      <dgm:spPr/>
      <dgm:t>
        <a:bodyPr/>
        <a:lstStyle/>
        <a:p>
          <a:endParaRPr lang="ja-JP" altLang="en-US"/>
        </a:p>
      </dgm:t>
    </dgm:pt>
    <dgm:pt modelId="{102F601D-04FA-47B9-86B9-8A822420D928}" type="sibTrans" cxnId="{A06C58F7-9CE3-4B5E-9470-CC37EEDD65D6}">
      <dgm:prSet/>
      <dgm:spPr/>
      <dgm:t>
        <a:bodyPr/>
        <a:lstStyle/>
        <a:p>
          <a:endParaRPr lang="ja-JP" altLang="en-US"/>
        </a:p>
      </dgm:t>
    </dgm:pt>
    <dgm:pt modelId="{BBDEA8F5-EA50-4E62-B98C-F862E3188AEB}">
      <dgm:prSet custT="1"/>
      <dgm:spPr/>
      <dgm:t>
        <a:bodyPr/>
        <a:lstStyle/>
        <a:p>
          <a:r>
            <a:rPr lang="ja-JP" altLang="en-US" sz="1600" dirty="0"/>
            <a:t>アミューズメント</a:t>
          </a:r>
        </a:p>
      </dgm:t>
    </dgm:pt>
    <dgm:pt modelId="{01F67121-5C08-4756-A127-2F2D4575CD6D}" type="parTrans" cxnId="{4C409B84-100E-49BD-99A8-431950366BDE}">
      <dgm:prSet/>
      <dgm:spPr/>
      <dgm:t>
        <a:bodyPr/>
        <a:lstStyle/>
        <a:p>
          <a:endParaRPr lang="ja-JP" altLang="en-US"/>
        </a:p>
      </dgm:t>
    </dgm:pt>
    <dgm:pt modelId="{58231C41-2E3F-4776-920B-0ECEFD467CE8}" type="sibTrans" cxnId="{4C409B84-100E-49BD-99A8-431950366BDE}">
      <dgm:prSet/>
      <dgm:spPr/>
      <dgm:t>
        <a:bodyPr/>
        <a:lstStyle/>
        <a:p>
          <a:endParaRPr lang="ja-JP" altLang="en-US"/>
        </a:p>
      </dgm:t>
    </dgm:pt>
    <dgm:pt modelId="{0C371574-1959-429C-8016-11BB03CAEB2B}" type="pres">
      <dgm:prSet presAssocID="{A2C7FAFF-8604-4932-970E-C832D3B153B4}" presName="composite" presStyleCnt="0">
        <dgm:presLayoutVars>
          <dgm:chMax val="1"/>
          <dgm:dir/>
          <dgm:resizeHandles val="exact"/>
        </dgm:presLayoutVars>
      </dgm:prSet>
      <dgm:spPr/>
    </dgm:pt>
    <dgm:pt modelId="{6A501C71-9112-44C2-AE36-2473F0D5DC1A}" type="pres">
      <dgm:prSet presAssocID="{A2C7FAFF-8604-4932-970E-C832D3B153B4}" presName="radial" presStyleCnt="0">
        <dgm:presLayoutVars>
          <dgm:animLvl val="ctr"/>
        </dgm:presLayoutVars>
      </dgm:prSet>
      <dgm:spPr/>
    </dgm:pt>
    <dgm:pt modelId="{ACCD8583-4768-414F-A952-50BB94090FF7}" type="pres">
      <dgm:prSet presAssocID="{B2A8BDD9-B08B-48D5-A737-249AD05A7932}" presName="centerShape" presStyleLbl="vennNode1" presStyleIdx="0" presStyleCnt="5"/>
      <dgm:spPr/>
    </dgm:pt>
    <dgm:pt modelId="{001CE02C-7A44-4771-88D5-828C501A5371}" type="pres">
      <dgm:prSet presAssocID="{01B78AF7-0989-4800-BB3A-689B67C6FB92}" presName="node" presStyleLbl="vennNode1" presStyleIdx="1" presStyleCnt="5">
        <dgm:presLayoutVars>
          <dgm:bulletEnabled val="1"/>
        </dgm:presLayoutVars>
      </dgm:prSet>
      <dgm:spPr/>
    </dgm:pt>
    <dgm:pt modelId="{A4BAD1E1-1EBC-4918-852D-5E1AE0824934}" type="pres">
      <dgm:prSet presAssocID="{E6F6FB1C-CC33-4849-9FB0-A0CD14C21894}" presName="node" presStyleLbl="vennNode1" presStyleIdx="2" presStyleCnt="5">
        <dgm:presLayoutVars>
          <dgm:bulletEnabled val="1"/>
        </dgm:presLayoutVars>
      </dgm:prSet>
      <dgm:spPr/>
    </dgm:pt>
    <dgm:pt modelId="{2E93EA56-BD1F-4CF6-854A-A9D3D8F0F0A7}" type="pres">
      <dgm:prSet presAssocID="{2B6CE9A8-1185-469A-922F-038DAD87996F}" presName="node" presStyleLbl="vennNode1" presStyleIdx="3" presStyleCnt="5">
        <dgm:presLayoutVars>
          <dgm:bulletEnabled val="1"/>
        </dgm:presLayoutVars>
      </dgm:prSet>
      <dgm:spPr/>
    </dgm:pt>
    <dgm:pt modelId="{6A75072F-B72F-494A-8722-B7F8D9276611}" type="pres">
      <dgm:prSet presAssocID="{BBDEA8F5-EA50-4E62-B98C-F862E3188AEB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F6CF1C41-62B8-45E3-852D-491EF56DFA8E}" type="presOf" srcId="{E6F6FB1C-CC33-4849-9FB0-A0CD14C21894}" destId="{A4BAD1E1-1EBC-4918-852D-5E1AE0824934}" srcOrd="0" destOrd="0" presId="urn:microsoft.com/office/officeart/2005/8/layout/radial3"/>
    <dgm:cxn modelId="{8064AB4E-80BF-4CA7-8AE6-597F43409002}" type="presOf" srcId="{B2A8BDD9-B08B-48D5-A737-249AD05A7932}" destId="{ACCD8583-4768-414F-A952-50BB94090FF7}" srcOrd="0" destOrd="0" presId="urn:microsoft.com/office/officeart/2005/8/layout/radial3"/>
    <dgm:cxn modelId="{4C409B84-100E-49BD-99A8-431950366BDE}" srcId="{B2A8BDD9-B08B-48D5-A737-249AD05A7932}" destId="{BBDEA8F5-EA50-4E62-B98C-F862E3188AEB}" srcOrd="3" destOrd="0" parTransId="{01F67121-5C08-4756-A127-2F2D4575CD6D}" sibTransId="{58231C41-2E3F-4776-920B-0ECEFD467CE8}"/>
    <dgm:cxn modelId="{6D10DC89-A13D-4E33-847D-0533BB7DEF31}" type="presOf" srcId="{A2C7FAFF-8604-4932-970E-C832D3B153B4}" destId="{0C371574-1959-429C-8016-11BB03CAEB2B}" srcOrd="0" destOrd="0" presId="urn:microsoft.com/office/officeart/2005/8/layout/radial3"/>
    <dgm:cxn modelId="{80C2F392-2D7B-4569-A4C5-280BC7788200}" srcId="{B2A8BDD9-B08B-48D5-A737-249AD05A7932}" destId="{01B78AF7-0989-4800-BB3A-689B67C6FB92}" srcOrd="0" destOrd="0" parTransId="{645E4D7D-EEF6-45D8-BC4C-70E15E2FF12F}" sibTransId="{4E58542D-597F-4C5B-8154-DA4AE6E3FF82}"/>
    <dgm:cxn modelId="{A0356094-FB9B-4610-8437-7AC4E297422E}" type="presOf" srcId="{BBDEA8F5-EA50-4E62-B98C-F862E3188AEB}" destId="{6A75072F-B72F-494A-8722-B7F8D9276611}" srcOrd="0" destOrd="0" presId="urn:microsoft.com/office/officeart/2005/8/layout/radial3"/>
    <dgm:cxn modelId="{72AC07A4-A9F4-4996-B8D9-807EF02C73C8}" srcId="{B2A8BDD9-B08B-48D5-A737-249AD05A7932}" destId="{E6F6FB1C-CC33-4849-9FB0-A0CD14C21894}" srcOrd="1" destOrd="0" parTransId="{CFD82144-5423-4532-B56C-4036A14D283D}" sibTransId="{2BC6C5CA-6069-45C3-BB42-653FDD9C0A89}"/>
    <dgm:cxn modelId="{AC8F8CB8-6898-48D8-A57C-43C1C25C7CD6}" type="presOf" srcId="{2B6CE9A8-1185-469A-922F-038DAD87996F}" destId="{2E93EA56-BD1F-4CF6-854A-A9D3D8F0F0A7}" srcOrd="0" destOrd="0" presId="urn:microsoft.com/office/officeart/2005/8/layout/radial3"/>
    <dgm:cxn modelId="{A54D86F0-828B-455F-B1F6-B76B9F04A823}" type="presOf" srcId="{01B78AF7-0989-4800-BB3A-689B67C6FB92}" destId="{001CE02C-7A44-4771-88D5-828C501A5371}" srcOrd="0" destOrd="0" presId="urn:microsoft.com/office/officeart/2005/8/layout/radial3"/>
    <dgm:cxn modelId="{E7D2F9F5-FD62-457A-BE97-19262E1613E1}" srcId="{A2C7FAFF-8604-4932-970E-C832D3B153B4}" destId="{B2A8BDD9-B08B-48D5-A737-249AD05A7932}" srcOrd="0" destOrd="0" parTransId="{E809E795-24CF-4DA3-8A36-2A03DA2242DD}" sibTransId="{417AFC76-72AB-4052-B764-B17C39D2FA2A}"/>
    <dgm:cxn modelId="{A06C58F7-9CE3-4B5E-9470-CC37EEDD65D6}" srcId="{B2A8BDD9-B08B-48D5-A737-249AD05A7932}" destId="{2B6CE9A8-1185-469A-922F-038DAD87996F}" srcOrd="2" destOrd="0" parTransId="{411A3A25-C702-4F59-8384-37B0E7808DD7}" sibTransId="{102F601D-04FA-47B9-86B9-8A822420D928}"/>
    <dgm:cxn modelId="{BA81C33B-4298-417E-9D27-802171F988AA}" type="presParOf" srcId="{0C371574-1959-429C-8016-11BB03CAEB2B}" destId="{6A501C71-9112-44C2-AE36-2473F0D5DC1A}" srcOrd="0" destOrd="0" presId="urn:microsoft.com/office/officeart/2005/8/layout/radial3"/>
    <dgm:cxn modelId="{BD36AF7C-B186-4534-A158-C223255AD87F}" type="presParOf" srcId="{6A501C71-9112-44C2-AE36-2473F0D5DC1A}" destId="{ACCD8583-4768-414F-A952-50BB94090FF7}" srcOrd="0" destOrd="0" presId="urn:microsoft.com/office/officeart/2005/8/layout/radial3"/>
    <dgm:cxn modelId="{114401A7-A956-4821-96CC-54F46090B1D8}" type="presParOf" srcId="{6A501C71-9112-44C2-AE36-2473F0D5DC1A}" destId="{001CE02C-7A44-4771-88D5-828C501A5371}" srcOrd="1" destOrd="0" presId="urn:microsoft.com/office/officeart/2005/8/layout/radial3"/>
    <dgm:cxn modelId="{42D1EF21-7CE0-4C88-9E5B-13A626AB589F}" type="presParOf" srcId="{6A501C71-9112-44C2-AE36-2473F0D5DC1A}" destId="{A4BAD1E1-1EBC-4918-852D-5E1AE0824934}" srcOrd="2" destOrd="0" presId="urn:microsoft.com/office/officeart/2005/8/layout/radial3"/>
    <dgm:cxn modelId="{8F59A43F-F56E-4A83-B565-84CE38E49DA7}" type="presParOf" srcId="{6A501C71-9112-44C2-AE36-2473F0D5DC1A}" destId="{2E93EA56-BD1F-4CF6-854A-A9D3D8F0F0A7}" srcOrd="3" destOrd="0" presId="urn:microsoft.com/office/officeart/2005/8/layout/radial3"/>
    <dgm:cxn modelId="{EA0E9FDC-6FC6-48D4-AE89-9FAA48EDBF8E}" type="presParOf" srcId="{6A501C71-9112-44C2-AE36-2473F0D5DC1A}" destId="{6A75072F-B72F-494A-8722-B7F8D9276611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58009D-7FB5-474F-87E5-37A20809D91B}">
      <dsp:nvSpPr>
        <dsp:cNvPr id="0" name=""/>
        <dsp:cNvSpPr/>
      </dsp:nvSpPr>
      <dsp:spPr>
        <a:xfrm>
          <a:off x="-4755981" y="-728982"/>
          <a:ext cx="5664840" cy="5664840"/>
        </a:xfrm>
        <a:prstGeom prst="blockArc">
          <a:avLst>
            <a:gd name="adj1" fmla="val 18900000"/>
            <a:gd name="adj2" fmla="val 2700000"/>
            <a:gd name="adj3" fmla="val 381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10A64B-69D2-4665-BE86-A68B8F286D90}">
      <dsp:nvSpPr>
        <dsp:cNvPr id="0" name=""/>
        <dsp:cNvSpPr/>
      </dsp:nvSpPr>
      <dsp:spPr>
        <a:xfrm>
          <a:off x="584525" y="420687"/>
          <a:ext cx="9141793" cy="8413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7841" tIns="99060" rIns="99060" bIns="9906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900" kern="1200" dirty="0"/>
            <a:t>時間帯で異なる雰囲気</a:t>
          </a:r>
          <a:endParaRPr lang="ja-JP" sz="3900" kern="1200" dirty="0"/>
        </a:p>
      </dsp:txBody>
      <dsp:txXfrm>
        <a:off x="584525" y="420687"/>
        <a:ext cx="9141793" cy="841375"/>
      </dsp:txXfrm>
    </dsp:sp>
    <dsp:sp modelId="{356F9347-AC5D-45ED-AE7A-86DE6B7C6C2B}">
      <dsp:nvSpPr>
        <dsp:cNvPr id="0" name=""/>
        <dsp:cNvSpPr/>
      </dsp:nvSpPr>
      <dsp:spPr>
        <a:xfrm>
          <a:off x="58666" y="315515"/>
          <a:ext cx="1051718" cy="10517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D9B832-113F-4A1E-9EE9-D1C8901DCAAF}">
      <dsp:nvSpPr>
        <dsp:cNvPr id="0" name=""/>
        <dsp:cNvSpPr/>
      </dsp:nvSpPr>
      <dsp:spPr>
        <a:xfrm>
          <a:off x="890365" y="1682750"/>
          <a:ext cx="8835954" cy="8413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7841" tIns="99060" rIns="99060" bIns="9906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900" kern="1200" dirty="0"/>
            <a:t>ゆったりと過ごせる居心地の</a:t>
          </a:r>
          <a:r>
            <a:rPr kumimoji="1" lang="ja-JP" altLang="en-US" sz="3900" kern="1200" dirty="0"/>
            <a:t>良</a:t>
          </a:r>
          <a:r>
            <a:rPr kumimoji="1" lang="ja-JP" sz="3900" kern="1200" dirty="0"/>
            <a:t>い空間</a:t>
          </a:r>
          <a:endParaRPr lang="ja-JP" sz="3900" kern="1200" dirty="0"/>
        </a:p>
      </dsp:txBody>
      <dsp:txXfrm>
        <a:off x="890365" y="1682750"/>
        <a:ext cx="8835954" cy="841375"/>
      </dsp:txXfrm>
    </dsp:sp>
    <dsp:sp modelId="{34A26699-BF3E-4430-B7AA-C10C9AF2D216}">
      <dsp:nvSpPr>
        <dsp:cNvPr id="0" name=""/>
        <dsp:cNvSpPr/>
      </dsp:nvSpPr>
      <dsp:spPr>
        <a:xfrm>
          <a:off x="364506" y="1577578"/>
          <a:ext cx="1051718" cy="10517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8574D9-D378-44D9-9C5A-0C49A6D33830}">
      <dsp:nvSpPr>
        <dsp:cNvPr id="0" name=""/>
        <dsp:cNvSpPr/>
      </dsp:nvSpPr>
      <dsp:spPr>
        <a:xfrm>
          <a:off x="584525" y="2944812"/>
          <a:ext cx="9141793" cy="8413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7841" tIns="99060" rIns="99060" bIns="9906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sz="3900" kern="1200"/>
            <a:t>品質にこだわった食材</a:t>
          </a:r>
        </a:p>
      </dsp:txBody>
      <dsp:txXfrm>
        <a:off x="584525" y="2944812"/>
        <a:ext cx="9141793" cy="841375"/>
      </dsp:txXfrm>
    </dsp:sp>
    <dsp:sp modelId="{C77C552E-AAD2-4C35-98D4-58B2BC89F8D0}">
      <dsp:nvSpPr>
        <dsp:cNvPr id="0" name=""/>
        <dsp:cNvSpPr/>
      </dsp:nvSpPr>
      <dsp:spPr>
        <a:xfrm>
          <a:off x="58666" y="2839640"/>
          <a:ext cx="1051718" cy="10517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CD8583-4768-414F-A952-50BB94090FF7}">
      <dsp:nvSpPr>
        <dsp:cNvPr id="0" name=""/>
        <dsp:cNvSpPr/>
      </dsp:nvSpPr>
      <dsp:spPr>
        <a:xfrm>
          <a:off x="3725131" y="936687"/>
          <a:ext cx="2333500" cy="233350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4400" kern="1200" dirty="0"/>
            <a:t>来訪目的</a:t>
          </a:r>
        </a:p>
      </dsp:txBody>
      <dsp:txXfrm>
        <a:off x="4066864" y="1278420"/>
        <a:ext cx="1650034" cy="1650034"/>
      </dsp:txXfrm>
    </dsp:sp>
    <dsp:sp modelId="{001CE02C-7A44-4771-88D5-828C501A5371}">
      <dsp:nvSpPr>
        <dsp:cNvPr id="0" name=""/>
        <dsp:cNvSpPr/>
      </dsp:nvSpPr>
      <dsp:spPr>
        <a:xfrm>
          <a:off x="4308506" y="416"/>
          <a:ext cx="1166750" cy="116675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600" kern="1200" dirty="0"/>
            <a:t>ショッピング</a:t>
          </a:r>
        </a:p>
      </dsp:txBody>
      <dsp:txXfrm>
        <a:off x="4479373" y="171283"/>
        <a:ext cx="825016" cy="825016"/>
      </dsp:txXfrm>
    </dsp:sp>
    <dsp:sp modelId="{A4BAD1E1-1EBC-4918-852D-5E1AE0824934}">
      <dsp:nvSpPr>
        <dsp:cNvPr id="0" name=""/>
        <dsp:cNvSpPr/>
      </dsp:nvSpPr>
      <dsp:spPr>
        <a:xfrm>
          <a:off x="5828151" y="1520062"/>
          <a:ext cx="1166750" cy="116675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600" kern="1200" dirty="0"/>
            <a:t>イベント</a:t>
          </a:r>
        </a:p>
      </dsp:txBody>
      <dsp:txXfrm>
        <a:off x="5999018" y="1690929"/>
        <a:ext cx="825016" cy="825016"/>
      </dsp:txXfrm>
    </dsp:sp>
    <dsp:sp modelId="{2E93EA56-BD1F-4CF6-854A-A9D3D8F0F0A7}">
      <dsp:nvSpPr>
        <dsp:cNvPr id="0" name=""/>
        <dsp:cNvSpPr/>
      </dsp:nvSpPr>
      <dsp:spPr>
        <a:xfrm>
          <a:off x="4308506" y="3039707"/>
          <a:ext cx="1166750" cy="116675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600" kern="1200" dirty="0"/>
            <a:t>映画</a:t>
          </a:r>
        </a:p>
      </dsp:txBody>
      <dsp:txXfrm>
        <a:off x="4479373" y="3210574"/>
        <a:ext cx="825016" cy="825016"/>
      </dsp:txXfrm>
    </dsp:sp>
    <dsp:sp modelId="{6A75072F-B72F-494A-8722-B7F8D9276611}">
      <dsp:nvSpPr>
        <dsp:cNvPr id="0" name=""/>
        <dsp:cNvSpPr/>
      </dsp:nvSpPr>
      <dsp:spPr>
        <a:xfrm>
          <a:off x="2788860" y="1520062"/>
          <a:ext cx="1166750" cy="1166750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600" kern="1200" dirty="0"/>
            <a:t>アミューズメント</a:t>
          </a:r>
        </a:p>
      </dsp:txBody>
      <dsp:txXfrm>
        <a:off x="2959727" y="1690929"/>
        <a:ext cx="825016" cy="825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8B3B95-7A53-4FA3-AB97-004B70254C2D}" type="datetimeFigureOut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7000" y="885825"/>
            <a:ext cx="5904000" cy="3321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09000" y="4400550"/>
            <a:ext cx="50400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4AF17-ED10-482B-9F6E-770F380EA7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8102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8938" y="719138"/>
            <a:ext cx="6080125" cy="34210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出店予定　</a:t>
            </a:r>
            <a:r>
              <a:rPr kumimoji="1" lang="en-US" altLang="ja-JP" dirty="0"/>
              <a:t>2021</a:t>
            </a:r>
            <a:r>
              <a:rPr kumimoji="1" lang="ja-JP" altLang="en-US" dirty="0"/>
              <a:t>年初夏</a:t>
            </a:r>
          </a:p>
        </p:txBody>
      </p:sp>
    </p:spTree>
    <p:extLst>
      <p:ext uri="{BB962C8B-B14F-4D97-AF65-F5344CB8AC3E}">
        <p14:creationId xmlns:p14="http://schemas.microsoft.com/office/powerpoint/2010/main" val="363511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8938" y="719138"/>
            <a:ext cx="6080125" cy="34210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3268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8938" y="719138"/>
            <a:ext cx="6080125" cy="34210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779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8938" y="719138"/>
            <a:ext cx="6080125" cy="34210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706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8938" y="719138"/>
            <a:ext cx="6080125" cy="34210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4510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8938" y="719138"/>
            <a:ext cx="6080125" cy="34210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395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8938" y="719138"/>
            <a:ext cx="6080125" cy="34210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297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1F9F3D-70E0-4229-AD79-E58190D88C91}" type="datetime1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HG丸ｺﾞｼｯｸM-PRO" panose="020F0600000000000000" pitchFamily="50" charset="-128"/>
                <a:cs typeface="+mn-cs"/>
              </a:rPr>
              <a:t>2020/9/7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algn="r">
              <a:defRPr lang="en-US" smtClean="0"/>
            </a:lvl1pPr>
          </a:lstStyle>
          <a:p>
            <a:pPr defTabSz="457200"/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>
              <a:defRPr lang="en-US" altLang="ja-JP" smtClean="0"/>
            </a:lvl1pPr>
          </a:lstStyle>
          <a:p>
            <a:pPr algn="r" defTabSz="457200"/>
            <a:fld id="{530592C4-3238-484A-A829-F64A3CAF50AC}" type="slidenum">
              <a:rPr lang="en-US" altLang="ja-JP" smtClean="0"/>
              <a:pPr algn="r" defTabSz="457200"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0783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98BD6A-C7C3-486B-8CBF-DFD828EF4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C855EE4-710C-46C0-B8D8-067D01A75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9D943-5397-4B18-BCD4-3AB2FD441C87}" type="datetime1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4F55AC0-01E3-49F1-A053-613DD9603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pPr defTabSz="457200"/>
            <a:endParaRPr lang="ja-JP" alt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E35A3D8-CF5D-42FE-BBE3-6BEA3DEF5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>
              <a:defRPr lang="en-US" altLang="ja-JP" smtClean="0"/>
            </a:lvl1pPr>
          </a:lstStyle>
          <a:p>
            <a:pPr algn="r" defTabSz="457200"/>
            <a:fld id="{530592C4-3238-484A-A829-F64A3CAF50AC}" type="slidenum">
              <a:rPr lang="en-US" altLang="ja-JP" smtClean="0"/>
              <a:pPr algn="r" defTabSz="45720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1913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D4755A-DEBB-403B-9AE8-6DF7F0F13A1A}" type="datetime1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HG丸ｺﾞｼｯｸM-PRO" panose="020F0600000000000000" pitchFamily="50" charset="-128"/>
                <a:cs typeface="+mn-cs"/>
              </a:rPr>
              <a:t>2020/9/7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latin typeface="+mn-ea"/>
                <a:ea typeface="+mn-ea"/>
              </a:defRPr>
            </a:lvl1pPr>
          </a:lstStyle>
          <a:p>
            <a:pPr defTabSz="457200">
              <a:defRPr/>
            </a:pP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>
              <a:defRPr lang="en-US" altLang="ja-JP" smtClean="0"/>
            </a:lvl1pPr>
          </a:lstStyle>
          <a:p>
            <a:pPr algn="r" defTabSz="457200"/>
            <a:fld id="{530592C4-3238-484A-A829-F64A3CAF50AC}" type="slidenum">
              <a:rPr lang="en-US" altLang="ja-JP" smtClean="0"/>
              <a:pPr algn="r" defTabSz="457200"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1537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A7013BB6-7653-4362-8AF0-8B868AC71F8B}" type="datetime1">
              <a:rPr kumimoji="1" lang="ja-JP" altLang="en-US" smtClean="0"/>
              <a:t>2020/9/7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altLang="ja-JP" sz="1800" b="0" smtClean="0">
                <a:solidFill>
                  <a:prstClr val="black"/>
                </a:solidFill>
                <a:latin typeface="+mn-ea"/>
              </a:defRPr>
            </a:lvl1pPr>
          </a:lstStyle>
          <a:p>
            <a:pPr defTabSz="457200"/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ja-JP" altLang="en-US" sz="1600" smtClean="0">
                <a:solidFill>
                  <a:prstClr val="black"/>
                </a:solidFill>
                <a:latin typeface="+mn-ea"/>
              </a:defRPr>
            </a:lvl1pPr>
          </a:lstStyle>
          <a:p>
            <a:pPr algn="r" defTabSz="457200"/>
            <a:fld id="{530592C4-3238-484A-A829-F64A3CAF50AC}" type="slidenum">
              <a:rPr lang="en-US" altLang="ja-JP" smtClean="0"/>
              <a:pPr algn="r" defTabSz="457200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8543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新店舗「</a:t>
            </a:r>
            <a:r>
              <a:rPr lang="en-US" altLang="ja-JP" sz="3600" cap="small" dirty="0"/>
              <a:t>Sea Side Café </a:t>
            </a:r>
            <a:r>
              <a:rPr lang="en-US" altLang="ja-JP" cap="small" dirty="0">
                <a:solidFill>
                  <a:schemeClr val="accent3"/>
                </a:solidFill>
              </a:rPr>
              <a:t>Luminous</a:t>
            </a:r>
            <a:r>
              <a:rPr lang="ja-JP" altLang="en-US" dirty="0"/>
              <a:t>」</a:t>
            </a:r>
            <a:br>
              <a:rPr lang="en-US" altLang="ja-JP" dirty="0"/>
            </a:br>
            <a:r>
              <a:rPr lang="ja-JP" altLang="en-US" dirty="0"/>
              <a:t>企画案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b">
            <a:normAutofit/>
          </a:bodyPr>
          <a:lstStyle/>
          <a:p>
            <a:r>
              <a:rPr lang="en-US" altLang="ja-JP" sz="3600" cap="small" dirty="0"/>
              <a:t>FOM</a:t>
            </a:r>
            <a:r>
              <a:rPr lang="ja-JP" altLang="en-US" sz="3600" cap="small" dirty="0"/>
              <a:t> </a:t>
            </a:r>
            <a:r>
              <a:rPr lang="en-US" altLang="ja-JP" sz="3600" cap="small" dirty="0"/>
              <a:t>Create</a:t>
            </a:r>
            <a:r>
              <a:rPr lang="ja-JP" altLang="en-US" sz="3600" cap="small" dirty="0"/>
              <a:t> </a:t>
            </a:r>
            <a:r>
              <a:rPr lang="en-US" altLang="ja-JP" sz="3600" cap="small" dirty="0"/>
              <a:t>Corporation</a:t>
            </a:r>
            <a:r>
              <a:rPr lang="ja-JP" altLang="en-US" sz="3600" dirty="0"/>
              <a:t>　企画室</a:t>
            </a:r>
          </a:p>
        </p:txBody>
      </p:sp>
    </p:spTree>
    <p:extLst>
      <p:ext uri="{BB962C8B-B14F-4D97-AF65-F5344CB8AC3E}">
        <p14:creationId xmlns:p14="http://schemas.microsoft.com/office/powerpoint/2010/main" val="2142758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店舗コンセプト</a:t>
            </a:r>
          </a:p>
        </p:txBody>
      </p:sp>
      <p:graphicFrame>
        <p:nvGraphicFramePr>
          <p:cNvPr id="12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0730882"/>
              </p:ext>
            </p:extLst>
          </p:nvPr>
        </p:nvGraphicFramePr>
        <p:xfrm>
          <a:off x="1203325" y="2011363"/>
          <a:ext cx="9783763" cy="4206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14014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店舗候補地の比較</a:t>
            </a:r>
          </a:p>
        </p:txBody>
      </p:sp>
      <p:graphicFrame>
        <p:nvGraphicFramePr>
          <p:cNvPr id="9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646155"/>
              </p:ext>
            </p:extLst>
          </p:nvPr>
        </p:nvGraphicFramePr>
        <p:xfrm>
          <a:off x="1203325" y="2011363"/>
          <a:ext cx="9783214" cy="32486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64192">
                  <a:extLst>
                    <a:ext uri="{9D8B030D-6E8A-4147-A177-3AD203B41FA5}">
                      <a16:colId xmlns:a16="http://schemas.microsoft.com/office/drawing/2014/main" val="1824009889"/>
                    </a:ext>
                  </a:extLst>
                </a:gridCol>
                <a:gridCol w="3309511">
                  <a:extLst>
                    <a:ext uri="{9D8B030D-6E8A-4147-A177-3AD203B41FA5}">
                      <a16:colId xmlns:a16="http://schemas.microsoft.com/office/drawing/2014/main" val="2342088473"/>
                    </a:ext>
                  </a:extLst>
                </a:gridCol>
                <a:gridCol w="3309511">
                  <a:extLst>
                    <a:ext uri="{9D8B030D-6E8A-4147-A177-3AD203B41FA5}">
                      <a16:colId xmlns:a16="http://schemas.microsoft.com/office/drawing/2014/main" val="1637806041"/>
                    </a:ext>
                  </a:extLst>
                </a:gridCol>
              </a:tblGrid>
              <a:tr h="4704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候補地</a:t>
                      </a:r>
                    </a:p>
                  </a:txBody>
                  <a:tcPr marL="125140" marR="12514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良い点</a:t>
                      </a:r>
                    </a:p>
                  </a:txBody>
                  <a:tcPr marL="125140" marR="12514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悪い点</a:t>
                      </a:r>
                    </a:p>
                  </a:txBody>
                  <a:tcPr marL="125140" marR="125140"/>
                </a:tc>
                <a:extLst>
                  <a:ext uri="{0D108BD9-81ED-4DB2-BD59-A6C34878D82A}">
                    <a16:rowId xmlns:a16="http://schemas.microsoft.com/office/drawing/2014/main" val="913332551"/>
                  </a:ext>
                </a:extLst>
              </a:tr>
              <a:tr h="926066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港区台場</a:t>
                      </a:r>
                    </a:p>
                  </a:txBody>
                  <a:tcPr marL="125140" marR="125140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海に面していて、眺めが良い</a:t>
                      </a:r>
                    </a:p>
                  </a:txBody>
                  <a:tcPr marL="125140" marR="125140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賃料が高い</a:t>
                      </a:r>
                    </a:p>
                  </a:txBody>
                  <a:tcPr marL="125140" marR="125140"/>
                </a:tc>
                <a:extLst>
                  <a:ext uri="{0D108BD9-81ED-4DB2-BD59-A6C34878D82A}">
                    <a16:rowId xmlns:a16="http://schemas.microsoft.com/office/drawing/2014/main" val="179501796"/>
                  </a:ext>
                </a:extLst>
              </a:tr>
              <a:tr h="926066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港区竹芝</a:t>
                      </a:r>
                    </a:p>
                  </a:txBody>
                  <a:tcPr marL="125140" marR="125140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店舗が広く、余裕をもって座席を配置できる</a:t>
                      </a:r>
                      <a:endParaRPr kumimoji="1" lang="en-US" altLang="ja-JP" sz="2400" dirty="0"/>
                    </a:p>
                  </a:txBody>
                  <a:tcPr marL="125140" marR="125140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海に面しているが、大型店が多い</a:t>
                      </a:r>
                    </a:p>
                  </a:txBody>
                  <a:tcPr marL="125140" marR="125140"/>
                </a:tc>
                <a:extLst>
                  <a:ext uri="{0D108BD9-81ED-4DB2-BD59-A6C34878D82A}">
                    <a16:rowId xmlns:a16="http://schemas.microsoft.com/office/drawing/2014/main" val="2229114778"/>
                  </a:ext>
                </a:extLst>
              </a:tr>
              <a:tr h="926066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横浜市</a:t>
                      </a:r>
                      <a:br>
                        <a:rPr kumimoji="1" lang="en-US" altLang="ja-JP" sz="2400" dirty="0"/>
                      </a:br>
                      <a:r>
                        <a:rPr kumimoji="1" lang="ja-JP" altLang="en-US" sz="2400" dirty="0"/>
                        <a:t>みなとみらい</a:t>
                      </a:r>
                    </a:p>
                  </a:txBody>
                  <a:tcPr marL="125140" marR="125140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海に面していて、眺めが良い</a:t>
                      </a:r>
                      <a:endParaRPr kumimoji="1" lang="en-US" altLang="ja-JP" sz="2400" dirty="0"/>
                    </a:p>
                  </a:txBody>
                  <a:tcPr marL="125140" marR="125140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店舗がやや狭い</a:t>
                      </a:r>
                    </a:p>
                  </a:txBody>
                  <a:tcPr marL="125140" marR="125140"/>
                </a:tc>
                <a:extLst>
                  <a:ext uri="{0D108BD9-81ED-4DB2-BD59-A6C34878D82A}">
                    <a16:rowId xmlns:a16="http://schemas.microsoft.com/office/drawing/2014/main" val="29418306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735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港区台場の客層　調査方法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ja-JP" altLang="en-US" dirty="0"/>
              <a:t>調査日</a:t>
            </a:r>
            <a:endParaRPr lang="en-US" altLang="ja-JP" dirty="0"/>
          </a:p>
          <a:p>
            <a:pPr lvl="1"/>
            <a:r>
              <a:rPr lang="en-US" altLang="ja-JP" dirty="0"/>
              <a:t>2020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2</a:t>
            </a:r>
            <a:r>
              <a:rPr lang="ja-JP" altLang="en-US" dirty="0"/>
              <a:t>日（木）</a:t>
            </a:r>
            <a:endParaRPr lang="en-US" altLang="ja-JP" dirty="0"/>
          </a:p>
          <a:p>
            <a:pPr lvl="1"/>
            <a:r>
              <a:rPr lang="en-US" altLang="ja-JP" dirty="0"/>
              <a:t>2020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5</a:t>
            </a:r>
            <a:r>
              <a:rPr lang="ja-JP" altLang="en-US" dirty="0"/>
              <a:t>日（日）</a:t>
            </a:r>
            <a:endParaRPr lang="en-US" altLang="ja-JP" dirty="0"/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ja-JP" altLang="en-US" dirty="0"/>
              <a:t>調査時間</a:t>
            </a:r>
            <a:endParaRPr lang="en-US" altLang="ja-JP" dirty="0"/>
          </a:p>
          <a:p>
            <a:pPr lvl="1"/>
            <a:r>
              <a:rPr lang="ja-JP" altLang="en-US" dirty="0"/>
              <a:t>午前</a:t>
            </a:r>
            <a:r>
              <a:rPr lang="en-US" altLang="ja-JP" dirty="0"/>
              <a:t>8</a:t>
            </a:r>
            <a:r>
              <a:rPr lang="ja-JP" altLang="en-US" dirty="0"/>
              <a:t>時～午後</a:t>
            </a:r>
            <a:r>
              <a:rPr lang="en-US" altLang="ja-JP" dirty="0"/>
              <a:t>8</a:t>
            </a:r>
            <a:r>
              <a:rPr lang="ja-JP" altLang="en-US" dirty="0"/>
              <a:t>時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ja-JP" altLang="en-US" dirty="0"/>
              <a:t>調査地点</a:t>
            </a:r>
            <a:endParaRPr lang="en-US" altLang="ja-JP" dirty="0"/>
          </a:p>
          <a:p>
            <a:pPr lvl="1"/>
            <a:r>
              <a:rPr lang="ja-JP" altLang="en-US" dirty="0"/>
              <a:t>港区台場　店舗予定地周辺</a:t>
            </a:r>
            <a:r>
              <a:rPr lang="en-US" altLang="ja-JP" dirty="0"/>
              <a:t>5</a:t>
            </a:r>
            <a:r>
              <a:rPr lang="ja-JP" altLang="en-US" dirty="0"/>
              <a:t>地点</a:t>
            </a:r>
            <a:endParaRPr lang="en-US" altLang="ja-JP" dirty="0"/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ja-JP" altLang="en-US" dirty="0"/>
              <a:t>調査対象</a:t>
            </a:r>
            <a:endParaRPr lang="en-US" altLang="ja-JP" dirty="0"/>
          </a:p>
          <a:p>
            <a:pPr lvl="1"/>
            <a:r>
              <a:rPr lang="ja-JP" altLang="en-US" dirty="0"/>
              <a:t>予定地周辺の歩行者および自転車通行者</a:t>
            </a:r>
          </a:p>
        </p:txBody>
      </p:sp>
    </p:spTree>
    <p:extLst>
      <p:ext uri="{BB962C8B-B14F-4D97-AF65-F5344CB8AC3E}">
        <p14:creationId xmlns:p14="http://schemas.microsoft.com/office/powerpoint/2010/main" val="2275544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港区台場の客層　調査結果</a:t>
            </a:r>
          </a:p>
        </p:txBody>
      </p:sp>
      <p:graphicFrame>
        <p:nvGraphicFramePr>
          <p:cNvPr id="2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6487492"/>
              </p:ext>
            </p:extLst>
          </p:nvPr>
        </p:nvGraphicFramePr>
        <p:xfrm>
          <a:off x="1203325" y="2011363"/>
          <a:ext cx="9783763" cy="4206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42656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港区台場への来訪目的</a:t>
            </a:r>
          </a:p>
        </p:txBody>
      </p:sp>
      <p:graphicFrame>
        <p:nvGraphicFramePr>
          <p:cNvPr id="9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956545"/>
              </p:ext>
            </p:extLst>
          </p:nvPr>
        </p:nvGraphicFramePr>
        <p:xfrm>
          <a:off x="1203325" y="2011363"/>
          <a:ext cx="9783763" cy="4206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71147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港区台場からの眺め</a:t>
            </a:r>
          </a:p>
        </p:txBody>
      </p:sp>
      <p:pic>
        <p:nvPicPr>
          <p:cNvPr id="6" name="ビデオ">
            <a:hlinkClick r:id="" action="ppaction://media"/>
            <a:extLst>
              <a:ext uri="{FF2B5EF4-FFF2-40B4-BE49-F238E27FC236}">
                <a16:creationId xmlns:a16="http://schemas.microsoft.com/office/drawing/2014/main" id="{BF9D4844-1940-4ABF-A112-3FC75866B8D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885944" y="2444139"/>
            <a:ext cx="6138785" cy="3453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296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7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tint val="99000"/>
                <a:shade val="96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C3935CB6-B0E3-44A7-AB37-996D901F73A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146</Words>
  <Application>Microsoft Office PowerPoint</Application>
  <PresentationFormat>ワイド画面</PresentationFormat>
  <Paragraphs>39</Paragraphs>
  <Slides>7</Slides>
  <Notes>7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游ゴシック</vt:lpstr>
      <vt:lpstr>Arial</vt:lpstr>
      <vt:lpstr>Trebuchet MS</vt:lpstr>
      <vt:lpstr>Wingdings</vt:lpstr>
      <vt:lpstr>縞模様</vt:lpstr>
      <vt:lpstr>新店舗「Sea Side Café Luminous」 企画案</vt:lpstr>
      <vt:lpstr>店舗コンセプト</vt:lpstr>
      <vt:lpstr>店舗候補地の比較</vt:lpstr>
      <vt:lpstr>港区台場の客層　調査方法</vt:lpstr>
      <vt:lpstr>港区台場の客層　調査結果</vt:lpstr>
      <vt:lpstr>港区台場への来訪目的</vt:lpstr>
      <vt:lpstr>港区台場からの眺め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新店舗「Sea Side Café Luminous」 企画案</dc:title>
  <dcterms:created xsi:type="dcterms:W3CDTF">2020-07-27T09:15:51Z</dcterms:created>
  <dcterms:modified xsi:type="dcterms:W3CDTF">2020-09-07T02:11:44Z</dcterms:modified>
  <cp:category/>
</cp:coreProperties>
</file>