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sldIdLst>
    <p:sldId id="263" r:id="rId2"/>
    <p:sldId id="258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46F890A9-2807-4EBB-B81D-B2AA78EC7F39}" styleName="濃色スタイル 2 - アクセント 5/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3783E1-A798-4CC7-BAA0-03F904D2641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412BE8D-AA93-43A6-A16B-C330548162B0}">
      <dgm:prSet phldrT="[テキスト]"/>
      <dgm:spPr/>
      <dgm:t>
        <a:bodyPr/>
        <a:lstStyle/>
        <a:p>
          <a:r>
            <a:rPr kumimoji="1" lang="ja-JP" altLang="en-US" dirty="0"/>
            <a:t>会員登録</a:t>
          </a:r>
        </a:p>
      </dgm:t>
    </dgm:pt>
    <dgm:pt modelId="{DC2315DF-BA22-40BE-BE50-71AD13C0C8FB}" type="parTrans" cxnId="{2A89C88E-A2A3-4E46-B5C5-B5ECB19854D3}">
      <dgm:prSet/>
      <dgm:spPr/>
      <dgm:t>
        <a:bodyPr/>
        <a:lstStyle/>
        <a:p>
          <a:endParaRPr kumimoji="1" lang="ja-JP" altLang="en-US"/>
        </a:p>
      </dgm:t>
    </dgm:pt>
    <dgm:pt modelId="{60F4E274-B64A-45E5-A62A-7FC1E74A819B}" type="sibTrans" cxnId="{2A89C88E-A2A3-4E46-B5C5-B5ECB19854D3}">
      <dgm:prSet/>
      <dgm:spPr/>
      <dgm:t>
        <a:bodyPr/>
        <a:lstStyle/>
        <a:p>
          <a:endParaRPr kumimoji="1" lang="ja-JP" altLang="en-US"/>
        </a:p>
      </dgm:t>
    </dgm:pt>
    <dgm:pt modelId="{13A68E69-8F6B-4AB0-977F-93EC6506CB8C}">
      <dgm:prSet phldrT="[テキスト]"/>
      <dgm:spPr/>
      <dgm:t>
        <a:bodyPr/>
        <a:lstStyle/>
        <a:p>
          <a:r>
            <a:rPr kumimoji="1" lang="ja-JP" altLang="en-US" dirty="0"/>
            <a:t>当店ホームページより会員登録を行ってください。</a:t>
          </a:r>
        </a:p>
      </dgm:t>
    </dgm:pt>
    <dgm:pt modelId="{5C570593-7BC4-416C-ADC7-270F3C55181B}" type="parTrans" cxnId="{D491EC09-590B-49D4-8A35-D270AA6CE4D8}">
      <dgm:prSet/>
      <dgm:spPr/>
      <dgm:t>
        <a:bodyPr/>
        <a:lstStyle/>
        <a:p>
          <a:endParaRPr kumimoji="1" lang="ja-JP" altLang="en-US"/>
        </a:p>
      </dgm:t>
    </dgm:pt>
    <dgm:pt modelId="{FC8755C8-62A6-4BAE-B97F-A1B004905C6A}" type="sibTrans" cxnId="{D491EC09-590B-49D4-8A35-D270AA6CE4D8}">
      <dgm:prSet/>
      <dgm:spPr/>
      <dgm:t>
        <a:bodyPr/>
        <a:lstStyle/>
        <a:p>
          <a:endParaRPr kumimoji="1" lang="ja-JP" altLang="en-US"/>
        </a:p>
      </dgm:t>
    </dgm:pt>
    <dgm:pt modelId="{9797D179-435F-404B-83FE-E54AFF8936AD}">
      <dgm:prSet phldrT="[テキスト]"/>
      <dgm:spPr/>
      <dgm:t>
        <a:bodyPr/>
        <a:lstStyle/>
        <a:p>
          <a:r>
            <a:rPr kumimoji="1" lang="ja-JP" altLang="en-US" dirty="0"/>
            <a:t>会員登録には、メールアドレスとパスワードが必要になります。</a:t>
          </a:r>
        </a:p>
      </dgm:t>
    </dgm:pt>
    <dgm:pt modelId="{9A0220B2-2FF3-41BC-B3A1-A7AE6BF6AFE7}" type="parTrans" cxnId="{7E2E6BE4-5595-4A4D-991D-12B7B8A04A0B}">
      <dgm:prSet/>
      <dgm:spPr/>
      <dgm:t>
        <a:bodyPr/>
        <a:lstStyle/>
        <a:p>
          <a:endParaRPr kumimoji="1" lang="ja-JP" altLang="en-US"/>
        </a:p>
      </dgm:t>
    </dgm:pt>
    <dgm:pt modelId="{7CD4757E-9529-4DBD-82CD-964F240F6CD7}" type="sibTrans" cxnId="{7E2E6BE4-5595-4A4D-991D-12B7B8A04A0B}">
      <dgm:prSet/>
      <dgm:spPr/>
      <dgm:t>
        <a:bodyPr/>
        <a:lstStyle/>
        <a:p>
          <a:endParaRPr kumimoji="1" lang="ja-JP" altLang="en-US"/>
        </a:p>
      </dgm:t>
    </dgm:pt>
    <dgm:pt modelId="{AC8FD9E1-4254-45C1-B34A-8B9C3246D1A3}">
      <dgm:prSet phldrT="[テキスト]"/>
      <dgm:spPr/>
      <dgm:t>
        <a:bodyPr/>
        <a:lstStyle/>
        <a:p>
          <a:r>
            <a:rPr kumimoji="1" lang="ja-JP" altLang="en-US" dirty="0"/>
            <a:t>確認メール</a:t>
          </a:r>
        </a:p>
      </dgm:t>
    </dgm:pt>
    <dgm:pt modelId="{26032777-E3C3-4FAA-A590-F6D17BBF998D}" type="parTrans" cxnId="{C9001984-785F-41D1-A0F8-1184471CFE42}">
      <dgm:prSet/>
      <dgm:spPr/>
      <dgm:t>
        <a:bodyPr/>
        <a:lstStyle/>
        <a:p>
          <a:endParaRPr kumimoji="1" lang="ja-JP" altLang="en-US"/>
        </a:p>
      </dgm:t>
    </dgm:pt>
    <dgm:pt modelId="{3C9019B9-639F-4AD3-A734-04069FC8C6E3}" type="sibTrans" cxnId="{C9001984-785F-41D1-A0F8-1184471CFE42}">
      <dgm:prSet/>
      <dgm:spPr/>
      <dgm:t>
        <a:bodyPr/>
        <a:lstStyle/>
        <a:p>
          <a:endParaRPr kumimoji="1" lang="ja-JP" altLang="en-US"/>
        </a:p>
      </dgm:t>
    </dgm:pt>
    <dgm:pt modelId="{60683717-B341-4631-8D8B-36EE2E7C5C2F}">
      <dgm:prSet phldrT="[テキスト]"/>
      <dgm:spPr/>
      <dgm:t>
        <a:bodyPr/>
        <a:lstStyle/>
        <a:p>
          <a:r>
            <a:rPr kumimoji="1" lang="ja-JP" altLang="en-US" dirty="0"/>
            <a:t>当店より会員登録の確認メールが送信されます。</a:t>
          </a:r>
        </a:p>
      </dgm:t>
    </dgm:pt>
    <dgm:pt modelId="{F259E0A1-A9A1-436A-ADE6-9029B2F5EC54}" type="parTrans" cxnId="{FE7AE806-29A6-46DA-806D-6D0B57FD952C}">
      <dgm:prSet/>
      <dgm:spPr/>
      <dgm:t>
        <a:bodyPr/>
        <a:lstStyle/>
        <a:p>
          <a:endParaRPr kumimoji="1" lang="ja-JP" altLang="en-US"/>
        </a:p>
      </dgm:t>
    </dgm:pt>
    <dgm:pt modelId="{E778136A-51E5-4AB3-8F38-07D402EE91D6}" type="sibTrans" cxnId="{FE7AE806-29A6-46DA-806D-6D0B57FD952C}">
      <dgm:prSet/>
      <dgm:spPr/>
      <dgm:t>
        <a:bodyPr/>
        <a:lstStyle/>
        <a:p>
          <a:endParaRPr kumimoji="1" lang="ja-JP" altLang="en-US"/>
        </a:p>
      </dgm:t>
    </dgm:pt>
    <dgm:pt modelId="{C7D65232-4D5E-44BE-BBD0-E38DB506E074}">
      <dgm:prSet phldrT="[テキスト]"/>
      <dgm:spPr/>
      <dgm:t>
        <a:bodyPr/>
        <a:lstStyle/>
        <a:p>
          <a:r>
            <a:rPr kumimoji="1" lang="ja-JP" altLang="en-US" dirty="0"/>
            <a:t>表示されているアドレスから、ログインをしてお客様情報を入力してください。</a:t>
          </a:r>
        </a:p>
      </dgm:t>
    </dgm:pt>
    <dgm:pt modelId="{6B4394A3-E029-4F88-A40C-46262C5B4218}" type="parTrans" cxnId="{2A800D9F-F297-4A2F-9353-EB92C15739B2}">
      <dgm:prSet/>
      <dgm:spPr/>
      <dgm:t>
        <a:bodyPr/>
        <a:lstStyle/>
        <a:p>
          <a:endParaRPr kumimoji="1" lang="ja-JP" altLang="en-US"/>
        </a:p>
      </dgm:t>
    </dgm:pt>
    <dgm:pt modelId="{FC0871FB-C96A-4604-A003-6D3468DCA0D6}" type="sibTrans" cxnId="{2A800D9F-F297-4A2F-9353-EB92C15739B2}">
      <dgm:prSet/>
      <dgm:spPr/>
      <dgm:t>
        <a:bodyPr/>
        <a:lstStyle/>
        <a:p>
          <a:endParaRPr kumimoji="1" lang="ja-JP" altLang="en-US"/>
        </a:p>
      </dgm:t>
    </dgm:pt>
    <dgm:pt modelId="{695C6519-1634-4DD0-909C-C889DEAECB94}">
      <dgm:prSet phldrT="[テキスト]"/>
      <dgm:spPr/>
      <dgm:t>
        <a:bodyPr/>
        <a:lstStyle/>
        <a:p>
          <a:r>
            <a:rPr kumimoji="1" lang="ja-JP" altLang="en-US" dirty="0"/>
            <a:t>講座購入</a:t>
          </a:r>
        </a:p>
      </dgm:t>
    </dgm:pt>
    <dgm:pt modelId="{95D3FA60-459C-4054-8DA6-57E5469A576D}" type="parTrans" cxnId="{3CDEECD3-72EA-4D55-8A40-44ED7274881F}">
      <dgm:prSet/>
      <dgm:spPr/>
      <dgm:t>
        <a:bodyPr/>
        <a:lstStyle/>
        <a:p>
          <a:endParaRPr kumimoji="1" lang="ja-JP" altLang="en-US"/>
        </a:p>
      </dgm:t>
    </dgm:pt>
    <dgm:pt modelId="{51B6DA06-51DB-4797-AD09-FFB5C30E21F1}" type="sibTrans" cxnId="{3CDEECD3-72EA-4D55-8A40-44ED7274881F}">
      <dgm:prSet/>
      <dgm:spPr/>
      <dgm:t>
        <a:bodyPr/>
        <a:lstStyle/>
        <a:p>
          <a:endParaRPr kumimoji="1" lang="ja-JP" altLang="en-US"/>
        </a:p>
      </dgm:t>
    </dgm:pt>
    <dgm:pt modelId="{5DE0C5C9-E046-43B2-BC87-43FF9278144A}">
      <dgm:prSet phldrT="[テキスト]"/>
      <dgm:spPr/>
      <dgm:t>
        <a:bodyPr/>
        <a:lstStyle/>
        <a:p>
          <a:r>
            <a:rPr kumimoji="1" lang="ja-JP" altLang="en-US" dirty="0"/>
            <a:t>お申し込み可能な講座を</a:t>
          </a:r>
          <a:r>
            <a:rPr kumimoji="1" lang="ja-JP" altLang="en-US"/>
            <a:t>選択して</a:t>
          </a:r>
          <a:r>
            <a:rPr kumimoji="1" lang="en-US" altLang="ja-JP"/>
            <a:t>《</a:t>
          </a:r>
          <a:r>
            <a:rPr kumimoji="1" lang="ja-JP" altLang="en-US" dirty="0"/>
            <a:t>購入する</a:t>
          </a:r>
          <a:r>
            <a:rPr kumimoji="1" lang="en-US" altLang="ja-JP" dirty="0"/>
            <a:t>》</a:t>
          </a:r>
          <a:r>
            <a:rPr kumimoji="1" lang="ja-JP" altLang="en-US" dirty="0"/>
            <a:t>をクリックします。</a:t>
          </a:r>
        </a:p>
      </dgm:t>
    </dgm:pt>
    <dgm:pt modelId="{F9FA9A8F-F6F8-4906-B98D-596ECE9D30A5}" type="parTrans" cxnId="{039BFFCD-3D80-4EEF-984D-E7ED7BFCA031}">
      <dgm:prSet/>
      <dgm:spPr/>
      <dgm:t>
        <a:bodyPr/>
        <a:lstStyle/>
        <a:p>
          <a:endParaRPr kumimoji="1" lang="ja-JP" altLang="en-US"/>
        </a:p>
      </dgm:t>
    </dgm:pt>
    <dgm:pt modelId="{CB33485A-D698-486B-BEF7-12B370454328}" type="sibTrans" cxnId="{039BFFCD-3D80-4EEF-984D-E7ED7BFCA031}">
      <dgm:prSet/>
      <dgm:spPr/>
      <dgm:t>
        <a:bodyPr/>
        <a:lstStyle/>
        <a:p>
          <a:endParaRPr kumimoji="1" lang="ja-JP" altLang="en-US"/>
        </a:p>
      </dgm:t>
    </dgm:pt>
    <dgm:pt modelId="{14F712FE-C97E-4684-91C3-2F41042FCF2F}" type="pres">
      <dgm:prSet presAssocID="{AD3783E1-A798-4CC7-BAA0-03F904D26414}" presName="linearFlow" presStyleCnt="0">
        <dgm:presLayoutVars>
          <dgm:dir/>
          <dgm:animLvl val="lvl"/>
          <dgm:resizeHandles val="exact"/>
        </dgm:presLayoutVars>
      </dgm:prSet>
      <dgm:spPr/>
    </dgm:pt>
    <dgm:pt modelId="{990F38C7-F061-4F1F-BFC1-58E7B14A6CC8}" type="pres">
      <dgm:prSet presAssocID="{C412BE8D-AA93-43A6-A16B-C330548162B0}" presName="composite" presStyleCnt="0"/>
      <dgm:spPr/>
    </dgm:pt>
    <dgm:pt modelId="{B0CB8CA3-44A9-406B-BD9F-C763108CD966}" type="pres">
      <dgm:prSet presAssocID="{C412BE8D-AA93-43A6-A16B-C330548162B0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8954204-40FD-4AED-B2E0-007C8800305D}" type="pres">
      <dgm:prSet presAssocID="{C412BE8D-AA93-43A6-A16B-C330548162B0}" presName="descendantText" presStyleLbl="alignAcc1" presStyleIdx="0" presStyleCnt="3">
        <dgm:presLayoutVars>
          <dgm:bulletEnabled val="1"/>
        </dgm:presLayoutVars>
      </dgm:prSet>
      <dgm:spPr/>
    </dgm:pt>
    <dgm:pt modelId="{EE90FA51-0AC0-4E8B-8D59-F08135AFC233}" type="pres">
      <dgm:prSet presAssocID="{60F4E274-B64A-45E5-A62A-7FC1E74A819B}" presName="sp" presStyleCnt="0"/>
      <dgm:spPr/>
    </dgm:pt>
    <dgm:pt modelId="{4090CC38-9A3E-4C1C-8D11-4F9D5A83B3D4}" type="pres">
      <dgm:prSet presAssocID="{AC8FD9E1-4254-45C1-B34A-8B9C3246D1A3}" presName="composite" presStyleCnt="0"/>
      <dgm:spPr/>
    </dgm:pt>
    <dgm:pt modelId="{41F1A889-B179-4D42-A109-1275BCF12843}" type="pres">
      <dgm:prSet presAssocID="{AC8FD9E1-4254-45C1-B34A-8B9C3246D1A3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38920B97-34E6-4F10-9202-F048A8EBDB98}" type="pres">
      <dgm:prSet presAssocID="{AC8FD9E1-4254-45C1-B34A-8B9C3246D1A3}" presName="descendantText" presStyleLbl="alignAcc1" presStyleIdx="1" presStyleCnt="3">
        <dgm:presLayoutVars>
          <dgm:bulletEnabled val="1"/>
        </dgm:presLayoutVars>
      </dgm:prSet>
      <dgm:spPr/>
    </dgm:pt>
    <dgm:pt modelId="{D8583816-3E8B-467B-BF27-6D4229A78656}" type="pres">
      <dgm:prSet presAssocID="{3C9019B9-639F-4AD3-A734-04069FC8C6E3}" presName="sp" presStyleCnt="0"/>
      <dgm:spPr/>
    </dgm:pt>
    <dgm:pt modelId="{0C37F238-CEA5-4E2E-9AFD-112AE6241C13}" type="pres">
      <dgm:prSet presAssocID="{695C6519-1634-4DD0-909C-C889DEAECB94}" presName="composite" presStyleCnt="0"/>
      <dgm:spPr/>
    </dgm:pt>
    <dgm:pt modelId="{50ECF3EC-0521-4A00-8286-7FFE0FFDDEEE}" type="pres">
      <dgm:prSet presAssocID="{695C6519-1634-4DD0-909C-C889DEAECB94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F7A4A3CA-3385-4880-A1A4-19E1CE2AE035}" type="pres">
      <dgm:prSet presAssocID="{695C6519-1634-4DD0-909C-C889DEAECB94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FE7AE806-29A6-46DA-806D-6D0B57FD952C}" srcId="{AC8FD9E1-4254-45C1-B34A-8B9C3246D1A3}" destId="{60683717-B341-4631-8D8B-36EE2E7C5C2F}" srcOrd="0" destOrd="0" parTransId="{F259E0A1-A9A1-436A-ADE6-9029B2F5EC54}" sibTransId="{E778136A-51E5-4AB3-8F38-07D402EE91D6}"/>
    <dgm:cxn modelId="{EA550C09-E3D9-440F-A1A3-85093D09F09D}" type="presOf" srcId="{60683717-B341-4631-8D8B-36EE2E7C5C2F}" destId="{38920B97-34E6-4F10-9202-F048A8EBDB98}" srcOrd="0" destOrd="0" presId="urn:microsoft.com/office/officeart/2005/8/layout/chevron2"/>
    <dgm:cxn modelId="{D491EC09-590B-49D4-8A35-D270AA6CE4D8}" srcId="{C412BE8D-AA93-43A6-A16B-C330548162B0}" destId="{13A68E69-8F6B-4AB0-977F-93EC6506CB8C}" srcOrd="0" destOrd="0" parTransId="{5C570593-7BC4-416C-ADC7-270F3C55181B}" sibTransId="{FC8755C8-62A6-4BAE-B97F-A1B004905C6A}"/>
    <dgm:cxn modelId="{CC1CAC30-AC88-45DC-BA53-B03A829317A4}" type="presOf" srcId="{C7D65232-4D5E-44BE-BBD0-E38DB506E074}" destId="{38920B97-34E6-4F10-9202-F048A8EBDB98}" srcOrd="0" destOrd="1" presId="urn:microsoft.com/office/officeart/2005/8/layout/chevron2"/>
    <dgm:cxn modelId="{00C8743D-C378-4C25-AC20-EDA29EA83356}" type="presOf" srcId="{C412BE8D-AA93-43A6-A16B-C330548162B0}" destId="{B0CB8CA3-44A9-406B-BD9F-C763108CD966}" srcOrd="0" destOrd="0" presId="urn:microsoft.com/office/officeart/2005/8/layout/chevron2"/>
    <dgm:cxn modelId="{D0BF1A51-4AF7-455D-9A27-515FDD5F242D}" type="presOf" srcId="{AD3783E1-A798-4CC7-BAA0-03F904D26414}" destId="{14F712FE-C97E-4684-91C3-2F41042FCF2F}" srcOrd="0" destOrd="0" presId="urn:microsoft.com/office/officeart/2005/8/layout/chevron2"/>
    <dgm:cxn modelId="{CF89F371-3AE3-4CD5-8B33-AD7B9FF93C14}" type="presOf" srcId="{695C6519-1634-4DD0-909C-C889DEAECB94}" destId="{50ECF3EC-0521-4A00-8286-7FFE0FFDDEEE}" srcOrd="0" destOrd="0" presId="urn:microsoft.com/office/officeart/2005/8/layout/chevron2"/>
    <dgm:cxn modelId="{C9001984-785F-41D1-A0F8-1184471CFE42}" srcId="{AD3783E1-A798-4CC7-BAA0-03F904D26414}" destId="{AC8FD9E1-4254-45C1-B34A-8B9C3246D1A3}" srcOrd="1" destOrd="0" parTransId="{26032777-E3C3-4FAA-A590-F6D17BBF998D}" sibTransId="{3C9019B9-639F-4AD3-A734-04069FC8C6E3}"/>
    <dgm:cxn modelId="{2A89C88E-A2A3-4E46-B5C5-B5ECB19854D3}" srcId="{AD3783E1-A798-4CC7-BAA0-03F904D26414}" destId="{C412BE8D-AA93-43A6-A16B-C330548162B0}" srcOrd="0" destOrd="0" parTransId="{DC2315DF-BA22-40BE-BE50-71AD13C0C8FB}" sibTransId="{60F4E274-B64A-45E5-A62A-7FC1E74A819B}"/>
    <dgm:cxn modelId="{2A800D9F-F297-4A2F-9353-EB92C15739B2}" srcId="{AC8FD9E1-4254-45C1-B34A-8B9C3246D1A3}" destId="{C7D65232-4D5E-44BE-BBD0-E38DB506E074}" srcOrd="1" destOrd="0" parTransId="{6B4394A3-E029-4F88-A40C-46262C5B4218}" sibTransId="{FC0871FB-C96A-4604-A003-6D3468DCA0D6}"/>
    <dgm:cxn modelId="{86C2C6B6-A5B3-4D26-8826-1C0B947F59AA}" type="presOf" srcId="{AC8FD9E1-4254-45C1-B34A-8B9C3246D1A3}" destId="{41F1A889-B179-4D42-A109-1275BCF12843}" srcOrd="0" destOrd="0" presId="urn:microsoft.com/office/officeart/2005/8/layout/chevron2"/>
    <dgm:cxn modelId="{039BFFCD-3D80-4EEF-984D-E7ED7BFCA031}" srcId="{695C6519-1634-4DD0-909C-C889DEAECB94}" destId="{5DE0C5C9-E046-43B2-BC87-43FF9278144A}" srcOrd="0" destOrd="0" parTransId="{F9FA9A8F-F6F8-4906-B98D-596ECE9D30A5}" sibTransId="{CB33485A-D698-486B-BEF7-12B370454328}"/>
    <dgm:cxn modelId="{3CDEECD3-72EA-4D55-8A40-44ED7274881F}" srcId="{AD3783E1-A798-4CC7-BAA0-03F904D26414}" destId="{695C6519-1634-4DD0-909C-C889DEAECB94}" srcOrd="2" destOrd="0" parTransId="{95D3FA60-459C-4054-8DA6-57E5469A576D}" sibTransId="{51B6DA06-51DB-4797-AD09-FFB5C30E21F1}"/>
    <dgm:cxn modelId="{ED131ADB-901A-454D-8E12-CA72A21F6BBD}" type="presOf" srcId="{9797D179-435F-404B-83FE-E54AFF8936AD}" destId="{68954204-40FD-4AED-B2E0-007C8800305D}" srcOrd="0" destOrd="1" presId="urn:microsoft.com/office/officeart/2005/8/layout/chevron2"/>
    <dgm:cxn modelId="{7E2E6BE4-5595-4A4D-991D-12B7B8A04A0B}" srcId="{C412BE8D-AA93-43A6-A16B-C330548162B0}" destId="{9797D179-435F-404B-83FE-E54AFF8936AD}" srcOrd="1" destOrd="0" parTransId="{9A0220B2-2FF3-41BC-B3A1-A7AE6BF6AFE7}" sibTransId="{7CD4757E-9529-4DBD-82CD-964F240F6CD7}"/>
    <dgm:cxn modelId="{572F5BE5-558C-408D-A789-AED329F59301}" type="presOf" srcId="{5DE0C5C9-E046-43B2-BC87-43FF9278144A}" destId="{F7A4A3CA-3385-4880-A1A4-19E1CE2AE035}" srcOrd="0" destOrd="0" presId="urn:microsoft.com/office/officeart/2005/8/layout/chevron2"/>
    <dgm:cxn modelId="{5B39A8E7-9E58-4675-855B-F0A1C270ED34}" type="presOf" srcId="{13A68E69-8F6B-4AB0-977F-93EC6506CB8C}" destId="{68954204-40FD-4AED-B2E0-007C8800305D}" srcOrd="0" destOrd="0" presId="urn:microsoft.com/office/officeart/2005/8/layout/chevron2"/>
    <dgm:cxn modelId="{CF633A29-B025-4619-B2C4-AFB5041DEFD4}" type="presParOf" srcId="{14F712FE-C97E-4684-91C3-2F41042FCF2F}" destId="{990F38C7-F061-4F1F-BFC1-58E7B14A6CC8}" srcOrd="0" destOrd="0" presId="urn:microsoft.com/office/officeart/2005/8/layout/chevron2"/>
    <dgm:cxn modelId="{CF43A4BD-C716-421D-9745-7B2B30F000F8}" type="presParOf" srcId="{990F38C7-F061-4F1F-BFC1-58E7B14A6CC8}" destId="{B0CB8CA3-44A9-406B-BD9F-C763108CD966}" srcOrd="0" destOrd="0" presId="urn:microsoft.com/office/officeart/2005/8/layout/chevron2"/>
    <dgm:cxn modelId="{AE09326F-507A-4137-B9A0-C756EA32191F}" type="presParOf" srcId="{990F38C7-F061-4F1F-BFC1-58E7B14A6CC8}" destId="{68954204-40FD-4AED-B2E0-007C8800305D}" srcOrd="1" destOrd="0" presId="urn:microsoft.com/office/officeart/2005/8/layout/chevron2"/>
    <dgm:cxn modelId="{D77BF0D2-DC97-4C4A-BEC0-F7E58FDC344E}" type="presParOf" srcId="{14F712FE-C97E-4684-91C3-2F41042FCF2F}" destId="{EE90FA51-0AC0-4E8B-8D59-F08135AFC233}" srcOrd="1" destOrd="0" presId="urn:microsoft.com/office/officeart/2005/8/layout/chevron2"/>
    <dgm:cxn modelId="{4A481E85-1934-428B-B54E-C5D739040302}" type="presParOf" srcId="{14F712FE-C97E-4684-91C3-2F41042FCF2F}" destId="{4090CC38-9A3E-4C1C-8D11-4F9D5A83B3D4}" srcOrd="2" destOrd="0" presId="urn:microsoft.com/office/officeart/2005/8/layout/chevron2"/>
    <dgm:cxn modelId="{575492AA-22AC-4467-90F8-71A52F888EF4}" type="presParOf" srcId="{4090CC38-9A3E-4C1C-8D11-4F9D5A83B3D4}" destId="{41F1A889-B179-4D42-A109-1275BCF12843}" srcOrd="0" destOrd="0" presId="urn:microsoft.com/office/officeart/2005/8/layout/chevron2"/>
    <dgm:cxn modelId="{8DDFAC8B-2306-485F-9432-3DE5AD3C8605}" type="presParOf" srcId="{4090CC38-9A3E-4C1C-8D11-4F9D5A83B3D4}" destId="{38920B97-34E6-4F10-9202-F048A8EBDB98}" srcOrd="1" destOrd="0" presId="urn:microsoft.com/office/officeart/2005/8/layout/chevron2"/>
    <dgm:cxn modelId="{D1730A2E-CA3F-4064-8865-727BF8F737D3}" type="presParOf" srcId="{14F712FE-C97E-4684-91C3-2F41042FCF2F}" destId="{D8583816-3E8B-467B-BF27-6D4229A78656}" srcOrd="3" destOrd="0" presId="urn:microsoft.com/office/officeart/2005/8/layout/chevron2"/>
    <dgm:cxn modelId="{38F79465-E517-4A2F-99A8-C6595F4A0A6D}" type="presParOf" srcId="{14F712FE-C97E-4684-91C3-2F41042FCF2F}" destId="{0C37F238-CEA5-4E2E-9AFD-112AE6241C13}" srcOrd="4" destOrd="0" presId="urn:microsoft.com/office/officeart/2005/8/layout/chevron2"/>
    <dgm:cxn modelId="{1B0ADE0D-4F09-4515-94A4-F27B2DEC127A}" type="presParOf" srcId="{0C37F238-CEA5-4E2E-9AFD-112AE6241C13}" destId="{50ECF3EC-0521-4A00-8286-7FFE0FFDDEEE}" srcOrd="0" destOrd="0" presId="urn:microsoft.com/office/officeart/2005/8/layout/chevron2"/>
    <dgm:cxn modelId="{5EBEA30D-C225-4943-B5FF-C4FC04AC433C}" type="presParOf" srcId="{0C37F238-CEA5-4E2E-9AFD-112AE6241C13}" destId="{F7A4A3CA-3385-4880-A1A4-19E1CE2AE03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CB8CA3-44A9-406B-BD9F-C763108CD966}">
      <dsp:nvSpPr>
        <dsp:cNvPr id="0" name=""/>
        <dsp:cNvSpPr/>
      </dsp:nvSpPr>
      <dsp:spPr>
        <a:xfrm rot="5400000">
          <a:off x="-206986" y="208381"/>
          <a:ext cx="1379910" cy="9659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会員登録</a:t>
          </a:r>
        </a:p>
      </dsp:txBody>
      <dsp:txXfrm rot="-5400000">
        <a:off x="1" y="484364"/>
        <a:ext cx="965937" cy="413973"/>
      </dsp:txXfrm>
    </dsp:sp>
    <dsp:sp modelId="{68954204-40FD-4AED-B2E0-007C8800305D}">
      <dsp:nvSpPr>
        <dsp:cNvPr id="0" name=""/>
        <dsp:cNvSpPr/>
      </dsp:nvSpPr>
      <dsp:spPr>
        <a:xfrm rot="5400000">
          <a:off x="2411779" y="-1444446"/>
          <a:ext cx="896942" cy="37886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 dirty="0"/>
            <a:t>当店ホームページより会員登録を行ってください。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 dirty="0"/>
            <a:t>会員登録には、メールアドレスとパスワードが必要になります。</a:t>
          </a:r>
        </a:p>
      </dsp:txBody>
      <dsp:txXfrm rot="-5400000">
        <a:off x="965938" y="45180"/>
        <a:ext cx="3744840" cy="809372"/>
      </dsp:txXfrm>
    </dsp:sp>
    <dsp:sp modelId="{41F1A889-B179-4D42-A109-1275BCF12843}">
      <dsp:nvSpPr>
        <dsp:cNvPr id="0" name=""/>
        <dsp:cNvSpPr/>
      </dsp:nvSpPr>
      <dsp:spPr>
        <a:xfrm rot="5400000">
          <a:off x="-206986" y="1391074"/>
          <a:ext cx="1379910" cy="9659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確認メール</a:t>
          </a:r>
        </a:p>
      </dsp:txBody>
      <dsp:txXfrm rot="-5400000">
        <a:off x="1" y="1667057"/>
        <a:ext cx="965937" cy="413973"/>
      </dsp:txXfrm>
    </dsp:sp>
    <dsp:sp modelId="{38920B97-34E6-4F10-9202-F048A8EBDB98}">
      <dsp:nvSpPr>
        <dsp:cNvPr id="0" name=""/>
        <dsp:cNvSpPr/>
      </dsp:nvSpPr>
      <dsp:spPr>
        <a:xfrm rot="5400000">
          <a:off x="2411779" y="-261753"/>
          <a:ext cx="896942" cy="37886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 dirty="0"/>
            <a:t>当店より会員登録の確認メールが送信されます。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 dirty="0"/>
            <a:t>表示されているアドレスから、ログインをしてお客様情報を入力してください。</a:t>
          </a:r>
        </a:p>
      </dsp:txBody>
      <dsp:txXfrm rot="-5400000">
        <a:off x="965938" y="1227873"/>
        <a:ext cx="3744840" cy="809372"/>
      </dsp:txXfrm>
    </dsp:sp>
    <dsp:sp modelId="{50ECF3EC-0521-4A00-8286-7FFE0FFDDEEE}">
      <dsp:nvSpPr>
        <dsp:cNvPr id="0" name=""/>
        <dsp:cNvSpPr/>
      </dsp:nvSpPr>
      <dsp:spPr>
        <a:xfrm rot="5400000">
          <a:off x="-206986" y="2573767"/>
          <a:ext cx="1379910" cy="9659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講座購入</a:t>
          </a:r>
        </a:p>
      </dsp:txBody>
      <dsp:txXfrm rot="-5400000">
        <a:off x="1" y="2849750"/>
        <a:ext cx="965937" cy="413973"/>
      </dsp:txXfrm>
    </dsp:sp>
    <dsp:sp modelId="{F7A4A3CA-3385-4880-A1A4-19E1CE2AE035}">
      <dsp:nvSpPr>
        <dsp:cNvPr id="0" name=""/>
        <dsp:cNvSpPr/>
      </dsp:nvSpPr>
      <dsp:spPr>
        <a:xfrm rot="5400000">
          <a:off x="2411779" y="920939"/>
          <a:ext cx="896942" cy="37886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 dirty="0"/>
            <a:t>お申し込み可能な講座を</a:t>
          </a:r>
          <a:r>
            <a:rPr kumimoji="1" lang="ja-JP" altLang="en-US" sz="1100" kern="1200"/>
            <a:t>選択して</a:t>
          </a:r>
          <a:r>
            <a:rPr kumimoji="1" lang="en-US" altLang="ja-JP" sz="1100" kern="1200"/>
            <a:t>《</a:t>
          </a:r>
          <a:r>
            <a:rPr kumimoji="1" lang="ja-JP" altLang="en-US" sz="1100" kern="1200" dirty="0"/>
            <a:t>購入する</a:t>
          </a:r>
          <a:r>
            <a:rPr kumimoji="1" lang="en-US" altLang="ja-JP" sz="1100" kern="1200" dirty="0"/>
            <a:t>》</a:t>
          </a:r>
          <a:r>
            <a:rPr kumimoji="1" lang="ja-JP" altLang="en-US" sz="1100" kern="1200" dirty="0"/>
            <a:t>をクリックします。</a:t>
          </a:r>
        </a:p>
      </dsp:txBody>
      <dsp:txXfrm rot="-5400000">
        <a:off x="965938" y="2410566"/>
        <a:ext cx="3744840" cy="8093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B2D358-8B0F-40C3-8EFA-782E076B4F40}" type="datetimeFigureOut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2020/8/20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3F3180-077B-44E5-8276-58D2B887FE9E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837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B2D358-8B0F-40C3-8EFA-782E076B4F40}" type="datetimeFigureOut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2020/8/20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3F3180-077B-44E5-8276-58D2B887FE9E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1980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B2D358-8B0F-40C3-8EFA-782E076B4F40}" type="datetimeFigureOut">
              <a:rPr kumimoji="1" lang="ja-JP" altLang="en-US" smtClean="0"/>
              <a:t>2020/8/20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899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BFB2D358-8B0F-40C3-8EFA-782E076B4F40}" type="datetimeFigureOut">
              <a:rPr kumimoji="1" lang="ja-JP" altLang="en-US" smtClean="0"/>
              <a:t>2020/8/20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7E3F3180-077B-44E5-8276-58D2B887F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3305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721D0C-928D-457F-BCEB-A96976AB84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7739" y="2809461"/>
            <a:ext cx="9303025" cy="980661"/>
          </a:xfrm>
        </p:spPr>
        <p:txBody>
          <a:bodyPr/>
          <a:lstStyle/>
          <a:p>
            <a:r>
              <a:rPr lang="ja-JP" altLang="en-US" sz="6000" b="1" spc="-15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クリスマスリースを作ろう</a:t>
            </a:r>
            <a:endParaRPr kumimoji="1" lang="ja-JP" altLang="en-US" sz="6000" b="1" spc="-15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495C320-0A96-4312-8559-D3C8321985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9444" y="3790122"/>
            <a:ext cx="9070848" cy="705219"/>
          </a:xfrm>
        </p:spPr>
        <p:txBody>
          <a:bodyPr>
            <a:noAutofit/>
          </a:bodyPr>
          <a:lstStyle/>
          <a:p>
            <a:r>
              <a:rPr lang="en-US" altLang="ja-JP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1</a:t>
            </a:r>
            <a:r>
              <a:rPr lang="ja-JP" alt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日体験レッスンのご案内</a:t>
            </a:r>
            <a:endParaRPr kumimoji="1" lang="ja-JP" altLang="en-US" sz="32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D20D476-7DD4-4233-9F77-9E53364AD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867" y="4897410"/>
            <a:ext cx="3464002" cy="70521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4017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クリスマスを彩るリース作り</a:t>
            </a: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27562" y="2160000"/>
            <a:ext cx="4860000" cy="3240000"/>
          </a:xfrm>
          <a:solidFill>
            <a:schemeClr val="tx1"/>
          </a:solidFill>
          <a:effectLst>
            <a:glow rad="101600">
              <a:schemeClr val="accent3">
                <a:satMod val="175000"/>
                <a:alpha val="40000"/>
              </a:schemeClr>
            </a:glow>
            <a:softEdge rad="127000"/>
          </a:effectLst>
        </p:spPr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ja-JP" alt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初心者でも簡単にできる</a:t>
            </a:r>
            <a:endParaRPr lang="en-US" altLang="ja-JP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ja-JP" alt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リースの作り方をご紹介します。</a:t>
            </a:r>
            <a:endParaRPr lang="en-US" altLang="ja-JP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ja-JP" alt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オリジナルのアレンジを加えた</a:t>
            </a:r>
            <a:endParaRPr lang="en-US" altLang="ja-JP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ja-JP" alt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手作りのリースでクリスマスに</a:t>
            </a:r>
            <a:endParaRPr lang="en-US" altLang="ja-JP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ja-JP" alt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彩りを添えませんか？</a:t>
            </a:r>
          </a:p>
        </p:txBody>
      </p:sp>
      <p:sp>
        <p:nvSpPr>
          <p:cNvPr id="23" name="円: 塗りつぶしなし 3"/>
          <p:cNvSpPr/>
          <p:nvPr/>
        </p:nvSpPr>
        <p:spPr>
          <a:xfrm>
            <a:off x="6458407" y="2286637"/>
            <a:ext cx="3322750" cy="3322750"/>
          </a:xfrm>
          <a:prstGeom prst="donut">
            <a:avLst>
              <a:gd name="adj" fmla="val 14458"/>
            </a:avLst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4" name="リボン: 上に曲がる 4"/>
          <p:cNvSpPr/>
          <p:nvPr/>
        </p:nvSpPr>
        <p:spPr>
          <a:xfrm>
            <a:off x="7138188" y="2147400"/>
            <a:ext cx="2051356" cy="854522"/>
          </a:xfrm>
          <a:prstGeom prst="ribbon2">
            <a:avLst>
              <a:gd name="adj1" fmla="val 33333"/>
              <a:gd name="adj2" fmla="val 50000"/>
            </a:avLst>
          </a:prstGeom>
          <a:solidFill>
            <a:srgbClr val="C00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7" name="星: 5 pt 5"/>
          <p:cNvSpPr/>
          <p:nvPr/>
        </p:nvSpPr>
        <p:spPr>
          <a:xfrm>
            <a:off x="9241157" y="2912301"/>
            <a:ext cx="540000" cy="5400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8" name="星: 5 pt 6"/>
          <p:cNvSpPr/>
          <p:nvPr/>
        </p:nvSpPr>
        <p:spPr>
          <a:xfrm>
            <a:off x="9339377" y="3858522"/>
            <a:ext cx="360000" cy="360000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9" name="星: 5 pt 7"/>
          <p:cNvSpPr/>
          <p:nvPr/>
        </p:nvSpPr>
        <p:spPr>
          <a:xfrm>
            <a:off x="8919544" y="4573807"/>
            <a:ext cx="540000" cy="5400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0" name="星: 5 pt 8"/>
          <p:cNvSpPr/>
          <p:nvPr/>
        </p:nvSpPr>
        <p:spPr>
          <a:xfrm>
            <a:off x="8195144" y="5346409"/>
            <a:ext cx="360000" cy="360000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6" name="星: 5 pt 9"/>
          <p:cNvSpPr/>
          <p:nvPr/>
        </p:nvSpPr>
        <p:spPr>
          <a:xfrm>
            <a:off x="7161112" y="4873100"/>
            <a:ext cx="540000" cy="5400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2" name="星: 5 pt 10"/>
          <p:cNvSpPr/>
          <p:nvPr/>
        </p:nvSpPr>
        <p:spPr>
          <a:xfrm>
            <a:off x="6616917" y="4335129"/>
            <a:ext cx="360000" cy="360000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1" name="星: 5 pt 11"/>
          <p:cNvSpPr/>
          <p:nvPr/>
        </p:nvSpPr>
        <p:spPr>
          <a:xfrm>
            <a:off x="6523058" y="3130883"/>
            <a:ext cx="540000" cy="5400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001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50" autoRev="1" fill="remov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37" dur="250" autoRev="1" fill="remove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8" dur="250" autoRev="1" fill="remove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remove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50" autoRev="1" fill="remov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43" dur="250" autoRev="1" fill="remove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50" autoRev="1" fill="remove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26" grpId="0" animBg="1"/>
      <p:bldP spid="32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リース作りの工程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イメージに合わせて素材を選ぶ</a:t>
            </a:r>
            <a:endParaRPr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素材の下準備をする</a:t>
            </a:r>
            <a:endParaRPr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アイアンで骨組みを作る</a:t>
            </a:r>
            <a:endParaRPr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骨組みにモミやヒノキの枝を巻き付ける</a:t>
            </a:r>
            <a:endParaRPr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リボンやアクセサリーでアクセントを付ける</a:t>
            </a:r>
          </a:p>
        </p:txBody>
      </p:sp>
    </p:spTree>
    <p:extLst>
      <p:ext uri="{BB962C8B-B14F-4D97-AF65-F5344CB8AC3E}">
        <p14:creationId xmlns:p14="http://schemas.microsoft.com/office/powerpoint/2010/main" val="3303557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</a:t>
            </a:r>
            <a:r>
              <a:rPr lang="ja-JP" altLang="en-US" dirty="0"/>
              <a:t>日体験レッスンの詳細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7472433"/>
              </p:ext>
            </p:extLst>
          </p:nvPr>
        </p:nvGraphicFramePr>
        <p:xfrm>
          <a:off x="838200" y="1895406"/>
          <a:ext cx="10515600" cy="4320000"/>
        </p:xfrm>
        <a:graphic>
          <a:graphicData uri="http://schemas.openxmlformats.org/drawingml/2006/table">
            <a:tbl>
              <a:tblPr bandCol="1">
                <a:tableStyleId>{073A0DAA-6AF3-43AB-8588-CEC1D06C72B9}</a:tableStyleId>
              </a:tblPr>
              <a:tblGrid>
                <a:gridCol w="2227101">
                  <a:extLst>
                    <a:ext uri="{9D8B030D-6E8A-4147-A177-3AD203B41FA5}">
                      <a16:colId xmlns:a16="http://schemas.microsoft.com/office/drawing/2014/main" val="2834681361"/>
                    </a:ext>
                  </a:extLst>
                </a:gridCol>
                <a:gridCol w="8288499">
                  <a:extLst>
                    <a:ext uri="{9D8B030D-6E8A-4147-A177-3AD203B41FA5}">
                      <a16:colId xmlns:a16="http://schemas.microsoft.com/office/drawing/2014/main" val="4108450549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講習日時</a:t>
                      </a:r>
                      <a:endParaRPr kumimoji="1" lang="en-US" altLang="ja-JP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12</a:t>
                      </a:r>
                      <a:r>
                        <a:rPr kumimoji="1" lang="ja-JP" altLang="en-US" sz="2400" dirty="0"/>
                        <a:t>月</a:t>
                      </a:r>
                      <a:r>
                        <a:rPr kumimoji="1" lang="en-US" altLang="ja-JP" sz="2400" dirty="0"/>
                        <a:t>5</a:t>
                      </a:r>
                      <a:r>
                        <a:rPr kumimoji="1" lang="ja-JP" altLang="en-US" sz="2400" dirty="0"/>
                        <a:t>日（土）</a:t>
                      </a:r>
                      <a:r>
                        <a:rPr kumimoji="1" lang="en-US" altLang="ja-JP" sz="2400" dirty="0"/>
                        <a:t>13:00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15:00</a:t>
                      </a:r>
                      <a:endParaRPr kumimoji="1" lang="ja-JP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6983455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講習方法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オンライン講習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6982812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講師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花田美香（アレンジメント歴</a:t>
                      </a:r>
                      <a:r>
                        <a:rPr kumimoji="1" lang="en-US" altLang="ja-JP" sz="2400" dirty="0"/>
                        <a:t>25</a:t>
                      </a:r>
                      <a:r>
                        <a:rPr kumimoji="1" lang="ja-JP" altLang="en-US" sz="2400" dirty="0"/>
                        <a:t>年）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8642559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参加費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2,200</a:t>
                      </a:r>
                      <a:r>
                        <a:rPr kumimoji="1" lang="ja-JP" altLang="en-US" sz="2400" dirty="0"/>
                        <a:t>円（花材費・税込み）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5433597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定員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先着</a:t>
                      </a:r>
                      <a:r>
                        <a:rPr kumimoji="1" lang="en-US" altLang="ja-JP" sz="2400" dirty="0"/>
                        <a:t>30</a:t>
                      </a:r>
                      <a:r>
                        <a:rPr kumimoji="1" lang="ja-JP" altLang="en-US" sz="2400" dirty="0"/>
                        <a:t>名様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0603544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申込手続き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当店ホームページのフォームからお申し込みください。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93005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14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2B8128-B7F9-44E5-9905-FD2D6C4DA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オンライン講習会の受講方法</a:t>
            </a:r>
          </a:p>
        </p:txBody>
      </p:sp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3E2B2592-FA44-4957-86A9-A237DCDD0B51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03076491"/>
              </p:ext>
            </p:extLst>
          </p:nvPr>
        </p:nvGraphicFramePr>
        <p:xfrm>
          <a:off x="1066800" y="2103438"/>
          <a:ext cx="4754563" cy="3748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2F892E7E-D565-4E64-B872-8EABCCD59CC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08706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98</TotalTime>
  <Words>205</Words>
  <Application>Microsoft Office PowerPoint</Application>
  <PresentationFormat>ワイド画面</PresentationFormat>
  <Paragraphs>36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メイリオ</vt:lpstr>
      <vt:lpstr>Arial</vt:lpstr>
      <vt:lpstr>Calibri</vt:lpstr>
      <vt:lpstr>Century Gothic</vt:lpstr>
      <vt:lpstr>シャボン</vt:lpstr>
      <vt:lpstr>クリスマスリースを作ろう</vt:lpstr>
      <vt:lpstr>クリスマスを彩るリース作り</vt:lpstr>
      <vt:lpstr>リース作りの工程</vt:lpstr>
      <vt:lpstr>1日体験レッスンの詳細</vt:lpstr>
      <vt:lpstr>オンライン講習会の受講方法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クリスマスリースを作ろう 1日体験レッスンのご案内</dc:title>
  <dcterms:created xsi:type="dcterms:W3CDTF">2020-07-27T09:40:03Z</dcterms:created>
  <dcterms:modified xsi:type="dcterms:W3CDTF">2020-08-20T04:23:34Z</dcterms:modified>
</cp:coreProperties>
</file>