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0"/>
  </p:handoutMasterIdLst>
  <p:sldIdLst>
    <p:sldId id="257" r:id="rId2"/>
    <p:sldId id="258" r:id="rId3"/>
    <p:sldId id="259" r:id="rId4"/>
    <p:sldId id="267" r:id="rId5"/>
    <p:sldId id="260" r:id="rId6"/>
    <p:sldId id="266" r:id="rId7"/>
    <p:sldId id="265" r:id="rId8"/>
    <p:sldId id="263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4" d="100"/>
          <a:sy n="44" d="100"/>
        </p:scale>
        <p:origin x="284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410BAB-5174-42C7-94EF-B87E1D2D4AF0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kumimoji="1" lang="ja-JP" altLang="en-US"/>
        </a:p>
      </dgm:t>
    </dgm:pt>
    <dgm:pt modelId="{CB905E63-12D5-46D5-B30F-B76BA3D430E0}">
      <dgm:prSet/>
      <dgm:spPr/>
      <dgm:t>
        <a:bodyPr/>
        <a:lstStyle/>
        <a:p>
          <a:r>
            <a:rPr kumimoji="1" lang="ja-JP"/>
            <a:t>プロによる調理指導</a:t>
          </a:r>
          <a:endParaRPr lang="ja-JP"/>
        </a:p>
      </dgm:t>
    </dgm:pt>
    <dgm:pt modelId="{C47B01B1-F815-4963-AEB9-2D3A575B6036}" type="parTrans" cxnId="{3F01B1A2-4819-4F23-AB27-627BBA2BA040}">
      <dgm:prSet/>
      <dgm:spPr/>
      <dgm:t>
        <a:bodyPr/>
        <a:lstStyle/>
        <a:p>
          <a:endParaRPr kumimoji="1" lang="ja-JP" altLang="en-US"/>
        </a:p>
      </dgm:t>
    </dgm:pt>
    <dgm:pt modelId="{883C4427-EC1C-4E09-92E4-0AD575D190E2}" type="sibTrans" cxnId="{3F01B1A2-4819-4F23-AB27-627BBA2BA040}">
      <dgm:prSet/>
      <dgm:spPr/>
      <dgm:t>
        <a:bodyPr/>
        <a:lstStyle/>
        <a:p>
          <a:endParaRPr kumimoji="1" lang="ja-JP" altLang="en-US"/>
        </a:p>
      </dgm:t>
    </dgm:pt>
    <dgm:pt modelId="{7E7FEA80-52FF-4E52-A8AB-74106C7722B6}">
      <dgm:prSet/>
      <dgm:spPr/>
      <dgm:t>
        <a:bodyPr/>
        <a:lstStyle/>
        <a:p>
          <a:r>
            <a:rPr kumimoji="1" lang="en-US" dirty="0"/>
            <a:t>1</a:t>
          </a:r>
          <a:r>
            <a:rPr kumimoji="1" lang="ja-JP" dirty="0"/>
            <a:t>クラス</a:t>
          </a:r>
          <a:r>
            <a:rPr kumimoji="1" lang="en-US" dirty="0"/>
            <a:t>10</a:t>
          </a:r>
          <a:r>
            <a:rPr kumimoji="1" lang="ja-JP" dirty="0"/>
            <a:t>名までの少人数制指導</a:t>
          </a:r>
          <a:endParaRPr lang="ja-JP" dirty="0"/>
        </a:p>
      </dgm:t>
    </dgm:pt>
    <dgm:pt modelId="{A593FF17-F41A-45B3-82A8-13D18608111B}" type="parTrans" cxnId="{A4831710-3827-4224-B3CB-E92680973E1E}">
      <dgm:prSet/>
      <dgm:spPr/>
      <dgm:t>
        <a:bodyPr/>
        <a:lstStyle/>
        <a:p>
          <a:endParaRPr kumimoji="1" lang="ja-JP" altLang="en-US"/>
        </a:p>
      </dgm:t>
    </dgm:pt>
    <dgm:pt modelId="{C4AC60E6-0266-4E76-B00D-C9F84D38992F}" type="sibTrans" cxnId="{A4831710-3827-4224-B3CB-E92680973E1E}">
      <dgm:prSet/>
      <dgm:spPr/>
      <dgm:t>
        <a:bodyPr/>
        <a:lstStyle/>
        <a:p>
          <a:endParaRPr kumimoji="1" lang="ja-JP" altLang="en-US"/>
        </a:p>
      </dgm:t>
    </dgm:pt>
    <dgm:pt modelId="{F4DD9F96-0BF9-4291-BD27-F01FB0CE43C5}">
      <dgm:prSet/>
      <dgm:spPr/>
      <dgm:t>
        <a:bodyPr/>
        <a:lstStyle/>
        <a:p>
          <a:r>
            <a:rPr kumimoji="1" lang="ja-JP" dirty="0"/>
            <a:t>自分の</a:t>
          </a:r>
          <a:r>
            <a:rPr kumimoji="1" lang="ja-JP" altLang="en-US" dirty="0"/>
            <a:t>スキル</a:t>
          </a:r>
          <a:r>
            <a:rPr kumimoji="1" lang="ja-JP" dirty="0"/>
            <a:t>に合わせたクラスを選択可能</a:t>
          </a:r>
          <a:endParaRPr lang="ja-JP" dirty="0"/>
        </a:p>
      </dgm:t>
    </dgm:pt>
    <dgm:pt modelId="{C68AFEE7-34F8-4DAD-8504-25714FF4EAB8}" type="sibTrans" cxnId="{CE7C05EE-9863-4A4A-B682-5E1947193187}">
      <dgm:prSet/>
      <dgm:spPr/>
      <dgm:t>
        <a:bodyPr/>
        <a:lstStyle/>
        <a:p>
          <a:endParaRPr kumimoji="1" lang="ja-JP" altLang="en-US"/>
        </a:p>
      </dgm:t>
    </dgm:pt>
    <dgm:pt modelId="{B1773DC6-E72E-4C8D-9034-429FB6EC3F26}" type="parTrans" cxnId="{CE7C05EE-9863-4A4A-B682-5E1947193187}">
      <dgm:prSet/>
      <dgm:spPr/>
      <dgm:t>
        <a:bodyPr/>
        <a:lstStyle/>
        <a:p>
          <a:endParaRPr kumimoji="1" lang="ja-JP" altLang="en-US"/>
        </a:p>
      </dgm:t>
    </dgm:pt>
    <dgm:pt modelId="{DEE028C7-0838-4B48-A7A8-FE4C07431A8B}" type="pres">
      <dgm:prSet presAssocID="{71410BAB-5174-42C7-94EF-B87E1D2D4AF0}" presName="linear" presStyleCnt="0">
        <dgm:presLayoutVars>
          <dgm:animLvl val="lvl"/>
          <dgm:resizeHandles val="exact"/>
        </dgm:presLayoutVars>
      </dgm:prSet>
      <dgm:spPr/>
    </dgm:pt>
    <dgm:pt modelId="{EB897B22-DFEC-44D1-AD2F-BFE2D66DA158}" type="pres">
      <dgm:prSet presAssocID="{F4DD9F96-0BF9-4291-BD27-F01FB0CE43C5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FD0C9C70-F05A-4C39-91FB-E9180DCC1F7F}" type="pres">
      <dgm:prSet presAssocID="{C68AFEE7-34F8-4DAD-8504-25714FF4EAB8}" presName="spacer" presStyleCnt="0"/>
      <dgm:spPr/>
    </dgm:pt>
    <dgm:pt modelId="{B6BB50FD-1B24-4D21-9D3C-FF3B5CA4EE15}" type="pres">
      <dgm:prSet presAssocID="{CB905E63-12D5-46D5-B30F-B76BA3D430E0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1B2C45C9-9F96-4C92-9E37-CB7F13AEC055}" type="pres">
      <dgm:prSet presAssocID="{883C4427-EC1C-4E09-92E4-0AD575D190E2}" presName="spacer" presStyleCnt="0"/>
      <dgm:spPr/>
    </dgm:pt>
    <dgm:pt modelId="{7F2F5F55-295C-431A-9761-53F8F66CC05B}" type="pres">
      <dgm:prSet presAssocID="{7E7FEA80-52FF-4E52-A8AB-74106C7722B6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4212EC0D-49A8-4D09-9C0A-01C942988EA8}" type="presOf" srcId="{71410BAB-5174-42C7-94EF-B87E1D2D4AF0}" destId="{DEE028C7-0838-4B48-A7A8-FE4C07431A8B}" srcOrd="0" destOrd="0" presId="urn:microsoft.com/office/officeart/2005/8/layout/vList2"/>
    <dgm:cxn modelId="{A4831710-3827-4224-B3CB-E92680973E1E}" srcId="{71410BAB-5174-42C7-94EF-B87E1D2D4AF0}" destId="{7E7FEA80-52FF-4E52-A8AB-74106C7722B6}" srcOrd="2" destOrd="0" parTransId="{A593FF17-F41A-45B3-82A8-13D18608111B}" sibTransId="{C4AC60E6-0266-4E76-B00D-C9F84D38992F}"/>
    <dgm:cxn modelId="{2FE40B1C-7789-4C1F-9BFE-2FA8FCA4DB66}" type="presOf" srcId="{F4DD9F96-0BF9-4291-BD27-F01FB0CE43C5}" destId="{EB897B22-DFEC-44D1-AD2F-BFE2D66DA158}" srcOrd="0" destOrd="0" presId="urn:microsoft.com/office/officeart/2005/8/layout/vList2"/>
    <dgm:cxn modelId="{3F01B1A2-4819-4F23-AB27-627BBA2BA040}" srcId="{71410BAB-5174-42C7-94EF-B87E1D2D4AF0}" destId="{CB905E63-12D5-46D5-B30F-B76BA3D430E0}" srcOrd="1" destOrd="0" parTransId="{C47B01B1-F815-4963-AEB9-2D3A575B6036}" sibTransId="{883C4427-EC1C-4E09-92E4-0AD575D190E2}"/>
    <dgm:cxn modelId="{4C5CC8E8-8722-40EB-B03E-7589A1D9BB23}" type="presOf" srcId="{7E7FEA80-52FF-4E52-A8AB-74106C7722B6}" destId="{7F2F5F55-295C-431A-9761-53F8F66CC05B}" srcOrd="0" destOrd="0" presId="urn:microsoft.com/office/officeart/2005/8/layout/vList2"/>
    <dgm:cxn modelId="{CE7C05EE-9863-4A4A-B682-5E1947193187}" srcId="{71410BAB-5174-42C7-94EF-B87E1D2D4AF0}" destId="{F4DD9F96-0BF9-4291-BD27-F01FB0CE43C5}" srcOrd="0" destOrd="0" parTransId="{B1773DC6-E72E-4C8D-9034-429FB6EC3F26}" sibTransId="{C68AFEE7-34F8-4DAD-8504-25714FF4EAB8}"/>
    <dgm:cxn modelId="{026949EE-F9A2-4E75-8AA4-EA29E2ACCE3E}" type="presOf" srcId="{CB905E63-12D5-46D5-B30F-B76BA3D430E0}" destId="{B6BB50FD-1B24-4D21-9D3C-FF3B5CA4EE15}" srcOrd="0" destOrd="0" presId="urn:microsoft.com/office/officeart/2005/8/layout/vList2"/>
    <dgm:cxn modelId="{6BA5AD75-7576-4D03-9DEE-9BEB9FED55D2}" type="presParOf" srcId="{DEE028C7-0838-4B48-A7A8-FE4C07431A8B}" destId="{EB897B22-DFEC-44D1-AD2F-BFE2D66DA158}" srcOrd="0" destOrd="0" presId="urn:microsoft.com/office/officeart/2005/8/layout/vList2"/>
    <dgm:cxn modelId="{10ED4BDB-F892-4AC0-B690-9C129E82F532}" type="presParOf" srcId="{DEE028C7-0838-4B48-A7A8-FE4C07431A8B}" destId="{FD0C9C70-F05A-4C39-91FB-E9180DCC1F7F}" srcOrd="1" destOrd="0" presId="urn:microsoft.com/office/officeart/2005/8/layout/vList2"/>
    <dgm:cxn modelId="{7AEA5B4C-4BB6-4C62-BF88-335B821A6E30}" type="presParOf" srcId="{DEE028C7-0838-4B48-A7A8-FE4C07431A8B}" destId="{B6BB50FD-1B24-4D21-9D3C-FF3B5CA4EE15}" srcOrd="2" destOrd="0" presId="urn:microsoft.com/office/officeart/2005/8/layout/vList2"/>
    <dgm:cxn modelId="{E470812F-B981-4D73-998E-487431450DD1}" type="presParOf" srcId="{DEE028C7-0838-4B48-A7A8-FE4C07431A8B}" destId="{1B2C45C9-9F96-4C92-9E37-CB7F13AEC055}" srcOrd="3" destOrd="0" presId="urn:microsoft.com/office/officeart/2005/8/layout/vList2"/>
    <dgm:cxn modelId="{A78889E9-5D83-4CE3-A7D0-CE6BBB6C675C}" type="presParOf" srcId="{DEE028C7-0838-4B48-A7A8-FE4C07431A8B}" destId="{7F2F5F55-295C-431A-9761-53F8F66CC05B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897B22-DFEC-44D1-AD2F-BFE2D66DA158}">
      <dsp:nvSpPr>
        <dsp:cNvPr id="0" name=""/>
        <dsp:cNvSpPr/>
      </dsp:nvSpPr>
      <dsp:spPr>
        <a:xfrm>
          <a:off x="0" y="7875"/>
          <a:ext cx="9601196" cy="118754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500" kern="1200" dirty="0"/>
            <a:t>自分のスキルに合わせたクラスを選択可能</a:t>
          </a:r>
          <a:endParaRPr lang="ja-JP" altLang="en-US" sz="3500" kern="1200" dirty="0"/>
        </a:p>
      </dsp:txBody>
      <dsp:txXfrm>
        <a:off x="57971" y="65846"/>
        <a:ext cx="9485254" cy="1071607"/>
      </dsp:txXfrm>
    </dsp:sp>
    <dsp:sp modelId="{B6BB50FD-1B24-4D21-9D3C-FF3B5CA4EE15}">
      <dsp:nvSpPr>
        <dsp:cNvPr id="0" name=""/>
        <dsp:cNvSpPr/>
      </dsp:nvSpPr>
      <dsp:spPr>
        <a:xfrm>
          <a:off x="0" y="1296225"/>
          <a:ext cx="9601196" cy="1187549"/>
        </a:xfrm>
        <a:prstGeom prst="roundRect">
          <a:avLst/>
        </a:prstGeom>
        <a:solidFill>
          <a:schemeClr val="accent3">
            <a:hueOff val="254046"/>
            <a:satOff val="-18697"/>
            <a:lumOff val="-147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500" kern="1200"/>
            <a:t>プロによる調理指導</a:t>
          </a:r>
          <a:endParaRPr lang="ja-JP" altLang="en-US" sz="3500" kern="1200"/>
        </a:p>
      </dsp:txBody>
      <dsp:txXfrm>
        <a:off x="57971" y="1354196"/>
        <a:ext cx="9485254" cy="1071607"/>
      </dsp:txXfrm>
    </dsp:sp>
    <dsp:sp modelId="{7F2F5F55-295C-431A-9761-53F8F66CC05B}">
      <dsp:nvSpPr>
        <dsp:cNvPr id="0" name=""/>
        <dsp:cNvSpPr/>
      </dsp:nvSpPr>
      <dsp:spPr>
        <a:xfrm>
          <a:off x="0" y="2584574"/>
          <a:ext cx="9601196" cy="1187549"/>
        </a:xfrm>
        <a:prstGeom prst="roundRect">
          <a:avLst/>
        </a:prstGeom>
        <a:solidFill>
          <a:schemeClr val="accent3">
            <a:hueOff val="508092"/>
            <a:satOff val="-37393"/>
            <a:lumOff val="-294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3500" kern="1200" dirty="0"/>
            <a:t>1</a:t>
          </a:r>
          <a:r>
            <a:rPr kumimoji="1" lang="ja-JP" sz="3500" kern="1200" dirty="0"/>
            <a:t>クラス</a:t>
          </a:r>
          <a:r>
            <a:rPr kumimoji="1" lang="en-US" sz="3500" kern="1200" dirty="0"/>
            <a:t>10</a:t>
          </a:r>
          <a:r>
            <a:rPr kumimoji="1" lang="ja-JP" sz="3500" kern="1200" dirty="0"/>
            <a:t>名までの少人数制指導</a:t>
          </a:r>
          <a:endParaRPr lang="ja-JP" sz="3500" kern="1200" dirty="0"/>
        </a:p>
      </dsp:txBody>
      <dsp:txXfrm>
        <a:off x="57971" y="2642545"/>
        <a:ext cx="9485254" cy="10716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8C22189C-1029-4E7C-A562-92380C7B0E0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DA3D68A-3A93-495D-86F7-8DA9B9EE853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F526E4-FFF5-490D-AAA9-5227E0C6C2F7}" type="datetimeFigureOut">
              <a:rPr kumimoji="1" lang="ja-JP" altLang="en-US" smtClean="0"/>
              <a:t>2020/10/5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337B8E2-81C8-40A1-B16C-629DC86445B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D9D6E4A-7D90-44F7-BE93-8EBAF820699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F564C3-85DA-4402-8A9C-937A42EC24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16363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50DF1B-7D04-4FBC-9223-F70D435103FC}" type="datetimeFigureOut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2020/10/5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E569F7-C0D7-4E30-A589-F2C27132449F}" type="slidenum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7044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1964260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9000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083958"/>
            <a:ext cx="9601196" cy="37800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50DF1B-7D04-4FBC-9223-F70D435103FC}" type="datetimeFigureOut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2020/10/5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E569F7-C0D7-4E30-A589-F2C27132449F}" type="slidenum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032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1964260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9000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398642"/>
            <a:ext cx="9601196" cy="346531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50DF1B-7D04-4FBC-9223-F70D435103FC}" type="datetimeFigureOut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2020/10/5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E569F7-C0D7-4E30-A589-F2C27132449F}" type="slidenum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9406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50DF1B-7D04-4FBC-9223-F70D435103FC}" type="datetimeFigureOut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2020/10/5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E569F7-C0D7-4E30-A589-F2C27132449F}" type="slidenum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2506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C50DF1B-7D04-4FBC-9223-F70D435103FC}" type="datetimeFigureOut">
              <a:rPr kumimoji="1" lang="ja-JP" altLang="en-US" smtClean="0"/>
              <a:t>2020/10/5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1E569F7-C0D7-4E30-A589-F2C2713244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689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3" r:id="rId4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slideLayout" Target="../slideLayouts/slideLayout2.xml"/><Relationship Id="rId7" Type="http://schemas.openxmlformats.org/officeDocument/2006/relationships/diagramColors" Target="../diagrams/colors1.xml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sz="4400" dirty="0"/>
              <a:t>FOM</a:t>
            </a:r>
            <a:r>
              <a:rPr lang="ja-JP" altLang="en-US" sz="4400" dirty="0"/>
              <a:t>クッキングスクール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altLang="ja-JP" dirty="0"/>
              <a:t>2020</a:t>
            </a:r>
            <a:r>
              <a:rPr lang="ja-JP" altLang="en-US" dirty="0"/>
              <a:t>年</a:t>
            </a:r>
            <a:r>
              <a:rPr lang="en-US" altLang="ja-JP" dirty="0"/>
              <a:t>10</a:t>
            </a:r>
            <a:r>
              <a:rPr lang="ja-JP" altLang="en-US" dirty="0"/>
              <a:t>月</a:t>
            </a:r>
          </a:p>
        </p:txBody>
      </p:sp>
    </p:spTree>
    <p:extLst>
      <p:ext uri="{BB962C8B-B14F-4D97-AF65-F5344CB8AC3E}">
        <p14:creationId xmlns:p14="http://schemas.microsoft.com/office/powerpoint/2010/main" val="2394214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スクールの特長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086C6E36-D85C-4687-81E3-5E14BF68128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7845554"/>
              </p:ext>
            </p:extLst>
          </p:nvPr>
        </p:nvGraphicFramePr>
        <p:xfrm>
          <a:off x="1295401" y="2083958"/>
          <a:ext cx="9601196" cy="37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5" name="BGM">
            <a:hlinkClick r:id="" action="ppaction://media"/>
            <a:extLst>
              <a:ext uri="{FF2B5EF4-FFF2-40B4-BE49-F238E27FC236}">
                <a16:creationId xmlns:a16="http://schemas.microsoft.com/office/drawing/2014/main" id="{2A29FCF4-8F5E-4F08-9D70-AD30AC4647CE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590.9375"/>
                </p14:media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0591797" y="545618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00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8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コースのご案内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0E02574-FABF-4AF4-AAA7-88596F2E2D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8942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料理コース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ja-JP" altLang="en-US" dirty="0"/>
              <a:t>日本料理</a:t>
            </a:r>
            <a:endParaRPr lang="en-US" altLang="ja-JP" dirty="0"/>
          </a:p>
          <a:p>
            <a:r>
              <a:rPr lang="ja-JP" altLang="en-US" dirty="0"/>
              <a:t>中華料理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998502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日本料理コース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idx="1"/>
          </p:nvPr>
        </p:nvSpPr>
        <p:spPr>
          <a:xfrm>
            <a:off x="1295401" y="2083958"/>
            <a:ext cx="5400000" cy="3780000"/>
          </a:xfrm>
        </p:spPr>
        <p:txBody>
          <a:bodyPr>
            <a:normAutofit/>
          </a:bodyPr>
          <a:lstStyle/>
          <a:p>
            <a:pPr lvl="0"/>
            <a:r>
              <a:rPr lang="en-US" altLang="ja-JP" dirty="0"/>
              <a:t>1</a:t>
            </a:r>
            <a:r>
              <a:rPr lang="ja-JP" altLang="en-US" dirty="0"/>
              <a:t>年で約</a:t>
            </a:r>
            <a:r>
              <a:rPr lang="en-US" altLang="ja-JP" dirty="0"/>
              <a:t>40</a:t>
            </a:r>
            <a:r>
              <a:rPr lang="ja-JP" altLang="en-US" dirty="0"/>
              <a:t>品目の料理を作成します。</a:t>
            </a:r>
            <a:endParaRPr lang="en-US" altLang="ja-JP" dirty="0"/>
          </a:p>
          <a:p>
            <a:pPr lvl="0"/>
            <a:r>
              <a:rPr lang="ja-JP" altLang="en-US" dirty="0"/>
              <a:t>旬の食品を使い、基本的なご飯物や汁物のほかに、季節料理や郷土料理なども作成します。</a:t>
            </a:r>
            <a:endParaRPr lang="en-US" altLang="ja-JP" dirty="0"/>
          </a:p>
          <a:p>
            <a:pPr lvl="0"/>
            <a:r>
              <a:rPr lang="ja-JP" altLang="en-US" dirty="0"/>
              <a:t>実演</a:t>
            </a:r>
            <a:r>
              <a:rPr lang="en-US" altLang="ja-JP" dirty="0"/>
              <a:t>30</a:t>
            </a:r>
            <a:r>
              <a:rPr lang="ja-JP" altLang="en-US" dirty="0"/>
              <a:t>分、</a:t>
            </a:r>
            <a:r>
              <a:rPr lang="en-US" altLang="ja-JP" dirty="0"/>
              <a:t>1</a:t>
            </a:r>
            <a:r>
              <a:rPr lang="ja-JP" altLang="en-US" dirty="0"/>
              <a:t>グループ</a:t>
            </a:r>
            <a:r>
              <a:rPr lang="en-US" altLang="ja-JP" dirty="0"/>
              <a:t>3</a:t>
            </a:r>
            <a:r>
              <a:rPr lang="ja-JP" altLang="en-US" dirty="0"/>
              <a:t>～</a:t>
            </a:r>
            <a:r>
              <a:rPr lang="en-US" altLang="ja-JP" dirty="0"/>
              <a:t>4</a:t>
            </a:r>
            <a:r>
              <a:rPr lang="ja-JP" altLang="en-US" dirty="0"/>
              <a:t>人で</a:t>
            </a:r>
            <a:r>
              <a:rPr lang="en-US" altLang="ja-JP" dirty="0"/>
              <a:t>4</a:t>
            </a:r>
            <a:r>
              <a:rPr lang="ja-JP" altLang="en-US" dirty="0"/>
              <a:t>品目を実習します。</a:t>
            </a:r>
            <a:endParaRPr lang="en-US" altLang="ja-JP" dirty="0"/>
          </a:p>
          <a:p>
            <a:pPr lvl="0"/>
            <a:r>
              <a:rPr lang="ja-JP" altLang="en-US" dirty="0"/>
              <a:t>料理に合うお酒の試飲が付きます。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DDD84DC9-1814-4275-A173-CB1CC9E8A1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9552" y="2713958"/>
            <a:ext cx="3777046" cy="25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40170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中華料理コース</a:t>
            </a:r>
            <a:endParaRPr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idx="1"/>
          </p:nvPr>
        </p:nvSpPr>
        <p:spPr>
          <a:xfrm>
            <a:off x="1295400" y="2083958"/>
            <a:ext cx="5400000" cy="3780000"/>
          </a:xfrm>
        </p:spPr>
        <p:txBody>
          <a:bodyPr>
            <a:normAutofit/>
          </a:bodyPr>
          <a:lstStyle/>
          <a:p>
            <a:pPr lvl="0"/>
            <a:r>
              <a:rPr lang="en-US" altLang="ja-JP" dirty="0"/>
              <a:t>1</a:t>
            </a:r>
            <a:r>
              <a:rPr lang="ja-JP" altLang="en-US" dirty="0"/>
              <a:t>年で約</a:t>
            </a:r>
            <a:r>
              <a:rPr lang="en-US" altLang="ja-JP" dirty="0"/>
              <a:t>40</a:t>
            </a:r>
            <a:r>
              <a:rPr lang="ja-JP" altLang="en-US" dirty="0"/>
              <a:t>品目の料理を作成します。</a:t>
            </a:r>
          </a:p>
          <a:p>
            <a:pPr lvl="0"/>
            <a:r>
              <a:rPr lang="ja-JP" altLang="en-US" dirty="0"/>
              <a:t>麻婆豆腐やエビチリ、点心などの料理から月餅、杏仁豆腐などのデザートまで幅広く作成します。</a:t>
            </a:r>
            <a:endParaRPr lang="en-US" altLang="ja-JP" dirty="0"/>
          </a:p>
          <a:p>
            <a:pPr lvl="0"/>
            <a:r>
              <a:rPr lang="ja-JP" altLang="en-US" dirty="0"/>
              <a:t>実演</a:t>
            </a:r>
            <a:r>
              <a:rPr lang="en-US" altLang="ja-JP" dirty="0"/>
              <a:t>30</a:t>
            </a:r>
            <a:r>
              <a:rPr lang="ja-JP" altLang="en-US" dirty="0"/>
              <a:t>分、</a:t>
            </a:r>
            <a:r>
              <a:rPr lang="en-US" altLang="ja-JP" dirty="0"/>
              <a:t>1</a:t>
            </a:r>
            <a:r>
              <a:rPr lang="ja-JP" altLang="en-US" dirty="0"/>
              <a:t>グループ</a:t>
            </a:r>
            <a:r>
              <a:rPr lang="en-US" altLang="ja-JP" dirty="0"/>
              <a:t>3</a:t>
            </a:r>
            <a:r>
              <a:rPr lang="ja-JP" altLang="en-US" dirty="0"/>
              <a:t>～</a:t>
            </a:r>
            <a:r>
              <a:rPr lang="en-US" altLang="ja-JP" dirty="0"/>
              <a:t>4</a:t>
            </a:r>
            <a:r>
              <a:rPr lang="ja-JP" altLang="en-US" dirty="0"/>
              <a:t>人で</a:t>
            </a:r>
            <a:r>
              <a:rPr lang="en-US" altLang="ja-JP" dirty="0"/>
              <a:t>4</a:t>
            </a:r>
            <a:r>
              <a:rPr lang="ja-JP" altLang="en-US" dirty="0"/>
              <a:t>品目を実習します。</a:t>
            </a:r>
            <a:endParaRPr lang="en-US" altLang="ja-JP" dirty="0"/>
          </a:p>
          <a:p>
            <a:pPr lvl="0"/>
            <a:r>
              <a:rPr lang="ja-JP" altLang="en-US" dirty="0"/>
              <a:t>料理に合うお酒の試飲が付きます。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D867DE70-87C8-480D-BBAF-12FFBB2EF1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9561" y="2713958"/>
            <a:ext cx="3777037" cy="25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001592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受講料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EC5F646-FA7B-415E-8F7C-16E3227E46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3A9B18B-23EA-4372-AC58-1B61CE50F9D4}"/>
              </a:ext>
            </a:extLst>
          </p:cNvPr>
          <p:cNvSpPr txBox="1"/>
          <p:nvPr/>
        </p:nvSpPr>
        <p:spPr>
          <a:xfrm>
            <a:off x="8044534" y="2060088"/>
            <a:ext cx="28520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※</a:t>
            </a:r>
            <a:r>
              <a:rPr kumimoji="1" lang="ja-JP" altLang="en-US" sz="1600" dirty="0"/>
              <a:t>受講料はすべて税別です。</a:t>
            </a:r>
          </a:p>
        </p:txBody>
      </p:sp>
    </p:spTree>
    <p:extLst>
      <p:ext uri="{BB962C8B-B14F-4D97-AF65-F5344CB8AC3E}">
        <p14:creationId xmlns:p14="http://schemas.microsoft.com/office/powerpoint/2010/main" val="42798336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お問い合わせ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idx="1"/>
          </p:nvPr>
        </p:nvSpPr>
        <p:spPr>
          <a:xfrm>
            <a:off x="1295401" y="2083958"/>
            <a:ext cx="5168461" cy="3780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2800" dirty="0"/>
              <a:t>FOM</a:t>
            </a:r>
            <a:r>
              <a:rPr lang="ja-JP" altLang="en-US" sz="2800" dirty="0"/>
              <a:t>クッキングスクール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ja-JP" altLang="ja-JP" dirty="0"/>
              <a:t>インフォメーション</a:t>
            </a:r>
            <a:br>
              <a:rPr lang="en-US" altLang="ja-JP" dirty="0"/>
            </a:br>
            <a:r>
              <a:rPr lang="en-US" altLang="ja-JP" dirty="0"/>
              <a:t>0120-XX-XXXX</a:t>
            </a:r>
            <a:br>
              <a:rPr lang="en-US" altLang="ja-JP" dirty="0"/>
            </a:br>
            <a:r>
              <a:rPr lang="en-US" altLang="ja-JP" dirty="0"/>
              <a:t>https://www.fom-cooking.xx.xx/</a:t>
            </a:r>
            <a:br>
              <a:rPr lang="en-US" altLang="ja-JP" dirty="0"/>
            </a:br>
            <a:r>
              <a:rPr lang="ja-JP" altLang="ja-JP" sz="2000" dirty="0"/>
              <a:t>※見学・体験できます。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ja-JP" altLang="ja-JP" dirty="0"/>
              <a:t>スタジオ</a:t>
            </a:r>
            <a:br>
              <a:rPr lang="en-US" altLang="ja-JP" dirty="0"/>
            </a:br>
            <a:r>
              <a:rPr lang="ja-JP" altLang="ja-JP" dirty="0"/>
              <a:t>東京都品川区西五反田</a:t>
            </a:r>
            <a:r>
              <a:rPr lang="en-US" altLang="ja-JP" dirty="0"/>
              <a:t>X-XX-XX</a:t>
            </a:r>
            <a:endParaRPr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4FA04633-4B3D-4B97-ACB8-102525B4E1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107058"/>
            <a:ext cx="5610225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0241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185</Words>
  <Application>Microsoft Office PowerPoint</Application>
  <PresentationFormat>ワイド画面</PresentationFormat>
  <Paragraphs>26</Paragraphs>
  <Slides>8</Slides>
  <Notes>0</Notes>
  <HiddenSlides>0</HiddenSlides>
  <MMClips>1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游ゴシック</vt:lpstr>
      <vt:lpstr>Arial</vt:lpstr>
      <vt:lpstr>Calibri</vt:lpstr>
      <vt:lpstr>Wingdings</vt:lpstr>
      <vt:lpstr>オーガニック</vt:lpstr>
      <vt:lpstr>FOMクッキングスクール</vt:lpstr>
      <vt:lpstr>スクールの特長</vt:lpstr>
      <vt:lpstr>コースのご案内</vt:lpstr>
      <vt:lpstr>料理コース</vt:lpstr>
      <vt:lpstr>日本料理コース</vt:lpstr>
      <vt:lpstr>中華料理コース</vt:lpstr>
      <vt:lpstr>受講料</vt:lpstr>
      <vt:lpstr>お問い合わせ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FOMクッキングスクール</dc:title>
  <dcterms:created xsi:type="dcterms:W3CDTF">2020-07-27T09:38:07Z</dcterms:created>
  <dcterms:modified xsi:type="dcterms:W3CDTF">2020-10-05T08:58:53Z</dcterms:modified>
  <cp:category/>
</cp:coreProperties>
</file>