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8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>
        <p:scale>
          <a:sx n="58" d="100"/>
          <a:sy n="58" d="100"/>
        </p:scale>
        <p:origin x="10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F91280-A15D-474C-A5F1-FB8B8613980D}" type="doc">
      <dgm:prSet loTypeId="urn:microsoft.com/office/officeart/2005/8/layout/vList5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499625AF-8582-4CAA-B9FE-60A4D84AA35E}">
      <dgm:prSet phldrT="[テキスト]"/>
      <dgm:spPr/>
      <dgm:t>
        <a:bodyPr/>
        <a:lstStyle/>
        <a:p>
          <a:r>
            <a:rPr lang="ja-JP" altLang="en-US" b="0" dirty="0"/>
            <a:t>北京料理</a:t>
          </a:r>
          <a:endParaRPr kumimoji="1" lang="ja-JP" altLang="en-US" dirty="0"/>
        </a:p>
      </dgm:t>
    </dgm:pt>
    <dgm:pt modelId="{1893087F-CFB9-4FE5-85C0-F55ECB3AF14D}" type="parTrans" cxnId="{1DBEFB29-5B87-4B2C-8DC2-B925043F24E8}">
      <dgm:prSet/>
      <dgm:spPr/>
      <dgm:t>
        <a:bodyPr/>
        <a:lstStyle/>
        <a:p>
          <a:endParaRPr kumimoji="1" lang="ja-JP" altLang="en-US"/>
        </a:p>
      </dgm:t>
    </dgm:pt>
    <dgm:pt modelId="{CF99A5C2-C266-4258-B716-14445CAB495D}" type="sibTrans" cxnId="{1DBEFB29-5B87-4B2C-8DC2-B925043F24E8}">
      <dgm:prSet/>
      <dgm:spPr/>
      <dgm:t>
        <a:bodyPr/>
        <a:lstStyle/>
        <a:p>
          <a:endParaRPr kumimoji="1" lang="ja-JP" altLang="en-US"/>
        </a:p>
      </dgm:t>
    </dgm:pt>
    <dgm:pt modelId="{A315D4DD-70EC-4474-BE57-E2657A717D8E}">
      <dgm:prSet custT="1"/>
      <dgm:spPr/>
      <dgm:t>
        <a:bodyPr/>
        <a:lstStyle/>
        <a:p>
          <a:r>
            <a:rPr lang="ja-JP" altLang="en-US" sz="1800" b="0" dirty="0"/>
            <a:t>宮廷料理が多く、見た目にも豪華</a:t>
          </a:r>
          <a:endParaRPr lang="en-US" altLang="ja-JP" sz="1800" b="0" dirty="0"/>
        </a:p>
      </dgm:t>
    </dgm:pt>
    <dgm:pt modelId="{383D004A-2C09-4788-9C86-A83370726EE7}" type="parTrans" cxnId="{3CE4362E-E7B8-4FD9-BA24-1BF58DAC5041}">
      <dgm:prSet/>
      <dgm:spPr/>
      <dgm:t>
        <a:bodyPr/>
        <a:lstStyle/>
        <a:p>
          <a:endParaRPr kumimoji="1" lang="ja-JP" altLang="en-US"/>
        </a:p>
      </dgm:t>
    </dgm:pt>
    <dgm:pt modelId="{F45B4EBF-3EF1-4210-B829-8ACE514E5847}" type="sibTrans" cxnId="{3CE4362E-E7B8-4FD9-BA24-1BF58DAC5041}">
      <dgm:prSet/>
      <dgm:spPr/>
      <dgm:t>
        <a:bodyPr/>
        <a:lstStyle/>
        <a:p>
          <a:endParaRPr kumimoji="1" lang="ja-JP" altLang="en-US"/>
        </a:p>
      </dgm:t>
    </dgm:pt>
    <dgm:pt modelId="{F72F51C8-0822-4DF5-AFA8-B1A0D34BB62B}">
      <dgm:prSet custT="1"/>
      <dgm:spPr/>
      <dgm:t>
        <a:bodyPr/>
        <a:lstStyle/>
        <a:p>
          <a:r>
            <a:rPr lang="ja-JP" altLang="en-US" sz="1800" b="0" dirty="0"/>
            <a:t>北京ダックや水餃子が有名</a:t>
          </a:r>
        </a:p>
      </dgm:t>
    </dgm:pt>
    <dgm:pt modelId="{731CE9CD-DA96-40A2-BE71-35FEFB548288}" type="parTrans" cxnId="{AE2F5E72-4BA8-49AA-8436-2E4B6A00828D}">
      <dgm:prSet/>
      <dgm:spPr/>
      <dgm:t>
        <a:bodyPr/>
        <a:lstStyle/>
        <a:p>
          <a:endParaRPr kumimoji="1" lang="ja-JP" altLang="en-US"/>
        </a:p>
      </dgm:t>
    </dgm:pt>
    <dgm:pt modelId="{4B0D8FB3-BD36-45CC-A085-8240BBB4FEF9}" type="sibTrans" cxnId="{AE2F5E72-4BA8-49AA-8436-2E4B6A00828D}">
      <dgm:prSet/>
      <dgm:spPr/>
      <dgm:t>
        <a:bodyPr/>
        <a:lstStyle/>
        <a:p>
          <a:endParaRPr kumimoji="1" lang="ja-JP" altLang="en-US"/>
        </a:p>
      </dgm:t>
    </dgm:pt>
    <dgm:pt modelId="{B8B5B555-3163-4E92-8AAE-4EF6E8EDF08D}">
      <dgm:prSet phldrT="[テキスト]"/>
      <dgm:spPr/>
      <dgm:t>
        <a:bodyPr/>
        <a:lstStyle/>
        <a:p>
          <a:r>
            <a:rPr lang="ja-JP" altLang="en-US" b="0" dirty="0"/>
            <a:t>広東料理</a:t>
          </a:r>
          <a:endParaRPr kumimoji="1" lang="ja-JP" altLang="en-US" b="0" dirty="0"/>
        </a:p>
      </dgm:t>
    </dgm:pt>
    <dgm:pt modelId="{E1DA792E-7AE1-4671-A97E-9F99E64D91AE}" type="parTrans" cxnId="{AB1AC077-1605-4848-B082-41CFE9E6767D}">
      <dgm:prSet/>
      <dgm:spPr/>
      <dgm:t>
        <a:bodyPr/>
        <a:lstStyle/>
        <a:p>
          <a:endParaRPr kumimoji="1" lang="ja-JP" altLang="en-US"/>
        </a:p>
      </dgm:t>
    </dgm:pt>
    <dgm:pt modelId="{50F08246-6CDA-4987-80AF-4114CE50A97C}" type="sibTrans" cxnId="{AB1AC077-1605-4848-B082-41CFE9E6767D}">
      <dgm:prSet/>
      <dgm:spPr/>
      <dgm:t>
        <a:bodyPr/>
        <a:lstStyle/>
        <a:p>
          <a:endParaRPr kumimoji="1" lang="ja-JP" altLang="en-US"/>
        </a:p>
      </dgm:t>
    </dgm:pt>
    <dgm:pt modelId="{23728E6C-EE49-4EE7-9743-B75D47FD47EE}">
      <dgm:prSet custT="1"/>
      <dgm:spPr/>
      <dgm:t>
        <a:bodyPr/>
        <a:lstStyle/>
        <a:p>
          <a:r>
            <a:rPr lang="ja-JP" altLang="en-US" sz="1800" b="0" dirty="0"/>
            <a:t>食材の豊富さが特徴</a:t>
          </a:r>
          <a:endParaRPr lang="en-US" altLang="ja-JP" sz="1800" b="0" dirty="0"/>
        </a:p>
      </dgm:t>
    </dgm:pt>
    <dgm:pt modelId="{1B4545AF-A8FD-49A1-8DA5-EE512710EAF6}" type="parTrans" cxnId="{4DFAF9A7-C08A-4EB9-8CCC-CE40626E416F}">
      <dgm:prSet/>
      <dgm:spPr/>
      <dgm:t>
        <a:bodyPr/>
        <a:lstStyle/>
        <a:p>
          <a:endParaRPr kumimoji="1" lang="ja-JP" altLang="en-US"/>
        </a:p>
      </dgm:t>
    </dgm:pt>
    <dgm:pt modelId="{1717D7B1-F3B1-4CA6-BDC1-073CB27954DA}" type="sibTrans" cxnId="{4DFAF9A7-C08A-4EB9-8CCC-CE40626E416F}">
      <dgm:prSet/>
      <dgm:spPr/>
      <dgm:t>
        <a:bodyPr/>
        <a:lstStyle/>
        <a:p>
          <a:endParaRPr kumimoji="1" lang="ja-JP" altLang="en-US"/>
        </a:p>
      </dgm:t>
    </dgm:pt>
    <dgm:pt modelId="{C99BD372-FE2E-4809-A8A2-E6F393F336B6}">
      <dgm:prSet custT="1"/>
      <dgm:spPr/>
      <dgm:t>
        <a:bodyPr/>
        <a:lstStyle/>
        <a:p>
          <a:r>
            <a:rPr lang="ja-JP" altLang="en-US" sz="1800" b="0" dirty="0"/>
            <a:t>フカヒレ料理や酢豚が有名</a:t>
          </a:r>
        </a:p>
      </dgm:t>
    </dgm:pt>
    <dgm:pt modelId="{70C0BA4D-E6A4-4132-8727-6668C571AFB5}" type="parTrans" cxnId="{685BB888-9D04-45C7-B6E8-B482A7031F95}">
      <dgm:prSet/>
      <dgm:spPr/>
      <dgm:t>
        <a:bodyPr/>
        <a:lstStyle/>
        <a:p>
          <a:endParaRPr kumimoji="1" lang="ja-JP" altLang="en-US"/>
        </a:p>
      </dgm:t>
    </dgm:pt>
    <dgm:pt modelId="{9AB88580-8989-4E48-B550-339D6C329CB2}" type="sibTrans" cxnId="{685BB888-9D04-45C7-B6E8-B482A7031F95}">
      <dgm:prSet/>
      <dgm:spPr/>
      <dgm:t>
        <a:bodyPr/>
        <a:lstStyle/>
        <a:p>
          <a:endParaRPr kumimoji="1" lang="ja-JP" altLang="en-US"/>
        </a:p>
      </dgm:t>
    </dgm:pt>
    <dgm:pt modelId="{25ED0E21-0742-45E7-B1DD-9679A218FDF4}">
      <dgm:prSet phldrT="[テキスト]"/>
      <dgm:spPr/>
      <dgm:t>
        <a:bodyPr/>
        <a:lstStyle/>
        <a:p>
          <a:r>
            <a:rPr lang="ja-JP" altLang="en-US" b="0" dirty="0"/>
            <a:t>上海料理</a:t>
          </a:r>
          <a:endParaRPr kumimoji="1" lang="ja-JP" altLang="en-US" b="0" dirty="0"/>
        </a:p>
      </dgm:t>
    </dgm:pt>
    <dgm:pt modelId="{7B2D1829-F9D7-47EA-AEE6-57543C154C20}" type="parTrans" cxnId="{6F9EA61F-85DE-4A05-A505-8C6F76451C05}">
      <dgm:prSet/>
      <dgm:spPr/>
      <dgm:t>
        <a:bodyPr/>
        <a:lstStyle/>
        <a:p>
          <a:endParaRPr kumimoji="1" lang="ja-JP" altLang="en-US"/>
        </a:p>
      </dgm:t>
    </dgm:pt>
    <dgm:pt modelId="{9BD3C1C6-2693-49B9-BBE8-CF64CDBD6AC7}" type="sibTrans" cxnId="{6F9EA61F-85DE-4A05-A505-8C6F76451C05}">
      <dgm:prSet/>
      <dgm:spPr/>
      <dgm:t>
        <a:bodyPr/>
        <a:lstStyle/>
        <a:p>
          <a:endParaRPr kumimoji="1" lang="ja-JP" altLang="en-US"/>
        </a:p>
      </dgm:t>
    </dgm:pt>
    <dgm:pt modelId="{27BBFCB9-8998-457B-8157-0355256DC497}">
      <dgm:prSet custT="1"/>
      <dgm:spPr/>
      <dgm:t>
        <a:bodyPr/>
        <a:lstStyle/>
        <a:p>
          <a:r>
            <a:rPr lang="ja-JP" altLang="en-US" sz="1800" b="0" dirty="0"/>
            <a:t>魚介や野菜をふんだんに使った料理</a:t>
          </a:r>
          <a:endParaRPr lang="en-US" altLang="ja-JP" sz="1800" b="0" dirty="0"/>
        </a:p>
      </dgm:t>
    </dgm:pt>
    <dgm:pt modelId="{1621F1DC-CC33-4730-B8C3-8AB76BA003CA}" type="parTrans" cxnId="{38C39C6F-2D80-4687-BCE9-F8D1C6E01D06}">
      <dgm:prSet/>
      <dgm:spPr/>
      <dgm:t>
        <a:bodyPr/>
        <a:lstStyle/>
        <a:p>
          <a:endParaRPr kumimoji="1" lang="ja-JP" altLang="en-US"/>
        </a:p>
      </dgm:t>
    </dgm:pt>
    <dgm:pt modelId="{1DD5C790-4BD0-4E7E-A954-4EE08B20F5D2}" type="sibTrans" cxnId="{38C39C6F-2D80-4687-BCE9-F8D1C6E01D06}">
      <dgm:prSet/>
      <dgm:spPr/>
      <dgm:t>
        <a:bodyPr/>
        <a:lstStyle/>
        <a:p>
          <a:endParaRPr kumimoji="1" lang="ja-JP" altLang="en-US"/>
        </a:p>
      </dgm:t>
    </dgm:pt>
    <dgm:pt modelId="{A875C7FD-3C92-445F-B9DA-12F9B4411CB8}">
      <dgm:prSet custT="1"/>
      <dgm:spPr/>
      <dgm:t>
        <a:bodyPr/>
        <a:lstStyle/>
        <a:p>
          <a:r>
            <a:rPr lang="ja-JP" altLang="en-US" sz="1800" b="0" dirty="0"/>
            <a:t>上海蟹や小籠包が有名</a:t>
          </a:r>
        </a:p>
      </dgm:t>
    </dgm:pt>
    <dgm:pt modelId="{5DC7F700-92C7-403E-8165-FE6FC28FE304}" type="parTrans" cxnId="{33602758-BA7E-4734-804C-797D543DC8C8}">
      <dgm:prSet/>
      <dgm:spPr/>
      <dgm:t>
        <a:bodyPr/>
        <a:lstStyle/>
        <a:p>
          <a:endParaRPr kumimoji="1" lang="ja-JP" altLang="en-US"/>
        </a:p>
      </dgm:t>
    </dgm:pt>
    <dgm:pt modelId="{BA77D604-4E47-44E0-8BBC-CAF4F6783999}" type="sibTrans" cxnId="{33602758-BA7E-4734-804C-797D543DC8C8}">
      <dgm:prSet/>
      <dgm:spPr/>
      <dgm:t>
        <a:bodyPr/>
        <a:lstStyle/>
        <a:p>
          <a:endParaRPr kumimoji="1" lang="ja-JP" altLang="en-US"/>
        </a:p>
      </dgm:t>
    </dgm:pt>
    <dgm:pt modelId="{D76C075B-E60F-4A52-969A-781EAD89B60A}">
      <dgm:prSet phldrT="[テキスト]"/>
      <dgm:spPr/>
      <dgm:t>
        <a:bodyPr/>
        <a:lstStyle/>
        <a:p>
          <a:r>
            <a:rPr lang="ja-JP" altLang="en-US" b="0" dirty="0"/>
            <a:t>四川料理</a:t>
          </a:r>
          <a:endParaRPr kumimoji="1" lang="ja-JP" altLang="en-US" b="0" dirty="0"/>
        </a:p>
      </dgm:t>
    </dgm:pt>
    <dgm:pt modelId="{BA734DA4-3A88-463E-89B2-DE984F4ACE38}" type="parTrans" cxnId="{2523F519-A05B-4F49-B2C2-6AE293D15B74}">
      <dgm:prSet/>
      <dgm:spPr/>
      <dgm:t>
        <a:bodyPr/>
        <a:lstStyle/>
        <a:p>
          <a:endParaRPr kumimoji="1" lang="ja-JP" altLang="en-US"/>
        </a:p>
      </dgm:t>
    </dgm:pt>
    <dgm:pt modelId="{4070D4C9-EDE7-4D81-99F4-435CF2FDF6D3}" type="sibTrans" cxnId="{2523F519-A05B-4F49-B2C2-6AE293D15B74}">
      <dgm:prSet/>
      <dgm:spPr/>
      <dgm:t>
        <a:bodyPr/>
        <a:lstStyle/>
        <a:p>
          <a:endParaRPr kumimoji="1" lang="ja-JP" altLang="en-US"/>
        </a:p>
      </dgm:t>
    </dgm:pt>
    <dgm:pt modelId="{BD67828C-5B19-4ED8-AE76-6252C35F006D}">
      <dgm:prSet custT="1"/>
      <dgm:spPr/>
      <dgm:t>
        <a:bodyPr/>
        <a:lstStyle/>
        <a:p>
          <a:r>
            <a:rPr lang="ja-JP" altLang="en-US" sz="1800" b="0" dirty="0"/>
            <a:t>辛さが特徴</a:t>
          </a:r>
          <a:endParaRPr lang="en-US" altLang="ja-JP" sz="1800" b="0" dirty="0"/>
        </a:p>
      </dgm:t>
    </dgm:pt>
    <dgm:pt modelId="{4C87D3F0-8365-49F9-8A49-A9E340CA5435}" type="parTrans" cxnId="{DCF9BF6A-9109-4C8A-AD26-2F54E49DB37E}">
      <dgm:prSet/>
      <dgm:spPr/>
      <dgm:t>
        <a:bodyPr/>
        <a:lstStyle/>
        <a:p>
          <a:endParaRPr kumimoji="1" lang="ja-JP" altLang="en-US"/>
        </a:p>
      </dgm:t>
    </dgm:pt>
    <dgm:pt modelId="{3435F9BE-9A09-4917-88C6-BF4F7FC797D0}" type="sibTrans" cxnId="{DCF9BF6A-9109-4C8A-AD26-2F54E49DB37E}">
      <dgm:prSet/>
      <dgm:spPr/>
      <dgm:t>
        <a:bodyPr/>
        <a:lstStyle/>
        <a:p>
          <a:endParaRPr kumimoji="1" lang="ja-JP" altLang="en-US"/>
        </a:p>
      </dgm:t>
    </dgm:pt>
    <dgm:pt modelId="{80E76B47-0B85-4B0F-BF8F-5770ACF7FF1D}">
      <dgm:prSet custT="1"/>
      <dgm:spPr/>
      <dgm:t>
        <a:bodyPr/>
        <a:lstStyle/>
        <a:p>
          <a:r>
            <a:rPr lang="ja-JP" altLang="en-US" sz="1800" b="0" dirty="0"/>
            <a:t>麻婆豆腐、エビチリ、坦々麺が有名</a:t>
          </a:r>
        </a:p>
      </dgm:t>
    </dgm:pt>
    <dgm:pt modelId="{B4938903-BF57-4AD4-8445-4A790AF80769}" type="parTrans" cxnId="{BEB80DBB-550F-4FCC-ABDD-0A23B6468DA5}">
      <dgm:prSet/>
      <dgm:spPr/>
      <dgm:t>
        <a:bodyPr/>
        <a:lstStyle/>
        <a:p>
          <a:endParaRPr kumimoji="1" lang="ja-JP" altLang="en-US"/>
        </a:p>
      </dgm:t>
    </dgm:pt>
    <dgm:pt modelId="{45DF02A1-8573-4F2E-8E28-DDD02E2A810E}" type="sibTrans" cxnId="{BEB80DBB-550F-4FCC-ABDD-0A23B6468DA5}">
      <dgm:prSet/>
      <dgm:spPr/>
      <dgm:t>
        <a:bodyPr/>
        <a:lstStyle/>
        <a:p>
          <a:endParaRPr kumimoji="1" lang="ja-JP" altLang="en-US"/>
        </a:p>
      </dgm:t>
    </dgm:pt>
    <dgm:pt modelId="{9B21F915-29B1-4058-9E45-A9509434A4B9}" type="pres">
      <dgm:prSet presAssocID="{53F91280-A15D-474C-A5F1-FB8B8613980D}" presName="Name0" presStyleCnt="0">
        <dgm:presLayoutVars>
          <dgm:dir/>
          <dgm:animLvl val="lvl"/>
          <dgm:resizeHandles val="exact"/>
        </dgm:presLayoutVars>
      </dgm:prSet>
      <dgm:spPr/>
    </dgm:pt>
    <dgm:pt modelId="{C1386891-E4FB-41E2-8A7D-08A4B3E04E30}" type="pres">
      <dgm:prSet presAssocID="{499625AF-8582-4CAA-B9FE-60A4D84AA35E}" presName="linNode" presStyleCnt="0"/>
      <dgm:spPr/>
    </dgm:pt>
    <dgm:pt modelId="{695355D2-4F91-4EBA-B0DB-545A1B6DCD32}" type="pres">
      <dgm:prSet presAssocID="{499625AF-8582-4CAA-B9FE-60A4D84AA35E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648A5106-E3A1-42A8-83CD-756B72F824CA}" type="pres">
      <dgm:prSet presAssocID="{499625AF-8582-4CAA-B9FE-60A4D84AA35E}" presName="descendantText" presStyleLbl="alignAccFollowNode1" presStyleIdx="0" presStyleCnt="4">
        <dgm:presLayoutVars>
          <dgm:bulletEnabled val="1"/>
        </dgm:presLayoutVars>
      </dgm:prSet>
      <dgm:spPr/>
    </dgm:pt>
    <dgm:pt modelId="{DD66444E-D4FC-48CF-8DB3-3ADE0AFBEAB4}" type="pres">
      <dgm:prSet presAssocID="{CF99A5C2-C266-4258-B716-14445CAB495D}" presName="sp" presStyleCnt="0"/>
      <dgm:spPr/>
    </dgm:pt>
    <dgm:pt modelId="{4F615A54-148C-4650-9454-D59EC6A365BF}" type="pres">
      <dgm:prSet presAssocID="{B8B5B555-3163-4E92-8AAE-4EF6E8EDF08D}" presName="linNode" presStyleCnt="0"/>
      <dgm:spPr/>
    </dgm:pt>
    <dgm:pt modelId="{72976E73-FB16-4039-BCBE-3401D55918D1}" type="pres">
      <dgm:prSet presAssocID="{B8B5B555-3163-4E92-8AAE-4EF6E8EDF08D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E8AC0B04-57BB-483F-ACFB-1EE227E50E62}" type="pres">
      <dgm:prSet presAssocID="{B8B5B555-3163-4E92-8AAE-4EF6E8EDF08D}" presName="descendantText" presStyleLbl="alignAccFollowNode1" presStyleIdx="1" presStyleCnt="4">
        <dgm:presLayoutVars>
          <dgm:bulletEnabled val="1"/>
        </dgm:presLayoutVars>
      </dgm:prSet>
      <dgm:spPr/>
    </dgm:pt>
    <dgm:pt modelId="{70C278AA-61B0-471D-9808-5E853D276C92}" type="pres">
      <dgm:prSet presAssocID="{50F08246-6CDA-4987-80AF-4114CE50A97C}" presName="sp" presStyleCnt="0"/>
      <dgm:spPr/>
    </dgm:pt>
    <dgm:pt modelId="{DA61C966-56F1-4378-8CDF-76933B0CA70E}" type="pres">
      <dgm:prSet presAssocID="{25ED0E21-0742-45E7-B1DD-9679A218FDF4}" presName="linNode" presStyleCnt="0"/>
      <dgm:spPr/>
    </dgm:pt>
    <dgm:pt modelId="{3D2A87F0-ED58-4773-B55E-86F3F735A625}" type="pres">
      <dgm:prSet presAssocID="{25ED0E21-0742-45E7-B1DD-9679A218FDF4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6674F967-5D48-43C1-B27F-186FEF51E347}" type="pres">
      <dgm:prSet presAssocID="{25ED0E21-0742-45E7-B1DD-9679A218FDF4}" presName="descendantText" presStyleLbl="alignAccFollowNode1" presStyleIdx="2" presStyleCnt="4">
        <dgm:presLayoutVars>
          <dgm:bulletEnabled val="1"/>
        </dgm:presLayoutVars>
      </dgm:prSet>
      <dgm:spPr/>
    </dgm:pt>
    <dgm:pt modelId="{7879AE1A-CEE9-4EA8-A860-1CD745C91765}" type="pres">
      <dgm:prSet presAssocID="{9BD3C1C6-2693-49B9-BBE8-CF64CDBD6AC7}" presName="sp" presStyleCnt="0"/>
      <dgm:spPr/>
    </dgm:pt>
    <dgm:pt modelId="{D4242593-E198-49C0-AE91-3DAC2B53EC9B}" type="pres">
      <dgm:prSet presAssocID="{D76C075B-E60F-4A52-969A-781EAD89B60A}" presName="linNode" presStyleCnt="0"/>
      <dgm:spPr/>
    </dgm:pt>
    <dgm:pt modelId="{38F540ED-8EF8-400D-93F6-1E939F7BAB3A}" type="pres">
      <dgm:prSet presAssocID="{D76C075B-E60F-4A52-969A-781EAD89B60A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AE956448-6BC3-4BA0-8CDE-6E5DC917EDA6}" type="pres">
      <dgm:prSet presAssocID="{D76C075B-E60F-4A52-969A-781EAD89B60A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2523F519-A05B-4F49-B2C2-6AE293D15B74}" srcId="{53F91280-A15D-474C-A5F1-FB8B8613980D}" destId="{D76C075B-E60F-4A52-969A-781EAD89B60A}" srcOrd="3" destOrd="0" parTransId="{BA734DA4-3A88-463E-89B2-DE984F4ACE38}" sibTransId="{4070D4C9-EDE7-4D81-99F4-435CF2FDF6D3}"/>
    <dgm:cxn modelId="{6F9EA61F-85DE-4A05-A505-8C6F76451C05}" srcId="{53F91280-A15D-474C-A5F1-FB8B8613980D}" destId="{25ED0E21-0742-45E7-B1DD-9679A218FDF4}" srcOrd="2" destOrd="0" parTransId="{7B2D1829-F9D7-47EA-AEE6-57543C154C20}" sibTransId="{9BD3C1C6-2693-49B9-BBE8-CF64CDBD6AC7}"/>
    <dgm:cxn modelId="{0B41E728-3F83-45EF-8AB8-A29BD652DCC0}" type="presOf" srcId="{D76C075B-E60F-4A52-969A-781EAD89B60A}" destId="{38F540ED-8EF8-400D-93F6-1E939F7BAB3A}" srcOrd="0" destOrd="0" presId="urn:microsoft.com/office/officeart/2005/8/layout/vList5"/>
    <dgm:cxn modelId="{1DBEFB29-5B87-4B2C-8DC2-B925043F24E8}" srcId="{53F91280-A15D-474C-A5F1-FB8B8613980D}" destId="{499625AF-8582-4CAA-B9FE-60A4D84AA35E}" srcOrd="0" destOrd="0" parTransId="{1893087F-CFB9-4FE5-85C0-F55ECB3AF14D}" sibTransId="{CF99A5C2-C266-4258-B716-14445CAB495D}"/>
    <dgm:cxn modelId="{3CE4362E-E7B8-4FD9-BA24-1BF58DAC5041}" srcId="{499625AF-8582-4CAA-B9FE-60A4D84AA35E}" destId="{A315D4DD-70EC-4474-BE57-E2657A717D8E}" srcOrd="0" destOrd="0" parTransId="{383D004A-2C09-4788-9C86-A83370726EE7}" sibTransId="{F45B4EBF-3EF1-4210-B829-8ACE514E5847}"/>
    <dgm:cxn modelId="{DCF9BF6A-9109-4C8A-AD26-2F54E49DB37E}" srcId="{D76C075B-E60F-4A52-969A-781EAD89B60A}" destId="{BD67828C-5B19-4ED8-AE76-6252C35F006D}" srcOrd="0" destOrd="0" parTransId="{4C87D3F0-8365-49F9-8A49-A9E340CA5435}" sibTransId="{3435F9BE-9A09-4917-88C6-BF4F7FC797D0}"/>
    <dgm:cxn modelId="{C1EF186E-763E-46EF-8BD7-AFB41A7ED77D}" type="presOf" srcId="{BD67828C-5B19-4ED8-AE76-6252C35F006D}" destId="{AE956448-6BC3-4BA0-8CDE-6E5DC917EDA6}" srcOrd="0" destOrd="0" presId="urn:microsoft.com/office/officeart/2005/8/layout/vList5"/>
    <dgm:cxn modelId="{38C39C6F-2D80-4687-BCE9-F8D1C6E01D06}" srcId="{25ED0E21-0742-45E7-B1DD-9679A218FDF4}" destId="{27BBFCB9-8998-457B-8157-0355256DC497}" srcOrd="0" destOrd="0" parTransId="{1621F1DC-CC33-4730-B8C3-8AB76BA003CA}" sibTransId="{1DD5C790-4BD0-4E7E-A954-4EE08B20F5D2}"/>
    <dgm:cxn modelId="{58E0AB6F-9BDE-4389-8F16-003E195BAA46}" type="presOf" srcId="{C99BD372-FE2E-4809-A8A2-E6F393F336B6}" destId="{E8AC0B04-57BB-483F-ACFB-1EE227E50E62}" srcOrd="0" destOrd="1" presId="urn:microsoft.com/office/officeart/2005/8/layout/vList5"/>
    <dgm:cxn modelId="{AE2F5E72-4BA8-49AA-8436-2E4B6A00828D}" srcId="{499625AF-8582-4CAA-B9FE-60A4D84AA35E}" destId="{F72F51C8-0822-4DF5-AFA8-B1A0D34BB62B}" srcOrd="1" destOrd="0" parTransId="{731CE9CD-DA96-40A2-BE71-35FEFB548288}" sibTransId="{4B0D8FB3-BD36-45CC-A085-8240BBB4FEF9}"/>
    <dgm:cxn modelId="{AB1AC077-1605-4848-B082-41CFE9E6767D}" srcId="{53F91280-A15D-474C-A5F1-FB8B8613980D}" destId="{B8B5B555-3163-4E92-8AAE-4EF6E8EDF08D}" srcOrd="1" destOrd="0" parTransId="{E1DA792E-7AE1-4671-A97E-9F99E64D91AE}" sibTransId="{50F08246-6CDA-4987-80AF-4114CE50A97C}"/>
    <dgm:cxn modelId="{33602758-BA7E-4734-804C-797D543DC8C8}" srcId="{25ED0E21-0742-45E7-B1DD-9679A218FDF4}" destId="{A875C7FD-3C92-445F-B9DA-12F9B4411CB8}" srcOrd="1" destOrd="0" parTransId="{5DC7F700-92C7-403E-8165-FE6FC28FE304}" sibTransId="{BA77D604-4E47-44E0-8BBC-CAF4F6783999}"/>
    <dgm:cxn modelId="{6FB99459-38D6-4084-8BD5-9A0C18728517}" type="presOf" srcId="{53F91280-A15D-474C-A5F1-FB8B8613980D}" destId="{9B21F915-29B1-4058-9E45-A9509434A4B9}" srcOrd="0" destOrd="0" presId="urn:microsoft.com/office/officeart/2005/8/layout/vList5"/>
    <dgm:cxn modelId="{685BB888-9D04-45C7-B6E8-B482A7031F95}" srcId="{B8B5B555-3163-4E92-8AAE-4EF6E8EDF08D}" destId="{C99BD372-FE2E-4809-A8A2-E6F393F336B6}" srcOrd="1" destOrd="0" parTransId="{70C0BA4D-E6A4-4132-8727-6668C571AFB5}" sibTransId="{9AB88580-8989-4E48-B550-339D6C329CB2}"/>
    <dgm:cxn modelId="{447F5B9D-08D1-4A1B-98FB-8CDFC4860C07}" type="presOf" srcId="{F72F51C8-0822-4DF5-AFA8-B1A0D34BB62B}" destId="{648A5106-E3A1-42A8-83CD-756B72F824CA}" srcOrd="0" destOrd="1" presId="urn:microsoft.com/office/officeart/2005/8/layout/vList5"/>
    <dgm:cxn modelId="{4DFAF9A7-C08A-4EB9-8CCC-CE40626E416F}" srcId="{B8B5B555-3163-4E92-8AAE-4EF6E8EDF08D}" destId="{23728E6C-EE49-4EE7-9743-B75D47FD47EE}" srcOrd="0" destOrd="0" parTransId="{1B4545AF-A8FD-49A1-8DA5-EE512710EAF6}" sibTransId="{1717D7B1-F3B1-4CA6-BDC1-073CB27954DA}"/>
    <dgm:cxn modelId="{F62EC4B3-42A4-4CAF-B454-56C184CA10CA}" type="presOf" srcId="{A875C7FD-3C92-445F-B9DA-12F9B4411CB8}" destId="{6674F967-5D48-43C1-B27F-186FEF51E347}" srcOrd="0" destOrd="1" presId="urn:microsoft.com/office/officeart/2005/8/layout/vList5"/>
    <dgm:cxn modelId="{F207D4B9-7C8A-4262-95F4-97743A7595BA}" type="presOf" srcId="{499625AF-8582-4CAA-B9FE-60A4D84AA35E}" destId="{695355D2-4F91-4EBA-B0DB-545A1B6DCD32}" srcOrd="0" destOrd="0" presId="urn:microsoft.com/office/officeart/2005/8/layout/vList5"/>
    <dgm:cxn modelId="{BEB80DBB-550F-4FCC-ABDD-0A23B6468DA5}" srcId="{D76C075B-E60F-4A52-969A-781EAD89B60A}" destId="{80E76B47-0B85-4B0F-BF8F-5770ACF7FF1D}" srcOrd="1" destOrd="0" parTransId="{B4938903-BF57-4AD4-8445-4A790AF80769}" sibTransId="{45DF02A1-8573-4F2E-8E28-DDD02E2A810E}"/>
    <dgm:cxn modelId="{C0F0B9BF-A53D-4B83-BC50-FD0DA8CCFF1A}" type="presOf" srcId="{B8B5B555-3163-4E92-8AAE-4EF6E8EDF08D}" destId="{72976E73-FB16-4039-BCBE-3401D55918D1}" srcOrd="0" destOrd="0" presId="urn:microsoft.com/office/officeart/2005/8/layout/vList5"/>
    <dgm:cxn modelId="{242515C3-8580-4908-A8BC-064119C05A51}" type="presOf" srcId="{80E76B47-0B85-4B0F-BF8F-5770ACF7FF1D}" destId="{AE956448-6BC3-4BA0-8CDE-6E5DC917EDA6}" srcOrd="0" destOrd="1" presId="urn:microsoft.com/office/officeart/2005/8/layout/vList5"/>
    <dgm:cxn modelId="{7795F2D0-F14A-4124-94D3-61F826D00542}" type="presOf" srcId="{23728E6C-EE49-4EE7-9743-B75D47FD47EE}" destId="{E8AC0B04-57BB-483F-ACFB-1EE227E50E62}" srcOrd="0" destOrd="0" presId="urn:microsoft.com/office/officeart/2005/8/layout/vList5"/>
    <dgm:cxn modelId="{0A776CE4-AF89-4702-88A7-C98CDDD5A7D4}" type="presOf" srcId="{27BBFCB9-8998-457B-8157-0355256DC497}" destId="{6674F967-5D48-43C1-B27F-186FEF51E347}" srcOrd="0" destOrd="0" presId="urn:microsoft.com/office/officeart/2005/8/layout/vList5"/>
    <dgm:cxn modelId="{3AC70FEB-1D06-4652-A028-39190F5E301F}" type="presOf" srcId="{25ED0E21-0742-45E7-B1DD-9679A218FDF4}" destId="{3D2A87F0-ED58-4773-B55E-86F3F735A625}" srcOrd="0" destOrd="0" presId="urn:microsoft.com/office/officeart/2005/8/layout/vList5"/>
    <dgm:cxn modelId="{C61535EF-839A-40CA-ABC3-143B5659042C}" type="presOf" srcId="{A315D4DD-70EC-4474-BE57-E2657A717D8E}" destId="{648A5106-E3A1-42A8-83CD-756B72F824CA}" srcOrd="0" destOrd="0" presId="urn:microsoft.com/office/officeart/2005/8/layout/vList5"/>
    <dgm:cxn modelId="{9BE190B6-E510-4BDF-8EAD-83EEE7F03C68}" type="presParOf" srcId="{9B21F915-29B1-4058-9E45-A9509434A4B9}" destId="{C1386891-E4FB-41E2-8A7D-08A4B3E04E30}" srcOrd="0" destOrd="0" presId="urn:microsoft.com/office/officeart/2005/8/layout/vList5"/>
    <dgm:cxn modelId="{F118436D-CD89-4F25-B11D-481CE8645F31}" type="presParOf" srcId="{C1386891-E4FB-41E2-8A7D-08A4B3E04E30}" destId="{695355D2-4F91-4EBA-B0DB-545A1B6DCD32}" srcOrd="0" destOrd="0" presId="urn:microsoft.com/office/officeart/2005/8/layout/vList5"/>
    <dgm:cxn modelId="{45CCB418-F263-4CD6-9226-7B9368E1DFE4}" type="presParOf" srcId="{C1386891-E4FB-41E2-8A7D-08A4B3E04E30}" destId="{648A5106-E3A1-42A8-83CD-756B72F824CA}" srcOrd="1" destOrd="0" presId="urn:microsoft.com/office/officeart/2005/8/layout/vList5"/>
    <dgm:cxn modelId="{D8443B4A-088D-4584-BCD6-DF24D8029FEA}" type="presParOf" srcId="{9B21F915-29B1-4058-9E45-A9509434A4B9}" destId="{DD66444E-D4FC-48CF-8DB3-3ADE0AFBEAB4}" srcOrd="1" destOrd="0" presId="urn:microsoft.com/office/officeart/2005/8/layout/vList5"/>
    <dgm:cxn modelId="{7994A7FC-A0DA-4BB8-8BF1-CA50DC55A7DF}" type="presParOf" srcId="{9B21F915-29B1-4058-9E45-A9509434A4B9}" destId="{4F615A54-148C-4650-9454-D59EC6A365BF}" srcOrd="2" destOrd="0" presId="urn:microsoft.com/office/officeart/2005/8/layout/vList5"/>
    <dgm:cxn modelId="{094EA555-DFD4-43A2-A508-94835E7BF5A5}" type="presParOf" srcId="{4F615A54-148C-4650-9454-D59EC6A365BF}" destId="{72976E73-FB16-4039-BCBE-3401D55918D1}" srcOrd="0" destOrd="0" presId="urn:microsoft.com/office/officeart/2005/8/layout/vList5"/>
    <dgm:cxn modelId="{A79468F3-7D53-4D73-A9BF-81B43A88BCEA}" type="presParOf" srcId="{4F615A54-148C-4650-9454-D59EC6A365BF}" destId="{E8AC0B04-57BB-483F-ACFB-1EE227E50E62}" srcOrd="1" destOrd="0" presId="urn:microsoft.com/office/officeart/2005/8/layout/vList5"/>
    <dgm:cxn modelId="{B4D9E5AE-8028-4DEC-BF4A-66012B110861}" type="presParOf" srcId="{9B21F915-29B1-4058-9E45-A9509434A4B9}" destId="{70C278AA-61B0-471D-9808-5E853D276C92}" srcOrd="3" destOrd="0" presId="urn:microsoft.com/office/officeart/2005/8/layout/vList5"/>
    <dgm:cxn modelId="{6849F52F-E15E-428B-8D0D-C6DD8A0B5DAD}" type="presParOf" srcId="{9B21F915-29B1-4058-9E45-A9509434A4B9}" destId="{DA61C966-56F1-4378-8CDF-76933B0CA70E}" srcOrd="4" destOrd="0" presId="urn:microsoft.com/office/officeart/2005/8/layout/vList5"/>
    <dgm:cxn modelId="{DD5B4118-31C4-48CB-AC97-169DC2B29B58}" type="presParOf" srcId="{DA61C966-56F1-4378-8CDF-76933B0CA70E}" destId="{3D2A87F0-ED58-4773-B55E-86F3F735A625}" srcOrd="0" destOrd="0" presId="urn:microsoft.com/office/officeart/2005/8/layout/vList5"/>
    <dgm:cxn modelId="{9AE1A011-E69C-4F3A-B3AC-FF00FB0375D7}" type="presParOf" srcId="{DA61C966-56F1-4378-8CDF-76933B0CA70E}" destId="{6674F967-5D48-43C1-B27F-186FEF51E347}" srcOrd="1" destOrd="0" presId="urn:microsoft.com/office/officeart/2005/8/layout/vList5"/>
    <dgm:cxn modelId="{C85C2E68-750D-49D9-B157-8112A9D0C863}" type="presParOf" srcId="{9B21F915-29B1-4058-9E45-A9509434A4B9}" destId="{7879AE1A-CEE9-4EA8-A860-1CD745C91765}" srcOrd="5" destOrd="0" presId="urn:microsoft.com/office/officeart/2005/8/layout/vList5"/>
    <dgm:cxn modelId="{1E753D43-A18E-44BD-8123-2B363A37094C}" type="presParOf" srcId="{9B21F915-29B1-4058-9E45-A9509434A4B9}" destId="{D4242593-E198-49C0-AE91-3DAC2B53EC9B}" srcOrd="6" destOrd="0" presId="urn:microsoft.com/office/officeart/2005/8/layout/vList5"/>
    <dgm:cxn modelId="{21E95ED7-D98A-4F4D-BCDA-1C05E7E2A3CC}" type="presParOf" srcId="{D4242593-E198-49C0-AE91-3DAC2B53EC9B}" destId="{38F540ED-8EF8-400D-93F6-1E939F7BAB3A}" srcOrd="0" destOrd="0" presId="urn:microsoft.com/office/officeart/2005/8/layout/vList5"/>
    <dgm:cxn modelId="{779293ED-7EF9-4FD3-B734-CA330B7DD5D4}" type="presParOf" srcId="{D4242593-E198-49C0-AE91-3DAC2B53EC9B}" destId="{AE956448-6BC3-4BA0-8CDE-6E5DC917EDA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8A5106-E3A1-42A8-83CD-756B72F824CA}">
      <dsp:nvSpPr>
        <dsp:cNvPr id="0" name=""/>
        <dsp:cNvSpPr/>
      </dsp:nvSpPr>
      <dsp:spPr>
        <a:xfrm rot="5400000">
          <a:off x="6704593" y="-2869526"/>
          <a:ext cx="727945" cy="6652768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b="0" kern="1200" dirty="0"/>
            <a:t>宮廷料理が多く、見た目にも豪華</a:t>
          </a:r>
          <a:endParaRPr lang="en-US" altLang="ja-JP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b="0" kern="1200" dirty="0"/>
            <a:t>北京ダックや水餃子が有名</a:t>
          </a:r>
        </a:p>
      </dsp:txBody>
      <dsp:txXfrm rot="-5400000">
        <a:off x="3742182" y="128420"/>
        <a:ext cx="6617233" cy="656875"/>
      </dsp:txXfrm>
    </dsp:sp>
    <dsp:sp modelId="{695355D2-4F91-4EBA-B0DB-545A1B6DCD32}">
      <dsp:nvSpPr>
        <dsp:cNvPr id="0" name=""/>
        <dsp:cNvSpPr/>
      </dsp:nvSpPr>
      <dsp:spPr>
        <a:xfrm>
          <a:off x="0" y="1891"/>
          <a:ext cx="3742182" cy="909931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400" b="0" kern="1200" dirty="0"/>
            <a:t>北京料理</a:t>
          </a:r>
          <a:endParaRPr kumimoji="1" lang="ja-JP" altLang="en-US" sz="3400" kern="1200" dirty="0"/>
        </a:p>
      </dsp:txBody>
      <dsp:txXfrm>
        <a:off x="44419" y="46310"/>
        <a:ext cx="3653344" cy="821093"/>
      </dsp:txXfrm>
    </dsp:sp>
    <dsp:sp modelId="{E8AC0B04-57BB-483F-ACFB-1EE227E50E62}">
      <dsp:nvSpPr>
        <dsp:cNvPr id="0" name=""/>
        <dsp:cNvSpPr/>
      </dsp:nvSpPr>
      <dsp:spPr>
        <a:xfrm rot="5400000">
          <a:off x="6704593" y="-1914098"/>
          <a:ext cx="727945" cy="6652768"/>
        </a:xfrm>
        <a:prstGeom prst="round2SameRect">
          <a:avLst/>
        </a:prstGeom>
        <a:solidFill>
          <a:schemeClr val="accent5">
            <a:tint val="40000"/>
            <a:alpha val="90000"/>
            <a:hueOff val="-284110"/>
            <a:satOff val="-8173"/>
            <a:lumOff val="-809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284110"/>
              <a:satOff val="-8173"/>
              <a:lumOff val="-809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b="0" kern="1200" dirty="0"/>
            <a:t>食材の豊富さが特徴</a:t>
          </a:r>
          <a:endParaRPr lang="en-US" altLang="ja-JP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b="0" kern="1200" dirty="0"/>
            <a:t>フカヒレ料理や酢豚が有名</a:t>
          </a:r>
        </a:p>
      </dsp:txBody>
      <dsp:txXfrm rot="-5400000">
        <a:off x="3742182" y="1083848"/>
        <a:ext cx="6617233" cy="656875"/>
      </dsp:txXfrm>
    </dsp:sp>
    <dsp:sp modelId="{72976E73-FB16-4039-BCBE-3401D55918D1}">
      <dsp:nvSpPr>
        <dsp:cNvPr id="0" name=""/>
        <dsp:cNvSpPr/>
      </dsp:nvSpPr>
      <dsp:spPr>
        <a:xfrm>
          <a:off x="0" y="957320"/>
          <a:ext cx="3742182" cy="909931"/>
        </a:xfrm>
        <a:prstGeom prst="roundRect">
          <a:avLst/>
        </a:prstGeom>
        <a:gradFill rotWithShape="0">
          <a:gsLst>
            <a:gs pos="0">
              <a:schemeClr val="accent5">
                <a:hueOff val="-276894"/>
                <a:satOff val="5060"/>
                <a:lumOff val="-3855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-276894"/>
                <a:satOff val="5060"/>
                <a:lumOff val="-3855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-276894"/>
                <a:satOff val="5060"/>
                <a:lumOff val="-3855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400" b="0" kern="1200" dirty="0"/>
            <a:t>広東料理</a:t>
          </a:r>
          <a:endParaRPr kumimoji="1" lang="ja-JP" altLang="en-US" sz="3400" b="0" kern="1200" dirty="0"/>
        </a:p>
      </dsp:txBody>
      <dsp:txXfrm>
        <a:off x="44419" y="1001739"/>
        <a:ext cx="3653344" cy="821093"/>
      </dsp:txXfrm>
    </dsp:sp>
    <dsp:sp modelId="{6674F967-5D48-43C1-B27F-186FEF51E347}">
      <dsp:nvSpPr>
        <dsp:cNvPr id="0" name=""/>
        <dsp:cNvSpPr/>
      </dsp:nvSpPr>
      <dsp:spPr>
        <a:xfrm rot="5400000">
          <a:off x="6704593" y="-958669"/>
          <a:ext cx="727945" cy="6652768"/>
        </a:xfrm>
        <a:prstGeom prst="round2SameRect">
          <a:avLst/>
        </a:prstGeom>
        <a:solidFill>
          <a:schemeClr val="accent5">
            <a:tint val="40000"/>
            <a:alpha val="90000"/>
            <a:hueOff val="-568220"/>
            <a:satOff val="-16345"/>
            <a:lumOff val="-1619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568220"/>
              <a:satOff val="-16345"/>
              <a:lumOff val="-1619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b="0" kern="1200" dirty="0"/>
            <a:t>魚介や野菜をふんだんに使った料理</a:t>
          </a:r>
          <a:endParaRPr lang="en-US" altLang="ja-JP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b="0" kern="1200" dirty="0"/>
            <a:t>上海蟹や小籠包が有名</a:t>
          </a:r>
        </a:p>
      </dsp:txBody>
      <dsp:txXfrm rot="-5400000">
        <a:off x="3742182" y="2039277"/>
        <a:ext cx="6617233" cy="656875"/>
      </dsp:txXfrm>
    </dsp:sp>
    <dsp:sp modelId="{3D2A87F0-ED58-4773-B55E-86F3F735A625}">
      <dsp:nvSpPr>
        <dsp:cNvPr id="0" name=""/>
        <dsp:cNvSpPr/>
      </dsp:nvSpPr>
      <dsp:spPr>
        <a:xfrm>
          <a:off x="0" y="1912748"/>
          <a:ext cx="3742182" cy="909931"/>
        </a:xfrm>
        <a:prstGeom prst="roundRect">
          <a:avLst/>
        </a:prstGeom>
        <a:gradFill rotWithShape="0">
          <a:gsLst>
            <a:gs pos="0">
              <a:schemeClr val="accent5">
                <a:hueOff val="-553787"/>
                <a:satOff val="10121"/>
                <a:lumOff val="-7711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-553787"/>
                <a:satOff val="10121"/>
                <a:lumOff val="-7711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-553787"/>
                <a:satOff val="10121"/>
                <a:lumOff val="-7711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400" b="0" kern="1200" dirty="0"/>
            <a:t>上海料理</a:t>
          </a:r>
          <a:endParaRPr kumimoji="1" lang="ja-JP" altLang="en-US" sz="3400" b="0" kern="1200" dirty="0"/>
        </a:p>
      </dsp:txBody>
      <dsp:txXfrm>
        <a:off x="44419" y="1957167"/>
        <a:ext cx="3653344" cy="821093"/>
      </dsp:txXfrm>
    </dsp:sp>
    <dsp:sp modelId="{AE956448-6BC3-4BA0-8CDE-6E5DC917EDA6}">
      <dsp:nvSpPr>
        <dsp:cNvPr id="0" name=""/>
        <dsp:cNvSpPr/>
      </dsp:nvSpPr>
      <dsp:spPr>
        <a:xfrm rot="5400000">
          <a:off x="6704593" y="-3241"/>
          <a:ext cx="727945" cy="6652768"/>
        </a:xfrm>
        <a:prstGeom prst="round2SameRect">
          <a:avLst/>
        </a:prstGeom>
        <a:solidFill>
          <a:schemeClr val="accent5">
            <a:tint val="40000"/>
            <a:alpha val="90000"/>
            <a:hueOff val="-852330"/>
            <a:satOff val="-24518"/>
            <a:lumOff val="-2428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852330"/>
              <a:satOff val="-24518"/>
              <a:lumOff val="-2428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b="0" kern="1200" dirty="0"/>
            <a:t>辛さが特徴</a:t>
          </a:r>
          <a:endParaRPr lang="en-US" altLang="ja-JP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800" b="0" kern="1200" dirty="0"/>
            <a:t>麻婆豆腐、エビチリ、坦々麺が有名</a:t>
          </a:r>
        </a:p>
      </dsp:txBody>
      <dsp:txXfrm rot="-5400000">
        <a:off x="3742182" y="2994706"/>
        <a:ext cx="6617233" cy="656875"/>
      </dsp:txXfrm>
    </dsp:sp>
    <dsp:sp modelId="{38F540ED-8EF8-400D-93F6-1E939F7BAB3A}">
      <dsp:nvSpPr>
        <dsp:cNvPr id="0" name=""/>
        <dsp:cNvSpPr/>
      </dsp:nvSpPr>
      <dsp:spPr>
        <a:xfrm>
          <a:off x="0" y="2868176"/>
          <a:ext cx="3742182" cy="909931"/>
        </a:xfrm>
        <a:prstGeom prst="roundRect">
          <a:avLst/>
        </a:prstGeom>
        <a:gradFill rotWithShape="0">
          <a:gsLst>
            <a:gs pos="0">
              <a:schemeClr val="accent5">
                <a:hueOff val="-830681"/>
                <a:satOff val="15181"/>
                <a:lumOff val="-11566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-830681"/>
                <a:satOff val="15181"/>
                <a:lumOff val="-11566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-830681"/>
                <a:satOff val="15181"/>
                <a:lumOff val="-11566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400" b="0" kern="1200" dirty="0"/>
            <a:t>四川料理</a:t>
          </a:r>
          <a:endParaRPr kumimoji="1" lang="ja-JP" altLang="en-US" sz="3400" b="0" kern="1200" dirty="0"/>
        </a:p>
      </dsp:txBody>
      <dsp:txXfrm>
        <a:off x="44419" y="2912595"/>
        <a:ext cx="3653344" cy="8210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6962B-D7C0-4053-9C28-AB95105FB254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E3C274E7-CECD-4246-9FAF-98302E533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1428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19255"/>
            <a:ext cx="9603275" cy="10492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6962B-D7C0-4053-9C28-AB95105FB254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74E7-CECD-4246-9FAF-98302E533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9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6962B-D7C0-4053-9C28-AB95105FB254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74E7-CECD-4246-9FAF-98302E533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4017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6962B-D7C0-4053-9C28-AB95105FB254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3C274E7-CECD-4246-9FAF-98302E5338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66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9" r:id="rId1"/>
    <p:sldLayoutId id="2147484210" r:id="rId2"/>
    <p:sldLayoutId id="214748421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i="0" kern="1200" cap="none">
          <a:solidFill>
            <a:schemeClr val="tx1"/>
          </a:solidFill>
          <a:effectLst/>
          <a:latin typeface="+mn-ea"/>
          <a:ea typeface="+mn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中華四大料理を堪能！</a:t>
            </a:r>
            <a:br>
              <a:rPr lang="ja-JP" altLang="en-US" dirty="0"/>
            </a:br>
            <a:r>
              <a:rPr lang="ja-JP" altLang="en-US" dirty="0"/>
              <a:t>香港贅沢ツアー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FOM</a:t>
            </a:r>
            <a:r>
              <a:rPr lang="ja-JP" altLang="en-US" dirty="0"/>
              <a:t>トラベル株式会社</a:t>
            </a: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9184994B-B8E3-4F1E-9D6A-1C9EC8D29D9F}"/>
              </a:ext>
            </a:extLst>
          </p:cNvPr>
          <p:cNvGrpSpPr/>
          <p:nvPr/>
        </p:nvGrpSpPr>
        <p:grpSpPr>
          <a:xfrm>
            <a:off x="9088869" y="2454245"/>
            <a:ext cx="1974727" cy="1678576"/>
            <a:chOff x="8347404" y="2589712"/>
            <a:chExt cx="1974727" cy="1678576"/>
          </a:xfrm>
        </p:grpSpPr>
        <p:pic>
          <p:nvPicPr>
            <p:cNvPr id="9" name="グラフィックス 8" descr="飛行機">
              <a:extLst>
                <a:ext uri="{FF2B5EF4-FFF2-40B4-BE49-F238E27FC236}">
                  <a16:creationId xmlns:a16="http://schemas.microsoft.com/office/drawing/2014/main" id="{914936FB-C981-4D68-924D-0B58663EB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3716347">
              <a:off x="8643555" y="2589712"/>
              <a:ext cx="1678576" cy="1678576"/>
            </a:xfrm>
            <a:prstGeom prst="rect">
              <a:avLst/>
            </a:prstGeom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</p:pic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F25706DE-64C9-48E3-9985-05C4CE9DFE9F}"/>
                </a:ext>
              </a:extLst>
            </p:cNvPr>
            <p:cNvGrpSpPr/>
            <p:nvPr/>
          </p:nvGrpSpPr>
          <p:grpSpPr>
            <a:xfrm>
              <a:off x="8821481" y="4033600"/>
              <a:ext cx="536304" cy="228329"/>
              <a:chOff x="8638993" y="2934976"/>
              <a:chExt cx="536304" cy="228329"/>
            </a:xfrm>
          </p:grpSpPr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66CAFF53-6886-4815-AE1B-78B522E388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72342" y="3006100"/>
                <a:ext cx="302955" cy="121643"/>
              </a:xfrm>
              <a:prstGeom prst="line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C1EE5F2A-3027-4E07-8A33-441EABC54A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88136" y="2934976"/>
                <a:ext cx="368411" cy="147484"/>
              </a:xfrm>
              <a:prstGeom prst="line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B301B034-C7BA-454C-B596-5EAA7FB8B7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38993" y="3015390"/>
                <a:ext cx="362004" cy="147915"/>
              </a:xfrm>
              <a:prstGeom prst="line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71499B94-393C-4EE6-9354-14A86D3B60D6}"/>
                </a:ext>
              </a:extLst>
            </p:cNvPr>
            <p:cNvGrpSpPr/>
            <p:nvPr/>
          </p:nvGrpSpPr>
          <p:grpSpPr>
            <a:xfrm>
              <a:off x="8347404" y="3109674"/>
              <a:ext cx="536304" cy="228329"/>
              <a:chOff x="8638993" y="2934976"/>
              <a:chExt cx="536304" cy="228329"/>
            </a:xfrm>
          </p:grpSpPr>
          <p:cxnSp>
            <p:nvCxnSpPr>
              <p:cNvPr id="50" name="直線コネクタ 49">
                <a:extLst>
                  <a:ext uri="{FF2B5EF4-FFF2-40B4-BE49-F238E27FC236}">
                    <a16:creationId xmlns:a16="http://schemas.microsoft.com/office/drawing/2014/main" id="{DDA03F64-4575-4712-BA9A-BE2A30C4DC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72342" y="3006100"/>
                <a:ext cx="302955" cy="121643"/>
              </a:xfrm>
              <a:prstGeom prst="line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A9379AC2-4287-4519-A8D9-600C10D5E6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88136" y="2934976"/>
                <a:ext cx="368411" cy="147484"/>
              </a:xfrm>
              <a:prstGeom prst="line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44C57738-1D1C-46D1-A1CE-D275B67C86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38993" y="3015390"/>
                <a:ext cx="362004" cy="147915"/>
              </a:xfrm>
              <a:prstGeom prst="line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46665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ツアーの特長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685800" y="2046771"/>
            <a:ext cx="10394707" cy="3311189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中華四大料理を堪能</a:t>
            </a:r>
          </a:p>
          <a:p>
            <a:r>
              <a:rPr lang="ja-JP" altLang="en-US" sz="2800" dirty="0"/>
              <a:t>人気の最高級ホテルに宿泊</a:t>
            </a:r>
          </a:p>
          <a:p>
            <a:r>
              <a:rPr lang="ja-JP" altLang="en-US" sz="2800" dirty="0"/>
              <a:t>ショッピングの時間がたっぷり</a:t>
            </a:r>
          </a:p>
          <a:p>
            <a:r>
              <a:rPr lang="ja-JP" altLang="en-US" sz="2800" dirty="0"/>
              <a:t>もれなく免税店割引クーポンをプレゼント</a:t>
            </a:r>
            <a:endParaRPr lang="en-US" altLang="ja-JP" sz="2800" dirty="0"/>
          </a:p>
          <a:p>
            <a:r>
              <a:rPr lang="ja-JP" altLang="en-US" sz="2800" dirty="0"/>
              <a:t>エステ体験やカジノツアーなどのオプションが充実</a:t>
            </a:r>
          </a:p>
        </p:txBody>
      </p:sp>
      <p:sp>
        <p:nvSpPr>
          <p:cNvPr id="7" name="雲 3"/>
          <p:cNvSpPr/>
          <p:nvPr/>
        </p:nvSpPr>
        <p:spPr>
          <a:xfrm>
            <a:off x="6413545" y="1153570"/>
            <a:ext cx="4320000" cy="2414789"/>
          </a:xfrm>
          <a:prstGeom prst="cloudCallout">
            <a:avLst>
              <a:gd name="adj1" fmla="val -35848"/>
              <a:gd name="adj2" fmla="val 61194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0" tIns="108000" rIns="90000" bIns="45720" anchor="ctr" anchorCtr="0">
            <a:noAutofit/>
          </a:bodyPr>
          <a:lstStyle/>
          <a:p>
            <a:pPr algn="ctr"/>
            <a:r>
              <a:rPr lang="ja-JP" altLang="en-US" sz="3600" dirty="0">
                <a:ln w="0"/>
                <a:solidFill>
                  <a:schemeClr val="tx1"/>
                </a:solidFill>
                <a:latin typeface="+mn-ea"/>
              </a:rPr>
              <a:t>週末を利用して</a:t>
            </a:r>
            <a:endParaRPr lang="en-US" altLang="ja-JP" sz="3600" dirty="0">
              <a:ln w="0"/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ja-JP" altLang="en-US" sz="3600" dirty="0">
                <a:ln w="0"/>
                <a:solidFill>
                  <a:schemeClr val="tx1"/>
                </a:solidFill>
                <a:latin typeface="+mn-ea"/>
              </a:rPr>
              <a:t>リフレッシュ！</a:t>
            </a:r>
          </a:p>
        </p:txBody>
      </p:sp>
    </p:spTree>
    <p:extLst>
      <p:ext uri="{BB962C8B-B14F-4D97-AF65-F5344CB8AC3E}">
        <p14:creationId xmlns:p14="http://schemas.microsoft.com/office/powerpoint/2010/main" val="4198960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中華四大料理</a:t>
            </a:r>
            <a:endParaRPr lang="ja-JP" altLang="en-US" dirty="0"/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3973142A-40D2-4EA8-A463-617F5943D0CD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36948936"/>
              </p:ext>
            </p:extLst>
          </p:nvPr>
        </p:nvGraphicFramePr>
        <p:xfrm>
          <a:off x="685800" y="1768490"/>
          <a:ext cx="10394950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7270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香港ツアー参加者の推移</a:t>
            </a:r>
            <a:endParaRPr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03195F2A-3AA0-4A8B-8AE0-06AA09D5CD21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3485046"/>
              </p:ext>
            </p:extLst>
          </p:nvPr>
        </p:nvGraphicFramePr>
        <p:xfrm>
          <a:off x="685801" y="1809204"/>
          <a:ext cx="4045226" cy="2782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1424">
                  <a:extLst>
                    <a:ext uri="{9D8B030D-6E8A-4147-A177-3AD203B41FA5}">
                      <a16:colId xmlns:a16="http://schemas.microsoft.com/office/drawing/2014/main" val="1728355566"/>
                    </a:ext>
                  </a:extLst>
                </a:gridCol>
                <a:gridCol w="2063802">
                  <a:extLst>
                    <a:ext uri="{9D8B030D-6E8A-4147-A177-3AD203B41FA5}">
                      <a16:colId xmlns:a16="http://schemas.microsoft.com/office/drawing/2014/main" val="3609437087"/>
                    </a:ext>
                  </a:extLst>
                </a:gridCol>
              </a:tblGrid>
              <a:tr h="55659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年</a:t>
                      </a:r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人数</a:t>
                      </a:r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3144"/>
                  </a:ext>
                </a:extLst>
              </a:tr>
              <a:tr h="55659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+mn-ea"/>
                          <a:ea typeface="+mn-ea"/>
                        </a:rPr>
                        <a:t>2016</a:t>
                      </a:r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>
                          <a:latin typeface="+mn-ea"/>
                          <a:ea typeface="+mn-ea"/>
                        </a:rPr>
                        <a:t>390</a:t>
                      </a:r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309190"/>
                  </a:ext>
                </a:extLst>
              </a:tr>
              <a:tr h="55659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+mn-ea"/>
                          <a:ea typeface="+mn-ea"/>
                        </a:rPr>
                        <a:t>2017</a:t>
                      </a:r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>
                          <a:latin typeface="+mn-ea"/>
                          <a:ea typeface="+mn-ea"/>
                        </a:rPr>
                        <a:t>451</a:t>
                      </a:r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3601422"/>
                  </a:ext>
                </a:extLst>
              </a:tr>
              <a:tr h="55659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+mn-ea"/>
                          <a:ea typeface="+mn-ea"/>
                        </a:rPr>
                        <a:t>2018</a:t>
                      </a:r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>
                          <a:latin typeface="+mn-ea"/>
                          <a:ea typeface="+mn-ea"/>
                        </a:rPr>
                        <a:t>574</a:t>
                      </a:r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8564274"/>
                  </a:ext>
                </a:extLst>
              </a:tr>
              <a:tr h="55659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+mn-ea"/>
                          <a:ea typeface="+mn-ea"/>
                        </a:rPr>
                        <a:t>2019</a:t>
                      </a:r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>
                          <a:latin typeface="+mn-ea"/>
                          <a:ea typeface="+mn-ea"/>
                        </a:rPr>
                        <a:t>748</a:t>
                      </a:r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298465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0C0D753-49F3-4237-8C02-23966248E4FF}"/>
              </a:ext>
            </a:extLst>
          </p:cNvPr>
          <p:cNvSpPr txBox="1"/>
          <p:nvPr/>
        </p:nvSpPr>
        <p:spPr>
          <a:xfrm>
            <a:off x="3352801" y="4645967"/>
            <a:ext cx="1378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当社調べ</a:t>
            </a:r>
          </a:p>
        </p:txBody>
      </p:sp>
      <p:sp>
        <p:nvSpPr>
          <p:cNvPr id="15" name="コンテンツ プレースホルダー 14">
            <a:extLst>
              <a:ext uri="{FF2B5EF4-FFF2-40B4-BE49-F238E27FC236}">
                <a16:creationId xmlns:a16="http://schemas.microsoft.com/office/drawing/2014/main" id="{C8C47BEE-5931-4A11-B2E7-A980BDB3BC9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93971" y="1843940"/>
            <a:ext cx="5086538" cy="3311189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974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ja-JP" altLang="en-US"/>
              <a:t>ツアー概要</a:t>
            </a:r>
            <a:endParaRPr lang="ja-JP" altLang="en-US" dirty="0"/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04669450"/>
              </p:ext>
            </p:extLst>
          </p:nvPr>
        </p:nvGraphicFramePr>
        <p:xfrm>
          <a:off x="685800" y="1768490"/>
          <a:ext cx="10080000" cy="3600000"/>
        </p:xfrm>
        <a:graphic>
          <a:graphicData uri="http://schemas.openxmlformats.org/drawingml/2006/table">
            <a:tbl>
              <a:tblPr firstCol="1" bandRow="1">
                <a:tableStyleId>{93296810-A885-4BE3-A3E7-6D5BEEA58F35}</a:tableStyleId>
              </a:tblPr>
              <a:tblGrid>
                <a:gridCol w="2318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1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000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出発日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marL="82456" marR="8245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9</a:t>
                      </a:r>
                      <a:r>
                        <a:rPr kumimoji="1" lang="ja-JP" altLang="en-US" sz="2000" dirty="0"/>
                        <a:t>月</a:t>
                      </a:r>
                      <a:r>
                        <a:rPr kumimoji="1" lang="en-US" altLang="ja-JP" sz="2000" dirty="0"/>
                        <a:t>4</a:t>
                      </a:r>
                      <a:r>
                        <a:rPr kumimoji="1" lang="ja-JP" altLang="en-US" sz="2000" dirty="0"/>
                        <a:t>日～</a:t>
                      </a:r>
                      <a:r>
                        <a:rPr kumimoji="1" lang="en-US" altLang="ja-JP" sz="2000" dirty="0"/>
                        <a:t>12</a:t>
                      </a:r>
                      <a:r>
                        <a:rPr kumimoji="1" lang="ja-JP" altLang="en-US" sz="2000" dirty="0"/>
                        <a:t>月</a:t>
                      </a:r>
                      <a:r>
                        <a:rPr kumimoji="1" lang="en-US" altLang="ja-JP" sz="2000" dirty="0"/>
                        <a:t>18</a:t>
                      </a:r>
                      <a:r>
                        <a:rPr kumimoji="1" lang="ja-JP" altLang="en-US" sz="2000" dirty="0"/>
                        <a:t>日の毎週金曜日出発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marL="82456" marR="82456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00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航空会社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marL="82456" marR="8245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プリンス航空　エコノミークラス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marL="82456" marR="82456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00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ホテル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marL="82456" marR="8245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ゼイランホテル（</a:t>
                      </a:r>
                      <a:r>
                        <a:rPr kumimoji="1" lang="en-US" altLang="ja-JP" sz="2000" dirty="0"/>
                        <a:t>5</a:t>
                      </a:r>
                      <a:r>
                        <a:rPr kumimoji="1" lang="ja-JP" altLang="en-US" sz="2000" dirty="0"/>
                        <a:t>つ星）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marL="82456" marR="82456" anchor="ctr"/>
                </a:tc>
                <a:extLst>
                  <a:ext uri="{0D108BD9-81ED-4DB2-BD59-A6C34878D82A}">
                    <a16:rowId xmlns:a16="http://schemas.microsoft.com/office/drawing/2014/main" val="151479898"/>
                  </a:ext>
                </a:extLst>
              </a:tr>
              <a:tr h="60000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添乗員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marL="82456" marR="8245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同行なし（現地係員）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marL="82456" marR="82456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0000">
                <a:tc>
                  <a:txBody>
                    <a:bodyPr/>
                    <a:lstStyle/>
                    <a:p>
                      <a:pPr lvl="0"/>
                      <a:r>
                        <a:rPr kumimoji="1" lang="ja-JP" altLang="en-US" sz="2000"/>
                        <a:t>最小催行人数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marL="82456" marR="8245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名様より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marL="82456" marR="82456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000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料金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marL="82456" marR="8245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120,000</a:t>
                      </a:r>
                      <a:r>
                        <a:rPr kumimoji="1" lang="ja-JP" altLang="en-US" sz="2000" dirty="0"/>
                        <a:t>円～</a:t>
                      </a:r>
                      <a:r>
                        <a:rPr kumimoji="1" lang="en-US" altLang="ja-JP" sz="2000" dirty="0"/>
                        <a:t>180,000</a:t>
                      </a:r>
                      <a:r>
                        <a:rPr kumimoji="1" lang="ja-JP" altLang="en-US" sz="2000" dirty="0"/>
                        <a:t>円（税別）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marL="82456" marR="82456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9417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ja-JP" altLang="en-US"/>
              <a:t>ツアー日程表</a:t>
            </a:r>
            <a:endParaRPr lang="ja-JP" altLang="en-US" dirty="0"/>
          </a:p>
        </p:txBody>
      </p:sp>
      <p:graphicFrame>
        <p:nvGraphicFramePr>
          <p:cNvPr id="9" name="表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69282894"/>
              </p:ext>
            </p:extLst>
          </p:nvPr>
        </p:nvGraphicFramePr>
        <p:xfrm>
          <a:off x="685800" y="1768490"/>
          <a:ext cx="10238441" cy="356301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66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8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2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413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209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日</a:t>
                      </a:r>
                      <a:endParaRPr kumimoji="1" lang="ja-JP" altLang="en-US" sz="2000" b="1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行程</a:t>
                      </a:r>
                      <a:endParaRPr kumimoji="1" lang="ja-JP" altLang="en-US" sz="2000" b="1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食事</a:t>
                      </a:r>
                      <a:endParaRPr kumimoji="1" lang="ja-JP" altLang="en-US" sz="2000" b="1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宿泊</a:t>
                      </a:r>
                      <a:endParaRPr kumimoji="1" lang="ja-JP" altLang="en-US" sz="2000" b="1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1266948"/>
                  </a:ext>
                </a:extLst>
              </a:tr>
              <a:tr h="103363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dirty="0"/>
                        <a:t>1</a:t>
                      </a:r>
                      <a:r>
                        <a:rPr kumimoji="1" lang="ja-JP" altLang="en-US" sz="2000" dirty="0"/>
                        <a:t>日目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東京発（午前）</a:t>
                      </a:r>
                      <a:endParaRPr kumimoji="1" lang="en-US" altLang="ja-JP" sz="2000" dirty="0"/>
                    </a:p>
                    <a:p>
                      <a:pPr algn="l"/>
                      <a:r>
                        <a:rPr kumimoji="1" lang="ja-JP" altLang="en-US" sz="2000" dirty="0"/>
                        <a:t>香港着（午後）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昼：機内食</a:t>
                      </a:r>
                      <a:endParaRPr kumimoji="1" lang="en-US" altLang="ja-JP" sz="2000" dirty="0"/>
                    </a:p>
                    <a:p>
                      <a:pPr algn="l"/>
                      <a:r>
                        <a:rPr kumimoji="1" lang="ja-JP" altLang="en-US" sz="2000" dirty="0"/>
                        <a:t>夜：広東料理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香港泊</a:t>
                      </a:r>
                      <a:endParaRPr kumimoji="1" lang="en-US" altLang="ja-JP" sz="2000" dirty="0"/>
                    </a:p>
                    <a:p>
                      <a:pPr algn="l"/>
                      <a:r>
                        <a:rPr kumimoji="1" lang="ja-JP" altLang="en-US" sz="2000" dirty="0"/>
                        <a:t>（ゼイランホテル利用）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363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日目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終日：市内観光とショッピング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朝：中華粥</a:t>
                      </a:r>
                      <a:endParaRPr kumimoji="1" lang="en-US" altLang="ja-JP" sz="2000" dirty="0"/>
                    </a:p>
                    <a:p>
                      <a:pPr algn="l"/>
                      <a:r>
                        <a:rPr kumimoji="1" lang="ja-JP" altLang="en-US" sz="2000" dirty="0"/>
                        <a:t>昼：四川料理</a:t>
                      </a:r>
                      <a:endParaRPr kumimoji="1" lang="en-US" altLang="ja-JP" sz="2000" dirty="0"/>
                    </a:p>
                    <a:p>
                      <a:pPr algn="l"/>
                      <a:r>
                        <a:rPr kumimoji="1" lang="ja-JP" altLang="en-US" sz="2000" dirty="0"/>
                        <a:t>夜：北京料理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香港泊</a:t>
                      </a:r>
                      <a:endParaRPr kumimoji="1" lang="en-US" altLang="ja-JP" sz="20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/>
                        <a:t>（ゼイランホテル利用）</a:t>
                      </a:r>
                      <a:endParaRPr kumimoji="1" lang="en-US" altLang="ja-JP" sz="2000" b="0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363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日目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終日：市内観光とショッピング</a:t>
                      </a:r>
                      <a:endParaRPr kumimoji="1" lang="en-US" altLang="ja-JP" sz="2000" dirty="0"/>
                    </a:p>
                    <a:p>
                      <a:pPr algn="l"/>
                      <a:r>
                        <a:rPr kumimoji="1" lang="ja-JP" altLang="en-US" sz="2000" dirty="0"/>
                        <a:t>香港発（深夜）</a:t>
                      </a:r>
                      <a:endParaRPr kumimoji="1" lang="en-US" altLang="ja-JP" sz="2000" dirty="0"/>
                    </a:p>
                    <a:p>
                      <a:pPr algn="l"/>
                      <a:r>
                        <a:rPr kumimoji="1" lang="ja-JP" altLang="en-US" sz="2000" dirty="0"/>
                        <a:t>東京着後、解散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朝：バイキング</a:t>
                      </a:r>
                      <a:endParaRPr kumimoji="1" lang="en-US" altLang="ja-JP" sz="2000" dirty="0"/>
                    </a:p>
                    <a:p>
                      <a:pPr algn="l"/>
                      <a:r>
                        <a:rPr kumimoji="1" lang="ja-JP" altLang="en-US" sz="2000" dirty="0"/>
                        <a:t>昼：飲茶</a:t>
                      </a:r>
                      <a:endParaRPr kumimoji="1" lang="en-US" altLang="ja-JP" sz="2000" dirty="0"/>
                    </a:p>
                    <a:p>
                      <a:pPr algn="l"/>
                      <a:r>
                        <a:rPr kumimoji="1" lang="ja-JP" altLang="en-US" sz="2000" dirty="0"/>
                        <a:t>夜：上海料理</a:t>
                      </a:r>
                      <a:endParaRPr kumimoji="1" lang="ja-JP" altLang="en-US" sz="2000" b="0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2000" b="0" i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ホームベース 3"/>
          <p:cNvSpPr/>
          <p:nvPr/>
        </p:nvSpPr>
        <p:spPr>
          <a:xfrm flipH="1">
            <a:off x="7551225" y="725133"/>
            <a:ext cx="2315817" cy="765313"/>
          </a:xfrm>
          <a:prstGeom prst="homePlat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全日程食事付き！</a:t>
            </a:r>
          </a:p>
        </p:txBody>
      </p:sp>
    </p:spTree>
    <p:extLst>
      <p:ext uri="{BB962C8B-B14F-4D97-AF65-F5344CB8AC3E}">
        <p14:creationId xmlns:p14="http://schemas.microsoft.com/office/powerpoint/2010/main" val="832691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FOM</a:t>
            </a:r>
            <a:r>
              <a:rPr lang="ja-JP" altLang="en-US"/>
              <a:t>トラベルカフェのご案内</a:t>
            </a:r>
            <a:endParaRPr lang="ja-JP" altLang="en-US" dirty="0"/>
          </a:p>
        </p:txBody>
      </p:sp>
      <p:pic>
        <p:nvPicPr>
          <p:cNvPr id="10" name="map">
            <a:hlinkClick r:id="" action="ppaction://media"/>
            <a:extLst>
              <a:ext uri="{FF2B5EF4-FFF2-40B4-BE49-F238E27FC236}">
                <a16:creationId xmlns:a16="http://schemas.microsoft.com/office/drawing/2014/main" id="{4F788B65-C8AB-493C-88D8-4F5DB4610447}"/>
              </a:ext>
            </a:extLst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5800" y="1995487"/>
            <a:ext cx="5087938" cy="2867025"/>
          </a:xfrm>
        </p:spPr>
      </p:pic>
      <p:sp>
        <p:nvSpPr>
          <p:cNvPr id="3" name="テキスト ボックス 2"/>
          <p:cNvSpPr txBox="1"/>
          <p:nvPr/>
        </p:nvSpPr>
        <p:spPr>
          <a:xfrm>
            <a:off x="6418264" y="2459503"/>
            <a:ext cx="50863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+mj-ea"/>
                <a:ea typeface="+mj-ea"/>
              </a:rPr>
              <a:t>〒</a:t>
            </a:r>
            <a:r>
              <a:rPr kumimoji="1" lang="en-US" altLang="ja-JP" sz="2000" b="1" dirty="0">
                <a:latin typeface="+mj-ea"/>
                <a:ea typeface="+mj-ea"/>
              </a:rPr>
              <a:t>105-0022</a:t>
            </a:r>
          </a:p>
          <a:p>
            <a:r>
              <a:rPr kumimoji="1" lang="ja-JP" altLang="en-US" sz="2400" dirty="0">
                <a:latin typeface="+mj-ea"/>
                <a:ea typeface="+mj-ea"/>
              </a:rPr>
              <a:t>東京都港区海岸</a:t>
            </a:r>
            <a:r>
              <a:rPr kumimoji="1" lang="en-US" altLang="ja-JP" sz="2400" dirty="0">
                <a:latin typeface="+mj-ea"/>
                <a:ea typeface="+mj-ea"/>
              </a:rPr>
              <a:t>X-X-X</a:t>
            </a:r>
          </a:p>
          <a:p>
            <a:r>
              <a:rPr kumimoji="1" lang="ja-JP" altLang="en-US" sz="2400" dirty="0">
                <a:latin typeface="+mj-ea"/>
                <a:ea typeface="+mj-ea"/>
              </a:rPr>
              <a:t>竹芝タワー</a:t>
            </a:r>
            <a:r>
              <a:rPr kumimoji="1" lang="en-US" altLang="ja-JP" sz="2400" dirty="0">
                <a:latin typeface="+mj-ea"/>
                <a:ea typeface="+mj-ea"/>
              </a:rPr>
              <a:t>30F</a:t>
            </a:r>
          </a:p>
          <a:p>
            <a:endParaRPr kumimoji="1" lang="en-US" altLang="ja-JP" sz="2800" dirty="0">
              <a:latin typeface="+mj-ea"/>
              <a:ea typeface="+mj-ea"/>
            </a:endParaRPr>
          </a:p>
          <a:p>
            <a:r>
              <a:rPr kumimoji="1" lang="ja-JP" altLang="en-US" sz="2400" dirty="0">
                <a:latin typeface="+mj-ea"/>
                <a:ea typeface="+mj-ea"/>
              </a:rPr>
              <a:t>来店予約</a:t>
            </a:r>
          </a:p>
        </p:txBody>
      </p:sp>
    </p:spTree>
    <p:extLst>
      <p:ext uri="{BB962C8B-B14F-4D97-AF65-F5344CB8AC3E}">
        <p14:creationId xmlns:p14="http://schemas.microsoft.com/office/powerpoint/2010/main" val="399684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4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ギャラリー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293</TotalTime>
  <Words>298</Words>
  <Application>Microsoft Office PowerPoint</Application>
  <PresentationFormat>ワイド画面</PresentationFormat>
  <Paragraphs>81</Paragraphs>
  <Slides>7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游ゴシック</vt:lpstr>
      <vt:lpstr>游ゴシック Light</vt:lpstr>
      <vt:lpstr>Arial</vt:lpstr>
      <vt:lpstr>Century Gothic</vt:lpstr>
      <vt:lpstr>ギャラリー</vt:lpstr>
      <vt:lpstr>中華四大料理を堪能！ 香港贅沢ツアー</vt:lpstr>
      <vt:lpstr>ツアーの特長</vt:lpstr>
      <vt:lpstr>中華四大料理</vt:lpstr>
      <vt:lpstr>香港ツアー参加者の推移</vt:lpstr>
      <vt:lpstr>ツアー概要</vt:lpstr>
      <vt:lpstr>ツアー日程表</vt:lpstr>
      <vt:lpstr>FOMトラベルカフェのご案内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中華四大料理を堪能！ 香港贅沢ツアー</dc:title>
  <dcterms:created xsi:type="dcterms:W3CDTF">2020-07-27T09:29:14Z</dcterms:created>
  <dcterms:modified xsi:type="dcterms:W3CDTF">2020-09-08T01:51:48Z</dcterms:modified>
</cp:coreProperties>
</file>