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56" r:id="rId1"/>
  </p:sldMasterIdLst>
  <p:notesMasterIdLst>
    <p:notesMasterId r:id="rId12"/>
  </p:notesMasterIdLst>
  <p:sldIdLst>
    <p:sldId id="257" r:id="rId2"/>
    <p:sldId id="266" r:id="rId3"/>
    <p:sldId id="258" r:id="rId4"/>
    <p:sldId id="259" r:id="rId5"/>
    <p:sldId id="260" r:id="rId6"/>
    <p:sldId id="267" r:id="rId7"/>
    <p:sldId id="262" r:id="rId8"/>
    <p:sldId id="263" r:id="rId9"/>
    <p:sldId id="264" r:id="rId10"/>
    <p:sldId id="268" r:id="rId11"/>
  </p:sldIdLst>
  <p:sldSz cx="17610138" cy="9906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表紙" id="{D04AA20C-B466-4F2A-AC90-A3A776C3C98C}">
          <p14:sldIdLst>
            <p14:sldId id="257"/>
          </p14:sldIdLst>
        </p14:section>
        <p14:section name="ベーシックコース" id="{CA6102CA-07E2-4030-AE58-0124758ACB92}">
          <p14:sldIdLst>
            <p14:sldId id="266"/>
            <p14:sldId id="258"/>
            <p14:sldId id="259"/>
            <p14:sldId id="260"/>
          </p14:sldIdLst>
        </p14:section>
        <p14:section name="アレンジコース" id="{80101CD3-A5AE-42E5-B403-2C440C38F2D8}">
          <p14:sldIdLst>
            <p14:sldId id="267"/>
            <p14:sldId id="262"/>
            <p14:sldId id="263"/>
            <p14:sldId id="264"/>
            <p14:sldId id="268"/>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2" autoAdjust="0"/>
    <p:restoredTop sz="94660"/>
  </p:normalViewPr>
  <p:slideViewPr>
    <p:cSldViewPr snapToGrid="0">
      <p:cViewPr varScale="1">
        <p:scale>
          <a:sx n="50" d="100"/>
          <a:sy n="50" d="100"/>
        </p:scale>
        <p:origin x="426"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F66509C-4A9C-4ABD-BA76-C3A0B28EF92D}" type="datetimeFigureOut">
              <a:rPr kumimoji="1" lang="ja-JP" altLang="en-US" smtClean="0"/>
              <a:t>2020/8/19</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C9377EC-C0DE-4B8E-8A27-07D2D9B96331}" type="slidenum">
              <a:rPr kumimoji="1" lang="ja-JP" altLang="en-US" smtClean="0"/>
              <a:t>‹#›</a:t>
            </a:fld>
            <a:endParaRPr kumimoji="1" lang="ja-JP" altLang="en-US"/>
          </a:p>
        </p:txBody>
      </p:sp>
    </p:spTree>
    <p:extLst>
      <p:ext uri="{BB962C8B-B14F-4D97-AF65-F5344CB8AC3E}">
        <p14:creationId xmlns:p14="http://schemas.microsoft.com/office/powerpoint/2010/main" val="3389529669"/>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はじめての方向け</a:t>
            </a:r>
          </a:p>
        </p:txBody>
      </p:sp>
      <p:sp>
        <p:nvSpPr>
          <p:cNvPr id="4" name="スライド番号プレースホルダー 3"/>
          <p:cNvSpPr>
            <a:spLocks noGrp="1"/>
          </p:cNvSpPr>
          <p:nvPr>
            <p:ph type="sldNum" sz="quarter" idx="5"/>
          </p:nvPr>
        </p:nvSpPr>
        <p:spPr/>
        <p:txBody>
          <a:bodyPr/>
          <a:lstStyle/>
          <a:p>
            <a:fld id="{9C9377EC-C0DE-4B8E-8A27-07D2D9B96331}" type="slidenum">
              <a:rPr kumimoji="1" lang="ja-JP" altLang="en-US" smtClean="0"/>
              <a:t>3</a:t>
            </a:fld>
            <a:endParaRPr kumimoji="1" lang="ja-JP" altLang="en-US"/>
          </a:p>
        </p:txBody>
      </p:sp>
    </p:spTree>
    <p:extLst>
      <p:ext uri="{BB962C8B-B14F-4D97-AF65-F5344CB8AC3E}">
        <p14:creationId xmlns:p14="http://schemas.microsoft.com/office/powerpoint/2010/main" val="24617174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初級コース受講済みまたは同等レベルの方を対象とする</a:t>
            </a:r>
          </a:p>
        </p:txBody>
      </p:sp>
      <p:sp>
        <p:nvSpPr>
          <p:cNvPr id="4" name="スライド番号プレースホルダー 3"/>
          <p:cNvSpPr>
            <a:spLocks noGrp="1"/>
          </p:cNvSpPr>
          <p:nvPr>
            <p:ph type="sldNum" sz="quarter" idx="5"/>
          </p:nvPr>
        </p:nvSpPr>
        <p:spPr/>
        <p:txBody>
          <a:bodyPr/>
          <a:lstStyle/>
          <a:p>
            <a:fld id="{9C9377EC-C0DE-4B8E-8A27-07D2D9B96331}" type="slidenum">
              <a:rPr kumimoji="1" lang="ja-JP" altLang="en-US" smtClean="0"/>
              <a:t>4</a:t>
            </a:fld>
            <a:endParaRPr kumimoji="1" lang="ja-JP" altLang="en-US"/>
          </a:p>
        </p:txBody>
      </p:sp>
    </p:spTree>
    <p:extLst>
      <p:ext uri="{BB962C8B-B14F-4D97-AF65-F5344CB8AC3E}">
        <p14:creationId xmlns:p14="http://schemas.microsoft.com/office/powerpoint/2010/main" val="22601567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中級コース受講済みまたは同等レベルの方を対象とする</a:t>
            </a:r>
          </a:p>
        </p:txBody>
      </p:sp>
      <p:sp>
        <p:nvSpPr>
          <p:cNvPr id="4" name="スライド番号プレースホルダー 3"/>
          <p:cNvSpPr>
            <a:spLocks noGrp="1"/>
          </p:cNvSpPr>
          <p:nvPr>
            <p:ph type="sldNum" sz="quarter" idx="5"/>
          </p:nvPr>
        </p:nvSpPr>
        <p:spPr/>
        <p:txBody>
          <a:bodyPr/>
          <a:lstStyle/>
          <a:p>
            <a:fld id="{9C9377EC-C0DE-4B8E-8A27-07D2D9B96331}" type="slidenum">
              <a:rPr kumimoji="1" lang="ja-JP" altLang="en-US" smtClean="0"/>
              <a:t>5</a:t>
            </a:fld>
            <a:endParaRPr kumimoji="1" lang="ja-JP" altLang="en-US"/>
          </a:p>
        </p:txBody>
      </p:sp>
    </p:spTree>
    <p:extLst>
      <p:ext uri="{BB962C8B-B14F-4D97-AF65-F5344CB8AC3E}">
        <p14:creationId xmlns:p14="http://schemas.microsoft.com/office/powerpoint/2010/main" val="17383636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初級コース受講済みまたは同等レベル以上の方を対象とする</a:t>
            </a:r>
          </a:p>
        </p:txBody>
      </p:sp>
      <p:sp>
        <p:nvSpPr>
          <p:cNvPr id="4" name="スライド番号プレースホルダー 3"/>
          <p:cNvSpPr>
            <a:spLocks noGrp="1"/>
          </p:cNvSpPr>
          <p:nvPr>
            <p:ph type="sldNum" sz="quarter" idx="5"/>
          </p:nvPr>
        </p:nvSpPr>
        <p:spPr/>
        <p:txBody>
          <a:bodyPr/>
          <a:lstStyle/>
          <a:p>
            <a:fld id="{9C9377EC-C0DE-4B8E-8A27-07D2D9B96331}" type="slidenum">
              <a:rPr kumimoji="1" lang="ja-JP" altLang="en-US" smtClean="0"/>
              <a:t>7</a:t>
            </a:fld>
            <a:endParaRPr kumimoji="1" lang="ja-JP" altLang="en-US"/>
          </a:p>
        </p:txBody>
      </p:sp>
    </p:spTree>
    <p:extLst>
      <p:ext uri="{BB962C8B-B14F-4D97-AF65-F5344CB8AC3E}">
        <p14:creationId xmlns:p14="http://schemas.microsoft.com/office/powerpoint/2010/main" val="406587489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10" name="Group 9"/>
          <p:cNvGrpSpPr/>
          <p:nvPr/>
        </p:nvGrpSpPr>
        <p:grpSpPr>
          <a:xfrm>
            <a:off x="1" y="0"/>
            <a:ext cx="17605552" cy="9926549"/>
            <a:chOff x="0" y="0"/>
            <a:chExt cx="12188825" cy="6872226"/>
          </a:xfrm>
        </p:grpSpPr>
        <p:pic>
          <p:nvPicPr>
            <p:cNvPr id="9" name="Picture 8" descr="HD-PanelTitle-V.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l="2" r="47673"/>
            <a:stretch/>
          </p:blipFill>
          <p:spPr>
            <a:xfrm rot="5400000">
              <a:off x="5245268" y="530352"/>
              <a:ext cx="1673352" cy="612648"/>
            </a:xfrm>
            <a:prstGeom prst="rect">
              <a:avLst/>
            </a:prstGeom>
          </p:spPr>
        </p:pic>
        <p:pic>
          <p:nvPicPr>
            <p:cNvPr id="18" name="Picture 17"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r="48819"/>
            <a:stretch/>
          </p:blipFill>
          <p:spPr>
            <a:xfrm rot="5400000">
              <a:off x="5263556" y="5747514"/>
              <a:ext cx="1636776" cy="612648"/>
            </a:xfrm>
            <a:prstGeom prst="rect">
              <a:avLst/>
            </a:prstGeom>
          </p:spPr>
        </p:pic>
      </p:grpSp>
      <p:sp>
        <p:nvSpPr>
          <p:cNvPr id="2" name="Title 1"/>
          <p:cNvSpPr>
            <a:spLocks noGrp="1"/>
          </p:cNvSpPr>
          <p:nvPr>
            <p:ph type="ctrTitle"/>
          </p:nvPr>
        </p:nvSpPr>
        <p:spPr>
          <a:xfrm>
            <a:off x="3888903" y="2702746"/>
            <a:ext cx="9844560" cy="2189103"/>
          </a:xfrm>
        </p:spPr>
        <p:txBody>
          <a:bodyPr anchor="b">
            <a:noAutofit/>
          </a:bodyPr>
          <a:lstStyle>
            <a:lvl1pPr algn="ctr">
              <a:defRPr sz="7800">
                <a:effectLst/>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3888903" y="5283196"/>
            <a:ext cx="9844560" cy="1907825"/>
          </a:xfrm>
        </p:spPr>
        <p:txBody>
          <a:bodyPr anchor="t">
            <a:normAutofit/>
          </a:bodyPr>
          <a:lstStyle>
            <a:lvl1pPr marL="0" indent="0" algn="ctr">
              <a:buNone/>
              <a:defRPr sz="3033">
                <a:solidFill>
                  <a:schemeClr val="tx1"/>
                </a:solidFill>
              </a:defRPr>
            </a:lvl1pPr>
            <a:lvl2pPr marL="660380" indent="0" algn="ctr">
              <a:buNone/>
              <a:defRPr>
                <a:solidFill>
                  <a:schemeClr val="tx1">
                    <a:tint val="75000"/>
                  </a:schemeClr>
                </a:solidFill>
              </a:defRPr>
            </a:lvl2pPr>
            <a:lvl3pPr marL="1320759" indent="0" algn="ctr">
              <a:buNone/>
              <a:defRPr>
                <a:solidFill>
                  <a:schemeClr val="tx1">
                    <a:tint val="75000"/>
                  </a:schemeClr>
                </a:solidFill>
              </a:defRPr>
            </a:lvl3pPr>
            <a:lvl4pPr marL="1981139" indent="0" algn="ctr">
              <a:buNone/>
              <a:defRPr>
                <a:solidFill>
                  <a:schemeClr val="tx1">
                    <a:tint val="75000"/>
                  </a:schemeClr>
                </a:solidFill>
              </a:defRPr>
            </a:lvl4pPr>
            <a:lvl5pPr marL="2641519" indent="0" algn="ctr">
              <a:buNone/>
              <a:defRPr>
                <a:solidFill>
                  <a:schemeClr val="tx1">
                    <a:tint val="75000"/>
                  </a:schemeClr>
                </a:solidFill>
              </a:defRPr>
            </a:lvl5pPr>
            <a:lvl6pPr marL="3301898" indent="0" algn="ctr">
              <a:buNone/>
              <a:defRPr>
                <a:solidFill>
                  <a:schemeClr val="tx1">
                    <a:tint val="75000"/>
                  </a:schemeClr>
                </a:solidFill>
              </a:defRPr>
            </a:lvl6pPr>
            <a:lvl7pPr marL="3962278" indent="0" algn="ctr">
              <a:buNone/>
              <a:defRPr>
                <a:solidFill>
                  <a:schemeClr val="tx1">
                    <a:tint val="75000"/>
                  </a:schemeClr>
                </a:solidFill>
              </a:defRPr>
            </a:lvl7pPr>
            <a:lvl8pPr marL="4622658" indent="0" algn="ctr">
              <a:buNone/>
              <a:defRPr>
                <a:solidFill>
                  <a:schemeClr val="tx1">
                    <a:tint val="75000"/>
                  </a:schemeClr>
                </a:solidFill>
              </a:defRPr>
            </a:lvl8pPr>
            <a:lvl9pPr marL="5283037" indent="0" algn="ctr">
              <a:buNone/>
              <a:defRPr>
                <a:solidFill>
                  <a:schemeClr val="tx1">
                    <a:tint val="75000"/>
                  </a:schemeClr>
                </a:solidFill>
              </a:defRPr>
            </a:lvl9pPr>
          </a:lstStyle>
          <a:p>
            <a:r>
              <a:rPr lang="ja-JP" altLang="en-US"/>
              <a:t>マスター サブタイトルの書式設定</a:t>
            </a:r>
            <a:endParaRPr lang="en-US" dirty="0"/>
          </a:p>
        </p:txBody>
      </p:sp>
      <p:sp>
        <p:nvSpPr>
          <p:cNvPr id="4" name="Date Placeholder 3"/>
          <p:cNvSpPr>
            <a:spLocks noGrp="1"/>
          </p:cNvSpPr>
          <p:nvPr>
            <p:ph type="dt" sz="half" idx="10"/>
          </p:nvPr>
        </p:nvSpPr>
        <p:spPr>
          <a:xfrm>
            <a:off x="11530990" y="7276624"/>
            <a:ext cx="1296302" cy="403578"/>
          </a:xfrm>
        </p:spPr>
        <p:txBody>
          <a:bodyPr/>
          <a:lstStyle/>
          <a:p>
            <a:pPr defTabSz="571500"/>
            <a:fld id="{B6196820-44A0-452F-9508-74D10BC11B76}" type="datetime1">
              <a:rPr kumimoji="1" lang="ja-JP" altLang="en-US" smtClean="0"/>
              <a:t>2020/8/19</a:t>
            </a:fld>
            <a:endParaRPr kumimoji="1" lang="ja-JP" altLang="en-US"/>
          </a:p>
        </p:txBody>
      </p:sp>
      <p:sp>
        <p:nvSpPr>
          <p:cNvPr id="5" name="Footer Placeholder 4"/>
          <p:cNvSpPr>
            <a:spLocks noGrp="1"/>
          </p:cNvSpPr>
          <p:nvPr>
            <p:ph type="ftr" sz="quarter" idx="11"/>
          </p:nvPr>
        </p:nvSpPr>
        <p:spPr>
          <a:xfrm>
            <a:off x="3888902" y="7276624"/>
            <a:ext cx="7532024" cy="403578"/>
          </a:xfrm>
        </p:spPr>
        <p:txBody>
          <a:bodyPr/>
          <a:lstStyle/>
          <a:p>
            <a:pPr defTabSz="571500"/>
            <a:endParaRPr kumimoji="1" lang="ja-JP" altLang="en-US">
              <a:solidFill>
                <a:prstClr val="black">
                  <a:lumMod val="75000"/>
                  <a:lumOff val="25000"/>
                </a:prstClr>
              </a:solidFill>
            </a:endParaRPr>
          </a:p>
        </p:txBody>
      </p:sp>
      <p:sp>
        <p:nvSpPr>
          <p:cNvPr id="6" name="Slide Number Placeholder 5"/>
          <p:cNvSpPr>
            <a:spLocks noGrp="1"/>
          </p:cNvSpPr>
          <p:nvPr>
            <p:ph type="sldNum" sz="quarter" idx="12"/>
          </p:nvPr>
        </p:nvSpPr>
        <p:spPr>
          <a:xfrm>
            <a:off x="12937357" y="7276624"/>
            <a:ext cx="796106" cy="403578"/>
          </a:xfrm>
        </p:spPr>
        <p:txBody>
          <a:bodyPr/>
          <a:lstStyle/>
          <a:p>
            <a:pPr defTabSz="571500"/>
            <a:fld id="{23D719DC-C099-4F54-88CE-9680865506DC}" type="slidenum">
              <a:rPr kumimoji="1" lang="ja-JP" altLang="en-US" smtClean="0">
                <a:solidFill>
                  <a:prstClr val="black">
                    <a:lumMod val="75000"/>
                    <a:lumOff val="25000"/>
                  </a:prstClr>
                </a:solidFill>
              </a:rPr>
              <a:pPr defTabSz="571500"/>
              <a:t>‹#›</a:t>
            </a:fld>
            <a:endParaRPr kumimoji="1" lang="ja-JP" altLang="en-US">
              <a:solidFill>
                <a:prstClr val="black">
                  <a:lumMod val="75000"/>
                  <a:lumOff val="25000"/>
                </a:prstClr>
              </a:solidFill>
            </a:endParaRPr>
          </a:p>
        </p:txBody>
      </p:sp>
      <p:cxnSp>
        <p:nvCxnSpPr>
          <p:cNvPr id="15" name="Straight Connector 14"/>
          <p:cNvCxnSpPr/>
          <p:nvPr/>
        </p:nvCxnSpPr>
        <p:spPr>
          <a:xfrm>
            <a:off x="3888904" y="5087523"/>
            <a:ext cx="9844558" cy="0"/>
          </a:xfrm>
          <a:prstGeom prst="line">
            <a:avLst/>
          </a:prstGeom>
          <a:ln w="57150"/>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6211297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cxnSp>
        <p:nvCxnSpPr>
          <p:cNvPr id="7" name="Straight Connector 6"/>
          <p:cNvCxnSpPr/>
          <p:nvPr/>
        </p:nvCxnSpPr>
        <p:spPr>
          <a:xfrm>
            <a:off x="2016628" y="3497673"/>
            <a:ext cx="13587911"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pPr defTabSz="571500"/>
            <a:fld id="{C9FF0EF5-7EA5-4BD7-AD29-9A7B35D9334F}" type="datetime1">
              <a:rPr kumimoji="1" lang="ja-JP" altLang="en-US" smtClean="0">
                <a:solidFill>
                  <a:prstClr val="black"/>
                </a:solidFill>
              </a:rPr>
              <a:t>2020/8/19</a:t>
            </a:fld>
            <a:endParaRPr kumimoji="1" lang="ja-JP" altLang="en-US">
              <a:solidFill>
                <a:prstClr val="black"/>
              </a:solidFill>
            </a:endParaRPr>
          </a:p>
        </p:txBody>
      </p:sp>
      <p:sp>
        <p:nvSpPr>
          <p:cNvPr id="5" name="Footer Placeholder 4"/>
          <p:cNvSpPr>
            <a:spLocks noGrp="1"/>
          </p:cNvSpPr>
          <p:nvPr>
            <p:ph type="ftr" sz="quarter" idx="11"/>
          </p:nvPr>
        </p:nvSpPr>
        <p:spPr/>
        <p:txBody>
          <a:bodyPr/>
          <a:lstStyle/>
          <a:p>
            <a:pPr defTabSz="571500"/>
            <a:endParaRPr kumimoji="1" lang="ja-JP" altLang="en-US" dirty="0">
              <a:solidFill>
                <a:prstClr val="black"/>
              </a:solidFill>
            </a:endParaRPr>
          </a:p>
        </p:txBody>
      </p:sp>
      <p:sp>
        <p:nvSpPr>
          <p:cNvPr id="6" name="Slide Number Placeholder 5"/>
          <p:cNvSpPr>
            <a:spLocks noGrp="1"/>
          </p:cNvSpPr>
          <p:nvPr>
            <p:ph type="sldNum" sz="quarter" idx="12"/>
          </p:nvPr>
        </p:nvSpPr>
        <p:spPr/>
        <p:txBody>
          <a:bodyPr/>
          <a:lstStyle/>
          <a:p>
            <a:pPr defTabSz="571500"/>
            <a:fld id="{23D719DC-C099-4F54-88CE-9680865506DC}" type="slidenum">
              <a:rPr kumimoji="1" lang="ja-JP" altLang="en-US" smtClean="0">
                <a:solidFill>
                  <a:prstClr val="black"/>
                </a:solidFill>
              </a:rPr>
              <a:pPr defTabSz="571500"/>
              <a:t>‹#›</a:t>
            </a:fld>
            <a:endParaRPr kumimoji="1" lang="ja-JP" altLang="en-US" dirty="0">
              <a:solidFill>
                <a:prstClr val="black"/>
              </a:solidFill>
            </a:endParaRPr>
          </a:p>
        </p:txBody>
      </p:sp>
      <p:cxnSp>
        <p:nvCxnSpPr>
          <p:cNvPr id="8" name="直線コネクタ 7">
            <a:extLst>
              <a:ext uri="{FF2B5EF4-FFF2-40B4-BE49-F238E27FC236}">
                <a16:creationId xmlns:a16="http://schemas.microsoft.com/office/drawing/2014/main" id="{2D20C64E-9867-4FB7-9462-7D96CF349275}"/>
              </a:ext>
            </a:extLst>
          </p:cNvPr>
          <p:cNvCxnSpPr/>
          <p:nvPr userDrawn="1"/>
        </p:nvCxnSpPr>
        <p:spPr>
          <a:xfrm>
            <a:off x="1294184" y="9018750"/>
            <a:ext cx="15021771" cy="0"/>
          </a:xfrm>
          <a:prstGeom prst="line">
            <a:avLst/>
          </a:prstGeom>
          <a:ln w="28575">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9971512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2910568" y="2531542"/>
            <a:ext cx="11784418" cy="2632520"/>
          </a:xfrm>
        </p:spPr>
        <p:txBody>
          <a:bodyPr anchor="b">
            <a:normAutofit/>
          </a:bodyPr>
          <a:lstStyle>
            <a:lvl1pPr algn="ctr">
              <a:defRPr sz="8000" b="0" cap="none">
                <a:solidFill>
                  <a:schemeClr val="accent1">
                    <a:lumMod val="75000"/>
                  </a:schemeClr>
                </a:solidFill>
                <a:effectLst>
                  <a:outerShdw blurRad="38100" dist="38100" dir="2700000" algn="tl">
                    <a:srgbClr val="000000">
                      <a:alpha val="43137"/>
                    </a:srgbClr>
                  </a:outerShdw>
                </a:effectLst>
              </a:defRPr>
            </a:lvl1pPr>
          </a:lstStyle>
          <a:p>
            <a:r>
              <a:rPr lang="ja-JP" altLang="en-US" dirty="0"/>
              <a:t>マスター タイトルの書式設定</a:t>
            </a:r>
            <a:endParaRPr lang="en-US" dirty="0"/>
          </a:p>
        </p:txBody>
      </p:sp>
      <p:sp>
        <p:nvSpPr>
          <p:cNvPr id="3" name="Text Placeholder 2"/>
          <p:cNvSpPr>
            <a:spLocks noGrp="1"/>
          </p:cNvSpPr>
          <p:nvPr>
            <p:ph type="body" idx="1"/>
          </p:nvPr>
        </p:nvSpPr>
        <p:spPr>
          <a:xfrm>
            <a:off x="2910565" y="5555408"/>
            <a:ext cx="11784421" cy="1378790"/>
          </a:xfrm>
        </p:spPr>
        <p:txBody>
          <a:bodyPr anchor="t">
            <a:normAutofit/>
          </a:bodyPr>
          <a:lstStyle>
            <a:lvl1pPr marL="0" indent="0" algn="ctr">
              <a:buNone/>
              <a:defRPr sz="3467">
                <a:solidFill>
                  <a:schemeClr val="tx1"/>
                </a:solidFill>
              </a:defRPr>
            </a:lvl1pPr>
            <a:lvl2pPr marL="660380" indent="0">
              <a:buNone/>
              <a:defRPr sz="2600">
                <a:solidFill>
                  <a:schemeClr val="tx1">
                    <a:tint val="75000"/>
                  </a:schemeClr>
                </a:solidFill>
              </a:defRPr>
            </a:lvl2pPr>
            <a:lvl3pPr marL="1320759" indent="0">
              <a:buNone/>
              <a:defRPr sz="2311">
                <a:solidFill>
                  <a:schemeClr val="tx1">
                    <a:tint val="75000"/>
                  </a:schemeClr>
                </a:solidFill>
              </a:defRPr>
            </a:lvl3pPr>
            <a:lvl4pPr marL="1981139" indent="0">
              <a:buNone/>
              <a:defRPr sz="2022">
                <a:solidFill>
                  <a:schemeClr val="tx1">
                    <a:tint val="75000"/>
                  </a:schemeClr>
                </a:solidFill>
              </a:defRPr>
            </a:lvl4pPr>
            <a:lvl5pPr marL="2641519" indent="0">
              <a:buNone/>
              <a:defRPr sz="2022">
                <a:solidFill>
                  <a:schemeClr val="tx1">
                    <a:tint val="75000"/>
                  </a:schemeClr>
                </a:solidFill>
              </a:defRPr>
            </a:lvl5pPr>
            <a:lvl6pPr marL="3301898" indent="0">
              <a:buNone/>
              <a:defRPr sz="2022">
                <a:solidFill>
                  <a:schemeClr val="tx1">
                    <a:tint val="75000"/>
                  </a:schemeClr>
                </a:solidFill>
              </a:defRPr>
            </a:lvl6pPr>
            <a:lvl7pPr marL="3962278" indent="0">
              <a:buNone/>
              <a:defRPr sz="2022">
                <a:solidFill>
                  <a:schemeClr val="tx1">
                    <a:tint val="75000"/>
                  </a:schemeClr>
                </a:solidFill>
              </a:defRPr>
            </a:lvl7pPr>
            <a:lvl8pPr marL="4622658" indent="0">
              <a:buNone/>
              <a:defRPr sz="2022">
                <a:solidFill>
                  <a:schemeClr val="tx1">
                    <a:tint val="75000"/>
                  </a:schemeClr>
                </a:solidFill>
              </a:defRPr>
            </a:lvl8pPr>
            <a:lvl9pPr marL="5283037" indent="0">
              <a:buNone/>
              <a:defRPr sz="2022">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C5DDDC9C-E9BF-4793-8793-5B686F487C1A}" type="datetime1">
              <a:rPr kumimoji="1" lang="ja-JP" altLang="en-US" smtClean="0"/>
              <a:t>2020/8/19</a:t>
            </a:fld>
            <a:endParaRPr kumimoji="1" lang="ja-JP" altLang="en-US"/>
          </a:p>
        </p:txBody>
      </p:sp>
      <p:sp>
        <p:nvSpPr>
          <p:cNvPr id="5" name="Footer Placeholder 4"/>
          <p:cNvSpPr>
            <a:spLocks noGrp="1"/>
          </p:cNvSpPr>
          <p:nvPr>
            <p:ph type="ftr" sz="quarter" idx="11"/>
          </p:nvPr>
        </p:nvSpPr>
        <p:spPr/>
        <p:txBody>
          <a:bodyPr/>
          <a:lstStyle/>
          <a:p>
            <a:endParaRPr kumimoji="1" lang="ja-JP" altLang="en-US" dirty="0"/>
          </a:p>
        </p:txBody>
      </p:sp>
      <p:sp>
        <p:nvSpPr>
          <p:cNvPr id="6" name="Slide Number Placeholder 5"/>
          <p:cNvSpPr>
            <a:spLocks noGrp="1"/>
          </p:cNvSpPr>
          <p:nvPr>
            <p:ph type="sldNum" sz="quarter" idx="12"/>
          </p:nvPr>
        </p:nvSpPr>
        <p:spPr/>
        <p:txBody>
          <a:bodyPr/>
          <a:lstStyle/>
          <a:p>
            <a:fld id="{23D719DC-C099-4F54-88CE-9680865506DC}" type="slidenum">
              <a:rPr kumimoji="1" lang="ja-JP" altLang="en-US" smtClean="0"/>
              <a:pPr/>
              <a:t>‹#›</a:t>
            </a:fld>
            <a:endParaRPr kumimoji="1" lang="ja-JP" altLang="en-US" dirty="0"/>
          </a:p>
        </p:txBody>
      </p:sp>
      <p:cxnSp>
        <p:nvCxnSpPr>
          <p:cNvPr id="16" name="Straight Connector 15"/>
          <p:cNvCxnSpPr/>
          <p:nvPr/>
        </p:nvCxnSpPr>
        <p:spPr>
          <a:xfrm>
            <a:off x="2907179" y="5359734"/>
            <a:ext cx="11791195" cy="0"/>
          </a:xfrm>
          <a:prstGeom prst="line">
            <a:avLst/>
          </a:prstGeom>
          <a:ln w="57150"/>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9117224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2BE73D-52B3-4AB1-8866-3D9DBF13B517}" type="datetime1">
              <a:rPr kumimoji="1" lang="ja-JP" altLang="en-US" smtClean="0"/>
              <a:t>2020/8/19</a:t>
            </a:fld>
            <a:endParaRPr kumimoji="1" lang="ja-JP" altLang="en-US"/>
          </a:p>
        </p:txBody>
      </p:sp>
      <p:sp>
        <p:nvSpPr>
          <p:cNvPr id="3" name="Footer Placeholder 2"/>
          <p:cNvSpPr>
            <a:spLocks noGrp="1"/>
          </p:cNvSpPr>
          <p:nvPr>
            <p:ph type="ftr" sz="quarter" idx="11"/>
          </p:nvPr>
        </p:nvSpPr>
        <p:spPr/>
        <p:txBody>
          <a:bodyPr/>
          <a:lstStyle/>
          <a:p>
            <a:endParaRPr kumimoji="1" lang="ja-JP" altLang="en-US" dirty="0"/>
          </a:p>
        </p:txBody>
      </p:sp>
      <p:sp>
        <p:nvSpPr>
          <p:cNvPr id="4" name="Slide Number Placeholder 3"/>
          <p:cNvSpPr>
            <a:spLocks noGrp="1"/>
          </p:cNvSpPr>
          <p:nvPr>
            <p:ph type="sldNum" sz="quarter" idx="12"/>
          </p:nvPr>
        </p:nvSpPr>
        <p:spPr/>
        <p:txBody>
          <a:bodyPr/>
          <a:lstStyle/>
          <a:p>
            <a:fld id="{23D719DC-C099-4F54-88CE-9680865506DC}" type="slidenum">
              <a:rPr kumimoji="1" lang="ja-JP" altLang="en-US" smtClean="0"/>
              <a:pPr/>
              <a:t>‹#›</a:t>
            </a:fld>
            <a:endParaRPr kumimoji="1" lang="ja-JP" altLang="en-US" dirty="0"/>
          </a:p>
        </p:txBody>
      </p:sp>
    </p:spTree>
    <p:extLst>
      <p:ext uri="{BB962C8B-B14F-4D97-AF65-F5344CB8AC3E}">
        <p14:creationId xmlns:p14="http://schemas.microsoft.com/office/powerpoint/2010/main" val="32929546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1883305" y="1418635"/>
            <a:ext cx="5370940" cy="1981200"/>
          </a:xfrm>
          <a:solidFill>
            <a:schemeClr val="accent2">
              <a:lumMod val="75000"/>
            </a:schemeClr>
          </a:solidFill>
        </p:spPr>
        <p:txBody>
          <a:bodyPr anchor="ctr">
            <a:normAutofit/>
          </a:bodyPr>
          <a:lstStyle>
            <a:lvl1pPr algn="ctr">
              <a:defRPr sz="4800" b="0">
                <a:solidFill>
                  <a:schemeClr val="bg1"/>
                </a:solidFill>
              </a:defRPr>
            </a:lvl1pPr>
          </a:lstStyle>
          <a:p>
            <a:r>
              <a:rPr lang="ja-JP" altLang="en-US" dirty="0"/>
              <a:t>マスター タイトルの書式設定</a:t>
            </a:r>
            <a:endParaRPr lang="en-US" dirty="0"/>
          </a:p>
        </p:txBody>
      </p:sp>
      <p:sp>
        <p:nvSpPr>
          <p:cNvPr id="3" name="Content Placeholder 2"/>
          <p:cNvSpPr>
            <a:spLocks noGrp="1"/>
          </p:cNvSpPr>
          <p:nvPr>
            <p:ph idx="1"/>
          </p:nvPr>
        </p:nvSpPr>
        <p:spPr>
          <a:xfrm>
            <a:off x="7826730" y="1418635"/>
            <a:ext cx="7900103" cy="7068728"/>
          </a:xfrm>
        </p:spPr>
        <p:txBody>
          <a:bodyPr anchor="ctr">
            <a:normAutofit/>
          </a:bodyPr>
          <a:lstStyle>
            <a:lvl1pPr>
              <a:defRPr sz="3200"/>
            </a:lvl1pPr>
            <a:lvl2pPr>
              <a:defRPr sz="2800"/>
            </a:lvl2pPr>
            <a:lvl3pPr>
              <a:defRPr sz="2400"/>
            </a:lvl3pPr>
            <a:lvl4pPr>
              <a:defRPr sz="2000"/>
            </a:lvl4pPr>
            <a:lvl5pPr>
              <a:defRPr sz="2000"/>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5" name="Date Placeholder 4"/>
          <p:cNvSpPr>
            <a:spLocks noGrp="1"/>
          </p:cNvSpPr>
          <p:nvPr>
            <p:ph type="dt" sz="half" idx="10"/>
          </p:nvPr>
        </p:nvSpPr>
        <p:spPr/>
        <p:txBody>
          <a:bodyPr/>
          <a:lstStyle/>
          <a:p>
            <a:fld id="{43616CAF-5A0C-4B60-95DC-6D974478B015}" type="datetime1">
              <a:rPr kumimoji="1" lang="ja-JP" altLang="en-US" smtClean="0"/>
              <a:t>2020/8/19</a:t>
            </a:fld>
            <a:endParaRPr kumimoji="1" lang="ja-JP" altLang="en-US"/>
          </a:p>
        </p:txBody>
      </p:sp>
      <p:sp>
        <p:nvSpPr>
          <p:cNvPr id="6" name="Footer Placeholder 5"/>
          <p:cNvSpPr>
            <a:spLocks noGrp="1"/>
          </p:cNvSpPr>
          <p:nvPr>
            <p:ph type="ftr" sz="quarter" idx="11"/>
          </p:nvPr>
        </p:nvSpPr>
        <p:spPr/>
        <p:txBody>
          <a:bodyPr/>
          <a:lstStyle/>
          <a:p>
            <a:endParaRPr kumimoji="1" lang="ja-JP" altLang="en-US" dirty="0"/>
          </a:p>
        </p:txBody>
      </p:sp>
      <p:sp>
        <p:nvSpPr>
          <p:cNvPr id="7" name="Slide Number Placeholder 6"/>
          <p:cNvSpPr>
            <a:spLocks noGrp="1"/>
          </p:cNvSpPr>
          <p:nvPr>
            <p:ph type="sldNum" sz="quarter" idx="12"/>
          </p:nvPr>
        </p:nvSpPr>
        <p:spPr/>
        <p:txBody>
          <a:bodyPr/>
          <a:lstStyle/>
          <a:p>
            <a:fld id="{23D719DC-C099-4F54-88CE-9680865506DC}" type="slidenum">
              <a:rPr kumimoji="1" lang="ja-JP" altLang="en-US" smtClean="0"/>
              <a:pPr/>
              <a:t>‹#›</a:t>
            </a:fld>
            <a:endParaRPr kumimoji="1" lang="ja-JP" altLang="en-US" dirty="0"/>
          </a:p>
        </p:txBody>
      </p:sp>
      <p:sp>
        <p:nvSpPr>
          <p:cNvPr id="8" name="図プレースホルダー 7">
            <a:extLst>
              <a:ext uri="{FF2B5EF4-FFF2-40B4-BE49-F238E27FC236}">
                <a16:creationId xmlns:a16="http://schemas.microsoft.com/office/drawing/2014/main" id="{DC69D0DA-17F9-4075-A5A9-81BEAE8F7F5C}"/>
              </a:ext>
            </a:extLst>
          </p:cNvPr>
          <p:cNvSpPr>
            <a:spLocks noGrp="1"/>
          </p:cNvSpPr>
          <p:nvPr>
            <p:ph type="pic" sz="quarter" idx="14"/>
          </p:nvPr>
        </p:nvSpPr>
        <p:spPr>
          <a:xfrm>
            <a:off x="1871079" y="4191587"/>
            <a:ext cx="5370512" cy="3638550"/>
          </a:xfrm>
        </p:spPr>
        <p:txBody>
          <a:bodyPr/>
          <a:lstStyle/>
          <a:p>
            <a:endParaRPr kumimoji="1" lang="ja-JP" altLang="en-US"/>
          </a:p>
        </p:txBody>
      </p:sp>
    </p:spTree>
    <p:extLst>
      <p:ext uri="{BB962C8B-B14F-4D97-AF65-F5344CB8AC3E}">
        <p14:creationId xmlns:p14="http://schemas.microsoft.com/office/powerpoint/2010/main" val="351754424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3.xml"/><Relationship Id="rId7"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 y="1"/>
            <a:ext cx="17605552" cy="9903422"/>
            <a:chOff x="0" y="0"/>
            <a:chExt cx="12188825" cy="6856215"/>
          </a:xfrm>
        </p:grpSpPr>
        <p:pic>
          <p:nvPicPr>
            <p:cNvPr id="8" name="Picture 7" descr="HD-PanelContent-V.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8">
              <a:extLst>
                <a:ext uri="{28A0092B-C50C-407E-A947-70E740481C1C}">
                  <a14:useLocalDpi xmlns:a14="http://schemas.microsoft.com/office/drawing/2010/main" val="0"/>
                </a:ext>
              </a:extLst>
            </a:blip>
            <a:srcRect r="5093"/>
            <a:stretch/>
          </p:blipFill>
          <p:spPr>
            <a:xfrm rot="5400000">
              <a:off x="5706471" y="76265"/>
              <a:ext cx="758952" cy="606425"/>
            </a:xfrm>
            <a:prstGeom prst="rect">
              <a:avLst/>
            </a:prstGeom>
          </p:spPr>
        </p:pic>
        <p:pic>
          <p:nvPicPr>
            <p:cNvPr id="11" name="Picture 10" descr="HDRibbonContent-UniformTrim.png"/>
            <p:cNvPicPr>
              <a:picLocks noChangeAspect="1"/>
            </p:cNvPicPr>
            <p:nvPr/>
          </p:nvPicPr>
          <p:blipFill rotWithShape="1">
            <a:blip r:embed="rId8">
              <a:extLst>
                <a:ext uri="{28A0092B-C50C-407E-A947-70E740481C1C}">
                  <a14:useLocalDpi xmlns:a14="http://schemas.microsoft.com/office/drawing/2010/main" val="0"/>
                </a:ext>
              </a:extLst>
            </a:blip>
            <a:srcRect r="5093"/>
            <a:stretch/>
          </p:blipFill>
          <p:spPr>
            <a:xfrm rot="5400000">
              <a:off x="5706470" y="6173526"/>
              <a:ext cx="758952" cy="606425"/>
            </a:xfrm>
            <a:prstGeom prst="rect">
              <a:avLst/>
            </a:prstGeom>
          </p:spPr>
        </p:pic>
      </p:grpSp>
      <p:sp>
        <p:nvSpPr>
          <p:cNvPr id="2" name="Title Placeholder 1"/>
          <p:cNvSpPr>
            <a:spLocks noGrp="1"/>
          </p:cNvSpPr>
          <p:nvPr>
            <p:ph type="title"/>
          </p:nvPr>
        </p:nvSpPr>
        <p:spPr>
          <a:xfrm>
            <a:off x="1871080" y="1418636"/>
            <a:ext cx="13867978" cy="1883363"/>
          </a:xfrm>
          <a:prstGeom prst="rect">
            <a:avLst/>
          </a:prstGeom>
          <a:effectLst/>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1871079" y="3693346"/>
            <a:ext cx="13867978" cy="4794019"/>
          </a:xfrm>
          <a:prstGeom prst="rect">
            <a:avLst/>
          </a:prstGeom>
        </p:spPr>
        <p:txBody>
          <a:bodyPr vert="horz" lIns="91440" tIns="45720" rIns="91440" bIns="45720" rtlCol="0" anchor="t">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12533792" y="8621889"/>
            <a:ext cx="2311331" cy="403578"/>
          </a:xfrm>
          <a:prstGeom prst="rect">
            <a:avLst/>
          </a:prstGeom>
        </p:spPr>
        <p:txBody>
          <a:bodyPr vert="horz" lIns="91440" tIns="45720" rIns="91440" bIns="45720" rtlCol="0" anchor="ctr"/>
          <a:lstStyle>
            <a:lvl1pPr algn="r">
              <a:defRPr sz="1444" b="0" i="0">
                <a:solidFill>
                  <a:schemeClr val="tx1"/>
                </a:solidFill>
                <a:effectLst/>
                <a:latin typeface="+mn-lt"/>
              </a:defRPr>
            </a:lvl1pPr>
          </a:lstStyle>
          <a:p>
            <a:fld id="{2EBE0AB5-B299-4870-BEB7-91C790BDCAAE}" type="datetime1">
              <a:rPr kumimoji="1" lang="ja-JP" altLang="en-US" smtClean="0"/>
              <a:t>2020/8/19</a:t>
            </a:fld>
            <a:endParaRPr kumimoji="1" lang="ja-JP" altLang="en-US"/>
          </a:p>
        </p:txBody>
      </p:sp>
      <p:sp>
        <p:nvSpPr>
          <p:cNvPr id="5" name="Footer Placeholder 4"/>
          <p:cNvSpPr>
            <a:spLocks noGrp="1"/>
          </p:cNvSpPr>
          <p:nvPr>
            <p:ph type="ftr" sz="quarter" idx="3"/>
          </p:nvPr>
        </p:nvSpPr>
        <p:spPr>
          <a:xfrm>
            <a:off x="1871079" y="8621889"/>
            <a:ext cx="10552650" cy="403578"/>
          </a:xfrm>
          <a:prstGeom prst="rect">
            <a:avLst/>
          </a:prstGeom>
        </p:spPr>
        <p:txBody>
          <a:bodyPr vert="horz" lIns="91440" tIns="45720" rIns="91440" bIns="45720" rtlCol="0" anchor="ctr"/>
          <a:lstStyle>
            <a:lvl1pPr algn="l">
              <a:defRPr sz="1444" b="0" i="0">
                <a:solidFill>
                  <a:schemeClr val="tx1"/>
                </a:solidFill>
                <a:effectLst/>
                <a:latin typeface="+mn-lt"/>
              </a:defRPr>
            </a:lvl1pPr>
          </a:lstStyle>
          <a:p>
            <a:endParaRPr kumimoji="1" lang="ja-JP" altLang="en-US" dirty="0"/>
          </a:p>
        </p:txBody>
      </p:sp>
      <p:sp>
        <p:nvSpPr>
          <p:cNvPr id="6" name="Slide Number Placeholder 5"/>
          <p:cNvSpPr>
            <a:spLocks noGrp="1"/>
          </p:cNvSpPr>
          <p:nvPr>
            <p:ph type="sldNum" sz="quarter" idx="4"/>
          </p:nvPr>
        </p:nvSpPr>
        <p:spPr>
          <a:xfrm>
            <a:off x="14955187" y="8621889"/>
            <a:ext cx="783872" cy="403578"/>
          </a:xfrm>
          <a:prstGeom prst="rect">
            <a:avLst/>
          </a:prstGeom>
        </p:spPr>
        <p:txBody>
          <a:bodyPr vert="horz" lIns="91440" tIns="45720" rIns="91440" bIns="45720" rtlCol="0" anchor="ctr"/>
          <a:lstStyle>
            <a:lvl1pPr algn="r">
              <a:defRPr sz="2800" b="0" i="0">
                <a:solidFill>
                  <a:schemeClr val="tx1"/>
                </a:solidFill>
                <a:effectLst/>
                <a:latin typeface="+mn-lt"/>
              </a:defRPr>
            </a:lvl1pPr>
          </a:lstStyle>
          <a:p>
            <a:fld id="{23D719DC-C099-4F54-88CE-9680865506DC}" type="slidenum">
              <a:rPr kumimoji="1" lang="ja-JP" altLang="en-US" smtClean="0"/>
              <a:pPr/>
              <a:t>‹#›</a:t>
            </a:fld>
            <a:endParaRPr kumimoji="1" lang="ja-JP" altLang="en-US" dirty="0"/>
          </a:p>
        </p:txBody>
      </p:sp>
    </p:spTree>
    <p:extLst>
      <p:ext uri="{BB962C8B-B14F-4D97-AF65-F5344CB8AC3E}">
        <p14:creationId xmlns:p14="http://schemas.microsoft.com/office/powerpoint/2010/main" val="4068841933"/>
      </p:ext>
    </p:extLst>
  </p:cSld>
  <p:clrMap bg1="lt1" tx1="dk1" bg2="lt2" tx2="dk2" accent1="accent1" accent2="accent2" accent3="accent3" accent4="accent4" accent5="accent5" accent6="accent6" hlink="hlink" folHlink="folHlink"/>
  <p:sldLayoutIdLst>
    <p:sldLayoutId id="2147483857" r:id="rId1"/>
    <p:sldLayoutId id="2147483858" r:id="rId2"/>
    <p:sldLayoutId id="2147483859" r:id="rId3"/>
    <p:sldLayoutId id="2147483863" r:id="rId4"/>
    <p:sldLayoutId id="2147483864" r:id="rId5"/>
  </p:sldLayoutIdLst>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hf sldNum="0" hdr="0" ftr="0" dt="0"/>
  <p:txStyles>
    <p:titleStyle>
      <a:lvl1pPr algn="ctr" defTabSz="660380" rtl="0" eaLnBrk="1" latinLnBrk="0" hangingPunct="1">
        <a:spcBef>
          <a:spcPct val="0"/>
        </a:spcBef>
        <a:buNone/>
        <a:defRPr kumimoji="1" sz="6355" kern="1200" cap="none">
          <a:ln w="3175" cmpd="sng">
            <a:noFill/>
          </a:ln>
          <a:solidFill>
            <a:schemeClr val="tx1">
              <a:lumMod val="85000"/>
              <a:lumOff val="15000"/>
            </a:schemeClr>
          </a:solidFill>
          <a:effectLst/>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412737" indent="-412737" algn="l" defTabSz="660380" rtl="0" eaLnBrk="1" latinLnBrk="0" hangingPunct="1">
        <a:spcBef>
          <a:spcPct val="20000"/>
        </a:spcBef>
        <a:spcAft>
          <a:spcPts val="867"/>
        </a:spcAft>
        <a:buClr>
          <a:schemeClr val="accent1"/>
        </a:buClr>
        <a:buSzPct val="115000"/>
        <a:buFont typeface="Arial"/>
        <a:buChar char="•"/>
        <a:defRPr kumimoji="1" sz="3467" kern="1200" cap="none">
          <a:solidFill>
            <a:schemeClr val="tx1">
              <a:lumMod val="85000"/>
              <a:lumOff val="15000"/>
            </a:schemeClr>
          </a:solidFill>
          <a:effectLst/>
          <a:latin typeface="+mn-lt"/>
          <a:ea typeface="+mn-ea"/>
          <a:cs typeface="+mn-cs"/>
        </a:defRPr>
      </a:lvl1pPr>
      <a:lvl2pPr marL="1073117" indent="-412737" algn="l" defTabSz="660380" rtl="0" eaLnBrk="1" latinLnBrk="0" hangingPunct="1">
        <a:spcBef>
          <a:spcPct val="20000"/>
        </a:spcBef>
        <a:spcAft>
          <a:spcPts val="867"/>
        </a:spcAft>
        <a:buClr>
          <a:schemeClr val="accent1"/>
        </a:buClr>
        <a:buSzPct val="115000"/>
        <a:buFont typeface="Arial"/>
        <a:buChar char="•"/>
        <a:defRPr kumimoji="1" sz="2889" kern="1200" cap="none">
          <a:solidFill>
            <a:schemeClr val="tx1">
              <a:lumMod val="85000"/>
              <a:lumOff val="15000"/>
            </a:schemeClr>
          </a:solidFill>
          <a:effectLst/>
          <a:latin typeface="+mn-lt"/>
          <a:ea typeface="+mn-ea"/>
          <a:cs typeface="+mn-cs"/>
        </a:defRPr>
      </a:lvl2pPr>
      <a:lvl3pPr marL="1733497" indent="-412737" algn="l" defTabSz="660380" rtl="0" eaLnBrk="1" latinLnBrk="0" hangingPunct="1">
        <a:spcBef>
          <a:spcPct val="20000"/>
        </a:spcBef>
        <a:spcAft>
          <a:spcPts val="867"/>
        </a:spcAft>
        <a:buClr>
          <a:schemeClr val="accent1"/>
        </a:buClr>
        <a:buSzPct val="115000"/>
        <a:buFont typeface="Arial"/>
        <a:buChar char="•"/>
        <a:defRPr kumimoji="1" sz="2600" kern="1200" cap="none">
          <a:solidFill>
            <a:schemeClr val="tx1">
              <a:lumMod val="85000"/>
              <a:lumOff val="15000"/>
            </a:schemeClr>
          </a:solidFill>
          <a:effectLst/>
          <a:latin typeface="+mn-lt"/>
          <a:ea typeface="+mn-ea"/>
          <a:cs typeface="+mn-cs"/>
        </a:defRPr>
      </a:lvl3pPr>
      <a:lvl4pPr marL="2228781" indent="-247642" algn="l" defTabSz="660380" rtl="0" eaLnBrk="1" latinLnBrk="0" hangingPunct="1">
        <a:spcBef>
          <a:spcPct val="20000"/>
        </a:spcBef>
        <a:spcAft>
          <a:spcPts val="867"/>
        </a:spcAft>
        <a:buClr>
          <a:schemeClr val="accent1"/>
        </a:buClr>
        <a:buSzPct val="115000"/>
        <a:buFont typeface="Arial"/>
        <a:buChar char="•"/>
        <a:defRPr kumimoji="1" sz="2311" kern="1200" cap="none">
          <a:solidFill>
            <a:schemeClr val="tx1">
              <a:lumMod val="85000"/>
              <a:lumOff val="15000"/>
            </a:schemeClr>
          </a:solidFill>
          <a:effectLst/>
          <a:latin typeface="+mn-lt"/>
          <a:ea typeface="+mn-ea"/>
          <a:cs typeface="+mn-cs"/>
        </a:defRPr>
      </a:lvl4pPr>
      <a:lvl5pPr marL="2889161" indent="-247642" algn="l" defTabSz="660380" rtl="0" eaLnBrk="1" latinLnBrk="0" hangingPunct="1">
        <a:spcBef>
          <a:spcPct val="20000"/>
        </a:spcBef>
        <a:spcAft>
          <a:spcPts val="867"/>
        </a:spcAft>
        <a:buClr>
          <a:schemeClr val="accent1"/>
        </a:buClr>
        <a:buSzPct val="115000"/>
        <a:buFont typeface="Arial"/>
        <a:buChar char="•"/>
        <a:defRPr kumimoji="1" sz="2022" kern="1200" cap="none">
          <a:solidFill>
            <a:schemeClr val="tx1">
              <a:lumMod val="85000"/>
              <a:lumOff val="15000"/>
            </a:schemeClr>
          </a:solidFill>
          <a:effectLst/>
          <a:latin typeface="+mn-lt"/>
          <a:ea typeface="+mn-ea"/>
          <a:cs typeface="+mn-cs"/>
        </a:defRPr>
      </a:lvl5pPr>
      <a:lvl6pPr marL="3632088" indent="-330190" algn="l" defTabSz="660380" rtl="0" eaLnBrk="1" latinLnBrk="0" hangingPunct="1">
        <a:spcBef>
          <a:spcPct val="20000"/>
        </a:spcBef>
        <a:spcAft>
          <a:spcPts val="867"/>
        </a:spcAft>
        <a:buClr>
          <a:schemeClr val="accent1"/>
        </a:buClr>
        <a:buSzPct val="115000"/>
        <a:buFont typeface="Arial"/>
        <a:buChar char="•"/>
        <a:defRPr kumimoji="1" sz="2022" kern="1200" cap="none">
          <a:solidFill>
            <a:schemeClr val="tx1">
              <a:lumMod val="85000"/>
              <a:lumOff val="15000"/>
            </a:schemeClr>
          </a:solidFill>
          <a:effectLst/>
          <a:latin typeface="+mn-lt"/>
          <a:ea typeface="+mn-ea"/>
          <a:cs typeface="+mn-cs"/>
        </a:defRPr>
      </a:lvl6pPr>
      <a:lvl7pPr marL="4292468" indent="-330190" algn="l" defTabSz="660380" rtl="0" eaLnBrk="1" latinLnBrk="0" hangingPunct="1">
        <a:spcBef>
          <a:spcPct val="20000"/>
        </a:spcBef>
        <a:spcAft>
          <a:spcPts val="867"/>
        </a:spcAft>
        <a:buClr>
          <a:schemeClr val="accent1"/>
        </a:buClr>
        <a:buSzPct val="115000"/>
        <a:buFont typeface="Arial"/>
        <a:buChar char="•"/>
        <a:defRPr kumimoji="1" sz="2022" kern="1200" cap="none">
          <a:solidFill>
            <a:schemeClr val="tx1">
              <a:lumMod val="85000"/>
              <a:lumOff val="15000"/>
            </a:schemeClr>
          </a:solidFill>
          <a:effectLst/>
          <a:latin typeface="+mn-lt"/>
          <a:ea typeface="+mn-ea"/>
          <a:cs typeface="+mn-cs"/>
        </a:defRPr>
      </a:lvl7pPr>
      <a:lvl8pPr marL="4952848" indent="-330190" algn="l" defTabSz="660380" rtl="0" eaLnBrk="1" latinLnBrk="0" hangingPunct="1">
        <a:spcBef>
          <a:spcPct val="20000"/>
        </a:spcBef>
        <a:spcAft>
          <a:spcPts val="867"/>
        </a:spcAft>
        <a:buClr>
          <a:schemeClr val="accent1"/>
        </a:buClr>
        <a:buSzPct val="115000"/>
        <a:buFont typeface="Arial"/>
        <a:buChar char="•"/>
        <a:defRPr kumimoji="1" sz="2022" kern="1200" cap="none">
          <a:solidFill>
            <a:schemeClr val="tx1">
              <a:lumMod val="85000"/>
              <a:lumOff val="15000"/>
            </a:schemeClr>
          </a:solidFill>
          <a:effectLst/>
          <a:latin typeface="+mn-lt"/>
          <a:ea typeface="+mn-ea"/>
          <a:cs typeface="+mn-cs"/>
        </a:defRPr>
      </a:lvl8pPr>
      <a:lvl9pPr marL="5613227" indent="-330190" algn="l" defTabSz="660380" rtl="0" eaLnBrk="1" latinLnBrk="0" hangingPunct="1">
        <a:spcBef>
          <a:spcPct val="20000"/>
        </a:spcBef>
        <a:spcAft>
          <a:spcPts val="867"/>
        </a:spcAft>
        <a:buClr>
          <a:schemeClr val="accent1"/>
        </a:buClr>
        <a:buSzPct val="115000"/>
        <a:buFont typeface="Arial"/>
        <a:buChar char="•"/>
        <a:defRPr kumimoji="1" sz="2022" kern="1200" cap="none">
          <a:solidFill>
            <a:schemeClr val="tx1">
              <a:lumMod val="85000"/>
              <a:lumOff val="15000"/>
            </a:schemeClr>
          </a:solidFill>
          <a:effectLst/>
          <a:latin typeface="+mn-lt"/>
          <a:ea typeface="+mn-ea"/>
          <a:cs typeface="+mn-cs"/>
        </a:defRPr>
      </a:lvl9pPr>
    </p:bodyStyle>
    <p:otherStyle>
      <a:defPPr>
        <a:defRPr lang="en-US"/>
      </a:defPPr>
      <a:lvl1pPr marL="0" algn="l" defTabSz="660380" rtl="0" eaLnBrk="1" latinLnBrk="0" hangingPunct="1">
        <a:defRPr kumimoji="1" sz="2600" kern="1200">
          <a:solidFill>
            <a:schemeClr val="tx1"/>
          </a:solidFill>
          <a:latin typeface="+mn-lt"/>
          <a:ea typeface="+mn-ea"/>
          <a:cs typeface="+mn-cs"/>
        </a:defRPr>
      </a:lvl1pPr>
      <a:lvl2pPr marL="660380" algn="l" defTabSz="660380" rtl="0" eaLnBrk="1" latinLnBrk="0" hangingPunct="1">
        <a:defRPr kumimoji="1" sz="2600" kern="1200">
          <a:solidFill>
            <a:schemeClr val="tx1"/>
          </a:solidFill>
          <a:latin typeface="+mn-lt"/>
          <a:ea typeface="+mn-ea"/>
          <a:cs typeface="+mn-cs"/>
        </a:defRPr>
      </a:lvl2pPr>
      <a:lvl3pPr marL="1320759" algn="l" defTabSz="660380" rtl="0" eaLnBrk="1" latinLnBrk="0" hangingPunct="1">
        <a:defRPr kumimoji="1" sz="2600" kern="1200">
          <a:solidFill>
            <a:schemeClr val="tx1"/>
          </a:solidFill>
          <a:latin typeface="+mn-lt"/>
          <a:ea typeface="+mn-ea"/>
          <a:cs typeface="+mn-cs"/>
        </a:defRPr>
      </a:lvl3pPr>
      <a:lvl4pPr marL="1981139" algn="l" defTabSz="660380" rtl="0" eaLnBrk="1" latinLnBrk="0" hangingPunct="1">
        <a:defRPr kumimoji="1" sz="2600" kern="1200">
          <a:solidFill>
            <a:schemeClr val="tx1"/>
          </a:solidFill>
          <a:latin typeface="+mn-lt"/>
          <a:ea typeface="+mn-ea"/>
          <a:cs typeface="+mn-cs"/>
        </a:defRPr>
      </a:lvl4pPr>
      <a:lvl5pPr marL="2641519" algn="l" defTabSz="660380" rtl="0" eaLnBrk="1" latinLnBrk="0" hangingPunct="1">
        <a:defRPr kumimoji="1" sz="2600" kern="1200">
          <a:solidFill>
            <a:schemeClr val="tx1"/>
          </a:solidFill>
          <a:latin typeface="+mn-lt"/>
          <a:ea typeface="+mn-ea"/>
          <a:cs typeface="+mn-cs"/>
        </a:defRPr>
      </a:lvl5pPr>
      <a:lvl6pPr marL="3301898" algn="l" defTabSz="660380" rtl="0" eaLnBrk="1" latinLnBrk="0" hangingPunct="1">
        <a:defRPr kumimoji="1" sz="2600" kern="1200">
          <a:solidFill>
            <a:schemeClr val="tx1"/>
          </a:solidFill>
          <a:latin typeface="+mn-lt"/>
          <a:ea typeface="+mn-ea"/>
          <a:cs typeface="+mn-cs"/>
        </a:defRPr>
      </a:lvl6pPr>
      <a:lvl7pPr marL="3962278" algn="l" defTabSz="660380" rtl="0" eaLnBrk="1" latinLnBrk="0" hangingPunct="1">
        <a:defRPr kumimoji="1" sz="2600" kern="1200">
          <a:solidFill>
            <a:schemeClr val="tx1"/>
          </a:solidFill>
          <a:latin typeface="+mn-lt"/>
          <a:ea typeface="+mn-ea"/>
          <a:cs typeface="+mn-cs"/>
        </a:defRPr>
      </a:lvl7pPr>
      <a:lvl8pPr marL="4622658" algn="l" defTabSz="660380" rtl="0" eaLnBrk="1" latinLnBrk="0" hangingPunct="1">
        <a:defRPr kumimoji="1" sz="2600" kern="1200">
          <a:solidFill>
            <a:schemeClr val="tx1"/>
          </a:solidFill>
          <a:latin typeface="+mn-lt"/>
          <a:ea typeface="+mn-ea"/>
          <a:cs typeface="+mn-cs"/>
        </a:defRPr>
      </a:lvl8pPr>
      <a:lvl9pPr marL="5283037" algn="l" defTabSz="660380" rtl="0" eaLnBrk="1" latinLnBrk="0" hangingPunct="1">
        <a:defRPr kumimoji="1" sz="2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ja-JP" altLang="en-US" sz="6800" dirty="0">
                <a:solidFill>
                  <a:schemeClr val="accent1">
                    <a:lumMod val="50000"/>
                  </a:schemeClr>
                </a:solidFill>
                <a:effectLst>
                  <a:outerShdw blurRad="38100" dist="38100" dir="2700000" algn="tl">
                    <a:srgbClr val="000000">
                      <a:alpha val="43137"/>
                    </a:srgbClr>
                  </a:outerShdw>
                </a:effectLst>
              </a:rPr>
              <a:t>手作りパン教室</a:t>
            </a:r>
            <a:br>
              <a:rPr lang="en-US" altLang="ja-JP" sz="6800" dirty="0">
                <a:solidFill>
                  <a:schemeClr val="accent1">
                    <a:lumMod val="50000"/>
                  </a:schemeClr>
                </a:solidFill>
                <a:effectLst>
                  <a:outerShdw blurRad="38100" dist="38100" dir="2700000" algn="tl">
                    <a:srgbClr val="000000">
                      <a:alpha val="43137"/>
                    </a:srgbClr>
                  </a:outerShdw>
                </a:effectLst>
              </a:rPr>
            </a:br>
            <a:r>
              <a:rPr lang="ja-JP" altLang="en-US" sz="6800" dirty="0">
                <a:solidFill>
                  <a:schemeClr val="accent1">
                    <a:lumMod val="50000"/>
                  </a:schemeClr>
                </a:solidFill>
                <a:effectLst>
                  <a:outerShdw blurRad="38100" dist="38100" dir="2700000" algn="tl">
                    <a:srgbClr val="000000">
                      <a:alpha val="43137"/>
                    </a:srgbClr>
                  </a:outerShdw>
                </a:effectLst>
              </a:rPr>
              <a:t>ご案内</a:t>
            </a:r>
          </a:p>
        </p:txBody>
      </p:sp>
      <p:sp>
        <p:nvSpPr>
          <p:cNvPr id="4" name="サブタイトル 2"/>
          <p:cNvSpPr>
            <a:spLocks noGrp="1"/>
          </p:cNvSpPr>
          <p:nvPr>
            <p:ph type="subTitle" idx="1"/>
          </p:nvPr>
        </p:nvSpPr>
        <p:spPr/>
        <p:txBody>
          <a:bodyPr anchor="ctr">
            <a:normAutofit/>
          </a:bodyPr>
          <a:lstStyle/>
          <a:p>
            <a:r>
              <a:rPr lang="en-US" altLang="ja-JP" sz="4800" cap="small" dirty="0">
                <a:solidFill>
                  <a:schemeClr val="tx1"/>
                </a:solidFill>
              </a:rPr>
              <a:t>FOM BAKING SCHOOL</a:t>
            </a:r>
            <a:endParaRPr lang="ja-JP" altLang="en-US" sz="4800" cap="small" dirty="0">
              <a:solidFill>
                <a:schemeClr val="tx1"/>
              </a:solidFill>
            </a:endParaRPr>
          </a:p>
        </p:txBody>
      </p:sp>
    </p:spTree>
    <p:extLst>
      <p:ext uri="{BB962C8B-B14F-4D97-AF65-F5344CB8AC3E}">
        <p14:creationId xmlns:p14="http://schemas.microsoft.com/office/powerpoint/2010/main" val="128808611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1">
            <a:extLst>
              <a:ext uri="{FF2B5EF4-FFF2-40B4-BE49-F238E27FC236}">
                <a16:creationId xmlns:a16="http://schemas.microsoft.com/office/drawing/2014/main" id="{F2318811-F11B-4FD3-BBC2-7F0D944731AA}"/>
              </a:ext>
            </a:extLst>
          </p:cNvPr>
          <p:cNvSpPr>
            <a:spLocks noGrp="1"/>
          </p:cNvSpPr>
          <p:nvPr>
            <p:ph type="title"/>
          </p:nvPr>
        </p:nvSpPr>
        <p:spPr/>
        <p:txBody>
          <a:bodyPr/>
          <a:lstStyle/>
          <a:p>
            <a:r>
              <a:rPr kumimoji="1" lang="ja-JP" altLang="en-US" dirty="0"/>
              <a:t>入会キャンペーン</a:t>
            </a:r>
          </a:p>
        </p:txBody>
      </p:sp>
      <p:sp>
        <p:nvSpPr>
          <p:cNvPr id="21" name="コンテンツ プレースホルダー 2">
            <a:extLst>
              <a:ext uri="{FF2B5EF4-FFF2-40B4-BE49-F238E27FC236}">
                <a16:creationId xmlns:a16="http://schemas.microsoft.com/office/drawing/2014/main" id="{D46369A4-303B-4203-92A5-A205CA9534E0}"/>
              </a:ext>
            </a:extLst>
          </p:cNvPr>
          <p:cNvSpPr>
            <a:spLocks noGrp="1"/>
          </p:cNvSpPr>
          <p:nvPr>
            <p:ph idx="1"/>
          </p:nvPr>
        </p:nvSpPr>
        <p:spPr>
          <a:xfrm>
            <a:off x="1871078" y="3693346"/>
            <a:ext cx="13692772" cy="1276351"/>
          </a:xfrm>
        </p:spPr>
        <p:txBody>
          <a:bodyPr numCol="2">
            <a:normAutofit/>
          </a:bodyPr>
          <a:lstStyle/>
          <a:p>
            <a:r>
              <a:rPr kumimoji="1" lang="ja-JP" altLang="en-US" dirty="0"/>
              <a:t>グループレッスン</a:t>
            </a:r>
            <a:br>
              <a:rPr lang="en-US" altLang="ja-JP" dirty="0"/>
            </a:br>
            <a:r>
              <a:rPr kumimoji="1" lang="ja-JP" altLang="en-US" dirty="0"/>
              <a:t>お友達同士で</a:t>
            </a:r>
            <a:r>
              <a:rPr lang="ja-JP" altLang="en-US" dirty="0"/>
              <a:t>ご参加の場合</a:t>
            </a:r>
            <a:endParaRPr lang="en-US" altLang="ja-JP" dirty="0"/>
          </a:p>
          <a:p>
            <a:r>
              <a:rPr lang="ja-JP" altLang="en-US" dirty="0"/>
              <a:t>複数コースお申し込みの場合</a:t>
            </a:r>
            <a:endParaRPr lang="en-US" altLang="ja-JP" dirty="0"/>
          </a:p>
        </p:txBody>
      </p:sp>
      <p:sp>
        <p:nvSpPr>
          <p:cNvPr id="23" name="テキスト ボックス 3">
            <a:extLst>
              <a:ext uri="{FF2B5EF4-FFF2-40B4-BE49-F238E27FC236}">
                <a16:creationId xmlns:a16="http://schemas.microsoft.com/office/drawing/2014/main" id="{03D4F882-9BBC-4C9F-B1C5-9DEA5FC65F52}"/>
              </a:ext>
            </a:extLst>
          </p:cNvPr>
          <p:cNvSpPr txBox="1"/>
          <p:nvPr/>
        </p:nvSpPr>
        <p:spPr>
          <a:xfrm>
            <a:off x="3314700" y="5120859"/>
            <a:ext cx="3514104" cy="1938992"/>
          </a:xfrm>
          <a:prstGeom prst="rect">
            <a:avLst/>
          </a:prstGeom>
          <a:noFill/>
        </p:spPr>
        <p:txBody>
          <a:bodyPr wrap="none" rtlCol="0">
            <a:spAutoFit/>
          </a:bodyPr>
          <a:lstStyle/>
          <a:p>
            <a:r>
              <a:rPr kumimoji="1" lang="en-US" altLang="ja-JP" sz="12000" b="1" dirty="0"/>
              <a:t>10</a:t>
            </a:r>
            <a:r>
              <a:rPr kumimoji="1" lang="en-US" altLang="ja-JP" sz="6000" dirty="0"/>
              <a:t>%OFF</a:t>
            </a:r>
            <a:endParaRPr kumimoji="1" lang="ja-JP" altLang="en-US" sz="6000" dirty="0"/>
          </a:p>
        </p:txBody>
      </p:sp>
      <p:sp>
        <p:nvSpPr>
          <p:cNvPr id="6" name="テキスト ボックス 4">
            <a:extLst>
              <a:ext uri="{FF2B5EF4-FFF2-40B4-BE49-F238E27FC236}">
                <a16:creationId xmlns:a16="http://schemas.microsoft.com/office/drawing/2014/main" id="{EE210A5C-2915-4198-869B-732D845366B5}"/>
              </a:ext>
            </a:extLst>
          </p:cNvPr>
          <p:cNvSpPr txBox="1"/>
          <p:nvPr/>
        </p:nvSpPr>
        <p:spPr>
          <a:xfrm>
            <a:off x="10781336" y="5120859"/>
            <a:ext cx="2733441" cy="1938992"/>
          </a:xfrm>
          <a:prstGeom prst="rect">
            <a:avLst/>
          </a:prstGeom>
          <a:noFill/>
        </p:spPr>
        <p:txBody>
          <a:bodyPr wrap="none" rtlCol="0">
            <a:spAutoFit/>
          </a:bodyPr>
          <a:lstStyle/>
          <a:p>
            <a:r>
              <a:rPr kumimoji="1" lang="en-US" altLang="ja-JP" sz="12000" b="1" dirty="0"/>
              <a:t>5</a:t>
            </a:r>
            <a:r>
              <a:rPr kumimoji="1" lang="en-US" altLang="ja-JP" sz="6000" dirty="0"/>
              <a:t>%OFF</a:t>
            </a:r>
            <a:endParaRPr kumimoji="1" lang="ja-JP" altLang="en-US" sz="6000" dirty="0"/>
          </a:p>
        </p:txBody>
      </p:sp>
    </p:spTree>
    <p:extLst>
      <p:ext uri="{BB962C8B-B14F-4D97-AF65-F5344CB8AC3E}">
        <p14:creationId xmlns:p14="http://schemas.microsoft.com/office/powerpoint/2010/main" val="327081171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719AC47-5B88-43DE-83EF-C5E1F7118AF8}"/>
              </a:ext>
            </a:extLst>
          </p:cNvPr>
          <p:cNvSpPr>
            <a:spLocks noGrp="1"/>
          </p:cNvSpPr>
          <p:nvPr>
            <p:ph type="title"/>
          </p:nvPr>
        </p:nvSpPr>
        <p:spPr/>
        <p:txBody>
          <a:bodyPr/>
          <a:lstStyle/>
          <a:p>
            <a:r>
              <a:rPr kumimoji="1" lang="ja-JP" altLang="en-US" dirty="0"/>
              <a:t>ベーシックコース</a:t>
            </a:r>
          </a:p>
        </p:txBody>
      </p:sp>
      <p:sp>
        <p:nvSpPr>
          <p:cNvPr id="3" name="テキスト プレースホルダー 2">
            <a:extLst>
              <a:ext uri="{FF2B5EF4-FFF2-40B4-BE49-F238E27FC236}">
                <a16:creationId xmlns:a16="http://schemas.microsoft.com/office/drawing/2014/main" id="{B0D81FF2-AD67-4C3C-97A3-DDBC4C6A1A32}"/>
              </a:ext>
            </a:extLst>
          </p:cNvPr>
          <p:cNvSpPr>
            <a:spLocks noGrp="1"/>
          </p:cNvSpPr>
          <p:nvPr>
            <p:ph type="body" idx="1"/>
          </p:nvPr>
        </p:nvSpPr>
        <p:spPr/>
        <p:txBody>
          <a:bodyPr/>
          <a:lstStyle/>
          <a:p>
            <a:r>
              <a:rPr kumimoji="1" lang="en-US" altLang="ja-JP" dirty="0"/>
              <a:t>Basic</a:t>
            </a:r>
            <a:endParaRPr kumimoji="1" lang="ja-JP" altLang="en-US" dirty="0"/>
          </a:p>
        </p:txBody>
      </p:sp>
    </p:spTree>
    <p:extLst>
      <p:ext uri="{BB962C8B-B14F-4D97-AF65-F5344CB8AC3E}">
        <p14:creationId xmlns:p14="http://schemas.microsoft.com/office/powerpoint/2010/main" val="227489795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初級コース </a:t>
            </a:r>
            <a:endParaRPr kumimoji="1" lang="ja-JP" altLang="en-US" dirty="0"/>
          </a:p>
        </p:txBody>
      </p:sp>
      <p:sp>
        <p:nvSpPr>
          <p:cNvPr id="3" name="コンテンツ プレースホルダー 2"/>
          <p:cNvSpPr>
            <a:spLocks noGrp="1"/>
          </p:cNvSpPr>
          <p:nvPr>
            <p:ph idx="1"/>
          </p:nvPr>
        </p:nvSpPr>
        <p:spPr/>
        <p:txBody>
          <a:bodyPr>
            <a:normAutofit/>
          </a:bodyPr>
          <a:lstStyle/>
          <a:p>
            <a:r>
              <a:rPr lang="ja-JP" altLang="en-US" sz="2400" dirty="0"/>
              <a:t>コース概要</a:t>
            </a:r>
          </a:p>
          <a:p>
            <a:pPr lvl="1"/>
            <a:r>
              <a:rPr lang="ja-JP" altLang="en-US" sz="2000" dirty="0"/>
              <a:t>基本のパン生地とそれを応用したパンを作ります。具や成形によって、様々な種類に変身します。パン作りの楽しさに触れていただくコースです。</a:t>
            </a:r>
          </a:p>
          <a:p>
            <a:r>
              <a:rPr lang="ja-JP" altLang="en-US" sz="2400" dirty="0"/>
              <a:t>時間と料金</a:t>
            </a:r>
          </a:p>
          <a:p>
            <a:pPr lvl="1"/>
            <a:r>
              <a:rPr lang="ja-JP" altLang="en-US" sz="2000" dirty="0"/>
              <a:t>木曜日　：</a:t>
            </a:r>
            <a:r>
              <a:rPr lang="en-US" altLang="ja-JP" sz="2000" dirty="0"/>
              <a:t>10</a:t>
            </a:r>
            <a:r>
              <a:rPr lang="ja-JP" altLang="en-US" sz="2000" dirty="0"/>
              <a:t>時～</a:t>
            </a:r>
            <a:r>
              <a:rPr lang="en-US" altLang="ja-JP" sz="2000" dirty="0"/>
              <a:t>13</a:t>
            </a:r>
            <a:r>
              <a:rPr lang="ja-JP" altLang="en-US" sz="2000" dirty="0"/>
              <a:t>時／</a:t>
            </a:r>
            <a:r>
              <a:rPr lang="en-US" altLang="ja-JP" sz="2000" dirty="0"/>
              <a:t>17</a:t>
            </a:r>
            <a:r>
              <a:rPr lang="ja-JP" altLang="en-US" sz="2000" dirty="0"/>
              <a:t>時～</a:t>
            </a:r>
            <a:r>
              <a:rPr lang="en-US" altLang="ja-JP" sz="2000" dirty="0"/>
              <a:t>20</a:t>
            </a:r>
            <a:r>
              <a:rPr lang="ja-JP" altLang="en-US" sz="2000" dirty="0"/>
              <a:t>時</a:t>
            </a:r>
          </a:p>
          <a:p>
            <a:pPr lvl="1"/>
            <a:r>
              <a:rPr lang="ja-JP" altLang="en-US" sz="2000" dirty="0"/>
              <a:t>受講料金：</a:t>
            </a:r>
            <a:r>
              <a:rPr lang="en-US" altLang="ja-JP" sz="2000" dirty="0"/>
              <a:t>24,000</a:t>
            </a:r>
            <a:r>
              <a:rPr lang="ja-JP" altLang="en-US" sz="2000" dirty="0"/>
              <a:t>円（材料費、テキスト代、税込み）</a:t>
            </a:r>
          </a:p>
          <a:p>
            <a:r>
              <a:rPr lang="ja-JP" altLang="en-US" sz="2400" dirty="0"/>
              <a:t>カリキュラム</a:t>
            </a:r>
          </a:p>
          <a:p>
            <a:pPr lvl="1"/>
            <a:r>
              <a:rPr lang="ja-JP" altLang="en-US" sz="2000" dirty="0"/>
              <a:t>第</a:t>
            </a:r>
            <a:r>
              <a:rPr lang="en-US" altLang="ja-JP" sz="2000" dirty="0"/>
              <a:t>1</a:t>
            </a:r>
            <a:r>
              <a:rPr lang="ja-JP" altLang="en-US" sz="2000" dirty="0"/>
              <a:t>回　バターロール</a:t>
            </a:r>
          </a:p>
          <a:p>
            <a:pPr lvl="1"/>
            <a:r>
              <a:rPr lang="ja-JP" altLang="en-US" sz="2000" dirty="0"/>
              <a:t>第</a:t>
            </a:r>
            <a:r>
              <a:rPr lang="en-US" altLang="ja-JP" sz="2000" dirty="0"/>
              <a:t>2</a:t>
            </a:r>
            <a:r>
              <a:rPr lang="ja-JP" altLang="en-US" sz="2000" dirty="0"/>
              <a:t>回　あんパン、クリームパン</a:t>
            </a:r>
          </a:p>
          <a:p>
            <a:pPr lvl="1"/>
            <a:r>
              <a:rPr lang="ja-JP" altLang="en-US" sz="2000" dirty="0"/>
              <a:t>第</a:t>
            </a:r>
            <a:r>
              <a:rPr lang="en-US" altLang="ja-JP" sz="2000" dirty="0"/>
              <a:t>3</a:t>
            </a:r>
            <a:r>
              <a:rPr lang="ja-JP" altLang="en-US" sz="2000" dirty="0"/>
              <a:t>回　シナモンロール、メロンパン</a:t>
            </a:r>
          </a:p>
          <a:p>
            <a:pPr lvl="1"/>
            <a:r>
              <a:rPr lang="ja-JP" altLang="en-US" sz="2000" dirty="0"/>
              <a:t>第</a:t>
            </a:r>
            <a:r>
              <a:rPr lang="en-US" altLang="ja-JP" sz="2000" dirty="0"/>
              <a:t>4</a:t>
            </a:r>
            <a:r>
              <a:rPr lang="ja-JP" altLang="en-US" sz="2000" dirty="0"/>
              <a:t>回　レーズンくるみパン</a:t>
            </a:r>
          </a:p>
          <a:p>
            <a:pPr lvl="1"/>
            <a:r>
              <a:rPr lang="ja-JP" altLang="en-US" sz="2000" dirty="0"/>
              <a:t>第</a:t>
            </a:r>
            <a:r>
              <a:rPr lang="en-US" altLang="ja-JP" sz="2000" dirty="0"/>
              <a:t>5</a:t>
            </a:r>
            <a:r>
              <a:rPr lang="ja-JP" altLang="en-US" sz="2000" dirty="0"/>
              <a:t>回　セサミブレッド</a:t>
            </a:r>
          </a:p>
          <a:p>
            <a:pPr lvl="1"/>
            <a:r>
              <a:rPr lang="ja-JP" altLang="en-US" sz="2000" dirty="0"/>
              <a:t>第</a:t>
            </a:r>
            <a:r>
              <a:rPr lang="en-US" altLang="ja-JP" sz="2000" dirty="0"/>
              <a:t>6</a:t>
            </a:r>
            <a:r>
              <a:rPr lang="ja-JP" altLang="en-US" sz="2000" dirty="0"/>
              <a:t>回　編み込みパン</a:t>
            </a:r>
            <a:endParaRPr lang="en-US" altLang="ja-JP" sz="2000" dirty="0"/>
          </a:p>
        </p:txBody>
      </p:sp>
      <p:pic>
        <p:nvPicPr>
          <p:cNvPr id="13" name="コンテンツ プレースホルダー 3" descr="初級コース">
            <a:extLst>
              <a:ext uri="{FF2B5EF4-FFF2-40B4-BE49-F238E27FC236}">
                <a16:creationId xmlns:a16="http://schemas.microsoft.com/office/drawing/2014/main" id="{E8D90EBF-46E0-4B1C-87DA-A48879FAAF15}"/>
              </a:ext>
            </a:extLst>
          </p:cNvPr>
          <p:cNvPicPr>
            <a:picLocks noGrp="1" noChangeAspect="1"/>
          </p:cNvPicPr>
          <p:nvPr>
            <p:ph sz="quarter" idx="4294967295"/>
          </p:nvPr>
        </p:nvPicPr>
        <p:blipFill>
          <a:blip r:embed="rId3">
            <a:extLst>
              <a:ext uri="{28A0092B-C50C-407E-A947-70E740481C1C}">
                <a14:useLocalDpi xmlns:a14="http://schemas.microsoft.com/office/drawing/2010/main" val="0"/>
              </a:ext>
            </a:extLst>
          </a:blip>
          <a:stretch>
            <a:fillRect/>
          </a:stretch>
        </p:blipFill>
        <p:spPr>
          <a:xfrm>
            <a:off x="2231803" y="4383310"/>
            <a:ext cx="4675632" cy="3096768"/>
          </a:xfrm>
        </p:spPr>
      </p:pic>
    </p:spTree>
    <p:extLst>
      <p:ext uri="{BB962C8B-B14F-4D97-AF65-F5344CB8AC3E}">
        <p14:creationId xmlns:p14="http://schemas.microsoft.com/office/powerpoint/2010/main" val="21337818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中級コース </a:t>
            </a:r>
            <a:endParaRPr kumimoji="1" lang="ja-JP" altLang="en-US" dirty="0"/>
          </a:p>
        </p:txBody>
      </p:sp>
      <p:sp>
        <p:nvSpPr>
          <p:cNvPr id="3" name="コンテンツ プレースホルダー 2"/>
          <p:cNvSpPr>
            <a:spLocks noGrp="1"/>
          </p:cNvSpPr>
          <p:nvPr>
            <p:ph idx="1"/>
          </p:nvPr>
        </p:nvSpPr>
        <p:spPr/>
        <p:txBody>
          <a:bodyPr>
            <a:normAutofit/>
          </a:bodyPr>
          <a:lstStyle/>
          <a:p>
            <a:r>
              <a:rPr lang="ja-JP" altLang="en-US" sz="2400" dirty="0"/>
              <a:t>コース概要</a:t>
            </a:r>
          </a:p>
          <a:p>
            <a:pPr lvl="1"/>
            <a:r>
              <a:rPr lang="ja-JP" altLang="en-US" sz="2000" dirty="0"/>
              <a:t>生地作りに慣れてきたら、少し難しい生地に挑戦します。バターたっぷりのブリオッシュやシートを使った折り込みパン、ハードブレッドなどを作るコースです。</a:t>
            </a:r>
            <a:endParaRPr lang="en-US" altLang="ja-JP" sz="2000" dirty="0"/>
          </a:p>
          <a:p>
            <a:r>
              <a:rPr lang="ja-JP" altLang="en-US" sz="2400" dirty="0"/>
              <a:t>時間と料金</a:t>
            </a:r>
          </a:p>
          <a:p>
            <a:pPr lvl="1"/>
            <a:r>
              <a:rPr lang="ja-JP" altLang="en-US" sz="2000" dirty="0"/>
              <a:t>火曜日　：</a:t>
            </a:r>
            <a:r>
              <a:rPr lang="en-US" altLang="ja-JP" sz="2000" dirty="0"/>
              <a:t>10</a:t>
            </a:r>
            <a:r>
              <a:rPr lang="ja-JP" altLang="en-US" sz="2000" dirty="0"/>
              <a:t>時～</a:t>
            </a:r>
            <a:r>
              <a:rPr lang="en-US" altLang="ja-JP" sz="2000" dirty="0"/>
              <a:t>13</a:t>
            </a:r>
            <a:r>
              <a:rPr lang="ja-JP" altLang="en-US" sz="2000" dirty="0"/>
              <a:t>時／</a:t>
            </a:r>
            <a:r>
              <a:rPr lang="en-US" altLang="ja-JP" sz="2000" dirty="0"/>
              <a:t>17</a:t>
            </a:r>
            <a:r>
              <a:rPr lang="ja-JP" altLang="en-US" sz="2000" dirty="0"/>
              <a:t>時～</a:t>
            </a:r>
            <a:r>
              <a:rPr lang="en-US" altLang="ja-JP" sz="2000" dirty="0"/>
              <a:t>20</a:t>
            </a:r>
            <a:r>
              <a:rPr lang="ja-JP" altLang="en-US" sz="2000" dirty="0"/>
              <a:t>時</a:t>
            </a:r>
          </a:p>
          <a:p>
            <a:pPr lvl="1"/>
            <a:r>
              <a:rPr lang="ja-JP" altLang="en-US" sz="2000" dirty="0"/>
              <a:t>受講料金：</a:t>
            </a:r>
            <a:r>
              <a:rPr lang="en-US" altLang="ja-JP" sz="2000" dirty="0"/>
              <a:t>26,000</a:t>
            </a:r>
            <a:r>
              <a:rPr lang="ja-JP" altLang="en-US" sz="2000" dirty="0"/>
              <a:t>円（材料費、テキスト代、税込み）</a:t>
            </a:r>
            <a:endParaRPr lang="en-US" altLang="ja-JP" sz="2000" dirty="0"/>
          </a:p>
          <a:p>
            <a:r>
              <a:rPr lang="ja-JP" altLang="en-US" sz="2400" dirty="0"/>
              <a:t>カリキュラム</a:t>
            </a:r>
          </a:p>
          <a:p>
            <a:pPr lvl="1"/>
            <a:r>
              <a:rPr lang="ja-JP" altLang="en-US" sz="2000" dirty="0"/>
              <a:t>第</a:t>
            </a:r>
            <a:r>
              <a:rPr lang="en-US" altLang="ja-JP" sz="2000" dirty="0"/>
              <a:t>1</a:t>
            </a:r>
            <a:r>
              <a:rPr lang="ja-JP" altLang="en-US" sz="2000" dirty="0"/>
              <a:t>回　イングリッシュマフィン</a:t>
            </a:r>
          </a:p>
          <a:p>
            <a:pPr lvl="1"/>
            <a:r>
              <a:rPr lang="ja-JP" altLang="en-US" sz="2000" dirty="0"/>
              <a:t>第</a:t>
            </a:r>
            <a:r>
              <a:rPr lang="en-US" altLang="ja-JP" sz="2000" dirty="0"/>
              <a:t>2</a:t>
            </a:r>
            <a:r>
              <a:rPr lang="ja-JP" altLang="en-US" sz="2000" dirty="0"/>
              <a:t>回　ブリオッシュ</a:t>
            </a:r>
          </a:p>
          <a:p>
            <a:pPr lvl="1"/>
            <a:r>
              <a:rPr lang="ja-JP" altLang="en-US" sz="2000" dirty="0"/>
              <a:t>第</a:t>
            </a:r>
            <a:r>
              <a:rPr lang="en-US" altLang="ja-JP" sz="2000" dirty="0"/>
              <a:t>3</a:t>
            </a:r>
            <a:r>
              <a:rPr lang="ja-JP" altLang="en-US" sz="2000" dirty="0"/>
              <a:t>回　イギリスパン、ソフトプルマン</a:t>
            </a:r>
          </a:p>
          <a:p>
            <a:pPr lvl="1"/>
            <a:r>
              <a:rPr lang="ja-JP" altLang="en-US" sz="2000" dirty="0"/>
              <a:t>第</a:t>
            </a:r>
            <a:r>
              <a:rPr lang="en-US" altLang="ja-JP" sz="2000" dirty="0"/>
              <a:t>4</a:t>
            </a:r>
            <a:r>
              <a:rPr lang="ja-JP" altLang="en-US" sz="2000" dirty="0"/>
              <a:t>回　クリームシートブレッド</a:t>
            </a:r>
            <a:endParaRPr lang="en-US" altLang="ja-JP" sz="2000" dirty="0"/>
          </a:p>
          <a:p>
            <a:pPr lvl="1"/>
            <a:r>
              <a:rPr lang="ja-JP" altLang="en-US" sz="2000" dirty="0"/>
              <a:t>第</a:t>
            </a:r>
            <a:r>
              <a:rPr lang="en-US" altLang="ja-JP" sz="2000" dirty="0"/>
              <a:t>5</a:t>
            </a:r>
            <a:r>
              <a:rPr lang="ja-JP" altLang="en-US" sz="2000" dirty="0"/>
              <a:t>回　エピ</a:t>
            </a:r>
            <a:r>
              <a:rPr lang="en-US" altLang="ja-JP" sz="2000" dirty="0"/>
              <a:t>2</a:t>
            </a:r>
            <a:r>
              <a:rPr lang="ja-JP" altLang="en-US" sz="2000" dirty="0"/>
              <a:t>種類 </a:t>
            </a:r>
          </a:p>
          <a:p>
            <a:pPr lvl="1"/>
            <a:r>
              <a:rPr lang="ja-JP" altLang="en-US" sz="2000" dirty="0"/>
              <a:t>第</a:t>
            </a:r>
            <a:r>
              <a:rPr lang="en-US" altLang="ja-JP" sz="2000" dirty="0"/>
              <a:t>6</a:t>
            </a:r>
            <a:r>
              <a:rPr lang="ja-JP" altLang="en-US" sz="2000" dirty="0"/>
              <a:t>回　パン・ド・カンパーニュ</a:t>
            </a:r>
          </a:p>
        </p:txBody>
      </p:sp>
      <p:pic>
        <p:nvPicPr>
          <p:cNvPr id="7" name="コンテンツ プレースホルダー 3" descr="中級コース">
            <a:extLst>
              <a:ext uri="{FF2B5EF4-FFF2-40B4-BE49-F238E27FC236}">
                <a16:creationId xmlns:a16="http://schemas.microsoft.com/office/drawing/2014/main" id="{8AEFBE94-75F3-4D3A-AB2F-43B75CECBD89}"/>
              </a:ext>
            </a:extLst>
          </p:cNvPr>
          <p:cNvPicPr>
            <a:picLocks noGrp="1" noChangeAspect="1"/>
          </p:cNvPicPr>
          <p:nvPr>
            <p:ph sz="quarter" idx="4294967295"/>
          </p:nvPr>
        </p:nvPicPr>
        <p:blipFill>
          <a:blip r:embed="rId3">
            <a:extLst>
              <a:ext uri="{28A0092B-C50C-407E-A947-70E740481C1C}">
                <a14:useLocalDpi xmlns:a14="http://schemas.microsoft.com/office/drawing/2010/main" val="0"/>
              </a:ext>
            </a:extLst>
          </a:blip>
          <a:stretch>
            <a:fillRect/>
          </a:stretch>
        </p:blipFill>
        <p:spPr>
          <a:xfrm>
            <a:off x="2226929" y="4356300"/>
            <a:ext cx="4676400" cy="3091180"/>
          </a:xfrm>
        </p:spPr>
      </p:pic>
    </p:spTree>
    <p:extLst>
      <p:ext uri="{BB962C8B-B14F-4D97-AF65-F5344CB8AC3E}">
        <p14:creationId xmlns:p14="http://schemas.microsoft.com/office/powerpoint/2010/main" val="79284192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上級コース </a:t>
            </a:r>
            <a:endParaRPr kumimoji="1" lang="ja-JP" altLang="en-US" dirty="0"/>
          </a:p>
        </p:txBody>
      </p:sp>
      <p:sp>
        <p:nvSpPr>
          <p:cNvPr id="3" name="コンテンツ プレースホルダー 2"/>
          <p:cNvSpPr>
            <a:spLocks noGrp="1"/>
          </p:cNvSpPr>
          <p:nvPr>
            <p:ph idx="1"/>
          </p:nvPr>
        </p:nvSpPr>
        <p:spPr/>
        <p:txBody>
          <a:bodyPr>
            <a:normAutofit/>
          </a:bodyPr>
          <a:lstStyle/>
          <a:p>
            <a:r>
              <a:rPr lang="ja-JP" altLang="en-US" sz="2400" dirty="0"/>
              <a:t>コース概要</a:t>
            </a:r>
          </a:p>
          <a:p>
            <a:pPr lvl="1"/>
            <a:r>
              <a:rPr lang="ja-JP" altLang="en-US" sz="2000" dirty="0"/>
              <a:t>バターを使った折り込みパンや蒸すタイプのパンを作ります。天然酵母の使い方も学習します。</a:t>
            </a:r>
            <a:br>
              <a:rPr lang="en-US" altLang="ja-JP" sz="2000" dirty="0"/>
            </a:br>
            <a:r>
              <a:rPr lang="ja-JP" altLang="en-US" sz="2000" dirty="0"/>
              <a:t>パン作りのテクニックをじっくり学ぶコースです。</a:t>
            </a:r>
            <a:endParaRPr lang="en-US" altLang="ja-JP" sz="2000" dirty="0"/>
          </a:p>
          <a:p>
            <a:r>
              <a:rPr lang="ja-JP" altLang="en-US" sz="2400" dirty="0"/>
              <a:t>時間と料金</a:t>
            </a:r>
          </a:p>
          <a:p>
            <a:pPr lvl="1"/>
            <a:r>
              <a:rPr lang="ja-JP" altLang="en-US" sz="2000" dirty="0"/>
              <a:t>金曜日　：</a:t>
            </a:r>
            <a:r>
              <a:rPr lang="en-US" altLang="ja-JP" sz="2000" dirty="0"/>
              <a:t>10</a:t>
            </a:r>
            <a:r>
              <a:rPr lang="ja-JP" altLang="en-US" sz="2000" dirty="0"/>
              <a:t>時</a:t>
            </a:r>
            <a:r>
              <a:rPr lang="en-US" altLang="ja-JP" sz="2000" dirty="0"/>
              <a:t>30</a:t>
            </a:r>
            <a:r>
              <a:rPr lang="ja-JP" altLang="en-US" sz="2000" dirty="0"/>
              <a:t>分～</a:t>
            </a:r>
            <a:r>
              <a:rPr lang="en-US" altLang="ja-JP" sz="2000" dirty="0"/>
              <a:t>13</a:t>
            </a:r>
            <a:r>
              <a:rPr lang="ja-JP" altLang="en-US" sz="2000" dirty="0"/>
              <a:t>時／</a:t>
            </a:r>
            <a:r>
              <a:rPr lang="en-US" altLang="ja-JP" sz="2000" dirty="0"/>
              <a:t>17</a:t>
            </a:r>
            <a:r>
              <a:rPr lang="ja-JP" altLang="en-US" sz="2000" dirty="0"/>
              <a:t>時</a:t>
            </a:r>
            <a:r>
              <a:rPr lang="en-US" altLang="ja-JP" sz="2000" dirty="0"/>
              <a:t>30</a:t>
            </a:r>
            <a:r>
              <a:rPr lang="ja-JP" altLang="en-US" sz="2000" dirty="0"/>
              <a:t>分～</a:t>
            </a:r>
            <a:r>
              <a:rPr lang="en-US" altLang="ja-JP" sz="2000" dirty="0"/>
              <a:t>20</a:t>
            </a:r>
            <a:r>
              <a:rPr lang="ja-JP" altLang="en-US" sz="2000" dirty="0"/>
              <a:t>時</a:t>
            </a:r>
          </a:p>
          <a:p>
            <a:pPr lvl="1"/>
            <a:r>
              <a:rPr lang="ja-JP" altLang="en-US" sz="2000" dirty="0"/>
              <a:t>受講料金：</a:t>
            </a:r>
            <a:r>
              <a:rPr lang="en-US" altLang="ja-JP" sz="2000" dirty="0"/>
              <a:t>28,000</a:t>
            </a:r>
            <a:r>
              <a:rPr lang="ja-JP" altLang="en-US" sz="2000" dirty="0"/>
              <a:t>円（材料費、テキスト代、税込み）</a:t>
            </a:r>
          </a:p>
          <a:p>
            <a:r>
              <a:rPr lang="ja-JP" altLang="en-US" sz="2400" dirty="0"/>
              <a:t>カリキュラム</a:t>
            </a:r>
          </a:p>
          <a:p>
            <a:pPr lvl="1"/>
            <a:r>
              <a:rPr lang="ja-JP" altLang="en-US" sz="2000" dirty="0"/>
              <a:t>第</a:t>
            </a:r>
            <a:r>
              <a:rPr lang="en-US" altLang="ja-JP" sz="2000" dirty="0"/>
              <a:t>1</a:t>
            </a:r>
            <a:r>
              <a:rPr lang="ja-JP" altLang="en-US" sz="2000" dirty="0"/>
              <a:t>回　フルーツデニッシュ</a:t>
            </a:r>
          </a:p>
          <a:p>
            <a:pPr lvl="1"/>
            <a:r>
              <a:rPr lang="ja-JP" altLang="en-US" sz="2000" dirty="0"/>
              <a:t>第</a:t>
            </a:r>
            <a:r>
              <a:rPr lang="en-US" altLang="ja-JP" sz="2000" dirty="0"/>
              <a:t>2</a:t>
            </a:r>
            <a:r>
              <a:rPr lang="ja-JP" altLang="en-US" sz="2000" dirty="0"/>
              <a:t>回　中華</a:t>
            </a:r>
            <a:r>
              <a:rPr lang="ja-JP" altLang="en-US" sz="2000" dirty="0" err="1"/>
              <a:t>まん</a:t>
            </a:r>
            <a:r>
              <a:rPr lang="ja-JP" altLang="en-US" sz="2000" dirty="0"/>
              <a:t>、蒸しパン</a:t>
            </a:r>
          </a:p>
          <a:p>
            <a:pPr lvl="1"/>
            <a:r>
              <a:rPr lang="ja-JP" altLang="en-US" sz="2000" dirty="0"/>
              <a:t>第</a:t>
            </a:r>
            <a:r>
              <a:rPr lang="en-US" altLang="ja-JP" sz="2000" dirty="0"/>
              <a:t>3</a:t>
            </a:r>
            <a:r>
              <a:rPr lang="ja-JP" altLang="en-US" sz="2000" dirty="0"/>
              <a:t>回　バタークロワッサン</a:t>
            </a:r>
          </a:p>
          <a:p>
            <a:pPr lvl="1"/>
            <a:r>
              <a:rPr lang="ja-JP" altLang="en-US" sz="2000" dirty="0"/>
              <a:t>第</a:t>
            </a:r>
            <a:r>
              <a:rPr lang="en-US" altLang="ja-JP" sz="2000" dirty="0"/>
              <a:t>4</a:t>
            </a:r>
            <a:r>
              <a:rPr lang="ja-JP" altLang="en-US" sz="2000" dirty="0"/>
              <a:t>回　天然酵母のパン・ド・カンパーニュ</a:t>
            </a:r>
          </a:p>
          <a:p>
            <a:pPr lvl="1"/>
            <a:r>
              <a:rPr lang="ja-JP" altLang="en-US" sz="2000" dirty="0"/>
              <a:t>第</a:t>
            </a:r>
            <a:r>
              <a:rPr lang="en-US" altLang="ja-JP" sz="2000" dirty="0"/>
              <a:t>5</a:t>
            </a:r>
            <a:r>
              <a:rPr lang="ja-JP" altLang="en-US" sz="2000" dirty="0"/>
              <a:t>回　ピッツァ</a:t>
            </a:r>
            <a:r>
              <a:rPr lang="en-US" altLang="ja-JP" sz="2000" dirty="0"/>
              <a:t>2</a:t>
            </a:r>
            <a:r>
              <a:rPr lang="ja-JP" altLang="en-US" sz="2000" dirty="0"/>
              <a:t>種類</a:t>
            </a:r>
          </a:p>
          <a:p>
            <a:pPr lvl="1"/>
            <a:r>
              <a:rPr lang="ja-JP" altLang="en-US" sz="2000" dirty="0"/>
              <a:t>第</a:t>
            </a:r>
            <a:r>
              <a:rPr lang="en-US" altLang="ja-JP" sz="2000" dirty="0"/>
              <a:t>6</a:t>
            </a:r>
            <a:r>
              <a:rPr lang="ja-JP" altLang="en-US" sz="2000" dirty="0"/>
              <a:t>回　パン・パーティー</a:t>
            </a:r>
          </a:p>
        </p:txBody>
      </p:sp>
      <p:pic>
        <p:nvPicPr>
          <p:cNvPr id="7" name="コンテンツ プレースホルダー 3" descr="上級コース">
            <a:extLst>
              <a:ext uri="{FF2B5EF4-FFF2-40B4-BE49-F238E27FC236}">
                <a16:creationId xmlns:a16="http://schemas.microsoft.com/office/drawing/2014/main" id="{D4EC1A36-FDB5-450B-A570-A3CF01A7EE6A}"/>
              </a:ext>
            </a:extLst>
          </p:cNvPr>
          <p:cNvPicPr>
            <a:picLocks noGrp="1" noChangeAspect="1"/>
          </p:cNvPicPr>
          <p:nvPr>
            <p:ph sz="quarter" idx="4294967295"/>
          </p:nvPr>
        </p:nvPicPr>
        <p:blipFill>
          <a:blip r:embed="rId3">
            <a:extLst>
              <a:ext uri="{28A0092B-C50C-407E-A947-70E740481C1C}">
                <a14:useLocalDpi xmlns:a14="http://schemas.microsoft.com/office/drawing/2010/main" val="0"/>
              </a:ext>
            </a:extLst>
          </a:blip>
          <a:stretch>
            <a:fillRect/>
          </a:stretch>
        </p:blipFill>
        <p:spPr>
          <a:xfrm>
            <a:off x="2230575" y="4387820"/>
            <a:ext cx="4676400" cy="3091180"/>
          </a:xfrm>
        </p:spPr>
      </p:pic>
    </p:spTree>
    <p:extLst>
      <p:ext uri="{BB962C8B-B14F-4D97-AF65-F5344CB8AC3E}">
        <p14:creationId xmlns:p14="http://schemas.microsoft.com/office/powerpoint/2010/main" val="13898893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8A96328-D5B6-4BFD-A10C-D28D95A5033A}"/>
              </a:ext>
            </a:extLst>
          </p:cNvPr>
          <p:cNvSpPr>
            <a:spLocks noGrp="1"/>
          </p:cNvSpPr>
          <p:nvPr>
            <p:ph type="title"/>
          </p:nvPr>
        </p:nvSpPr>
        <p:spPr/>
        <p:txBody>
          <a:bodyPr/>
          <a:lstStyle/>
          <a:p>
            <a:r>
              <a:rPr kumimoji="1" lang="ja-JP" altLang="en-US" dirty="0"/>
              <a:t>アレンジコース</a:t>
            </a:r>
          </a:p>
        </p:txBody>
      </p:sp>
      <p:sp>
        <p:nvSpPr>
          <p:cNvPr id="3" name="テキスト プレースホルダー 2">
            <a:extLst>
              <a:ext uri="{FF2B5EF4-FFF2-40B4-BE49-F238E27FC236}">
                <a16:creationId xmlns:a16="http://schemas.microsoft.com/office/drawing/2014/main" id="{29680599-BB16-4BBC-B5BB-7331B996E7E8}"/>
              </a:ext>
            </a:extLst>
          </p:cNvPr>
          <p:cNvSpPr>
            <a:spLocks noGrp="1"/>
          </p:cNvSpPr>
          <p:nvPr>
            <p:ph type="body" idx="1"/>
          </p:nvPr>
        </p:nvSpPr>
        <p:spPr/>
        <p:txBody>
          <a:bodyPr/>
          <a:lstStyle/>
          <a:p>
            <a:r>
              <a:rPr kumimoji="1" lang="en-US" altLang="ja-JP" dirty="0"/>
              <a:t>Arrange</a:t>
            </a:r>
            <a:endParaRPr kumimoji="1" lang="ja-JP" altLang="en-US" dirty="0"/>
          </a:p>
        </p:txBody>
      </p:sp>
    </p:spTree>
    <p:extLst>
      <p:ext uri="{BB962C8B-B14F-4D97-AF65-F5344CB8AC3E}">
        <p14:creationId xmlns:p14="http://schemas.microsoft.com/office/powerpoint/2010/main" val="254054931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惣菜パンコース </a:t>
            </a:r>
            <a:endParaRPr kumimoji="1" lang="ja-JP" altLang="en-US" dirty="0"/>
          </a:p>
        </p:txBody>
      </p:sp>
      <p:sp>
        <p:nvSpPr>
          <p:cNvPr id="3" name="コンテンツ プレースホルダー 2"/>
          <p:cNvSpPr>
            <a:spLocks noGrp="1"/>
          </p:cNvSpPr>
          <p:nvPr>
            <p:ph idx="1"/>
          </p:nvPr>
        </p:nvSpPr>
        <p:spPr/>
        <p:txBody>
          <a:bodyPr>
            <a:normAutofit/>
          </a:bodyPr>
          <a:lstStyle/>
          <a:p>
            <a:r>
              <a:rPr lang="ja-JP" altLang="en-US" sz="2400" dirty="0"/>
              <a:t>コース概要</a:t>
            </a:r>
          </a:p>
          <a:p>
            <a:pPr lvl="1"/>
            <a:r>
              <a:rPr lang="ja-JP" altLang="en-US" sz="2000" dirty="0"/>
              <a:t>ツナやコーン、ハム、チーズなどを加えた惣菜パンを作ります。</a:t>
            </a:r>
            <a:br>
              <a:rPr lang="en-US" altLang="ja-JP" sz="2000" dirty="0"/>
            </a:br>
            <a:r>
              <a:rPr lang="ja-JP" altLang="en-US" sz="2000" dirty="0"/>
              <a:t>基本の生地作りを覚えたら、具材を変えてバリエーションを増やせるコースです。</a:t>
            </a:r>
          </a:p>
          <a:p>
            <a:r>
              <a:rPr lang="ja-JP" altLang="en-US" sz="2400" dirty="0"/>
              <a:t>時間と料金</a:t>
            </a:r>
          </a:p>
          <a:p>
            <a:pPr lvl="1"/>
            <a:r>
              <a:rPr lang="ja-JP" altLang="en-US" sz="2000" dirty="0"/>
              <a:t>土曜日　：</a:t>
            </a:r>
            <a:r>
              <a:rPr lang="en-US" altLang="ja-JP" sz="2000" dirty="0"/>
              <a:t>10</a:t>
            </a:r>
            <a:r>
              <a:rPr lang="ja-JP" altLang="en-US" sz="2000" dirty="0"/>
              <a:t>時</a:t>
            </a:r>
            <a:r>
              <a:rPr lang="en-US" altLang="ja-JP" sz="2000" dirty="0"/>
              <a:t>30</a:t>
            </a:r>
            <a:r>
              <a:rPr lang="ja-JP" altLang="en-US" sz="2000" dirty="0"/>
              <a:t>分～</a:t>
            </a:r>
            <a:r>
              <a:rPr lang="en-US" altLang="ja-JP" sz="2000" dirty="0"/>
              <a:t>13</a:t>
            </a:r>
            <a:r>
              <a:rPr lang="ja-JP" altLang="en-US" sz="2000" dirty="0"/>
              <a:t>時</a:t>
            </a:r>
            <a:endParaRPr lang="en-US" altLang="ja-JP" sz="2000" dirty="0"/>
          </a:p>
          <a:p>
            <a:pPr lvl="1"/>
            <a:r>
              <a:rPr lang="ja-JP" altLang="en-US" sz="2000" dirty="0"/>
              <a:t>受講料金：</a:t>
            </a:r>
            <a:r>
              <a:rPr lang="en-US" altLang="ja-JP" sz="2000" dirty="0"/>
              <a:t>24,000</a:t>
            </a:r>
            <a:r>
              <a:rPr lang="ja-JP" altLang="en-US" sz="2000" dirty="0"/>
              <a:t>円（材料費、テキスト代、税込み） </a:t>
            </a:r>
          </a:p>
          <a:p>
            <a:r>
              <a:rPr lang="ja-JP" altLang="en-US" sz="2400" dirty="0"/>
              <a:t>カリキュラム</a:t>
            </a:r>
          </a:p>
          <a:p>
            <a:pPr lvl="1"/>
            <a:r>
              <a:rPr lang="ja-JP" altLang="en-US" sz="2000" dirty="0"/>
              <a:t>第</a:t>
            </a:r>
            <a:r>
              <a:rPr lang="en-US" altLang="ja-JP" sz="2000" dirty="0"/>
              <a:t>1</a:t>
            </a:r>
            <a:r>
              <a:rPr lang="ja-JP" altLang="en-US" sz="2000" dirty="0"/>
              <a:t>回　ソーセージ＆チーズパン</a:t>
            </a:r>
            <a:endParaRPr lang="en-US" altLang="ja-JP" sz="2000" dirty="0"/>
          </a:p>
          <a:p>
            <a:pPr lvl="1"/>
            <a:r>
              <a:rPr lang="ja-JP" altLang="en-US" sz="2000" dirty="0"/>
              <a:t>第</a:t>
            </a:r>
            <a:r>
              <a:rPr lang="en-US" altLang="ja-JP" sz="2000" dirty="0"/>
              <a:t>2</a:t>
            </a:r>
            <a:r>
              <a:rPr lang="ja-JP" altLang="en-US" sz="2000" dirty="0"/>
              <a:t>回　たっぷりコーンパン</a:t>
            </a:r>
            <a:endParaRPr lang="en-US" altLang="ja-JP" sz="2000" dirty="0"/>
          </a:p>
          <a:p>
            <a:pPr lvl="1"/>
            <a:r>
              <a:rPr lang="ja-JP" altLang="en-US" sz="2000" dirty="0"/>
              <a:t>第</a:t>
            </a:r>
            <a:r>
              <a:rPr lang="en-US" altLang="ja-JP" sz="2000" dirty="0"/>
              <a:t>3</a:t>
            </a:r>
            <a:r>
              <a:rPr lang="ja-JP" altLang="en-US" sz="2000" dirty="0"/>
              <a:t>回　じゃがいもパン＆かぼちゃパン</a:t>
            </a:r>
            <a:endParaRPr lang="en-US" altLang="ja-JP" sz="2000" dirty="0"/>
          </a:p>
          <a:p>
            <a:pPr lvl="1"/>
            <a:r>
              <a:rPr lang="ja-JP" altLang="en-US" sz="2000" dirty="0"/>
              <a:t>第</a:t>
            </a:r>
            <a:r>
              <a:rPr lang="en-US" altLang="ja-JP" sz="2000" dirty="0"/>
              <a:t>4</a:t>
            </a:r>
            <a:r>
              <a:rPr lang="ja-JP" altLang="en-US" sz="2000" dirty="0"/>
              <a:t>回　オニオン＆ベーコンパン</a:t>
            </a:r>
          </a:p>
          <a:p>
            <a:pPr lvl="1"/>
            <a:r>
              <a:rPr lang="ja-JP" altLang="en-US" sz="2000" dirty="0"/>
              <a:t>第</a:t>
            </a:r>
            <a:r>
              <a:rPr lang="en-US" altLang="ja-JP" sz="2000" dirty="0"/>
              <a:t>5</a:t>
            </a:r>
            <a:r>
              <a:rPr lang="ja-JP" altLang="en-US" sz="2000" dirty="0"/>
              <a:t>回　タラモチーズパン</a:t>
            </a:r>
            <a:endParaRPr lang="en-US" altLang="ja-JP" sz="2000" dirty="0"/>
          </a:p>
          <a:p>
            <a:pPr lvl="1"/>
            <a:r>
              <a:rPr lang="ja-JP" altLang="en-US" sz="2000" dirty="0"/>
              <a:t>第</a:t>
            </a:r>
            <a:r>
              <a:rPr lang="en-US" altLang="ja-JP" sz="2000" dirty="0"/>
              <a:t>6</a:t>
            </a:r>
            <a:r>
              <a:rPr lang="ja-JP" altLang="en-US" sz="2000" dirty="0"/>
              <a:t>回　ロールピザパン</a:t>
            </a:r>
            <a:endParaRPr lang="en-US" altLang="ja-JP" sz="2000" dirty="0"/>
          </a:p>
        </p:txBody>
      </p:sp>
      <p:pic>
        <p:nvPicPr>
          <p:cNvPr id="7" name="コンテンツ プレースホルダー 3" descr="総菜パンコース">
            <a:extLst>
              <a:ext uri="{FF2B5EF4-FFF2-40B4-BE49-F238E27FC236}">
                <a16:creationId xmlns:a16="http://schemas.microsoft.com/office/drawing/2014/main" id="{EC85C51A-4C3E-4F67-AC8D-5601D63430CF}"/>
              </a:ext>
            </a:extLst>
          </p:cNvPr>
          <p:cNvPicPr>
            <a:picLocks noGrp="1" noChangeAspect="1"/>
          </p:cNvPicPr>
          <p:nvPr>
            <p:ph sz="quarter" idx="4294967295"/>
          </p:nvPr>
        </p:nvPicPr>
        <p:blipFill>
          <a:blip r:embed="rId3">
            <a:extLst>
              <a:ext uri="{28A0092B-C50C-407E-A947-70E740481C1C}">
                <a14:useLocalDpi xmlns:a14="http://schemas.microsoft.com/office/drawing/2010/main" val="0"/>
              </a:ext>
            </a:extLst>
          </a:blip>
          <a:stretch>
            <a:fillRect/>
          </a:stretch>
        </p:blipFill>
        <p:spPr>
          <a:xfrm>
            <a:off x="2230575" y="4308634"/>
            <a:ext cx="4676400" cy="3091180"/>
          </a:xfrm>
        </p:spPr>
      </p:pic>
    </p:spTree>
    <p:extLst>
      <p:ext uri="{BB962C8B-B14F-4D97-AF65-F5344CB8AC3E}">
        <p14:creationId xmlns:p14="http://schemas.microsoft.com/office/powerpoint/2010/main" val="196945794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4400" dirty="0"/>
              <a:t>天然酵母パンコース </a:t>
            </a:r>
            <a:endParaRPr kumimoji="1" lang="ja-JP" altLang="en-US" sz="4400" dirty="0"/>
          </a:p>
        </p:txBody>
      </p:sp>
      <p:sp>
        <p:nvSpPr>
          <p:cNvPr id="3" name="コンテンツ プレースホルダー 2"/>
          <p:cNvSpPr>
            <a:spLocks noGrp="1"/>
          </p:cNvSpPr>
          <p:nvPr>
            <p:ph idx="1"/>
          </p:nvPr>
        </p:nvSpPr>
        <p:spPr/>
        <p:txBody>
          <a:bodyPr>
            <a:normAutofit/>
          </a:bodyPr>
          <a:lstStyle/>
          <a:p>
            <a:r>
              <a:rPr lang="ja-JP" altLang="en-US" sz="2400" dirty="0"/>
              <a:t>コース概要</a:t>
            </a:r>
          </a:p>
          <a:p>
            <a:pPr lvl="1"/>
            <a:r>
              <a:rPr lang="ja-JP" altLang="en-US" sz="2000" dirty="0"/>
              <a:t>果物やハーブなど、様々な素材から作った酵母を使ったパンを作ります。その季節でしか味わえない、風味豊かな天然酵母を使ったパン作りのテクニックをじっくり学ぶコースです。</a:t>
            </a:r>
          </a:p>
          <a:p>
            <a:r>
              <a:rPr lang="ja-JP" altLang="en-US" sz="2400" dirty="0"/>
              <a:t>時間と料金</a:t>
            </a:r>
          </a:p>
          <a:p>
            <a:pPr lvl="1"/>
            <a:r>
              <a:rPr lang="ja-JP" altLang="en-US" sz="2000" dirty="0"/>
              <a:t>日曜日　：</a:t>
            </a:r>
            <a:r>
              <a:rPr lang="en-US" altLang="ja-JP" sz="2000" dirty="0"/>
              <a:t>10</a:t>
            </a:r>
            <a:r>
              <a:rPr lang="ja-JP" altLang="en-US" sz="2000" dirty="0"/>
              <a:t>時</a:t>
            </a:r>
            <a:r>
              <a:rPr lang="en-US" altLang="ja-JP" sz="2000" dirty="0"/>
              <a:t>30</a:t>
            </a:r>
            <a:r>
              <a:rPr lang="ja-JP" altLang="en-US" sz="2000" dirty="0"/>
              <a:t>分～</a:t>
            </a:r>
            <a:r>
              <a:rPr lang="en-US" altLang="ja-JP" sz="2000" dirty="0"/>
              <a:t>13</a:t>
            </a:r>
            <a:r>
              <a:rPr lang="ja-JP" altLang="en-US" sz="2000" dirty="0"/>
              <a:t>時</a:t>
            </a:r>
          </a:p>
          <a:p>
            <a:pPr lvl="1"/>
            <a:r>
              <a:rPr lang="ja-JP" altLang="en-US" sz="2000" dirty="0"/>
              <a:t>受講料金：</a:t>
            </a:r>
            <a:r>
              <a:rPr lang="en-US" altLang="ja-JP" sz="2000" dirty="0"/>
              <a:t>28,000</a:t>
            </a:r>
            <a:r>
              <a:rPr lang="ja-JP" altLang="en-US" sz="2000" dirty="0"/>
              <a:t>円（材料費、テキスト代、税込み） </a:t>
            </a:r>
          </a:p>
          <a:p>
            <a:r>
              <a:rPr lang="ja-JP" altLang="en-US" sz="2400" dirty="0"/>
              <a:t>カリキュラム</a:t>
            </a:r>
          </a:p>
          <a:p>
            <a:pPr lvl="1"/>
            <a:r>
              <a:rPr lang="ja-JP" altLang="en-US" sz="2000" dirty="0"/>
              <a:t>第</a:t>
            </a:r>
            <a:r>
              <a:rPr lang="en-US" altLang="ja-JP" sz="2000" dirty="0"/>
              <a:t>1</a:t>
            </a:r>
            <a:r>
              <a:rPr lang="ja-JP" altLang="en-US" sz="2000" dirty="0"/>
              <a:t>回　バターロール</a:t>
            </a:r>
            <a:endParaRPr lang="en-US" altLang="ja-JP" sz="2000" dirty="0"/>
          </a:p>
          <a:p>
            <a:pPr lvl="1"/>
            <a:r>
              <a:rPr lang="ja-JP" altLang="en-US" sz="2000" dirty="0"/>
              <a:t>第</a:t>
            </a:r>
            <a:r>
              <a:rPr lang="en-US" altLang="ja-JP" sz="2000" dirty="0"/>
              <a:t>2</a:t>
            </a:r>
            <a:r>
              <a:rPr lang="ja-JP" altLang="en-US" sz="2000" dirty="0"/>
              <a:t>回　食パン</a:t>
            </a:r>
            <a:endParaRPr lang="en-US" altLang="ja-JP" sz="2000" dirty="0"/>
          </a:p>
          <a:p>
            <a:pPr lvl="1"/>
            <a:r>
              <a:rPr lang="ja-JP" altLang="en-US" sz="2000" dirty="0"/>
              <a:t>第</a:t>
            </a:r>
            <a:r>
              <a:rPr lang="en-US" altLang="ja-JP" sz="2000" dirty="0"/>
              <a:t>3</a:t>
            </a:r>
            <a:r>
              <a:rPr lang="ja-JP" altLang="en-US" sz="2000" dirty="0"/>
              <a:t>回　くるみとレーズンのカンパーニュ</a:t>
            </a:r>
          </a:p>
          <a:p>
            <a:pPr lvl="1"/>
            <a:r>
              <a:rPr lang="ja-JP" altLang="en-US" sz="2000" dirty="0"/>
              <a:t>第</a:t>
            </a:r>
            <a:r>
              <a:rPr lang="en-US" altLang="ja-JP" sz="2000" dirty="0"/>
              <a:t>4</a:t>
            </a:r>
            <a:r>
              <a:rPr lang="ja-JP" altLang="en-US" sz="2000" dirty="0"/>
              <a:t>回　パン・ド・フリュイ</a:t>
            </a:r>
            <a:endParaRPr lang="en-US" altLang="ja-JP" sz="2000" dirty="0"/>
          </a:p>
          <a:p>
            <a:pPr lvl="1"/>
            <a:r>
              <a:rPr lang="ja-JP" altLang="en-US" sz="2000" dirty="0"/>
              <a:t>第</a:t>
            </a:r>
            <a:r>
              <a:rPr lang="en-US" altLang="ja-JP" sz="2000" dirty="0"/>
              <a:t>5</a:t>
            </a:r>
            <a:r>
              <a:rPr lang="ja-JP" altLang="en-US" sz="2000" dirty="0"/>
              <a:t>回　パネトーネ</a:t>
            </a:r>
            <a:endParaRPr lang="en-US" altLang="ja-JP" sz="2000" dirty="0"/>
          </a:p>
          <a:p>
            <a:pPr lvl="1"/>
            <a:r>
              <a:rPr lang="ja-JP" altLang="en-US" sz="2000" dirty="0"/>
              <a:t>第</a:t>
            </a:r>
            <a:r>
              <a:rPr lang="en-US" altLang="ja-JP" sz="2000" dirty="0"/>
              <a:t>6</a:t>
            </a:r>
            <a:r>
              <a:rPr lang="ja-JP" altLang="en-US" sz="2000" dirty="0"/>
              <a:t>回　バゲット</a:t>
            </a:r>
          </a:p>
        </p:txBody>
      </p:sp>
      <p:pic>
        <p:nvPicPr>
          <p:cNvPr id="7" name="コンテンツ プレースホルダー 3" descr="天然酵母パンコース">
            <a:extLst>
              <a:ext uri="{FF2B5EF4-FFF2-40B4-BE49-F238E27FC236}">
                <a16:creationId xmlns:a16="http://schemas.microsoft.com/office/drawing/2014/main" id="{C5CFD1DF-FD58-4892-B829-F68BA82612B2}"/>
              </a:ext>
            </a:extLst>
          </p:cNvPr>
          <p:cNvPicPr>
            <a:picLocks noGrp="1" noChangeAspect="1"/>
          </p:cNvPicPr>
          <p:nvPr>
            <p:ph sz="quarter" idx="4294967295"/>
          </p:nvPr>
        </p:nvPicPr>
        <p:blipFill>
          <a:blip r:embed="rId2">
            <a:extLst>
              <a:ext uri="{28A0092B-C50C-407E-A947-70E740481C1C}">
                <a14:useLocalDpi xmlns:a14="http://schemas.microsoft.com/office/drawing/2010/main" val="0"/>
              </a:ext>
            </a:extLst>
          </a:blip>
          <a:stretch>
            <a:fillRect/>
          </a:stretch>
        </p:blipFill>
        <p:spPr>
          <a:xfrm>
            <a:off x="2230575" y="4289584"/>
            <a:ext cx="4676400" cy="3091180"/>
          </a:xfrm>
        </p:spPr>
      </p:pic>
    </p:spTree>
    <p:extLst>
      <p:ext uri="{BB962C8B-B14F-4D97-AF65-F5344CB8AC3E}">
        <p14:creationId xmlns:p14="http://schemas.microsoft.com/office/powerpoint/2010/main" val="241246737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ja-JP" dirty="0"/>
              <a:t>アクセス </a:t>
            </a:r>
            <a:endParaRPr kumimoji="1" lang="ja-JP" altLang="en-US" dirty="0"/>
          </a:p>
        </p:txBody>
      </p:sp>
      <p:sp>
        <p:nvSpPr>
          <p:cNvPr id="3" name="コンテンツ プレースホルダー 2"/>
          <p:cNvSpPr>
            <a:spLocks noGrp="1"/>
          </p:cNvSpPr>
          <p:nvPr>
            <p:ph idx="1"/>
          </p:nvPr>
        </p:nvSpPr>
        <p:spPr/>
        <p:txBody>
          <a:bodyPr>
            <a:normAutofit fontScale="92500" lnSpcReduction="10000"/>
          </a:bodyPr>
          <a:lstStyle/>
          <a:p>
            <a:r>
              <a:rPr lang="ja-JP" altLang="ja-JP" dirty="0"/>
              <a:t>住所</a:t>
            </a:r>
          </a:p>
          <a:p>
            <a:pPr lvl="1"/>
            <a:r>
              <a:rPr lang="ja-JP" altLang="ja-JP" dirty="0"/>
              <a:t>東京都港区赤沢</a:t>
            </a:r>
            <a:r>
              <a:rPr lang="en-US" altLang="ja-JP" dirty="0"/>
              <a:t>X-X-X</a:t>
            </a:r>
            <a:endParaRPr lang="ja-JP" altLang="ja-JP" dirty="0"/>
          </a:p>
          <a:p>
            <a:pPr marL="660380" lvl="1" indent="0">
              <a:buNone/>
            </a:pPr>
            <a:r>
              <a:rPr lang="ja-JP" altLang="en-US" dirty="0"/>
              <a:t>　　</a:t>
            </a:r>
            <a:r>
              <a:rPr lang="en-US" altLang="ja-JP" dirty="0"/>
              <a:t>FOM</a:t>
            </a:r>
            <a:r>
              <a:rPr lang="ja-JP" altLang="ja-JP" dirty="0"/>
              <a:t>ビルディング</a:t>
            </a:r>
            <a:r>
              <a:rPr lang="en-US" altLang="ja-JP" dirty="0"/>
              <a:t> 3</a:t>
            </a:r>
            <a:r>
              <a:rPr lang="ja-JP" altLang="ja-JP" dirty="0"/>
              <a:t>階</a:t>
            </a:r>
          </a:p>
          <a:p>
            <a:r>
              <a:rPr lang="ja-JP" altLang="ja-JP" dirty="0"/>
              <a:t>電話番号</a:t>
            </a:r>
          </a:p>
          <a:p>
            <a:pPr lvl="1"/>
            <a:r>
              <a:rPr lang="en-US" altLang="ja-JP" dirty="0"/>
              <a:t>03-5401-XXXX</a:t>
            </a:r>
            <a:endParaRPr lang="ja-JP" altLang="ja-JP" dirty="0"/>
          </a:p>
          <a:p>
            <a:r>
              <a:rPr lang="ja-JP" altLang="ja-JP" dirty="0"/>
              <a:t>最寄り駅</a:t>
            </a:r>
          </a:p>
          <a:p>
            <a:pPr lvl="1"/>
            <a:r>
              <a:rPr lang="ja-JP" altLang="ja-JP" dirty="0"/>
              <a:t>山手電鉄　西赤沢駅から徒歩</a:t>
            </a:r>
            <a:r>
              <a:rPr lang="en-US" altLang="ja-JP" dirty="0"/>
              <a:t>5</a:t>
            </a:r>
            <a:r>
              <a:rPr lang="ja-JP" altLang="ja-JP" dirty="0"/>
              <a:t>分</a:t>
            </a:r>
          </a:p>
          <a:p>
            <a:pPr lvl="1"/>
            <a:r>
              <a:rPr lang="ja-JP" altLang="ja-JP" dirty="0"/>
              <a:t>地下鉄みなと線　赤沢駅から徒歩</a:t>
            </a:r>
            <a:r>
              <a:rPr lang="en-US" altLang="ja-JP" dirty="0"/>
              <a:t>9</a:t>
            </a:r>
            <a:r>
              <a:rPr lang="ja-JP" altLang="ja-JP" dirty="0"/>
              <a:t>分</a:t>
            </a:r>
          </a:p>
          <a:p>
            <a:endParaRPr kumimoji="1" lang="ja-JP" altLang="en-US" dirty="0"/>
          </a:p>
        </p:txBody>
      </p:sp>
      <p:pic>
        <p:nvPicPr>
          <p:cNvPr id="4" name="図 3" descr="地図"/>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05068" y="3968616"/>
            <a:ext cx="7197516" cy="4108583"/>
          </a:xfrm>
          <a:prstGeom prst="rect">
            <a:avLst/>
          </a:prstGeom>
        </p:spPr>
      </p:pic>
    </p:spTree>
    <p:extLst>
      <p:ext uri="{BB962C8B-B14F-4D97-AF65-F5344CB8AC3E}">
        <p14:creationId xmlns:p14="http://schemas.microsoft.com/office/powerpoint/2010/main" val="61043359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オーガニック">
  <a:themeElements>
    <a:clrScheme name="オーガニック">
      <a:dk1>
        <a:sysClr val="windowText" lastClr="000000"/>
      </a:dk1>
      <a:lt1>
        <a:sysClr val="window" lastClr="FFFFFF"/>
      </a:lt1>
      <a:dk2>
        <a:srgbClr val="212121"/>
      </a:dk2>
      <a:lt2>
        <a:srgbClr val="DADADA"/>
      </a:lt2>
      <a:accent1>
        <a:srgbClr val="B15E28"/>
      </a:accent1>
      <a:accent2>
        <a:srgbClr val="B13228"/>
      </a:accent2>
      <a:accent3>
        <a:srgbClr val="8B7B56"/>
      </a:accent3>
      <a:accent4>
        <a:srgbClr val="E09C41"/>
      </a:accent4>
      <a:accent5>
        <a:srgbClr val="9EAE51"/>
      </a:accent5>
      <a:accent6>
        <a:srgbClr val="6E7355"/>
      </a:accent6>
      <a:hlink>
        <a:srgbClr val="D37A21"/>
      </a:hlink>
      <a:folHlink>
        <a:srgbClr val="CA8F55"/>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オーガニック">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039A4B3-0617-4CFC-B614-27363ECC28AC}"/>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TM02900743[[fn=オーガニック]]</Template>
  <TotalTime>284</TotalTime>
  <Words>612</Words>
  <Application>Microsoft Office PowerPoint</Application>
  <PresentationFormat>ユーザー設定</PresentationFormat>
  <Paragraphs>93</Paragraphs>
  <Slides>10</Slides>
  <Notes>4</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10</vt:i4>
      </vt:variant>
    </vt:vector>
  </HeadingPairs>
  <TitlesOfParts>
    <vt:vector size="15" baseType="lpstr">
      <vt:lpstr>メイリオ</vt:lpstr>
      <vt:lpstr>游ゴシック</vt:lpstr>
      <vt:lpstr>Arial</vt:lpstr>
      <vt:lpstr>Calibri</vt:lpstr>
      <vt:lpstr>オーガニック</vt:lpstr>
      <vt:lpstr>手作りパン教室 ご案内</vt:lpstr>
      <vt:lpstr>ベーシックコース</vt:lpstr>
      <vt:lpstr>初級コース </vt:lpstr>
      <vt:lpstr>中級コース </vt:lpstr>
      <vt:lpstr>上級コース </vt:lpstr>
      <vt:lpstr>アレンジコース</vt:lpstr>
      <vt:lpstr>惣菜パンコース </vt:lpstr>
      <vt:lpstr>天然酵母パンコース </vt:lpstr>
      <vt:lpstr>アクセス </vt:lpstr>
      <vt:lpstr>入会キャンペーン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手作りパン教室 ご案内</dc:title>
  <dcterms:created xsi:type="dcterms:W3CDTF">2020-07-28T04:49:14Z</dcterms:created>
  <dcterms:modified xsi:type="dcterms:W3CDTF">2020-08-19T01:48:01Z</dcterms:modified>
</cp:coreProperties>
</file>