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9" r:id="rId3"/>
    <p:sldId id="258" r:id="rId4"/>
    <p:sldId id="260" r:id="rId5"/>
    <p:sldId id="263" r:id="rId6"/>
    <p:sldId id="264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8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2137A-044D-4E4C-9ABA-452082544CD1}" type="datetimeFigureOut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2F2B2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HG創英ﾌﾟﾚｾﾞﾝｽEB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2F2B2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2F2B2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5C2716-066A-4A02-B513-C9FFB3D8D53D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A9A57C"/>
                </a:solidFill>
                <a:effectLst/>
                <a:uLnTx/>
                <a:uFillTx/>
                <a:latin typeface="Arial"/>
                <a:ea typeface="HG創英ﾌﾟﾚｾﾞﾝｽEB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A9A57C"/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9" name="Rectangle 6"/>
          <p:cNvSpPr/>
          <p:nvPr userDrawn="1"/>
        </p:nvSpPr>
        <p:spPr>
          <a:xfrm>
            <a:off x="0" y="761999"/>
            <a:ext cx="12192000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17278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FA8473-1B5E-4145-8E87-D4753CF41C73}" type="datetimeFigureOut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2F2B2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HG創英ﾌﾟﾚｾﾞﾝｽEB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2F2B2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2F2B2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C77612-BE3A-4F2C-8F91-19232783B674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A9A57C"/>
                </a:solidFill>
                <a:effectLst/>
                <a:uLnTx/>
                <a:uFillTx/>
                <a:latin typeface="Arial"/>
                <a:ea typeface="HG創英ﾌﾟﾚｾﾞﾝｽEB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A9A57C"/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3133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85EAEE-3A3F-413B-A49F-FE72E5731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1EFF17-E4EB-4D24-A6A3-4261458DD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137A-044D-4E4C-9ABA-452082544CD1}" type="datetimeFigureOut">
              <a:rPr kumimoji="1" lang="ja-JP" altLang="en-US" smtClean="0"/>
              <a:t>2020/7/22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EDD63DD-4E34-4F45-839D-4CBC8850B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0B32536-D0B8-4FB8-A45C-F5B7977E6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BEE35CF5-0F59-4CF0-BB23-630BEF816C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07878" y="640080"/>
            <a:ext cx="3932509" cy="291301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EE339B69-7E4C-411F-8B56-FA110941E4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35388" y="3670664"/>
            <a:ext cx="7877491" cy="205386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62946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2137A-044D-4E4C-9ABA-452082544CD1}" type="datetimeFigureOut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2F2B2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HG創英ﾌﾟﾚｾﾞﾝｽEB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2F2B2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2F2B2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5C2716-066A-4A02-B513-C9FFB3D8D53D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A9A57C"/>
                </a:solidFill>
                <a:effectLst/>
                <a:uLnTx/>
                <a:uFillTx/>
                <a:latin typeface="Arial"/>
                <a:ea typeface="HG創英ﾌﾟﾚｾﾞﾝｽEB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A9A57C"/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545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2137A-044D-4E4C-9ABA-452082544CD1}" type="datetimeFigureOut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2F2B2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HG創英ﾌﾟﾚｾﾞﾝｽEB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2F2B2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2F2B2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5C2716-066A-4A02-B513-C9FFB3D8D53D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A9A57C"/>
                </a:solidFill>
                <a:effectLst/>
                <a:uLnTx/>
                <a:uFillTx/>
                <a:latin typeface="Arial"/>
                <a:ea typeface="HG創英ﾌﾟﾚｾﾞﾝｽEB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A9A57C"/>
              </a:solidFill>
              <a:effectLst/>
              <a:uLnTx/>
              <a:uFillTx/>
              <a:latin typeface="Arial"/>
              <a:ea typeface="HG創英ﾌﾟﾚｾﾞﾝｽEB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39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bg2">
              <a:tint val="95000"/>
              <a:satMod val="17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42137A-044D-4E4C-9ABA-452082544CD1}" type="datetimeFigureOut">
              <a:rPr kumimoji="1" lang="ja-JP" altLang="en-US" smtClean="0"/>
              <a:t>2020/7/22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71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934" y="639000"/>
            <a:ext cx="7440000" cy="5580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2">
                    <a:lumMod val="75000"/>
                  </a:schemeClr>
                </a:solidFill>
              </a:rPr>
              <a:t>森の家　ご案内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>
                <a:solidFill>
                  <a:schemeClr val="tx2">
                    <a:lumMod val="75000"/>
                  </a:schemeClr>
                </a:solidFill>
              </a:rPr>
              <a:t>自然と触れ合う</a:t>
            </a:r>
          </a:p>
        </p:txBody>
      </p:sp>
    </p:spTree>
    <p:extLst>
      <p:ext uri="{BB962C8B-B14F-4D97-AF65-F5344CB8AC3E}">
        <p14:creationId xmlns:p14="http://schemas.microsoft.com/office/powerpoint/2010/main" val="3079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利用できる人</a:t>
            </a:r>
          </a:p>
          <a:p>
            <a:pPr lvl="1"/>
            <a:r>
              <a:rPr lang="ja-JP" altLang="en-US" sz="2400" dirty="0"/>
              <a:t>県内に在住・在勤・在学する方</a:t>
            </a:r>
          </a:p>
          <a:p>
            <a:pPr>
              <a:lnSpc>
                <a:spcPct val="25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利用申込</a:t>
            </a:r>
          </a:p>
          <a:p>
            <a:pPr lvl="1"/>
            <a:r>
              <a:rPr lang="ja-JP" altLang="en-US" sz="2400" dirty="0"/>
              <a:t>利用月の</a:t>
            </a:r>
            <a:r>
              <a:rPr lang="en-US" altLang="ja-JP" sz="2400" dirty="0"/>
              <a:t>6</a:t>
            </a:r>
            <a:r>
              <a:rPr lang="ja-JP" altLang="en-US" sz="2400" dirty="0"/>
              <a:t>か月前から</a:t>
            </a:r>
          </a:p>
        </p:txBody>
      </p:sp>
    </p:spTree>
    <p:extLst>
      <p:ext uri="{BB962C8B-B14F-4D97-AF65-F5344CB8AC3E}">
        <p14:creationId xmlns:p14="http://schemas.microsoft.com/office/powerpoint/2010/main" val="3797221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施設概要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75269" y="3285365"/>
            <a:ext cx="7315200" cy="276363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その他の施設</a:t>
            </a:r>
          </a:p>
          <a:p>
            <a:pPr lvl="1"/>
            <a:r>
              <a:rPr lang="ja-JP" altLang="en-US" sz="2400" dirty="0"/>
              <a:t>炊事場</a:t>
            </a:r>
          </a:p>
          <a:p>
            <a:pPr lvl="1"/>
            <a:r>
              <a:rPr lang="ja-JP" altLang="en-US" sz="2400" dirty="0"/>
              <a:t>食堂</a:t>
            </a:r>
          </a:p>
          <a:p>
            <a:pPr lvl="1"/>
            <a:r>
              <a:rPr lang="ja-JP" altLang="en-US" sz="2400" dirty="0"/>
              <a:t>体育館</a:t>
            </a:r>
          </a:p>
          <a:p>
            <a:pPr lvl="1"/>
            <a:r>
              <a:rPr lang="ja-JP" altLang="en-US" sz="2400" dirty="0"/>
              <a:t>作業棟</a:t>
            </a:r>
          </a:p>
          <a:p>
            <a:pPr lvl="1"/>
            <a:r>
              <a:rPr lang="ja-JP" altLang="en-US" sz="2400" dirty="0"/>
              <a:t>セミナー棟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7C4922C3-73D0-48AB-A574-30BB967B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171283"/>
              </p:ext>
            </p:extLst>
          </p:nvPr>
        </p:nvGraphicFramePr>
        <p:xfrm>
          <a:off x="4139095" y="1620815"/>
          <a:ext cx="6118089" cy="13874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9363">
                  <a:extLst>
                    <a:ext uri="{9D8B030D-6E8A-4147-A177-3AD203B41FA5}">
                      <a16:colId xmlns:a16="http://schemas.microsoft.com/office/drawing/2014/main" val="3281922329"/>
                    </a:ext>
                  </a:extLst>
                </a:gridCol>
                <a:gridCol w="2039363">
                  <a:extLst>
                    <a:ext uri="{9D8B030D-6E8A-4147-A177-3AD203B41FA5}">
                      <a16:colId xmlns:a16="http://schemas.microsoft.com/office/drawing/2014/main" val="2864403257"/>
                    </a:ext>
                  </a:extLst>
                </a:gridCol>
                <a:gridCol w="2039363">
                  <a:extLst>
                    <a:ext uri="{9D8B030D-6E8A-4147-A177-3AD203B41FA5}">
                      <a16:colId xmlns:a16="http://schemas.microsoft.com/office/drawing/2014/main" val="1964902909"/>
                    </a:ext>
                  </a:extLst>
                </a:gridCol>
              </a:tblGrid>
              <a:tr h="4624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種類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収容人数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4688341"/>
                  </a:ext>
                </a:extLst>
              </a:tr>
              <a:tr h="462476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800" dirty="0"/>
                        <a:t>テント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/>
                        <a:t>50</a:t>
                      </a:r>
                      <a:r>
                        <a:rPr lang="ja-JP" altLang="en-US" sz="1800" dirty="0"/>
                        <a:t>張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200</a:t>
                      </a:r>
                      <a:r>
                        <a:rPr kumimoji="1" lang="ja-JP" altLang="en-US" dirty="0"/>
                        <a:t>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5324125"/>
                  </a:ext>
                </a:extLst>
              </a:tr>
              <a:tr h="462476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800" dirty="0"/>
                        <a:t>宿泊棟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/>
                        <a:t>5</a:t>
                      </a:r>
                      <a:r>
                        <a:rPr lang="ja-JP" altLang="en-US" sz="1800" dirty="0"/>
                        <a:t>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400</a:t>
                      </a:r>
                      <a:r>
                        <a:rPr kumimoji="1" lang="ja-JP" altLang="en-US" dirty="0"/>
                        <a:t>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2010046"/>
                  </a:ext>
                </a:extLst>
              </a:tr>
            </a:tbl>
          </a:graphicData>
        </a:graphic>
      </p:graphicFrame>
      <p:sp>
        <p:nvSpPr>
          <p:cNvPr id="7" name="テキスト プレースホルダー 2">
            <a:extLst>
              <a:ext uri="{FF2B5EF4-FFF2-40B4-BE49-F238E27FC236}">
                <a16:creationId xmlns:a16="http://schemas.microsoft.com/office/drawing/2014/main" id="{A69283C7-CBA9-4D0B-99C4-4402C39025B0}"/>
              </a:ext>
            </a:extLst>
          </p:cNvPr>
          <p:cNvSpPr txBox="1">
            <a:spLocks/>
          </p:cNvSpPr>
          <p:nvPr/>
        </p:nvSpPr>
        <p:spPr>
          <a:xfrm>
            <a:off x="3675269" y="726640"/>
            <a:ext cx="7315200" cy="794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itchFamily="18" charset="2"/>
              <a:buChar char=""/>
            </a:pPr>
            <a:r>
              <a:rPr lang="ja-JP" altLang="en-US" sz="3600" u="sng" dirty="0"/>
              <a:t>宿泊施設</a:t>
            </a:r>
          </a:p>
        </p:txBody>
      </p:sp>
    </p:spTree>
    <p:extLst>
      <p:ext uri="{BB962C8B-B14F-4D97-AF65-F5344CB8AC3E}">
        <p14:creationId xmlns:p14="http://schemas.microsoft.com/office/powerpoint/2010/main" val="4087333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施設で</a:t>
            </a:r>
            <a:br>
              <a:rPr lang="en-US" altLang="ja-JP" dirty="0"/>
            </a:br>
            <a:r>
              <a:rPr lang="ja-JP" altLang="en-US" dirty="0"/>
              <a:t>行われること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自然体験活動</a:t>
            </a:r>
            <a:endParaRPr lang="zh-TW" altLang="en-US" sz="3600" u="sng" dirty="0"/>
          </a:p>
          <a:p>
            <a:pPr lvl="1"/>
            <a:r>
              <a:rPr lang="ja-JP" altLang="en-US" sz="2400" dirty="0"/>
              <a:t>ハイキング、キャンプ、体験教室などを開催しています。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社会奉仕活動</a:t>
            </a:r>
          </a:p>
          <a:p>
            <a:pPr lvl="1"/>
            <a:r>
              <a:rPr lang="ja-JP" altLang="en-US" sz="2400" dirty="0"/>
              <a:t>ゴミ拾いや植樹などの奉仕活動を行っています。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3600" u="sng" dirty="0"/>
              <a:t>その他の活動</a:t>
            </a:r>
          </a:p>
          <a:p>
            <a:pPr lvl="1"/>
            <a:r>
              <a:rPr lang="ja-JP" altLang="en-US" sz="2400" dirty="0"/>
              <a:t>集団活動、勤労活動、学習活動、スポーツ活動、レクリエーション活動などを支援しています。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181642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880000" cy="4601183"/>
          </a:xfrm>
        </p:spPr>
        <p:txBody>
          <a:bodyPr/>
          <a:lstStyle/>
          <a:p>
            <a:r>
              <a:rPr lang="en-US" altLang="ja-JP" dirty="0"/>
              <a:t>4</a:t>
            </a:r>
            <a:r>
              <a:rPr lang="ja-JP" altLang="en-US" dirty="0"/>
              <a:t>月～</a:t>
            </a:r>
            <a:r>
              <a:rPr lang="en-US" altLang="ja-JP" dirty="0"/>
              <a:t>9</a:t>
            </a:r>
            <a:r>
              <a:rPr lang="ja-JP" altLang="en-US" dirty="0"/>
              <a:t>月の</a:t>
            </a:r>
            <a:br>
              <a:rPr lang="en-US" altLang="ja-JP" dirty="0"/>
            </a:br>
            <a:r>
              <a:rPr lang="ja-JP" altLang="en-US" dirty="0"/>
              <a:t>イベント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128779"/>
              </p:ext>
            </p:extLst>
          </p:nvPr>
        </p:nvGraphicFramePr>
        <p:xfrm>
          <a:off x="3868738" y="863597"/>
          <a:ext cx="7740000" cy="484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8776">
                  <a:extLst>
                    <a:ext uri="{9D8B030D-6E8A-4147-A177-3AD203B41FA5}">
                      <a16:colId xmlns:a16="http://schemas.microsoft.com/office/drawing/2014/main" val="3722404251"/>
                    </a:ext>
                  </a:extLst>
                </a:gridCol>
                <a:gridCol w="3751224">
                  <a:extLst>
                    <a:ext uri="{9D8B030D-6E8A-4147-A177-3AD203B41FA5}">
                      <a16:colId xmlns:a16="http://schemas.microsoft.com/office/drawing/2014/main" val="587754162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095544160"/>
                    </a:ext>
                  </a:extLst>
                </a:gridCol>
              </a:tblGrid>
              <a:tr h="4845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日にち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イベント名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定員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9877655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4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1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10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さくらまつり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6801629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4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30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桜川クリーンキャンペーン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521661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5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23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親子で新緑ハイキング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150</a:t>
                      </a:r>
                      <a:r>
                        <a:rPr lang="ja-JP" altLang="en-US" sz="2000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371958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6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18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7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4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あじさいまつり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7143533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7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24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魚と泳ごう！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30</a:t>
                      </a:r>
                      <a:r>
                        <a:rPr lang="ja-JP" altLang="en-US" sz="2000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9508765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7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29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30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こども自然体験ツアー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50</a:t>
                      </a:r>
                      <a:r>
                        <a:rPr lang="ja-JP" altLang="en-US" sz="2000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27043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8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4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サバイバルキャンプ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20</a:t>
                      </a:r>
                      <a:r>
                        <a:rPr lang="ja-JP" altLang="en-US" sz="2000" dirty="0"/>
                        <a:t>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078940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8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28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花火大会（緑山市主催）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5696997"/>
                  </a:ext>
                </a:extLst>
              </a:tr>
              <a:tr h="484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9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15</a:t>
                      </a:r>
                      <a:r>
                        <a:rPr lang="ja-JP" altLang="en-US" sz="2000" dirty="0"/>
                        <a:t>日～</a:t>
                      </a:r>
                      <a:r>
                        <a:rPr lang="en-US" altLang="ja-JP" sz="2000" dirty="0"/>
                        <a:t>9</a:t>
                      </a:r>
                      <a:r>
                        <a:rPr lang="ja-JP" altLang="en-US" sz="2000" dirty="0"/>
                        <a:t>月</a:t>
                      </a:r>
                      <a:r>
                        <a:rPr lang="en-US" altLang="ja-JP" sz="2000" dirty="0"/>
                        <a:t>30</a:t>
                      </a:r>
                      <a:r>
                        <a:rPr lang="ja-JP" altLang="en-US" sz="2000" dirty="0"/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000" dirty="0"/>
                        <a:t>栗拾い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20</a:t>
                      </a:r>
                      <a:r>
                        <a:rPr lang="ja-JP" altLang="en-US" sz="2000" dirty="0"/>
                        <a:t>組／日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875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24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交通のご案内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2400" u="sng" dirty="0"/>
              <a:t>住所</a:t>
            </a:r>
            <a:endParaRPr lang="en-US" altLang="ja-JP" sz="2400" u="sng" dirty="0"/>
          </a:p>
          <a:p>
            <a:pPr marL="502920" lvl="1" indent="0">
              <a:buSzPct val="100000"/>
              <a:buNone/>
            </a:pPr>
            <a:r>
              <a:rPr lang="ja-JP" altLang="en-US" sz="2000" dirty="0"/>
              <a:t>緑山市さくら町</a:t>
            </a:r>
            <a:r>
              <a:rPr lang="en-US" altLang="ja-JP" sz="2000" dirty="0"/>
              <a:t>XX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Wingdings 2" panose="05020102010507070707" pitchFamily="18" charset="2"/>
              <a:buChar char=""/>
            </a:pPr>
            <a:r>
              <a:rPr lang="ja-JP" altLang="en-US" sz="2400" u="sng" dirty="0"/>
              <a:t>アクセス</a:t>
            </a:r>
            <a:endParaRPr lang="en-US" altLang="ja-JP" sz="2400" u="sng" dirty="0"/>
          </a:p>
          <a:p>
            <a:pPr lvl="1"/>
            <a:r>
              <a:rPr lang="ja-JP" altLang="en-US" sz="2000" dirty="0"/>
              <a:t>さくら</a:t>
            </a:r>
            <a:r>
              <a:rPr lang="en-US" altLang="ja-JP" sz="2000" dirty="0"/>
              <a:t>IC</a:t>
            </a:r>
            <a:r>
              <a:rPr lang="ja-JP" altLang="en-US" sz="2000" dirty="0"/>
              <a:t>より車で</a:t>
            </a:r>
            <a:r>
              <a:rPr lang="en-US" altLang="ja-JP" sz="2000" dirty="0"/>
              <a:t>20</a:t>
            </a:r>
            <a:r>
              <a:rPr lang="ja-JP" altLang="en-US" sz="2000" dirty="0"/>
              <a:t>分</a:t>
            </a:r>
          </a:p>
          <a:p>
            <a:pPr lvl="1"/>
            <a:r>
              <a:rPr lang="ja-JP" altLang="en-US" sz="2000" dirty="0"/>
              <a:t>山手電鉄「緑山駅」よりバスで</a:t>
            </a:r>
            <a:r>
              <a:rPr lang="en-US" altLang="ja-JP" sz="2000" dirty="0"/>
              <a:t>40</a:t>
            </a:r>
            <a:r>
              <a:rPr lang="ja-JP" altLang="en-US" sz="2000" dirty="0"/>
              <a:t>分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000906795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フレーム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248</Words>
  <Application>Microsoft Office PowerPoint</Application>
  <PresentationFormat>ワイド画面</PresentationFormat>
  <Paragraphs>68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HG創英ﾌﾟﾚｾﾞﾝｽEB</vt:lpstr>
      <vt:lpstr>新細明體</vt:lpstr>
      <vt:lpstr>メイリオ</vt:lpstr>
      <vt:lpstr>Arial</vt:lpstr>
      <vt:lpstr>Century Gothic</vt:lpstr>
      <vt:lpstr>Wingdings 2</vt:lpstr>
      <vt:lpstr>フレーム</vt:lpstr>
      <vt:lpstr>森の家　ご案内</vt:lpstr>
      <vt:lpstr>利用概要</vt:lpstr>
      <vt:lpstr>施設概要</vt:lpstr>
      <vt:lpstr>施設で 行われること</vt:lpstr>
      <vt:lpstr>4月～9月の イベント</vt:lpstr>
      <vt:lpstr>交通のご案内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森の家　ご案内</dc:title>
  <dcterms:created xsi:type="dcterms:W3CDTF">2020-07-02T06:50:50Z</dcterms:created>
  <dcterms:modified xsi:type="dcterms:W3CDTF">2020-07-22T08:20:03Z</dcterms:modified>
</cp:coreProperties>
</file>