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7" r:id="rId2"/>
    <p:sldId id="258" r:id="rId3"/>
    <p:sldId id="270" r:id="rId4"/>
    <p:sldId id="260" r:id="rId5"/>
    <p:sldId id="268" r:id="rId6"/>
    <p:sldId id="264" r:id="rId7"/>
    <p:sldId id="269" r:id="rId8"/>
    <p:sldId id="266" r:id="rId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2" autoAdjust="0"/>
    <p:restoredTop sz="94660"/>
  </p:normalViewPr>
  <p:slideViewPr>
    <p:cSldViewPr snapToGrid="0">
      <p:cViewPr varScale="1">
        <p:scale>
          <a:sx n="72" d="100"/>
          <a:sy n="72" d="100"/>
        </p:scale>
        <p:origin x="43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81EE16-AC4A-47AD-9F0A-58C5349FBDFA}" type="doc">
      <dgm:prSet loTypeId="urn:microsoft.com/office/officeart/2005/8/layout/orgChart1" loCatId="hierarchy" qsTypeId="urn:microsoft.com/office/officeart/2005/8/quickstyle/simple1" qsCatId="simple" csTypeId="urn:microsoft.com/office/officeart/2005/8/colors/colorful1" csCatId="colorful" phldr="1"/>
      <dgm:spPr/>
      <dgm:t>
        <a:bodyPr/>
        <a:lstStyle/>
        <a:p>
          <a:endParaRPr kumimoji="1" lang="ja-JP" altLang="en-US"/>
        </a:p>
      </dgm:t>
    </dgm:pt>
    <dgm:pt modelId="{AB1A9D34-D759-450C-9740-C23A931D7F3E}">
      <dgm:prSet phldrT="[テキスト]" custT="1"/>
      <dgm:spPr/>
      <dgm:t>
        <a:bodyPr/>
        <a:lstStyle/>
        <a:p>
          <a:r>
            <a:rPr kumimoji="1" lang="ja-JP" altLang="en-US" sz="4800" dirty="0"/>
            <a:t>情報資産</a:t>
          </a:r>
        </a:p>
      </dgm:t>
    </dgm:pt>
    <dgm:pt modelId="{2660E39C-3DA2-4064-B36C-A41843219F92}" type="parTrans" cxnId="{F88CAD83-165A-4563-B567-A876FEEC6D5C}">
      <dgm:prSet/>
      <dgm:spPr/>
      <dgm:t>
        <a:bodyPr/>
        <a:lstStyle/>
        <a:p>
          <a:endParaRPr kumimoji="1" lang="ja-JP" altLang="en-US" sz="1400"/>
        </a:p>
      </dgm:t>
    </dgm:pt>
    <dgm:pt modelId="{BC5FBF78-459C-4AC8-925B-15FB4E71BB18}" type="sibTrans" cxnId="{F88CAD83-165A-4563-B567-A876FEEC6D5C}">
      <dgm:prSet/>
      <dgm:spPr/>
      <dgm:t>
        <a:bodyPr/>
        <a:lstStyle/>
        <a:p>
          <a:endParaRPr kumimoji="1" lang="ja-JP" altLang="en-US" sz="1400"/>
        </a:p>
      </dgm:t>
    </dgm:pt>
    <dgm:pt modelId="{A2305EE0-3F4A-4C19-B770-E9CA6C3B5695}">
      <dgm:prSet phldrT="[テキスト]" custT="1"/>
      <dgm:spPr/>
      <dgm:t>
        <a:bodyPr/>
        <a:lstStyle/>
        <a:p>
          <a:r>
            <a:rPr kumimoji="1" lang="ja-JP" altLang="en-US" sz="4800" dirty="0"/>
            <a:t>有形資産</a:t>
          </a:r>
        </a:p>
      </dgm:t>
    </dgm:pt>
    <dgm:pt modelId="{D52317F5-27B0-4545-BD7E-BD1373DAC5D5}" type="parTrans" cxnId="{2B50BD0E-910E-41B4-875E-6C8FBBF33E3E}">
      <dgm:prSet/>
      <dgm:spPr/>
      <dgm:t>
        <a:bodyPr/>
        <a:lstStyle/>
        <a:p>
          <a:endParaRPr kumimoji="1" lang="ja-JP" altLang="en-US" sz="1400"/>
        </a:p>
      </dgm:t>
    </dgm:pt>
    <dgm:pt modelId="{9EB4C7A1-6C1E-4406-8B2E-7F1CB111B706}" type="sibTrans" cxnId="{2B50BD0E-910E-41B4-875E-6C8FBBF33E3E}">
      <dgm:prSet/>
      <dgm:spPr/>
      <dgm:t>
        <a:bodyPr/>
        <a:lstStyle/>
        <a:p>
          <a:endParaRPr kumimoji="1" lang="ja-JP" altLang="en-US" sz="1400"/>
        </a:p>
      </dgm:t>
    </dgm:pt>
    <dgm:pt modelId="{416DB670-19B6-4E69-B7F1-6B0266E2D165}">
      <dgm:prSet phldrT="[テキスト]" custT="1"/>
      <dgm:spPr/>
      <dgm:t>
        <a:bodyPr/>
        <a:lstStyle/>
        <a:p>
          <a:r>
            <a:rPr kumimoji="1" lang="ja-JP" altLang="en-US" sz="4800" dirty="0"/>
            <a:t>無形資産</a:t>
          </a:r>
        </a:p>
      </dgm:t>
    </dgm:pt>
    <dgm:pt modelId="{875891E2-DC1A-43BE-848C-247875D47BD9}" type="parTrans" cxnId="{62AF17CB-5939-4A09-AF29-CA9F11DCD20E}">
      <dgm:prSet/>
      <dgm:spPr/>
      <dgm:t>
        <a:bodyPr/>
        <a:lstStyle/>
        <a:p>
          <a:endParaRPr kumimoji="1" lang="ja-JP" altLang="en-US" sz="1400"/>
        </a:p>
      </dgm:t>
    </dgm:pt>
    <dgm:pt modelId="{3588688F-2BE9-47A7-BB31-17D2C18E576A}" type="sibTrans" cxnId="{62AF17CB-5939-4A09-AF29-CA9F11DCD20E}">
      <dgm:prSet/>
      <dgm:spPr/>
      <dgm:t>
        <a:bodyPr/>
        <a:lstStyle/>
        <a:p>
          <a:endParaRPr kumimoji="1" lang="ja-JP" altLang="en-US" sz="1400"/>
        </a:p>
      </dgm:t>
    </dgm:pt>
    <dgm:pt modelId="{70051657-3E38-41D7-90EC-B9353790E0CD}" type="pres">
      <dgm:prSet presAssocID="{5981EE16-AC4A-47AD-9F0A-58C5349FBDFA}" presName="hierChild1" presStyleCnt="0">
        <dgm:presLayoutVars>
          <dgm:orgChart val="1"/>
          <dgm:chPref val="1"/>
          <dgm:dir/>
          <dgm:animOne val="branch"/>
          <dgm:animLvl val="lvl"/>
          <dgm:resizeHandles/>
        </dgm:presLayoutVars>
      </dgm:prSet>
      <dgm:spPr/>
    </dgm:pt>
    <dgm:pt modelId="{E6100DBC-5CB6-43E5-9DF1-45596D6348E8}" type="pres">
      <dgm:prSet presAssocID="{AB1A9D34-D759-450C-9740-C23A931D7F3E}" presName="hierRoot1" presStyleCnt="0">
        <dgm:presLayoutVars>
          <dgm:hierBranch val="init"/>
        </dgm:presLayoutVars>
      </dgm:prSet>
      <dgm:spPr/>
    </dgm:pt>
    <dgm:pt modelId="{9B812548-9570-440B-B50A-DA2EBAE5D36D}" type="pres">
      <dgm:prSet presAssocID="{AB1A9D34-D759-450C-9740-C23A931D7F3E}" presName="rootComposite1" presStyleCnt="0"/>
      <dgm:spPr/>
    </dgm:pt>
    <dgm:pt modelId="{180B56CE-6C3C-44A5-A412-D847D94C17F5}" type="pres">
      <dgm:prSet presAssocID="{AB1A9D34-D759-450C-9740-C23A931D7F3E}" presName="rootText1" presStyleLbl="node0" presStyleIdx="0" presStyleCnt="1">
        <dgm:presLayoutVars>
          <dgm:chPref val="3"/>
        </dgm:presLayoutVars>
      </dgm:prSet>
      <dgm:spPr/>
    </dgm:pt>
    <dgm:pt modelId="{E7ADCA38-3117-43FE-A1AE-6038DD37FE7A}" type="pres">
      <dgm:prSet presAssocID="{AB1A9D34-D759-450C-9740-C23A931D7F3E}" presName="rootConnector1" presStyleLbl="node1" presStyleIdx="0" presStyleCnt="0"/>
      <dgm:spPr/>
    </dgm:pt>
    <dgm:pt modelId="{037DD04E-1E0F-47A9-8F13-F572B2859018}" type="pres">
      <dgm:prSet presAssocID="{AB1A9D34-D759-450C-9740-C23A931D7F3E}" presName="hierChild2" presStyleCnt="0"/>
      <dgm:spPr/>
    </dgm:pt>
    <dgm:pt modelId="{F924B018-491F-4DE9-99C8-D0CA37809EE8}" type="pres">
      <dgm:prSet presAssocID="{D52317F5-27B0-4545-BD7E-BD1373DAC5D5}" presName="Name37" presStyleLbl="parChTrans1D2" presStyleIdx="0" presStyleCnt="2"/>
      <dgm:spPr/>
    </dgm:pt>
    <dgm:pt modelId="{693A8CEE-B9F2-4CAC-B329-7B888BB582AD}" type="pres">
      <dgm:prSet presAssocID="{A2305EE0-3F4A-4C19-B770-E9CA6C3B5695}" presName="hierRoot2" presStyleCnt="0">
        <dgm:presLayoutVars>
          <dgm:hierBranch val="init"/>
        </dgm:presLayoutVars>
      </dgm:prSet>
      <dgm:spPr/>
    </dgm:pt>
    <dgm:pt modelId="{F91D73BE-AF0F-433B-8A42-49A3F29B4A17}" type="pres">
      <dgm:prSet presAssocID="{A2305EE0-3F4A-4C19-B770-E9CA6C3B5695}" presName="rootComposite" presStyleCnt="0"/>
      <dgm:spPr/>
    </dgm:pt>
    <dgm:pt modelId="{B8A7A1F2-C27C-4020-A74D-BDE6CC85C478}" type="pres">
      <dgm:prSet presAssocID="{A2305EE0-3F4A-4C19-B770-E9CA6C3B5695}" presName="rootText" presStyleLbl="node2" presStyleIdx="0" presStyleCnt="2">
        <dgm:presLayoutVars>
          <dgm:chPref val="3"/>
        </dgm:presLayoutVars>
      </dgm:prSet>
      <dgm:spPr/>
    </dgm:pt>
    <dgm:pt modelId="{AC815976-2D35-4163-9199-3BEE51A4250D}" type="pres">
      <dgm:prSet presAssocID="{A2305EE0-3F4A-4C19-B770-E9CA6C3B5695}" presName="rootConnector" presStyleLbl="node2" presStyleIdx="0" presStyleCnt="2"/>
      <dgm:spPr/>
    </dgm:pt>
    <dgm:pt modelId="{79D62548-8557-44C5-B087-5EB69AA222BC}" type="pres">
      <dgm:prSet presAssocID="{A2305EE0-3F4A-4C19-B770-E9CA6C3B5695}" presName="hierChild4" presStyleCnt="0"/>
      <dgm:spPr/>
    </dgm:pt>
    <dgm:pt modelId="{63174282-3262-4CBB-BC0C-97F7C1412508}" type="pres">
      <dgm:prSet presAssocID="{A2305EE0-3F4A-4C19-B770-E9CA6C3B5695}" presName="hierChild5" presStyleCnt="0"/>
      <dgm:spPr/>
    </dgm:pt>
    <dgm:pt modelId="{576E9B81-6084-4499-A792-B4FE659AE577}" type="pres">
      <dgm:prSet presAssocID="{875891E2-DC1A-43BE-848C-247875D47BD9}" presName="Name37" presStyleLbl="parChTrans1D2" presStyleIdx="1" presStyleCnt="2"/>
      <dgm:spPr/>
    </dgm:pt>
    <dgm:pt modelId="{1AB2A40F-363F-4AA0-8A72-0253C8B33ED5}" type="pres">
      <dgm:prSet presAssocID="{416DB670-19B6-4E69-B7F1-6B0266E2D165}" presName="hierRoot2" presStyleCnt="0">
        <dgm:presLayoutVars>
          <dgm:hierBranch val="init"/>
        </dgm:presLayoutVars>
      </dgm:prSet>
      <dgm:spPr/>
    </dgm:pt>
    <dgm:pt modelId="{6D481C80-78DC-4959-BA33-5625A27152EC}" type="pres">
      <dgm:prSet presAssocID="{416DB670-19B6-4E69-B7F1-6B0266E2D165}" presName="rootComposite" presStyleCnt="0"/>
      <dgm:spPr/>
    </dgm:pt>
    <dgm:pt modelId="{A9A4DB3A-B6AE-475E-B036-7DB6E1A8AA23}" type="pres">
      <dgm:prSet presAssocID="{416DB670-19B6-4E69-B7F1-6B0266E2D165}" presName="rootText" presStyleLbl="node2" presStyleIdx="1" presStyleCnt="2">
        <dgm:presLayoutVars>
          <dgm:chPref val="3"/>
        </dgm:presLayoutVars>
      </dgm:prSet>
      <dgm:spPr/>
    </dgm:pt>
    <dgm:pt modelId="{BB6F5297-2BA8-4544-948A-B22941971BF4}" type="pres">
      <dgm:prSet presAssocID="{416DB670-19B6-4E69-B7F1-6B0266E2D165}" presName="rootConnector" presStyleLbl="node2" presStyleIdx="1" presStyleCnt="2"/>
      <dgm:spPr/>
    </dgm:pt>
    <dgm:pt modelId="{6C2A8DA2-8885-4126-95C9-80C1D2B08F63}" type="pres">
      <dgm:prSet presAssocID="{416DB670-19B6-4E69-B7F1-6B0266E2D165}" presName="hierChild4" presStyleCnt="0"/>
      <dgm:spPr/>
    </dgm:pt>
    <dgm:pt modelId="{F5F588A9-D382-4A1D-A15B-17641F5A142D}" type="pres">
      <dgm:prSet presAssocID="{416DB670-19B6-4E69-B7F1-6B0266E2D165}" presName="hierChild5" presStyleCnt="0"/>
      <dgm:spPr/>
    </dgm:pt>
    <dgm:pt modelId="{50332CCE-E192-473A-8A00-A3E668BCA48A}" type="pres">
      <dgm:prSet presAssocID="{AB1A9D34-D759-450C-9740-C23A931D7F3E}" presName="hierChild3" presStyleCnt="0"/>
      <dgm:spPr/>
    </dgm:pt>
  </dgm:ptLst>
  <dgm:cxnLst>
    <dgm:cxn modelId="{2B50BD0E-910E-41B4-875E-6C8FBBF33E3E}" srcId="{AB1A9D34-D759-450C-9740-C23A931D7F3E}" destId="{A2305EE0-3F4A-4C19-B770-E9CA6C3B5695}" srcOrd="0" destOrd="0" parTransId="{D52317F5-27B0-4545-BD7E-BD1373DAC5D5}" sibTransId="{9EB4C7A1-6C1E-4406-8B2E-7F1CB111B706}"/>
    <dgm:cxn modelId="{8D60732C-19BB-4D89-914E-0C4A5E5B2E75}" type="presOf" srcId="{A2305EE0-3F4A-4C19-B770-E9CA6C3B5695}" destId="{B8A7A1F2-C27C-4020-A74D-BDE6CC85C478}" srcOrd="0" destOrd="0" presId="urn:microsoft.com/office/officeart/2005/8/layout/orgChart1"/>
    <dgm:cxn modelId="{0BFC616F-E0EF-4EA9-80AB-C08E283D36B5}" type="presOf" srcId="{416DB670-19B6-4E69-B7F1-6B0266E2D165}" destId="{BB6F5297-2BA8-4544-948A-B22941971BF4}" srcOrd="1" destOrd="0" presId="urn:microsoft.com/office/officeart/2005/8/layout/orgChart1"/>
    <dgm:cxn modelId="{EC99BB54-9AB0-469B-AED0-2426700915D8}" type="presOf" srcId="{AB1A9D34-D759-450C-9740-C23A931D7F3E}" destId="{180B56CE-6C3C-44A5-A412-D847D94C17F5}" srcOrd="0" destOrd="0" presId="urn:microsoft.com/office/officeart/2005/8/layout/orgChart1"/>
    <dgm:cxn modelId="{F88CAD83-165A-4563-B567-A876FEEC6D5C}" srcId="{5981EE16-AC4A-47AD-9F0A-58C5349FBDFA}" destId="{AB1A9D34-D759-450C-9740-C23A931D7F3E}" srcOrd="0" destOrd="0" parTransId="{2660E39C-3DA2-4064-B36C-A41843219F92}" sibTransId="{BC5FBF78-459C-4AC8-925B-15FB4E71BB18}"/>
    <dgm:cxn modelId="{15AE81A0-0103-48DC-AEDD-46ACCD23AB89}" type="presOf" srcId="{875891E2-DC1A-43BE-848C-247875D47BD9}" destId="{576E9B81-6084-4499-A792-B4FE659AE577}" srcOrd="0" destOrd="0" presId="urn:microsoft.com/office/officeart/2005/8/layout/orgChart1"/>
    <dgm:cxn modelId="{E1DD7BAA-DBE7-44C3-A644-3EDCEDF9401F}" type="presOf" srcId="{AB1A9D34-D759-450C-9740-C23A931D7F3E}" destId="{E7ADCA38-3117-43FE-A1AE-6038DD37FE7A}" srcOrd="1" destOrd="0" presId="urn:microsoft.com/office/officeart/2005/8/layout/orgChart1"/>
    <dgm:cxn modelId="{5DFAE2AC-B564-48A3-8F14-AABB89568ECD}" type="presOf" srcId="{D52317F5-27B0-4545-BD7E-BD1373DAC5D5}" destId="{F924B018-491F-4DE9-99C8-D0CA37809EE8}" srcOrd="0" destOrd="0" presId="urn:microsoft.com/office/officeart/2005/8/layout/orgChart1"/>
    <dgm:cxn modelId="{70090EBE-6E7E-47AD-AD7F-CC26CF36738D}" type="presOf" srcId="{5981EE16-AC4A-47AD-9F0A-58C5349FBDFA}" destId="{70051657-3E38-41D7-90EC-B9353790E0CD}" srcOrd="0" destOrd="0" presId="urn:microsoft.com/office/officeart/2005/8/layout/orgChart1"/>
    <dgm:cxn modelId="{8095A8BE-A879-4CC9-B9CA-93FDB11659E0}" type="presOf" srcId="{A2305EE0-3F4A-4C19-B770-E9CA6C3B5695}" destId="{AC815976-2D35-4163-9199-3BEE51A4250D}" srcOrd="1" destOrd="0" presId="urn:microsoft.com/office/officeart/2005/8/layout/orgChart1"/>
    <dgm:cxn modelId="{62AF17CB-5939-4A09-AF29-CA9F11DCD20E}" srcId="{AB1A9D34-D759-450C-9740-C23A931D7F3E}" destId="{416DB670-19B6-4E69-B7F1-6B0266E2D165}" srcOrd="1" destOrd="0" parTransId="{875891E2-DC1A-43BE-848C-247875D47BD9}" sibTransId="{3588688F-2BE9-47A7-BB31-17D2C18E576A}"/>
    <dgm:cxn modelId="{F78915F2-95BB-44D8-AA24-D5BF62643E01}" type="presOf" srcId="{416DB670-19B6-4E69-B7F1-6B0266E2D165}" destId="{A9A4DB3A-B6AE-475E-B036-7DB6E1A8AA23}" srcOrd="0" destOrd="0" presId="urn:microsoft.com/office/officeart/2005/8/layout/orgChart1"/>
    <dgm:cxn modelId="{A0325E32-421B-4847-8222-BFD3D7AD2A5B}" type="presParOf" srcId="{70051657-3E38-41D7-90EC-B9353790E0CD}" destId="{E6100DBC-5CB6-43E5-9DF1-45596D6348E8}" srcOrd="0" destOrd="0" presId="urn:microsoft.com/office/officeart/2005/8/layout/orgChart1"/>
    <dgm:cxn modelId="{D32F6C43-6F66-47A6-8C73-8F3486CEC877}" type="presParOf" srcId="{E6100DBC-5CB6-43E5-9DF1-45596D6348E8}" destId="{9B812548-9570-440B-B50A-DA2EBAE5D36D}" srcOrd="0" destOrd="0" presId="urn:microsoft.com/office/officeart/2005/8/layout/orgChart1"/>
    <dgm:cxn modelId="{F656E1C1-B47F-4EBB-A8E6-070318ADA9A9}" type="presParOf" srcId="{9B812548-9570-440B-B50A-DA2EBAE5D36D}" destId="{180B56CE-6C3C-44A5-A412-D847D94C17F5}" srcOrd="0" destOrd="0" presId="urn:microsoft.com/office/officeart/2005/8/layout/orgChart1"/>
    <dgm:cxn modelId="{4F98100F-B1F8-4C2D-91CB-41995A8B7866}" type="presParOf" srcId="{9B812548-9570-440B-B50A-DA2EBAE5D36D}" destId="{E7ADCA38-3117-43FE-A1AE-6038DD37FE7A}" srcOrd="1" destOrd="0" presId="urn:microsoft.com/office/officeart/2005/8/layout/orgChart1"/>
    <dgm:cxn modelId="{B30D39C4-144D-4AE9-90DA-93ED2DF2D97F}" type="presParOf" srcId="{E6100DBC-5CB6-43E5-9DF1-45596D6348E8}" destId="{037DD04E-1E0F-47A9-8F13-F572B2859018}" srcOrd="1" destOrd="0" presId="urn:microsoft.com/office/officeart/2005/8/layout/orgChart1"/>
    <dgm:cxn modelId="{206A5056-412D-42D4-BD4C-473FCC7CE6C8}" type="presParOf" srcId="{037DD04E-1E0F-47A9-8F13-F572B2859018}" destId="{F924B018-491F-4DE9-99C8-D0CA37809EE8}" srcOrd="0" destOrd="0" presId="urn:microsoft.com/office/officeart/2005/8/layout/orgChart1"/>
    <dgm:cxn modelId="{8B02BB97-09AD-42D3-A230-922992D0D27B}" type="presParOf" srcId="{037DD04E-1E0F-47A9-8F13-F572B2859018}" destId="{693A8CEE-B9F2-4CAC-B329-7B888BB582AD}" srcOrd="1" destOrd="0" presId="urn:microsoft.com/office/officeart/2005/8/layout/orgChart1"/>
    <dgm:cxn modelId="{C141679E-9B88-41C5-92FE-4A876B0F9267}" type="presParOf" srcId="{693A8CEE-B9F2-4CAC-B329-7B888BB582AD}" destId="{F91D73BE-AF0F-433B-8A42-49A3F29B4A17}" srcOrd="0" destOrd="0" presId="urn:microsoft.com/office/officeart/2005/8/layout/orgChart1"/>
    <dgm:cxn modelId="{A0749A21-B25A-4709-8DFB-877CC9025BF3}" type="presParOf" srcId="{F91D73BE-AF0F-433B-8A42-49A3F29B4A17}" destId="{B8A7A1F2-C27C-4020-A74D-BDE6CC85C478}" srcOrd="0" destOrd="0" presId="urn:microsoft.com/office/officeart/2005/8/layout/orgChart1"/>
    <dgm:cxn modelId="{1D2B9393-1AD7-49BE-93D1-182D1EC9606E}" type="presParOf" srcId="{F91D73BE-AF0F-433B-8A42-49A3F29B4A17}" destId="{AC815976-2D35-4163-9199-3BEE51A4250D}" srcOrd="1" destOrd="0" presId="urn:microsoft.com/office/officeart/2005/8/layout/orgChart1"/>
    <dgm:cxn modelId="{0F0D1CCD-C961-433C-A339-7510B7BC6631}" type="presParOf" srcId="{693A8CEE-B9F2-4CAC-B329-7B888BB582AD}" destId="{79D62548-8557-44C5-B087-5EB69AA222BC}" srcOrd="1" destOrd="0" presId="urn:microsoft.com/office/officeart/2005/8/layout/orgChart1"/>
    <dgm:cxn modelId="{C79A53AA-8069-4F7A-BFF6-E0FC34B8F132}" type="presParOf" srcId="{693A8CEE-B9F2-4CAC-B329-7B888BB582AD}" destId="{63174282-3262-4CBB-BC0C-97F7C1412508}" srcOrd="2" destOrd="0" presId="urn:microsoft.com/office/officeart/2005/8/layout/orgChart1"/>
    <dgm:cxn modelId="{99127B82-1DCE-463F-9626-54EE20DD3518}" type="presParOf" srcId="{037DD04E-1E0F-47A9-8F13-F572B2859018}" destId="{576E9B81-6084-4499-A792-B4FE659AE577}" srcOrd="2" destOrd="0" presId="urn:microsoft.com/office/officeart/2005/8/layout/orgChart1"/>
    <dgm:cxn modelId="{43E2D047-69D0-4688-89DE-1EF0EC392BA3}" type="presParOf" srcId="{037DD04E-1E0F-47A9-8F13-F572B2859018}" destId="{1AB2A40F-363F-4AA0-8A72-0253C8B33ED5}" srcOrd="3" destOrd="0" presId="urn:microsoft.com/office/officeart/2005/8/layout/orgChart1"/>
    <dgm:cxn modelId="{BD1835F9-35C3-47B9-9F89-CE9B7FF8D8DC}" type="presParOf" srcId="{1AB2A40F-363F-4AA0-8A72-0253C8B33ED5}" destId="{6D481C80-78DC-4959-BA33-5625A27152EC}" srcOrd="0" destOrd="0" presId="urn:microsoft.com/office/officeart/2005/8/layout/orgChart1"/>
    <dgm:cxn modelId="{7FEF835E-61B7-4ED4-ABB0-F7F8D70D70D2}" type="presParOf" srcId="{6D481C80-78DC-4959-BA33-5625A27152EC}" destId="{A9A4DB3A-B6AE-475E-B036-7DB6E1A8AA23}" srcOrd="0" destOrd="0" presId="urn:microsoft.com/office/officeart/2005/8/layout/orgChart1"/>
    <dgm:cxn modelId="{AD1E0904-6A91-4280-9231-01AA8380B984}" type="presParOf" srcId="{6D481C80-78DC-4959-BA33-5625A27152EC}" destId="{BB6F5297-2BA8-4544-948A-B22941971BF4}" srcOrd="1" destOrd="0" presId="urn:microsoft.com/office/officeart/2005/8/layout/orgChart1"/>
    <dgm:cxn modelId="{535F427D-7DCB-4F5C-AB8A-5DC93CBCA149}" type="presParOf" srcId="{1AB2A40F-363F-4AA0-8A72-0253C8B33ED5}" destId="{6C2A8DA2-8885-4126-95C9-80C1D2B08F63}" srcOrd="1" destOrd="0" presId="urn:microsoft.com/office/officeart/2005/8/layout/orgChart1"/>
    <dgm:cxn modelId="{09DF3489-D972-46A3-9CD4-4B20A76E56FC}" type="presParOf" srcId="{1AB2A40F-363F-4AA0-8A72-0253C8B33ED5}" destId="{F5F588A9-D382-4A1D-A15B-17641F5A142D}" srcOrd="2" destOrd="0" presId="urn:microsoft.com/office/officeart/2005/8/layout/orgChart1"/>
    <dgm:cxn modelId="{F2FCA14C-3198-41A7-BD00-D1E61BBE186E}" type="presParOf" srcId="{E6100DBC-5CB6-43E5-9DF1-45596D6348E8}" destId="{50332CCE-E192-473A-8A00-A3E668BCA48A}"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981EE16-AC4A-47AD-9F0A-58C5349FBDFA}"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kumimoji="1" lang="ja-JP" altLang="en-US"/>
        </a:p>
      </dgm:t>
    </dgm:pt>
    <dgm:pt modelId="{AB1A9D34-D759-450C-9740-C23A931D7F3E}">
      <dgm:prSet phldrT="[テキスト]" custT="1"/>
      <dgm:spPr/>
      <dgm:t>
        <a:bodyPr/>
        <a:lstStyle/>
        <a:p>
          <a:r>
            <a:rPr kumimoji="1" lang="ja-JP" altLang="en-US" sz="3600" dirty="0"/>
            <a:t>紙に印刷されたデータ</a:t>
          </a:r>
        </a:p>
      </dgm:t>
    </dgm:pt>
    <dgm:pt modelId="{2660E39C-3DA2-4064-B36C-A41843219F92}" type="parTrans" cxnId="{F88CAD83-165A-4563-B567-A876FEEC6D5C}">
      <dgm:prSet/>
      <dgm:spPr/>
      <dgm:t>
        <a:bodyPr/>
        <a:lstStyle/>
        <a:p>
          <a:endParaRPr kumimoji="1" lang="ja-JP" altLang="en-US" sz="1050"/>
        </a:p>
      </dgm:t>
    </dgm:pt>
    <dgm:pt modelId="{BC5FBF78-459C-4AC8-925B-15FB4E71BB18}" type="sibTrans" cxnId="{F88CAD83-165A-4563-B567-A876FEEC6D5C}">
      <dgm:prSet/>
      <dgm:spPr/>
      <dgm:t>
        <a:bodyPr/>
        <a:lstStyle/>
        <a:p>
          <a:endParaRPr kumimoji="1" lang="ja-JP" altLang="en-US" sz="1050"/>
        </a:p>
      </dgm:t>
    </dgm:pt>
    <dgm:pt modelId="{A2305EE0-3F4A-4C19-B770-E9CA6C3B5695}">
      <dgm:prSet phldrT="[テキスト]" custT="1"/>
      <dgm:spPr/>
      <dgm:t>
        <a:bodyPr/>
        <a:lstStyle/>
        <a:p>
          <a:r>
            <a:rPr kumimoji="1" lang="ja-JP" altLang="en-US" sz="3600" dirty="0"/>
            <a:t>サーバやコンピュータなどのハードウェア</a:t>
          </a:r>
          <a:r>
            <a:rPr kumimoji="1" lang="en-US" altLang="ja-JP" sz="3600" dirty="0"/>
            <a:t>	</a:t>
          </a:r>
          <a:endParaRPr kumimoji="1" lang="ja-JP" altLang="en-US" sz="3600" dirty="0"/>
        </a:p>
      </dgm:t>
    </dgm:pt>
    <dgm:pt modelId="{D52317F5-27B0-4545-BD7E-BD1373DAC5D5}" type="parTrans" cxnId="{2B50BD0E-910E-41B4-875E-6C8FBBF33E3E}">
      <dgm:prSet/>
      <dgm:spPr/>
      <dgm:t>
        <a:bodyPr/>
        <a:lstStyle/>
        <a:p>
          <a:endParaRPr kumimoji="1" lang="ja-JP" altLang="en-US" sz="1050"/>
        </a:p>
      </dgm:t>
    </dgm:pt>
    <dgm:pt modelId="{9EB4C7A1-6C1E-4406-8B2E-7F1CB111B706}" type="sibTrans" cxnId="{2B50BD0E-910E-41B4-875E-6C8FBBF33E3E}">
      <dgm:prSet/>
      <dgm:spPr/>
      <dgm:t>
        <a:bodyPr/>
        <a:lstStyle/>
        <a:p>
          <a:endParaRPr kumimoji="1" lang="ja-JP" altLang="en-US" sz="1050"/>
        </a:p>
      </dgm:t>
    </dgm:pt>
    <dgm:pt modelId="{416DB670-19B6-4E69-B7F1-6B0266E2D165}">
      <dgm:prSet phldrT="[テキスト]" custT="1"/>
      <dgm:spPr/>
      <dgm:t>
        <a:bodyPr/>
        <a:lstStyle/>
        <a:p>
          <a:r>
            <a:rPr kumimoji="1" lang="ja-JP" altLang="en-US" sz="3600" dirty="0"/>
            <a:t>ネットワーク機器</a:t>
          </a:r>
        </a:p>
      </dgm:t>
    </dgm:pt>
    <dgm:pt modelId="{875891E2-DC1A-43BE-848C-247875D47BD9}" type="parTrans" cxnId="{62AF17CB-5939-4A09-AF29-CA9F11DCD20E}">
      <dgm:prSet/>
      <dgm:spPr/>
      <dgm:t>
        <a:bodyPr/>
        <a:lstStyle/>
        <a:p>
          <a:endParaRPr kumimoji="1" lang="ja-JP" altLang="en-US" sz="1050"/>
        </a:p>
      </dgm:t>
    </dgm:pt>
    <dgm:pt modelId="{3588688F-2BE9-47A7-BB31-17D2C18E576A}" type="sibTrans" cxnId="{62AF17CB-5939-4A09-AF29-CA9F11DCD20E}">
      <dgm:prSet/>
      <dgm:spPr/>
      <dgm:t>
        <a:bodyPr/>
        <a:lstStyle/>
        <a:p>
          <a:endParaRPr kumimoji="1" lang="ja-JP" altLang="en-US" sz="1050"/>
        </a:p>
      </dgm:t>
    </dgm:pt>
    <dgm:pt modelId="{4B81BC1A-79E3-4EA2-B53E-5DF782B6106D}" type="pres">
      <dgm:prSet presAssocID="{5981EE16-AC4A-47AD-9F0A-58C5349FBDFA}" presName="linear" presStyleCnt="0">
        <dgm:presLayoutVars>
          <dgm:animLvl val="lvl"/>
          <dgm:resizeHandles val="exact"/>
        </dgm:presLayoutVars>
      </dgm:prSet>
      <dgm:spPr/>
    </dgm:pt>
    <dgm:pt modelId="{E62B6EAF-4971-4BA6-B24B-CD5A4D90BC70}" type="pres">
      <dgm:prSet presAssocID="{AB1A9D34-D759-450C-9740-C23A931D7F3E}" presName="parentText" presStyleLbl="node1" presStyleIdx="0" presStyleCnt="3">
        <dgm:presLayoutVars>
          <dgm:chMax val="0"/>
          <dgm:bulletEnabled val="1"/>
        </dgm:presLayoutVars>
      </dgm:prSet>
      <dgm:spPr/>
    </dgm:pt>
    <dgm:pt modelId="{2CB46A2A-494E-4A22-AC75-98EF7EB7DFAF}" type="pres">
      <dgm:prSet presAssocID="{BC5FBF78-459C-4AC8-925B-15FB4E71BB18}" presName="spacer" presStyleCnt="0"/>
      <dgm:spPr/>
    </dgm:pt>
    <dgm:pt modelId="{C06ACB0E-3B1B-4AEF-BB56-58A115D63852}" type="pres">
      <dgm:prSet presAssocID="{A2305EE0-3F4A-4C19-B770-E9CA6C3B5695}" presName="parentText" presStyleLbl="node1" presStyleIdx="1" presStyleCnt="3">
        <dgm:presLayoutVars>
          <dgm:chMax val="0"/>
          <dgm:bulletEnabled val="1"/>
        </dgm:presLayoutVars>
      </dgm:prSet>
      <dgm:spPr/>
    </dgm:pt>
    <dgm:pt modelId="{A61AC403-23C4-4A34-8D1A-9F054EC4A187}" type="pres">
      <dgm:prSet presAssocID="{9EB4C7A1-6C1E-4406-8B2E-7F1CB111B706}" presName="spacer" presStyleCnt="0"/>
      <dgm:spPr/>
    </dgm:pt>
    <dgm:pt modelId="{D4DB638C-26DE-4087-A469-692BCEA94F72}" type="pres">
      <dgm:prSet presAssocID="{416DB670-19B6-4E69-B7F1-6B0266E2D165}" presName="parentText" presStyleLbl="node1" presStyleIdx="2" presStyleCnt="3">
        <dgm:presLayoutVars>
          <dgm:chMax val="0"/>
          <dgm:bulletEnabled val="1"/>
        </dgm:presLayoutVars>
      </dgm:prSet>
      <dgm:spPr/>
    </dgm:pt>
  </dgm:ptLst>
  <dgm:cxnLst>
    <dgm:cxn modelId="{2B50BD0E-910E-41B4-875E-6C8FBBF33E3E}" srcId="{5981EE16-AC4A-47AD-9F0A-58C5349FBDFA}" destId="{A2305EE0-3F4A-4C19-B770-E9CA6C3B5695}" srcOrd="1" destOrd="0" parTransId="{D52317F5-27B0-4545-BD7E-BD1373DAC5D5}" sibTransId="{9EB4C7A1-6C1E-4406-8B2E-7F1CB111B706}"/>
    <dgm:cxn modelId="{51605D28-FD38-48D3-947B-5AB3B3980F06}" type="presOf" srcId="{A2305EE0-3F4A-4C19-B770-E9CA6C3B5695}" destId="{C06ACB0E-3B1B-4AEF-BB56-58A115D63852}" srcOrd="0" destOrd="0" presId="urn:microsoft.com/office/officeart/2005/8/layout/vList2"/>
    <dgm:cxn modelId="{D2E7075A-001C-47C5-B60A-CE5829DFEAEE}" type="presOf" srcId="{AB1A9D34-D759-450C-9740-C23A931D7F3E}" destId="{E62B6EAF-4971-4BA6-B24B-CD5A4D90BC70}" srcOrd="0" destOrd="0" presId="urn:microsoft.com/office/officeart/2005/8/layout/vList2"/>
    <dgm:cxn modelId="{F88CAD83-165A-4563-B567-A876FEEC6D5C}" srcId="{5981EE16-AC4A-47AD-9F0A-58C5349FBDFA}" destId="{AB1A9D34-D759-450C-9740-C23A931D7F3E}" srcOrd="0" destOrd="0" parTransId="{2660E39C-3DA2-4064-B36C-A41843219F92}" sibTransId="{BC5FBF78-459C-4AC8-925B-15FB4E71BB18}"/>
    <dgm:cxn modelId="{A0F5F392-4839-438C-8168-CE22A185CD18}" type="presOf" srcId="{416DB670-19B6-4E69-B7F1-6B0266E2D165}" destId="{D4DB638C-26DE-4087-A469-692BCEA94F72}" srcOrd="0" destOrd="0" presId="urn:microsoft.com/office/officeart/2005/8/layout/vList2"/>
    <dgm:cxn modelId="{ABDFCEA0-361B-43A1-A04B-50E128330C92}" type="presOf" srcId="{5981EE16-AC4A-47AD-9F0A-58C5349FBDFA}" destId="{4B81BC1A-79E3-4EA2-B53E-5DF782B6106D}" srcOrd="0" destOrd="0" presId="urn:microsoft.com/office/officeart/2005/8/layout/vList2"/>
    <dgm:cxn modelId="{62AF17CB-5939-4A09-AF29-CA9F11DCD20E}" srcId="{5981EE16-AC4A-47AD-9F0A-58C5349FBDFA}" destId="{416DB670-19B6-4E69-B7F1-6B0266E2D165}" srcOrd="2" destOrd="0" parTransId="{875891E2-DC1A-43BE-848C-247875D47BD9}" sibTransId="{3588688F-2BE9-47A7-BB31-17D2C18E576A}"/>
    <dgm:cxn modelId="{90F9363C-CCF6-4CEC-BB8D-0E556687FA31}" type="presParOf" srcId="{4B81BC1A-79E3-4EA2-B53E-5DF782B6106D}" destId="{E62B6EAF-4971-4BA6-B24B-CD5A4D90BC70}" srcOrd="0" destOrd="0" presId="urn:microsoft.com/office/officeart/2005/8/layout/vList2"/>
    <dgm:cxn modelId="{DCFDA3CD-908C-4C24-B17F-E1D3BEC3F0E9}" type="presParOf" srcId="{4B81BC1A-79E3-4EA2-B53E-5DF782B6106D}" destId="{2CB46A2A-494E-4A22-AC75-98EF7EB7DFAF}" srcOrd="1" destOrd="0" presId="urn:microsoft.com/office/officeart/2005/8/layout/vList2"/>
    <dgm:cxn modelId="{6C6453C2-3ABA-4746-85DD-AE1E76328C3F}" type="presParOf" srcId="{4B81BC1A-79E3-4EA2-B53E-5DF782B6106D}" destId="{C06ACB0E-3B1B-4AEF-BB56-58A115D63852}" srcOrd="2" destOrd="0" presId="urn:microsoft.com/office/officeart/2005/8/layout/vList2"/>
    <dgm:cxn modelId="{F4304CD7-B6CB-4F61-BD99-02A81656A7C4}" type="presParOf" srcId="{4B81BC1A-79E3-4EA2-B53E-5DF782B6106D}" destId="{A61AC403-23C4-4A34-8D1A-9F054EC4A187}" srcOrd="3" destOrd="0" presId="urn:microsoft.com/office/officeart/2005/8/layout/vList2"/>
    <dgm:cxn modelId="{53D7205E-8D37-4E38-A099-661791B1518F}" type="presParOf" srcId="{4B81BC1A-79E3-4EA2-B53E-5DF782B6106D}" destId="{D4DB638C-26DE-4087-A469-692BCEA94F72}"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7561914-7B6D-430A-8D2F-50FEC1C43CB2}"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kumimoji="1" lang="ja-JP" altLang="en-US"/>
        </a:p>
      </dgm:t>
    </dgm:pt>
    <dgm:pt modelId="{A4D6604E-6E89-42AC-AE3E-8150A5CF951C}">
      <dgm:prSet phldrT="[テキスト]" custT="1"/>
      <dgm:spPr/>
      <dgm:t>
        <a:bodyPr/>
        <a:lstStyle/>
        <a:p>
          <a:r>
            <a:rPr lang="ja-JP" sz="2800" dirty="0"/>
            <a:t>顧客情報、人事情報、営業情報</a:t>
          </a:r>
          <a:r>
            <a:rPr lang="ja-JP" altLang="en-US" sz="2800" dirty="0"/>
            <a:t>など</a:t>
          </a:r>
          <a:endParaRPr kumimoji="1" lang="ja-JP" altLang="en-US" sz="2800" dirty="0"/>
        </a:p>
      </dgm:t>
    </dgm:pt>
    <dgm:pt modelId="{D7D755B2-66DE-4181-B9DE-16BF8BF88107}" type="parTrans" cxnId="{D40A6EC6-FE9E-4E08-9933-D08151274AF1}">
      <dgm:prSet/>
      <dgm:spPr/>
      <dgm:t>
        <a:bodyPr/>
        <a:lstStyle/>
        <a:p>
          <a:endParaRPr kumimoji="1" lang="ja-JP" altLang="en-US" sz="2800"/>
        </a:p>
      </dgm:t>
    </dgm:pt>
    <dgm:pt modelId="{691D0319-7649-432D-9210-E223B4935681}" type="sibTrans" cxnId="{D40A6EC6-FE9E-4E08-9933-D08151274AF1}">
      <dgm:prSet/>
      <dgm:spPr/>
      <dgm:t>
        <a:bodyPr/>
        <a:lstStyle/>
        <a:p>
          <a:endParaRPr kumimoji="1" lang="ja-JP" altLang="en-US" sz="2800"/>
        </a:p>
      </dgm:t>
    </dgm:pt>
    <dgm:pt modelId="{30B0D797-4DB5-4802-9899-3C3652F40773}">
      <dgm:prSet phldrT="[テキスト]" custT="1"/>
      <dgm:spPr/>
      <dgm:t>
        <a:bodyPr/>
        <a:lstStyle/>
        <a:p>
          <a:r>
            <a:rPr lang="en-US" sz="2800" dirty="0"/>
            <a:t>OS</a:t>
          </a:r>
          <a:r>
            <a:rPr lang="ja-JP" sz="2800" dirty="0"/>
            <a:t>やアプリケーションソフトウェア</a:t>
          </a:r>
          <a:endParaRPr kumimoji="1" lang="ja-JP" altLang="en-US" sz="2800" dirty="0"/>
        </a:p>
      </dgm:t>
    </dgm:pt>
    <dgm:pt modelId="{A3DCE442-A30E-4F5B-B85E-FA00F1299963}" type="parTrans" cxnId="{9CE60FE7-0522-45F6-B8DE-C6DF29485FE5}">
      <dgm:prSet/>
      <dgm:spPr/>
      <dgm:t>
        <a:bodyPr/>
        <a:lstStyle/>
        <a:p>
          <a:endParaRPr kumimoji="1" lang="ja-JP" altLang="en-US" sz="2800"/>
        </a:p>
      </dgm:t>
    </dgm:pt>
    <dgm:pt modelId="{DFBB3059-AC19-40DF-9166-5B95F952B292}" type="sibTrans" cxnId="{9CE60FE7-0522-45F6-B8DE-C6DF29485FE5}">
      <dgm:prSet/>
      <dgm:spPr/>
      <dgm:t>
        <a:bodyPr/>
        <a:lstStyle/>
        <a:p>
          <a:endParaRPr kumimoji="1" lang="ja-JP" altLang="en-US" sz="2800"/>
        </a:p>
      </dgm:t>
    </dgm:pt>
    <dgm:pt modelId="{7B0DD8F9-39F3-4039-AC9C-D0ACCA4B8CED}">
      <dgm:prSet phldrT="[テキスト]" custT="1"/>
      <dgm:spPr/>
      <dgm:t>
        <a:bodyPr/>
        <a:lstStyle/>
        <a:p>
          <a:r>
            <a:rPr lang="ja-JP" altLang="en-US" sz="2800" dirty="0"/>
            <a:t>人間の知識や経験</a:t>
          </a:r>
          <a:endParaRPr kumimoji="1" lang="ja-JP" altLang="en-US" sz="2800" dirty="0"/>
        </a:p>
      </dgm:t>
    </dgm:pt>
    <dgm:pt modelId="{80D3DC25-01F2-479C-A36B-31293BAE7075}" type="parTrans" cxnId="{DED86D67-4B06-45A7-B884-F5D7D5596CB1}">
      <dgm:prSet/>
      <dgm:spPr/>
      <dgm:t>
        <a:bodyPr/>
        <a:lstStyle/>
        <a:p>
          <a:endParaRPr kumimoji="1" lang="ja-JP" altLang="en-US" sz="2800"/>
        </a:p>
      </dgm:t>
    </dgm:pt>
    <dgm:pt modelId="{302A29CD-8A1F-49F3-BD6E-BBB28284FEFA}" type="sibTrans" cxnId="{DED86D67-4B06-45A7-B884-F5D7D5596CB1}">
      <dgm:prSet/>
      <dgm:spPr/>
      <dgm:t>
        <a:bodyPr/>
        <a:lstStyle/>
        <a:p>
          <a:endParaRPr kumimoji="1" lang="ja-JP" altLang="en-US" sz="2800"/>
        </a:p>
      </dgm:t>
    </dgm:pt>
    <dgm:pt modelId="{5015B35B-8A82-405F-866F-3B50A8000D60}">
      <dgm:prSet phldrT="[テキスト]" custT="1"/>
      <dgm:spPr/>
      <dgm:t>
        <a:bodyPr/>
        <a:lstStyle/>
        <a:p>
          <a:r>
            <a:rPr lang="ja-JP" altLang="en-US" sz="2800" dirty="0"/>
            <a:t>著作権や産業財産権などの</a:t>
          </a:r>
          <a:r>
            <a:rPr lang="ja-JP" sz="2800" dirty="0"/>
            <a:t>知的財産関連情報</a:t>
          </a:r>
          <a:endParaRPr kumimoji="1" lang="ja-JP" altLang="en-US" sz="2800" dirty="0"/>
        </a:p>
      </dgm:t>
    </dgm:pt>
    <dgm:pt modelId="{4F591113-9F43-4372-996E-8D4BC430319A}" type="parTrans" cxnId="{D5ED8788-F36E-4FCA-9BF8-90EC244E6B75}">
      <dgm:prSet/>
      <dgm:spPr/>
      <dgm:t>
        <a:bodyPr/>
        <a:lstStyle/>
        <a:p>
          <a:endParaRPr kumimoji="1" lang="ja-JP" altLang="en-US" sz="1200"/>
        </a:p>
      </dgm:t>
    </dgm:pt>
    <dgm:pt modelId="{99DA9B79-DACE-40D9-A766-3B1DD781640A}" type="sibTrans" cxnId="{D5ED8788-F36E-4FCA-9BF8-90EC244E6B75}">
      <dgm:prSet/>
      <dgm:spPr/>
      <dgm:t>
        <a:bodyPr/>
        <a:lstStyle/>
        <a:p>
          <a:endParaRPr kumimoji="1" lang="ja-JP" altLang="en-US" sz="1200"/>
        </a:p>
      </dgm:t>
    </dgm:pt>
    <dgm:pt modelId="{69BE5C0C-AD66-4E57-A4A0-0DD2DB762854}" type="pres">
      <dgm:prSet presAssocID="{57561914-7B6D-430A-8D2F-50FEC1C43CB2}" presName="linear" presStyleCnt="0">
        <dgm:presLayoutVars>
          <dgm:animLvl val="lvl"/>
          <dgm:resizeHandles val="exact"/>
        </dgm:presLayoutVars>
      </dgm:prSet>
      <dgm:spPr/>
    </dgm:pt>
    <dgm:pt modelId="{B827852B-7EAA-435B-A8B1-2A3BEB3DA01A}" type="pres">
      <dgm:prSet presAssocID="{A4D6604E-6E89-42AC-AE3E-8150A5CF951C}" presName="parentText" presStyleLbl="node1" presStyleIdx="0" presStyleCnt="4">
        <dgm:presLayoutVars>
          <dgm:chMax val="0"/>
          <dgm:bulletEnabled val="1"/>
        </dgm:presLayoutVars>
      </dgm:prSet>
      <dgm:spPr/>
    </dgm:pt>
    <dgm:pt modelId="{ACECBEDA-A8FD-4824-B35B-7089B0B03E53}" type="pres">
      <dgm:prSet presAssocID="{691D0319-7649-432D-9210-E223B4935681}" presName="spacer" presStyleCnt="0"/>
      <dgm:spPr/>
    </dgm:pt>
    <dgm:pt modelId="{61FFBFA7-3BB6-412F-ABF5-328EE4C7132E}" type="pres">
      <dgm:prSet presAssocID="{5015B35B-8A82-405F-866F-3B50A8000D60}" presName="parentText" presStyleLbl="node1" presStyleIdx="1" presStyleCnt="4">
        <dgm:presLayoutVars>
          <dgm:chMax val="0"/>
          <dgm:bulletEnabled val="1"/>
        </dgm:presLayoutVars>
      </dgm:prSet>
      <dgm:spPr/>
    </dgm:pt>
    <dgm:pt modelId="{7A955CC5-C47E-4958-839B-36357A061CC7}" type="pres">
      <dgm:prSet presAssocID="{99DA9B79-DACE-40D9-A766-3B1DD781640A}" presName="spacer" presStyleCnt="0"/>
      <dgm:spPr/>
    </dgm:pt>
    <dgm:pt modelId="{9F4FF8F2-FAC8-4FFC-8036-427F802A806A}" type="pres">
      <dgm:prSet presAssocID="{30B0D797-4DB5-4802-9899-3C3652F40773}" presName="parentText" presStyleLbl="node1" presStyleIdx="2" presStyleCnt="4">
        <dgm:presLayoutVars>
          <dgm:chMax val="0"/>
          <dgm:bulletEnabled val="1"/>
        </dgm:presLayoutVars>
      </dgm:prSet>
      <dgm:spPr/>
    </dgm:pt>
    <dgm:pt modelId="{11C96B06-5190-417E-A947-8E61002B5A6A}" type="pres">
      <dgm:prSet presAssocID="{DFBB3059-AC19-40DF-9166-5B95F952B292}" presName="spacer" presStyleCnt="0"/>
      <dgm:spPr/>
    </dgm:pt>
    <dgm:pt modelId="{7D3463F3-B5D7-41DC-9D20-421D1190BBAB}" type="pres">
      <dgm:prSet presAssocID="{7B0DD8F9-39F3-4039-AC9C-D0ACCA4B8CED}" presName="parentText" presStyleLbl="node1" presStyleIdx="3" presStyleCnt="4">
        <dgm:presLayoutVars>
          <dgm:chMax val="0"/>
          <dgm:bulletEnabled val="1"/>
        </dgm:presLayoutVars>
      </dgm:prSet>
      <dgm:spPr/>
    </dgm:pt>
  </dgm:ptLst>
  <dgm:cxnLst>
    <dgm:cxn modelId="{DDB5081B-9CA5-4475-B6A0-9E0019673D3B}" type="presOf" srcId="{5015B35B-8A82-405F-866F-3B50A8000D60}" destId="{61FFBFA7-3BB6-412F-ABF5-328EE4C7132E}" srcOrd="0" destOrd="0" presId="urn:microsoft.com/office/officeart/2005/8/layout/vList2"/>
    <dgm:cxn modelId="{BC813422-06E2-4F18-9837-41FEE1CFFBDE}" type="presOf" srcId="{A4D6604E-6E89-42AC-AE3E-8150A5CF951C}" destId="{B827852B-7EAA-435B-A8B1-2A3BEB3DA01A}" srcOrd="0" destOrd="0" presId="urn:microsoft.com/office/officeart/2005/8/layout/vList2"/>
    <dgm:cxn modelId="{86497526-8F47-4C12-A9E0-D8652AD4BEE7}" type="presOf" srcId="{57561914-7B6D-430A-8D2F-50FEC1C43CB2}" destId="{69BE5C0C-AD66-4E57-A4A0-0DD2DB762854}" srcOrd="0" destOrd="0" presId="urn:microsoft.com/office/officeart/2005/8/layout/vList2"/>
    <dgm:cxn modelId="{5CF7CF41-2678-4741-A011-B1CAAF105387}" type="presOf" srcId="{7B0DD8F9-39F3-4039-AC9C-D0ACCA4B8CED}" destId="{7D3463F3-B5D7-41DC-9D20-421D1190BBAB}" srcOrd="0" destOrd="0" presId="urn:microsoft.com/office/officeart/2005/8/layout/vList2"/>
    <dgm:cxn modelId="{DED86D67-4B06-45A7-B884-F5D7D5596CB1}" srcId="{57561914-7B6D-430A-8D2F-50FEC1C43CB2}" destId="{7B0DD8F9-39F3-4039-AC9C-D0ACCA4B8CED}" srcOrd="3" destOrd="0" parTransId="{80D3DC25-01F2-479C-A36B-31293BAE7075}" sibTransId="{302A29CD-8A1F-49F3-BD6E-BBB28284FEFA}"/>
    <dgm:cxn modelId="{D5ED8788-F36E-4FCA-9BF8-90EC244E6B75}" srcId="{57561914-7B6D-430A-8D2F-50FEC1C43CB2}" destId="{5015B35B-8A82-405F-866F-3B50A8000D60}" srcOrd="1" destOrd="0" parTransId="{4F591113-9F43-4372-996E-8D4BC430319A}" sibTransId="{99DA9B79-DACE-40D9-A766-3B1DD781640A}"/>
    <dgm:cxn modelId="{FEEECC90-83EA-4B61-A5CA-FD33BB21A704}" type="presOf" srcId="{30B0D797-4DB5-4802-9899-3C3652F40773}" destId="{9F4FF8F2-FAC8-4FFC-8036-427F802A806A}" srcOrd="0" destOrd="0" presId="urn:microsoft.com/office/officeart/2005/8/layout/vList2"/>
    <dgm:cxn modelId="{D40A6EC6-FE9E-4E08-9933-D08151274AF1}" srcId="{57561914-7B6D-430A-8D2F-50FEC1C43CB2}" destId="{A4D6604E-6E89-42AC-AE3E-8150A5CF951C}" srcOrd="0" destOrd="0" parTransId="{D7D755B2-66DE-4181-B9DE-16BF8BF88107}" sibTransId="{691D0319-7649-432D-9210-E223B4935681}"/>
    <dgm:cxn modelId="{9CE60FE7-0522-45F6-B8DE-C6DF29485FE5}" srcId="{57561914-7B6D-430A-8D2F-50FEC1C43CB2}" destId="{30B0D797-4DB5-4802-9899-3C3652F40773}" srcOrd="2" destOrd="0" parTransId="{A3DCE442-A30E-4F5B-B85E-FA00F1299963}" sibTransId="{DFBB3059-AC19-40DF-9166-5B95F952B292}"/>
    <dgm:cxn modelId="{0CC9D4C4-5C58-49DC-A30D-7E8158440E28}" type="presParOf" srcId="{69BE5C0C-AD66-4E57-A4A0-0DD2DB762854}" destId="{B827852B-7EAA-435B-A8B1-2A3BEB3DA01A}" srcOrd="0" destOrd="0" presId="urn:microsoft.com/office/officeart/2005/8/layout/vList2"/>
    <dgm:cxn modelId="{067076B0-D81A-4E97-9850-1D25A04655D0}" type="presParOf" srcId="{69BE5C0C-AD66-4E57-A4A0-0DD2DB762854}" destId="{ACECBEDA-A8FD-4824-B35B-7089B0B03E53}" srcOrd="1" destOrd="0" presId="urn:microsoft.com/office/officeart/2005/8/layout/vList2"/>
    <dgm:cxn modelId="{2D2E10C5-2E8A-400D-9552-D83E27508E4E}" type="presParOf" srcId="{69BE5C0C-AD66-4E57-A4A0-0DD2DB762854}" destId="{61FFBFA7-3BB6-412F-ABF5-328EE4C7132E}" srcOrd="2" destOrd="0" presId="urn:microsoft.com/office/officeart/2005/8/layout/vList2"/>
    <dgm:cxn modelId="{132C066F-55EA-4B7A-91AC-2798C88BB097}" type="presParOf" srcId="{69BE5C0C-AD66-4E57-A4A0-0DD2DB762854}" destId="{7A955CC5-C47E-4958-839B-36357A061CC7}" srcOrd="3" destOrd="0" presId="urn:microsoft.com/office/officeart/2005/8/layout/vList2"/>
    <dgm:cxn modelId="{66803206-FA4B-4018-9F65-D78DC8489FC9}" type="presParOf" srcId="{69BE5C0C-AD66-4E57-A4A0-0DD2DB762854}" destId="{9F4FF8F2-FAC8-4FFC-8036-427F802A806A}" srcOrd="4" destOrd="0" presId="urn:microsoft.com/office/officeart/2005/8/layout/vList2"/>
    <dgm:cxn modelId="{D42F09EB-88BE-4D23-8002-3F0674C7F98D}" type="presParOf" srcId="{69BE5C0C-AD66-4E57-A4A0-0DD2DB762854}" destId="{11C96B06-5190-417E-A947-8E61002B5A6A}" srcOrd="5" destOrd="0" presId="urn:microsoft.com/office/officeart/2005/8/layout/vList2"/>
    <dgm:cxn modelId="{1A5E3619-C7AC-4CB9-B5B1-5F4AFAF16A63}" type="presParOf" srcId="{69BE5C0C-AD66-4E57-A4A0-0DD2DB762854}" destId="{7D3463F3-B5D7-41DC-9D20-421D1190BBAB}"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D36863C-8FE5-489A-B5F0-EC6EECE71231}" type="doc">
      <dgm:prSet loTypeId="urn:microsoft.com/office/officeart/2005/8/layout/radial6" loCatId="relationship" qsTypeId="urn:microsoft.com/office/officeart/2005/8/quickstyle/simple1" qsCatId="simple" csTypeId="urn:microsoft.com/office/officeart/2005/8/colors/accent3_2" csCatId="accent3" phldr="1"/>
      <dgm:spPr/>
      <dgm:t>
        <a:bodyPr/>
        <a:lstStyle/>
        <a:p>
          <a:endParaRPr kumimoji="1" lang="ja-JP" altLang="en-US"/>
        </a:p>
      </dgm:t>
    </dgm:pt>
    <dgm:pt modelId="{7D6DB905-71EB-49DB-BAD3-25E262FA1E7B}">
      <dgm:prSet custT="1">
        <dgm:style>
          <a:lnRef idx="1">
            <a:schemeClr val="accent3"/>
          </a:lnRef>
          <a:fillRef idx="2">
            <a:schemeClr val="accent3"/>
          </a:fillRef>
          <a:effectRef idx="1">
            <a:schemeClr val="accent3"/>
          </a:effectRef>
          <a:fontRef idx="minor">
            <a:schemeClr val="dk1"/>
          </a:fontRef>
        </dgm:style>
      </dgm:prSet>
      <dgm:spPr/>
      <dgm:t>
        <a:bodyPr lIns="0" rIns="0"/>
        <a:lstStyle/>
        <a:p>
          <a:r>
            <a:rPr lang="ja-JP" altLang="en-US" sz="1800" dirty="0"/>
            <a:t>重要性による</a:t>
          </a:r>
          <a:br>
            <a:rPr lang="en-US" altLang="ja-JP" sz="1800" dirty="0"/>
          </a:br>
          <a:r>
            <a:rPr lang="ja-JP" altLang="en-US" sz="1800" dirty="0"/>
            <a:t>分類と管理</a:t>
          </a:r>
        </a:p>
      </dgm:t>
    </dgm:pt>
    <dgm:pt modelId="{7261F08A-6AC6-4D01-A4DD-E766C9346A6B}" type="parTrans" cxnId="{9D5243EB-96FE-4174-AA8C-FF30C1AA7292}">
      <dgm:prSet/>
      <dgm:spPr/>
      <dgm:t>
        <a:bodyPr/>
        <a:lstStyle/>
        <a:p>
          <a:endParaRPr lang="ja-JP" altLang="en-US"/>
        </a:p>
      </dgm:t>
    </dgm:pt>
    <dgm:pt modelId="{E3E88662-DD6C-40DF-A453-2A60831E9E84}" type="sibTrans" cxnId="{9D5243EB-96FE-4174-AA8C-FF30C1AA7292}">
      <dgm:prSet/>
      <dgm:spPr/>
      <dgm:t>
        <a:bodyPr/>
        <a:lstStyle/>
        <a:p>
          <a:endParaRPr lang="ja-JP" altLang="en-US"/>
        </a:p>
      </dgm:t>
    </dgm:pt>
    <dgm:pt modelId="{1BF5ED42-F2DF-4917-B393-72BF192525E6}">
      <dgm:prSet phldrT="[テキスト]" custT="1"/>
      <dgm:spPr/>
      <dgm:t>
        <a:bodyPr/>
        <a:lstStyle/>
        <a:p>
          <a:r>
            <a:rPr lang="ja-JP" altLang="en-US" sz="1800" dirty="0"/>
            <a:t>機密性</a:t>
          </a:r>
        </a:p>
      </dgm:t>
    </dgm:pt>
    <dgm:pt modelId="{8655AA64-B100-4A8F-88A1-B2F9A6685CBD}" type="parTrans" cxnId="{E3345A8F-D4F9-43F6-8A40-36191D269984}">
      <dgm:prSet/>
      <dgm:spPr/>
      <dgm:t>
        <a:bodyPr/>
        <a:lstStyle/>
        <a:p>
          <a:endParaRPr lang="ja-JP" altLang="en-US"/>
        </a:p>
      </dgm:t>
    </dgm:pt>
    <dgm:pt modelId="{CC53CB53-1DDC-4416-AF87-3158B61B476F}" type="sibTrans" cxnId="{E3345A8F-D4F9-43F6-8A40-36191D269984}">
      <dgm:prSet/>
      <dgm:spPr/>
      <dgm:t>
        <a:bodyPr/>
        <a:lstStyle/>
        <a:p>
          <a:endParaRPr lang="ja-JP" altLang="en-US"/>
        </a:p>
      </dgm:t>
    </dgm:pt>
    <dgm:pt modelId="{7F5D5AFE-A624-484F-89CC-62EB973315CB}">
      <dgm:prSet custT="1"/>
      <dgm:spPr/>
      <dgm:t>
        <a:bodyPr/>
        <a:lstStyle/>
        <a:p>
          <a:r>
            <a:rPr lang="ja-JP" altLang="en-US" sz="1800" dirty="0"/>
            <a:t>完全性</a:t>
          </a:r>
        </a:p>
      </dgm:t>
    </dgm:pt>
    <dgm:pt modelId="{C2E4B532-365D-4EF4-B74C-BC5DD5BB33FA}" type="parTrans" cxnId="{84EDF36A-C070-4C69-AD6A-69010AC27562}">
      <dgm:prSet/>
      <dgm:spPr/>
      <dgm:t>
        <a:bodyPr/>
        <a:lstStyle/>
        <a:p>
          <a:endParaRPr lang="ja-JP" altLang="en-US"/>
        </a:p>
      </dgm:t>
    </dgm:pt>
    <dgm:pt modelId="{2E7CE936-A245-454D-B2A9-799421715F17}" type="sibTrans" cxnId="{84EDF36A-C070-4C69-AD6A-69010AC27562}">
      <dgm:prSet/>
      <dgm:spPr/>
      <dgm:t>
        <a:bodyPr/>
        <a:lstStyle/>
        <a:p>
          <a:endParaRPr lang="ja-JP" altLang="en-US"/>
        </a:p>
      </dgm:t>
    </dgm:pt>
    <dgm:pt modelId="{0C4B0FAD-FAFF-4141-9187-9517C1C88815}">
      <dgm:prSet custT="1"/>
      <dgm:spPr/>
      <dgm:t>
        <a:bodyPr/>
        <a:lstStyle/>
        <a:p>
          <a:r>
            <a:rPr lang="ja-JP" altLang="en-US" sz="1800" dirty="0"/>
            <a:t>可用性</a:t>
          </a:r>
        </a:p>
      </dgm:t>
    </dgm:pt>
    <dgm:pt modelId="{E3EE228E-AEAB-4382-B6F7-688B1C21C73F}" type="parTrans" cxnId="{B5FEBEF2-325B-4B8C-B0FC-A3F3F95B81F6}">
      <dgm:prSet/>
      <dgm:spPr/>
      <dgm:t>
        <a:bodyPr/>
        <a:lstStyle/>
        <a:p>
          <a:endParaRPr lang="ja-JP" altLang="en-US"/>
        </a:p>
      </dgm:t>
    </dgm:pt>
    <dgm:pt modelId="{EAD2EDB9-84B5-4F8A-AFC9-3F9FE41968C6}" type="sibTrans" cxnId="{B5FEBEF2-325B-4B8C-B0FC-A3F3F95B81F6}">
      <dgm:prSet/>
      <dgm:spPr/>
      <dgm:t>
        <a:bodyPr/>
        <a:lstStyle/>
        <a:p>
          <a:endParaRPr lang="ja-JP" altLang="en-US"/>
        </a:p>
      </dgm:t>
    </dgm:pt>
    <dgm:pt modelId="{11077794-9848-4A24-85E4-43331775521D}" type="pres">
      <dgm:prSet presAssocID="{AD36863C-8FE5-489A-B5F0-EC6EECE71231}" presName="Name0" presStyleCnt="0">
        <dgm:presLayoutVars>
          <dgm:chMax val="1"/>
          <dgm:dir/>
          <dgm:animLvl val="ctr"/>
          <dgm:resizeHandles val="exact"/>
        </dgm:presLayoutVars>
      </dgm:prSet>
      <dgm:spPr/>
    </dgm:pt>
    <dgm:pt modelId="{B00BC61E-0761-4ED6-B781-65A111A0E9F5}" type="pres">
      <dgm:prSet presAssocID="{7D6DB905-71EB-49DB-BAD3-25E262FA1E7B}" presName="centerShape" presStyleLbl="node0" presStyleIdx="0" presStyleCnt="1" custScaleX="137881" custScaleY="137881"/>
      <dgm:spPr/>
    </dgm:pt>
    <dgm:pt modelId="{C0273D06-F0EB-482F-8917-A1CBAC3DDAEC}" type="pres">
      <dgm:prSet presAssocID="{1BF5ED42-F2DF-4917-B393-72BF192525E6}" presName="node" presStyleLbl="node1" presStyleIdx="0" presStyleCnt="3">
        <dgm:presLayoutVars>
          <dgm:bulletEnabled val="1"/>
        </dgm:presLayoutVars>
      </dgm:prSet>
      <dgm:spPr/>
    </dgm:pt>
    <dgm:pt modelId="{D78E9736-3744-47CD-BDE7-1652CE741697}" type="pres">
      <dgm:prSet presAssocID="{1BF5ED42-F2DF-4917-B393-72BF192525E6}" presName="dummy" presStyleCnt="0"/>
      <dgm:spPr/>
    </dgm:pt>
    <dgm:pt modelId="{392B3308-EB6C-4A56-8DE3-D76EC97F3A8D}" type="pres">
      <dgm:prSet presAssocID="{CC53CB53-1DDC-4416-AF87-3158B61B476F}" presName="sibTrans" presStyleLbl="sibTrans2D1" presStyleIdx="0" presStyleCnt="3"/>
      <dgm:spPr/>
    </dgm:pt>
    <dgm:pt modelId="{70939DB8-3462-4B01-A48C-D47C04D0C178}" type="pres">
      <dgm:prSet presAssocID="{7F5D5AFE-A624-484F-89CC-62EB973315CB}" presName="node" presStyleLbl="node1" presStyleIdx="1" presStyleCnt="3">
        <dgm:presLayoutVars>
          <dgm:bulletEnabled val="1"/>
        </dgm:presLayoutVars>
      </dgm:prSet>
      <dgm:spPr/>
    </dgm:pt>
    <dgm:pt modelId="{07160816-A5B9-4EB4-A36E-E2216C6DF249}" type="pres">
      <dgm:prSet presAssocID="{7F5D5AFE-A624-484F-89CC-62EB973315CB}" presName="dummy" presStyleCnt="0"/>
      <dgm:spPr/>
    </dgm:pt>
    <dgm:pt modelId="{EEFCEC9D-3974-43C3-87FE-2CC317FE3B55}" type="pres">
      <dgm:prSet presAssocID="{2E7CE936-A245-454D-B2A9-799421715F17}" presName="sibTrans" presStyleLbl="sibTrans2D1" presStyleIdx="1" presStyleCnt="3"/>
      <dgm:spPr/>
    </dgm:pt>
    <dgm:pt modelId="{D2EA9C14-BBBC-404E-90A3-EDE575AA62E4}" type="pres">
      <dgm:prSet presAssocID="{0C4B0FAD-FAFF-4141-9187-9517C1C88815}" presName="node" presStyleLbl="node1" presStyleIdx="2" presStyleCnt="3">
        <dgm:presLayoutVars>
          <dgm:bulletEnabled val="1"/>
        </dgm:presLayoutVars>
      </dgm:prSet>
      <dgm:spPr/>
    </dgm:pt>
    <dgm:pt modelId="{C4073069-46D3-405B-8DE0-336B276035CE}" type="pres">
      <dgm:prSet presAssocID="{0C4B0FAD-FAFF-4141-9187-9517C1C88815}" presName="dummy" presStyleCnt="0"/>
      <dgm:spPr/>
    </dgm:pt>
    <dgm:pt modelId="{70E27883-8488-49C9-B177-C3E2A40E1F95}" type="pres">
      <dgm:prSet presAssocID="{EAD2EDB9-84B5-4F8A-AFC9-3F9FE41968C6}" presName="sibTrans" presStyleLbl="sibTrans2D1" presStyleIdx="2" presStyleCnt="3"/>
      <dgm:spPr/>
    </dgm:pt>
  </dgm:ptLst>
  <dgm:cxnLst>
    <dgm:cxn modelId="{7921C418-96F6-426A-8EF5-BC8EBAC7E888}" type="presOf" srcId="{7F5D5AFE-A624-484F-89CC-62EB973315CB}" destId="{70939DB8-3462-4B01-A48C-D47C04D0C178}" srcOrd="0" destOrd="0" presId="urn:microsoft.com/office/officeart/2005/8/layout/radial6"/>
    <dgm:cxn modelId="{66A3C566-B265-4E77-AE7D-B79637AA5B5D}" type="presOf" srcId="{AD36863C-8FE5-489A-B5F0-EC6EECE71231}" destId="{11077794-9848-4A24-85E4-43331775521D}" srcOrd="0" destOrd="0" presId="urn:microsoft.com/office/officeart/2005/8/layout/radial6"/>
    <dgm:cxn modelId="{1508A54A-66E9-4A46-A8D9-B81759E5B0B0}" type="presOf" srcId="{EAD2EDB9-84B5-4F8A-AFC9-3F9FE41968C6}" destId="{70E27883-8488-49C9-B177-C3E2A40E1F95}" srcOrd="0" destOrd="0" presId="urn:microsoft.com/office/officeart/2005/8/layout/radial6"/>
    <dgm:cxn modelId="{84EDF36A-C070-4C69-AD6A-69010AC27562}" srcId="{7D6DB905-71EB-49DB-BAD3-25E262FA1E7B}" destId="{7F5D5AFE-A624-484F-89CC-62EB973315CB}" srcOrd="1" destOrd="0" parTransId="{C2E4B532-365D-4EF4-B74C-BC5DD5BB33FA}" sibTransId="{2E7CE936-A245-454D-B2A9-799421715F17}"/>
    <dgm:cxn modelId="{E3345A8F-D4F9-43F6-8A40-36191D269984}" srcId="{7D6DB905-71EB-49DB-BAD3-25E262FA1E7B}" destId="{1BF5ED42-F2DF-4917-B393-72BF192525E6}" srcOrd="0" destOrd="0" parTransId="{8655AA64-B100-4A8F-88A1-B2F9A6685CBD}" sibTransId="{CC53CB53-1DDC-4416-AF87-3158B61B476F}"/>
    <dgm:cxn modelId="{AD1C0897-CBB6-4B61-A976-BCFF9F783DE3}" type="presOf" srcId="{1BF5ED42-F2DF-4917-B393-72BF192525E6}" destId="{C0273D06-F0EB-482F-8917-A1CBAC3DDAEC}" srcOrd="0" destOrd="0" presId="urn:microsoft.com/office/officeart/2005/8/layout/radial6"/>
    <dgm:cxn modelId="{ADFEFFA1-4213-4FA1-BB62-F099E0C7A715}" type="presOf" srcId="{2E7CE936-A245-454D-B2A9-799421715F17}" destId="{EEFCEC9D-3974-43C3-87FE-2CC317FE3B55}" srcOrd="0" destOrd="0" presId="urn:microsoft.com/office/officeart/2005/8/layout/radial6"/>
    <dgm:cxn modelId="{58B258CC-6434-4B07-888B-F3832BFAB4C6}" type="presOf" srcId="{CC53CB53-1DDC-4416-AF87-3158B61B476F}" destId="{392B3308-EB6C-4A56-8DE3-D76EC97F3A8D}" srcOrd="0" destOrd="0" presId="urn:microsoft.com/office/officeart/2005/8/layout/radial6"/>
    <dgm:cxn modelId="{792E4ADB-3C59-44FF-9116-E86A0DDE8787}" type="presOf" srcId="{0C4B0FAD-FAFF-4141-9187-9517C1C88815}" destId="{D2EA9C14-BBBC-404E-90A3-EDE575AA62E4}" srcOrd="0" destOrd="0" presId="urn:microsoft.com/office/officeart/2005/8/layout/radial6"/>
    <dgm:cxn modelId="{9D5243EB-96FE-4174-AA8C-FF30C1AA7292}" srcId="{AD36863C-8FE5-489A-B5F0-EC6EECE71231}" destId="{7D6DB905-71EB-49DB-BAD3-25E262FA1E7B}" srcOrd="0" destOrd="0" parTransId="{7261F08A-6AC6-4D01-A4DD-E766C9346A6B}" sibTransId="{E3E88662-DD6C-40DF-A453-2A60831E9E84}"/>
    <dgm:cxn modelId="{94E5ACEF-8E1D-4426-B4B1-FCE6C0D56A84}" type="presOf" srcId="{7D6DB905-71EB-49DB-BAD3-25E262FA1E7B}" destId="{B00BC61E-0761-4ED6-B781-65A111A0E9F5}" srcOrd="0" destOrd="0" presId="urn:microsoft.com/office/officeart/2005/8/layout/radial6"/>
    <dgm:cxn modelId="{B5FEBEF2-325B-4B8C-B0FC-A3F3F95B81F6}" srcId="{7D6DB905-71EB-49DB-BAD3-25E262FA1E7B}" destId="{0C4B0FAD-FAFF-4141-9187-9517C1C88815}" srcOrd="2" destOrd="0" parTransId="{E3EE228E-AEAB-4382-B6F7-688B1C21C73F}" sibTransId="{EAD2EDB9-84B5-4F8A-AFC9-3F9FE41968C6}"/>
    <dgm:cxn modelId="{5093FBA3-39D2-455A-8EB7-2F4FEA3E2AF9}" type="presParOf" srcId="{11077794-9848-4A24-85E4-43331775521D}" destId="{B00BC61E-0761-4ED6-B781-65A111A0E9F5}" srcOrd="0" destOrd="0" presId="urn:microsoft.com/office/officeart/2005/8/layout/radial6"/>
    <dgm:cxn modelId="{0582CF74-85E6-46A1-8BDE-F70D681D41CE}" type="presParOf" srcId="{11077794-9848-4A24-85E4-43331775521D}" destId="{C0273D06-F0EB-482F-8917-A1CBAC3DDAEC}" srcOrd="1" destOrd="0" presId="urn:microsoft.com/office/officeart/2005/8/layout/radial6"/>
    <dgm:cxn modelId="{D7A518C2-C480-4182-A0FA-AE7F38A356FA}" type="presParOf" srcId="{11077794-9848-4A24-85E4-43331775521D}" destId="{D78E9736-3744-47CD-BDE7-1652CE741697}" srcOrd="2" destOrd="0" presId="urn:microsoft.com/office/officeart/2005/8/layout/radial6"/>
    <dgm:cxn modelId="{6D3AA12F-3859-4906-B3C2-5144906F5791}" type="presParOf" srcId="{11077794-9848-4A24-85E4-43331775521D}" destId="{392B3308-EB6C-4A56-8DE3-D76EC97F3A8D}" srcOrd="3" destOrd="0" presId="urn:microsoft.com/office/officeart/2005/8/layout/radial6"/>
    <dgm:cxn modelId="{A6F58799-2910-4915-AC7B-9464CCEB5641}" type="presParOf" srcId="{11077794-9848-4A24-85E4-43331775521D}" destId="{70939DB8-3462-4B01-A48C-D47C04D0C178}" srcOrd="4" destOrd="0" presId="urn:microsoft.com/office/officeart/2005/8/layout/radial6"/>
    <dgm:cxn modelId="{7A2995A2-58AE-46AC-9603-37A856200557}" type="presParOf" srcId="{11077794-9848-4A24-85E4-43331775521D}" destId="{07160816-A5B9-4EB4-A36E-E2216C6DF249}" srcOrd="5" destOrd="0" presId="urn:microsoft.com/office/officeart/2005/8/layout/radial6"/>
    <dgm:cxn modelId="{F8BAB58F-F85A-4511-A301-A4F99EAE60CE}" type="presParOf" srcId="{11077794-9848-4A24-85E4-43331775521D}" destId="{EEFCEC9D-3974-43C3-87FE-2CC317FE3B55}" srcOrd="6" destOrd="0" presId="urn:microsoft.com/office/officeart/2005/8/layout/radial6"/>
    <dgm:cxn modelId="{E86C325D-7361-4B14-A7F6-B238892CB13B}" type="presParOf" srcId="{11077794-9848-4A24-85E4-43331775521D}" destId="{D2EA9C14-BBBC-404E-90A3-EDE575AA62E4}" srcOrd="7" destOrd="0" presId="urn:microsoft.com/office/officeart/2005/8/layout/radial6"/>
    <dgm:cxn modelId="{7742C7E8-ACBC-42D8-AB3D-19E4B0959E9C}" type="presParOf" srcId="{11077794-9848-4A24-85E4-43331775521D}" destId="{C4073069-46D3-405B-8DE0-336B276035CE}" srcOrd="8" destOrd="0" presId="urn:microsoft.com/office/officeart/2005/8/layout/radial6"/>
    <dgm:cxn modelId="{1EC5AC3F-C053-4342-890A-269F8D9C10C7}" type="presParOf" srcId="{11077794-9848-4A24-85E4-43331775521D}" destId="{70E27883-8488-49C9-B177-C3E2A40E1F95}" srcOrd="9"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6E9B81-6084-4499-A792-B4FE659AE577}">
      <dsp:nvSpPr>
        <dsp:cNvPr id="0" name=""/>
        <dsp:cNvSpPr/>
      </dsp:nvSpPr>
      <dsp:spPr>
        <a:xfrm>
          <a:off x="5276850" y="1440261"/>
          <a:ext cx="1741998" cy="604660"/>
        </a:xfrm>
        <a:custGeom>
          <a:avLst/>
          <a:gdLst/>
          <a:ahLst/>
          <a:cxnLst/>
          <a:rect l="0" t="0" r="0" b="0"/>
          <a:pathLst>
            <a:path>
              <a:moveTo>
                <a:pt x="0" y="0"/>
              </a:moveTo>
              <a:lnTo>
                <a:pt x="0" y="302330"/>
              </a:lnTo>
              <a:lnTo>
                <a:pt x="1741998" y="302330"/>
              </a:lnTo>
              <a:lnTo>
                <a:pt x="1741998" y="604660"/>
              </a:lnTo>
            </a:path>
          </a:pathLst>
        </a:custGeom>
        <a:noFill/>
        <a:ln w="1587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924B018-491F-4DE9-99C8-D0CA37809EE8}">
      <dsp:nvSpPr>
        <dsp:cNvPr id="0" name=""/>
        <dsp:cNvSpPr/>
      </dsp:nvSpPr>
      <dsp:spPr>
        <a:xfrm>
          <a:off x="3534851" y="1440261"/>
          <a:ext cx="1741998" cy="604660"/>
        </a:xfrm>
        <a:custGeom>
          <a:avLst/>
          <a:gdLst/>
          <a:ahLst/>
          <a:cxnLst/>
          <a:rect l="0" t="0" r="0" b="0"/>
          <a:pathLst>
            <a:path>
              <a:moveTo>
                <a:pt x="1741998" y="0"/>
              </a:moveTo>
              <a:lnTo>
                <a:pt x="1741998" y="302330"/>
              </a:lnTo>
              <a:lnTo>
                <a:pt x="0" y="302330"/>
              </a:lnTo>
              <a:lnTo>
                <a:pt x="0" y="604660"/>
              </a:lnTo>
            </a:path>
          </a:pathLst>
        </a:custGeom>
        <a:noFill/>
        <a:ln w="1587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80B56CE-6C3C-44A5-A412-D847D94C17F5}">
      <dsp:nvSpPr>
        <dsp:cNvPr id="0" name=""/>
        <dsp:cNvSpPr/>
      </dsp:nvSpPr>
      <dsp:spPr>
        <a:xfrm>
          <a:off x="3837182" y="593"/>
          <a:ext cx="2879335" cy="1439667"/>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2133600">
            <a:lnSpc>
              <a:spcPct val="90000"/>
            </a:lnSpc>
            <a:spcBef>
              <a:spcPct val="0"/>
            </a:spcBef>
            <a:spcAft>
              <a:spcPct val="35000"/>
            </a:spcAft>
            <a:buNone/>
          </a:pPr>
          <a:r>
            <a:rPr kumimoji="1" lang="ja-JP" altLang="en-US" sz="4800" kern="1200" dirty="0"/>
            <a:t>情報資産</a:t>
          </a:r>
        </a:p>
      </dsp:txBody>
      <dsp:txXfrm>
        <a:off x="3837182" y="593"/>
        <a:ext cx="2879335" cy="1439667"/>
      </dsp:txXfrm>
    </dsp:sp>
    <dsp:sp modelId="{B8A7A1F2-C27C-4020-A74D-BDE6CC85C478}">
      <dsp:nvSpPr>
        <dsp:cNvPr id="0" name=""/>
        <dsp:cNvSpPr/>
      </dsp:nvSpPr>
      <dsp:spPr>
        <a:xfrm>
          <a:off x="2095183" y="2044921"/>
          <a:ext cx="2879335" cy="1439667"/>
        </a:xfrm>
        <a:prstGeom prst="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2133600">
            <a:lnSpc>
              <a:spcPct val="90000"/>
            </a:lnSpc>
            <a:spcBef>
              <a:spcPct val="0"/>
            </a:spcBef>
            <a:spcAft>
              <a:spcPct val="35000"/>
            </a:spcAft>
            <a:buNone/>
          </a:pPr>
          <a:r>
            <a:rPr kumimoji="1" lang="ja-JP" altLang="en-US" sz="4800" kern="1200" dirty="0"/>
            <a:t>有形資産</a:t>
          </a:r>
        </a:p>
      </dsp:txBody>
      <dsp:txXfrm>
        <a:off x="2095183" y="2044921"/>
        <a:ext cx="2879335" cy="1439667"/>
      </dsp:txXfrm>
    </dsp:sp>
    <dsp:sp modelId="{A9A4DB3A-B6AE-475E-B036-7DB6E1A8AA23}">
      <dsp:nvSpPr>
        <dsp:cNvPr id="0" name=""/>
        <dsp:cNvSpPr/>
      </dsp:nvSpPr>
      <dsp:spPr>
        <a:xfrm>
          <a:off x="5579180" y="2044921"/>
          <a:ext cx="2879335" cy="1439667"/>
        </a:xfrm>
        <a:prstGeom prst="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2133600">
            <a:lnSpc>
              <a:spcPct val="90000"/>
            </a:lnSpc>
            <a:spcBef>
              <a:spcPct val="0"/>
            </a:spcBef>
            <a:spcAft>
              <a:spcPct val="35000"/>
            </a:spcAft>
            <a:buNone/>
          </a:pPr>
          <a:r>
            <a:rPr kumimoji="1" lang="ja-JP" altLang="en-US" sz="4800" kern="1200" dirty="0"/>
            <a:t>無形資産</a:t>
          </a:r>
        </a:p>
      </dsp:txBody>
      <dsp:txXfrm>
        <a:off x="5579180" y="2044921"/>
        <a:ext cx="2879335" cy="14396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2B6EAF-4971-4BA6-B24B-CD5A4D90BC70}">
      <dsp:nvSpPr>
        <dsp:cNvPr id="0" name=""/>
        <dsp:cNvSpPr/>
      </dsp:nvSpPr>
      <dsp:spPr>
        <a:xfrm>
          <a:off x="0" y="4605"/>
          <a:ext cx="10553700" cy="954720"/>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kumimoji="1" lang="ja-JP" altLang="en-US" sz="3600" kern="1200" dirty="0"/>
            <a:t>紙に印刷されたデータ</a:t>
          </a:r>
        </a:p>
      </dsp:txBody>
      <dsp:txXfrm>
        <a:off x="46606" y="51211"/>
        <a:ext cx="10460488" cy="861508"/>
      </dsp:txXfrm>
    </dsp:sp>
    <dsp:sp modelId="{C06ACB0E-3B1B-4AEF-BB56-58A115D63852}">
      <dsp:nvSpPr>
        <dsp:cNvPr id="0" name=""/>
        <dsp:cNvSpPr/>
      </dsp:nvSpPr>
      <dsp:spPr>
        <a:xfrm>
          <a:off x="0" y="1106205"/>
          <a:ext cx="10553700" cy="954720"/>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kumimoji="1" lang="ja-JP" altLang="en-US" sz="3600" kern="1200" dirty="0"/>
            <a:t>サーバやコンピュータなどのハードウェア</a:t>
          </a:r>
          <a:r>
            <a:rPr kumimoji="1" lang="en-US" altLang="ja-JP" sz="3600" kern="1200" dirty="0"/>
            <a:t>	</a:t>
          </a:r>
          <a:endParaRPr kumimoji="1" lang="ja-JP" altLang="en-US" sz="3600" kern="1200" dirty="0"/>
        </a:p>
      </dsp:txBody>
      <dsp:txXfrm>
        <a:off x="46606" y="1152811"/>
        <a:ext cx="10460488" cy="861508"/>
      </dsp:txXfrm>
    </dsp:sp>
    <dsp:sp modelId="{D4DB638C-26DE-4087-A469-692BCEA94F72}">
      <dsp:nvSpPr>
        <dsp:cNvPr id="0" name=""/>
        <dsp:cNvSpPr/>
      </dsp:nvSpPr>
      <dsp:spPr>
        <a:xfrm>
          <a:off x="0" y="2207805"/>
          <a:ext cx="10553700" cy="954720"/>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kumimoji="1" lang="ja-JP" altLang="en-US" sz="3600" kern="1200" dirty="0"/>
            <a:t>ネットワーク機器</a:t>
          </a:r>
        </a:p>
      </dsp:txBody>
      <dsp:txXfrm>
        <a:off x="46606" y="2254411"/>
        <a:ext cx="10460488" cy="86150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27852B-7EAA-435B-A8B1-2A3BEB3DA01A}">
      <dsp:nvSpPr>
        <dsp:cNvPr id="0" name=""/>
        <dsp:cNvSpPr/>
      </dsp:nvSpPr>
      <dsp:spPr>
        <a:xfrm>
          <a:off x="0" y="18360"/>
          <a:ext cx="10553700" cy="704339"/>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ja-JP" sz="2800" kern="1200" dirty="0"/>
            <a:t>顧客情報、人事情報、営業情報</a:t>
          </a:r>
          <a:r>
            <a:rPr lang="ja-JP" altLang="en-US" sz="2800" kern="1200" dirty="0"/>
            <a:t>など</a:t>
          </a:r>
          <a:endParaRPr kumimoji="1" lang="ja-JP" altLang="en-US" sz="2800" kern="1200" dirty="0"/>
        </a:p>
      </dsp:txBody>
      <dsp:txXfrm>
        <a:off x="34383" y="52743"/>
        <a:ext cx="10484934" cy="635573"/>
      </dsp:txXfrm>
    </dsp:sp>
    <dsp:sp modelId="{61FFBFA7-3BB6-412F-ABF5-328EE4C7132E}">
      <dsp:nvSpPr>
        <dsp:cNvPr id="0" name=""/>
        <dsp:cNvSpPr/>
      </dsp:nvSpPr>
      <dsp:spPr>
        <a:xfrm>
          <a:off x="0" y="803340"/>
          <a:ext cx="10553700" cy="704339"/>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ja-JP" altLang="en-US" sz="2800" kern="1200" dirty="0"/>
            <a:t>著作権や産業財産権などの</a:t>
          </a:r>
          <a:r>
            <a:rPr lang="ja-JP" sz="2800" kern="1200" dirty="0"/>
            <a:t>知的財産関連情報</a:t>
          </a:r>
          <a:endParaRPr kumimoji="1" lang="ja-JP" altLang="en-US" sz="2800" kern="1200" dirty="0"/>
        </a:p>
      </dsp:txBody>
      <dsp:txXfrm>
        <a:off x="34383" y="837723"/>
        <a:ext cx="10484934" cy="635573"/>
      </dsp:txXfrm>
    </dsp:sp>
    <dsp:sp modelId="{9F4FF8F2-FAC8-4FFC-8036-427F802A806A}">
      <dsp:nvSpPr>
        <dsp:cNvPr id="0" name=""/>
        <dsp:cNvSpPr/>
      </dsp:nvSpPr>
      <dsp:spPr>
        <a:xfrm>
          <a:off x="0" y="1588320"/>
          <a:ext cx="10553700" cy="704339"/>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OS</a:t>
          </a:r>
          <a:r>
            <a:rPr lang="ja-JP" sz="2800" kern="1200" dirty="0"/>
            <a:t>やアプリケーションソフトウェア</a:t>
          </a:r>
          <a:endParaRPr kumimoji="1" lang="ja-JP" altLang="en-US" sz="2800" kern="1200" dirty="0"/>
        </a:p>
      </dsp:txBody>
      <dsp:txXfrm>
        <a:off x="34383" y="1622703"/>
        <a:ext cx="10484934" cy="635573"/>
      </dsp:txXfrm>
    </dsp:sp>
    <dsp:sp modelId="{7D3463F3-B5D7-41DC-9D20-421D1190BBAB}">
      <dsp:nvSpPr>
        <dsp:cNvPr id="0" name=""/>
        <dsp:cNvSpPr/>
      </dsp:nvSpPr>
      <dsp:spPr>
        <a:xfrm>
          <a:off x="0" y="2373300"/>
          <a:ext cx="10553700" cy="704339"/>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ja-JP" altLang="en-US" sz="2800" kern="1200" dirty="0"/>
            <a:t>人間の知識や経験</a:t>
          </a:r>
          <a:endParaRPr kumimoji="1" lang="ja-JP" altLang="en-US" sz="2800" kern="1200" dirty="0"/>
        </a:p>
      </dsp:txBody>
      <dsp:txXfrm>
        <a:off x="34383" y="2407683"/>
        <a:ext cx="10484934" cy="63557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E27883-8488-49C9-B177-C3E2A40E1F95}">
      <dsp:nvSpPr>
        <dsp:cNvPr id="0" name=""/>
        <dsp:cNvSpPr/>
      </dsp:nvSpPr>
      <dsp:spPr>
        <a:xfrm>
          <a:off x="970431" y="486440"/>
          <a:ext cx="3243912" cy="3243912"/>
        </a:xfrm>
        <a:prstGeom prst="blockArc">
          <a:avLst>
            <a:gd name="adj1" fmla="val 9000000"/>
            <a:gd name="adj2" fmla="val 16200000"/>
            <a:gd name="adj3" fmla="val 4641"/>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EFCEC9D-3974-43C3-87FE-2CC317FE3B55}">
      <dsp:nvSpPr>
        <dsp:cNvPr id="0" name=""/>
        <dsp:cNvSpPr/>
      </dsp:nvSpPr>
      <dsp:spPr>
        <a:xfrm>
          <a:off x="970431" y="486440"/>
          <a:ext cx="3243912" cy="3243912"/>
        </a:xfrm>
        <a:prstGeom prst="blockArc">
          <a:avLst>
            <a:gd name="adj1" fmla="val 1800000"/>
            <a:gd name="adj2" fmla="val 9000000"/>
            <a:gd name="adj3" fmla="val 4641"/>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92B3308-EB6C-4A56-8DE3-D76EC97F3A8D}">
      <dsp:nvSpPr>
        <dsp:cNvPr id="0" name=""/>
        <dsp:cNvSpPr/>
      </dsp:nvSpPr>
      <dsp:spPr>
        <a:xfrm>
          <a:off x="970431" y="486440"/>
          <a:ext cx="3243912" cy="3243912"/>
        </a:xfrm>
        <a:prstGeom prst="blockArc">
          <a:avLst>
            <a:gd name="adj1" fmla="val 16200000"/>
            <a:gd name="adj2" fmla="val 1800000"/>
            <a:gd name="adj3" fmla="val 4641"/>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00BC61E-0761-4ED6-B781-65A111A0E9F5}">
      <dsp:nvSpPr>
        <dsp:cNvPr id="0" name=""/>
        <dsp:cNvSpPr/>
      </dsp:nvSpPr>
      <dsp:spPr>
        <a:xfrm>
          <a:off x="1562650" y="1078659"/>
          <a:ext cx="2059474" cy="2059474"/>
        </a:xfrm>
        <a:prstGeom prst="ellipse">
          <a:avLst/>
        </a:prstGeom>
        <a:gradFill rotWithShape="1">
          <a:gsLst>
            <a:gs pos="0">
              <a:schemeClr val="accent3">
                <a:tint val="80000"/>
                <a:lumMod val="105000"/>
              </a:schemeClr>
            </a:gs>
            <a:gs pos="100000">
              <a:schemeClr val="accent3">
                <a:tint val="9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0" tIns="22860" rIns="0" bIns="22860" numCol="1" spcCol="1270" anchor="ctr" anchorCtr="0">
          <a:noAutofit/>
        </a:bodyPr>
        <a:lstStyle/>
        <a:p>
          <a:pPr marL="0" lvl="0" indent="0" algn="ctr" defTabSz="800100">
            <a:lnSpc>
              <a:spcPct val="90000"/>
            </a:lnSpc>
            <a:spcBef>
              <a:spcPct val="0"/>
            </a:spcBef>
            <a:spcAft>
              <a:spcPct val="35000"/>
            </a:spcAft>
            <a:buNone/>
          </a:pPr>
          <a:r>
            <a:rPr lang="ja-JP" altLang="en-US" sz="1800" kern="1200" dirty="0"/>
            <a:t>重要性による</a:t>
          </a:r>
          <a:br>
            <a:rPr lang="en-US" altLang="ja-JP" sz="1800" kern="1200" dirty="0"/>
          </a:br>
          <a:r>
            <a:rPr lang="ja-JP" altLang="en-US" sz="1800" kern="1200" dirty="0"/>
            <a:t>分類と管理</a:t>
          </a:r>
        </a:p>
      </dsp:txBody>
      <dsp:txXfrm>
        <a:off x="1864253" y="1380262"/>
        <a:ext cx="1456268" cy="1456268"/>
      </dsp:txXfrm>
    </dsp:sp>
    <dsp:sp modelId="{C0273D06-F0EB-482F-8917-A1CBAC3DDAEC}">
      <dsp:nvSpPr>
        <dsp:cNvPr id="0" name=""/>
        <dsp:cNvSpPr/>
      </dsp:nvSpPr>
      <dsp:spPr>
        <a:xfrm>
          <a:off x="2069606" y="1299"/>
          <a:ext cx="1045562" cy="1045562"/>
        </a:xfrm>
        <a:prstGeom prst="ellips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ja-JP" altLang="en-US" sz="1800" kern="1200" dirty="0"/>
            <a:t>機密性</a:t>
          </a:r>
        </a:p>
      </dsp:txBody>
      <dsp:txXfrm>
        <a:off x="2222725" y="154418"/>
        <a:ext cx="739324" cy="739324"/>
      </dsp:txXfrm>
    </dsp:sp>
    <dsp:sp modelId="{70939DB8-3462-4B01-A48C-D47C04D0C178}">
      <dsp:nvSpPr>
        <dsp:cNvPr id="0" name=""/>
        <dsp:cNvSpPr/>
      </dsp:nvSpPr>
      <dsp:spPr>
        <a:xfrm>
          <a:off x="3441664" y="2377773"/>
          <a:ext cx="1045562" cy="1045562"/>
        </a:xfrm>
        <a:prstGeom prst="ellips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ja-JP" altLang="en-US" sz="1800" kern="1200" dirty="0"/>
            <a:t>完全性</a:t>
          </a:r>
        </a:p>
      </dsp:txBody>
      <dsp:txXfrm>
        <a:off x="3594783" y="2530892"/>
        <a:ext cx="739324" cy="739324"/>
      </dsp:txXfrm>
    </dsp:sp>
    <dsp:sp modelId="{D2EA9C14-BBBC-404E-90A3-EDE575AA62E4}">
      <dsp:nvSpPr>
        <dsp:cNvPr id="0" name=""/>
        <dsp:cNvSpPr/>
      </dsp:nvSpPr>
      <dsp:spPr>
        <a:xfrm>
          <a:off x="697548" y="2377773"/>
          <a:ext cx="1045562" cy="1045562"/>
        </a:xfrm>
        <a:prstGeom prst="ellips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ja-JP" altLang="en-US" sz="1800" kern="1200" dirty="0"/>
            <a:t>可用性</a:t>
          </a:r>
        </a:p>
      </dsp:txBody>
      <dsp:txXfrm>
        <a:off x="850667" y="2530892"/>
        <a:ext cx="739324" cy="73932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8FCFBA-C301-4C8B-A8F4-BB4ED1A52A6E}" type="datetimeFigureOut">
              <a:rPr kumimoji="1" lang="ja-JP" altLang="en-US" smtClean="0"/>
              <a:t>2020/7/20</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828878-56A7-4246-8D73-E0223536842D}" type="slidenum">
              <a:rPr kumimoji="1" lang="ja-JP" altLang="en-US" smtClean="0"/>
              <a:t>‹#›</a:t>
            </a:fld>
            <a:endParaRPr kumimoji="1" lang="ja-JP" altLang="en-US"/>
          </a:p>
        </p:txBody>
      </p:sp>
    </p:spTree>
    <p:extLst>
      <p:ext uri="{BB962C8B-B14F-4D97-AF65-F5344CB8AC3E}">
        <p14:creationId xmlns:p14="http://schemas.microsoft.com/office/powerpoint/2010/main" val="10336766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情報セキュリティ対策は、数多くの情報資産を重要性（価値）の高いものから優先順位をつけて行うことが必要です。</a:t>
            </a:r>
            <a:endParaRPr kumimoji="1" lang="en-US" altLang="ja-JP" dirty="0"/>
          </a:p>
          <a:p>
            <a:r>
              <a:rPr kumimoji="1" lang="ja-JP" altLang="en-US" dirty="0"/>
              <a:t>ここでは、どのように情報資産とはどういうものか、そしてどのように管理していくのかを述べます。</a:t>
            </a:r>
            <a:endParaRPr kumimoji="1" lang="en-US" altLang="ja-JP" dirty="0"/>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5C4E748-BEF4-4E02-A53D-DED99D1AA8EA}"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1901730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情報資産は、「有形資産」と「無形資産」に分類できます。</a:t>
            </a:r>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5C4E748-BEF4-4E02-A53D-DED99D1AA8EA}"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8846127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情報資産は、「有形資産」と「無形資産」に分類できます。</a:t>
            </a:r>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5C4E748-BEF4-4E02-A53D-DED99D1AA8EA}"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0497903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「無形資産」とは、システムや取り扱うデータなどの情報資産のことをいいます。</a:t>
            </a:r>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5C4E748-BEF4-4E02-A53D-DED99D1AA8EA}"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2326851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「情報資産の管理」では、組織の保有する情報資産を調査・特定し、その重要性を「機密性」「完全性」「可用性」の</a:t>
            </a:r>
            <a:r>
              <a:rPr kumimoji="1" lang="en-US" altLang="ja-JP" dirty="0"/>
              <a:t>3</a:t>
            </a:r>
            <a:r>
              <a:rPr kumimoji="1" lang="ja-JP" altLang="en-US" dirty="0" err="1"/>
              <a:t>つの</a:t>
            </a:r>
            <a:r>
              <a:rPr kumimoji="1" lang="ja-JP" altLang="en-US" dirty="0"/>
              <a:t>側面で分類し、管理します。</a:t>
            </a:r>
            <a:endParaRPr kumimoji="1" lang="en-US" altLang="ja-JP" dirty="0"/>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5C4E748-BEF4-4E02-A53D-DED99D1AA8EA}"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854629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管理対象となる情報資産の特定・評価と合わせて、「情報資産台帳」に記載することが必要です。</a:t>
            </a:r>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5C4E748-BEF4-4E02-A53D-DED99D1AA8EA}"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1332431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取り外し可能な可搬媒体（</a:t>
            </a:r>
            <a:r>
              <a:rPr kumimoji="1" lang="en-US" altLang="ja-JP" dirty="0"/>
              <a:t>USB</a:t>
            </a:r>
            <a:r>
              <a:rPr kumimoji="1" lang="ja-JP" altLang="en-US" dirty="0"/>
              <a:t>メモリ、ハードディスク、</a:t>
            </a:r>
            <a:r>
              <a:rPr kumimoji="1" lang="en-US" altLang="ja-JP" dirty="0"/>
              <a:t>DVD</a:t>
            </a:r>
            <a:r>
              <a:rPr kumimoji="1" lang="ja-JP" altLang="en-US" dirty="0"/>
              <a:t>など）は、紛失・盗難などの重大な情報セキュリティインシデントに見舞われやすいものです。可搬媒体となる対象の特定、取り扱い手順および許可範囲を明確にして文書化し、適切に運用することが必要です。</a:t>
            </a:r>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5C4E748-BEF4-4E02-A53D-DED99D1AA8EA}"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41213340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11" name="Freeform 6"/>
          <p:cNvSpPr/>
          <p:nvPr/>
        </p:nvSpPr>
        <p:spPr bwMode="auto">
          <a:xfrm>
            <a:off x="0" y="-3174"/>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2" y="1449147"/>
            <a:ext cx="10572000" cy="2971051"/>
          </a:xfrm>
        </p:spPr>
        <p:txBody>
          <a:bodyPr/>
          <a:lstStyle>
            <a:lvl1pP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810002" y="5280847"/>
            <a:ext cx="10572000" cy="720000"/>
          </a:xfrm>
          <a:effectLst/>
        </p:spPr>
        <p:txBody>
          <a:bodyPr anchor="t"/>
          <a:lstStyle>
            <a:lvl1pPr marL="0" indent="0" algn="l">
              <a:buNone/>
              <a:defRPr>
                <a:solidFill>
                  <a:schemeClr val="tx1"/>
                </a:solidFill>
                <a:effectLst/>
              </a:defRPr>
            </a:lvl1pPr>
            <a:lvl2pPr marL="457206" indent="0" algn="ctr">
              <a:buNone/>
              <a:defRPr>
                <a:solidFill>
                  <a:schemeClr val="tx1">
                    <a:tint val="75000"/>
                  </a:schemeClr>
                </a:solidFill>
              </a:defRPr>
            </a:lvl2pPr>
            <a:lvl3pPr marL="914411" indent="0" algn="ctr">
              <a:buNone/>
              <a:defRPr>
                <a:solidFill>
                  <a:schemeClr val="tx1">
                    <a:tint val="75000"/>
                  </a:schemeClr>
                </a:solidFill>
              </a:defRPr>
            </a:lvl3pPr>
            <a:lvl4pPr marL="1371617" indent="0" algn="ctr">
              <a:buNone/>
              <a:defRPr>
                <a:solidFill>
                  <a:schemeClr val="tx1">
                    <a:tint val="75000"/>
                  </a:schemeClr>
                </a:solidFill>
              </a:defRPr>
            </a:lvl4pPr>
            <a:lvl5pPr marL="1828823" indent="0" algn="ctr">
              <a:buNone/>
              <a:defRPr>
                <a:solidFill>
                  <a:schemeClr val="tx1">
                    <a:tint val="75000"/>
                  </a:schemeClr>
                </a:solidFill>
              </a:defRPr>
            </a:lvl5pPr>
            <a:lvl6pPr marL="2286029" indent="0" algn="ctr">
              <a:buNone/>
              <a:defRPr>
                <a:solidFill>
                  <a:schemeClr val="tx1">
                    <a:tint val="75000"/>
                  </a:schemeClr>
                </a:solidFill>
              </a:defRPr>
            </a:lvl6pPr>
            <a:lvl7pPr marL="2743234" indent="0" algn="ctr">
              <a:buNone/>
              <a:defRPr>
                <a:solidFill>
                  <a:schemeClr val="tx1">
                    <a:tint val="75000"/>
                  </a:schemeClr>
                </a:solidFill>
              </a:defRPr>
            </a:lvl7pPr>
            <a:lvl8pPr marL="3200440" indent="0" algn="ctr">
              <a:buNone/>
              <a:defRPr>
                <a:solidFill>
                  <a:schemeClr val="tx1">
                    <a:tint val="75000"/>
                  </a:schemeClr>
                </a:solidFill>
              </a:defRPr>
            </a:lvl8pPr>
            <a:lvl9pPr marL="3657646" indent="0" algn="ctr">
              <a:buNone/>
              <a:defRPr>
                <a:solidFill>
                  <a:schemeClr val="tx1">
                    <a:tint val="75000"/>
                  </a:schemeClr>
                </a:solidFill>
              </a:defRPr>
            </a:lvl9pPr>
          </a:lstStyle>
          <a:p>
            <a:r>
              <a:rPr lang="ja-JP" altLang="en-US" dirty="0"/>
              <a:t>マスター サブタイトルの書式設定</a:t>
            </a:r>
            <a:endParaRPr lang="en-US" dirty="0"/>
          </a:p>
        </p:txBody>
      </p:sp>
      <p:sp>
        <p:nvSpPr>
          <p:cNvPr id="4" name="Date Placeholder 3"/>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816F34-652A-45AA-AA42-386946EF403C}" type="datetimeFigureOut">
              <a:rPr kumimoji="1" lang="ja-JP" altLang="en-US" sz="900" b="0" i="0" u="none" strike="noStrike" kern="1200" cap="none" spc="0" normalizeH="0" baseline="0" noProof="0" smtClean="0">
                <a:ln>
                  <a:noFill/>
                </a:ln>
                <a:solidFill>
                  <a:prstClr val="black"/>
                </a:solidFill>
                <a:effectLst/>
                <a:uLnTx/>
                <a:uFillTx/>
                <a:latin typeface="Century Gothic" panose="020B0502020202020204"/>
                <a:ea typeface="ＭＳ ゴシック" panose="020B0609070205080204" pitchFamily="49"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2020/7/20</a:t>
            </a:fld>
            <a:endParaRPr kumimoji="1" lang="ja-JP" altLang="en-US" sz="900" b="0" i="0" u="none" strike="noStrike" kern="1200" cap="none" spc="0" normalizeH="0" baseline="0" noProof="0">
              <a:ln>
                <a:noFill/>
              </a:ln>
              <a:solidFill>
                <a:prstClr val="black"/>
              </a:solidFill>
              <a:effectLst/>
              <a:uLnTx/>
              <a:uFillTx/>
              <a:latin typeface="Century Gothic" panose="020B0502020202020204"/>
              <a:ea typeface="ＭＳ ゴシック" panose="020B0609070205080204" pitchFamily="49" charset="-128"/>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900" b="0" i="0" u="none" strike="noStrike" kern="1200" cap="none" spc="0" normalizeH="0" baseline="0" noProof="0">
              <a:ln>
                <a:noFill/>
              </a:ln>
              <a:solidFill>
                <a:prstClr val="black"/>
              </a:solidFill>
              <a:effectLst/>
              <a:uLnTx/>
              <a:uFillTx/>
              <a:latin typeface="Century Gothic" panose="020B0502020202020204"/>
              <a:ea typeface="ＭＳ ゴシック" panose="020B0609070205080204" pitchFamily="49" charset="-128"/>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8E8443F-5D04-4757-8618-FE8B40380686}" type="slidenum">
              <a:rPr kumimoji="1" lang="ja-JP" altLang="en-US" sz="2000" b="0" i="0" u="none" strike="noStrike" kern="1200" cap="none" spc="0" normalizeH="0" baseline="0" noProof="0" smtClean="0">
                <a:ln>
                  <a:noFill/>
                </a:ln>
                <a:solidFill>
                  <a:srgbClr val="4F81BD"/>
                </a:solidFill>
                <a:effectLst/>
                <a:uLnTx/>
                <a:uFillTx/>
                <a:latin typeface="Century Gothic" panose="020B0502020202020204"/>
                <a:ea typeface="ＭＳ ゴシック" panose="020B0609070205080204" pitchFamily="49"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1" lang="ja-JP" altLang="en-US" sz="2000" b="0" i="0" u="none" strike="noStrike" kern="1200" cap="none" spc="0" normalizeH="0" baseline="0" noProof="0">
              <a:ln>
                <a:noFill/>
              </a:ln>
              <a:solidFill>
                <a:srgbClr val="4F81BD"/>
              </a:solidFill>
              <a:effectLst/>
              <a:uLnTx/>
              <a:uFillTx/>
              <a:latin typeface="Century Gothic" panose="020B0502020202020204"/>
              <a:ea typeface="ＭＳ ゴシック" panose="020B0609070205080204" pitchFamily="49" charset="-128"/>
              <a:cs typeface="+mn-cs"/>
            </a:endParaRPr>
          </a:p>
        </p:txBody>
      </p:sp>
    </p:spTree>
    <p:extLst>
      <p:ext uri="{BB962C8B-B14F-4D97-AF65-F5344CB8AC3E}">
        <p14:creationId xmlns:p14="http://schemas.microsoft.com/office/powerpoint/2010/main" val="1936893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1" y="447188"/>
            <a:ext cx="10571998" cy="970450"/>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818711" y="2340000"/>
            <a:ext cx="10554574" cy="4140000"/>
          </a:xfrm>
        </p:spPr>
        <p:txBody>
          <a:bodyPr/>
          <a:lstStyle>
            <a:lvl1pPr>
              <a:defRPr sz="2000">
                <a:effectLst/>
              </a:defRPr>
            </a:lvl1pPr>
            <a:lvl2pPr>
              <a:defRPr sz="1800">
                <a:effectLst/>
              </a:defRPr>
            </a:lvl2pPr>
            <a:lvl3pPr>
              <a:defRPr>
                <a:effectLst/>
              </a:defRPr>
            </a:lvl3pPr>
            <a:lvl4pPr>
              <a:defRPr>
                <a:effectLst/>
              </a:defRPr>
            </a:lvl4pPr>
            <a:lvl5pPr>
              <a:defRPr>
                <a:effectLst/>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816F34-652A-45AA-AA42-386946EF403C}" type="datetimeFigureOut">
              <a:rPr kumimoji="1" lang="ja-JP" altLang="en-US" sz="900" b="0" i="0" u="none" strike="noStrike" kern="1200" cap="none" spc="0" normalizeH="0" baseline="0" noProof="0" smtClean="0">
                <a:ln>
                  <a:noFill/>
                </a:ln>
                <a:solidFill>
                  <a:prstClr val="black"/>
                </a:solidFill>
                <a:effectLst/>
                <a:uLnTx/>
                <a:uFillTx/>
                <a:latin typeface="Century Gothic" panose="020B0502020202020204"/>
                <a:ea typeface="ＭＳ ゴシック" panose="020B0609070205080204" pitchFamily="49"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2020/7/20</a:t>
            </a:fld>
            <a:endParaRPr kumimoji="1" lang="ja-JP" altLang="en-US" sz="900" b="0" i="0" u="none" strike="noStrike" kern="1200" cap="none" spc="0" normalizeH="0" baseline="0" noProof="0">
              <a:ln>
                <a:noFill/>
              </a:ln>
              <a:solidFill>
                <a:prstClr val="black"/>
              </a:solidFill>
              <a:effectLst/>
              <a:uLnTx/>
              <a:uFillTx/>
              <a:latin typeface="Century Gothic" panose="020B0502020202020204"/>
              <a:ea typeface="ＭＳ ゴシック" panose="020B0609070205080204" pitchFamily="49" charset="-128"/>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900" b="0" i="0" u="none" strike="noStrike" kern="1200" cap="none" spc="0" normalizeH="0" baseline="0" noProof="0">
              <a:ln>
                <a:noFill/>
              </a:ln>
              <a:solidFill>
                <a:prstClr val="black"/>
              </a:solidFill>
              <a:effectLst/>
              <a:uLnTx/>
              <a:uFillTx/>
              <a:latin typeface="Century Gothic" panose="020B0502020202020204"/>
              <a:ea typeface="ＭＳ ゴシック" panose="020B0609070205080204" pitchFamily="49" charset="-128"/>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8E8443F-5D04-4757-8618-FE8B40380686}" type="slidenum">
              <a:rPr kumimoji="1" lang="ja-JP" altLang="en-US" sz="2000" b="0" i="0" u="none" strike="noStrike" kern="1200" cap="none" spc="0" normalizeH="0" baseline="0" noProof="0" smtClean="0">
                <a:ln>
                  <a:noFill/>
                </a:ln>
                <a:solidFill>
                  <a:srgbClr val="4F81BD"/>
                </a:solidFill>
                <a:effectLst/>
                <a:uLnTx/>
                <a:uFillTx/>
                <a:latin typeface="Century Gothic" panose="020B0502020202020204"/>
                <a:ea typeface="ＭＳ ゴシック" panose="020B0609070205080204" pitchFamily="49"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1" lang="ja-JP" altLang="en-US" sz="2000" b="0" i="0" u="none" strike="noStrike" kern="1200" cap="none" spc="0" normalizeH="0" baseline="0" noProof="0">
              <a:ln>
                <a:noFill/>
              </a:ln>
              <a:solidFill>
                <a:srgbClr val="4F81BD"/>
              </a:solidFill>
              <a:effectLst/>
              <a:uLnTx/>
              <a:uFillTx/>
              <a:latin typeface="Century Gothic" panose="020B0502020202020204"/>
              <a:ea typeface="ＭＳ ゴシック" panose="020B0609070205080204" pitchFamily="49" charset="-128"/>
              <a:cs typeface="+mn-cs"/>
            </a:endParaRPr>
          </a:p>
        </p:txBody>
      </p:sp>
    </p:spTree>
    <p:extLst>
      <p:ext uri="{BB962C8B-B14F-4D97-AF65-F5344CB8AC3E}">
        <p14:creationId xmlns:p14="http://schemas.microsoft.com/office/powerpoint/2010/main" val="3204592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2 つのコンテンツ">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18713" y="2222288"/>
            <a:ext cx="5185874" cy="363876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87416" y="2222287"/>
            <a:ext cx="5194583" cy="3638764"/>
          </a:xfrm>
        </p:spPr>
        <p:txBody>
          <a:bodyPr>
            <a:normAutofit/>
          </a:bodyPr>
          <a:lstStyle>
            <a:lvl3pPr>
              <a:defRPr sz="1600"/>
            </a:lvl3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5" name="Date Placeholder 4"/>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816F34-652A-45AA-AA42-386946EF403C}" type="datetimeFigureOut">
              <a:rPr kumimoji="1" lang="ja-JP" altLang="en-US" sz="900" b="0" i="0" u="none" strike="noStrike" kern="1200" cap="none" spc="0" normalizeH="0" baseline="0" noProof="0" smtClean="0">
                <a:ln>
                  <a:noFill/>
                </a:ln>
                <a:solidFill>
                  <a:prstClr val="black"/>
                </a:solidFill>
                <a:effectLst/>
                <a:uLnTx/>
                <a:uFillTx/>
                <a:latin typeface="Century Gothic" panose="020B0502020202020204"/>
                <a:ea typeface="ＭＳ ゴシック" panose="020B0609070205080204" pitchFamily="49"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2020/7/20</a:t>
            </a:fld>
            <a:endParaRPr kumimoji="1" lang="ja-JP" altLang="en-US" sz="900" b="0" i="0" u="none" strike="noStrike" kern="1200" cap="none" spc="0" normalizeH="0" baseline="0" noProof="0">
              <a:ln>
                <a:noFill/>
              </a:ln>
              <a:solidFill>
                <a:prstClr val="black"/>
              </a:solidFill>
              <a:effectLst/>
              <a:uLnTx/>
              <a:uFillTx/>
              <a:latin typeface="Century Gothic" panose="020B0502020202020204"/>
              <a:ea typeface="ＭＳ ゴシック" panose="020B0609070205080204" pitchFamily="49" charset="-128"/>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900" b="0" i="0" u="none" strike="noStrike" kern="1200" cap="none" spc="0" normalizeH="0" baseline="0" noProof="0">
              <a:ln>
                <a:noFill/>
              </a:ln>
              <a:solidFill>
                <a:prstClr val="black"/>
              </a:solidFill>
              <a:effectLst/>
              <a:uLnTx/>
              <a:uFillTx/>
              <a:latin typeface="Century Gothic" panose="020B0502020202020204"/>
              <a:ea typeface="ＭＳ ゴシック" panose="020B0609070205080204" pitchFamily="49" charset="-128"/>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8E8443F-5D04-4757-8618-FE8B40380686}" type="slidenum">
              <a:rPr kumimoji="1" lang="ja-JP" altLang="en-US" sz="2000" b="0" i="0" u="none" strike="noStrike" kern="1200" cap="none" spc="0" normalizeH="0" baseline="0" noProof="0" smtClean="0">
                <a:ln>
                  <a:noFill/>
                </a:ln>
                <a:solidFill>
                  <a:srgbClr val="4F81BD"/>
                </a:solidFill>
                <a:effectLst/>
                <a:uLnTx/>
                <a:uFillTx/>
                <a:latin typeface="Century Gothic" panose="020B0502020202020204"/>
                <a:ea typeface="ＭＳ ゴシック" panose="020B0609070205080204" pitchFamily="49"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1" lang="ja-JP" altLang="en-US" sz="2000" b="0" i="0" u="none" strike="noStrike" kern="1200" cap="none" spc="0" normalizeH="0" baseline="0" noProof="0">
              <a:ln>
                <a:noFill/>
              </a:ln>
              <a:solidFill>
                <a:srgbClr val="4F81BD"/>
              </a:solidFill>
              <a:effectLst/>
              <a:uLnTx/>
              <a:uFillTx/>
              <a:latin typeface="Century Gothic" panose="020B0502020202020204"/>
              <a:ea typeface="ＭＳ ゴシック" panose="020B0609070205080204" pitchFamily="49" charset="-128"/>
              <a:cs typeface="+mn-cs"/>
            </a:endParaRPr>
          </a:p>
        </p:txBody>
      </p:sp>
    </p:spTree>
    <p:extLst>
      <p:ext uri="{BB962C8B-B14F-4D97-AF65-F5344CB8AC3E}">
        <p14:creationId xmlns:p14="http://schemas.microsoft.com/office/powerpoint/2010/main" val="6647502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1"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10000" y="2184400"/>
            <a:ext cx="10563285" cy="4140000"/>
          </a:xfrm>
          <a:prstGeom prst="rect">
            <a:avLst/>
          </a:prstGeom>
          <a:effectLst/>
        </p:spPr>
        <p:txBody>
          <a:bodyPr vert="horz" lIns="91440" tIns="45720" rIns="91440" bIns="45720" rtlCol="0" anchor="t">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5" name="Footer Placeholder 4"/>
          <p:cNvSpPr>
            <a:spLocks noGrp="1"/>
          </p:cNvSpPr>
          <p:nvPr>
            <p:ph type="ftr" sz="quarter" idx="3"/>
          </p:nvPr>
        </p:nvSpPr>
        <p:spPr>
          <a:xfrm>
            <a:off x="451515" y="6041363"/>
            <a:ext cx="8644320" cy="365125"/>
          </a:xfrm>
          <a:prstGeom prst="rect">
            <a:avLst/>
          </a:prstGeom>
        </p:spPr>
        <p:txBody>
          <a:bodyPr vert="horz" lIns="91440" tIns="45720" rIns="91440" bIns="45720" rtlCol="0" anchor="b"/>
          <a:lstStyle>
            <a:lvl1pPr algn="l">
              <a:defRPr sz="900">
                <a:solidFill>
                  <a:schemeClr val="tx1"/>
                </a:solidFill>
              </a:defRPr>
            </a:lvl1pPr>
          </a:lstStyle>
          <a:p>
            <a:endParaRPr kumimoji="1" lang="ja-JP" altLang="en-US"/>
          </a:p>
        </p:txBody>
      </p:sp>
      <p:sp>
        <p:nvSpPr>
          <p:cNvPr id="4" name="Date Placeholder 3"/>
          <p:cNvSpPr>
            <a:spLocks noGrp="1"/>
          </p:cNvSpPr>
          <p:nvPr>
            <p:ph type="dt" sz="half" idx="2"/>
          </p:nvPr>
        </p:nvSpPr>
        <p:spPr>
          <a:xfrm>
            <a:off x="9334627" y="6041363"/>
            <a:ext cx="1343707" cy="365125"/>
          </a:xfrm>
          <a:prstGeom prst="rect">
            <a:avLst/>
          </a:prstGeom>
        </p:spPr>
        <p:txBody>
          <a:bodyPr vert="horz" lIns="91440" tIns="45720" rIns="91440" bIns="45720" rtlCol="0" anchor="b"/>
          <a:lstStyle>
            <a:lvl1pPr algn="r">
              <a:defRPr sz="900">
                <a:solidFill>
                  <a:schemeClr val="tx1"/>
                </a:solidFill>
              </a:defRPr>
            </a:lvl1pPr>
          </a:lstStyle>
          <a:p>
            <a:fld id="{BE816F34-652A-45AA-AA42-386946EF403C}" type="datetimeFigureOut">
              <a:rPr kumimoji="1" lang="ja-JP" altLang="en-US" smtClean="0"/>
              <a:t>2020/7/20</a:t>
            </a:fld>
            <a:endParaRPr kumimoji="1" lang="ja-JP" altLang="en-US"/>
          </a:p>
        </p:txBody>
      </p:sp>
      <p:sp>
        <p:nvSpPr>
          <p:cNvPr id="6" name="Slide Number Placeholder 5"/>
          <p:cNvSpPr>
            <a:spLocks noGrp="1"/>
          </p:cNvSpPr>
          <p:nvPr>
            <p:ph type="sldNum" sz="quarter" idx="4"/>
          </p:nvPr>
        </p:nvSpPr>
        <p:spPr>
          <a:xfrm>
            <a:off x="10678332" y="5915889"/>
            <a:ext cx="1062155" cy="490599"/>
          </a:xfrm>
          <a:prstGeom prst="rect">
            <a:avLst/>
          </a:prstGeom>
        </p:spPr>
        <p:txBody>
          <a:bodyPr vert="horz" lIns="91440" tIns="45720" rIns="91440" bIns="10800" rtlCol="0" anchor="b"/>
          <a:lstStyle>
            <a:lvl1pPr algn="r">
              <a:defRPr sz="2000">
                <a:solidFill>
                  <a:schemeClr val="accent1"/>
                </a:solidFill>
              </a:defRPr>
            </a:lvl1pPr>
          </a:lstStyle>
          <a:p>
            <a:fld id="{58E8443F-5D04-4757-8618-FE8B40380686}" type="slidenum">
              <a:rPr kumimoji="1" lang="ja-JP" altLang="en-US" smtClean="0"/>
              <a:t>‹#›</a:t>
            </a:fld>
            <a:endParaRPr kumimoji="1" lang="ja-JP" altLang="en-US"/>
          </a:p>
        </p:txBody>
      </p:sp>
    </p:spTree>
    <p:extLst>
      <p:ext uri="{BB962C8B-B14F-4D97-AF65-F5344CB8AC3E}">
        <p14:creationId xmlns:p14="http://schemas.microsoft.com/office/powerpoint/2010/main" val="32478790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457206" rtl="0" eaLnBrk="1" latinLnBrk="0" hangingPunct="1">
        <a:spcBef>
          <a:spcPct val="0"/>
        </a:spcBef>
        <a:buNone/>
        <a:defRPr kumimoji="1" sz="4400" b="1" kern="1200">
          <a:solidFill>
            <a:srgbClr val="FEFEFE"/>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4" indent="-342904" algn="l" defTabSz="457206" rtl="0" eaLnBrk="1" latinLnBrk="0" hangingPunct="1">
        <a:spcBef>
          <a:spcPct val="20000"/>
        </a:spcBef>
        <a:spcAft>
          <a:spcPts val="601"/>
        </a:spcAft>
        <a:buClr>
          <a:schemeClr val="accent1"/>
        </a:buClr>
        <a:buFont typeface="Wingdings 2" charset="2"/>
        <a:buChar char=""/>
        <a:defRPr kumimoji="1" sz="1801" kern="1200">
          <a:solidFill>
            <a:schemeClr val="tx1"/>
          </a:solidFill>
          <a:latin typeface="+mn-lt"/>
          <a:ea typeface="+mn-ea"/>
          <a:cs typeface="+mn-cs"/>
        </a:defRPr>
      </a:lvl1pPr>
      <a:lvl2pPr marL="742959" indent="-285753" algn="l" defTabSz="457206" rtl="0" eaLnBrk="1" latinLnBrk="0" hangingPunct="1">
        <a:spcBef>
          <a:spcPct val="20000"/>
        </a:spcBef>
        <a:spcAft>
          <a:spcPts val="601"/>
        </a:spcAft>
        <a:buClr>
          <a:schemeClr val="accent1"/>
        </a:buClr>
        <a:buFont typeface="Wingdings 2" charset="2"/>
        <a:buChar char=""/>
        <a:defRPr kumimoji="1" sz="1600" kern="1200">
          <a:solidFill>
            <a:schemeClr val="tx1"/>
          </a:solidFill>
          <a:latin typeface="+mn-lt"/>
          <a:ea typeface="+mn-ea"/>
          <a:cs typeface="+mn-cs"/>
        </a:defRPr>
      </a:lvl2pPr>
      <a:lvl3pPr marL="1143015" indent="-228604" algn="l" defTabSz="457206" rtl="0" eaLnBrk="1" latinLnBrk="0" hangingPunct="1">
        <a:spcBef>
          <a:spcPct val="20000"/>
        </a:spcBef>
        <a:spcAft>
          <a:spcPts val="601"/>
        </a:spcAft>
        <a:buClr>
          <a:schemeClr val="accent1"/>
        </a:buClr>
        <a:buFont typeface="Wingdings 2" charset="2"/>
        <a:buChar char=""/>
        <a:defRPr kumimoji="1" sz="1401" kern="1200">
          <a:solidFill>
            <a:schemeClr val="tx1"/>
          </a:solidFill>
          <a:latin typeface="+mn-lt"/>
          <a:ea typeface="+mn-ea"/>
          <a:cs typeface="+mn-cs"/>
        </a:defRPr>
      </a:lvl3pPr>
      <a:lvl4pPr marL="1600221" indent="-228604" algn="l" defTabSz="457206" rtl="0" eaLnBrk="1" latinLnBrk="0" hangingPunct="1">
        <a:spcBef>
          <a:spcPct val="20000"/>
        </a:spcBef>
        <a:spcAft>
          <a:spcPts val="601"/>
        </a:spcAft>
        <a:buClr>
          <a:schemeClr val="accent1"/>
        </a:buClr>
        <a:buFont typeface="Wingdings 2" charset="2"/>
        <a:buChar char=""/>
        <a:defRPr kumimoji="1" sz="1200" kern="1200">
          <a:solidFill>
            <a:schemeClr val="tx1"/>
          </a:solidFill>
          <a:latin typeface="+mn-lt"/>
          <a:ea typeface="+mn-ea"/>
          <a:cs typeface="+mn-cs"/>
        </a:defRPr>
      </a:lvl4pPr>
      <a:lvl5pPr marL="2057427" indent="-228604" algn="l" defTabSz="457206" rtl="0" eaLnBrk="1" latinLnBrk="0" hangingPunct="1">
        <a:spcBef>
          <a:spcPct val="20000"/>
        </a:spcBef>
        <a:spcAft>
          <a:spcPts val="601"/>
        </a:spcAft>
        <a:buClr>
          <a:schemeClr val="accent1"/>
        </a:buClr>
        <a:buFont typeface="Wingdings 2" charset="2"/>
        <a:buChar char=""/>
        <a:defRPr kumimoji="1" sz="1200" kern="1200">
          <a:solidFill>
            <a:schemeClr val="tx1"/>
          </a:solidFill>
          <a:latin typeface="+mn-lt"/>
          <a:ea typeface="+mn-ea"/>
          <a:cs typeface="+mn-cs"/>
        </a:defRPr>
      </a:lvl5pPr>
      <a:lvl6pPr marL="2400030" indent="-228604" algn="l" defTabSz="457206" rtl="0" eaLnBrk="1" latinLnBrk="0" hangingPunct="1">
        <a:spcBef>
          <a:spcPct val="20000"/>
        </a:spcBef>
        <a:spcAft>
          <a:spcPts val="601"/>
        </a:spcAft>
        <a:buClr>
          <a:schemeClr val="accent1"/>
        </a:buClr>
        <a:buFont typeface="Wingdings 2" charset="2"/>
        <a:buChar char=""/>
        <a:defRPr kumimoji="1" sz="1200" kern="1200">
          <a:solidFill>
            <a:schemeClr val="tx1"/>
          </a:solidFill>
          <a:latin typeface="+mn-lt"/>
          <a:ea typeface="+mn-ea"/>
          <a:cs typeface="+mn-cs"/>
        </a:defRPr>
      </a:lvl6pPr>
      <a:lvl7pPr marL="2800035" indent="-228604" algn="l" defTabSz="457206" rtl="0" eaLnBrk="1" latinLnBrk="0" hangingPunct="1">
        <a:spcBef>
          <a:spcPct val="20000"/>
        </a:spcBef>
        <a:spcAft>
          <a:spcPts val="601"/>
        </a:spcAft>
        <a:buClr>
          <a:schemeClr val="accent1"/>
        </a:buClr>
        <a:buFont typeface="Wingdings 2" charset="2"/>
        <a:buChar char=""/>
        <a:defRPr kumimoji="1" sz="1200" kern="1200">
          <a:solidFill>
            <a:schemeClr val="tx1"/>
          </a:solidFill>
          <a:latin typeface="+mn-lt"/>
          <a:ea typeface="+mn-ea"/>
          <a:cs typeface="+mn-cs"/>
        </a:defRPr>
      </a:lvl7pPr>
      <a:lvl8pPr marL="3200040" indent="-228604" algn="l" defTabSz="457206" rtl="0" eaLnBrk="1" latinLnBrk="0" hangingPunct="1">
        <a:spcBef>
          <a:spcPct val="20000"/>
        </a:spcBef>
        <a:spcAft>
          <a:spcPts val="601"/>
        </a:spcAft>
        <a:buClr>
          <a:schemeClr val="accent1"/>
        </a:buClr>
        <a:buFont typeface="Wingdings 2" charset="2"/>
        <a:buChar char=""/>
        <a:defRPr kumimoji="1" sz="1200" kern="1200">
          <a:solidFill>
            <a:schemeClr val="tx1"/>
          </a:solidFill>
          <a:latin typeface="+mn-lt"/>
          <a:ea typeface="+mn-ea"/>
          <a:cs typeface="+mn-cs"/>
        </a:defRPr>
      </a:lvl8pPr>
      <a:lvl9pPr marL="3600045" indent="-228604" algn="l" defTabSz="457206" rtl="0" eaLnBrk="1" latinLnBrk="0" hangingPunct="1">
        <a:spcBef>
          <a:spcPct val="20000"/>
        </a:spcBef>
        <a:spcAft>
          <a:spcPts val="601"/>
        </a:spcAft>
        <a:buClr>
          <a:schemeClr val="accent1"/>
        </a:buClr>
        <a:buFont typeface="Wingdings 2" charset="2"/>
        <a:buChar char=""/>
        <a:defRPr kumimoji="1" sz="1200" kern="1200">
          <a:solidFill>
            <a:schemeClr val="tx1"/>
          </a:solidFill>
          <a:latin typeface="+mn-lt"/>
          <a:ea typeface="+mn-ea"/>
          <a:cs typeface="+mn-cs"/>
        </a:defRPr>
      </a:lvl9pPr>
    </p:bodyStyle>
    <p:otherStyle>
      <a:defPPr>
        <a:defRPr lang="en-US"/>
      </a:defPPr>
      <a:lvl1pPr marL="0" algn="l" defTabSz="457206" rtl="0" eaLnBrk="1" latinLnBrk="0" hangingPunct="1">
        <a:defRPr kumimoji="1" sz="1801" kern="1200">
          <a:solidFill>
            <a:schemeClr val="tx1"/>
          </a:solidFill>
          <a:latin typeface="+mn-lt"/>
          <a:ea typeface="+mn-ea"/>
          <a:cs typeface="+mn-cs"/>
        </a:defRPr>
      </a:lvl1pPr>
      <a:lvl2pPr marL="457206" algn="l" defTabSz="457206" rtl="0" eaLnBrk="1" latinLnBrk="0" hangingPunct="1">
        <a:defRPr kumimoji="1" sz="1801" kern="1200">
          <a:solidFill>
            <a:schemeClr val="tx1"/>
          </a:solidFill>
          <a:latin typeface="+mn-lt"/>
          <a:ea typeface="+mn-ea"/>
          <a:cs typeface="+mn-cs"/>
        </a:defRPr>
      </a:lvl2pPr>
      <a:lvl3pPr marL="914411" algn="l" defTabSz="457206" rtl="0" eaLnBrk="1" latinLnBrk="0" hangingPunct="1">
        <a:defRPr kumimoji="1" sz="1801" kern="1200">
          <a:solidFill>
            <a:schemeClr val="tx1"/>
          </a:solidFill>
          <a:latin typeface="+mn-lt"/>
          <a:ea typeface="+mn-ea"/>
          <a:cs typeface="+mn-cs"/>
        </a:defRPr>
      </a:lvl3pPr>
      <a:lvl4pPr marL="1371617" algn="l" defTabSz="457206" rtl="0" eaLnBrk="1" latinLnBrk="0" hangingPunct="1">
        <a:defRPr kumimoji="1" sz="1801" kern="1200">
          <a:solidFill>
            <a:schemeClr val="tx1"/>
          </a:solidFill>
          <a:latin typeface="+mn-lt"/>
          <a:ea typeface="+mn-ea"/>
          <a:cs typeface="+mn-cs"/>
        </a:defRPr>
      </a:lvl4pPr>
      <a:lvl5pPr marL="1828823" algn="l" defTabSz="457206" rtl="0" eaLnBrk="1" latinLnBrk="0" hangingPunct="1">
        <a:defRPr kumimoji="1" sz="1801" kern="1200">
          <a:solidFill>
            <a:schemeClr val="tx1"/>
          </a:solidFill>
          <a:latin typeface="+mn-lt"/>
          <a:ea typeface="+mn-ea"/>
          <a:cs typeface="+mn-cs"/>
        </a:defRPr>
      </a:lvl5pPr>
      <a:lvl6pPr marL="2286029" algn="l" defTabSz="457206" rtl="0" eaLnBrk="1" latinLnBrk="0" hangingPunct="1">
        <a:defRPr kumimoji="1" sz="1801" kern="1200">
          <a:solidFill>
            <a:schemeClr val="tx1"/>
          </a:solidFill>
          <a:latin typeface="+mn-lt"/>
          <a:ea typeface="+mn-ea"/>
          <a:cs typeface="+mn-cs"/>
        </a:defRPr>
      </a:lvl6pPr>
      <a:lvl7pPr marL="2743234" algn="l" defTabSz="457206" rtl="0" eaLnBrk="1" latinLnBrk="0" hangingPunct="1">
        <a:defRPr kumimoji="1" sz="1801" kern="1200">
          <a:solidFill>
            <a:schemeClr val="tx1"/>
          </a:solidFill>
          <a:latin typeface="+mn-lt"/>
          <a:ea typeface="+mn-ea"/>
          <a:cs typeface="+mn-cs"/>
        </a:defRPr>
      </a:lvl7pPr>
      <a:lvl8pPr marL="3200440" algn="l" defTabSz="457206" rtl="0" eaLnBrk="1" latinLnBrk="0" hangingPunct="1">
        <a:defRPr kumimoji="1" sz="1801" kern="1200">
          <a:solidFill>
            <a:schemeClr val="tx1"/>
          </a:solidFill>
          <a:latin typeface="+mn-lt"/>
          <a:ea typeface="+mn-ea"/>
          <a:cs typeface="+mn-cs"/>
        </a:defRPr>
      </a:lvl8pPr>
      <a:lvl9pPr marL="3657646" algn="l" defTabSz="457206" rtl="0" eaLnBrk="1" latinLnBrk="0" hangingPunct="1">
        <a:defRPr kumimoji="1"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情報資産の管理</a:t>
            </a:r>
          </a:p>
        </p:txBody>
      </p:sp>
      <p:sp>
        <p:nvSpPr>
          <p:cNvPr id="3" name="サブタイトル 2"/>
          <p:cNvSpPr>
            <a:spLocks noGrp="1"/>
          </p:cNvSpPr>
          <p:nvPr>
            <p:ph type="subTitle" idx="1"/>
          </p:nvPr>
        </p:nvSpPr>
        <p:spPr>
          <a:effectLst/>
        </p:spPr>
        <p:txBody>
          <a:bodyPr>
            <a:noAutofit/>
          </a:bodyPr>
          <a:lstStyle/>
          <a:p>
            <a:r>
              <a:rPr lang="en-US" altLang="ja-JP" dirty="0"/>
              <a:t>FOM</a:t>
            </a:r>
            <a:r>
              <a:rPr lang="ja-JP" altLang="ja-JP" dirty="0"/>
              <a:t>フロンティア株式会社</a:t>
            </a:r>
          </a:p>
          <a:p>
            <a:r>
              <a:rPr lang="ja-JP" altLang="ja-JP" dirty="0"/>
              <a:t>情報システム部</a:t>
            </a:r>
            <a:endParaRPr lang="ja-JP" altLang="en-US" dirty="0"/>
          </a:p>
        </p:txBody>
      </p:sp>
    </p:spTree>
    <p:extLst>
      <p:ext uri="{BB962C8B-B14F-4D97-AF65-F5344CB8AC3E}">
        <p14:creationId xmlns:p14="http://schemas.microsoft.com/office/powerpoint/2010/main" val="1811381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情報資産</a:t>
            </a: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3751506080"/>
              </p:ext>
            </p:extLst>
          </p:nvPr>
        </p:nvGraphicFramePr>
        <p:xfrm>
          <a:off x="819150" y="2994991"/>
          <a:ext cx="10553700" cy="34851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テキスト ボックス 2"/>
          <p:cNvSpPr txBox="1"/>
          <p:nvPr/>
        </p:nvSpPr>
        <p:spPr>
          <a:xfrm>
            <a:off x="810001" y="2364828"/>
            <a:ext cx="10700365"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Century Gothic" panose="020B0502020202020204"/>
                <a:ea typeface="ＭＳ ゴシック" panose="020B0609070205080204" pitchFamily="49" charset="-128"/>
                <a:cs typeface="+mn-cs"/>
              </a:rPr>
              <a:t>情報資産とは、企業が保有する情報システムに関する守るべき価値のある資産のことです。</a:t>
            </a:r>
          </a:p>
        </p:txBody>
      </p:sp>
    </p:spTree>
    <p:extLst>
      <p:ext uri="{BB962C8B-B14F-4D97-AF65-F5344CB8AC3E}">
        <p14:creationId xmlns:p14="http://schemas.microsoft.com/office/powerpoint/2010/main" val="6528957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有形資産</a:t>
            </a: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478465675"/>
              </p:ext>
            </p:extLst>
          </p:nvPr>
        </p:nvGraphicFramePr>
        <p:xfrm>
          <a:off x="819150" y="3313043"/>
          <a:ext cx="10553700" cy="31671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テキスト ボックス 2"/>
          <p:cNvSpPr txBox="1"/>
          <p:nvPr/>
        </p:nvSpPr>
        <p:spPr>
          <a:xfrm>
            <a:off x="810001" y="2364828"/>
            <a:ext cx="9417963" cy="707886"/>
          </a:xfrm>
          <a:prstGeom prst="rect">
            <a:avLst/>
          </a:prstGeom>
          <a:noFill/>
        </p:spPr>
        <p:txBody>
          <a:bodyPr wrap="none" rtlCol="0">
            <a:spAutoFit/>
          </a:bodyPr>
          <a:lstStyle/>
          <a:p>
            <a:pPr lvl="0" defTabSz="457200">
              <a:defRPr/>
            </a:pPr>
            <a:r>
              <a:rPr kumimoji="0" lang="ja-JP" altLang="en-US" sz="2000" dirty="0">
                <a:solidFill>
                  <a:prstClr val="black"/>
                </a:solidFill>
              </a:rPr>
              <a:t>「有形資産」とは</a:t>
            </a:r>
            <a:r>
              <a:rPr kumimoji="0" lang="ja-JP" altLang="ja-JP" sz="2000" dirty="0">
                <a:solidFill>
                  <a:prstClr val="black"/>
                </a:solidFill>
              </a:rPr>
              <a:t>物理的に存在する</a:t>
            </a:r>
            <a:r>
              <a:rPr kumimoji="0" lang="ja-JP" altLang="en-US" sz="2000" dirty="0">
                <a:solidFill>
                  <a:prstClr val="black"/>
                </a:solidFill>
              </a:rPr>
              <a:t>物</a:t>
            </a:r>
            <a:r>
              <a:rPr kumimoji="0" lang="ja-JP" altLang="ja-JP" sz="2000" dirty="0">
                <a:solidFill>
                  <a:prstClr val="black"/>
                </a:solidFill>
              </a:rPr>
              <a:t>のこと</a:t>
            </a:r>
            <a:r>
              <a:rPr kumimoji="0" lang="ja-JP" altLang="en-US" sz="2000" dirty="0">
                <a:solidFill>
                  <a:prstClr val="black"/>
                </a:solidFill>
              </a:rPr>
              <a:t>で、</a:t>
            </a:r>
            <a:r>
              <a:rPr kumimoji="0" lang="ja-JP" altLang="ja-JP" sz="2000" dirty="0">
                <a:solidFill>
                  <a:prstClr val="black"/>
                </a:solidFill>
              </a:rPr>
              <a:t>「物理的資産」ともい</a:t>
            </a:r>
            <a:r>
              <a:rPr kumimoji="0" lang="ja-JP" altLang="en-US" sz="2000" dirty="0">
                <a:solidFill>
                  <a:prstClr val="black"/>
                </a:solidFill>
              </a:rPr>
              <a:t>います</a:t>
            </a:r>
            <a:r>
              <a:rPr kumimoji="0" lang="ja-JP" altLang="ja-JP" sz="2000" dirty="0">
                <a:solidFill>
                  <a:prstClr val="black"/>
                </a:solidFill>
              </a:rPr>
              <a:t>。</a:t>
            </a:r>
            <a:endParaRPr kumimoji="0" lang="en-US" altLang="ja-JP" sz="2000" dirty="0">
              <a:solidFill>
                <a:prstClr val="black"/>
              </a:solidFill>
            </a:endParaRPr>
          </a:p>
          <a:p>
            <a:pPr lvl="0" defTabSz="457200">
              <a:defRPr/>
            </a:pPr>
            <a:r>
              <a:rPr kumimoji="0" lang="ja-JP" altLang="en-US" sz="2000" dirty="0">
                <a:solidFill>
                  <a:prstClr val="black"/>
                </a:solidFill>
              </a:rPr>
              <a:t>有形資産として管理すべきものには、次のようなものがあります。</a:t>
            </a:r>
            <a:endParaRPr kumimoji="1" lang="ja-JP" altLang="en-US" sz="2000" b="0" i="0" u="none" strike="noStrike" kern="1200" cap="none" spc="0" normalizeH="0" baseline="0" noProof="0" dirty="0">
              <a:ln>
                <a:noFill/>
              </a:ln>
              <a:solidFill>
                <a:prstClr val="black"/>
              </a:solidFill>
              <a:effectLst/>
              <a:uLnTx/>
              <a:uFillTx/>
              <a:latin typeface="Century Gothic" panose="020B0502020202020204"/>
              <a:ea typeface="ＭＳ ゴシック" panose="020B0609070205080204" pitchFamily="49" charset="-128"/>
              <a:cs typeface="+mn-cs"/>
            </a:endParaRPr>
          </a:p>
        </p:txBody>
      </p:sp>
    </p:spTree>
    <p:extLst>
      <p:ext uri="{BB962C8B-B14F-4D97-AF65-F5344CB8AC3E}">
        <p14:creationId xmlns:p14="http://schemas.microsoft.com/office/powerpoint/2010/main" val="1128894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無形</a:t>
            </a:r>
            <a:r>
              <a:rPr lang="ja-JP" altLang="ja-JP"/>
              <a:t>資産</a:t>
            </a:r>
            <a:endParaRPr lang="ja-JP" altLang="en-US" dirty="0"/>
          </a:p>
        </p:txBody>
      </p:sp>
      <p:sp>
        <p:nvSpPr>
          <p:cNvPr id="6" name="テキスト ボックス 2"/>
          <p:cNvSpPr txBox="1"/>
          <p:nvPr/>
        </p:nvSpPr>
        <p:spPr>
          <a:xfrm>
            <a:off x="819150" y="2227716"/>
            <a:ext cx="10553700" cy="101566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000" b="0" i="0" u="none" strike="noStrike" kern="1200" cap="none" spc="0" normalizeH="0" baseline="0" noProof="0" dirty="0">
                <a:ln>
                  <a:noFill/>
                </a:ln>
                <a:solidFill>
                  <a:prstClr val="black"/>
                </a:solidFill>
                <a:effectLst/>
                <a:uLnTx/>
                <a:uFillTx/>
                <a:latin typeface="Century Gothic" panose="020B0502020202020204"/>
                <a:ea typeface="ＭＳ ゴシック" panose="020B0609070205080204" pitchFamily="49" charset="-128"/>
                <a:cs typeface="+mn-cs"/>
              </a:rPr>
              <a:t>「無形資産」とは</a:t>
            </a:r>
            <a:r>
              <a:rPr kumimoji="0" lang="ja-JP" altLang="ja-JP" sz="2000" b="0" i="0" u="none" strike="noStrike" kern="1200" cap="none" spc="0" normalizeH="0" baseline="0" noProof="0" dirty="0">
                <a:ln>
                  <a:noFill/>
                </a:ln>
                <a:solidFill>
                  <a:prstClr val="black"/>
                </a:solidFill>
                <a:effectLst/>
                <a:uLnTx/>
                <a:uFillTx/>
                <a:latin typeface="Century Gothic" panose="020B0502020202020204"/>
                <a:ea typeface="ＭＳ ゴシック" panose="020B0609070205080204" pitchFamily="49" charset="-128"/>
                <a:cs typeface="+mn-cs"/>
              </a:rPr>
              <a:t>論理的なデータやソフトウェアのことで、「ソフトウェア資産」ともい</a:t>
            </a:r>
            <a:r>
              <a:rPr kumimoji="0" lang="ja-JP" altLang="en-US" sz="2000" b="0" i="0" u="none" strike="noStrike" kern="1200" cap="none" spc="0" normalizeH="0" baseline="0" noProof="0" dirty="0">
                <a:ln>
                  <a:noFill/>
                </a:ln>
                <a:solidFill>
                  <a:prstClr val="black"/>
                </a:solidFill>
                <a:effectLst/>
                <a:uLnTx/>
                <a:uFillTx/>
                <a:latin typeface="Century Gothic" panose="020B0502020202020204"/>
                <a:ea typeface="ＭＳ ゴシック" panose="020B0609070205080204" pitchFamily="49" charset="-128"/>
                <a:cs typeface="+mn-cs"/>
              </a:rPr>
              <a:t>います</a:t>
            </a:r>
            <a:r>
              <a:rPr kumimoji="0" lang="ja-JP" altLang="ja-JP" sz="2000" b="0" i="0" u="none" strike="noStrike" kern="1200" cap="none" spc="0" normalizeH="0" baseline="0" noProof="0" dirty="0">
                <a:ln>
                  <a:noFill/>
                </a:ln>
                <a:solidFill>
                  <a:prstClr val="black"/>
                </a:solidFill>
                <a:effectLst/>
                <a:uLnTx/>
                <a:uFillTx/>
                <a:latin typeface="Century Gothic" panose="020B0502020202020204"/>
                <a:ea typeface="ＭＳ ゴシック" panose="020B0609070205080204" pitchFamily="49" charset="-128"/>
                <a:cs typeface="+mn-cs"/>
              </a:rPr>
              <a:t>。</a:t>
            </a:r>
            <a:r>
              <a:rPr kumimoji="0" lang="ja-JP" altLang="en-US" sz="2000" b="0" i="0" u="none" strike="noStrike" kern="1200" cap="none" spc="0" normalizeH="0" baseline="0" noProof="0" dirty="0">
                <a:ln>
                  <a:noFill/>
                </a:ln>
                <a:solidFill>
                  <a:prstClr val="black"/>
                </a:solidFill>
                <a:effectLst/>
                <a:uLnTx/>
                <a:uFillTx/>
                <a:latin typeface="Century Gothic" panose="020B0502020202020204"/>
                <a:ea typeface="ＭＳ ゴシック" panose="020B0609070205080204" pitchFamily="49" charset="-128"/>
                <a:cs typeface="+mn-cs"/>
              </a:rPr>
              <a:t>また、</a:t>
            </a:r>
            <a:r>
              <a:rPr kumimoji="0" lang="ja-JP" altLang="ja-JP" sz="2000" b="0" i="0" u="none" strike="noStrike" kern="1200" cap="none" spc="0" normalizeH="0" baseline="0" noProof="0" dirty="0">
                <a:ln>
                  <a:noFill/>
                </a:ln>
                <a:solidFill>
                  <a:prstClr val="black"/>
                </a:solidFill>
                <a:effectLst/>
                <a:uLnTx/>
                <a:uFillTx/>
                <a:latin typeface="Century Gothic" panose="020B0502020202020204"/>
                <a:ea typeface="ＭＳ ゴシック" panose="020B0609070205080204" pitchFamily="49" charset="-128"/>
                <a:cs typeface="+mn-cs"/>
              </a:rPr>
              <a:t>人が保有する資格、技能、経験などを「人的資産」ということもあ</a:t>
            </a:r>
            <a:r>
              <a:rPr kumimoji="0" lang="ja-JP" altLang="en-US" sz="2000" b="0" i="0" u="none" strike="noStrike" kern="1200" cap="none" spc="0" normalizeH="0" baseline="0" noProof="0" dirty="0">
                <a:ln>
                  <a:noFill/>
                </a:ln>
                <a:solidFill>
                  <a:prstClr val="black"/>
                </a:solidFill>
                <a:effectLst/>
                <a:uLnTx/>
                <a:uFillTx/>
                <a:latin typeface="Century Gothic" panose="020B0502020202020204"/>
                <a:ea typeface="ＭＳ ゴシック" panose="020B0609070205080204" pitchFamily="49" charset="-128"/>
                <a:cs typeface="+mn-cs"/>
              </a:rPr>
              <a:t>ります</a:t>
            </a:r>
            <a:r>
              <a:rPr kumimoji="0" lang="ja-JP" altLang="ja-JP" sz="2000" b="0" i="0" u="none" strike="noStrike" kern="1200" cap="none" spc="0" normalizeH="0" baseline="0" noProof="0" dirty="0">
                <a:ln>
                  <a:noFill/>
                </a:ln>
                <a:solidFill>
                  <a:prstClr val="black"/>
                </a:solidFill>
                <a:effectLst/>
                <a:uLnTx/>
                <a:uFillTx/>
                <a:latin typeface="Century Gothic" panose="020B0502020202020204"/>
                <a:ea typeface="ＭＳ ゴシック" panose="020B0609070205080204" pitchFamily="49" charset="-128"/>
                <a:cs typeface="+mn-cs"/>
              </a:rPr>
              <a:t>。</a:t>
            </a:r>
            <a:endParaRPr kumimoji="0" lang="en-US" altLang="ja-JP" sz="2000" b="0" i="0" u="none" strike="noStrike" kern="1200" cap="none" spc="0" normalizeH="0" baseline="0" noProof="0" dirty="0">
              <a:ln>
                <a:noFill/>
              </a:ln>
              <a:solidFill>
                <a:prstClr val="black"/>
              </a:solidFill>
              <a:effectLst/>
              <a:uLnTx/>
              <a:uFillTx/>
              <a:latin typeface="Century Gothic" panose="020B0502020202020204"/>
              <a:ea typeface="ＭＳ ゴシック" panose="020B0609070205080204" pitchFamily="49"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Century Gothic" panose="020B0502020202020204"/>
                <a:ea typeface="ＭＳ ゴシック" panose="020B0609070205080204" pitchFamily="49" charset="-128"/>
                <a:cs typeface="+mn-cs"/>
              </a:rPr>
              <a:t>無形資産として管理すべきものには、次のようなものがあります。</a:t>
            </a: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878106239"/>
              </p:ext>
            </p:extLst>
          </p:nvPr>
        </p:nvGraphicFramePr>
        <p:xfrm>
          <a:off x="819150" y="3348000"/>
          <a:ext cx="10553700" cy="3096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070857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情報資産の管理</a:t>
            </a:r>
            <a:endParaRPr lang="ja-JP" altLang="en-US" dirty="0"/>
          </a:p>
        </p:txBody>
      </p:sp>
      <p:graphicFrame>
        <p:nvGraphicFramePr>
          <p:cNvPr id="6" name="コンテンツ プレースホルダー 2"/>
          <p:cNvGraphicFramePr>
            <a:graphicFrameLocks noGrp="1"/>
          </p:cNvGraphicFramePr>
          <p:nvPr>
            <p:ph sz="half" idx="1"/>
            <p:extLst>
              <p:ext uri="{D42A27DB-BD31-4B8C-83A1-F6EECF244321}">
                <p14:modId xmlns:p14="http://schemas.microsoft.com/office/powerpoint/2010/main" val="2844168251"/>
              </p:ext>
            </p:extLst>
          </p:nvPr>
        </p:nvGraphicFramePr>
        <p:xfrm>
          <a:off x="819150" y="2222499"/>
          <a:ext cx="5184775" cy="39397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コンテンツ プレースホルダー 3"/>
          <p:cNvSpPr>
            <a:spLocks noGrp="1"/>
          </p:cNvSpPr>
          <p:nvPr>
            <p:ph sz="half" idx="2"/>
          </p:nvPr>
        </p:nvSpPr>
        <p:spPr>
          <a:effectLst/>
        </p:spPr>
        <p:txBody>
          <a:bodyPr/>
          <a:lstStyle/>
          <a:p>
            <a:pPr marL="0" indent="0">
              <a:buNone/>
            </a:pPr>
            <a:r>
              <a:rPr kumimoji="1" lang="ja-JP" altLang="en-US" dirty="0"/>
              <a:t>組織の保有する情報資産を調査・特定し、その重要性を</a:t>
            </a:r>
            <a:r>
              <a:rPr kumimoji="1" lang="en-US" altLang="ja-JP" dirty="0"/>
              <a:t>3</a:t>
            </a:r>
            <a:r>
              <a:rPr kumimoji="1" lang="ja-JP" altLang="en-US" dirty="0"/>
              <a:t>つ の側面で分類して管理します。</a:t>
            </a:r>
            <a:endParaRPr kumimoji="1" lang="en-US" altLang="ja-JP" dirty="0"/>
          </a:p>
          <a:p>
            <a:pPr lvl="1">
              <a:spcBef>
                <a:spcPts val="1800"/>
              </a:spcBef>
            </a:pPr>
            <a:r>
              <a:rPr lang="ja-JP" altLang="en-US" dirty="0"/>
              <a:t>機密性</a:t>
            </a:r>
            <a:endParaRPr lang="en-US" altLang="ja-JP" dirty="0"/>
          </a:p>
          <a:p>
            <a:pPr marL="914411" lvl="2" indent="0">
              <a:spcAft>
                <a:spcPts val="1200"/>
              </a:spcAft>
              <a:buNone/>
            </a:pPr>
            <a:r>
              <a:rPr lang="ja-JP" altLang="ja-JP" dirty="0"/>
              <a:t>情報資産</a:t>
            </a:r>
            <a:r>
              <a:rPr lang="ja-JP" altLang="en-US" dirty="0"/>
              <a:t>を保護し、不正な利用を防ぐこと。</a:t>
            </a:r>
            <a:endParaRPr lang="ja-JP" altLang="ja-JP" dirty="0"/>
          </a:p>
          <a:p>
            <a:pPr lvl="1"/>
            <a:r>
              <a:rPr lang="ja-JP" altLang="en-US" dirty="0"/>
              <a:t>完全性</a:t>
            </a:r>
            <a:endParaRPr lang="en-US" altLang="ja-JP" dirty="0"/>
          </a:p>
          <a:p>
            <a:pPr marL="914411" lvl="2" indent="0">
              <a:spcAft>
                <a:spcPts val="1200"/>
              </a:spcAft>
              <a:buNone/>
            </a:pPr>
            <a:r>
              <a:rPr lang="ja-JP" altLang="en-US" dirty="0"/>
              <a:t>情報を漏れなく、重複なく記載すること。</a:t>
            </a:r>
            <a:endParaRPr lang="en-US" altLang="ja-JP" dirty="0"/>
          </a:p>
          <a:p>
            <a:pPr lvl="1"/>
            <a:r>
              <a:rPr lang="ja-JP" altLang="en-US" dirty="0"/>
              <a:t>可用性</a:t>
            </a:r>
            <a:endParaRPr lang="en-US" altLang="ja-JP" dirty="0"/>
          </a:p>
          <a:p>
            <a:pPr marL="914411" lvl="2" indent="0">
              <a:buNone/>
            </a:pPr>
            <a:r>
              <a:rPr lang="ja-JP" altLang="en-US" dirty="0"/>
              <a:t>必要な情報を必要なときに利用できること。</a:t>
            </a:r>
            <a:endParaRPr kumimoji="1" lang="ja-JP" altLang="en-US" dirty="0"/>
          </a:p>
        </p:txBody>
      </p:sp>
    </p:spTree>
    <p:extLst>
      <p:ext uri="{BB962C8B-B14F-4D97-AF65-F5344CB8AC3E}">
        <p14:creationId xmlns:p14="http://schemas.microsoft.com/office/powerpoint/2010/main" val="2356800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a:t>情報資産台帳への記載</a:t>
            </a:r>
            <a:endParaRPr lang="ja-JP" altLang="en-US" dirty="0"/>
          </a:p>
        </p:txBody>
      </p:sp>
      <p:sp>
        <p:nvSpPr>
          <p:cNvPr id="3" name="コンテンツ プレースホルダー 2"/>
          <p:cNvSpPr>
            <a:spLocks noGrp="1"/>
          </p:cNvSpPr>
          <p:nvPr>
            <p:ph idx="1"/>
          </p:nvPr>
        </p:nvSpPr>
        <p:spPr>
          <a:effectLst/>
        </p:spPr>
        <p:txBody>
          <a:bodyPr/>
          <a:lstStyle/>
          <a:p>
            <a:pPr marL="0" indent="0">
              <a:buNone/>
            </a:pPr>
            <a:r>
              <a:rPr lang="ja-JP" altLang="ja-JP" dirty="0"/>
              <a:t>情報資産台帳に記載する項目は、次のとおり</a:t>
            </a:r>
            <a:r>
              <a:rPr lang="ja-JP" altLang="en-US" dirty="0"/>
              <a:t>です</a:t>
            </a:r>
            <a:r>
              <a:rPr lang="ja-JP" altLang="ja-JP" dirty="0"/>
              <a:t>。</a:t>
            </a:r>
          </a:p>
          <a:p>
            <a:pPr lvl="1"/>
            <a:r>
              <a:rPr lang="ja-JP" altLang="ja-JP" dirty="0"/>
              <a:t>名称（書類名</a:t>
            </a:r>
            <a:r>
              <a:rPr lang="ja-JP" altLang="en-US" dirty="0"/>
              <a:t>、</a:t>
            </a:r>
            <a:r>
              <a:rPr lang="ja-JP" altLang="ja-JP" dirty="0"/>
              <a:t>ファイル名など）</a:t>
            </a:r>
          </a:p>
          <a:p>
            <a:pPr lvl="1"/>
            <a:r>
              <a:rPr lang="ja-JP" altLang="ja-JP" dirty="0"/>
              <a:t>管理者（管理部門）</a:t>
            </a:r>
          </a:p>
          <a:p>
            <a:pPr lvl="1"/>
            <a:r>
              <a:rPr lang="ja-JP" altLang="ja-JP" dirty="0"/>
              <a:t>利用者（利用部門）</a:t>
            </a:r>
          </a:p>
          <a:p>
            <a:pPr lvl="1"/>
            <a:r>
              <a:rPr lang="ja-JP" altLang="ja-JP" dirty="0"/>
              <a:t>記録媒体（紙</a:t>
            </a:r>
            <a:r>
              <a:rPr lang="ja-JP" altLang="en-US" dirty="0"/>
              <a:t>、ハードディスク、</a:t>
            </a:r>
            <a:r>
              <a:rPr lang="en-US" altLang="ja-JP" dirty="0"/>
              <a:t>DVD</a:t>
            </a:r>
            <a:r>
              <a:rPr lang="ja-JP" altLang="ja-JP" dirty="0"/>
              <a:t>など）</a:t>
            </a:r>
          </a:p>
          <a:p>
            <a:pPr lvl="1"/>
            <a:r>
              <a:rPr lang="ja-JP" altLang="ja-JP" dirty="0"/>
              <a:t>保管場所、期間、廃棄</a:t>
            </a:r>
            <a:endParaRPr lang="en-US" altLang="ja-JP" dirty="0"/>
          </a:p>
        </p:txBody>
      </p:sp>
    </p:spTree>
    <p:extLst>
      <p:ext uri="{BB962C8B-B14F-4D97-AF65-F5344CB8AC3E}">
        <p14:creationId xmlns:p14="http://schemas.microsoft.com/office/powerpoint/2010/main" val="6710001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情報資産のライフサイクル</a:t>
            </a:r>
          </a:p>
        </p:txBody>
      </p:sp>
      <p:sp>
        <p:nvSpPr>
          <p:cNvPr id="3" name="テキスト プレースホルダー 2"/>
          <p:cNvSpPr>
            <a:spLocks noGrp="1"/>
          </p:cNvSpPr>
          <p:nvPr>
            <p:ph idx="1"/>
          </p:nvPr>
        </p:nvSpPr>
        <p:spPr>
          <a:effectLst/>
        </p:spPr>
        <p:txBody>
          <a:bodyPr/>
          <a:lstStyle/>
          <a:p>
            <a:pPr lvl="0"/>
            <a:r>
              <a:rPr lang="ja-JP" altLang="en-US" dirty="0"/>
              <a:t>調査・作成・受け入れ</a:t>
            </a:r>
          </a:p>
          <a:p>
            <a:pPr lvl="0"/>
            <a:r>
              <a:rPr lang="ja-JP" altLang="en-US" dirty="0"/>
              <a:t>利用範囲の明確化</a:t>
            </a:r>
          </a:p>
          <a:p>
            <a:pPr lvl="0"/>
            <a:r>
              <a:rPr lang="ja-JP" altLang="en-US" dirty="0"/>
              <a:t>保管・バックアップ</a:t>
            </a:r>
          </a:p>
          <a:p>
            <a:pPr lvl="0"/>
            <a:r>
              <a:rPr lang="ja-JP" altLang="en-US" dirty="0"/>
              <a:t>廃棄・移転・返却</a:t>
            </a:r>
          </a:p>
        </p:txBody>
      </p:sp>
    </p:spTree>
    <p:extLst>
      <p:ext uri="{BB962C8B-B14F-4D97-AF65-F5344CB8AC3E}">
        <p14:creationId xmlns:p14="http://schemas.microsoft.com/office/powerpoint/2010/main" val="35122997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可搬</a:t>
            </a:r>
            <a:r>
              <a:rPr lang="ja-JP" altLang="ja-JP" dirty="0"/>
              <a:t>媒体の管理</a:t>
            </a:r>
            <a:endParaRPr lang="ja-JP" altLang="en-US" dirty="0"/>
          </a:p>
        </p:txBody>
      </p:sp>
      <p:sp>
        <p:nvSpPr>
          <p:cNvPr id="3" name="コンテンツ プレースホルダー 2"/>
          <p:cNvSpPr>
            <a:spLocks noGrp="1"/>
          </p:cNvSpPr>
          <p:nvPr>
            <p:ph idx="1"/>
          </p:nvPr>
        </p:nvSpPr>
        <p:spPr>
          <a:effectLst/>
        </p:spPr>
        <p:txBody>
          <a:bodyPr/>
          <a:lstStyle/>
          <a:p>
            <a:pPr marL="0" indent="0">
              <a:buNone/>
            </a:pPr>
            <a:r>
              <a:rPr lang="ja-JP" altLang="ja-JP" dirty="0"/>
              <a:t>可搬媒体の運用ルールは、次のとおりです。</a:t>
            </a:r>
          </a:p>
          <a:p>
            <a:pPr lvl="1">
              <a:spcAft>
                <a:spcPts val="1200"/>
              </a:spcAft>
            </a:pPr>
            <a:r>
              <a:rPr lang="ja-JP" altLang="ja-JP" dirty="0"/>
              <a:t>各可搬媒体は、それぞれの重要度などに応じ、セキュリティを保った保管方法を決定し、定められた手順で管理</a:t>
            </a:r>
            <a:r>
              <a:rPr lang="ja-JP" altLang="en-US" dirty="0"/>
              <a:t>します</a:t>
            </a:r>
            <a:r>
              <a:rPr lang="ja-JP" altLang="ja-JP" dirty="0"/>
              <a:t>。</a:t>
            </a:r>
          </a:p>
          <a:p>
            <a:pPr lvl="1">
              <a:spcAft>
                <a:spcPts val="1200"/>
              </a:spcAft>
            </a:pPr>
            <a:r>
              <a:rPr lang="ja-JP" altLang="ja-JP" dirty="0"/>
              <a:t>部門の執務場所と外部との間での持ち込み・持ち出しの方法や規則について決定し、管理</a:t>
            </a:r>
            <a:r>
              <a:rPr lang="ja-JP" altLang="en-US" dirty="0"/>
              <a:t>します</a:t>
            </a:r>
            <a:r>
              <a:rPr lang="ja-JP" altLang="ja-JP" dirty="0"/>
              <a:t>。</a:t>
            </a:r>
          </a:p>
          <a:p>
            <a:pPr lvl="1">
              <a:spcAft>
                <a:spcPts val="1200"/>
              </a:spcAft>
            </a:pPr>
            <a:r>
              <a:rPr lang="ja-JP" altLang="ja-JP" dirty="0"/>
              <a:t>不要となった可搬媒体は、保管情報が読み取り不可となるよう消去または破壊し、廃棄</a:t>
            </a:r>
            <a:r>
              <a:rPr lang="ja-JP" altLang="en-US" dirty="0"/>
              <a:t>します</a:t>
            </a:r>
            <a:r>
              <a:rPr lang="ja-JP" altLang="ja-JP" dirty="0"/>
              <a:t>。</a:t>
            </a:r>
          </a:p>
          <a:p>
            <a:pPr lvl="1"/>
            <a:r>
              <a:rPr lang="ja-JP" altLang="ja-JP" dirty="0"/>
              <a:t>万が一紛失や盗難が発生した際に、あらかじめ決められた手順で届け出や対応を行</a:t>
            </a:r>
            <a:r>
              <a:rPr lang="ja-JP" altLang="en-US" dirty="0"/>
              <a:t>います</a:t>
            </a:r>
            <a:r>
              <a:rPr lang="ja-JP" altLang="ja-JP" dirty="0"/>
              <a:t>。</a:t>
            </a:r>
            <a:endParaRPr lang="ja-JP" altLang="en-US" dirty="0"/>
          </a:p>
        </p:txBody>
      </p:sp>
    </p:spTree>
    <p:extLst>
      <p:ext uri="{BB962C8B-B14F-4D97-AF65-F5344CB8AC3E}">
        <p14:creationId xmlns:p14="http://schemas.microsoft.com/office/powerpoint/2010/main" val="22376612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クォータブル">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クォータブル">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クォータブル">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702</Words>
  <Application>Microsoft Office PowerPoint</Application>
  <PresentationFormat>ワイド画面</PresentationFormat>
  <Paragraphs>66</Paragraphs>
  <Slides>8</Slides>
  <Notes>7</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ＭＳ ゴシック</vt:lpstr>
      <vt:lpstr>游ゴシック</vt:lpstr>
      <vt:lpstr>Century Gothic</vt:lpstr>
      <vt:lpstr>Wingdings 2</vt:lpstr>
      <vt:lpstr>クォータブル</vt:lpstr>
      <vt:lpstr>情報資産の管理</vt:lpstr>
      <vt:lpstr>情報資産</vt:lpstr>
      <vt:lpstr>有形資産</vt:lpstr>
      <vt:lpstr>無形資産</vt:lpstr>
      <vt:lpstr>情報資産の管理</vt:lpstr>
      <vt:lpstr>情報資産台帳への記載</vt:lpstr>
      <vt:lpstr>情報資産のライフサイクル</vt:lpstr>
      <vt:lpstr>可搬媒体の管理</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情報資産の管理</dc:title>
  <dcterms:created xsi:type="dcterms:W3CDTF">2020-07-02T05:00:43Z</dcterms:created>
  <dcterms:modified xsi:type="dcterms:W3CDTF">2020-07-20T06:44:35Z</dcterms:modified>
</cp:coreProperties>
</file>