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7"/>
  </p:notes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2" d="100"/>
          <a:sy n="72" d="100"/>
        </p:scale>
        <p:origin x="9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C829F4-0652-48EF-BE0B-1D45E5F1075C}" type="datetimeFigureOut">
              <a:rPr kumimoji="1" lang="ja-JP" altLang="en-US" smtClean="0"/>
              <a:t>2021/7/12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DBD259-1BAC-4DD9-A20C-057C101E73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26743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A3D53C-B568-4181-92F4-81AC746EAE4A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320634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2226503"/>
            <a:ext cx="5917679" cy="2550877"/>
          </a:xfrm>
        </p:spPr>
        <p:txBody>
          <a:bodyPr anchor="b"/>
          <a:lstStyle>
            <a:lvl1pPr>
              <a:defRPr sz="5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0" y="4777380"/>
            <a:ext cx="5917679" cy="861420"/>
          </a:xfrm>
        </p:spPr>
        <p:txBody>
          <a:bodyPr anchor="t"/>
          <a:lstStyle>
            <a:lvl1pPr marL="0" indent="0" algn="l">
              <a:buNone/>
              <a:defRPr b="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dirty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8080" y="1828800"/>
            <a:ext cx="990599" cy="22865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2E617F0-44B6-435F-A37F-A8192EFBAD42}" type="datetimeFigureOut">
              <a:rPr kumimoji="1" lang="ja-JP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2021/7/12</a:t>
            </a:fld>
            <a:endParaRPr kumimoji="1" lang="ja-JP" altLang="en-US" sz="900" b="0" i="0" u="none" strike="noStrike" kern="1200" cap="none" spc="0" normalizeH="0" baseline="0" noProof="0">
              <a:ln>
                <a:noFill/>
              </a:ln>
              <a:solidFill>
                <a:prstClr val="white"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08" y="3264408"/>
            <a:ext cx="3859795" cy="228660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900" b="0" i="0" u="none" strike="noStrike" kern="1200" cap="none" spc="0" normalizeH="0" baseline="0" noProof="0">
              <a:ln>
                <a:noFill/>
              </a:ln>
              <a:solidFill>
                <a:prstClr val="white"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68338FA-B449-4510-9618-206B598A9A31}" type="slidenum">
              <a:rPr kumimoji="1" lang="ja-JP" altLang="en-US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89338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Rectangle 15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4961454"/>
            <a:ext cx="642200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5528192"/>
            <a:ext cx="6422004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9DC3-50F2-4689-A92D-A636864CF368}" type="datetimeFigureOut">
              <a:rPr kumimoji="1" lang="ja-JP" altLang="en-US" smtClean="0"/>
              <a:t>2021/7/12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3227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2005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9DC3-50F2-4689-A92D-A636864CF368}" type="datetimeFigureOut">
              <a:rPr kumimoji="1" lang="ja-JP" altLang="en-US" smtClean="0"/>
              <a:t>2021/7/12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58990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3" name="TextBox 22"/>
          <p:cNvSpPr txBox="1"/>
          <p:nvPr/>
        </p:nvSpPr>
        <p:spPr bwMode="gray">
          <a:xfrm>
            <a:off x="647430" y="651690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 bwMode="gray">
          <a:xfrm>
            <a:off x="7069418" y="2900292"/>
            <a:ext cx="619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60" y="927099"/>
            <a:ext cx="6160385" cy="28821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8" y="3809278"/>
            <a:ext cx="5646143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6"/>
            <a:ext cx="6343673" cy="101061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9DC3-50F2-4689-A92D-A636864CF368}" type="datetimeFigureOut">
              <a:rPr kumimoji="1" lang="ja-JP" altLang="en-US" smtClean="0"/>
              <a:t>2021/7/12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24431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2057400"/>
            <a:ext cx="6422005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9DC3-50F2-4689-A92D-A636864CF368}" type="datetimeFigureOut">
              <a:rPr kumimoji="1" lang="ja-JP" altLang="en-US" smtClean="0"/>
              <a:t>2021/7/12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Rectangle 6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3155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3593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4"/>
            <a:ext cx="231343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5614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4"/>
            <a:ext cx="2318918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0935" y="3147164"/>
            <a:ext cx="2316625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9DC3-50F2-4689-A92D-A636864CF368}" type="datetimeFigureOut">
              <a:rPr kumimoji="1" lang="ja-JP" altLang="en-US" smtClean="0"/>
              <a:t>2021/7/12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17316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345260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4179596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9055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37558"/>
            <a:ext cx="231343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1125" y="4179595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553189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11125" y="484820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4179596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08641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58642" y="483755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9DC3-50F2-4689-A92D-A636864CF368}" type="datetimeFigureOut">
              <a:rPr kumimoji="1" lang="ja-JP" altLang="en-US" smtClean="0"/>
              <a:t>2021/7/12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00138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1301" y="6387910"/>
            <a:ext cx="990599" cy="228659"/>
          </a:xfrm>
        </p:spPr>
        <p:txBody>
          <a:bodyPr/>
          <a:lstStyle/>
          <a:p>
            <a:fld id="{99059DC3-50F2-4689-A92D-A636864CF368}" type="datetimeFigureOut">
              <a:rPr kumimoji="1" lang="ja-JP" altLang="en-US" smtClean="0"/>
              <a:t>2021/7/12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6133" y="6387910"/>
            <a:ext cx="3859795" cy="22866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94104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20420" cy="6860798"/>
            <a:chOff x="-1588" y="0"/>
            <a:chExt cx="9120420" cy="686079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sp>
        <p:nvSpPr>
          <p:cNvPr id="17" name="Rectangle 16"/>
          <p:cNvSpPr/>
          <p:nvPr/>
        </p:nvSpPr>
        <p:spPr>
          <a:xfrm>
            <a:off x="414867" y="402165"/>
            <a:ext cx="4610565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 bwMode="gray">
          <a:xfrm rot="5400000">
            <a:off x="1299309" y="1765596"/>
            <a:ext cx="5995993" cy="3326809"/>
          </a:xfrm>
          <a:custGeom>
            <a:avLst/>
            <a:gdLst/>
            <a:ahLst/>
            <a:cxnLst/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8" name="Freeform 5"/>
          <p:cNvSpPr>
            <a:spLocks noEditPoints="1"/>
          </p:cNvSpPr>
          <p:nvPr/>
        </p:nvSpPr>
        <p:spPr bwMode="gray">
          <a:xfrm>
            <a:off x="0" y="0"/>
            <a:ext cx="9144000" cy="6858000"/>
          </a:xfrm>
          <a:custGeom>
            <a:avLst/>
            <a:gdLst/>
            <a:ahLst/>
            <a:cxnLst/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74928" y="1447799"/>
            <a:ext cx="1113516" cy="4572001"/>
          </a:xfrm>
        </p:spPr>
        <p:txBody>
          <a:bodyPr vert="eaVert" anchor="ctr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738" y="1447799"/>
            <a:ext cx="4416936" cy="4572001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9DC3-50F2-4689-A92D-A636864CF368}" type="datetimeFigureOut">
              <a:rPr kumimoji="1" lang="ja-JP" altLang="en-US" smtClean="0"/>
              <a:t>2021/7/12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8546" y="6365498"/>
            <a:ext cx="3859795" cy="22866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5147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6343672" cy="709865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2E617F0-44B6-435F-A37F-A8192EFBAD42}" type="datetimeFigureOut">
              <a:rPr kumimoji="1" lang="ja-JP" altLang="en-US" sz="900" b="1" i="0" u="none" strike="noStrike" kern="1200" cap="none" spc="0" normalizeH="0" baseline="0" noProof="0" smtClean="0">
                <a:ln>
                  <a:noFill/>
                </a:ln>
                <a:solidFill>
                  <a:srgbClr val="A5B592"/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2021/7/12</a:t>
            </a:fld>
            <a:endParaRPr kumimoji="1" lang="ja-JP" altLang="en-US" sz="900" b="1" i="0" u="none" strike="noStrike" kern="1200" cap="none" spc="0" normalizeH="0" baseline="0" noProof="0">
              <a:ln>
                <a:noFill/>
              </a:ln>
              <a:solidFill>
                <a:srgbClr val="A5B592"/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900" b="1" i="0" u="none" strike="noStrike" kern="1200" cap="none" spc="0" normalizeH="0" baseline="0" noProof="0">
              <a:ln>
                <a:noFill/>
              </a:ln>
              <a:solidFill>
                <a:srgbClr val="A5B592"/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68338FA-B449-4510-9618-206B598A9A31}" type="slidenum">
              <a:rPr kumimoji="1" lang="ja-JP" altLang="en-US" sz="28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メイリオ" panose="020B0604030504040204" pitchFamily="50" charset="-128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99470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534" y="2257588"/>
            <a:ext cx="3090672" cy="3020344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8"/>
            <a:ext cx="3082516" cy="302034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9DC3-50F2-4689-A92D-A636864CF368}" type="datetimeFigureOut">
              <a:rPr kumimoji="1" lang="ja-JP" altLang="en-US" smtClean="0"/>
              <a:t>2021/7/12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8915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200"/>
            <a:ext cx="3636980" cy="3530603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1" y="2489203"/>
            <a:ext cx="3636980" cy="353060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9DC3-50F2-4689-A92D-A636864CF368}" type="datetimeFigureOut">
              <a:rPr kumimoji="1" lang="ja-JP" altLang="en-US" smtClean="0"/>
              <a:t>2021/7/12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38091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18" y="2489200"/>
            <a:ext cx="363350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0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663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5835"/>
            <a:ext cx="3636980" cy="277396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9DC3-50F2-4689-A92D-A636864CF368}" type="datetimeFigureOut">
              <a:rPr kumimoji="1" lang="ja-JP" altLang="en-US" smtClean="0"/>
              <a:t>2021/7/12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8350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9DC3-50F2-4689-A92D-A636864CF368}" type="datetimeFigureOut">
              <a:rPr kumimoji="1" lang="ja-JP" altLang="en-US" smtClean="0"/>
              <a:t>2021/7/12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84165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9DC3-50F2-4689-A92D-A636864CF368}" type="datetimeFigureOut">
              <a:rPr kumimoji="1" lang="ja-JP" altLang="en-US" smtClean="0"/>
              <a:t>2021/7/12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7734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7800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1" y="3086845"/>
            <a:ext cx="2712589" cy="2933701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9DC3-50F2-4689-A92D-A636864CF368}" type="datetimeFigureOut">
              <a:rPr kumimoji="1" lang="ja-JP" altLang="en-US" smtClean="0"/>
              <a:t>2021/7/12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96809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381390"/>
            <a:ext cx="2987089" cy="157480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086100"/>
            <a:ext cx="2987089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9DC3-50F2-4689-A92D-A636864CF368}" type="datetimeFigureOut">
              <a:rPr kumimoji="1" lang="ja-JP" altLang="en-US" smtClean="0"/>
              <a:t>2021/7/12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84AC4FBA-5157-4D18-81B2-366BD27A91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1517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5" name="Freeform 24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4382" y="2489200"/>
            <a:ext cx="6345260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74443" y="6365498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A2E617F0-44B6-435F-A37F-A8192EFBAD42}" type="datetimeFigureOut">
              <a:rPr kumimoji="1" lang="ja-JP" altLang="en-US" smtClean="0"/>
              <a:t>2021/7/12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7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6" name="Rectangle 2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268338FA-B449-4510-9618-206B598A9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4319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b="1" i="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フォト川柳同好会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会員募集のご案内</a:t>
            </a:r>
          </a:p>
        </p:txBody>
      </p:sp>
    </p:spTree>
    <p:extLst>
      <p:ext uri="{BB962C8B-B14F-4D97-AF65-F5344CB8AC3E}">
        <p14:creationId xmlns:p14="http://schemas.microsoft.com/office/powerpoint/2010/main" val="5085539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フォト川柳とは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ja-JP" altLang="en-US" sz="2000" dirty="0"/>
              <a:t>気づきや感動を「写真＋川柳」の作品として残す</a:t>
            </a:r>
          </a:p>
          <a:p>
            <a:pPr>
              <a:lnSpc>
                <a:spcPct val="200000"/>
              </a:lnSpc>
            </a:pPr>
            <a:r>
              <a:rPr lang="ja-JP" altLang="en-US" sz="2000" dirty="0"/>
              <a:t>人に伝えたい瞬間をデジタルカメラで撮影する</a:t>
            </a:r>
          </a:p>
          <a:p>
            <a:pPr>
              <a:lnSpc>
                <a:spcPct val="200000"/>
              </a:lnSpc>
            </a:pPr>
            <a:r>
              <a:rPr lang="ja-JP" altLang="en-US" sz="2000" dirty="0"/>
              <a:t>撮影した写真に寄せて一句詠む</a:t>
            </a:r>
          </a:p>
        </p:txBody>
      </p:sp>
    </p:spTree>
    <p:extLst>
      <p:ext uri="{BB962C8B-B14F-4D97-AF65-F5344CB8AC3E}">
        <p14:creationId xmlns:p14="http://schemas.microsoft.com/office/powerpoint/2010/main" val="21492655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年間スケジュール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02885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部員内訳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58643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1</a:t>
            </a:r>
            <a:r>
              <a:rPr kumimoji="1" lang="ja-JP" altLang="en-US" dirty="0"/>
              <a:t>日の活動内容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rtl="0"/>
            <a:r>
              <a:rPr kumimoji="1" lang="ja-JP"/>
              <a:t>テーマの確認とグループ散策</a:t>
            </a:r>
            <a:endParaRPr lang="ja-JP"/>
          </a:p>
          <a:p>
            <a:pPr lvl="1" rtl="0"/>
            <a:r>
              <a:rPr kumimoji="1" lang="ja-JP"/>
              <a:t>テーマに合わせてグループで散策する</a:t>
            </a:r>
            <a:endParaRPr lang="ja-JP"/>
          </a:p>
          <a:p>
            <a:pPr lvl="0" rtl="0"/>
            <a:r>
              <a:rPr kumimoji="1" lang="ja-JP"/>
              <a:t>自由制作</a:t>
            </a:r>
            <a:endParaRPr lang="ja-JP"/>
          </a:p>
          <a:p>
            <a:pPr lvl="1" rtl="0"/>
            <a:r>
              <a:rPr kumimoji="1" lang="ja-JP"/>
              <a:t>自分自身の想像力で自由に作品を制作する</a:t>
            </a:r>
            <a:endParaRPr lang="ja-JP"/>
          </a:p>
          <a:p>
            <a:pPr lvl="0" rtl="0"/>
            <a:r>
              <a:rPr kumimoji="1" lang="ja-JP"/>
              <a:t>意見交換</a:t>
            </a:r>
            <a:endParaRPr lang="ja-JP"/>
          </a:p>
          <a:p>
            <a:pPr lvl="1" rtl="0"/>
            <a:r>
              <a:rPr kumimoji="1" lang="ja-JP"/>
              <a:t>みんなの作品を見て、感想や意見を交換する</a:t>
            </a:r>
            <a:endParaRPr lang="ja-JP"/>
          </a:p>
          <a:p>
            <a:pPr lvl="0" rtl="0"/>
            <a:r>
              <a:rPr kumimoji="1" lang="ja-JP"/>
              <a:t>作品改良</a:t>
            </a:r>
            <a:endParaRPr lang="ja-JP"/>
          </a:p>
          <a:p>
            <a:pPr lvl="1" rtl="0"/>
            <a:r>
              <a:rPr kumimoji="1" lang="ja-JP"/>
              <a:t>他人の感想や意見をもとに、作品を改良する</a:t>
            </a:r>
            <a:endParaRPr lang="ja-JP"/>
          </a:p>
        </p:txBody>
      </p:sp>
    </p:spTree>
    <p:extLst>
      <p:ext uri="{BB962C8B-B14F-4D97-AF65-F5344CB8AC3E}">
        <p14:creationId xmlns:p14="http://schemas.microsoft.com/office/powerpoint/2010/main" val="352537660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ペーパー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106</Words>
  <Application>Microsoft Office PowerPoint</Application>
  <PresentationFormat>画面に合わせる (4:3)</PresentationFormat>
  <Paragraphs>18</Paragraphs>
  <Slides>5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游ゴシック</vt:lpstr>
      <vt:lpstr>Arial</vt:lpstr>
      <vt:lpstr>Century Gothic</vt:lpstr>
      <vt:lpstr>Wingdings 3</vt:lpstr>
      <vt:lpstr>イオン ボードルーム</vt:lpstr>
      <vt:lpstr>フォト川柳同好会</vt:lpstr>
      <vt:lpstr>フォト川柳とは</vt:lpstr>
      <vt:lpstr>年間スケジュール</vt:lpstr>
      <vt:lpstr>部員内訳</vt:lpstr>
      <vt:lpstr>1日の活動内容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2020-04-01T07:03:02Z</dcterms:created>
  <dcterms:modified xsi:type="dcterms:W3CDTF">2021-07-12T05:24:55Z</dcterms:modified>
</cp:coreProperties>
</file>