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61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学年別・男女別部員数（人）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C3-4FC0-8C62-3D8B10558A5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C3-4FC0-8C62-3D8B10558A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21737320"/>
        <c:axId val="321736664"/>
      </c:barChart>
      <c:catAx>
        <c:axId val="321737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21736664"/>
        <c:crosses val="autoZero"/>
        <c:auto val="1"/>
        <c:lblAlgn val="ctr"/>
        <c:lblOffset val="100"/>
        <c:noMultiLvlLbl val="0"/>
      </c:catAx>
      <c:valAx>
        <c:axId val="321736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21737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</dgm:pt>
    <dgm:pt modelId="{0F569840-02A6-4FC9-8240-ADA925E3AE27}" type="pres">
      <dgm:prSet presAssocID="{9DAC565B-5D13-4A2D-A30D-416C3709522C}" presName="boxAndChildren" presStyleCnt="0"/>
      <dgm:spPr/>
    </dgm:pt>
    <dgm:pt modelId="{E00F0A80-0543-45E2-BA98-E5B8F55469FE}" type="pres">
      <dgm:prSet presAssocID="{9DAC565B-5D13-4A2D-A30D-416C3709522C}" presName="parentTextBox" presStyleLbl="node1" presStyleIdx="0" presStyleCnt="4"/>
      <dgm:spPr/>
    </dgm:pt>
    <dgm:pt modelId="{F46A6298-D138-4141-8317-CE53A9F1B2DD}" type="pres">
      <dgm:prSet presAssocID="{9DAC565B-5D13-4A2D-A30D-416C3709522C}" presName="entireBox" presStyleLbl="node1" presStyleIdx="0" presStyleCnt="4"/>
      <dgm:spPr/>
    </dgm:pt>
    <dgm:pt modelId="{3B091E99-0C0F-4D3B-8E3C-2ECFB7678A37}" type="pres">
      <dgm:prSet presAssocID="{9DAC565B-5D13-4A2D-A30D-416C3709522C}" presName="descendantBox" presStyleCnt="0"/>
      <dgm:spPr/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</dgm:pt>
    <dgm:pt modelId="{05CD9D85-526D-4195-BE18-97A712CD9F56}" type="pres">
      <dgm:prSet presAssocID="{70BE6C42-C3C8-478D-8AD6-731FBBF372FA}" presName="sp" presStyleCnt="0"/>
      <dgm:spPr/>
    </dgm:pt>
    <dgm:pt modelId="{360C681A-09E1-4E9C-889D-38F6E3F6F1A3}" type="pres">
      <dgm:prSet presAssocID="{DD03C47C-B0B0-455C-9520-A404A8B1A22F}" presName="arrowAndChildren" presStyleCnt="0"/>
      <dgm:spPr/>
    </dgm:pt>
    <dgm:pt modelId="{DE21EBF2-D9AE-4862-9208-83A0B1D73E7F}" type="pres">
      <dgm:prSet presAssocID="{DD03C47C-B0B0-455C-9520-A404A8B1A22F}" presName="parentTextArrow" presStyleLbl="node1" presStyleIdx="0" presStyleCnt="4"/>
      <dgm:spPr/>
    </dgm:pt>
    <dgm:pt modelId="{C79744B3-BBDF-456E-861F-F6767601C904}" type="pres">
      <dgm:prSet presAssocID="{DD03C47C-B0B0-455C-9520-A404A8B1A22F}" presName="arrow" presStyleLbl="node1" presStyleIdx="1" presStyleCnt="4"/>
      <dgm:spPr/>
    </dgm:pt>
    <dgm:pt modelId="{968151C5-F9E8-4E1B-B2E8-DF7F313A1AF8}" type="pres">
      <dgm:prSet presAssocID="{DD03C47C-B0B0-455C-9520-A404A8B1A22F}" presName="descendantArrow" presStyleCnt="0"/>
      <dgm:spPr/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</dgm:pt>
    <dgm:pt modelId="{9F35E8D2-8D1D-4215-A617-1B57F91C1822}" type="pres">
      <dgm:prSet presAssocID="{9943B1F9-076C-4712-8FD4-A12F375AAEA0}" presName="sp" presStyleCnt="0"/>
      <dgm:spPr/>
    </dgm:pt>
    <dgm:pt modelId="{98EA2062-E497-412B-A1E4-8909CAFD5F00}" type="pres">
      <dgm:prSet presAssocID="{FDD561C0-06FA-46C3-BA79-7D95E85B4AE0}" presName="arrowAndChildren" presStyleCnt="0"/>
      <dgm:spPr/>
    </dgm:pt>
    <dgm:pt modelId="{4E63B06A-0C2F-40D2-849C-2DC3F0387390}" type="pres">
      <dgm:prSet presAssocID="{FDD561C0-06FA-46C3-BA79-7D95E85B4AE0}" presName="parentTextArrow" presStyleLbl="node1" presStyleIdx="1" presStyleCnt="4"/>
      <dgm:spPr/>
    </dgm:pt>
    <dgm:pt modelId="{808F2526-9BDE-4603-B1B5-7E8A2BAA863C}" type="pres">
      <dgm:prSet presAssocID="{FDD561C0-06FA-46C3-BA79-7D95E85B4AE0}" presName="arrow" presStyleLbl="node1" presStyleIdx="2" presStyleCnt="4"/>
      <dgm:spPr/>
    </dgm:pt>
    <dgm:pt modelId="{5EA290BF-9530-412D-874A-BC3932A77819}" type="pres">
      <dgm:prSet presAssocID="{FDD561C0-06FA-46C3-BA79-7D95E85B4AE0}" presName="descendantArrow" presStyleCnt="0"/>
      <dgm:spPr/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</dgm:pt>
    <dgm:pt modelId="{AD985681-9159-4AF3-9000-7F9EA725FB2E}" type="pres">
      <dgm:prSet presAssocID="{5A1D9659-BED7-498A-AC92-59345E3F6629}" presName="sp" presStyleCnt="0"/>
      <dgm:spPr/>
    </dgm:pt>
    <dgm:pt modelId="{342B90F5-B635-4091-B9A4-4B8345D9DBCD}" type="pres">
      <dgm:prSet presAssocID="{61E4A0AE-C53C-4DB6-96A0-A16282160739}" presName="arrowAndChildren" presStyleCnt="0"/>
      <dgm:spPr/>
    </dgm:pt>
    <dgm:pt modelId="{4D03F0E1-8818-4E04-81B3-72778EE0E447}" type="pres">
      <dgm:prSet presAssocID="{61E4A0AE-C53C-4DB6-96A0-A16282160739}" presName="parentTextArrow" presStyleLbl="node1" presStyleIdx="2" presStyleCnt="4"/>
      <dgm:spPr/>
    </dgm:pt>
    <dgm:pt modelId="{A308E40A-A59C-4D03-88E5-C447F73F4CED}" type="pres">
      <dgm:prSet presAssocID="{61E4A0AE-C53C-4DB6-96A0-A16282160739}" presName="arrow" presStyleLbl="node1" presStyleIdx="3" presStyleCnt="4"/>
      <dgm:spPr/>
    </dgm:pt>
    <dgm:pt modelId="{315050C5-51B7-4A1F-A2FC-12786F224517}" type="pres">
      <dgm:prSet presAssocID="{61E4A0AE-C53C-4DB6-96A0-A16282160739}" presName="descendantArrow" presStyleCnt="0"/>
      <dgm:spPr/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45D3B-5ED6-475B-9AAD-60E8E2204FB1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7C1F0-2EA7-43C0-A468-8EB095BD3F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500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0257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827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81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193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99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745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384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004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004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65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915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76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871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454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23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65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79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5C8FE-DDF1-4EEF-9B0B-EBA497C56E5B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8661722-3B30-48C9-B2C0-76A86AB969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708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53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405528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864382" y="4939800"/>
            <a:ext cx="5378946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374979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783327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</a:t>
                      </a:r>
                      <a:r>
                        <a:rPr kumimoji="1" lang="ja-JP" altLang="en-US"/>
                        <a:t>がかかります</a:t>
                      </a:r>
                      <a:r>
                        <a:rPr kumimoji="1" lang="ja-JP" altLang="en-US" dirty="0"/>
                        <a:t>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643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75497AE8-595C-478C-A609-19EB975D06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355460"/>
              </p:ext>
            </p:extLst>
          </p:nvPr>
        </p:nvGraphicFramePr>
        <p:xfrm>
          <a:off x="863600" y="2489199"/>
          <a:ext cx="7419009" cy="4004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4330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1439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作品集の制作、追い出しコンパの開催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5839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2020-04-01T07:09:34Z</dcterms:created>
  <dcterms:modified xsi:type="dcterms:W3CDTF">2021-07-12T05:31:27Z</dcterms:modified>
</cp:coreProperties>
</file>