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1" r:id="rId4"/>
    <p:sldId id="262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9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2D6A05-7978-4E33-A0E1-2B4CA3554D0E}" type="datetimeFigureOut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2021/7/12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all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6442D9-AED0-4E7B-8F41-E22E428C25F2}" type="slidenum">
              <a:rPr kumimoji="1" lang="ja-JP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2765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EDEE-8B2F-45B0-B212-3AE5EAC3097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9133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EDEE-8B2F-45B0-B212-3AE5EAC3097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6367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3D9A2C-88DF-428E-944D-AA51A952E82E}" type="datetimeFigureOut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2021/7/12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all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ED0D96-4131-4997-82C0-20794C38FB73}" type="slidenum">
              <a:rPr kumimoji="1" lang="ja-JP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1697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EDEE-8B2F-45B0-B212-3AE5EAC3097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3799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EDEE-8B2F-45B0-B212-3AE5EAC3097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701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EDEE-8B2F-45B0-B212-3AE5EAC3097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0731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EDEE-8B2F-45B0-B212-3AE5EAC3097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0984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EDEE-8B2F-45B0-B212-3AE5EAC3097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5950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CA7AEDEE-8B2F-45B0-B212-3AE5EAC3097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6767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EDEE-8B2F-45B0-B212-3AE5EAC3097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143CE-4824-4863-B256-E1F643CB9E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9495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92D6A05-7978-4E33-A0E1-2B4CA3554D0E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36442D9-AED0-4E7B-8F41-E22E428C25F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793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/>
              <a:t>若者における方言の認識について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ja-JP" altLang="en-US" dirty="0"/>
              <a:t>高橋リサ</a:t>
            </a:r>
          </a:p>
        </p:txBody>
      </p:sp>
    </p:spTree>
    <p:extLst>
      <p:ext uri="{BB962C8B-B14F-4D97-AF65-F5344CB8AC3E}">
        <p14:creationId xmlns:p14="http://schemas.microsoft.com/office/powerpoint/2010/main" val="67982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調査内容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目的</a:t>
            </a:r>
          </a:p>
          <a:p>
            <a:pPr lvl="1"/>
            <a:r>
              <a:rPr lang="ja-JP" altLang="en-US" dirty="0"/>
              <a:t>方言を方言として認識できているかを調査</a:t>
            </a:r>
          </a:p>
          <a:p>
            <a:pPr lvl="1"/>
            <a:r>
              <a:rPr lang="ja-JP" altLang="en-US" dirty="0"/>
              <a:t>若者の中で本当に方言は廃れているかを考察</a:t>
            </a:r>
          </a:p>
          <a:p>
            <a:r>
              <a:rPr lang="ja-JP" altLang="en-US" dirty="0"/>
              <a:t>概要</a:t>
            </a:r>
          </a:p>
          <a:p>
            <a:pPr lvl="1"/>
            <a:r>
              <a:rPr lang="ja-JP" altLang="en-US" dirty="0"/>
              <a:t>調査期間</a:t>
            </a:r>
          </a:p>
          <a:p>
            <a:pPr lvl="2"/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12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/>
              <a:t>12</a:t>
            </a:r>
            <a:r>
              <a:rPr lang="ja-JP" altLang="en-US"/>
              <a:t>月</a:t>
            </a:r>
            <a:r>
              <a:rPr lang="en-US" altLang="ja-JP" dirty="0"/>
              <a:t>20</a:t>
            </a:r>
            <a:r>
              <a:rPr lang="ja-JP" altLang="en-US" dirty="0"/>
              <a:t>日</a:t>
            </a:r>
          </a:p>
          <a:p>
            <a:pPr lvl="1"/>
            <a:r>
              <a:rPr lang="ja-JP" altLang="en-US" dirty="0"/>
              <a:t>調査対象</a:t>
            </a:r>
          </a:p>
          <a:p>
            <a:pPr lvl="2"/>
            <a:r>
              <a:rPr lang="ja-JP" altLang="en-US" dirty="0"/>
              <a:t>岡山県岡山市出身・在住の</a:t>
            </a:r>
            <a:r>
              <a:rPr lang="en-US" altLang="ja-JP" dirty="0"/>
              <a:t>10</a:t>
            </a:r>
            <a:r>
              <a:rPr lang="ja-JP" altLang="en-US" dirty="0"/>
              <a:t>～</a:t>
            </a:r>
            <a:r>
              <a:rPr lang="en-US" altLang="ja-JP" dirty="0"/>
              <a:t>20</a:t>
            </a:r>
            <a:r>
              <a:rPr lang="ja-JP" altLang="en-US" dirty="0"/>
              <a:t>代の男女　</a:t>
            </a:r>
            <a:r>
              <a:rPr lang="en-US" altLang="ja-JP" dirty="0"/>
              <a:t>100</a:t>
            </a:r>
            <a:r>
              <a:rPr lang="ja-JP" altLang="en-US" dirty="0"/>
              <a:t>人</a:t>
            </a:r>
          </a:p>
          <a:p>
            <a:pPr lvl="1"/>
            <a:r>
              <a:rPr lang="ja-JP" altLang="en-US" dirty="0"/>
              <a:t>調査方法</a:t>
            </a:r>
          </a:p>
          <a:p>
            <a:pPr lvl="2"/>
            <a:r>
              <a:rPr lang="ja-JP" altLang="en-US" dirty="0"/>
              <a:t>記述式の調査票に記入</a:t>
            </a:r>
          </a:p>
        </p:txBody>
      </p:sp>
    </p:spTree>
    <p:extLst>
      <p:ext uri="{BB962C8B-B14F-4D97-AF65-F5344CB8AC3E}">
        <p14:creationId xmlns:p14="http://schemas.microsoft.com/office/powerpoint/2010/main" val="3086952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集計結果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各語彙の方言の認識</a:t>
            </a:r>
          </a:p>
        </p:txBody>
      </p:sp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3846738"/>
              </p:ext>
            </p:extLst>
          </p:nvPr>
        </p:nvGraphicFramePr>
        <p:xfrm>
          <a:off x="822325" y="2141538"/>
          <a:ext cx="7556500" cy="417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5391046" imgH="3828920" progId="Excel.Sheet.12">
                  <p:embed/>
                </p:oleObj>
              </mc:Choice>
              <mc:Fallback>
                <p:oleObj name="Worksheet" r:id="rId2" imgW="5391046" imgH="3828920" progId="Excel.Sheet.12">
                  <p:embed/>
                  <p:pic>
                    <p:nvPicPr>
                      <p:cNvPr id="6" name="オブジェクト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22325" y="2141538"/>
                        <a:ext cx="7556500" cy="4173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2559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分析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方言として認識されていない語彙</a:t>
            </a:r>
          </a:p>
          <a:p>
            <a:pPr lvl="1"/>
            <a:r>
              <a:rPr lang="ja-JP" altLang="en-US"/>
              <a:t>「なおす」「たう」「ひこずる」「つかえる」「みやすい」</a:t>
            </a:r>
          </a:p>
          <a:p>
            <a:pPr lvl="2"/>
            <a:r>
              <a:rPr lang="ja-JP" altLang="en-US"/>
              <a:t>岡山弁の特徴が含まれていないため、標準語と勘違いしている</a:t>
            </a:r>
          </a:p>
          <a:p>
            <a:pPr lvl="1"/>
            <a:r>
              <a:rPr lang="ja-JP" altLang="en-US"/>
              <a:t>「すいばり」</a:t>
            </a:r>
          </a:p>
          <a:p>
            <a:pPr lvl="2"/>
            <a:r>
              <a:rPr lang="ja-JP" altLang="en-US"/>
              <a:t>メディアで耳にする機会がないため、標準語に置き換えできない</a:t>
            </a:r>
          </a:p>
          <a:p>
            <a:r>
              <a:rPr lang="ja-JP" altLang="en-US"/>
              <a:t>方言として認識されている語彙</a:t>
            </a:r>
          </a:p>
          <a:p>
            <a:pPr lvl="1"/>
            <a:r>
              <a:rPr lang="ja-JP" altLang="en-US"/>
              <a:t>「ぎょーさん」「おえん」「えれー」</a:t>
            </a:r>
          </a:p>
          <a:p>
            <a:pPr lvl="2"/>
            <a:r>
              <a:rPr lang="ja-JP" altLang="en-US"/>
              <a:t>方言らしい音を持っているため、方言であることが認識しやすい</a:t>
            </a:r>
          </a:p>
        </p:txBody>
      </p:sp>
    </p:spTree>
    <p:extLst>
      <p:ext uri="{BB962C8B-B14F-4D97-AF65-F5344CB8AC3E}">
        <p14:creationId xmlns:p14="http://schemas.microsoft.com/office/powerpoint/2010/main" val="1409111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考察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若者の言葉</a:t>
            </a:r>
          </a:p>
          <a:p>
            <a:pPr lvl="1"/>
            <a:r>
              <a:rPr lang="ja-JP" altLang="en-US" dirty="0"/>
              <a:t>「メディアから受ける標準語」と「生活環境から受ける方言」の影響を受けている</a:t>
            </a:r>
          </a:p>
          <a:p>
            <a:pPr lvl="1"/>
            <a:r>
              <a:rPr lang="ja-JP" altLang="en-US" dirty="0"/>
              <a:t>方言は格好悪いと感じ、自発的に使おうとしない</a:t>
            </a:r>
          </a:p>
          <a:p>
            <a:r>
              <a:rPr lang="ja-JP" altLang="en-US" dirty="0"/>
              <a:t>若者の方言認識度</a:t>
            </a:r>
          </a:p>
          <a:p>
            <a:pPr lvl="1"/>
            <a:r>
              <a:rPr lang="ja-JP" altLang="en-US" dirty="0"/>
              <a:t>両親の教育や地域の人々との交流を通して方言を習得しながら、メディアを通じて標準語を習得している</a:t>
            </a:r>
          </a:p>
          <a:p>
            <a:pPr lvl="1"/>
            <a:r>
              <a:rPr lang="ja-JP" altLang="en-US" dirty="0"/>
              <a:t>若者は標準語と方言を一定のレベルで使いこなしている</a:t>
            </a:r>
          </a:p>
        </p:txBody>
      </p:sp>
    </p:spTree>
    <p:extLst>
      <p:ext uri="{BB962C8B-B14F-4D97-AF65-F5344CB8AC3E}">
        <p14:creationId xmlns:p14="http://schemas.microsoft.com/office/powerpoint/2010/main" val="439422862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246</Words>
  <Application>Microsoft Office PowerPoint</Application>
  <PresentationFormat>画面に合わせる (4:3)</PresentationFormat>
  <Paragraphs>31</Paragraphs>
  <Slides>5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レトロスペクト</vt:lpstr>
      <vt:lpstr>Worksheet</vt:lpstr>
      <vt:lpstr>若者における方言の認識について</vt:lpstr>
      <vt:lpstr>調査内容</vt:lpstr>
      <vt:lpstr>集計結果</vt:lpstr>
      <vt:lpstr>分析</vt:lpstr>
      <vt:lpstr>考察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2020-04-01T07:08:24Z</dcterms:created>
  <dcterms:modified xsi:type="dcterms:W3CDTF">2021-07-12T05:28:26Z</dcterms:modified>
</cp:coreProperties>
</file>