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D4371-A392-40A4-8964-3F888F424EF9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A79AE-5C08-40A6-9AEE-A3D97DAE58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78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会員証を提示すると、ホール近隣の加盟店にてさまざまなサービスが受けられることを証明。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A79AE-5C08-40A6-9AEE-A3D97DAE583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45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34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439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545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8336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838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041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2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001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74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694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52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028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26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86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069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895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188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4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EEE444-8ECC-4C27-9FBD-B482DBEDE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440" y="2080620"/>
            <a:ext cx="4460934" cy="861420"/>
          </a:xfrm>
        </p:spPr>
        <p:txBody>
          <a:bodyPr/>
          <a:lstStyle/>
          <a:p>
            <a:r>
              <a:rPr kumimoji="1" lang="ja-JP" altLang="en-US" dirty="0">
                <a:solidFill>
                  <a:srgbClr val="FFC000"/>
                </a:solidFill>
              </a:rPr>
              <a:t>友の会</a:t>
            </a:r>
            <a:r>
              <a:rPr kumimoji="1" lang="ja-JP" altLang="en-US" dirty="0"/>
              <a:t>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CDFB4B-9E06-41F3-A06D-D6636531A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1668544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D59885-34F4-444B-A877-6451E92F5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会員特典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7FB6A4-E292-471A-9A39-6C35BE834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/>
              <a:t>一般発売に先駆け、チケットの先行発売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特別公演へのご招待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会報誌のお届け（毎月）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5546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C8D625-0347-4EBC-A33F-F07DF697C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21365-5D64-4E04-B138-44E272091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プラチナ会員</a:t>
            </a:r>
            <a:endParaRPr kumimoji="1"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年会費：</a:t>
            </a:r>
            <a:r>
              <a:rPr kumimoji="1" lang="en-US" altLang="ja-JP" dirty="0"/>
              <a:t>15,000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  <a:endParaRPr lang="en-US" altLang="ja-JP" dirty="0"/>
          </a:p>
          <a:p>
            <a:r>
              <a:rPr kumimoji="1" lang="ja-JP" altLang="en-US" dirty="0"/>
              <a:t>ゴールド会員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入会費：</a:t>
            </a:r>
            <a:r>
              <a:rPr kumimoji="1" lang="en-US" altLang="ja-JP" dirty="0"/>
              <a:t>3,000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特別公演：年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回ご招待</a:t>
            </a:r>
          </a:p>
        </p:txBody>
      </p:sp>
    </p:spTree>
    <p:extLst>
      <p:ext uri="{BB962C8B-B14F-4D97-AF65-F5344CB8AC3E}">
        <p14:creationId xmlns:p14="http://schemas.microsoft.com/office/powerpoint/2010/main" val="286911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F39048-62CF-4605-B5F0-1D33C46B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特別公演スケジュール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4D0D3029-DB15-4E7A-ACFA-7AC4D11CA3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307918"/>
              </p:ext>
            </p:extLst>
          </p:nvPr>
        </p:nvGraphicFramePr>
        <p:xfrm>
          <a:off x="1107661" y="2714486"/>
          <a:ext cx="6928678" cy="3036957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231887">
                  <a:extLst>
                    <a:ext uri="{9D8B030D-6E8A-4147-A177-3AD203B41FA5}">
                      <a16:colId xmlns:a16="http://schemas.microsoft.com/office/drawing/2014/main" val="2206527868"/>
                    </a:ext>
                  </a:extLst>
                </a:gridCol>
                <a:gridCol w="4696791">
                  <a:extLst>
                    <a:ext uri="{9D8B030D-6E8A-4147-A177-3AD203B41FA5}">
                      <a16:colId xmlns:a16="http://schemas.microsoft.com/office/drawing/2014/main" val="3190738453"/>
                    </a:ext>
                  </a:extLst>
                </a:gridCol>
              </a:tblGrid>
              <a:tr h="38422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公演内容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2599436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和楽コンサート「日本の子守歌」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632349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ピアノリサイタル「春のメロディ」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0005523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サマーフェスタ「七夕に願いを込めて」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7782317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日（日）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クリスマスコンサート「きよしこの夜」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6578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801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D69B18-1BDC-4124-99BF-A369624C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CCFFB7-0489-4CD7-BEE9-7632AEE47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219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60</TotalTime>
  <Words>151</Words>
  <Application>Microsoft Office PowerPoint</Application>
  <PresentationFormat>画面に合わせる (4:3)</PresentationFormat>
  <Paragraphs>29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游ゴシック</vt:lpstr>
      <vt:lpstr>Arial</vt:lpstr>
      <vt:lpstr>Calibri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cp:revision>12</cp:revision>
  <dcterms:created xsi:type="dcterms:W3CDTF">2019-08-31T06:09:34Z</dcterms:created>
  <dcterms:modified xsi:type="dcterms:W3CDTF">2019-11-26T02:47:15Z</dcterms:modified>
</cp:coreProperties>
</file>