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2" r:id="rId3"/>
    <p:sldId id="258" r:id="rId4"/>
    <p:sldId id="263" r:id="rId5"/>
    <p:sldId id="26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BF17B9-D97C-4A08-8248-F740362F1340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11A2F9-163F-487E-A1AB-944D8F4E34D9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39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BF17B9-D97C-4A08-8248-F740362F1340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11A2F9-163F-487E-A1AB-944D8F4E34D9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2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BF17B9-D97C-4A08-8248-F740362F1340}" type="datetimeFigureOut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811A2F9-163F-487E-A1AB-944D8F4E34D9}" type="slidenum">
              <a:rPr kumimoji="1" lang="ja-JP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ＭＳ Ｐ明朝" panose="02020600040205080304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899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BF17B9-D97C-4A08-8248-F740362F134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11A2F9-163F-487E-A1AB-944D8F4E34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377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中堅社員研修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100" dirty="0"/>
              <a:t>総務部人材開発課</a:t>
            </a:r>
          </a:p>
        </p:txBody>
      </p:sp>
    </p:spTree>
    <p:extLst>
      <p:ext uri="{BB962C8B-B14F-4D97-AF65-F5344CB8AC3E}">
        <p14:creationId xmlns:p14="http://schemas.microsoft.com/office/powerpoint/2010/main" val="385964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研修目標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774796" y="2764242"/>
            <a:ext cx="432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業務改善による作業効率向上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774796" y="4938921"/>
            <a:ext cx="432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チームによる大きな成果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774796" y="3851582"/>
            <a:ext cx="432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ＭＳ Ｐ明朝" panose="02020600040205080304" pitchFamily="18" charset="-128"/>
                <a:cs typeface="+mn-cs"/>
              </a:rPr>
              <a:t>ビジネスチャンスへの気づき</a:t>
            </a:r>
          </a:p>
        </p:txBody>
      </p:sp>
    </p:spTree>
    <p:extLst>
      <p:ext uri="{BB962C8B-B14F-4D97-AF65-F5344CB8AC3E}">
        <p14:creationId xmlns:p14="http://schemas.microsoft.com/office/powerpoint/2010/main" val="2141833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研修日程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33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研修カリキュラム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972000" y="2144458"/>
          <a:ext cx="7200000" cy="3960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8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4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時間</a:t>
                      </a:r>
                      <a:endParaRPr kumimoji="1" lang="ja-JP" altLang="en-US" sz="15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/>
                        <a:t>研修内容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9:00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オリエンテーション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9:30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求められる役割と責務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10:00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dirty="0"/>
                        <a:t>PDCA</a:t>
                      </a:r>
                      <a:r>
                        <a:rPr kumimoji="1" lang="ja-JP" altLang="en-US" sz="1500" dirty="0"/>
                        <a:t>の実践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11:00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問題意識と問題解決力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12:00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kern="1200" dirty="0"/>
                        <a:t>昼休憩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13:00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企画創造力の発揮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15:00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後輩の指導と育成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16:00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今後の目標設定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dirty="0"/>
                        <a:t>17:00</a:t>
                      </a:r>
                      <a:endParaRPr kumimoji="1" lang="ja-JP" altLang="en-US" sz="15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dirty="0"/>
                        <a:t>全体の振り返り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858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研修課題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キャリアデザインシートの作成</a:t>
            </a:r>
            <a:endParaRPr kumimoji="1"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ja-JP" sz="2400" dirty="0"/>
              <a:t>PDCA</a:t>
            </a:r>
            <a:r>
              <a:rPr lang="ja-JP" altLang="en-US" sz="2400" dirty="0"/>
              <a:t>チェックシートの作成</a:t>
            </a:r>
            <a:endParaRPr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コミュニケーションチェックシートの作成</a:t>
            </a:r>
            <a:endParaRPr kumimoji="1"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年間行動計画の作成</a:t>
            </a:r>
            <a:endParaRPr lang="en-US" altLang="ja-JP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目標設定シートの作成</a:t>
            </a:r>
          </a:p>
        </p:txBody>
      </p:sp>
    </p:spTree>
    <p:extLst>
      <p:ext uri="{BB962C8B-B14F-4D97-AF65-F5344CB8AC3E}">
        <p14:creationId xmlns:p14="http://schemas.microsoft.com/office/powerpoint/2010/main" val="473123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93</Words>
  <Application>Microsoft Office PowerPoint</Application>
  <PresentationFormat>画面に合わせる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Garamond</vt:lpstr>
      <vt:lpstr>Wingdings</vt:lpstr>
      <vt:lpstr>オーガニック</vt:lpstr>
      <vt:lpstr>中堅社員研修</vt:lpstr>
      <vt:lpstr>研修目標</vt:lpstr>
      <vt:lpstr>研修日程</vt:lpstr>
      <vt:lpstr>研修カリキュラム</vt:lpstr>
      <vt:lpstr>研修課題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中堅社員研修</dc:title>
  <cp:revision>1</cp:revision>
  <dcterms:created xsi:type="dcterms:W3CDTF">2019-10-01T04:56:31Z</dcterms:created>
  <dcterms:modified xsi:type="dcterms:W3CDTF">2019-10-01T04:58:05Z</dcterms:modified>
</cp:coreProperties>
</file>