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F5C263-88CB-44A5-B8CD-861A5ECB0C7F}" type="doc">
      <dgm:prSet loTypeId="urn:microsoft.com/office/officeart/2005/8/layout/process4" loCatId="process" qsTypeId="urn:microsoft.com/office/officeart/2005/8/quickstyle/simple4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5A02B5CE-BFEC-456C-B85E-2409A28EC2A7}">
      <dgm:prSet phldrT="[テキスト]" custT="1"/>
      <dgm:spPr/>
      <dgm:t>
        <a:bodyPr/>
        <a:lstStyle/>
        <a:p>
          <a:r>
            <a:rPr kumimoji="1" lang="ja-JP" altLang="en-US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入会申込書のご記入</a:t>
          </a:r>
        </a:p>
      </dgm:t>
    </dgm:pt>
    <dgm:pt modelId="{1312AA4A-751D-4857-A5F2-AC6ABF9A9D2C}" type="parTrans" cxnId="{86E30192-19DD-4A65-8CCB-1C02FF251496}">
      <dgm:prSet/>
      <dgm:spPr/>
      <dgm:t>
        <a:bodyPr/>
        <a:lstStyle/>
        <a:p>
          <a:endParaRPr kumimoji="1" lang="ja-JP" altLang="en-US"/>
        </a:p>
      </dgm:t>
    </dgm:pt>
    <dgm:pt modelId="{C4D96FAC-F3E7-4F22-A8C0-057AD9209979}" type="sibTrans" cxnId="{86E30192-19DD-4A65-8CCB-1C02FF251496}">
      <dgm:prSet/>
      <dgm:spPr/>
      <dgm:t>
        <a:bodyPr/>
        <a:lstStyle/>
        <a:p>
          <a:endParaRPr kumimoji="1" lang="ja-JP" altLang="en-US"/>
        </a:p>
      </dgm:t>
    </dgm:pt>
    <dgm:pt modelId="{62123035-E552-485F-9E52-E76021909574}">
      <dgm:prSet phldrT="[テキスト]"/>
      <dgm:spPr/>
      <dgm:t>
        <a:bodyPr/>
        <a:lstStyle/>
        <a:p>
          <a:r>
            <a:rPr kumimoji="1" lang="ja-JP" altLang="en-US" dirty="0"/>
            <a:t>受付にて入会申込書をお配りしています。</a:t>
          </a:r>
        </a:p>
      </dgm:t>
    </dgm:pt>
    <dgm:pt modelId="{DACEED7A-F5A6-4038-8887-28BD4F8A6723}" type="parTrans" cxnId="{F5BDE882-5C73-4646-AE31-C14A90C3B94B}">
      <dgm:prSet/>
      <dgm:spPr/>
      <dgm:t>
        <a:bodyPr/>
        <a:lstStyle/>
        <a:p>
          <a:endParaRPr kumimoji="1" lang="ja-JP" altLang="en-US"/>
        </a:p>
      </dgm:t>
    </dgm:pt>
    <dgm:pt modelId="{5EDE9CDA-76D9-43C0-ACC5-6898C0CB7612}" type="sibTrans" cxnId="{F5BDE882-5C73-4646-AE31-C14A90C3B94B}">
      <dgm:prSet/>
      <dgm:spPr/>
      <dgm:t>
        <a:bodyPr/>
        <a:lstStyle/>
        <a:p>
          <a:endParaRPr kumimoji="1" lang="ja-JP" altLang="en-US"/>
        </a:p>
      </dgm:t>
    </dgm:pt>
    <dgm:pt modelId="{BD120FDC-2B38-467A-B409-879A85FA6CC8}">
      <dgm:prSet phldrT="[テキスト]" custT="1"/>
      <dgm:spPr/>
      <dgm:t>
        <a:bodyPr/>
        <a:lstStyle/>
        <a:p>
          <a:r>
            <a:rPr kumimoji="1" lang="ja-JP" altLang="en-US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入会申込書のご提出</a:t>
          </a:r>
        </a:p>
      </dgm:t>
    </dgm:pt>
    <dgm:pt modelId="{BC75CC3D-E37F-4404-8ABD-02470D3B2E47}" type="parTrans" cxnId="{796846E6-5146-4C6E-8308-0B2CED49E9B3}">
      <dgm:prSet/>
      <dgm:spPr/>
      <dgm:t>
        <a:bodyPr/>
        <a:lstStyle/>
        <a:p>
          <a:endParaRPr kumimoji="1" lang="ja-JP" altLang="en-US"/>
        </a:p>
      </dgm:t>
    </dgm:pt>
    <dgm:pt modelId="{1975618B-A0CD-4BB7-8C7B-2A7BC292EA13}" type="sibTrans" cxnId="{796846E6-5146-4C6E-8308-0B2CED49E9B3}">
      <dgm:prSet/>
      <dgm:spPr/>
      <dgm:t>
        <a:bodyPr/>
        <a:lstStyle/>
        <a:p>
          <a:endParaRPr kumimoji="1" lang="ja-JP" altLang="en-US"/>
        </a:p>
      </dgm:t>
    </dgm:pt>
    <dgm:pt modelId="{07B3CCED-3B01-4B29-836D-0031EC582183}">
      <dgm:prSet phldrT="[テキスト]"/>
      <dgm:spPr/>
      <dgm:t>
        <a:bodyPr/>
        <a:lstStyle/>
        <a:p>
          <a:r>
            <a:rPr kumimoji="1" lang="ja-JP" altLang="en-US" dirty="0"/>
            <a:t>受付まで入会申込書・入会費・年会費をお持ちください。</a:t>
          </a:r>
        </a:p>
      </dgm:t>
    </dgm:pt>
    <dgm:pt modelId="{2381C4A3-9CA0-41AE-9E17-73FD8BAA8E61}" type="parTrans" cxnId="{A5233CF6-B3BD-4FC5-A22F-5B52A6D1FD11}">
      <dgm:prSet/>
      <dgm:spPr/>
      <dgm:t>
        <a:bodyPr/>
        <a:lstStyle/>
        <a:p>
          <a:endParaRPr kumimoji="1" lang="ja-JP" altLang="en-US"/>
        </a:p>
      </dgm:t>
    </dgm:pt>
    <dgm:pt modelId="{21FB1679-CC87-4EDD-ACE3-89F0CE36C233}" type="sibTrans" cxnId="{A5233CF6-B3BD-4FC5-A22F-5B52A6D1FD11}">
      <dgm:prSet/>
      <dgm:spPr/>
      <dgm:t>
        <a:bodyPr/>
        <a:lstStyle/>
        <a:p>
          <a:endParaRPr kumimoji="1" lang="ja-JP" altLang="en-US"/>
        </a:p>
      </dgm:t>
    </dgm:pt>
    <dgm:pt modelId="{27927734-2F5D-413A-B834-3187B080D622}">
      <dgm:prSet phldrT="[テキスト]" custT="1"/>
      <dgm:spPr/>
      <dgm:t>
        <a:bodyPr/>
        <a:lstStyle/>
        <a:p>
          <a:r>
            <a:rPr kumimoji="1" lang="ja-JP" altLang="en-US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会員証のお受け取り</a:t>
          </a:r>
        </a:p>
      </dgm:t>
    </dgm:pt>
    <dgm:pt modelId="{E100EBA0-625D-40AA-95B1-C2B96450531F}" type="parTrans" cxnId="{E01CC643-C66B-4B65-8244-3C9BAEAA4BF0}">
      <dgm:prSet/>
      <dgm:spPr/>
      <dgm:t>
        <a:bodyPr/>
        <a:lstStyle/>
        <a:p>
          <a:endParaRPr kumimoji="1" lang="ja-JP" altLang="en-US"/>
        </a:p>
      </dgm:t>
    </dgm:pt>
    <dgm:pt modelId="{5FA6469D-7176-423A-B1BA-876C30992E1A}" type="sibTrans" cxnId="{E01CC643-C66B-4B65-8244-3C9BAEAA4BF0}">
      <dgm:prSet/>
      <dgm:spPr/>
      <dgm:t>
        <a:bodyPr/>
        <a:lstStyle/>
        <a:p>
          <a:endParaRPr kumimoji="1" lang="ja-JP" altLang="en-US"/>
        </a:p>
      </dgm:t>
    </dgm:pt>
    <dgm:pt modelId="{BAABA170-CCB9-452D-A08A-FC189226E391}">
      <dgm:prSet phldrT="[テキスト]"/>
      <dgm:spPr/>
      <dgm:t>
        <a:bodyPr/>
        <a:lstStyle/>
        <a:p>
          <a:r>
            <a:rPr kumimoji="1" lang="en-US" altLang="ja-JP" dirty="0"/>
            <a:t>1</a:t>
          </a:r>
          <a:r>
            <a:rPr kumimoji="1" lang="ja-JP" altLang="en-US" dirty="0"/>
            <a:t>週間程度でご自宅に会員証をお届けします。</a:t>
          </a:r>
        </a:p>
      </dgm:t>
    </dgm:pt>
    <dgm:pt modelId="{FF592F68-1430-4CB8-AE08-E2C958D99B3A}" type="parTrans" cxnId="{C478EA67-B751-469D-A1AD-A27D549375FB}">
      <dgm:prSet/>
      <dgm:spPr/>
      <dgm:t>
        <a:bodyPr/>
        <a:lstStyle/>
        <a:p>
          <a:endParaRPr kumimoji="1" lang="ja-JP" altLang="en-US"/>
        </a:p>
      </dgm:t>
    </dgm:pt>
    <dgm:pt modelId="{CBC46CDC-C534-4271-A81E-304022CAC54C}" type="sibTrans" cxnId="{C478EA67-B751-469D-A1AD-A27D549375FB}">
      <dgm:prSet/>
      <dgm:spPr/>
      <dgm:t>
        <a:bodyPr/>
        <a:lstStyle/>
        <a:p>
          <a:endParaRPr kumimoji="1" lang="ja-JP" altLang="en-US"/>
        </a:p>
      </dgm:t>
    </dgm:pt>
    <dgm:pt modelId="{A4DAD6D2-B4E7-4F40-9623-18C97523A696}" type="pres">
      <dgm:prSet presAssocID="{1EF5C263-88CB-44A5-B8CD-861A5ECB0C7F}" presName="Name0" presStyleCnt="0">
        <dgm:presLayoutVars>
          <dgm:dir/>
          <dgm:animLvl val="lvl"/>
          <dgm:resizeHandles val="exact"/>
        </dgm:presLayoutVars>
      </dgm:prSet>
      <dgm:spPr/>
    </dgm:pt>
    <dgm:pt modelId="{2D8D0C8C-42E0-4E79-8188-0C23526CBF7F}" type="pres">
      <dgm:prSet presAssocID="{27927734-2F5D-413A-B834-3187B080D622}" presName="boxAndChildren" presStyleCnt="0"/>
      <dgm:spPr/>
    </dgm:pt>
    <dgm:pt modelId="{3AAB6C5B-2DC4-419B-B0CE-0E9686F3FF86}" type="pres">
      <dgm:prSet presAssocID="{27927734-2F5D-413A-B834-3187B080D622}" presName="parentTextBox" presStyleLbl="node1" presStyleIdx="0" presStyleCnt="3"/>
      <dgm:spPr/>
    </dgm:pt>
    <dgm:pt modelId="{475E71C0-211B-4363-ACF6-D162958659AC}" type="pres">
      <dgm:prSet presAssocID="{27927734-2F5D-413A-B834-3187B080D622}" presName="entireBox" presStyleLbl="node1" presStyleIdx="0" presStyleCnt="3"/>
      <dgm:spPr/>
    </dgm:pt>
    <dgm:pt modelId="{8E5D4CF3-AE7A-413C-A999-658793A4B80A}" type="pres">
      <dgm:prSet presAssocID="{27927734-2F5D-413A-B834-3187B080D622}" presName="descendantBox" presStyleCnt="0"/>
      <dgm:spPr/>
    </dgm:pt>
    <dgm:pt modelId="{D8F13FD4-BA34-4484-8012-6C743663CB16}" type="pres">
      <dgm:prSet presAssocID="{BAABA170-CCB9-452D-A08A-FC189226E391}" presName="childTextBox" presStyleLbl="fgAccFollowNode1" presStyleIdx="0" presStyleCnt="3">
        <dgm:presLayoutVars>
          <dgm:bulletEnabled val="1"/>
        </dgm:presLayoutVars>
      </dgm:prSet>
      <dgm:spPr/>
    </dgm:pt>
    <dgm:pt modelId="{C45B225F-529D-4665-8026-62535A4A1AA7}" type="pres">
      <dgm:prSet presAssocID="{1975618B-A0CD-4BB7-8C7B-2A7BC292EA13}" presName="sp" presStyleCnt="0"/>
      <dgm:spPr/>
    </dgm:pt>
    <dgm:pt modelId="{2E7D699F-7428-4D9D-B5C9-BBE9D5BB04C2}" type="pres">
      <dgm:prSet presAssocID="{BD120FDC-2B38-467A-B409-879A85FA6CC8}" presName="arrowAndChildren" presStyleCnt="0"/>
      <dgm:spPr/>
    </dgm:pt>
    <dgm:pt modelId="{416E4DE3-48A5-4B8F-BBA8-7A2EDC00A16E}" type="pres">
      <dgm:prSet presAssocID="{BD120FDC-2B38-467A-B409-879A85FA6CC8}" presName="parentTextArrow" presStyleLbl="node1" presStyleIdx="0" presStyleCnt="3"/>
      <dgm:spPr/>
    </dgm:pt>
    <dgm:pt modelId="{E898D0D3-DE32-4FAF-9685-6055B4E0F54B}" type="pres">
      <dgm:prSet presAssocID="{BD120FDC-2B38-467A-B409-879A85FA6CC8}" presName="arrow" presStyleLbl="node1" presStyleIdx="1" presStyleCnt="3"/>
      <dgm:spPr/>
    </dgm:pt>
    <dgm:pt modelId="{F44DE99C-91B7-419D-B277-103709C04377}" type="pres">
      <dgm:prSet presAssocID="{BD120FDC-2B38-467A-B409-879A85FA6CC8}" presName="descendantArrow" presStyleCnt="0"/>
      <dgm:spPr/>
    </dgm:pt>
    <dgm:pt modelId="{AE6F0AD8-2A62-4490-B3CE-563BE860F79B}" type="pres">
      <dgm:prSet presAssocID="{07B3CCED-3B01-4B29-836D-0031EC582183}" presName="childTextArrow" presStyleLbl="fgAccFollowNode1" presStyleIdx="1" presStyleCnt="3">
        <dgm:presLayoutVars>
          <dgm:bulletEnabled val="1"/>
        </dgm:presLayoutVars>
      </dgm:prSet>
      <dgm:spPr/>
    </dgm:pt>
    <dgm:pt modelId="{2CAF34DD-C559-432F-9443-05DBE1827048}" type="pres">
      <dgm:prSet presAssocID="{C4D96FAC-F3E7-4F22-A8C0-057AD9209979}" presName="sp" presStyleCnt="0"/>
      <dgm:spPr/>
    </dgm:pt>
    <dgm:pt modelId="{049B6917-312C-4FED-A4AC-38638DB75E98}" type="pres">
      <dgm:prSet presAssocID="{5A02B5CE-BFEC-456C-B85E-2409A28EC2A7}" presName="arrowAndChildren" presStyleCnt="0"/>
      <dgm:spPr/>
    </dgm:pt>
    <dgm:pt modelId="{10FB008E-F3E2-49F6-A2F5-3A288C81DCAA}" type="pres">
      <dgm:prSet presAssocID="{5A02B5CE-BFEC-456C-B85E-2409A28EC2A7}" presName="parentTextArrow" presStyleLbl="node1" presStyleIdx="1" presStyleCnt="3"/>
      <dgm:spPr/>
    </dgm:pt>
    <dgm:pt modelId="{260FCC9A-D9E1-4C62-90C0-5884DBE62662}" type="pres">
      <dgm:prSet presAssocID="{5A02B5CE-BFEC-456C-B85E-2409A28EC2A7}" presName="arrow" presStyleLbl="node1" presStyleIdx="2" presStyleCnt="3"/>
      <dgm:spPr/>
    </dgm:pt>
    <dgm:pt modelId="{CA681773-3382-462F-A351-EE213DC50D61}" type="pres">
      <dgm:prSet presAssocID="{5A02B5CE-BFEC-456C-B85E-2409A28EC2A7}" presName="descendantArrow" presStyleCnt="0"/>
      <dgm:spPr/>
    </dgm:pt>
    <dgm:pt modelId="{59828716-4329-4A3D-8B7C-DE73ABA80684}" type="pres">
      <dgm:prSet presAssocID="{62123035-E552-485F-9E52-E76021909574}" presName="childTextArrow" presStyleLbl="fgAccFollowNode1" presStyleIdx="2" presStyleCnt="3">
        <dgm:presLayoutVars>
          <dgm:bulletEnabled val="1"/>
        </dgm:presLayoutVars>
      </dgm:prSet>
      <dgm:spPr/>
    </dgm:pt>
  </dgm:ptLst>
  <dgm:cxnLst>
    <dgm:cxn modelId="{6CCA7604-08DB-47E2-977F-732FE9A9F157}" type="presOf" srcId="{5A02B5CE-BFEC-456C-B85E-2409A28EC2A7}" destId="{260FCC9A-D9E1-4C62-90C0-5884DBE62662}" srcOrd="1" destOrd="0" presId="urn:microsoft.com/office/officeart/2005/8/layout/process4"/>
    <dgm:cxn modelId="{E4526F09-E735-4EC6-B443-E2021B3F6C58}" type="presOf" srcId="{BD120FDC-2B38-467A-B409-879A85FA6CC8}" destId="{416E4DE3-48A5-4B8F-BBA8-7A2EDC00A16E}" srcOrd="0" destOrd="0" presId="urn:microsoft.com/office/officeart/2005/8/layout/process4"/>
    <dgm:cxn modelId="{4270391B-8523-4E03-92C3-923F6042426A}" type="presOf" srcId="{5A02B5CE-BFEC-456C-B85E-2409A28EC2A7}" destId="{10FB008E-F3E2-49F6-A2F5-3A288C81DCAA}" srcOrd="0" destOrd="0" presId="urn:microsoft.com/office/officeart/2005/8/layout/process4"/>
    <dgm:cxn modelId="{E01CC643-C66B-4B65-8244-3C9BAEAA4BF0}" srcId="{1EF5C263-88CB-44A5-B8CD-861A5ECB0C7F}" destId="{27927734-2F5D-413A-B834-3187B080D622}" srcOrd="2" destOrd="0" parTransId="{E100EBA0-625D-40AA-95B1-C2B96450531F}" sibTransId="{5FA6469D-7176-423A-B1BA-876C30992E1A}"/>
    <dgm:cxn modelId="{C478EA67-B751-469D-A1AD-A27D549375FB}" srcId="{27927734-2F5D-413A-B834-3187B080D622}" destId="{BAABA170-CCB9-452D-A08A-FC189226E391}" srcOrd="0" destOrd="0" parTransId="{FF592F68-1430-4CB8-AE08-E2C958D99B3A}" sibTransId="{CBC46CDC-C534-4271-A81E-304022CAC54C}"/>
    <dgm:cxn modelId="{F5BDE882-5C73-4646-AE31-C14A90C3B94B}" srcId="{5A02B5CE-BFEC-456C-B85E-2409A28EC2A7}" destId="{62123035-E552-485F-9E52-E76021909574}" srcOrd="0" destOrd="0" parTransId="{DACEED7A-F5A6-4038-8887-28BD4F8A6723}" sibTransId="{5EDE9CDA-76D9-43C0-ACC5-6898C0CB7612}"/>
    <dgm:cxn modelId="{B360AE8B-20D3-4F9B-B461-BEC549020BA3}" type="presOf" srcId="{BD120FDC-2B38-467A-B409-879A85FA6CC8}" destId="{E898D0D3-DE32-4FAF-9685-6055B4E0F54B}" srcOrd="1" destOrd="0" presId="urn:microsoft.com/office/officeart/2005/8/layout/process4"/>
    <dgm:cxn modelId="{684D688E-7566-4A37-87C3-426C2EDE9D4E}" type="presOf" srcId="{27927734-2F5D-413A-B834-3187B080D622}" destId="{475E71C0-211B-4363-ACF6-D162958659AC}" srcOrd="1" destOrd="0" presId="urn:microsoft.com/office/officeart/2005/8/layout/process4"/>
    <dgm:cxn modelId="{86E30192-19DD-4A65-8CCB-1C02FF251496}" srcId="{1EF5C263-88CB-44A5-B8CD-861A5ECB0C7F}" destId="{5A02B5CE-BFEC-456C-B85E-2409A28EC2A7}" srcOrd="0" destOrd="0" parTransId="{1312AA4A-751D-4857-A5F2-AC6ABF9A9D2C}" sibTransId="{C4D96FAC-F3E7-4F22-A8C0-057AD9209979}"/>
    <dgm:cxn modelId="{74D923A4-6881-4336-BD95-35CC8449D087}" type="presOf" srcId="{27927734-2F5D-413A-B834-3187B080D622}" destId="{3AAB6C5B-2DC4-419B-B0CE-0E9686F3FF86}" srcOrd="0" destOrd="0" presId="urn:microsoft.com/office/officeart/2005/8/layout/process4"/>
    <dgm:cxn modelId="{70D214BB-39C4-4841-8184-2F1F1F4E9266}" type="presOf" srcId="{BAABA170-CCB9-452D-A08A-FC189226E391}" destId="{D8F13FD4-BA34-4484-8012-6C743663CB16}" srcOrd="0" destOrd="0" presId="urn:microsoft.com/office/officeart/2005/8/layout/process4"/>
    <dgm:cxn modelId="{D3D8CEBB-AB7E-4B26-8B62-47A3F84C49B1}" type="presOf" srcId="{1EF5C263-88CB-44A5-B8CD-861A5ECB0C7F}" destId="{A4DAD6D2-B4E7-4F40-9623-18C97523A696}" srcOrd="0" destOrd="0" presId="urn:microsoft.com/office/officeart/2005/8/layout/process4"/>
    <dgm:cxn modelId="{796846E6-5146-4C6E-8308-0B2CED49E9B3}" srcId="{1EF5C263-88CB-44A5-B8CD-861A5ECB0C7F}" destId="{BD120FDC-2B38-467A-B409-879A85FA6CC8}" srcOrd="1" destOrd="0" parTransId="{BC75CC3D-E37F-4404-8ABD-02470D3B2E47}" sibTransId="{1975618B-A0CD-4BB7-8C7B-2A7BC292EA13}"/>
    <dgm:cxn modelId="{541FE5EC-9EFE-43EE-8722-BFBAC528207B}" type="presOf" srcId="{07B3CCED-3B01-4B29-836D-0031EC582183}" destId="{AE6F0AD8-2A62-4490-B3CE-563BE860F79B}" srcOrd="0" destOrd="0" presId="urn:microsoft.com/office/officeart/2005/8/layout/process4"/>
    <dgm:cxn modelId="{A5233CF6-B3BD-4FC5-A22F-5B52A6D1FD11}" srcId="{BD120FDC-2B38-467A-B409-879A85FA6CC8}" destId="{07B3CCED-3B01-4B29-836D-0031EC582183}" srcOrd="0" destOrd="0" parTransId="{2381C4A3-9CA0-41AE-9E17-73FD8BAA8E61}" sibTransId="{21FB1679-CC87-4EDD-ACE3-89F0CE36C233}"/>
    <dgm:cxn modelId="{001AAEFE-AED8-42A6-B5A8-08B419DC56ED}" type="presOf" srcId="{62123035-E552-485F-9E52-E76021909574}" destId="{59828716-4329-4A3D-8B7C-DE73ABA80684}" srcOrd="0" destOrd="0" presId="urn:microsoft.com/office/officeart/2005/8/layout/process4"/>
    <dgm:cxn modelId="{7067538F-23B5-43BC-B09F-A3C61039CFB4}" type="presParOf" srcId="{A4DAD6D2-B4E7-4F40-9623-18C97523A696}" destId="{2D8D0C8C-42E0-4E79-8188-0C23526CBF7F}" srcOrd="0" destOrd="0" presId="urn:microsoft.com/office/officeart/2005/8/layout/process4"/>
    <dgm:cxn modelId="{B824F694-A911-46C1-9644-38BC80FD3144}" type="presParOf" srcId="{2D8D0C8C-42E0-4E79-8188-0C23526CBF7F}" destId="{3AAB6C5B-2DC4-419B-B0CE-0E9686F3FF86}" srcOrd="0" destOrd="0" presId="urn:microsoft.com/office/officeart/2005/8/layout/process4"/>
    <dgm:cxn modelId="{639086DF-F4F6-41EC-8AA4-5AFA63182B79}" type="presParOf" srcId="{2D8D0C8C-42E0-4E79-8188-0C23526CBF7F}" destId="{475E71C0-211B-4363-ACF6-D162958659AC}" srcOrd="1" destOrd="0" presId="urn:microsoft.com/office/officeart/2005/8/layout/process4"/>
    <dgm:cxn modelId="{F363CBAF-0B3F-46D6-A513-FB408A2C113E}" type="presParOf" srcId="{2D8D0C8C-42E0-4E79-8188-0C23526CBF7F}" destId="{8E5D4CF3-AE7A-413C-A999-658793A4B80A}" srcOrd="2" destOrd="0" presId="urn:microsoft.com/office/officeart/2005/8/layout/process4"/>
    <dgm:cxn modelId="{65C956F9-C239-4148-ACB6-BBBBA567BBEA}" type="presParOf" srcId="{8E5D4CF3-AE7A-413C-A999-658793A4B80A}" destId="{D8F13FD4-BA34-4484-8012-6C743663CB16}" srcOrd="0" destOrd="0" presId="urn:microsoft.com/office/officeart/2005/8/layout/process4"/>
    <dgm:cxn modelId="{9CD1BF68-4689-46A8-A941-652A14848041}" type="presParOf" srcId="{A4DAD6D2-B4E7-4F40-9623-18C97523A696}" destId="{C45B225F-529D-4665-8026-62535A4A1AA7}" srcOrd="1" destOrd="0" presId="urn:microsoft.com/office/officeart/2005/8/layout/process4"/>
    <dgm:cxn modelId="{D9B52513-51CE-4D38-AEC2-C0F7847CF521}" type="presParOf" srcId="{A4DAD6D2-B4E7-4F40-9623-18C97523A696}" destId="{2E7D699F-7428-4D9D-B5C9-BBE9D5BB04C2}" srcOrd="2" destOrd="0" presId="urn:microsoft.com/office/officeart/2005/8/layout/process4"/>
    <dgm:cxn modelId="{E7B32367-84BD-4FA1-8A1D-92CE952C7089}" type="presParOf" srcId="{2E7D699F-7428-4D9D-B5C9-BBE9D5BB04C2}" destId="{416E4DE3-48A5-4B8F-BBA8-7A2EDC00A16E}" srcOrd="0" destOrd="0" presId="urn:microsoft.com/office/officeart/2005/8/layout/process4"/>
    <dgm:cxn modelId="{B7E73939-A63E-4EDF-B794-D2CD98B7DE56}" type="presParOf" srcId="{2E7D699F-7428-4D9D-B5C9-BBE9D5BB04C2}" destId="{E898D0D3-DE32-4FAF-9685-6055B4E0F54B}" srcOrd="1" destOrd="0" presId="urn:microsoft.com/office/officeart/2005/8/layout/process4"/>
    <dgm:cxn modelId="{F21B89DB-4E4A-4A90-92CD-BB621C8C00D0}" type="presParOf" srcId="{2E7D699F-7428-4D9D-B5C9-BBE9D5BB04C2}" destId="{F44DE99C-91B7-419D-B277-103709C04377}" srcOrd="2" destOrd="0" presId="urn:microsoft.com/office/officeart/2005/8/layout/process4"/>
    <dgm:cxn modelId="{CF57C0A8-6658-4E5E-A7C9-46331B33366B}" type="presParOf" srcId="{F44DE99C-91B7-419D-B277-103709C04377}" destId="{AE6F0AD8-2A62-4490-B3CE-563BE860F79B}" srcOrd="0" destOrd="0" presId="urn:microsoft.com/office/officeart/2005/8/layout/process4"/>
    <dgm:cxn modelId="{A97EF7BD-500C-43D2-9A86-57DC143C1B36}" type="presParOf" srcId="{A4DAD6D2-B4E7-4F40-9623-18C97523A696}" destId="{2CAF34DD-C559-432F-9443-05DBE1827048}" srcOrd="3" destOrd="0" presId="urn:microsoft.com/office/officeart/2005/8/layout/process4"/>
    <dgm:cxn modelId="{48F2A6DC-E601-45CF-8483-10081B554C53}" type="presParOf" srcId="{A4DAD6D2-B4E7-4F40-9623-18C97523A696}" destId="{049B6917-312C-4FED-A4AC-38638DB75E98}" srcOrd="4" destOrd="0" presId="urn:microsoft.com/office/officeart/2005/8/layout/process4"/>
    <dgm:cxn modelId="{11258F65-2153-4ED6-950A-179C03E87685}" type="presParOf" srcId="{049B6917-312C-4FED-A4AC-38638DB75E98}" destId="{10FB008E-F3E2-49F6-A2F5-3A288C81DCAA}" srcOrd="0" destOrd="0" presId="urn:microsoft.com/office/officeart/2005/8/layout/process4"/>
    <dgm:cxn modelId="{A87714F5-444F-4CB0-AD97-5105954B0328}" type="presParOf" srcId="{049B6917-312C-4FED-A4AC-38638DB75E98}" destId="{260FCC9A-D9E1-4C62-90C0-5884DBE62662}" srcOrd="1" destOrd="0" presId="urn:microsoft.com/office/officeart/2005/8/layout/process4"/>
    <dgm:cxn modelId="{F996D8FC-323E-4B46-9A44-32E9FF376BA4}" type="presParOf" srcId="{049B6917-312C-4FED-A4AC-38638DB75E98}" destId="{CA681773-3382-462F-A351-EE213DC50D61}" srcOrd="2" destOrd="0" presId="urn:microsoft.com/office/officeart/2005/8/layout/process4"/>
    <dgm:cxn modelId="{5C4E9ACA-74D1-4C32-B469-B0DA6B96213E}" type="presParOf" srcId="{CA681773-3382-462F-A351-EE213DC50D61}" destId="{59828716-4329-4A3D-8B7C-DE73ABA8068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5E71C0-211B-4363-ACF6-D162958659AC}">
      <dsp:nvSpPr>
        <dsp:cNvPr id="0" name=""/>
        <dsp:cNvSpPr/>
      </dsp:nvSpPr>
      <dsp:spPr>
        <a:xfrm>
          <a:off x="0" y="2964419"/>
          <a:ext cx="7114209" cy="97298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会員証のお受け取り</a:t>
          </a:r>
        </a:p>
      </dsp:txBody>
      <dsp:txXfrm>
        <a:off x="0" y="2964419"/>
        <a:ext cx="7114209" cy="525413"/>
      </dsp:txXfrm>
    </dsp:sp>
    <dsp:sp modelId="{D8F13FD4-BA34-4484-8012-6C743663CB16}">
      <dsp:nvSpPr>
        <dsp:cNvPr id="0" name=""/>
        <dsp:cNvSpPr/>
      </dsp:nvSpPr>
      <dsp:spPr>
        <a:xfrm>
          <a:off x="0" y="3470373"/>
          <a:ext cx="7114209" cy="447574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700" kern="1200" dirty="0"/>
            <a:t>1</a:t>
          </a:r>
          <a:r>
            <a:rPr kumimoji="1" lang="ja-JP" altLang="en-US" sz="1700" kern="1200" dirty="0"/>
            <a:t>週間程度でご自宅に会員証をお届けします。</a:t>
          </a:r>
        </a:p>
      </dsp:txBody>
      <dsp:txXfrm>
        <a:off x="0" y="3470373"/>
        <a:ext cx="7114209" cy="447574"/>
      </dsp:txXfrm>
    </dsp:sp>
    <dsp:sp modelId="{E898D0D3-DE32-4FAF-9685-6055B4E0F54B}">
      <dsp:nvSpPr>
        <dsp:cNvPr id="0" name=""/>
        <dsp:cNvSpPr/>
      </dsp:nvSpPr>
      <dsp:spPr>
        <a:xfrm rot="10800000">
          <a:off x="0" y="1482557"/>
          <a:ext cx="7114209" cy="1496456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入会申込書のご提出</a:t>
          </a:r>
        </a:p>
      </dsp:txBody>
      <dsp:txXfrm rot="-10800000">
        <a:off x="0" y="1482557"/>
        <a:ext cx="7114209" cy="525256"/>
      </dsp:txXfrm>
    </dsp:sp>
    <dsp:sp modelId="{AE6F0AD8-2A62-4490-B3CE-563BE860F79B}">
      <dsp:nvSpPr>
        <dsp:cNvPr id="0" name=""/>
        <dsp:cNvSpPr/>
      </dsp:nvSpPr>
      <dsp:spPr>
        <a:xfrm>
          <a:off x="0" y="2007813"/>
          <a:ext cx="7114209" cy="44744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受付まで入会申込書・入会費・年会費をお持ちください。</a:t>
          </a:r>
        </a:p>
      </dsp:txBody>
      <dsp:txXfrm>
        <a:off x="0" y="2007813"/>
        <a:ext cx="7114209" cy="447440"/>
      </dsp:txXfrm>
    </dsp:sp>
    <dsp:sp modelId="{260FCC9A-D9E1-4C62-90C0-5884DBE62662}">
      <dsp:nvSpPr>
        <dsp:cNvPr id="0" name=""/>
        <dsp:cNvSpPr/>
      </dsp:nvSpPr>
      <dsp:spPr>
        <a:xfrm rot="10800000">
          <a:off x="0" y="696"/>
          <a:ext cx="7114209" cy="1496456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入会申込書のご記入</a:t>
          </a:r>
        </a:p>
      </dsp:txBody>
      <dsp:txXfrm rot="-10800000">
        <a:off x="0" y="696"/>
        <a:ext cx="7114209" cy="525256"/>
      </dsp:txXfrm>
    </dsp:sp>
    <dsp:sp modelId="{59828716-4329-4A3D-8B7C-DE73ABA80684}">
      <dsp:nvSpPr>
        <dsp:cNvPr id="0" name=""/>
        <dsp:cNvSpPr/>
      </dsp:nvSpPr>
      <dsp:spPr>
        <a:xfrm>
          <a:off x="0" y="525952"/>
          <a:ext cx="7114209" cy="447440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21590" rIns="120904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受付にて入会申込書をお配りしています。</a:t>
          </a:r>
        </a:p>
      </dsp:txBody>
      <dsp:txXfrm>
        <a:off x="0" y="525952"/>
        <a:ext cx="7114209" cy="4474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BD4371-A392-40A4-8964-3F888F424EF9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1A79AE-5C08-40A6-9AEE-A3D97DAE58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785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会員証を提示すると、ホール近隣の加盟店にて様々なサービスが受けられることを説明。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1A79AE-5C08-40A6-9AEE-A3D97DAE583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745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BB3105-0F34-4AB7-AA7C-5739011203D5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9949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429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0493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7726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16432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4013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51661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59BB3105-0F34-4AB7-AA7C-5739011203D5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1266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5700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1133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539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5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120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17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2290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34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3105-0F34-4AB7-AA7C-5739011203D5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2701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59BB3105-0F34-4AB7-AA7C-5739011203D5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2A94AD4-7FBA-466A-B5C7-31260EFB85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230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EEE444-8ECC-4C27-9FBD-B482DBEDE7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6440" y="2080620"/>
            <a:ext cx="4460934" cy="861420"/>
          </a:xfrm>
        </p:spPr>
        <p:txBody>
          <a:bodyPr/>
          <a:lstStyle/>
          <a:p>
            <a:r>
              <a:rPr kumimoji="1" lang="ja-JP" altLang="en-US" dirty="0">
                <a:solidFill>
                  <a:srgbClr val="FFC000"/>
                </a:solidFill>
              </a:rPr>
              <a:t>友の会</a:t>
            </a:r>
            <a:r>
              <a:rPr kumimoji="1" lang="ja-JP" altLang="en-US" dirty="0"/>
              <a:t>のご案内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CCDFB4B-9E06-41F3-A06D-D6636531A0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/>
              <a:t>FOM</a:t>
            </a:r>
            <a:r>
              <a:rPr kumimoji="1" lang="ja-JP" altLang="en-US" sz="3200" dirty="0"/>
              <a:t>ハーモニーホール</a:t>
            </a:r>
          </a:p>
        </p:txBody>
      </p:sp>
    </p:spTree>
    <p:extLst>
      <p:ext uri="{BB962C8B-B14F-4D97-AF65-F5344CB8AC3E}">
        <p14:creationId xmlns:p14="http://schemas.microsoft.com/office/powerpoint/2010/main" val="1668544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D59885-34F4-444B-A877-6451E92F5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会員特典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B7FB6A4-E292-471A-9A39-6C35BE834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kumimoji="1" lang="ja-JP" altLang="en-US" dirty="0"/>
              <a:t>一般発売に先駆け、チケットの先行発売</a:t>
            </a:r>
            <a:endParaRPr kumimoji="1" lang="en-US" altLang="ja-JP" dirty="0"/>
          </a:p>
          <a:p>
            <a:pPr>
              <a:lnSpc>
                <a:spcPct val="200000"/>
              </a:lnSpc>
            </a:pPr>
            <a:r>
              <a:rPr lang="ja-JP" altLang="en-US" dirty="0"/>
              <a:t>特別公演へのご招待</a:t>
            </a:r>
            <a:endParaRPr lang="en-US" altLang="ja-JP" dirty="0"/>
          </a:p>
          <a:p>
            <a:pPr>
              <a:lnSpc>
                <a:spcPct val="200000"/>
              </a:lnSpc>
            </a:pPr>
            <a:r>
              <a:rPr lang="ja-JP" altLang="en-US" dirty="0"/>
              <a:t>会報誌のお届け（毎月）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C01FA5C-47C3-456A-90C3-F491A17B16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017" y="2291798"/>
            <a:ext cx="2381250" cy="2857500"/>
          </a:xfrm>
          <a:prstGeom prst="rect">
            <a:avLst/>
          </a:prstGeom>
        </p:spPr>
      </p:pic>
      <p:sp>
        <p:nvSpPr>
          <p:cNvPr id="6" name="スクロール: 横 5">
            <a:extLst>
              <a:ext uri="{FF2B5EF4-FFF2-40B4-BE49-F238E27FC236}">
                <a16:creationId xmlns:a16="http://schemas.microsoft.com/office/drawing/2014/main" id="{7FCEC098-A418-40A5-991A-99B3EB921C7E}"/>
              </a:ext>
            </a:extLst>
          </p:cNvPr>
          <p:cNvSpPr/>
          <p:nvPr/>
        </p:nvSpPr>
        <p:spPr>
          <a:xfrm>
            <a:off x="864382" y="5287617"/>
            <a:ext cx="7415236" cy="1298713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会員様限定のうれしい特典がいっぱい！</a:t>
            </a:r>
          </a:p>
        </p:txBody>
      </p:sp>
    </p:spTree>
    <p:extLst>
      <p:ext uri="{BB962C8B-B14F-4D97-AF65-F5344CB8AC3E}">
        <p14:creationId xmlns:p14="http://schemas.microsoft.com/office/powerpoint/2010/main" val="3155546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C8D625-0347-4EBC-A33F-F07DF697C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会員プラン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721365-5D64-4E04-B138-44E272091F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プラチナ会員</a:t>
            </a:r>
            <a:endParaRPr kumimoji="1" lang="en-US" altLang="ja-JP" dirty="0"/>
          </a:p>
          <a:p>
            <a:pPr lvl="1"/>
            <a:r>
              <a:rPr lang="ja-JP" altLang="en-US" dirty="0"/>
              <a:t>入会費：</a:t>
            </a:r>
            <a:r>
              <a:rPr lang="en-US" altLang="ja-JP" dirty="0"/>
              <a:t>3,000</a:t>
            </a:r>
            <a:r>
              <a:rPr lang="ja-JP" altLang="en-US" dirty="0"/>
              <a:t>円</a:t>
            </a:r>
            <a:endParaRPr lang="en-US" altLang="ja-JP" dirty="0"/>
          </a:p>
          <a:p>
            <a:pPr lvl="1"/>
            <a:r>
              <a:rPr kumimoji="1" lang="ja-JP" altLang="en-US" dirty="0"/>
              <a:t>年会費：</a:t>
            </a:r>
            <a:r>
              <a:rPr kumimoji="1" lang="en-US" altLang="ja-JP" dirty="0"/>
              <a:t>15,000</a:t>
            </a:r>
            <a:r>
              <a:rPr kumimoji="1" lang="ja-JP" altLang="en-US" dirty="0"/>
              <a:t>円</a:t>
            </a:r>
            <a:endParaRPr kumimoji="1" lang="en-US" altLang="ja-JP" dirty="0"/>
          </a:p>
          <a:p>
            <a:pPr lvl="1"/>
            <a:r>
              <a:rPr lang="ja-JP" altLang="en-US" dirty="0"/>
              <a:t>特別公演：年</a:t>
            </a:r>
            <a:r>
              <a:rPr lang="en-US" altLang="ja-JP" dirty="0"/>
              <a:t>4</a:t>
            </a:r>
            <a:r>
              <a:rPr lang="ja-JP" altLang="en-US" dirty="0"/>
              <a:t>回ご招待</a:t>
            </a:r>
            <a:endParaRPr lang="en-US" altLang="ja-JP" dirty="0"/>
          </a:p>
          <a:p>
            <a:r>
              <a:rPr kumimoji="1" lang="ja-JP" altLang="en-US" dirty="0"/>
              <a:t>ゴールド会員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入会費：</a:t>
            </a:r>
            <a:r>
              <a:rPr kumimoji="1" lang="en-US" altLang="ja-JP" dirty="0"/>
              <a:t>3,000</a:t>
            </a:r>
            <a:r>
              <a:rPr kumimoji="1" lang="ja-JP" altLang="en-US" dirty="0"/>
              <a:t>円</a:t>
            </a:r>
            <a:endParaRPr kumimoji="1" lang="en-US" altLang="ja-JP" dirty="0"/>
          </a:p>
          <a:p>
            <a:pPr lvl="1"/>
            <a:r>
              <a:rPr lang="ja-JP" altLang="en-US" dirty="0"/>
              <a:t>年会費：</a:t>
            </a:r>
            <a:r>
              <a:rPr lang="en-US" altLang="ja-JP" dirty="0"/>
              <a:t>10,000</a:t>
            </a:r>
            <a:r>
              <a:rPr lang="ja-JP" altLang="en-US" dirty="0"/>
              <a:t>円</a:t>
            </a:r>
            <a:endParaRPr lang="en-US" altLang="ja-JP" dirty="0"/>
          </a:p>
          <a:p>
            <a:pPr lvl="1"/>
            <a:r>
              <a:rPr kumimoji="1" lang="ja-JP" altLang="en-US" dirty="0"/>
              <a:t>特別公演：年</a:t>
            </a:r>
            <a:r>
              <a:rPr kumimoji="1" lang="en-US" altLang="ja-JP" dirty="0"/>
              <a:t>2</a:t>
            </a:r>
            <a:r>
              <a:rPr kumimoji="1" lang="ja-JP" altLang="en-US" dirty="0"/>
              <a:t>回ご招待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CDD060B-6201-4EE1-8F78-F493865163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34929"/>
            <a:ext cx="3962399" cy="26391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9110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F39048-62CF-4605-B5F0-1D33C46B0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特別公演スケジュール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4D0D3029-DB15-4E7A-ACFA-7AC4D11CA3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7307918"/>
              </p:ext>
            </p:extLst>
          </p:nvPr>
        </p:nvGraphicFramePr>
        <p:xfrm>
          <a:off x="1107661" y="2714486"/>
          <a:ext cx="6928678" cy="3036957"/>
        </p:xfrm>
        <a:graphic>
          <a:graphicData uri="http://schemas.openxmlformats.org/drawingml/2006/table">
            <a:tbl>
              <a:tblPr firstRow="1">
                <a:tableStyleId>{775DCB02-9BB8-47FD-8907-85C794F793BA}</a:tableStyleId>
              </a:tblPr>
              <a:tblGrid>
                <a:gridCol w="2231887">
                  <a:extLst>
                    <a:ext uri="{9D8B030D-6E8A-4147-A177-3AD203B41FA5}">
                      <a16:colId xmlns:a16="http://schemas.microsoft.com/office/drawing/2014/main" val="2206527868"/>
                    </a:ext>
                  </a:extLst>
                </a:gridCol>
                <a:gridCol w="4696791">
                  <a:extLst>
                    <a:ext uri="{9D8B030D-6E8A-4147-A177-3AD203B41FA5}">
                      <a16:colId xmlns:a16="http://schemas.microsoft.com/office/drawing/2014/main" val="3190738453"/>
                    </a:ext>
                  </a:extLst>
                </a:gridCol>
              </a:tblGrid>
              <a:tr h="38422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日程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公演内容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72599436"/>
                  </a:ext>
                </a:extLst>
              </a:tr>
              <a:tr h="663183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日（日）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和楽コンサート「日本の子守歌」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3632349"/>
                  </a:ext>
                </a:extLst>
              </a:tr>
              <a:tr h="663183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19</a:t>
                      </a:r>
                      <a:r>
                        <a:rPr kumimoji="1" lang="ja-JP" altLang="en-US" dirty="0"/>
                        <a:t>日（日）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ピアノリサイタル「春のメロディ」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0005523"/>
                  </a:ext>
                </a:extLst>
              </a:tr>
              <a:tr h="663183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4</a:t>
                      </a:r>
                      <a:r>
                        <a:rPr kumimoji="1" lang="ja-JP" altLang="en-US" dirty="0"/>
                        <a:t>日（土）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サマーフェスタ「七夕に願いを込めて」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7782317"/>
                  </a:ext>
                </a:extLst>
              </a:tr>
              <a:tr h="663183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  <a:r>
                        <a:rPr kumimoji="1" lang="en-US" altLang="ja-JP" dirty="0"/>
                        <a:t>20</a:t>
                      </a:r>
                      <a:r>
                        <a:rPr kumimoji="1" lang="ja-JP" altLang="en-US" dirty="0"/>
                        <a:t>日（日）</a:t>
                      </a:r>
                      <a:endParaRPr kumimoji="1" lang="en-US" altLang="ja-JP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クリスマスコンサート「きよしこの夜」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6578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5801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D69B18-1BDC-4124-99BF-A369624C9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ご入会方法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552A14A5-BCBF-433A-A5B7-037D0B8E5C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563540"/>
              </p:ext>
            </p:extLst>
          </p:nvPr>
        </p:nvGraphicFramePr>
        <p:xfrm>
          <a:off x="863600" y="2489200"/>
          <a:ext cx="7114209" cy="3938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82196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青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60</TotalTime>
  <Words>204</Words>
  <Application>Microsoft Office PowerPoint</Application>
  <PresentationFormat>画面に合わせる (4:3)</PresentationFormat>
  <Paragraphs>36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メイリオ</vt:lpstr>
      <vt:lpstr>游ゴシック</vt:lpstr>
      <vt:lpstr>Arial</vt:lpstr>
      <vt:lpstr>Calibri</vt:lpstr>
      <vt:lpstr>Wingdings 3</vt:lpstr>
      <vt:lpstr>イオン ボードルーム</vt:lpstr>
      <vt:lpstr>友の会のご案内</vt:lpstr>
      <vt:lpstr>会員特典</vt:lpstr>
      <vt:lpstr>会員プラン</vt:lpstr>
      <vt:lpstr>特別公演スケジュール</vt:lpstr>
      <vt:lpstr>ご入会方法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友の会のご案内</dc:title>
  <cp:revision>16</cp:revision>
  <dcterms:created xsi:type="dcterms:W3CDTF">2019-08-31T06:09:34Z</dcterms:created>
  <dcterms:modified xsi:type="dcterms:W3CDTF">2019-09-24T06:07:41Z</dcterms:modified>
</cp:coreProperties>
</file>