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D4371-A392-40A4-8964-3F888F424EF9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A79AE-5C08-40A6-9AEE-A3D97DAE58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785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会員証を提示すると、ホール近隣の加盟店にてさまざまなサービスが受けられることを証明。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A79AE-5C08-40A6-9AEE-A3D97DAE583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745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55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134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1333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212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5411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688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60194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681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28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120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703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940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8442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521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3545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1782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4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59BB3105-0F34-4AB7-AA7C-5739011203D5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7808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EEE444-8ECC-4C27-9FBD-B482DBEDE7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6440" y="2080620"/>
            <a:ext cx="4460934" cy="861420"/>
          </a:xfrm>
        </p:spPr>
        <p:txBody>
          <a:bodyPr/>
          <a:lstStyle/>
          <a:p>
            <a:r>
              <a:rPr kumimoji="1" lang="ja-JP" altLang="en-US" dirty="0">
                <a:solidFill>
                  <a:srgbClr val="FFC000"/>
                </a:solidFill>
              </a:rPr>
              <a:t>友の会</a:t>
            </a:r>
            <a:r>
              <a:rPr kumimoji="1" lang="ja-JP" altLang="en-US" dirty="0"/>
              <a:t>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CDFB4B-9E06-41F3-A06D-D6636531A0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/>
              <a:t>FOM</a:t>
            </a:r>
            <a:r>
              <a:rPr kumimoji="1" lang="ja-JP" altLang="en-US" sz="3200" dirty="0"/>
              <a:t>ハーモニーホール</a:t>
            </a:r>
          </a:p>
        </p:txBody>
      </p:sp>
    </p:spTree>
    <p:extLst>
      <p:ext uri="{BB962C8B-B14F-4D97-AF65-F5344CB8AC3E}">
        <p14:creationId xmlns:p14="http://schemas.microsoft.com/office/powerpoint/2010/main" val="1668544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D59885-34F4-444B-A877-6451E92F5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会員特典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B7FB6A4-E292-471A-9A39-6C35BE834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kumimoji="1" lang="ja-JP" altLang="en-US" dirty="0"/>
              <a:t>一般発売に先駆け、チケットの先行発売</a:t>
            </a:r>
            <a:endParaRPr kumimoji="1" lang="en-US" altLang="ja-JP" dirty="0"/>
          </a:p>
          <a:p>
            <a:pPr>
              <a:lnSpc>
                <a:spcPct val="200000"/>
              </a:lnSpc>
            </a:pPr>
            <a:r>
              <a:rPr lang="ja-JP" altLang="en-US" dirty="0"/>
              <a:t>特別公演へのご招待</a:t>
            </a:r>
            <a:endParaRPr lang="en-US" altLang="ja-JP" dirty="0"/>
          </a:p>
          <a:p>
            <a:pPr>
              <a:lnSpc>
                <a:spcPct val="200000"/>
              </a:lnSpc>
            </a:pPr>
            <a:r>
              <a:rPr lang="ja-JP" altLang="en-US" dirty="0"/>
              <a:t>会報誌のお届け（毎月）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5546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C8D625-0347-4EBC-A33F-F07DF697C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会員プラン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721365-5D64-4E04-B138-44E272091F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プラチナ会員</a:t>
            </a:r>
            <a:endParaRPr kumimoji="1" lang="en-US" altLang="ja-JP" dirty="0"/>
          </a:p>
          <a:p>
            <a:pPr lvl="1"/>
            <a:r>
              <a:rPr lang="ja-JP" altLang="en-US" dirty="0"/>
              <a:t>入会費：</a:t>
            </a:r>
            <a:r>
              <a:rPr lang="en-US" altLang="ja-JP" dirty="0"/>
              <a:t>3,000</a:t>
            </a:r>
            <a:r>
              <a:rPr lang="ja-JP" altLang="en-US" dirty="0"/>
              <a:t>円</a:t>
            </a:r>
            <a:endParaRPr lang="en-US" altLang="ja-JP" dirty="0"/>
          </a:p>
          <a:p>
            <a:pPr lvl="1"/>
            <a:r>
              <a:rPr kumimoji="1" lang="ja-JP" altLang="en-US" dirty="0"/>
              <a:t>年会費：</a:t>
            </a:r>
            <a:r>
              <a:rPr kumimoji="1" lang="en-US" altLang="ja-JP" dirty="0"/>
              <a:t>15,000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pPr lvl="1"/>
            <a:r>
              <a:rPr lang="ja-JP" altLang="en-US" dirty="0"/>
              <a:t>特別公演：年</a:t>
            </a:r>
            <a:r>
              <a:rPr lang="en-US" altLang="ja-JP" dirty="0"/>
              <a:t>4</a:t>
            </a:r>
            <a:r>
              <a:rPr lang="ja-JP" altLang="en-US" dirty="0"/>
              <a:t>回ご招待</a:t>
            </a:r>
            <a:endParaRPr lang="en-US" altLang="ja-JP" dirty="0"/>
          </a:p>
          <a:p>
            <a:r>
              <a:rPr kumimoji="1" lang="ja-JP" altLang="en-US" dirty="0"/>
              <a:t>ゴールド会員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入会費：</a:t>
            </a:r>
            <a:r>
              <a:rPr kumimoji="1" lang="en-US" altLang="ja-JP" dirty="0"/>
              <a:t>3,000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pPr lvl="1"/>
            <a:r>
              <a:rPr lang="ja-JP" altLang="en-US" dirty="0"/>
              <a:t>年会費：</a:t>
            </a:r>
            <a:r>
              <a:rPr lang="en-US" altLang="ja-JP" dirty="0"/>
              <a:t>10,000</a:t>
            </a:r>
            <a:r>
              <a:rPr lang="ja-JP" altLang="en-US" dirty="0"/>
              <a:t>円</a:t>
            </a:r>
            <a:endParaRPr lang="en-US" altLang="ja-JP" dirty="0"/>
          </a:p>
          <a:p>
            <a:pPr lvl="1"/>
            <a:r>
              <a:rPr kumimoji="1" lang="ja-JP" altLang="en-US" dirty="0"/>
              <a:t>特別公演：年</a:t>
            </a:r>
            <a:r>
              <a:rPr kumimoji="1" lang="en-US" altLang="ja-JP" dirty="0"/>
              <a:t>2</a:t>
            </a:r>
            <a:r>
              <a:rPr kumimoji="1" lang="ja-JP" altLang="en-US" dirty="0"/>
              <a:t>回ご招待</a:t>
            </a:r>
          </a:p>
        </p:txBody>
      </p:sp>
    </p:spTree>
    <p:extLst>
      <p:ext uri="{BB962C8B-B14F-4D97-AF65-F5344CB8AC3E}">
        <p14:creationId xmlns:p14="http://schemas.microsoft.com/office/powerpoint/2010/main" val="2869110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F39048-62CF-4605-B5F0-1D33C46B0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特別公演スケジュール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ABCFC32F-4D4D-4B5D-BED0-882A0C994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35801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D69B18-1BDC-4124-99BF-A369624C9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ご入会方法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99E9634-12F6-481B-AD23-456162414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2196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60</TotalTime>
  <Words>93</Words>
  <Application>Microsoft Office PowerPoint</Application>
  <PresentationFormat>画面に合わせる (4:3)</PresentationFormat>
  <Paragraphs>19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游ゴシック</vt:lpstr>
      <vt:lpstr>Arial</vt:lpstr>
      <vt:lpstr>Calibri</vt:lpstr>
      <vt:lpstr>Wingdings 3</vt:lpstr>
      <vt:lpstr>イオン ボードルーム</vt:lpstr>
      <vt:lpstr>友の会のご案内</vt:lpstr>
      <vt:lpstr>会員特典</vt:lpstr>
      <vt:lpstr>会員プラン</vt:lpstr>
      <vt:lpstr>特別公演スケジュール</vt:lpstr>
      <vt:lpstr>ご入会方法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友の会のご案内</dc:title>
  <cp:revision>12</cp:revision>
  <dcterms:created xsi:type="dcterms:W3CDTF">2019-08-31T06:09:34Z</dcterms:created>
  <dcterms:modified xsi:type="dcterms:W3CDTF">2019-11-26T02:47:00Z</dcterms:modified>
</cp:coreProperties>
</file>