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7CA975-7267-4326-8E04-AFD4C433D735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kumimoji="1" lang="ja-JP" altLang="en-US"/>
        </a:p>
      </dgm:t>
    </dgm:pt>
    <dgm:pt modelId="{DE29B1E3-9970-42F7-83E1-500EE7D5E433}">
      <dgm:prSet phldrT="[テキスト]"/>
      <dgm:spPr/>
      <dgm:t>
        <a:bodyPr/>
        <a:lstStyle/>
        <a:p>
          <a:r>
            <a:rPr lang="ja-JP" altLang="en-US" dirty="0"/>
            <a:t>森の洞窟風呂</a:t>
          </a:r>
        </a:p>
      </dgm:t>
    </dgm:pt>
    <dgm:pt modelId="{EC0F8CBA-6DF4-4D37-8D44-5EDBA4A4781D}" type="parTrans" cxnId="{D5FB41A6-80F3-45B4-8EBF-1DFFB79CF0B0}">
      <dgm:prSet/>
      <dgm:spPr/>
      <dgm:t>
        <a:bodyPr/>
        <a:lstStyle/>
        <a:p>
          <a:endParaRPr lang="ja-JP" altLang="en-US"/>
        </a:p>
      </dgm:t>
    </dgm:pt>
    <dgm:pt modelId="{33CBB100-AE02-4C68-8F8B-FC42450970DF}" type="sibTrans" cxnId="{D5FB41A6-80F3-45B4-8EBF-1DFFB79CF0B0}">
      <dgm:prSet/>
      <dgm:spPr/>
      <dgm:t>
        <a:bodyPr/>
        <a:lstStyle/>
        <a:p>
          <a:endParaRPr lang="ja-JP" altLang="en-US"/>
        </a:p>
      </dgm:t>
    </dgm:pt>
    <dgm:pt modelId="{919E114C-9257-4855-9BD1-92B5C350EA7D}">
      <dgm:prSet phldrT="[テキスト]"/>
      <dgm:spPr/>
      <dgm:t>
        <a:bodyPr/>
        <a:lstStyle/>
        <a:p>
          <a:r>
            <a:rPr lang="ja-JP" altLang="en-US" dirty="0"/>
            <a:t>アールデコ博物館</a:t>
          </a:r>
        </a:p>
      </dgm:t>
    </dgm:pt>
    <dgm:pt modelId="{BFF2004D-FC73-4170-A8A2-1868299D97F8}" type="parTrans" cxnId="{6BF28027-E6E8-4FAF-9D0E-64738FBB77D1}">
      <dgm:prSet/>
      <dgm:spPr/>
      <dgm:t>
        <a:bodyPr/>
        <a:lstStyle/>
        <a:p>
          <a:endParaRPr lang="ja-JP" altLang="en-US"/>
        </a:p>
      </dgm:t>
    </dgm:pt>
    <dgm:pt modelId="{7205DC5B-51C2-4461-966A-A072D76818F4}" type="sibTrans" cxnId="{6BF28027-E6E8-4FAF-9D0E-64738FBB77D1}">
      <dgm:prSet/>
      <dgm:spPr/>
      <dgm:t>
        <a:bodyPr/>
        <a:lstStyle/>
        <a:p>
          <a:endParaRPr lang="ja-JP" altLang="en-US"/>
        </a:p>
      </dgm:t>
    </dgm:pt>
    <dgm:pt modelId="{4FAAB198-0DB3-4C7C-B873-95A5002C0334}">
      <dgm:prSet phldrT="[テキスト]"/>
      <dgm:spPr/>
      <dgm:t>
        <a:bodyPr/>
        <a:lstStyle/>
        <a:p>
          <a:r>
            <a:rPr lang="ja-JP" altLang="en-US" dirty="0"/>
            <a:t>世界のワイン館</a:t>
          </a:r>
        </a:p>
      </dgm:t>
    </dgm:pt>
    <dgm:pt modelId="{D9F9D133-8C28-4123-B707-282A0FDAA09B}" type="parTrans" cxnId="{64A6A7DC-6136-4ADA-986D-31981163867B}">
      <dgm:prSet/>
      <dgm:spPr/>
      <dgm:t>
        <a:bodyPr/>
        <a:lstStyle/>
        <a:p>
          <a:endParaRPr lang="ja-JP" altLang="en-US"/>
        </a:p>
      </dgm:t>
    </dgm:pt>
    <dgm:pt modelId="{27B7B78A-8B4C-4417-B886-462D74071823}" type="sibTrans" cxnId="{64A6A7DC-6136-4ADA-986D-31981163867B}">
      <dgm:prSet/>
      <dgm:spPr/>
      <dgm:t>
        <a:bodyPr/>
        <a:lstStyle/>
        <a:p>
          <a:endParaRPr lang="ja-JP" altLang="en-US"/>
        </a:p>
      </dgm:t>
    </dgm:pt>
    <dgm:pt modelId="{9C6229CB-A7E2-4864-8585-0DDBA3AF894C}" type="pres">
      <dgm:prSet presAssocID="{F87CA975-7267-4326-8E04-AFD4C433D735}" presName="diagram" presStyleCnt="0">
        <dgm:presLayoutVars>
          <dgm:dir/>
        </dgm:presLayoutVars>
      </dgm:prSet>
      <dgm:spPr/>
    </dgm:pt>
    <dgm:pt modelId="{A4292526-CF77-445B-B681-BE4EA9553B7A}" type="pres">
      <dgm:prSet presAssocID="{DE29B1E3-9970-42F7-83E1-500EE7D5E433}" presName="composite" presStyleCnt="0"/>
      <dgm:spPr/>
    </dgm:pt>
    <dgm:pt modelId="{C1BFF323-BE2E-451A-820D-ECE4D0CC584A}" type="pres">
      <dgm:prSet presAssocID="{DE29B1E3-9970-42F7-83E1-500EE7D5E433}" presName="Image" presStyleLbl="bgShp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8E08027-E38B-4511-BD09-141BE3B166FF}" type="pres">
      <dgm:prSet presAssocID="{DE29B1E3-9970-42F7-83E1-500EE7D5E433}" presName="Parent" presStyleLbl="node0" presStyleIdx="0" presStyleCnt="3">
        <dgm:presLayoutVars>
          <dgm:bulletEnabled val="1"/>
        </dgm:presLayoutVars>
      </dgm:prSet>
      <dgm:spPr/>
    </dgm:pt>
    <dgm:pt modelId="{747997C2-A641-42C9-8949-CFCCCA2C861A}" type="pres">
      <dgm:prSet presAssocID="{33CBB100-AE02-4C68-8F8B-FC42450970DF}" presName="sibTrans" presStyleCnt="0"/>
      <dgm:spPr/>
    </dgm:pt>
    <dgm:pt modelId="{AE1334C0-3B64-49CE-BFC0-05428F7CA865}" type="pres">
      <dgm:prSet presAssocID="{919E114C-9257-4855-9BD1-92B5C350EA7D}" presName="composite" presStyleCnt="0"/>
      <dgm:spPr/>
    </dgm:pt>
    <dgm:pt modelId="{E550A222-6EE0-419E-A389-5E260369872A}" type="pres">
      <dgm:prSet presAssocID="{919E114C-9257-4855-9BD1-92B5C350EA7D}" presName="Image" presStyleLbl="bgShp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1C35284-DB8F-4B7A-955F-17FA4183B9CC}" type="pres">
      <dgm:prSet presAssocID="{919E114C-9257-4855-9BD1-92B5C350EA7D}" presName="Parent" presStyleLbl="node0" presStyleIdx="1" presStyleCnt="3">
        <dgm:presLayoutVars>
          <dgm:bulletEnabled val="1"/>
        </dgm:presLayoutVars>
      </dgm:prSet>
      <dgm:spPr/>
    </dgm:pt>
    <dgm:pt modelId="{CCC9BCCC-6C65-4562-8AB2-5237BAA9A355}" type="pres">
      <dgm:prSet presAssocID="{7205DC5B-51C2-4461-966A-A072D76818F4}" presName="sibTrans" presStyleCnt="0"/>
      <dgm:spPr/>
    </dgm:pt>
    <dgm:pt modelId="{AA5D5682-D79F-4973-9128-1FBC3EDB9E38}" type="pres">
      <dgm:prSet presAssocID="{4FAAB198-0DB3-4C7C-B873-95A5002C0334}" presName="composite" presStyleCnt="0"/>
      <dgm:spPr/>
    </dgm:pt>
    <dgm:pt modelId="{632FDDF0-871C-4F4E-8AA0-EE00AD8FAA20}" type="pres">
      <dgm:prSet presAssocID="{4FAAB198-0DB3-4C7C-B873-95A5002C0334}" presName="Image" presStyleLbl="bgShp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4369A3E-F462-4242-85FD-525025D6DFA3}" type="pres">
      <dgm:prSet presAssocID="{4FAAB198-0DB3-4C7C-B873-95A5002C0334}" presName="Parent" presStyleLbl="node0" presStyleIdx="2" presStyleCnt="3">
        <dgm:presLayoutVars>
          <dgm:bulletEnabled val="1"/>
        </dgm:presLayoutVars>
      </dgm:prSet>
      <dgm:spPr/>
    </dgm:pt>
  </dgm:ptLst>
  <dgm:cxnLst>
    <dgm:cxn modelId="{6BF28027-E6E8-4FAF-9D0E-64738FBB77D1}" srcId="{F87CA975-7267-4326-8E04-AFD4C433D735}" destId="{919E114C-9257-4855-9BD1-92B5C350EA7D}" srcOrd="1" destOrd="0" parTransId="{BFF2004D-FC73-4170-A8A2-1868299D97F8}" sibTransId="{7205DC5B-51C2-4461-966A-A072D76818F4}"/>
    <dgm:cxn modelId="{2CEF0D2A-C3F0-469E-AFF0-EF7B9013C835}" type="presOf" srcId="{F87CA975-7267-4326-8E04-AFD4C433D735}" destId="{9C6229CB-A7E2-4864-8585-0DDBA3AF894C}" srcOrd="0" destOrd="0" presId="urn:microsoft.com/office/officeart/2008/layout/BendingPictureCaption"/>
    <dgm:cxn modelId="{65B6F269-2967-442C-8A6F-7FE2957733B6}" type="presOf" srcId="{4FAAB198-0DB3-4C7C-B873-95A5002C0334}" destId="{94369A3E-F462-4242-85FD-525025D6DFA3}" srcOrd="0" destOrd="0" presId="urn:microsoft.com/office/officeart/2008/layout/BendingPictureCaption"/>
    <dgm:cxn modelId="{D5FB41A6-80F3-45B4-8EBF-1DFFB79CF0B0}" srcId="{F87CA975-7267-4326-8E04-AFD4C433D735}" destId="{DE29B1E3-9970-42F7-83E1-500EE7D5E433}" srcOrd="0" destOrd="0" parTransId="{EC0F8CBA-6DF4-4D37-8D44-5EDBA4A4781D}" sibTransId="{33CBB100-AE02-4C68-8F8B-FC42450970DF}"/>
    <dgm:cxn modelId="{191765B0-A550-409E-B7BB-2BCD727CA275}" type="presOf" srcId="{919E114C-9257-4855-9BD1-92B5C350EA7D}" destId="{B1C35284-DB8F-4B7A-955F-17FA4183B9CC}" srcOrd="0" destOrd="0" presId="urn:microsoft.com/office/officeart/2008/layout/BendingPictureCaption"/>
    <dgm:cxn modelId="{64A6A7DC-6136-4ADA-986D-31981163867B}" srcId="{F87CA975-7267-4326-8E04-AFD4C433D735}" destId="{4FAAB198-0DB3-4C7C-B873-95A5002C0334}" srcOrd="2" destOrd="0" parTransId="{D9F9D133-8C28-4123-B707-282A0FDAA09B}" sibTransId="{27B7B78A-8B4C-4417-B886-462D74071823}"/>
    <dgm:cxn modelId="{B3D0D1FB-E1BC-48C2-B518-E2C929E46E02}" type="presOf" srcId="{DE29B1E3-9970-42F7-83E1-500EE7D5E433}" destId="{B8E08027-E38B-4511-BD09-141BE3B166FF}" srcOrd="0" destOrd="0" presId="urn:microsoft.com/office/officeart/2008/layout/BendingPictureCaption"/>
    <dgm:cxn modelId="{588B9ECD-D773-4F8D-92DF-9CC76666C74B}" type="presParOf" srcId="{9C6229CB-A7E2-4864-8585-0DDBA3AF894C}" destId="{A4292526-CF77-445B-B681-BE4EA9553B7A}" srcOrd="0" destOrd="0" presId="urn:microsoft.com/office/officeart/2008/layout/BendingPictureCaption"/>
    <dgm:cxn modelId="{413DB151-4435-4AAD-9ACC-B22A35D697DB}" type="presParOf" srcId="{A4292526-CF77-445B-B681-BE4EA9553B7A}" destId="{C1BFF323-BE2E-451A-820D-ECE4D0CC584A}" srcOrd="0" destOrd="0" presId="urn:microsoft.com/office/officeart/2008/layout/BendingPictureCaption"/>
    <dgm:cxn modelId="{86D8EDE9-DA57-45F9-BBDF-69E6960F796C}" type="presParOf" srcId="{A4292526-CF77-445B-B681-BE4EA9553B7A}" destId="{B8E08027-E38B-4511-BD09-141BE3B166FF}" srcOrd="1" destOrd="0" presId="urn:microsoft.com/office/officeart/2008/layout/BendingPictureCaption"/>
    <dgm:cxn modelId="{665014C1-CB9B-4336-B65E-B275E96FDFA3}" type="presParOf" srcId="{9C6229CB-A7E2-4864-8585-0DDBA3AF894C}" destId="{747997C2-A641-42C9-8949-CFCCCA2C861A}" srcOrd="1" destOrd="0" presId="urn:microsoft.com/office/officeart/2008/layout/BendingPictureCaption"/>
    <dgm:cxn modelId="{A423CEB4-4120-461B-9A40-CFA01C2C5A89}" type="presParOf" srcId="{9C6229CB-A7E2-4864-8585-0DDBA3AF894C}" destId="{AE1334C0-3B64-49CE-BFC0-05428F7CA865}" srcOrd="2" destOrd="0" presId="urn:microsoft.com/office/officeart/2008/layout/BendingPictureCaption"/>
    <dgm:cxn modelId="{991883FF-FC6C-45A3-B224-7D0669A29195}" type="presParOf" srcId="{AE1334C0-3B64-49CE-BFC0-05428F7CA865}" destId="{E550A222-6EE0-419E-A389-5E260369872A}" srcOrd="0" destOrd="0" presId="urn:microsoft.com/office/officeart/2008/layout/BendingPictureCaption"/>
    <dgm:cxn modelId="{99FFFD4C-8B0C-4DA6-BA02-3AADC9E19D4F}" type="presParOf" srcId="{AE1334C0-3B64-49CE-BFC0-05428F7CA865}" destId="{B1C35284-DB8F-4B7A-955F-17FA4183B9CC}" srcOrd="1" destOrd="0" presId="urn:microsoft.com/office/officeart/2008/layout/BendingPictureCaption"/>
    <dgm:cxn modelId="{98C5FF6B-A307-4C71-8F27-BFE739F19B11}" type="presParOf" srcId="{9C6229CB-A7E2-4864-8585-0DDBA3AF894C}" destId="{CCC9BCCC-6C65-4562-8AB2-5237BAA9A355}" srcOrd="3" destOrd="0" presId="urn:microsoft.com/office/officeart/2008/layout/BendingPictureCaption"/>
    <dgm:cxn modelId="{CB1D18AC-BF06-4C44-823A-A5665C35F1B1}" type="presParOf" srcId="{9C6229CB-A7E2-4864-8585-0DDBA3AF894C}" destId="{AA5D5682-D79F-4973-9128-1FBC3EDB9E38}" srcOrd="4" destOrd="0" presId="urn:microsoft.com/office/officeart/2008/layout/BendingPictureCaption"/>
    <dgm:cxn modelId="{17578950-879F-4974-A465-E89933AC14CA}" type="presParOf" srcId="{AA5D5682-D79F-4973-9128-1FBC3EDB9E38}" destId="{632FDDF0-871C-4F4E-8AA0-EE00AD8FAA20}" srcOrd="0" destOrd="0" presId="urn:microsoft.com/office/officeart/2008/layout/BendingPictureCaption"/>
    <dgm:cxn modelId="{EE0C9AD8-6494-4DB3-BF63-6E08D2187659}" type="presParOf" srcId="{AA5D5682-D79F-4973-9128-1FBC3EDB9E38}" destId="{94369A3E-F462-4242-85FD-525025D6DFA3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FF323-BE2E-451A-820D-ECE4D0CC584A}">
      <dsp:nvSpPr>
        <dsp:cNvPr id="0" name=""/>
        <dsp:cNvSpPr/>
      </dsp:nvSpPr>
      <dsp:spPr>
        <a:xfrm>
          <a:off x="748313" y="33069"/>
          <a:ext cx="2250070" cy="166279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E08027-E38B-4511-BD09-141BE3B166FF}">
      <dsp:nvSpPr>
        <dsp:cNvPr id="0" name=""/>
        <dsp:cNvSpPr/>
      </dsp:nvSpPr>
      <dsp:spPr>
        <a:xfrm>
          <a:off x="1203115" y="1394367"/>
          <a:ext cx="1938890" cy="4659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ja-JP" altLang="en-US" sz="1900" kern="1200" dirty="0"/>
            <a:t>森の洞窟風呂</a:t>
          </a:r>
        </a:p>
      </dsp:txBody>
      <dsp:txXfrm>
        <a:off x="1203115" y="1394367"/>
        <a:ext cx="1938890" cy="465947"/>
      </dsp:txXfrm>
    </dsp:sp>
    <dsp:sp modelId="{E550A222-6EE0-419E-A389-5E260369872A}">
      <dsp:nvSpPr>
        <dsp:cNvPr id="0" name=""/>
        <dsp:cNvSpPr/>
      </dsp:nvSpPr>
      <dsp:spPr>
        <a:xfrm>
          <a:off x="3445993" y="33069"/>
          <a:ext cx="2250070" cy="1662793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C35284-DB8F-4B7A-955F-17FA4183B9CC}">
      <dsp:nvSpPr>
        <dsp:cNvPr id="0" name=""/>
        <dsp:cNvSpPr/>
      </dsp:nvSpPr>
      <dsp:spPr>
        <a:xfrm>
          <a:off x="3900795" y="1394367"/>
          <a:ext cx="1938890" cy="4659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ja-JP" altLang="en-US" sz="1900" kern="1200" dirty="0"/>
            <a:t>アールデコ博物館</a:t>
          </a:r>
        </a:p>
      </dsp:txBody>
      <dsp:txXfrm>
        <a:off x="3900795" y="1394367"/>
        <a:ext cx="1938890" cy="465947"/>
      </dsp:txXfrm>
    </dsp:sp>
    <dsp:sp modelId="{632FDDF0-871C-4F4E-8AA0-EE00AD8FAA20}">
      <dsp:nvSpPr>
        <dsp:cNvPr id="0" name=""/>
        <dsp:cNvSpPr/>
      </dsp:nvSpPr>
      <dsp:spPr>
        <a:xfrm>
          <a:off x="2097153" y="2099684"/>
          <a:ext cx="2250070" cy="1662793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69A3E-F462-4242-85FD-525025D6DFA3}">
      <dsp:nvSpPr>
        <dsp:cNvPr id="0" name=""/>
        <dsp:cNvSpPr/>
      </dsp:nvSpPr>
      <dsp:spPr>
        <a:xfrm>
          <a:off x="2551955" y="3460982"/>
          <a:ext cx="1938890" cy="4659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lang="ja-JP" altLang="en-US" sz="1900" kern="1200" dirty="0"/>
            <a:t>世界のワイン館</a:t>
          </a:r>
        </a:p>
      </dsp:txBody>
      <dsp:txXfrm>
        <a:off x="2551955" y="3460982"/>
        <a:ext cx="1938890" cy="465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DD3B6-297C-40F4-8DF6-202CEE949483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2019/10/1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9332E0-CD76-4837-A652-55440E742F01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1563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DD3B6-297C-40F4-8DF6-202CEE949483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2019/10/1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9332E0-CD76-4837-A652-55440E742F01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ＭＳ Ｐゴシック" panose="020B0600070205080204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394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B5DD3B6-297C-40F4-8DF6-202CEE949483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99332E0-CD76-4837-A652-55440E742F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50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128345" y="1699022"/>
            <a:ext cx="5167148" cy="1790700"/>
          </a:xfrm>
        </p:spPr>
        <p:txBody>
          <a:bodyPr/>
          <a:lstStyle/>
          <a:p>
            <a:r>
              <a:rPr lang="ja-JP" altLang="en-US" dirty="0"/>
              <a:t>３周年記念プランのご案内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スパ</a:t>
            </a:r>
            <a:r>
              <a:rPr lang="en-US" altLang="ja-JP"/>
              <a:t> &amp; </a:t>
            </a:r>
            <a:r>
              <a:rPr lang="ja-JP" altLang="en-US"/>
              <a:t>リゾート</a:t>
            </a:r>
            <a:endParaRPr lang="en-US" altLang="ja-JP"/>
          </a:p>
          <a:p>
            <a:r>
              <a:rPr lang="en-US" altLang="ja-JP"/>
              <a:t>FOM OASIS</a:t>
            </a:r>
            <a:r>
              <a:rPr lang="ja-JP" altLang="en-US"/>
              <a:t> </a:t>
            </a:r>
            <a:r>
              <a:rPr lang="en-US" altLang="ja-JP"/>
              <a:t>CLUB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5334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FOM OASIS CLUB</a:t>
            </a:r>
            <a:r>
              <a:rPr lang="ja-JP" altLang="en-US" dirty="0"/>
              <a:t>の魅力</a:t>
            </a: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ja-JP" altLang="en-US" dirty="0"/>
              <a:t>源泉かけ流し</a:t>
            </a:r>
          </a:p>
          <a:p>
            <a:pPr lvl="1"/>
            <a:r>
              <a:rPr lang="ja-JP" altLang="en-US" dirty="0"/>
              <a:t>源泉から湧き出る良質な温泉</a:t>
            </a:r>
          </a:p>
          <a:p>
            <a:pPr lvl="0"/>
            <a:r>
              <a:rPr lang="en-US" dirty="0"/>
              <a:t>SPA</a:t>
            </a:r>
            <a:r>
              <a:rPr lang="ja-JP" dirty="0"/>
              <a:t>ゾーン</a:t>
            </a:r>
          </a:p>
          <a:p>
            <a:pPr lvl="1"/>
            <a:r>
              <a:rPr lang="ja-JP" altLang="en-US" dirty="0"/>
              <a:t>ジャグジーや岩盤浴でリラックス</a:t>
            </a:r>
          </a:p>
          <a:p>
            <a:pPr lvl="0"/>
            <a:r>
              <a:rPr lang="ja-JP" altLang="en-US" dirty="0"/>
              <a:t>海を臨む好立地</a:t>
            </a:r>
          </a:p>
          <a:p>
            <a:pPr lvl="1"/>
            <a:r>
              <a:rPr lang="ja-JP" altLang="en-US" dirty="0"/>
              <a:t>プライベートビーチをご用意</a:t>
            </a:r>
          </a:p>
        </p:txBody>
      </p:sp>
    </p:spTree>
    <p:extLst>
      <p:ext uri="{BB962C8B-B14F-4D97-AF65-F5344CB8AC3E}">
        <p14:creationId xmlns:p14="http://schemas.microsoft.com/office/powerpoint/2010/main" val="113201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施設ご紹介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ja-JP" altLang="en-US" dirty="0"/>
              <a:t>部屋数</a:t>
            </a:r>
            <a:endParaRPr lang="en-US" altLang="ja-JP" dirty="0"/>
          </a:p>
          <a:p>
            <a:pPr lvl="1"/>
            <a:r>
              <a:rPr lang="en-US" altLang="ja-JP" dirty="0"/>
              <a:t>48</a:t>
            </a:r>
            <a:r>
              <a:rPr lang="ja-JP" altLang="en-US" dirty="0"/>
              <a:t>室</a:t>
            </a:r>
            <a:endParaRPr lang="en-US" altLang="ja-JP" dirty="0"/>
          </a:p>
          <a:p>
            <a:r>
              <a:rPr lang="ja-JP" altLang="en-US" dirty="0"/>
              <a:t>風呂</a:t>
            </a:r>
            <a:endParaRPr lang="en-US" altLang="ja-JP" dirty="0"/>
          </a:p>
          <a:p>
            <a:pPr lvl="1"/>
            <a:r>
              <a:rPr lang="ja-JP" altLang="en-US" dirty="0"/>
              <a:t>大浴場、露天風呂、</a:t>
            </a:r>
            <a:r>
              <a:rPr lang="en-US" altLang="ja-JP" dirty="0"/>
              <a:t>Spa</a:t>
            </a:r>
            <a:r>
              <a:rPr lang="ja-JP" altLang="en-US" dirty="0"/>
              <a:t>ゾーン</a:t>
            </a:r>
            <a:endParaRPr lang="en-US" altLang="ja-JP" dirty="0"/>
          </a:p>
          <a:p>
            <a:r>
              <a:rPr lang="ja-JP" altLang="en-US" dirty="0"/>
              <a:t>リラクゼーション</a:t>
            </a:r>
            <a:endParaRPr lang="en-US" altLang="ja-JP" dirty="0"/>
          </a:p>
          <a:p>
            <a:pPr lvl="1"/>
            <a:r>
              <a:rPr lang="ja-JP" altLang="en-US" dirty="0"/>
              <a:t>台湾式リフレクソロジー</a:t>
            </a:r>
            <a:endParaRPr lang="en-US" altLang="ja-JP" dirty="0"/>
          </a:p>
          <a:p>
            <a:r>
              <a:rPr lang="ja-JP" altLang="en-US" dirty="0"/>
              <a:t>レストラン</a:t>
            </a:r>
            <a:endParaRPr lang="en-US" altLang="ja-JP" dirty="0"/>
          </a:p>
          <a:p>
            <a:pPr lvl="1"/>
            <a:r>
              <a:rPr lang="ja-JP" altLang="en-US" dirty="0"/>
              <a:t>日本料理「白雲」</a:t>
            </a:r>
            <a:endParaRPr lang="en-US" altLang="ja-JP" dirty="0"/>
          </a:p>
          <a:p>
            <a:pPr lvl="1"/>
            <a:r>
              <a:rPr lang="ja-JP" altLang="en-US" dirty="0"/>
              <a:t>イタリア料理「リコッタ」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06031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３周年記念プラン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543377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dirty="0"/>
              <a:t>対象期間（土曜日・祝前日を除く）</a:t>
            </a:r>
            <a:endParaRPr lang="en-US" altLang="ja-JP" dirty="0"/>
          </a:p>
          <a:p>
            <a:pPr lvl="1"/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2</a:t>
            </a:r>
            <a:r>
              <a:rPr lang="ja-JP" altLang="en-US" dirty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/>
              <a:t>2020</a:t>
            </a:r>
            <a:r>
              <a:rPr lang="ja-JP" altLang="en-US" dirty="0"/>
              <a:t>年</a:t>
            </a:r>
            <a:r>
              <a:rPr lang="en-US" altLang="ja-JP" dirty="0"/>
              <a:t>6</a:t>
            </a:r>
            <a:r>
              <a:rPr lang="ja-JP" altLang="en-US" dirty="0"/>
              <a:t>月</a:t>
            </a:r>
            <a:r>
              <a:rPr lang="en-US" altLang="ja-JP" dirty="0"/>
              <a:t>30</a:t>
            </a:r>
            <a:r>
              <a:rPr lang="ja-JP" altLang="en-US" dirty="0"/>
              <a:t>日</a:t>
            </a:r>
            <a:endParaRPr lang="en-US" altLang="ja-JP" dirty="0"/>
          </a:p>
          <a:p>
            <a:r>
              <a:rPr lang="ja-JP" altLang="en-US" dirty="0"/>
              <a:t>プラン料金（</a:t>
            </a:r>
            <a:r>
              <a:rPr lang="en-US" altLang="ja-JP" dirty="0"/>
              <a:t>1</a:t>
            </a:r>
            <a:r>
              <a:rPr lang="ja-JP" altLang="en-US" dirty="0"/>
              <a:t>泊</a:t>
            </a:r>
            <a:r>
              <a:rPr lang="en-US" altLang="ja-JP" dirty="0"/>
              <a:t>2</a:t>
            </a:r>
            <a:r>
              <a:rPr lang="ja-JP" altLang="en-US" dirty="0"/>
              <a:t>食付　</a:t>
            </a:r>
            <a:r>
              <a:rPr lang="en-US" altLang="ja-JP" dirty="0"/>
              <a:t>1</a:t>
            </a:r>
            <a:r>
              <a:rPr lang="ja-JP" altLang="en-US" dirty="0"/>
              <a:t>名様　税サ込）</a:t>
            </a:r>
            <a:endParaRPr lang="en-US" altLang="ja-JP" dirty="0"/>
          </a:p>
          <a:p>
            <a:pPr lvl="1"/>
            <a:r>
              <a:rPr lang="ja-JP" altLang="en-US" dirty="0"/>
              <a:t>一般客室　</a:t>
            </a:r>
            <a:r>
              <a:rPr lang="en-US" altLang="ja-JP" dirty="0"/>
              <a:t>\15,000</a:t>
            </a:r>
          </a:p>
          <a:p>
            <a:pPr lvl="1"/>
            <a:r>
              <a:rPr lang="ja-JP" altLang="en-US" dirty="0"/>
              <a:t>専用露天風呂付き客室　</a:t>
            </a:r>
            <a:r>
              <a:rPr lang="en-US" altLang="ja-JP" dirty="0"/>
              <a:t>\23,000</a:t>
            </a:r>
          </a:p>
          <a:p>
            <a:r>
              <a:rPr lang="ja-JP" altLang="en-US" dirty="0"/>
              <a:t>プラン特典</a:t>
            </a:r>
            <a:endParaRPr lang="en-US" altLang="ja-JP" dirty="0"/>
          </a:p>
          <a:p>
            <a:pPr lvl="1"/>
            <a:r>
              <a:rPr lang="ja-JP" altLang="en-US" dirty="0"/>
              <a:t>「リフレクソロジー</a:t>
            </a:r>
            <a:r>
              <a:rPr lang="en-US" altLang="ja-JP" dirty="0"/>
              <a:t>20</a:t>
            </a:r>
            <a:r>
              <a:rPr lang="ja-JP" altLang="en-US" dirty="0"/>
              <a:t>分無料チケット」または</a:t>
            </a:r>
            <a:br>
              <a:rPr lang="en-US" altLang="ja-JP" dirty="0"/>
            </a:br>
            <a:r>
              <a:rPr lang="ja-JP" altLang="en-US" dirty="0"/>
              <a:t>「岩盤浴無料チケット」を進呈</a:t>
            </a:r>
            <a:endParaRPr lang="en-US" altLang="ja-JP" dirty="0"/>
          </a:p>
          <a:p>
            <a:pPr lvl="1"/>
            <a:r>
              <a:rPr lang="ja-JP" altLang="en-US" dirty="0"/>
              <a:t>選べる浴衣と部屋着をご用意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9090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周辺の観光ポイント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3"/>
          </p:nvPr>
        </p:nvGraphicFramePr>
        <p:xfrm>
          <a:off x="1278000" y="2226469"/>
          <a:ext cx="6588000" cy="39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1907143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112</Words>
  <Application>Microsoft Office PowerPoint</Application>
  <PresentationFormat>画面に合わせる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Tw Cen MT</vt:lpstr>
      <vt:lpstr>しずく</vt:lpstr>
      <vt:lpstr>３周年記念プランのご案内</vt:lpstr>
      <vt:lpstr>FOM OASIS CLUBの魅力</vt:lpstr>
      <vt:lpstr>施設ご紹介</vt:lpstr>
      <vt:lpstr>３周年記念プラン</vt:lpstr>
      <vt:lpstr>周辺の観光ポイント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３周年記念プランのご案内</dc:title>
  <cp:revision>1</cp:revision>
  <dcterms:created xsi:type="dcterms:W3CDTF">2019-10-01T04:58:56Z</dcterms:created>
  <dcterms:modified xsi:type="dcterms:W3CDTF">2019-10-01T05:01:34Z</dcterms:modified>
</cp:coreProperties>
</file>