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7" r:id="rId2"/>
    <p:sldId id="264" r:id="rId3"/>
    <p:sldId id="265" r:id="rId4"/>
    <p:sldId id="274" r:id="rId5"/>
    <p:sldId id="266" r:id="rId6"/>
    <p:sldId id="259" r:id="rId7"/>
    <p:sldId id="260" r:id="rId8"/>
    <p:sldId id="261" r:id="rId9"/>
    <p:sldId id="267" r:id="rId10"/>
    <p:sldId id="262" r:id="rId11"/>
    <p:sldId id="263" r:id="rId12"/>
    <p:sldId id="258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42826</c:v>
                </c:pt>
                <c:pt idx="1">
                  <c:v>42856</c:v>
                </c:pt>
                <c:pt idx="2">
                  <c:v>42887</c:v>
                </c:pt>
                <c:pt idx="3">
                  <c:v>42917</c:v>
                </c:pt>
                <c:pt idx="4">
                  <c:v>42948</c:v>
                </c:pt>
                <c:pt idx="5">
                  <c:v>42979</c:v>
                </c:pt>
                <c:pt idx="6">
                  <c:v>43009</c:v>
                </c:pt>
                <c:pt idx="7">
                  <c:v>43040</c:v>
                </c:pt>
                <c:pt idx="8">
                  <c:v>43070</c:v>
                </c:pt>
                <c:pt idx="9">
                  <c:v>43101</c:v>
                </c:pt>
                <c:pt idx="10">
                  <c:v>43132</c:v>
                </c:pt>
                <c:pt idx="11">
                  <c:v>43160</c:v>
                </c:pt>
                <c:pt idx="12">
                  <c:v>43191</c:v>
                </c:pt>
                <c:pt idx="13">
                  <c:v>43221</c:v>
                </c:pt>
                <c:pt idx="14">
                  <c:v>43252</c:v>
                </c:pt>
                <c:pt idx="15">
                  <c:v>43282</c:v>
                </c:pt>
                <c:pt idx="16">
                  <c:v>43313</c:v>
                </c:pt>
                <c:pt idx="17">
                  <c:v>43344</c:v>
                </c:pt>
                <c:pt idx="18">
                  <c:v>43374</c:v>
                </c:pt>
                <c:pt idx="19">
                  <c:v>43405</c:v>
                </c:pt>
                <c:pt idx="20">
                  <c:v>43435</c:v>
                </c:pt>
                <c:pt idx="21">
                  <c:v>43466</c:v>
                </c:pt>
                <c:pt idx="22">
                  <c:v>43497</c:v>
                </c:pt>
                <c:pt idx="23">
                  <c:v>43525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D3-43A8-80D1-622F42AEB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464864"/>
        <c:axId val="391457376"/>
      </c:lineChart>
      <c:dateAx>
        <c:axId val="3914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/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57376"/>
        <c:crosses val="autoZero"/>
        <c:auto val="1"/>
        <c:lblOffset val="100"/>
        <c:baseTimeUnit val="months"/>
      </c:dateAx>
      <c:valAx>
        <c:axId val="39145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売上金額（万円）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AE-4FFF-89AF-33C0574239F3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E-4FFF-89AF-33C0574239F3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E-4FFF-89AF-33C0574239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E-4FFF-89AF-33C0574239F3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E-4FFF-89AF-33C0574239F3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AE-4FFF-89AF-33C0574239F3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AE-4FFF-89AF-33C0574239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2-4161-81AF-1A7229460255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A2-4161-81AF-1A7229460255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2A2-4161-81AF-1A72294602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85000"/>
                    <a:shade val="98000"/>
                    <a:satMod val="110000"/>
                    <a:lumMod val="103000"/>
                  </a:schemeClr>
                </a:gs>
                <a:gs pos="50000">
                  <a:schemeClr val="accent4">
                    <a:shade val="85000"/>
                    <a:satMod val="105000"/>
                    <a:lumMod val="100000"/>
                  </a:schemeClr>
                </a:gs>
                <a:gs pos="100000">
                  <a:schemeClr val="accent4">
                    <a:shade val="60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2794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A-446F-B284-49D51E95C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85000"/>
                    <a:shade val="98000"/>
                    <a:satMod val="110000"/>
                    <a:lumMod val="103000"/>
                  </a:schemeClr>
                </a:gs>
                <a:gs pos="50000">
                  <a:schemeClr val="accent4">
                    <a:shade val="85000"/>
                    <a:satMod val="105000"/>
                    <a:lumMod val="100000"/>
                  </a:schemeClr>
                </a:gs>
                <a:gs pos="100000">
                  <a:schemeClr val="accent4">
                    <a:shade val="60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2794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CE-4F38-AFFF-0901DDE5D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35BCC4-3E1B-4499-B4D3-20E32D4E9A53}" type="doc">
      <dgm:prSet loTypeId="urn:microsoft.com/office/officeart/2005/8/layout/vProcess5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5146DB13-5865-4F0A-AC3B-1379DEBC7C94}">
      <dgm:prSet/>
      <dgm:spPr/>
      <dgm:t>
        <a:bodyPr/>
        <a:lstStyle/>
        <a:p>
          <a:r>
            <a:rPr kumimoji="1" lang="ja-JP" dirty="0"/>
            <a:t>新商品が定番化しない</a:t>
          </a:r>
          <a:endParaRPr lang="ja-JP" dirty="0"/>
        </a:p>
      </dgm:t>
    </dgm:pt>
    <dgm:pt modelId="{8D3ECAA3-8223-46C8-8CAF-8D89671F3BB1}" type="parTrans" cxnId="{94CAA797-F819-4480-A58C-5AD061D8E526}">
      <dgm:prSet/>
      <dgm:spPr/>
      <dgm:t>
        <a:bodyPr/>
        <a:lstStyle/>
        <a:p>
          <a:endParaRPr kumimoji="1" lang="ja-JP" altLang="en-US"/>
        </a:p>
      </dgm:t>
    </dgm:pt>
    <dgm:pt modelId="{840BAD52-765E-4DDB-B8A0-A38BB893F3B1}" type="sibTrans" cxnId="{94CAA797-F819-4480-A58C-5AD061D8E526}">
      <dgm:prSet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DB2B7EBB-5500-4AE7-A050-5DE3E6A7BC04}">
      <dgm:prSet/>
      <dgm:spPr/>
      <dgm:t>
        <a:bodyPr/>
        <a:lstStyle/>
        <a:p>
          <a:r>
            <a:rPr kumimoji="1" lang="ja-JP" dirty="0"/>
            <a:t>新商品発売後、売上は一時的に上昇するが、</a:t>
          </a:r>
          <a:br>
            <a:rPr kumimoji="1" lang="en-US" altLang="ja-JP" dirty="0"/>
          </a:br>
          <a:r>
            <a:rPr kumimoji="1" lang="ja-JP" dirty="0"/>
            <a:t>長期に維持されない</a:t>
          </a:r>
          <a:endParaRPr lang="ja-JP" dirty="0"/>
        </a:p>
      </dgm:t>
    </dgm:pt>
    <dgm:pt modelId="{FBD1BDD1-FF23-4D45-806E-EB97EA7B1F7D}" type="parTrans" cxnId="{AA557546-4AC8-47C7-AF0C-2491498A9128}">
      <dgm:prSet/>
      <dgm:spPr/>
      <dgm:t>
        <a:bodyPr/>
        <a:lstStyle/>
        <a:p>
          <a:endParaRPr kumimoji="1" lang="ja-JP" altLang="en-US"/>
        </a:p>
      </dgm:t>
    </dgm:pt>
    <dgm:pt modelId="{F7498385-4C48-4F9F-A34A-6C938AF78483}" type="sibTrans" cxnId="{AA557546-4AC8-47C7-AF0C-2491498A9128}">
      <dgm:prSet/>
      <dgm:spPr/>
      <dgm:t>
        <a:bodyPr/>
        <a:lstStyle/>
        <a:p>
          <a:endParaRPr kumimoji="1" lang="ja-JP" altLang="en-US"/>
        </a:p>
      </dgm:t>
    </dgm:pt>
    <dgm:pt modelId="{5600D15F-C1F5-420D-B997-17882072C642}">
      <dgm:prSet/>
      <dgm:spPr/>
      <dgm:t>
        <a:bodyPr/>
        <a:lstStyle/>
        <a:p>
          <a:r>
            <a:rPr kumimoji="1" lang="ja-JP"/>
            <a:t>リピート率が徐々に下降</a:t>
          </a:r>
          <a:endParaRPr lang="ja-JP"/>
        </a:p>
      </dgm:t>
    </dgm:pt>
    <dgm:pt modelId="{BC920988-89B9-48FF-B6DA-33E5B0F0D273}" type="parTrans" cxnId="{D3D29C21-9AF9-48F1-A9BE-EE179A01AD7B}">
      <dgm:prSet/>
      <dgm:spPr/>
      <dgm:t>
        <a:bodyPr/>
        <a:lstStyle/>
        <a:p>
          <a:endParaRPr kumimoji="1" lang="ja-JP" altLang="en-US"/>
        </a:p>
      </dgm:t>
    </dgm:pt>
    <dgm:pt modelId="{D92653BE-6440-442A-AA83-13A476AB351D}" type="sibTrans" cxnId="{D3D29C21-9AF9-48F1-A9BE-EE179A01AD7B}">
      <dgm:prSet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AF52E44E-287F-4637-8483-1D8C5B18514D}">
      <dgm:prSet/>
      <dgm:spPr/>
      <dgm:t>
        <a:bodyPr/>
        <a:lstStyle/>
        <a:p>
          <a:r>
            <a:rPr kumimoji="1" lang="en-US" dirty="0"/>
            <a:t>201</a:t>
          </a:r>
          <a:r>
            <a:rPr kumimoji="1" lang="en-US" altLang="ja-JP" dirty="0"/>
            <a:t>7</a:t>
          </a:r>
          <a:r>
            <a:rPr kumimoji="1" lang="ja-JP" dirty="0"/>
            <a:t>年度 リピート率</a:t>
          </a:r>
          <a:r>
            <a:rPr kumimoji="1" lang="en-US" dirty="0"/>
            <a:t>34%</a:t>
          </a:r>
          <a:endParaRPr lang="ja-JP" dirty="0"/>
        </a:p>
      </dgm:t>
    </dgm:pt>
    <dgm:pt modelId="{DBDC0806-B0B4-40E8-836E-635E361EE3FB}" type="parTrans" cxnId="{A5B29F2B-2D6F-49D2-8B1B-09712DFBA37C}">
      <dgm:prSet/>
      <dgm:spPr/>
      <dgm:t>
        <a:bodyPr/>
        <a:lstStyle/>
        <a:p>
          <a:endParaRPr kumimoji="1" lang="ja-JP" altLang="en-US"/>
        </a:p>
      </dgm:t>
    </dgm:pt>
    <dgm:pt modelId="{8852A4EC-122E-4D95-AD9B-FE3591FFB3B8}" type="sibTrans" cxnId="{A5B29F2B-2D6F-49D2-8B1B-09712DFBA37C}">
      <dgm:prSet/>
      <dgm:spPr/>
      <dgm:t>
        <a:bodyPr/>
        <a:lstStyle/>
        <a:p>
          <a:endParaRPr kumimoji="1" lang="ja-JP" altLang="en-US"/>
        </a:p>
      </dgm:t>
    </dgm:pt>
    <dgm:pt modelId="{5CF559DA-32E3-4554-B44C-01007EB5D217}">
      <dgm:prSet/>
      <dgm:spPr/>
      <dgm:t>
        <a:bodyPr/>
        <a:lstStyle/>
        <a:p>
          <a:r>
            <a:rPr kumimoji="1" lang="en-US" dirty="0"/>
            <a:t>201</a:t>
          </a:r>
          <a:r>
            <a:rPr kumimoji="1" lang="en-US" altLang="ja-JP" dirty="0"/>
            <a:t>8</a:t>
          </a:r>
          <a:r>
            <a:rPr kumimoji="1" lang="ja-JP" dirty="0"/>
            <a:t>年度 リピート率</a:t>
          </a:r>
          <a:r>
            <a:rPr kumimoji="1" lang="en-US" dirty="0"/>
            <a:t>31%</a:t>
          </a:r>
          <a:endParaRPr lang="ja-JP" dirty="0"/>
        </a:p>
      </dgm:t>
    </dgm:pt>
    <dgm:pt modelId="{A463BB6B-AD05-427C-B752-C86E2C91615A}" type="parTrans" cxnId="{5EB8819E-1849-448F-BE7E-F8BE9E4BBCFA}">
      <dgm:prSet/>
      <dgm:spPr/>
      <dgm:t>
        <a:bodyPr/>
        <a:lstStyle/>
        <a:p>
          <a:endParaRPr kumimoji="1" lang="ja-JP" altLang="en-US"/>
        </a:p>
      </dgm:t>
    </dgm:pt>
    <dgm:pt modelId="{88176A8C-BB3A-404E-8CA4-2F0455333FF7}" type="sibTrans" cxnId="{5EB8819E-1849-448F-BE7E-F8BE9E4BBCFA}">
      <dgm:prSet/>
      <dgm:spPr/>
      <dgm:t>
        <a:bodyPr/>
        <a:lstStyle/>
        <a:p>
          <a:endParaRPr kumimoji="1" lang="ja-JP" altLang="en-US"/>
        </a:p>
      </dgm:t>
    </dgm:pt>
    <dgm:pt modelId="{A2FEA803-73D7-41C5-81A0-8D283CC9702A}">
      <dgm:prSet/>
      <dgm:spPr/>
      <dgm:t>
        <a:bodyPr/>
        <a:lstStyle/>
        <a:p>
          <a:r>
            <a:rPr kumimoji="1" lang="ja-JP"/>
            <a:t>売上金額の伸び悩み</a:t>
          </a:r>
          <a:endParaRPr lang="ja-JP"/>
        </a:p>
      </dgm:t>
    </dgm:pt>
    <dgm:pt modelId="{50050998-D800-43CB-A0E0-8C6B27BF5319}" type="parTrans" cxnId="{41A5DFED-F81F-4CEE-8DF6-AD7722E34812}">
      <dgm:prSet/>
      <dgm:spPr/>
      <dgm:t>
        <a:bodyPr/>
        <a:lstStyle/>
        <a:p>
          <a:endParaRPr kumimoji="1" lang="ja-JP" altLang="en-US"/>
        </a:p>
      </dgm:t>
    </dgm:pt>
    <dgm:pt modelId="{537FDC45-7310-40C3-932C-5D8659AAB600}" type="sibTrans" cxnId="{41A5DFED-F81F-4CEE-8DF6-AD7722E34812}">
      <dgm:prSet/>
      <dgm:spPr/>
      <dgm:t>
        <a:bodyPr/>
        <a:lstStyle/>
        <a:p>
          <a:endParaRPr kumimoji="1" lang="ja-JP" altLang="en-US"/>
        </a:p>
      </dgm:t>
    </dgm:pt>
    <dgm:pt modelId="{53D72853-2F28-4F0B-ADD7-EA4AFA134CF7}">
      <dgm:prSet/>
      <dgm:spPr/>
      <dgm:t>
        <a:bodyPr/>
        <a:lstStyle/>
        <a:p>
          <a:r>
            <a:rPr kumimoji="1" lang="en-US" dirty="0"/>
            <a:t>201</a:t>
          </a:r>
          <a:r>
            <a:rPr kumimoji="1" lang="en-US" altLang="ja-JP" dirty="0"/>
            <a:t>7</a:t>
          </a:r>
          <a:r>
            <a:rPr kumimoji="1" lang="ja-JP" dirty="0"/>
            <a:t>年度 売上金額</a:t>
          </a:r>
          <a:r>
            <a:rPr kumimoji="1" lang="en-US" dirty="0"/>
            <a:t>135,600</a:t>
          </a:r>
          <a:r>
            <a:rPr kumimoji="1" lang="ja-JP" dirty="0"/>
            <a:t>千円、前年比</a:t>
          </a:r>
          <a:r>
            <a:rPr kumimoji="1" lang="en-US" dirty="0"/>
            <a:t>99%</a:t>
          </a:r>
          <a:endParaRPr lang="ja-JP" dirty="0"/>
        </a:p>
      </dgm:t>
    </dgm:pt>
    <dgm:pt modelId="{8DCD22B7-F202-4F93-96DF-6E0D4B6C16D7}" type="parTrans" cxnId="{02F3132E-A2F9-4DBC-9792-B58800BD9903}">
      <dgm:prSet/>
      <dgm:spPr/>
      <dgm:t>
        <a:bodyPr/>
        <a:lstStyle/>
        <a:p>
          <a:endParaRPr kumimoji="1" lang="ja-JP" altLang="en-US"/>
        </a:p>
      </dgm:t>
    </dgm:pt>
    <dgm:pt modelId="{76E48029-BAEE-428E-A1E3-C033DE8BB887}" type="sibTrans" cxnId="{02F3132E-A2F9-4DBC-9792-B58800BD9903}">
      <dgm:prSet/>
      <dgm:spPr/>
      <dgm:t>
        <a:bodyPr/>
        <a:lstStyle/>
        <a:p>
          <a:endParaRPr kumimoji="1" lang="ja-JP" altLang="en-US"/>
        </a:p>
      </dgm:t>
    </dgm:pt>
    <dgm:pt modelId="{38F1BDFC-0C37-4D53-9986-AC1BF030E9E3}">
      <dgm:prSet/>
      <dgm:spPr/>
      <dgm:t>
        <a:bodyPr/>
        <a:lstStyle/>
        <a:p>
          <a:r>
            <a:rPr kumimoji="1" lang="en-US" dirty="0"/>
            <a:t>201</a:t>
          </a:r>
          <a:r>
            <a:rPr kumimoji="1" lang="en-US" altLang="ja-JP" dirty="0"/>
            <a:t>8</a:t>
          </a:r>
          <a:r>
            <a:rPr kumimoji="1" lang="ja-JP" dirty="0"/>
            <a:t>年度 売上金額</a:t>
          </a:r>
          <a:r>
            <a:rPr kumimoji="1" lang="en-US" dirty="0"/>
            <a:t>132,500</a:t>
          </a:r>
          <a:r>
            <a:rPr kumimoji="1" lang="ja-JP" dirty="0"/>
            <a:t>千円、前年比</a:t>
          </a:r>
          <a:r>
            <a:rPr kumimoji="1" lang="en-US" dirty="0"/>
            <a:t>98%</a:t>
          </a:r>
          <a:endParaRPr lang="ja-JP" dirty="0"/>
        </a:p>
      </dgm:t>
    </dgm:pt>
    <dgm:pt modelId="{B0211794-C64B-4A3F-BAB6-38E46D34C167}" type="parTrans" cxnId="{7E7148ED-7EF8-4882-9ED5-CDCEF100FFAB}">
      <dgm:prSet/>
      <dgm:spPr/>
      <dgm:t>
        <a:bodyPr/>
        <a:lstStyle/>
        <a:p>
          <a:endParaRPr kumimoji="1" lang="ja-JP" altLang="en-US"/>
        </a:p>
      </dgm:t>
    </dgm:pt>
    <dgm:pt modelId="{5D7E69C9-F4E2-44E4-862B-F1593FFC50CD}" type="sibTrans" cxnId="{7E7148ED-7EF8-4882-9ED5-CDCEF100FFAB}">
      <dgm:prSet/>
      <dgm:spPr/>
      <dgm:t>
        <a:bodyPr/>
        <a:lstStyle/>
        <a:p>
          <a:endParaRPr kumimoji="1" lang="ja-JP" altLang="en-US"/>
        </a:p>
      </dgm:t>
    </dgm:pt>
    <dgm:pt modelId="{80F10CC7-A944-435B-BF03-1BEFBAB52EBE}" type="pres">
      <dgm:prSet presAssocID="{0935BCC4-3E1B-4499-B4D3-20E32D4E9A53}" presName="outerComposite" presStyleCnt="0">
        <dgm:presLayoutVars>
          <dgm:chMax val="5"/>
          <dgm:dir/>
          <dgm:resizeHandles val="exact"/>
        </dgm:presLayoutVars>
      </dgm:prSet>
      <dgm:spPr/>
    </dgm:pt>
    <dgm:pt modelId="{B8E6406C-3C33-44AB-B994-FA457AD45DD1}" type="pres">
      <dgm:prSet presAssocID="{0935BCC4-3E1B-4499-B4D3-20E32D4E9A53}" presName="dummyMaxCanvas" presStyleCnt="0">
        <dgm:presLayoutVars/>
      </dgm:prSet>
      <dgm:spPr/>
    </dgm:pt>
    <dgm:pt modelId="{FBAE1E91-AC5D-4CA9-B38F-6011E2A49148}" type="pres">
      <dgm:prSet presAssocID="{0935BCC4-3E1B-4499-B4D3-20E32D4E9A53}" presName="ThreeNodes_1" presStyleLbl="node1" presStyleIdx="0" presStyleCnt="3">
        <dgm:presLayoutVars>
          <dgm:bulletEnabled val="1"/>
        </dgm:presLayoutVars>
      </dgm:prSet>
      <dgm:spPr/>
    </dgm:pt>
    <dgm:pt modelId="{B72C9A7B-F192-4F87-A2D6-8402F1EFCB40}" type="pres">
      <dgm:prSet presAssocID="{0935BCC4-3E1B-4499-B4D3-20E32D4E9A53}" presName="ThreeNodes_2" presStyleLbl="node1" presStyleIdx="1" presStyleCnt="3">
        <dgm:presLayoutVars>
          <dgm:bulletEnabled val="1"/>
        </dgm:presLayoutVars>
      </dgm:prSet>
      <dgm:spPr/>
    </dgm:pt>
    <dgm:pt modelId="{35A9A0B5-5580-49B8-86A7-0D50E71740BB}" type="pres">
      <dgm:prSet presAssocID="{0935BCC4-3E1B-4499-B4D3-20E32D4E9A53}" presName="ThreeNodes_3" presStyleLbl="node1" presStyleIdx="2" presStyleCnt="3">
        <dgm:presLayoutVars>
          <dgm:bulletEnabled val="1"/>
        </dgm:presLayoutVars>
      </dgm:prSet>
      <dgm:spPr/>
    </dgm:pt>
    <dgm:pt modelId="{EDD860D6-AA04-46FD-810A-F716D4E61168}" type="pres">
      <dgm:prSet presAssocID="{0935BCC4-3E1B-4499-B4D3-20E32D4E9A53}" presName="ThreeConn_1-2" presStyleLbl="fgAccFollowNode1" presStyleIdx="0" presStyleCnt="2">
        <dgm:presLayoutVars>
          <dgm:bulletEnabled val="1"/>
        </dgm:presLayoutVars>
      </dgm:prSet>
      <dgm:spPr/>
    </dgm:pt>
    <dgm:pt modelId="{7F62A2E2-62EE-42BA-9801-E91149F5E383}" type="pres">
      <dgm:prSet presAssocID="{0935BCC4-3E1B-4499-B4D3-20E32D4E9A53}" presName="ThreeConn_2-3" presStyleLbl="fgAccFollowNode1" presStyleIdx="1" presStyleCnt="2">
        <dgm:presLayoutVars>
          <dgm:bulletEnabled val="1"/>
        </dgm:presLayoutVars>
      </dgm:prSet>
      <dgm:spPr/>
    </dgm:pt>
    <dgm:pt modelId="{F6F83B0C-FB59-496B-8003-E2FB9B0B4D47}" type="pres">
      <dgm:prSet presAssocID="{0935BCC4-3E1B-4499-B4D3-20E32D4E9A53}" presName="ThreeNodes_1_text" presStyleLbl="node1" presStyleIdx="2" presStyleCnt="3">
        <dgm:presLayoutVars>
          <dgm:bulletEnabled val="1"/>
        </dgm:presLayoutVars>
      </dgm:prSet>
      <dgm:spPr/>
    </dgm:pt>
    <dgm:pt modelId="{49EE428A-A411-48A2-944D-1F314FA4930F}" type="pres">
      <dgm:prSet presAssocID="{0935BCC4-3E1B-4499-B4D3-20E32D4E9A53}" presName="ThreeNodes_2_text" presStyleLbl="node1" presStyleIdx="2" presStyleCnt="3">
        <dgm:presLayoutVars>
          <dgm:bulletEnabled val="1"/>
        </dgm:presLayoutVars>
      </dgm:prSet>
      <dgm:spPr/>
    </dgm:pt>
    <dgm:pt modelId="{9CFF8F65-56AA-4273-A3BA-2725822096E5}" type="pres">
      <dgm:prSet presAssocID="{0935BCC4-3E1B-4499-B4D3-20E32D4E9A53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CA0FEF08-B72E-429E-8832-53092CCDBA84}" type="presOf" srcId="{5CF559DA-32E3-4554-B44C-01007EB5D217}" destId="{49EE428A-A411-48A2-944D-1F314FA4930F}" srcOrd="1" destOrd="2" presId="urn:microsoft.com/office/officeart/2005/8/layout/vProcess5"/>
    <dgm:cxn modelId="{502C7E15-ACF5-44AE-B71B-99C65F5429B9}" type="presOf" srcId="{AF52E44E-287F-4637-8483-1D8C5B18514D}" destId="{B72C9A7B-F192-4F87-A2D6-8402F1EFCB40}" srcOrd="0" destOrd="1" presId="urn:microsoft.com/office/officeart/2005/8/layout/vProcess5"/>
    <dgm:cxn modelId="{D3D29C21-9AF9-48F1-A9BE-EE179A01AD7B}" srcId="{0935BCC4-3E1B-4499-B4D3-20E32D4E9A53}" destId="{5600D15F-C1F5-420D-B997-17882072C642}" srcOrd="1" destOrd="0" parTransId="{BC920988-89B9-48FF-B6DA-33E5B0F0D273}" sibTransId="{D92653BE-6440-442A-AA83-13A476AB351D}"/>
    <dgm:cxn modelId="{6F2EA727-8B83-435C-BF0F-CCE3649F2A86}" type="presOf" srcId="{A2FEA803-73D7-41C5-81A0-8D283CC9702A}" destId="{9CFF8F65-56AA-4273-A3BA-2725822096E5}" srcOrd="1" destOrd="0" presId="urn:microsoft.com/office/officeart/2005/8/layout/vProcess5"/>
    <dgm:cxn modelId="{A5B29F2B-2D6F-49D2-8B1B-09712DFBA37C}" srcId="{5600D15F-C1F5-420D-B997-17882072C642}" destId="{AF52E44E-287F-4637-8483-1D8C5B18514D}" srcOrd="0" destOrd="0" parTransId="{DBDC0806-B0B4-40E8-836E-635E361EE3FB}" sibTransId="{8852A4EC-122E-4D95-AD9B-FE3591FFB3B8}"/>
    <dgm:cxn modelId="{02F3132E-A2F9-4DBC-9792-B58800BD9903}" srcId="{A2FEA803-73D7-41C5-81A0-8D283CC9702A}" destId="{53D72853-2F28-4F0B-ADD7-EA4AFA134CF7}" srcOrd="0" destOrd="0" parTransId="{8DCD22B7-F202-4F93-96DF-6E0D4B6C16D7}" sibTransId="{76E48029-BAEE-428E-A1E3-C033DE8BB887}"/>
    <dgm:cxn modelId="{4817035E-B185-4D09-82B6-71B239CD182F}" type="presOf" srcId="{53D72853-2F28-4F0B-ADD7-EA4AFA134CF7}" destId="{9CFF8F65-56AA-4273-A3BA-2725822096E5}" srcOrd="1" destOrd="1" presId="urn:microsoft.com/office/officeart/2005/8/layout/vProcess5"/>
    <dgm:cxn modelId="{E95D0363-371B-4704-9AFE-AAAC4E8A2553}" type="presOf" srcId="{5600D15F-C1F5-420D-B997-17882072C642}" destId="{B72C9A7B-F192-4F87-A2D6-8402F1EFCB40}" srcOrd="0" destOrd="0" presId="urn:microsoft.com/office/officeart/2005/8/layout/vProcess5"/>
    <dgm:cxn modelId="{F1AF3845-7081-40DF-8BCC-AB67BCBB4B52}" type="presOf" srcId="{38F1BDFC-0C37-4D53-9986-AC1BF030E9E3}" destId="{35A9A0B5-5580-49B8-86A7-0D50E71740BB}" srcOrd="0" destOrd="2" presId="urn:microsoft.com/office/officeart/2005/8/layout/vProcess5"/>
    <dgm:cxn modelId="{9C752C66-384C-4D3E-A95E-B2C5579AA9E4}" type="presOf" srcId="{5146DB13-5865-4F0A-AC3B-1379DEBC7C94}" destId="{F6F83B0C-FB59-496B-8003-E2FB9B0B4D47}" srcOrd="1" destOrd="0" presId="urn:microsoft.com/office/officeart/2005/8/layout/vProcess5"/>
    <dgm:cxn modelId="{AA557546-4AC8-47C7-AF0C-2491498A9128}" srcId="{5146DB13-5865-4F0A-AC3B-1379DEBC7C94}" destId="{DB2B7EBB-5500-4AE7-A050-5DE3E6A7BC04}" srcOrd="0" destOrd="0" parTransId="{FBD1BDD1-FF23-4D45-806E-EB97EA7B1F7D}" sibTransId="{F7498385-4C48-4F9F-A34A-6C938AF78483}"/>
    <dgm:cxn modelId="{8A89BE4C-90F5-4E73-B0D2-78E62E4C9EB4}" type="presOf" srcId="{38F1BDFC-0C37-4D53-9986-AC1BF030E9E3}" destId="{9CFF8F65-56AA-4273-A3BA-2725822096E5}" srcOrd="1" destOrd="2" presId="urn:microsoft.com/office/officeart/2005/8/layout/vProcess5"/>
    <dgm:cxn modelId="{9D27B655-A9B3-4A97-BCA1-1652CD578AD2}" type="presOf" srcId="{5600D15F-C1F5-420D-B997-17882072C642}" destId="{49EE428A-A411-48A2-944D-1F314FA4930F}" srcOrd="1" destOrd="0" presId="urn:microsoft.com/office/officeart/2005/8/layout/vProcess5"/>
    <dgm:cxn modelId="{73298976-6890-424A-816A-6E4245283122}" type="presOf" srcId="{DB2B7EBB-5500-4AE7-A050-5DE3E6A7BC04}" destId="{FBAE1E91-AC5D-4CA9-B38F-6011E2A49148}" srcOrd="0" destOrd="1" presId="urn:microsoft.com/office/officeart/2005/8/layout/vProcess5"/>
    <dgm:cxn modelId="{119CB177-B0F8-4406-90A3-86478B12AE85}" type="presOf" srcId="{53D72853-2F28-4F0B-ADD7-EA4AFA134CF7}" destId="{35A9A0B5-5580-49B8-86A7-0D50E71740BB}" srcOrd="0" destOrd="1" presId="urn:microsoft.com/office/officeart/2005/8/layout/vProcess5"/>
    <dgm:cxn modelId="{92656B81-9507-4186-BFFD-ABFBEED06D9A}" type="presOf" srcId="{A2FEA803-73D7-41C5-81A0-8D283CC9702A}" destId="{35A9A0B5-5580-49B8-86A7-0D50E71740BB}" srcOrd="0" destOrd="0" presId="urn:microsoft.com/office/officeart/2005/8/layout/vProcess5"/>
    <dgm:cxn modelId="{94CAA797-F819-4480-A58C-5AD061D8E526}" srcId="{0935BCC4-3E1B-4499-B4D3-20E32D4E9A53}" destId="{5146DB13-5865-4F0A-AC3B-1379DEBC7C94}" srcOrd="0" destOrd="0" parTransId="{8D3ECAA3-8223-46C8-8CAF-8D89671F3BB1}" sibTransId="{840BAD52-765E-4DDB-B8A0-A38BB893F3B1}"/>
    <dgm:cxn modelId="{5EB8819E-1849-448F-BE7E-F8BE9E4BBCFA}" srcId="{5600D15F-C1F5-420D-B997-17882072C642}" destId="{5CF559DA-32E3-4554-B44C-01007EB5D217}" srcOrd="1" destOrd="0" parTransId="{A463BB6B-AD05-427C-B752-C86E2C91615A}" sibTransId="{88176A8C-BB3A-404E-8CA4-2F0455333FF7}"/>
    <dgm:cxn modelId="{DCB3AEA1-8437-4490-AE71-4DD96D3829F3}" type="presOf" srcId="{D92653BE-6440-442A-AA83-13A476AB351D}" destId="{7F62A2E2-62EE-42BA-9801-E91149F5E383}" srcOrd="0" destOrd="0" presId="urn:microsoft.com/office/officeart/2005/8/layout/vProcess5"/>
    <dgm:cxn modelId="{2FD089A4-81DC-45B1-9591-D8160E8BB463}" type="presOf" srcId="{5146DB13-5865-4F0A-AC3B-1379DEBC7C94}" destId="{FBAE1E91-AC5D-4CA9-B38F-6011E2A49148}" srcOrd="0" destOrd="0" presId="urn:microsoft.com/office/officeart/2005/8/layout/vProcess5"/>
    <dgm:cxn modelId="{9CB39DB4-8E2F-4BDC-8166-CE1FB215B989}" type="presOf" srcId="{0935BCC4-3E1B-4499-B4D3-20E32D4E9A53}" destId="{80F10CC7-A944-435B-BF03-1BEFBAB52EBE}" srcOrd="0" destOrd="0" presId="urn:microsoft.com/office/officeart/2005/8/layout/vProcess5"/>
    <dgm:cxn modelId="{66446ED5-7E50-457D-8B5A-D365818E391B}" type="presOf" srcId="{AF52E44E-287F-4637-8483-1D8C5B18514D}" destId="{49EE428A-A411-48A2-944D-1F314FA4930F}" srcOrd="1" destOrd="1" presId="urn:microsoft.com/office/officeart/2005/8/layout/vProcess5"/>
    <dgm:cxn modelId="{AF80B7E4-5EF9-4516-A152-F4D8FB79A9F2}" type="presOf" srcId="{840BAD52-765E-4DDB-B8A0-A38BB893F3B1}" destId="{EDD860D6-AA04-46FD-810A-F716D4E61168}" srcOrd="0" destOrd="0" presId="urn:microsoft.com/office/officeart/2005/8/layout/vProcess5"/>
    <dgm:cxn modelId="{7E7148ED-7EF8-4882-9ED5-CDCEF100FFAB}" srcId="{A2FEA803-73D7-41C5-81A0-8D283CC9702A}" destId="{38F1BDFC-0C37-4D53-9986-AC1BF030E9E3}" srcOrd="1" destOrd="0" parTransId="{B0211794-C64B-4A3F-BAB6-38E46D34C167}" sibTransId="{5D7E69C9-F4E2-44E4-862B-F1593FFC50CD}"/>
    <dgm:cxn modelId="{41A5DFED-F81F-4CEE-8DF6-AD7722E34812}" srcId="{0935BCC4-3E1B-4499-B4D3-20E32D4E9A53}" destId="{A2FEA803-73D7-41C5-81A0-8D283CC9702A}" srcOrd="2" destOrd="0" parTransId="{50050998-D800-43CB-A0E0-8C6B27BF5319}" sibTransId="{537FDC45-7310-40C3-932C-5D8659AAB600}"/>
    <dgm:cxn modelId="{05D528F8-E5B9-4404-8725-E9FD5B455844}" type="presOf" srcId="{5CF559DA-32E3-4554-B44C-01007EB5D217}" destId="{B72C9A7B-F192-4F87-A2D6-8402F1EFCB40}" srcOrd="0" destOrd="2" presId="urn:microsoft.com/office/officeart/2005/8/layout/vProcess5"/>
    <dgm:cxn modelId="{B1C370FB-2D66-4CB6-A1AA-488F64753357}" type="presOf" srcId="{DB2B7EBB-5500-4AE7-A050-5DE3E6A7BC04}" destId="{F6F83B0C-FB59-496B-8003-E2FB9B0B4D47}" srcOrd="1" destOrd="1" presId="urn:microsoft.com/office/officeart/2005/8/layout/vProcess5"/>
    <dgm:cxn modelId="{C553AA6B-B26C-4CFA-B66F-85FF00564635}" type="presParOf" srcId="{80F10CC7-A944-435B-BF03-1BEFBAB52EBE}" destId="{B8E6406C-3C33-44AB-B994-FA457AD45DD1}" srcOrd="0" destOrd="0" presId="urn:microsoft.com/office/officeart/2005/8/layout/vProcess5"/>
    <dgm:cxn modelId="{2B9512D1-548A-450D-8FBE-D8FDCF3F2A2C}" type="presParOf" srcId="{80F10CC7-A944-435B-BF03-1BEFBAB52EBE}" destId="{FBAE1E91-AC5D-4CA9-B38F-6011E2A49148}" srcOrd="1" destOrd="0" presId="urn:microsoft.com/office/officeart/2005/8/layout/vProcess5"/>
    <dgm:cxn modelId="{3A3C7C28-750B-4871-B6D3-D6A8AD30508A}" type="presParOf" srcId="{80F10CC7-A944-435B-BF03-1BEFBAB52EBE}" destId="{B72C9A7B-F192-4F87-A2D6-8402F1EFCB40}" srcOrd="2" destOrd="0" presId="urn:microsoft.com/office/officeart/2005/8/layout/vProcess5"/>
    <dgm:cxn modelId="{EAD9C9FF-F7D7-4BF4-BE6B-ED7267EEA0FC}" type="presParOf" srcId="{80F10CC7-A944-435B-BF03-1BEFBAB52EBE}" destId="{35A9A0B5-5580-49B8-86A7-0D50E71740BB}" srcOrd="3" destOrd="0" presId="urn:microsoft.com/office/officeart/2005/8/layout/vProcess5"/>
    <dgm:cxn modelId="{4367B9AD-27BC-4542-9026-D3FA96318272}" type="presParOf" srcId="{80F10CC7-A944-435B-BF03-1BEFBAB52EBE}" destId="{EDD860D6-AA04-46FD-810A-F716D4E61168}" srcOrd="4" destOrd="0" presId="urn:microsoft.com/office/officeart/2005/8/layout/vProcess5"/>
    <dgm:cxn modelId="{3D1362E7-500A-4C86-B7F2-24ABCBB52B8F}" type="presParOf" srcId="{80F10CC7-A944-435B-BF03-1BEFBAB52EBE}" destId="{7F62A2E2-62EE-42BA-9801-E91149F5E383}" srcOrd="5" destOrd="0" presId="urn:microsoft.com/office/officeart/2005/8/layout/vProcess5"/>
    <dgm:cxn modelId="{B18BE81D-EB98-477C-BBE9-3825C574105A}" type="presParOf" srcId="{80F10CC7-A944-435B-BF03-1BEFBAB52EBE}" destId="{F6F83B0C-FB59-496B-8003-E2FB9B0B4D47}" srcOrd="6" destOrd="0" presId="urn:microsoft.com/office/officeart/2005/8/layout/vProcess5"/>
    <dgm:cxn modelId="{7E7D5D6C-DC4B-4B33-BDA3-33214F9C1539}" type="presParOf" srcId="{80F10CC7-A944-435B-BF03-1BEFBAB52EBE}" destId="{49EE428A-A411-48A2-944D-1F314FA4930F}" srcOrd="7" destOrd="0" presId="urn:microsoft.com/office/officeart/2005/8/layout/vProcess5"/>
    <dgm:cxn modelId="{15A1C991-ED91-4DFD-A8DF-BF084F665179}" type="presParOf" srcId="{80F10CC7-A944-435B-BF03-1BEFBAB52EBE}" destId="{9CFF8F65-56AA-4273-A3BA-2725822096E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553D85-2DAD-448A-96B5-6416632BE366}" type="doc">
      <dgm:prSet loTypeId="urn:microsoft.com/office/officeart/2005/8/layout/radial6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5304EF-5E1F-40E7-B3F5-65B04F32AEA5}">
      <dgm:prSet phldrT="[テキスト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sz="2200" dirty="0"/>
            <a:t>既存顧客の中心層</a:t>
          </a:r>
        </a:p>
      </dgm:t>
    </dgm:pt>
    <dgm:pt modelId="{91C9CF0A-9734-4921-A9A3-C607B75CBC37}" type="par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2CBE9A77-9261-44BF-B5E8-2FF97EDCC276}" type="sibTrans" cxnId="{DA4F3B42-997B-4FBB-9AF8-658BFD0D7BA9}">
      <dgm:prSet/>
      <dgm:spPr/>
      <dgm:t>
        <a:bodyPr/>
        <a:lstStyle/>
        <a:p>
          <a:endParaRPr kumimoji="1" lang="ja-JP" altLang="en-US"/>
        </a:p>
      </dgm:t>
    </dgm:pt>
    <dgm:pt modelId="{33F72A66-6196-4229-A6EA-844F1B57219C}">
      <dgm:prSet phldrT="[テキスト]"/>
      <dgm:spPr/>
      <dgm:t>
        <a:bodyPr/>
        <a:lstStyle/>
        <a:p>
          <a:r>
            <a:rPr kumimoji="1" lang="en-US" altLang="ja-JP" dirty="0"/>
            <a:t>20</a:t>
          </a:r>
          <a:r>
            <a:rPr kumimoji="1" lang="ja-JP" altLang="en-US" dirty="0"/>
            <a:t>～</a:t>
          </a:r>
          <a:r>
            <a:rPr kumimoji="1" lang="en-US" altLang="ja-JP" dirty="0"/>
            <a:t>40</a:t>
          </a:r>
          <a:r>
            <a:rPr kumimoji="1" lang="ja-JP" altLang="en-US" dirty="0"/>
            <a:t>歳代</a:t>
          </a:r>
        </a:p>
      </dgm:t>
    </dgm:pt>
    <dgm:pt modelId="{BC9AD5FE-674A-4E64-ABF0-B97D6A2AEAD4}" type="par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6C785A9-9500-4F4A-8B4F-4B49F93D1D9E}" type="sibTrans" cxnId="{419B8990-F425-437B-AEF9-524651F064C3}">
      <dgm:prSet/>
      <dgm:spPr/>
      <dgm:t>
        <a:bodyPr/>
        <a:lstStyle/>
        <a:p>
          <a:endParaRPr kumimoji="1" lang="ja-JP" altLang="en-US"/>
        </a:p>
      </dgm:t>
    </dgm:pt>
    <dgm:pt modelId="{DA0B31A7-E078-4B65-8546-5BB2C123C183}">
      <dgm:prSet phldrT="[テキスト]"/>
      <dgm:spPr/>
      <dgm:t>
        <a:bodyPr/>
        <a:lstStyle/>
        <a:p>
          <a:r>
            <a:rPr kumimoji="1" lang="ja-JP" altLang="en-US" dirty="0"/>
            <a:t>女性</a:t>
          </a:r>
        </a:p>
      </dgm:t>
    </dgm:pt>
    <dgm:pt modelId="{A8F79D55-C368-48C3-8DB1-71D818313B9E}" type="par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D559F644-2E34-4824-BB8F-CF9755A5427F}" type="sibTrans" cxnId="{B7E4DF18-6164-4E0C-9412-BEAC31A72C50}">
      <dgm:prSet/>
      <dgm:spPr/>
      <dgm:t>
        <a:bodyPr/>
        <a:lstStyle/>
        <a:p>
          <a:endParaRPr kumimoji="1" lang="ja-JP" altLang="en-US"/>
        </a:p>
      </dgm:t>
    </dgm:pt>
    <dgm:pt modelId="{3200753C-CBAD-4B0C-82A3-1792858457F6}">
      <dgm:prSet phldrT="[テキスト]"/>
      <dgm:spPr/>
      <dgm:t>
        <a:bodyPr/>
        <a:lstStyle/>
        <a:p>
          <a:r>
            <a:rPr kumimoji="1" lang="ja-JP" altLang="en-US" dirty="0"/>
            <a:t>会社員</a:t>
          </a:r>
        </a:p>
      </dgm:t>
    </dgm:pt>
    <dgm:pt modelId="{8691C835-4813-448E-9CCB-4FEDECC8E7C1}" type="par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10177BD8-C3F2-453A-89D0-D880825EC75A}" type="sibTrans" cxnId="{0DFE9F34-546F-4DBE-BAE5-DCA44D36D02B}">
      <dgm:prSet/>
      <dgm:spPr/>
      <dgm:t>
        <a:bodyPr/>
        <a:lstStyle/>
        <a:p>
          <a:endParaRPr kumimoji="1" lang="ja-JP" altLang="en-US"/>
        </a:p>
      </dgm:t>
    </dgm:pt>
    <dgm:pt modelId="{927678CD-8270-46AA-ACFE-E34142FC7798}" type="pres">
      <dgm:prSet presAssocID="{4B553D85-2DAD-448A-96B5-6416632BE36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A878AB3-0A5D-4DD7-9FF1-91902384D605}" type="pres">
      <dgm:prSet presAssocID="{EF5304EF-5E1F-40E7-B3F5-65B04F32AEA5}" presName="centerShape" presStyleLbl="node0" presStyleIdx="0" presStyleCnt="1"/>
      <dgm:spPr/>
    </dgm:pt>
    <dgm:pt modelId="{B9F57FC4-93EE-4ECE-A2D1-A0FBAB705CFA}" type="pres">
      <dgm:prSet presAssocID="{33F72A66-6196-4229-A6EA-844F1B57219C}" presName="node" presStyleLbl="node1" presStyleIdx="0" presStyleCnt="3">
        <dgm:presLayoutVars>
          <dgm:bulletEnabled val="1"/>
        </dgm:presLayoutVars>
      </dgm:prSet>
      <dgm:spPr/>
    </dgm:pt>
    <dgm:pt modelId="{5DF16530-52A6-4321-B45F-97C377980A02}" type="pres">
      <dgm:prSet presAssocID="{33F72A66-6196-4229-A6EA-844F1B57219C}" presName="dummy" presStyleCnt="0"/>
      <dgm:spPr/>
    </dgm:pt>
    <dgm:pt modelId="{398E18E6-7513-45E9-895B-43491ED3FABB}" type="pres">
      <dgm:prSet presAssocID="{D6C785A9-9500-4F4A-8B4F-4B49F93D1D9E}" presName="sibTrans" presStyleLbl="sibTrans2D1" presStyleIdx="0" presStyleCnt="3"/>
      <dgm:spPr/>
    </dgm:pt>
    <dgm:pt modelId="{9781C9BF-8ACA-44AE-B068-1FA2BA8771DD}" type="pres">
      <dgm:prSet presAssocID="{DA0B31A7-E078-4B65-8546-5BB2C123C183}" presName="node" presStyleLbl="node1" presStyleIdx="1" presStyleCnt="3">
        <dgm:presLayoutVars>
          <dgm:bulletEnabled val="1"/>
        </dgm:presLayoutVars>
      </dgm:prSet>
      <dgm:spPr/>
    </dgm:pt>
    <dgm:pt modelId="{5574B30F-9A6A-4997-B798-A976B49BCA43}" type="pres">
      <dgm:prSet presAssocID="{DA0B31A7-E078-4B65-8546-5BB2C123C183}" presName="dummy" presStyleCnt="0"/>
      <dgm:spPr/>
    </dgm:pt>
    <dgm:pt modelId="{B2D01980-6856-43CD-BA31-8B64AEFB8EBC}" type="pres">
      <dgm:prSet presAssocID="{D559F644-2E34-4824-BB8F-CF9755A5427F}" presName="sibTrans" presStyleLbl="sibTrans2D1" presStyleIdx="1" presStyleCnt="3"/>
      <dgm:spPr/>
    </dgm:pt>
    <dgm:pt modelId="{D3E21C97-1909-4528-A99D-7FD09790BF9D}" type="pres">
      <dgm:prSet presAssocID="{3200753C-CBAD-4B0C-82A3-1792858457F6}" presName="node" presStyleLbl="node1" presStyleIdx="2" presStyleCnt="3">
        <dgm:presLayoutVars>
          <dgm:bulletEnabled val="1"/>
        </dgm:presLayoutVars>
      </dgm:prSet>
      <dgm:spPr/>
    </dgm:pt>
    <dgm:pt modelId="{D971CA50-FED9-464D-BADB-717BD33F02B8}" type="pres">
      <dgm:prSet presAssocID="{3200753C-CBAD-4B0C-82A3-1792858457F6}" presName="dummy" presStyleCnt="0"/>
      <dgm:spPr/>
    </dgm:pt>
    <dgm:pt modelId="{20153D48-DE90-497D-89E4-40D8A39F317C}" type="pres">
      <dgm:prSet presAssocID="{10177BD8-C3F2-453A-89D0-D880825EC75A}" presName="sibTrans" presStyleLbl="sibTrans2D1" presStyleIdx="2" presStyleCnt="3"/>
      <dgm:spPr/>
    </dgm:pt>
  </dgm:ptLst>
  <dgm:cxnLst>
    <dgm:cxn modelId="{B7E4DF18-6164-4E0C-9412-BEAC31A72C50}" srcId="{EF5304EF-5E1F-40E7-B3F5-65B04F32AEA5}" destId="{DA0B31A7-E078-4B65-8546-5BB2C123C183}" srcOrd="1" destOrd="0" parTransId="{A8F79D55-C368-48C3-8DB1-71D818313B9E}" sibTransId="{D559F644-2E34-4824-BB8F-CF9755A5427F}"/>
    <dgm:cxn modelId="{0DFE9F34-546F-4DBE-BAE5-DCA44D36D02B}" srcId="{EF5304EF-5E1F-40E7-B3F5-65B04F32AEA5}" destId="{3200753C-CBAD-4B0C-82A3-1792858457F6}" srcOrd="2" destOrd="0" parTransId="{8691C835-4813-448E-9CCB-4FEDECC8E7C1}" sibTransId="{10177BD8-C3F2-453A-89D0-D880825EC75A}"/>
    <dgm:cxn modelId="{34AE233B-4433-4C6B-A8A8-052648E86CA6}" type="presOf" srcId="{D559F644-2E34-4824-BB8F-CF9755A5427F}" destId="{B2D01980-6856-43CD-BA31-8B64AEFB8EBC}" srcOrd="0" destOrd="0" presId="urn:microsoft.com/office/officeart/2005/8/layout/radial6"/>
    <dgm:cxn modelId="{DA4F3B42-997B-4FBB-9AF8-658BFD0D7BA9}" srcId="{4B553D85-2DAD-448A-96B5-6416632BE366}" destId="{EF5304EF-5E1F-40E7-B3F5-65B04F32AEA5}" srcOrd="0" destOrd="0" parTransId="{91C9CF0A-9734-4921-A9A3-C607B75CBC37}" sibTransId="{2CBE9A77-9261-44BF-B5E8-2FF97EDCC276}"/>
    <dgm:cxn modelId="{80E62466-86E3-416B-ADE8-DA2FDFF58467}" type="presOf" srcId="{10177BD8-C3F2-453A-89D0-D880825EC75A}" destId="{20153D48-DE90-497D-89E4-40D8A39F317C}" srcOrd="0" destOrd="0" presId="urn:microsoft.com/office/officeart/2005/8/layout/radial6"/>
    <dgm:cxn modelId="{4148DF4C-F644-4B6C-B354-C7A96A6FD107}" type="presOf" srcId="{33F72A66-6196-4229-A6EA-844F1B57219C}" destId="{B9F57FC4-93EE-4ECE-A2D1-A0FBAB705CFA}" srcOrd="0" destOrd="0" presId="urn:microsoft.com/office/officeart/2005/8/layout/radial6"/>
    <dgm:cxn modelId="{E6C86974-5313-4762-9DD3-41CD09F9EEDC}" type="presOf" srcId="{3200753C-CBAD-4B0C-82A3-1792858457F6}" destId="{D3E21C97-1909-4528-A99D-7FD09790BF9D}" srcOrd="0" destOrd="0" presId="urn:microsoft.com/office/officeart/2005/8/layout/radial6"/>
    <dgm:cxn modelId="{419B8990-F425-437B-AEF9-524651F064C3}" srcId="{EF5304EF-5E1F-40E7-B3F5-65B04F32AEA5}" destId="{33F72A66-6196-4229-A6EA-844F1B57219C}" srcOrd="0" destOrd="0" parTransId="{BC9AD5FE-674A-4E64-ABF0-B97D6A2AEAD4}" sibTransId="{D6C785A9-9500-4F4A-8B4F-4B49F93D1D9E}"/>
    <dgm:cxn modelId="{2B39519F-785B-4E62-8A25-7714DB722CE3}" type="presOf" srcId="{4B553D85-2DAD-448A-96B5-6416632BE366}" destId="{927678CD-8270-46AA-ACFE-E34142FC7798}" srcOrd="0" destOrd="0" presId="urn:microsoft.com/office/officeart/2005/8/layout/radial6"/>
    <dgm:cxn modelId="{833D9F9F-6A00-4F15-96F0-E1C802F866EA}" type="presOf" srcId="{EF5304EF-5E1F-40E7-B3F5-65B04F32AEA5}" destId="{8A878AB3-0A5D-4DD7-9FF1-91902384D605}" srcOrd="0" destOrd="0" presId="urn:microsoft.com/office/officeart/2005/8/layout/radial6"/>
    <dgm:cxn modelId="{0AD5D5AC-B055-4FB8-80C2-BA8299259DA4}" type="presOf" srcId="{DA0B31A7-E078-4B65-8546-5BB2C123C183}" destId="{9781C9BF-8ACA-44AE-B068-1FA2BA8771DD}" srcOrd="0" destOrd="0" presId="urn:microsoft.com/office/officeart/2005/8/layout/radial6"/>
    <dgm:cxn modelId="{DEFC89D2-D341-472D-AF1E-EBBAE1D4845C}" type="presOf" srcId="{D6C785A9-9500-4F4A-8B4F-4B49F93D1D9E}" destId="{398E18E6-7513-45E9-895B-43491ED3FABB}" srcOrd="0" destOrd="0" presId="urn:microsoft.com/office/officeart/2005/8/layout/radial6"/>
    <dgm:cxn modelId="{07AAA298-4574-465A-9DFF-A9D8B1F02E9B}" type="presParOf" srcId="{927678CD-8270-46AA-ACFE-E34142FC7798}" destId="{8A878AB3-0A5D-4DD7-9FF1-91902384D605}" srcOrd="0" destOrd="0" presId="urn:microsoft.com/office/officeart/2005/8/layout/radial6"/>
    <dgm:cxn modelId="{BF32EBAC-732B-4202-9F3E-2CA8C323A3E7}" type="presParOf" srcId="{927678CD-8270-46AA-ACFE-E34142FC7798}" destId="{B9F57FC4-93EE-4ECE-A2D1-A0FBAB705CFA}" srcOrd="1" destOrd="0" presId="urn:microsoft.com/office/officeart/2005/8/layout/radial6"/>
    <dgm:cxn modelId="{593F8043-A8FD-47F9-AF3D-2148217089ED}" type="presParOf" srcId="{927678CD-8270-46AA-ACFE-E34142FC7798}" destId="{5DF16530-52A6-4321-B45F-97C377980A02}" srcOrd="2" destOrd="0" presId="urn:microsoft.com/office/officeart/2005/8/layout/radial6"/>
    <dgm:cxn modelId="{9605766C-ED48-4AD2-8C80-46DC30AAEF26}" type="presParOf" srcId="{927678CD-8270-46AA-ACFE-E34142FC7798}" destId="{398E18E6-7513-45E9-895B-43491ED3FABB}" srcOrd="3" destOrd="0" presId="urn:microsoft.com/office/officeart/2005/8/layout/radial6"/>
    <dgm:cxn modelId="{0A57F7B9-907B-40F4-BA76-97F6DA2855C5}" type="presParOf" srcId="{927678CD-8270-46AA-ACFE-E34142FC7798}" destId="{9781C9BF-8ACA-44AE-B068-1FA2BA8771DD}" srcOrd="4" destOrd="0" presId="urn:microsoft.com/office/officeart/2005/8/layout/radial6"/>
    <dgm:cxn modelId="{0BA0801B-4E17-4AB5-A26E-1DBB76DF6F68}" type="presParOf" srcId="{927678CD-8270-46AA-ACFE-E34142FC7798}" destId="{5574B30F-9A6A-4997-B798-A976B49BCA43}" srcOrd="5" destOrd="0" presId="urn:microsoft.com/office/officeart/2005/8/layout/radial6"/>
    <dgm:cxn modelId="{D7BF43B5-F224-4CBF-8E41-5065DC52758F}" type="presParOf" srcId="{927678CD-8270-46AA-ACFE-E34142FC7798}" destId="{B2D01980-6856-43CD-BA31-8B64AEFB8EBC}" srcOrd="6" destOrd="0" presId="urn:microsoft.com/office/officeart/2005/8/layout/radial6"/>
    <dgm:cxn modelId="{150F57C8-2122-4379-BAE6-65B3F370D871}" type="presParOf" srcId="{927678CD-8270-46AA-ACFE-E34142FC7798}" destId="{D3E21C97-1909-4528-A99D-7FD09790BF9D}" srcOrd="7" destOrd="0" presId="urn:microsoft.com/office/officeart/2005/8/layout/radial6"/>
    <dgm:cxn modelId="{CB3D8C20-2AD2-4823-803E-D424647060A0}" type="presParOf" srcId="{927678CD-8270-46AA-ACFE-E34142FC7798}" destId="{D971CA50-FED9-464D-BADB-717BD33F02B8}" srcOrd="8" destOrd="0" presId="urn:microsoft.com/office/officeart/2005/8/layout/radial6"/>
    <dgm:cxn modelId="{064FC69A-C78A-44F4-8829-5461E758F2A2}" type="presParOf" srcId="{927678CD-8270-46AA-ACFE-E34142FC7798}" destId="{20153D48-DE90-497D-89E4-40D8A39F317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A3B4A1-EFBB-4403-A80C-AE4E498157C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CC4A580-43CF-4116-8DB5-0C90D425C6E9}">
      <dgm:prSet phldrT="[テキスト]" custT="1"/>
      <dgm:spPr/>
      <dgm:t>
        <a:bodyPr/>
        <a:lstStyle/>
        <a:p>
          <a:r>
            <a:rPr kumimoji="1" lang="ja-JP" altLang="en-US" sz="2800" dirty="0"/>
            <a:t>従来商品</a:t>
          </a:r>
        </a:p>
      </dgm:t>
    </dgm:pt>
    <dgm:pt modelId="{2BBD0C3B-B0BF-4803-BD1F-69FCEA3BB99C}" type="par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592E6784-1113-4ACC-A7F1-B76597E00ADF}" type="sibTrans" cxnId="{F66D618D-1097-46D9-8BE8-5F3E2792E85E}">
      <dgm:prSet/>
      <dgm:spPr/>
      <dgm:t>
        <a:bodyPr/>
        <a:lstStyle/>
        <a:p>
          <a:endParaRPr kumimoji="1" lang="ja-JP" altLang="en-US" sz="1800"/>
        </a:p>
      </dgm:t>
    </dgm:pt>
    <dgm:pt modelId="{FF490A9C-11BD-4479-BFA6-1A46B867B9F3}">
      <dgm:prSet phldrT="[テキスト]" custT="1"/>
      <dgm:spPr/>
      <dgm:t>
        <a:bodyPr/>
        <a:lstStyle/>
        <a:p>
          <a:r>
            <a:rPr kumimoji="1" lang="ja-JP" altLang="en-US" sz="1600" dirty="0"/>
            <a:t>フルータブル</a:t>
          </a:r>
          <a:r>
            <a:rPr kumimoji="1" lang="en-US" altLang="ja-JP" sz="1600" dirty="0"/>
            <a:t>3</a:t>
          </a:r>
          <a:r>
            <a:rPr kumimoji="1" lang="ja-JP" altLang="en-US" sz="1600" dirty="0"/>
            <a:t>種</a:t>
          </a:r>
        </a:p>
      </dgm:t>
    </dgm:pt>
    <dgm:pt modelId="{41E22BA3-C0DD-4219-8D2A-8E0BF75B5D87}" type="par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F59E4C49-400A-4EEA-BB09-6D32475653BB}" type="sibTrans" cxnId="{32CC13A1-E89E-42D3-854C-851EFC1045BA}">
      <dgm:prSet/>
      <dgm:spPr/>
      <dgm:t>
        <a:bodyPr/>
        <a:lstStyle/>
        <a:p>
          <a:endParaRPr kumimoji="1" lang="ja-JP" altLang="en-US" sz="1800"/>
        </a:p>
      </dgm:t>
    </dgm:pt>
    <dgm:pt modelId="{4CA7EDC8-2F57-43BF-9139-3BF75B8E9E53}">
      <dgm:prSet phldrT="[テキスト]" custT="1"/>
      <dgm:spPr/>
      <dgm:t>
        <a:bodyPr/>
        <a:lstStyle/>
        <a:p>
          <a:r>
            <a:rPr kumimoji="1" lang="ja-JP" altLang="en-US" sz="2800" dirty="0"/>
            <a:t>新商品</a:t>
          </a:r>
        </a:p>
      </dgm:t>
    </dgm:pt>
    <dgm:pt modelId="{5EC305D5-DEEA-4239-BCE3-A4295DB42582}" type="par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80877094-16F8-4076-AD05-7D4326F90B90}" type="sibTrans" cxnId="{0A42700B-7EE0-4F9A-859E-2D723066EC3F}">
      <dgm:prSet/>
      <dgm:spPr/>
      <dgm:t>
        <a:bodyPr/>
        <a:lstStyle/>
        <a:p>
          <a:endParaRPr kumimoji="1" lang="ja-JP" altLang="en-US" sz="1800"/>
        </a:p>
      </dgm:t>
    </dgm:pt>
    <dgm:pt modelId="{9BAD6186-9B93-4D5D-9AAB-D5F05D8F5A84}">
      <dgm:prSet phldrT="[テキスト]" custT="1"/>
      <dgm:spPr/>
      <dgm:t>
        <a:bodyPr/>
        <a:lstStyle/>
        <a:p>
          <a:r>
            <a:rPr kumimoji="1" lang="ja-JP" altLang="en-US" sz="1600" dirty="0"/>
            <a:t>月曜日の果実と野菜</a:t>
          </a:r>
        </a:p>
      </dgm:t>
    </dgm:pt>
    <dgm:pt modelId="{4727D58F-0C96-4C62-855E-523CC604EF72}" type="par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79374242-87AD-4375-98FE-58BB24357913}" type="sibTrans" cxnId="{9D3C902A-725A-4FCE-A24E-02E3D2A87191}">
      <dgm:prSet/>
      <dgm:spPr/>
      <dgm:t>
        <a:bodyPr/>
        <a:lstStyle/>
        <a:p>
          <a:endParaRPr kumimoji="1" lang="ja-JP" altLang="en-US" sz="1800"/>
        </a:p>
      </dgm:t>
    </dgm:pt>
    <dgm:pt modelId="{ABE4A1C4-CED8-49DE-8632-0EE193841F5F}">
      <dgm:prSet phldrT="[テキスト]" custT="1"/>
      <dgm:spPr/>
      <dgm:t>
        <a:bodyPr/>
        <a:lstStyle/>
        <a:p>
          <a:r>
            <a:rPr kumimoji="1" lang="ja-JP" altLang="en-US" sz="1600" dirty="0"/>
            <a:t>パワフルビタミン</a:t>
          </a:r>
          <a:r>
            <a:rPr kumimoji="1" lang="en-US" altLang="ja-JP" sz="1600" dirty="0"/>
            <a:t>3</a:t>
          </a:r>
          <a:r>
            <a:rPr kumimoji="1" lang="ja-JP" altLang="en-US" sz="1600" dirty="0"/>
            <a:t>種</a:t>
          </a:r>
        </a:p>
      </dgm:t>
    </dgm:pt>
    <dgm:pt modelId="{A50E7F8E-C3B0-4E1A-9E80-70949C181C46}" type="par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1FBA3242-19D7-4DB1-86E3-0E248A510EAD}" type="sibTrans" cxnId="{BD1DF9F2-9377-4F02-B633-9DF54E2DBEDB}">
      <dgm:prSet/>
      <dgm:spPr/>
      <dgm:t>
        <a:bodyPr/>
        <a:lstStyle/>
        <a:p>
          <a:endParaRPr kumimoji="1" lang="ja-JP" altLang="en-US" sz="1800"/>
        </a:p>
      </dgm:t>
    </dgm:pt>
    <dgm:pt modelId="{4E944D26-8E73-4DE1-985F-EC8258B4A16A}">
      <dgm:prSet phldrT="[テキスト]" custT="1"/>
      <dgm:spPr/>
      <dgm:t>
        <a:bodyPr/>
        <a:lstStyle/>
        <a:p>
          <a:r>
            <a:rPr kumimoji="1" lang="ja-JP" altLang="en-US" sz="1600" dirty="0"/>
            <a:t>フルーティア</a:t>
          </a:r>
          <a:r>
            <a:rPr kumimoji="1" lang="en-US" altLang="ja-JP" sz="1600" dirty="0"/>
            <a:t>1</a:t>
          </a:r>
          <a:r>
            <a:rPr kumimoji="1" lang="ja-JP" altLang="en-US" sz="1600" dirty="0"/>
            <a:t>種</a:t>
          </a:r>
        </a:p>
      </dgm:t>
    </dgm:pt>
    <dgm:pt modelId="{21F40FFB-704E-4B4F-8DE5-06E62C17BA20}" type="par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86C2945-B34C-4720-A4EA-74148F4E1C99}" type="sibTrans" cxnId="{596E9147-B1E9-41B2-9695-19686ABA7B45}">
      <dgm:prSet/>
      <dgm:spPr/>
      <dgm:t>
        <a:bodyPr/>
        <a:lstStyle/>
        <a:p>
          <a:endParaRPr kumimoji="1" lang="ja-JP" altLang="en-US" sz="1800"/>
        </a:p>
      </dgm:t>
    </dgm:pt>
    <dgm:pt modelId="{51FE6B5A-3585-4B69-836E-96D12016879C}">
      <dgm:prSet phldrT="[テキスト]" custT="1"/>
      <dgm:spPr/>
      <dgm:t>
        <a:bodyPr/>
        <a:lstStyle/>
        <a:p>
          <a:r>
            <a:rPr kumimoji="1" lang="ja-JP" altLang="en-US" sz="2800" dirty="0"/>
            <a:t>プラスアルファのエッセンス</a:t>
          </a:r>
        </a:p>
      </dgm:t>
    </dgm:pt>
    <dgm:pt modelId="{B9EC61C1-9F90-4184-BC1F-38EC066DE76C}" type="par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3F521241-CE3F-4B03-A9DD-54B5BBF988A3}" type="sibTrans" cxnId="{F2E42B8A-F99B-4275-A7A0-B9B72061C16E}">
      <dgm:prSet/>
      <dgm:spPr/>
      <dgm:t>
        <a:bodyPr/>
        <a:lstStyle/>
        <a:p>
          <a:endParaRPr kumimoji="1" lang="ja-JP" altLang="en-US" sz="1800"/>
        </a:p>
      </dgm:t>
    </dgm:pt>
    <dgm:pt modelId="{19655953-D223-492B-916D-FB512DF5166E}">
      <dgm:prSet phldrT="[テキスト]" custT="1"/>
      <dgm:spPr/>
      <dgm:t>
        <a:bodyPr/>
        <a:lstStyle/>
        <a:p>
          <a:r>
            <a:rPr kumimoji="1" lang="ja-JP" altLang="en-US" sz="1600" dirty="0"/>
            <a:t>火曜日の果実と野菜</a:t>
          </a:r>
        </a:p>
      </dgm:t>
    </dgm:pt>
    <dgm:pt modelId="{4B1DE9B3-B49C-40DF-90B4-D37D7E343CD5}" type="par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AE6DACB4-A212-49B5-9B42-458DC982FBDF}" type="sibTrans" cxnId="{EFA72455-501F-4573-B42C-10FE41D3A3D4}">
      <dgm:prSet/>
      <dgm:spPr/>
      <dgm:t>
        <a:bodyPr/>
        <a:lstStyle/>
        <a:p>
          <a:endParaRPr kumimoji="1" lang="ja-JP" altLang="en-US" sz="1800"/>
        </a:p>
      </dgm:t>
    </dgm:pt>
    <dgm:pt modelId="{F9D69ABB-8223-45F2-BF59-7F0418C6378D}">
      <dgm:prSet phldrT="[テキスト]" custT="1"/>
      <dgm:spPr/>
      <dgm:t>
        <a:bodyPr/>
        <a:lstStyle/>
        <a:p>
          <a:r>
            <a:rPr kumimoji="1" lang="ja-JP" altLang="en-US" sz="1600" dirty="0"/>
            <a:t>水曜日の果実と野菜</a:t>
          </a:r>
        </a:p>
      </dgm:t>
    </dgm:pt>
    <dgm:pt modelId="{83B64F52-60F4-4875-9B41-9CDDE11D3318}" type="par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DA0C11B4-4B2D-4443-A5FF-E78ED2DFA614}" type="sibTrans" cxnId="{11E46980-5B4F-41BF-B62F-091632FFC97D}">
      <dgm:prSet/>
      <dgm:spPr/>
      <dgm:t>
        <a:bodyPr/>
        <a:lstStyle/>
        <a:p>
          <a:endParaRPr kumimoji="1" lang="ja-JP" altLang="en-US" sz="1800"/>
        </a:p>
      </dgm:t>
    </dgm:pt>
    <dgm:pt modelId="{B1B78137-E38B-4CCE-9C72-63F6A1AD498A}">
      <dgm:prSet phldrT="[テキスト]" custT="1"/>
      <dgm:spPr/>
      <dgm:t>
        <a:bodyPr/>
        <a:lstStyle/>
        <a:p>
          <a:r>
            <a:rPr kumimoji="1" lang="ja-JP" altLang="en-US" sz="1600" dirty="0"/>
            <a:t>木曜日の果実と野菜</a:t>
          </a:r>
        </a:p>
      </dgm:t>
    </dgm:pt>
    <dgm:pt modelId="{B9CBBDF9-1881-467E-8C54-C501E49559C6}" type="par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DA717DED-B930-4AF8-8062-4020D4B80CE8}" type="sibTrans" cxnId="{B16DC8B6-F10A-478A-B24F-F879EC757985}">
      <dgm:prSet/>
      <dgm:spPr/>
      <dgm:t>
        <a:bodyPr/>
        <a:lstStyle/>
        <a:p>
          <a:endParaRPr kumimoji="1" lang="ja-JP" altLang="en-US" sz="1800"/>
        </a:p>
      </dgm:t>
    </dgm:pt>
    <dgm:pt modelId="{0584449D-3A5A-4337-9869-47CF4A6B5EF1}">
      <dgm:prSet phldrT="[テキスト]" custT="1"/>
      <dgm:spPr/>
      <dgm:t>
        <a:bodyPr/>
        <a:lstStyle/>
        <a:p>
          <a:r>
            <a:rPr kumimoji="1" lang="ja-JP" altLang="en-US" sz="1600" dirty="0"/>
            <a:t>金曜日の果実と野菜</a:t>
          </a:r>
        </a:p>
      </dgm:t>
    </dgm:pt>
    <dgm:pt modelId="{71E8180B-CBF9-48C2-9F63-80B8B8A8C002}" type="par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A8A9BB61-3D28-4CF1-AEB5-DBED266F2023}" type="sibTrans" cxnId="{92D3B816-DD7B-41F0-9E6E-14686526E853}">
      <dgm:prSet/>
      <dgm:spPr/>
      <dgm:t>
        <a:bodyPr/>
        <a:lstStyle/>
        <a:p>
          <a:endParaRPr kumimoji="1" lang="ja-JP" altLang="en-US" sz="1800"/>
        </a:p>
      </dgm:t>
    </dgm:pt>
    <dgm:pt modelId="{6C890B18-567E-40E0-BBE9-A76E8BADDB4F}">
      <dgm:prSet phldrT="[テキスト]" custT="1"/>
      <dgm:spPr/>
      <dgm:t>
        <a:bodyPr/>
        <a:lstStyle/>
        <a:p>
          <a:r>
            <a:rPr kumimoji="1" lang="ja-JP" altLang="en-US" sz="1600" dirty="0"/>
            <a:t>土曜日の果実と野菜</a:t>
          </a:r>
        </a:p>
      </dgm:t>
    </dgm:pt>
    <dgm:pt modelId="{00571CD1-A50A-4E15-AA20-E9395B4D1FE6}" type="par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2ABFB6FE-7A2D-4C16-B30C-47D5C4294A46}" type="sibTrans" cxnId="{8F123621-FA29-4820-B3D9-F72855A45498}">
      <dgm:prSet/>
      <dgm:spPr/>
      <dgm:t>
        <a:bodyPr/>
        <a:lstStyle/>
        <a:p>
          <a:endParaRPr kumimoji="1" lang="ja-JP" altLang="en-US" sz="1800"/>
        </a:p>
      </dgm:t>
    </dgm:pt>
    <dgm:pt modelId="{D1E82853-49C4-4AB1-AB70-0626764CE1F7}">
      <dgm:prSet phldrT="[テキスト]" custT="1"/>
      <dgm:spPr/>
      <dgm:t>
        <a:bodyPr/>
        <a:lstStyle/>
        <a:p>
          <a:r>
            <a:rPr kumimoji="1" lang="ja-JP" altLang="en-US" sz="1600" dirty="0"/>
            <a:t>日曜日の果実と野菜</a:t>
          </a:r>
        </a:p>
      </dgm:t>
    </dgm:pt>
    <dgm:pt modelId="{410D9BB5-359D-4A76-997A-CFCED2BAAC40}" type="par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2E25D0DD-19B3-4916-9082-61118E88933A}" type="sibTrans" cxnId="{1069B543-3FBF-4865-A6D1-E08B7CB54956}">
      <dgm:prSet/>
      <dgm:spPr/>
      <dgm:t>
        <a:bodyPr/>
        <a:lstStyle/>
        <a:p>
          <a:endParaRPr kumimoji="1" lang="ja-JP" altLang="en-US" sz="1800"/>
        </a:p>
      </dgm:t>
    </dgm:pt>
    <dgm:pt modelId="{39301F91-AF80-4BB9-ADC8-3A633B8FE284}" type="pres">
      <dgm:prSet presAssocID="{A2A3B4A1-EFBB-4403-A80C-AE4E498157CC}" presName="Name0" presStyleCnt="0">
        <dgm:presLayoutVars>
          <dgm:dir/>
          <dgm:animOne val="branch"/>
          <dgm:animLvl val="lvl"/>
        </dgm:presLayoutVars>
      </dgm:prSet>
      <dgm:spPr/>
    </dgm:pt>
    <dgm:pt modelId="{5112F6DF-64E6-4346-B7E8-2220E096CE76}" type="pres">
      <dgm:prSet presAssocID="{DCC4A580-43CF-4116-8DB5-0C90D425C6E9}" presName="chaos" presStyleCnt="0"/>
      <dgm:spPr/>
    </dgm:pt>
    <dgm:pt modelId="{8525BF4D-DBCF-4481-9442-2C0FBBD11ED0}" type="pres">
      <dgm:prSet presAssocID="{DCC4A580-43CF-4116-8DB5-0C90D425C6E9}" presName="parTx1" presStyleLbl="revTx" presStyleIdx="0" presStyleCnt="4"/>
      <dgm:spPr/>
    </dgm:pt>
    <dgm:pt modelId="{61B5DC76-1079-4360-AB24-4654E8FC6402}" type="pres">
      <dgm:prSet presAssocID="{DCC4A580-43CF-4116-8DB5-0C90D425C6E9}" presName="desTx1" presStyleLbl="revTx" presStyleIdx="1" presStyleCnt="4" custScaleY="107665" custLinFactNeighborY="478">
        <dgm:presLayoutVars>
          <dgm:bulletEnabled val="1"/>
        </dgm:presLayoutVars>
      </dgm:prSet>
      <dgm:spPr/>
    </dgm:pt>
    <dgm:pt modelId="{D0A045FE-3D0C-4B39-B275-EA8FE5B5D855}" type="pres">
      <dgm:prSet presAssocID="{DCC4A580-43CF-4116-8DB5-0C90D425C6E9}" presName="c1" presStyleLbl="node1" presStyleIdx="0" presStyleCnt="19"/>
      <dgm:spPr/>
    </dgm:pt>
    <dgm:pt modelId="{2DC7E421-6F5E-4323-A73B-450A1F3B1CD9}" type="pres">
      <dgm:prSet presAssocID="{DCC4A580-43CF-4116-8DB5-0C90D425C6E9}" presName="c2" presStyleLbl="node1" presStyleIdx="1" presStyleCnt="19"/>
      <dgm:spPr/>
    </dgm:pt>
    <dgm:pt modelId="{0E9126DD-4DCA-4BDD-89D9-AF2985601EB9}" type="pres">
      <dgm:prSet presAssocID="{DCC4A580-43CF-4116-8DB5-0C90D425C6E9}" presName="c3" presStyleLbl="node1" presStyleIdx="2" presStyleCnt="19"/>
      <dgm:spPr/>
    </dgm:pt>
    <dgm:pt modelId="{F5DF764B-D9B7-4F3D-8DC0-F97979DE8146}" type="pres">
      <dgm:prSet presAssocID="{DCC4A580-43CF-4116-8DB5-0C90D425C6E9}" presName="c4" presStyleLbl="node1" presStyleIdx="3" presStyleCnt="19"/>
      <dgm:spPr/>
    </dgm:pt>
    <dgm:pt modelId="{61A49D0F-F5AD-4058-B088-85557ACA9A5C}" type="pres">
      <dgm:prSet presAssocID="{DCC4A580-43CF-4116-8DB5-0C90D425C6E9}" presName="c5" presStyleLbl="node1" presStyleIdx="4" presStyleCnt="19"/>
      <dgm:spPr/>
    </dgm:pt>
    <dgm:pt modelId="{742B8EF3-F576-498A-BC8D-D7F934DA7E4A}" type="pres">
      <dgm:prSet presAssocID="{DCC4A580-43CF-4116-8DB5-0C90D425C6E9}" presName="c6" presStyleLbl="node1" presStyleIdx="5" presStyleCnt="19"/>
      <dgm:spPr/>
    </dgm:pt>
    <dgm:pt modelId="{96ED51B7-5242-40B0-A4FA-77B0152B04AF}" type="pres">
      <dgm:prSet presAssocID="{DCC4A580-43CF-4116-8DB5-0C90D425C6E9}" presName="c7" presStyleLbl="node1" presStyleIdx="6" presStyleCnt="19"/>
      <dgm:spPr/>
    </dgm:pt>
    <dgm:pt modelId="{3420F67C-AB1B-4F4D-8CFE-E071CA8106A0}" type="pres">
      <dgm:prSet presAssocID="{DCC4A580-43CF-4116-8DB5-0C90D425C6E9}" presName="c8" presStyleLbl="node1" presStyleIdx="7" presStyleCnt="19"/>
      <dgm:spPr/>
    </dgm:pt>
    <dgm:pt modelId="{90B04906-2E41-4E81-B136-C4A85BCD7A59}" type="pres">
      <dgm:prSet presAssocID="{DCC4A580-43CF-4116-8DB5-0C90D425C6E9}" presName="c9" presStyleLbl="node1" presStyleIdx="8" presStyleCnt="19"/>
      <dgm:spPr/>
    </dgm:pt>
    <dgm:pt modelId="{E64F18A1-E136-4DBD-B5E3-9FAE90B28147}" type="pres">
      <dgm:prSet presAssocID="{DCC4A580-43CF-4116-8DB5-0C90D425C6E9}" presName="c10" presStyleLbl="node1" presStyleIdx="9" presStyleCnt="19"/>
      <dgm:spPr/>
    </dgm:pt>
    <dgm:pt modelId="{F93A1B78-C8A5-43B5-B5F3-805F2F2FBB5C}" type="pres">
      <dgm:prSet presAssocID="{DCC4A580-43CF-4116-8DB5-0C90D425C6E9}" presName="c11" presStyleLbl="node1" presStyleIdx="10" presStyleCnt="19"/>
      <dgm:spPr/>
    </dgm:pt>
    <dgm:pt modelId="{100981E5-0033-42E3-8D22-10EB3F390387}" type="pres">
      <dgm:prSet presAssocID="{DCC4A580-43CF-4116-8DB5-0C90D425C6E9}" presName="c12" presStyleLbl="node1" presStyleIdx="11" presStyleCnt="19"/>
      <dgm:spPr/>
    </dgm:pt>
    <dgm:pt modelId="{4ABCBA05-3A24-439A-8245-54FC5063BFA6}" type="pres">
      <dgm:prSet presAssocID="{DCC4A580-43CF-4116-8DB5-0C90D425C6E9}" presName="c13" presStyleLbl="node1" presStyleIdx="12" presStyleCnt="19"/>
      <dgm:spPr/>
    </dgm:pt>
    <dgm:pt modelId="{F977E86F-2F08-4D66-9A3E-95B0FEC8CBC1}" type="pres">
      <dgm:prSet presAssocID="{DCC4A580-43CF-4116-8DB5-0C90D425C6E9}" presName="c14" presStyleLbl="node1" presStyleIdx="13" presStyleCnt="19"/>
      <dgm:spPr/>
    </dgm:pt>
    <dgm:pt modelId="{008F02FB-EF45-4AB8-B052-D5533F5C8407}" type="pres">
      <dgm:prSet presAssocID="{DCC4A580-43CF-4116-8DB5-0C90D425C6E9}" presName="c15" presStyleLbl="node1" presStyleIdx="14" presStyleCnt="19"/>
      <dgm:spPr/>
    </dgm:pt>
    <dgm:pt modelId="{3640C021-CAE6-4CA8-A683-85F268580547}" type="pres">
      <dgm:prSet presAssocID="{DCC4A580-43CF-4116-8DB5-0C90D425C6E9}" presName="c16" presStyleLbl="node1" presStyleIdx="15" presStyleCnt="19"/>
      <dgm:spPr/>
    </dgm:pt>
    <dgm:pt modelId="{B41C6F19-8FFF-48A2-A8AE-FFF8F3B0E013}" type="pres">
      <dgm:prSet presAssocID="{DCC4A580-43CF-4116-8DB5-0C90D425C6E9}" presName="c17" presStyleLbl="node1" presStyleIdx="16" presStyleCnt="19"/>
      <dgm:spPr/>
    </dgm:pt>
    <dgm:pt modelId="{5CDF062A-D54A-47F5-917B-82E0A8F71BFD}" type="pres">
      <dgm:prSet presAssocID="{DCC4A580-43CF-4116-8DB5-0C90D425C6E9}" presName="c18" presStyleLbl="node1" presStyleIdx="17" presStyleCnt="19"/>
      <dgm:spPr/>
    </dgm:pt>
    <dgm:pt modelId="{3EDFA127-BD09-4901-954D-AD3F0736661F}" type="pres">
      <dgm:prSet presAssocID="{592E6784-1113-4ACC-A7F1-B76597E00ADF}" presName="chevronComposite1" presStyleCnt="0"/>
      <dgm:spPr/>
    </dgm:pt>
    <dgm:pt modelId="{DE0C089F-2A04-43A7-8830-B3151CCCEC38}" type="pres">
      <dgm:prSet presAssocID="{592E6784-1113-4ACC-A7F1-B76597E00ADF}" presName="chevron1" presStyleLbl="sibTrans2D1" presStyleIdx="0" presStyleCnt="2"/>
      <dgm:spPr/>
    </dgm:pt>
    <dgm:pt modelId="{2220D418-1CD0-470B-8A93-D813B145335D}" type="pres">
      <dgm:prSet presAssocID="{592E6784-1113-4ACC-A7F1-B76597E00ADF}" presName="spChevron1" presStyleCnt="0"/>
      <dgm:spPr/>
    </dgm:pt>
    <dgm:pt modelId="{C1E092AC-FD9F-488A-B52E-2251E3BC8CA2}" type="pres">
      <dgm:prSet presAssocID="{51FE6B5A-3585-4B69-836E-96D12016879C}" presName="middle" presStyleCnt="0"/>
      <dgm:spPr/>
    </dgm:pt>
    <dgm:pt modelId="{46D0AB81-E3CC-4255-A086-BC71F9945CDE}" type="pres">
      <dgm:prSet presAssocID="{51FE6B5A-3585-4B69-836E-96D12016879C}" presName="parTxMid" presStyleLbl="revTx" presStyleIdx="2" presStyleCnt="4" custScaleX="125699"/>
      <dgm:spPr/>
    </dgm:pt>
    <dgm:pt modelId="{5543E989-0B06-45A1-8750-422D96E94228}" type="pres">
      <dgm:prSet presAssocID="{51FE6B5A-3585-4B69-836E-96D12016879C}" presName="spMid" presStyleCnt="0"/>
      <dgm:spPr/>
    </dgm:pt>
    <dgm:pt modelId="{26EA193A-A057-4157-8C9F-4F9F51CE34D0}" type="pres">
      <dgm:prSet presAssocID="{3F521241-CE3F-4B03-A9DD-54B5BBF988A3}" presName="chevronComposite1" presStyleCnt="0"/>
      <dgm:spPr/>
    </dgm:pt>
    <dgm:pt modelId="{34FFFF16-F2CE-49E5-954D-3286A439D921}" type="pres">
      <dgm:prSet presAssocID="{3F521241-CE3F-4B03-A9DD-54B5BBF988A3}" presName="chevron1" presStyleLbl="sibTrans2D1" presStyleIdx="1" presStyleCnt="2"/>
      <dgm:spPr/>
    </dgm:pt>
    <dgm:pt modelId="{CBC97B1B-EFE3-4E0A-99E6-106617EF7B52}" type="pres">
      <dgm:prSet presAssocID="{3F521241-CE3F-4B03-A9DD-54B5BBF988A3}" presName="spChevron1" presStyleCnt="0"/>
      <dgm:spPr/>
    </dgm:pt>
    <dgm:pt modelId="{B36D9F9C-782A-444E-B398-88ADFD473C04}" type="pres">
      <dgm:prSet presAssocID="{4CA7EDC8-2F57-43BF-9139-3BF75B8E9E53}" presName="last" presStyleCnt="0"/>
      <dgm:spPr/>
    </dgm:pt>
    <dgm:pt modelId="{7736CBFF-C33E-4188-AF59-A10C474199B8}" type="pres">
      <dgm:prSet presAssocID="{4CA7EDC8-2F57-43BF-9139-3BF75B8E9E53}" presName="circleTx" presStyleLbl="node1" presStyleIdx="18" presStyleCnt="19"/>
      <dgm:spPr/>
    </dgm:pt>
    <dgm:pt modelId="{2F49AA7C-5F37-496B-98B3-9EA79121EF71}" type="pres">
      <dgm:prSet presAssocID="{4CA7EDC8-2F57-43BF-9139-3BF75B8E9E53}" presName="desTxN" presStyleLbl="revTx" presStyleIdx="3" presStyleCnt="4" custScaleY="145583" custLinFactNeighborY="19437">
        <dgm:presLayoutVars>
          <dgm:bulletEnabled val="1"/>
        </dgm:presLayoutVars>
      </dgm:prSet>
      <dgm:spPr/>
    </dgm:pt>
    <dgm:pt modelId="{1A81F776-5D9E-43BA-9B06-79538855470A}" type="pres">
      <dgm:prSet presAssocID="{4CA7EDC8-2F57-43BF-9139-3BF75B8E9E53}" presName="spN" presStyleCnt="0"/>
      <dgm:spPr/>
    </dgm:pt>
  </dgm:ptLst>
  <dgm:cxnLst>
    <dgm:cxn modelId="{0A42700B-7EE0-4F9A-859E-2D723066EC3F}" srcId="{A2A3B4A1-EFBB-4403-A80C-AE4E498157CC}" destId="{4CA7EDC8-2F57-43BF-9139-3BF75B8E9E53}" srcOrd="2" destOrd="0" parTransId="{5EC305D5-DEEA-4239-BCE3-A4295DB42582}" sibTransId="{80877094-16F8-4076-AD05-7D4326F90B90}"/>
    <dgm:cxn modelId="{92D3B816-DD7B-41F0-9E6E-14686526E853}" srcId="{4CA7EDC8-2F57-43BF-9139-3BF75B8E9E53}" destId="{0584449D-3A5A-4337-9869-47CF4A6B5EF1}" srcOrd="4" destOrd="0" parTransId="{71E8180B-CBF9-48C2-9F63-80B8B8A8C002}" sibTransId="{A8A9BB61-3D28-4CF1-AEB5-DBED266F2023}"/>
    <dgm:cxn modelId="{5C049920-8C4C-444C-9C51-A4CBD29C5278}" type="presOf" srcId="{FF490A9C-11BD-4479-BFA6-1A46B867B9F3}" destId="{61B5DC76-1079-4360-AB24-4654E8FC6402}" srcOrd="0" destOrd="0" presId="urn:microsoft.com/office/officeart/2009/3/layout/RandomtoResultProcess"/>
    <dgm:cxn modelId="{8F123621-FA29-4820-B3D9-F72855A45498}" srcId="{4CA7EDC8-2F57-43BF-9139-3BF75B8E9E53}" destId="{6C890B18-567E-40E0-BBE9-A76E8BADDB4F}" srcOrd="5" destOrd="0" parTransId="{00571CD1-A50A-4E15-AA20-E9395B4D1FE6}" sibTransId="{2ABFB6FE-7A2D-4C16-B30C-47D5C4294A46}"/>
    <dgm:cxn modelId="{0218A021-723B-45A7-8861-6CDCF7A07E66}" type="presOf" srcId="{A2A3B4A1-EFBB-4403-A80C-AE4E498157CC}" destId="{39301F91-AF80-4BB9-ADC8-3A633B8FE284}" srcOrd="0" destOrd="0" presId="urn:microsoft.com/office/officeart/2009/3/layout/RandomtoResultProcess"/>
    <dgm:cxn modelId="{9D3C902A-725A-4FCE-A24E-02E3D2A87191}" srcId="{4CA7EDC8-2F57-43BF-9139-3BF75B8E9E53}" destId="{9BAD6186-9B93-4D5D-9AAB-D5F05D8F5A84}" srcOrd="0" destOrd="0" parTransId="{4727D58F-0C96-4C62-855E-523CC604EF72}" sibTransId="{79374242-87AD-4375-98FE-58BB24357913}"/>
    <dgm:cxn modelId="{D6317B30-B0E8-41B9-B473-8CFB1C771F0F}" type="presOf" srcId="{ABE4A1C4-CED8-49DE-8632-0EE193841F5F}" destId="{61B5DC76-1079-4360-AB24-4654E8FC6402}" srcOrd="0" destOrd="1" presId="urn:microsoft.com/office/officeart/2009/3/layout/RandomtoResultProcess"/>
    <dgm:cxn modelId="{388A3533-1A10-4C27-BBD9-3981076D5DAE}" type="presOf" srcId="{B1B78137-E38B-4CCE-9C72-63F6A1AD498A}" destId="{2F49AA7C-5F37-496B-98B3-9EA79121EF71}" srcOrd="0" destOrd="3" presId="urn:microsoft.com/office/officeart/2009/3/layout/RandomtoResultProcess"/>
    <dgm:cxn modelId="{876EEC5C-190B-4C4D-8D0A-111E0B701D62}" type="presOf" srcId="{9BAD6186-9B93-4D5D-9AAB-D5F05D8F5A84}" destId="{2F49AA7C-5F37-496B-98B3-9EA79121EF71}" srcOrd="0" destOrd="0" presId="urn:microsoft.com/office/officeart/2009/3/layout/RandomtoResultProcess"/>
    <dgm:cxn modelId="{F744B05E-3BAD-4AFC-A073-079141EF727F}" type="presOf" srcId="{51FE6B5A-3585-4B69-836E-96D12016879C}" destId="{46D0AB81-E3CC-4255-A086-BC71F9945CDE}" srcOrd="0" destOrd="0" presId="urn:microsoft.com/office/officeart/2009/3/layout/RandomtoResultProcess"/>
    <dgm:cxn modelId="{1069B543-3FBF-4865-A6D1-E08B7CB54956}" srcId="{4CA7EDC8-2F57-43BF-9139-3BF75B8E9E53}" destId="{D1E82853-49C4-4AB1-AB70-0626764CE1F7}" srcOrd="6" destOrd="0" parTransId="{410D9BB5-359D-4A76-997A-CFCED2BAAC40}" sibTransId="{2E25D0DD-19B3-4916-9082-61118E88933A}"/>
    <dgm:cxn modelId="{596E9147-B1E9-41B2-9695-19686ABA7B45}" srcId="{DCC4A580-43CF-4116-8DB5-0C90D425C6E9}" destId="{4E944D26-8E73-4DE1-985F-EC8258B4A16A}" srcOrd="2" destOrd="0" parTransId="{21F40FFB-704E-4B4F-8DE5-06E62C17BA20}" sibTransId="{586C2945-B34C-4720-A4EA-74148F4E1C99}"/>
    <dgm:cxn modelId="{333BEE48-4E17-4374-B013-ED9E280EF133}" type="presOf" srcId="{4CA7EDC8-2F57-43BF-9139-3BF75B8E9E53}" destId="{7736CBFF-C33E-4188-AF59-A10C474199B8}" srcOrd="0" destOrd="0" presId="urn:microsoft.com/office/officeart/2009/3/layout/RandomtoResultProcess"/>
    <dgm:cxn modelId="{ADAA6A6A-2779-42CA-8147-83A973EDFD8E}" type="presOf" srcId="{D1E82853-49C4-4AB1-AB70-0626764CE1F7}" destId="{2F49AA7C-5F37-496B-98B3-9EA79121EF71}" srcOrd="0" destOrd="6" presId="urn:microsoft.com/office/officeart/2009/3/layout/RandomtoResultProcess"/>
    <dgm:cxn modelId="{FD0CA56F-AB53-45D2-8B8E-84CB2C16BF09}" type="presOf" srcId="{6C890B18-567E-40E0-BBE9-A76E8BADDB4F}" destId="{2F49AA7C-5F37-496B-98B3-9EA79121EF71}" srcOrd="0" destOrd="5" presId="urn:microsoft.com/office/officeart/2009/3/layout/RandomtoResultProcess"/>
    <dgm:cxn modelId="{9B1A5772-18EB-4985-9FB3-0AE8A7AA5C4A}" type="presOf" srcId="{0584449D-3A5A-4337-9869-47CF4A6B5EF1}" destId="{2F49AA7C-5F37-496B-98B3-9EA79121EF71}" srcOrd="0" destOrd="4" presId="urn:microsoft.com/office/officeart/2009/3/layout/RandomtoResultProcess"/>
    <dgm:cxn modelId="{EFA72455-501F-4573-B42C-10FE41D3A3D4}" srcId="{4CA7EDC8-2F57-43BF-9139-3BF75B8E9E53}" destId="{19655953-D223-492B-916D-FB512DF5166E}" srcOrd="1" destOrd="0" parTransId="{4B1DE9B3-B49C-40DF-90B4-D37D7E343CD5}" sibTransId="{AE6DACB4-A212-49B5-9B42-458DC982FBDF}"/>
    <dgm:cxn modelId="{11E46980-5B4F-41BF-B62F-091632FFC97D}" srcId="{4CA7EDC8-2F57-43BF-9139-3BF75B8E9E53}" destId="{F9D69ABB-8223-45F2-BF59-7F0418C6378D}" srcOrd="2" destOrd="0" parTransId="{83B64F52-60F4-4875-9B41-9CDDE11D3318}" sibTransId="{DA0C11B4-4B2D-4443-A5FF-E78ED2DFA614}"/>
    <dgm:cxn modelId="{F2E42B8A-F99B-4275-A7A0-B9B72061C16E}" srcId="{A2A3B4A1-EFBB-4403-A80C-AE4E498157CC}" destId="{51FE6B5A-3585-4B69-836E-96D12016879C}" srcOrd="1" destOrd="0" parTransId="{B9EC61C1-9F90-4184-BC1F-38EC066DE76C}" sibTransId="{3F521241-CE3F-4B03-A9DD-54B5BBF988A3}"/>
    <dgm:cxn modelId="{9CFA6A8A-AC8C-472A-BD66-A2AD48F9DB5A}" type="presOf" srcId="{4E944D26-8E73-4DE1-985F-EC8258B4A16A}" destId="{61B5DC76-1079-4360-AB24-4654E8FC6402}" srcOrd="0" destOrd="2" presId="urn:microsoft.com/office/officeart/2009/3/layout/RandomtoResultProcess"/>
    <dgm:cxn modelId="{F66D618D-1097-46D9-8BE8-5F3E2792E85E}" srcId="{A2A3B4A1-EFBB-4403-A80C-AE4E498157CC}" destId="{DCC4A580-43CF-4116-8DB5-0C90D425C6E9}" srcOrd="0" destOrd="0" parTransId="{2BBD0C3B-B0BF-4803-BD1F-69FCEA3BB99C}" sibTransId="{592E6784-1113-4ACC-A7F1-B76597E00ADF}"/>
    <dgm:cxn modelId="{32CC13A1-E89E-42D3-854C-851EFC1045BA}" srcId="{DCC4A580-43CF-4116-8DB5-0C90D425C6E9}" destId="{FF490A9C-11BD-4479-BFA6-1A46B867B9F3}" srcOrd="0" destOrd="0" parTransId="{41E22BA3-C0DD-4219-8D2A-8E0BF75B5D87}" sibTransId="{F59E4C49-400A-4EEA-BB09-6D32475653BB}"/>
    <dgm:cxn modelId="{6B7BCDA1-96BD-4133-8217-0834773C88DD}" type="presOf" srcId="{F9D69ABB-8223-45F2-BF59-7F0418C6378D}" destId="{2F49AA7C-5F37-496B-98B3-9EA79121EF71}" srcOrd="0" destOrd="2" presId="urn:microsoft.com/office/officeart/2009/3/layout/RandomtoResultProcess"/>
    <dgm:cxn modelId="{B16DC8B6-F10A-478A-B24F-F879EC757985}" srcId="{4CA7EDC8-2F57-43BF-9139-3BF75B8E9E53}" destId="{B1B78137-E38B-4CCE-9C72-63F6A1AD498A}" srcOrd="3" destOrd="0" parTransId="{B9CBBDF9-1881-467E-8C54-C501E49559C6}" sibTransId="{DA717DED-B930-4AF8-8062-4020D4B80CE8}"/>
    <dgm:cxn modelId="{51C7F6CE-F7AB-4A4A-831E-6AFAB895923B}" type="presOf" srcId="{DCC4A580-43CF-4116-8DB5-0C90D425C6E9}" destId="{8525BF4D-DBCF-4481-9442-2C0FBBD11ED0}" srcOrd="0" destOrd="0" presId="urn:microsoft.com/office/officeart/2009/3/layout/RandomtoResultProcess"/>
    <dgm:cxn modelId="{BD1DF9F2-9377-4F02-B633-9DF54E2DBEDB}" srcId="{DCC4A580-43CF-4116-8DB5-0C90D425C6E9}" destId="{ABE4A1C4-CED8-49DE-8632-0EE193841F5F}" srcOrd="1" destOrd="0" parTransId="{A50E7F8E-C3B0-4E1A-9E80-70949C181C46}" sibTransId="{1FBA3242-19D7-4DB1-86E3-0E248A510EAD}"/>
    <dgm:cxn modelId="{60C62AFC-E241-4EAA-BBD6-FED1369B7530}" type="presOf" srcId="{19655953-D223-492B-916D-FB512DF5166E}" destId="{2F49AA7C-5F37-496B-98B3-9EA79121EF71}" srcOrd="0" destOrd="1" presId="urn:microsoft.com/office/officeart/2009/3/layout/RandomtoResultProcess"/>
    <dgm:cxn modelId="{DF7543A6-D4CA-485B-8E74-A348C5E047C5}" type="presParOf" srcId="{39301F91-AF80-4BB9-ADC8-3A633B8FE284}" destId="{5112F6DF-64E6-4346-B7E8-2220E096CE76}" srcOrd="0" destOrd="0" presId="urn:microsoft.com/office/officeart/2009/3/layout/RandomtoResultProcess"/>
    <dgm:cxn modelId="{F2118471-ABAB-4F12-A54B-5A780A17272B}" type="presParOf" srcId="{5112F6DF-64E6-4346-B7E8-2220E096CE76}" destId="{8525BF4D-DBCF-4481-9442-2C0FBBD11ED0}" srcOrd="0" destOrd="0" presId="urn:microsoft.com/office/officeart/2009/3/layout/RandomtoResultProcess"/>
    <dgm:cxn modelId="{6EA5B128-4E48-4184-B457-28C209378A18}" type="presParOf" srcId="{5112F6DF-64E6-4346-B7E8-2220E096CE76}" destId="{61B5DC76-1079-4360-AB24-4654E8FC6402}" srcOrd="1" destOrd="0" presId="urn:microsoft.com/office/officeart/2009/3/layout/RandomtoResultProcess"/>
    <dgm:cxn modelId="{1AE311C4-18F2-47F9-A1CF-30E7286F1102}" type="presParOf" srcId="{5112F6DF-64E6-4346-B7E8-2220E096CE76}" destId="{D0A045FE-3D0C-4B39-B275-EA8FE5B5D855}" srcOrd="2" destOrd="0" presId="urn:microsoft.com/office/officeart/2009/3/layout/RandomtoResultProcess"/>
    <dgm:cxn modelId="{776CFDF8-BC50-4907-B40A-12418ACEAD4D}" type="presParOf" srcId="{5112F6DF-64E6-4346-B7E8-2220E096CE76}" destId="{2DC7E421-6F5E-4323-A73B-450A1F3B1CD9}" srcOrd="3" destOrd="0" presId="urn:microsoft.com/office/officeart/2009/3/layout/RandomtoResultProcess"/>
    <dgm:cxn modelId="{6FE509C3-D09A-4022-A7E7-669782E5F728}" type="presParOf" srcId="{5112F6DF-64E6-4346-B7E8-2220E096CE76}" destId="{0E9126DD-4DCA-4BDD-89D9-AF2985601EB9}" srcOrd="4" destOrd="0" presId="urn:microsoft.com/office/officeart/2009/3/layout/RandomtoResultProcess"/>
    <dgm:cxn modelId="{BED055EE-7117-44EF-A7A6-6F522DFDB5A4}" type="presParOf" srcId="{5112F6DF-64E6-4346-B7E8-2220E096CE76}" destId="{F5DF764B-D9B7-4F3D-8DC0-F97979DE8146}" srcOrd="5" destOrd="0" presId="urn:microsoft.com/office/officeart/2009/3/layout/RandomtoResultProcess"/>
    <dgm:cxn modelId="{B1089ECB-90B0-48BF-AD81-9037E61B357E}" type="presParOf" srcId="{5112F6DF-64E6-4346-B7E8-2220E096CE76}" destId="{61A49D0F-F5AD-4058-B088-85557ACA9A5C}" srcOrd="6" destOrd="0" presId="urn:microsoft.com/office/officeart/2009/3/layout/RandomtoResultProcess"/>
    <dgm:cxn modelId="{9E7D887F-7E5E-49E6-8F8F-D19B9A75B85D}" type="presParOf" srcId="{5112F6DF-64E6-4346-B7E8-2220E096CE76}" destId="{742B8EF3-F576-498A-BC8D-D7F934DA7E4A}" srcOrd="7" destOrd="0" presId="urn:microsoft.com/office/officeart/2009/3/layout/RandomtoResultProcess"/>
    <dgm:cxn modelId="{C82F71A2-BFD7-456F-BB27-439AB4DCE8A2}" type="presParOf" srcId="{5112F6DF-64E6-4346-B7E8-2220E096CE76}" destId="{96ED51B7-5242-40B0-A4FA-77B0152B04AF}" srcOrd="8" destOrd="0" presId="urn:microsoft.com/office/officeart/2009/3/layout/RandomtoResultProcess"/>
    <dgm:cxn modelId="{01B32088-82C0-4814-9F38-6505D42BE82C}" type="presParOf" srcId="{5112F6DF-64E6-4346-B7E8-2220E096CE76}" destId="{3420F67C-AB1B-4F4D-8CFE-E071CA8106A0}" srcOrd="9" destOrd="0" presId="urn:microsoft.com/office/officeart/2009/3/layout/RandomtoResultProcess"/>
    <dgm:cxn modelId="{99E975FC-00E0-470D-98A7-0EF945B4A8D2}" type="presParOf" srcId="{5112F6DF-64E6-4346-B7E8-2220E096CE76}" destId="{90B04906-2E41-4E81-B136-C4A85BCD7A59}" srcOrd="10" destOrd="0" presId="urn:microsoft.com/office/officeart/2009/3/layout/RandomtoResultProcess"/>
    <dgm:cxn modelId="{973DC566-94DC-4A11-9D17-C8CC50CD47EC}" type="presParOf" srcId="{5112F6DF-64E6-4346-B7E8-2220E096CE76}" destId="{E64F18A1-E136-4DBD-B5E3-9FAE90B28147}" srcOrd="11" destOrd="0" presId="urn:microsoft.com/office/officeart/2009/3/layout/RandomtoResultProcess"/>
    <dgm:cxn modelId="{FE0C0D24-C292-46A3-BEA7-95445D7DE7AD}" type="presParOf" srcId="{5112F6DF-64E6-4346-B7E8-2220E096CE76}" destId="{F93A1B78-C8A5-43B5-B5F3-805F2F2FBB5C}" srcOrd="12" destOrd="0" presId="urn:microsoft.com/office/officeart/2009/3/layout/RandomtoResultProcess"/>
    <dgm:cxn modelId="{A3B66CF4-BA58-4311-A81F-7348D8AD9C96}" type="presParOf" srcId="{5112F6DF-64E6-4346-B7E8-2220E096CE76}" destId="{100981E5-0033-42E3-8D22-10EB3F390387}" srcOrd="13" destOrd="0" presId="urn:microsoft.com/office/officeart/2009/3/layout/RandomtoResultProcess"/>
    <dgm:cxn modelId="{621A1D1D-F323-4783-A495-264CFAECE0C9}" type="presParOf" srcId="{5112F6DF-64E6-4346-B7E8-2220E096CE76}" destId="{4ABCBA05-3A24-439A-8245-54FC5063BFA6}" srcOrd="14" destOrd="0" presId="urn:microsoft.com/office/officeart/2009/3/layout/RandomtoResultProcess"/>
    <dgm:cxn modelId="{627B53F2-6EE6-456C-8708-33AFD4FCD580}" type="presParOf" srcId="{5112F6DF-64E6-4346-B7E8-2220E096CE76}" destId="{F977E86F-2F08-4D66-9A3E-95B0FEC8CBC1}" srcOrd="15" destOrd="0" presId="urn:microsoft.com/office/officeart/2009/3/layout/RandomtoResultProcess"/>
    <dgm:cxn modelId="{676B95AB-C50C-4A0F-9AD7-E3CEE2C5DCC0}" type="presParOf" srcId="{5112F6DF-64E6-4346-B7E8-2220E096CE76}" destId="{008F02FB-EF45-4AB8-B052-D5533F5C8407}" srcOrd="16" destOrd="0" presId="urn:microsoft.com/office/officeart/2009/3/layout/RandomtoResultProcess"/>
    <dgm:cxn modelId="{FAFC9DF6-CD92-4412-9884-920F4B08A5B7}" type="presParOf" srcId="{5112F6DF-64E6-4346-B7E8-2220E096CE76}" destId="{3640C021-CAE6-4CA8-A683-85F268580547}" srcOrd="17" destOrd="0" presId="urn:microsoft.com/office/officeart/2009/3/layout/RandomtoResultProcess"/>
    <dgm:cxn modelId="{DD017C5E-3614-4C0D-AAA4-ACDABAA759AE}" type="presParOf" srcId="{5112F6DF-64E6-4346-B7E8-2220E096CE76}" destId="{B41C6F19-8FFF-48A2-A8AE-FFF8F3B0E013}" srcOrd="18" destOrd="0" presId="urn:microsoft.com/office/officeart/2009/3/layout/RandomtoResultProcess"/>
    <dgm:cxn modelId="{7313F973-0576-4400-9914-FBA4C9767480}" type="presParOf" srcId="{5112F6DF-64E6-4346-B7E8-2220E096CE76}" destId="{5CDF062A-D54A-47F5-917B-82E0A8F71BFD}" srcOrd="19" destOrd="0" presId="urn:microsoft.com/office/officeart/2009/3/layout/RandomtoResultProcess"/>
    <dgm:cxn modelId="{C4F53179-742E-4184-87CA-F1F298895EBD}" type="presParOf" srcId="{39301F91-AF80-4BB9-ADC8-3A633B8FE284}" destId="{3EDFA127-BD09-4901-954D-AD3F0736661F}" srcOrd="1" destOrd="0" presId="urn:microsoft.com/office/officeart/2009/3/layout/RandomtoResultProcess"/>
    <dgm:cxn modelId="{33ECB492-8A0E-42A7-A55D-018A07A0BA01}" type="presParOf" srcId="{3EDFA127-BD09-4901-954D-AD3F0736661F}" destId="{DE0C089F-2A04-43A7-8830-B3151CCCEC38}" srcOrd="0" destOrd="0" presId="urn:microsoft.com/office/officeart/2009/3/layout/RandomtoResultProcess"/>
    <dgm:cxn modelId="{9D3B25BC-EA61-48FD-A26D-241D7FA0A340}" type="presParOf" srcId="{3EDFA127-BD09-4901-954D-AD3F0736661F}" destId="{2220D418-1CD0-470B-8A93-D813B145335D}" srcOrd="1" destOrd="0" presId="urn:microsoft.com/office/officeart/2009/3/layout/RandomtoResultProcess"/>
    <dgm:cxn modelId="{669B241F-A33C-4D2F-91C6-C4ED05A87311}" type="presParOf" srcId="{39301F91-AF80-4BB9-ADC8-3A633B8FE284}" destId="{C1E092AC-FD9F-488A-B52E-2251E3BC8CA2}" srcOrd="2" destOrd="0" presId="urn:microsoft.com/office/officeart/2009/3/layout/RandomtoResultProcess"/>
    <dgm:cxn modelId="{0274701C-AA08-4532-A974-37F03CBFCF36}" type="presParOf" srcId="{C1E092AC-FD9F-488A-B52E-2251E3BC8CA2}" destId="{46D0AB81-E3CC-4255-A086-BC71F9945CDE}" srcOrd="0" destOrd="0" presId="urn:microsoft.com/office/officeart/2009/3/layout/RandomtoResultProcess"/>
    <dgm:cxn modelId="{23DC859F-B01A-483C-9F2D-69923CE3CC10}" type="presParOf" srcId="{C1E092AC-FD9F-488A-B52E-2251E3BC8CA2}" destId="{5543E989-0B06-45A1-8750-422D96E94228}" srcOrd="1" destOrd="0" presId="urn:microsoft.com/office/officeart/2009/3/layout/RandomtoResultProcess"/>
    <dgm:cxn modelId="{B09F2E67-F31D-45CC-B6E6-B8A15DFFAE5D}" type="presParOf" srcId="{39301F91-AF80-4BB9-ADC8-3A633B8FE284}" destId="{26EA193A-A057-4157-8C9F-4F9F51CE34D0}" srcOrd="3" destOrd="0" presId="urn:microsoft.com/office/officeart/2009/3/layout/RandomtoResultProcess"/>
    <dgm:cxn modelId="{9728ABD7-B440-49FC-B674-8F1103BBD19C}" type="presParOf" srcId="{26EA193A-A057-4157-8C9F-4F9F51CE34D0}" destId="{34FFFF16-F2CE-49E5-954D-3286A439D921}" srcOrd="0" destOrd="0" presId="urn:microsoft.com/office/officeart/2009/3/layout/RandomtoResultProcess"/>
    <dgm:cxn modelId="{B3967DE9-7192-4A4D-90C3-48412F570AE5}" type="presParOf" srcId="{26EA193A-A057-4157-8C9F-4F9F51CE34D0}" destId="{CBC97B1B-EFE3-4E0A-99E6-106617EF7B52}" srcOrd="1" destOrd="0" presId="urn:microsoft.com/office/officeart/2009/3/layout/RandomtoResultProcess"/>
    <dgm:cxn modelId="{785877F3-A624-46DE-AA89-256522F493B1}" type="presParOf" srcId="{39301F91-AF80-4BB9-ADC8-3A633B8FE284}" destId="{B36D9F9C-782A-444E-B398-88ADFD473C04}" srcOrd="4" destOrd="0" presId="urn:microsoft.com/office/officeart/2009/3/layout/RandomtoResultProcess"/>
    <dgm:cxn modelId="{339400BD-A97B-4D27-9834-8082A8DA3CF2}" type="presParOf" srcId="{B36D9F9C-782A-444E-B398-88ADFD473C04}" destId="{7736CBFF-C33E-4188-AF59-A10C474199B8}" srcOrd="0" destOrd="0" presId="urn:microsoft.com/office/officeart/2009/3/layout/RandomtoResultProcess"/>
    <dgm:cxn modelId="{DB161C41-1B09-457D-BC05-D8A21F282BD5}" type="presParOf" srcId="{B36D9F9C-782A-444E-B398-88ADFD473C04}" destId="{2F49AA7C-5F37-496B-98B3-9EA79121EF71}" srcOrd="1" destOrd="0" presId="urn:microsoft.com/office/officeart/2009/3/layout/RandomtoResultProcess"/>
    <dgm:cxn modelId="{51E93D9E-2B4A-416E-B58B-9D05D5FB8C9E}" type="presParOf" srcId="{B36D9F9C-782A-444E-B398-88ADFD473C04}" destId="{1A81F776-5D9E-43BA-9B06-79538855470A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AE1E91-AC5D-4CA9-B38F-6011E2A49148}">
      <dsp:nvSpPr>
        <dsp:cNvPr id="0" name=""/>
        <dsp:cNvSpPr/>
      </dsp:nvSpPr>
      <dsp:spPr>
        <a:xfrm>
          <a:off x="0" y="0"/>
          <a:ext cx="6606540" cy="12014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新商品が定番化しない</a:t>
          </a:r>
          <a:endParaRPr lang="ja-JP" altLang="en-US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600" kern="1200" dirty="0"/>
            <a:t>新商品発売後、売上は一時的に上昇するが、</a:t>
          </a:r>
          <a:br>
            <a:rPr kumimoji="1" lang="en-US" altLang="ja-JP" sz="1600" kern="1200" dirty="0"/>
          </a:br>
          <a:r>
            <a:rPr kumimoji="1" lang="ja-JP" sz="1600" kern="1200" dirty="0"/>
            <a:t>長期に維持されない</a:t>
          </a:r>
          <a:endParaRPr lang="ja-JP" sz="1600" kern="1200" dirty="0"/>
        </a:p>
      </dsp:txBody>
      <dsp:txXfrm>
        <a:off x="35189" y="35189"/>
        <a:ext cx="5310090" cy="1131064"/>
      </dsp:txXfrm>
    </dsp:sp>
    <dsp:sp modelId="{B72C9A7B-F192-4F87-A2D6-8402F1EFCB40}">
      <dsp:nvSpPr>
        <dsp:cNvPr id="0" name=""/>
        <dsp:cNvSpPr/>
      </dsp:nvSpPr>
      <dsp:spPr>
        <a:xfrm>
          <a:off x="582929" y="1401682"/>
          <a:ext cx="6606540" cy="12014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/>
            <a:t>リピート率が徐々に下降</a:t>
          </a:r>
          <a:endParaRPr lang="ja-JP" altLang="en-US" sz="21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600" kern="1200" dirty="0"/>
            <a:t>201</a:t>
          </a:r>
          <a:r>
            <a:rPr kumimoji="1" lang="en-US" altLang="ja-JP" sz="1600" kern="1200" dirty="0"/>
            <a:t>7</a:t>
          </a:r>
          <a:r>
            <a:rPr kumimoji="1" lang="ja-JP" sz="1600" kern="1200" dirty="0"/>
            <a:t>年度 リピート率</a:t>
          </a:r>
          <a:r>
            <a:rPr kumimoji="1" lang="en-US" sz="1600" kern="1200" dirty="0"/>
            <a:t>34%</a:t>
          </a:r>
          <a:endParaRPr lang="ja-JP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600" kern="1200" dirty="0"/>
            <a:t>201</a:t>
          </a:r>
          <a:r>
            <a:rPr kumimoji="1" lang="en-US" altLang="ja-JP" sz="1600" kern="1200" dirty="0"/>
            <a:t>8</a:t>
          </a:r>
          <a:r>
            <a:rPr kumimoji="1" lang="ja-JP" sz="1600" kern="1200" dirty="0"/>
            <a:t>年度 リピート率</a:t>
          </a:r>
          <a:r>
            <a:rPr kumimoji="1" lang="en-US" sz="1600" kern="1200" dirty="0"/>
            <a:t>31%</a:t>
          </a:r>
          <a:endParaRPr lang="ja-JP" sz="1600" kern="1200" dirty="0"/>
        </a:p>
      </dsp:txBody>
      <dsp:txXfrm>
        <a:off x="618118" y="1436871"/>
        <a:ext cx="5172294" cy="1131064"/>
      </dsp:txXfrm>
    </dsp:sp>
    <dsp:sp modelId="{35A9A0B5-5580-49B8-86A7-0D50E71740BB}">
      <dsp:nvSpPr>
        <dsp:cNvPr id="0" name=""/>
        <dsp:cNvSpPr/>
      </dsp:nvSpPr>
      <dsp:spPr>
        <a:xfrm>
          <a:off x="1165859" y="2803364"/>
          <a:ext cx="6606540" cy="12014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/>
            <a:t>売上金額の伸び悩み</a:t>
          </a:r>
          <a:endParaRPr lang="ja-JP" altLang="en-US" sz="21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600" kern="1200" dirty="0"/>
            <a:t>201</a:t>
          </a:r>
          <a:r>
            <a:rPr kumimoji="1" lang="en-US" altLang="ja-JP" sz="1600" kern="1200" dirty="0"/>
            <a:t>7</a:t>
          </a:r>
          <a:r>
            <a:rPr kumimoji="1" lang="ja-JP" sz="1600" kern="1200" dirty="0"/>
            <a:t>年度 売上金額</a:t>
          </a:r>
          <a:r>
            <a:rPr kumimoji="1" lang="en-US" sz="1600" kern="1200" dirty="0"/>
            <a:t>135,600</a:t>
          </a:r>
          <a:r>
            <a:rPr kumimoji="1" lang="ja-JP" sz="1600" kern="1200" dirty="0"/>
            <a:t>千円、前年比</a:t>
          </a:r>
          <a:r>
            <a:rPr kumimoji="1" lang="en-US" sz="1600" kern="1200" dirty="0"/>
            <a:t>99%</a:t>
          </a:r>
          <a:endParaRPr lang="ja-JP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600" kern="1200" dirty="0"/>
            <a:t>201</a:t>
          </a:r>
          <a:r>
            <a:rPr kumimoji="1" lang="en-US" altLang="ja-JP" sz="1600" kern="1200" dirty="0"/>
            <a:t>8</a:t>
          </a:r>
          <a:r>
            <a:rPr kumimoji="1" lang="ja-JP" sz="1600" kern="1200" dirty="0"/>
            <a:t>年度 売上金額</a:t>
          </a:r>
          <a:r>
            <a:rPr kumimoji="1" lang="en-US" sz="1600" kern="1200" dirty="0"/>
            <a:t>132,500</a:t>
          </a:r>
          <a:r>
            <a:rPr kumimoji="1" lang="ja-JP" sz="1600" kern="1200" dirty="0"/>
            <a:t>千円、前年比</a:t>
          </a:r>
          <a:r>
            <a:rPr kumimoji="1" lang="en-US" sz="1600" kern="1200" dirty="0"/>
            <a:t>98%</a:t>
          </a:r>
          <a:endParaRPr lang="ja-JP" sz="1600" kern="1200" dirty="0"/>
        </a:p>
      </dsp:txBody>
      <dsp:txXfrm>
        <a:off x="1201048" y="2838553"/>
        <a:ext cx="5172294" cy="1131064"/>
      </dsp:txXfrm>
    </dsp:sp>
    <dsp:sp modelId="{EDD860D6-AA04-46FD-810A-F716D4E61168}">
      <dsp:nvSpPr>
        <dsp:cNvPr id="0" name=""/>
        <dsp:cNvSpPr/>
      </dsp:nvSpPr>
      <dsp:spPr>
        <a:xfrm>
          <a:off x="5825602" y="911093"/>
          <a:ext cx="780937" cy="7809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600" kern="1200"/>
        </a:p>
      </dsp:txBody>
      <dsp:txXfrm>
        <a:off x="6001313" y="911093"/>
        <a:ext cx="429515" cy="587655"/>
      </dsp:txXfrm>
    </dsp:sp>
    <dsp:sp modelId="{7F62A2E2-62EE-42BA-9801-E91149F5E383}">
      <dsp:nvSpPr>
        <dsp:cNvPr id="0" name=""/>
        <dsp:cNvSpPr/>
      </dsp:nvSpPr>
      <dsp:spPr>
        <a:xfrm>
          <a:off x="6408532" y="2304766"/>
          <a:ext cx="780937" cy="7809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600" kern="1200"/>
        </a:p>
      </dsp:txBody>
      <dsp:txXfrm>
        <a:off x="6584243" y="2304766"/>
        <a:ext cx="429515" cy="5876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53D48-DE90-497D-89E4-40D8A39F317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9000000"/>
            <a:gd name="adj2" fmla="val 16200000"/>
            <a:gd name="adj3" fmla="val 4644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D01980-6856-43CD-BA31-8B64AEFB8EBC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800000"/>
            <a:gd name="adj2" fmla="val 9000000"/>
            <a:gd name="adj3" fmla="val 4644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8E18E6-7513-45E9-895B-43491ED3FABB}">
      <dsp:nvSpPr>
        <dsp:cNvPr id="0" name=""/>
        <dsp:cNvSpPr/>
      </dsp:nvSpPr>
      <dsp:spPr>
        <a:xfrm>
          <a:off x="2188928" y="543340"/>
          <a:ext cx="3611894" cy="3611894"/>
        </a:xfrm>
        <a:prstGeom prst="blockArc">
          <a:avLst>
            <a:gd name="adj1" fmla="val 16200000"/>
            <a:gd name="adj2" fmla="val 1800000"/>
            <a:gd name="adj3" fmla="val 4644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878AB3-0A5D-4DD7-9FF1-91902384D605}">
      <dsp:nvSpPr>
        <dsp:cNvPr id="0" name=""/>
        <dsp:cNvSpPr/>
      </dsp:nvSpPr>
      <dsp:spPr>
        <a:xfrm>
          <a:off x="3162935" y="1517346"/>
          <a:ext cx="1663881" cy="1663881"/>
        </a:xfrm>
        <a:prstGeom prst="ellipse">
          <a:avLst/>
        </a:prstGeom>
        <a:solidFill>
          <a:schemeClr val="accent5"/>
        </a:solidFill>
        <a:ln w="25400" cap="flat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既存顧客の中心層</a:t>
          </a:r>
        </a:p>
      </dsp:txBody>
      <dsp:txXfrm>
        <a:off x="3406605" y="1761016"/>
        <a:ext cx="1176541" cy="1176541"/>
      </dsp:txXfrm>
    </dsp:sp>
    <dsp:sp modelId="{B9F57FC4-93EE-4ECE-A2D1-A0FBAB705CFA}">
      <dsp:nvSpPr>
        <dsp:cNvPr id="0" name=""/>
        <dsp:cNvSpPr/>
      </dsp:nvSpPr>
      <dsp:spPr>
        <a:xfrm>
          <a:off x="3412517" y="2911"/>
          <a:ext cx="1164717" cy="11647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20</a:t>
          </a:r>
          <a:r>
            <a:rPr kumimoji="1" lang="ja-JP" altLang="en-US" sz="2000" kern="1200" dirty="0"/>
            <a:t>～</a:t>
          </a:r>
          <a:r>
            <a:rPr kumimoji="1" lang="en-US" altLang="ja-JP" sz="2000" kern="1200" dirty="0"/>
            <a:t>40</a:t>
          </a:r>
          <a:r>
            <a:rPr kumimoji="1" lang="ja-JP" altLang="en-US" sz="2000" kern="1200" dirty="0"/>
            <a:t>歳代</a:t>
          </a:r>
        </a:p>
      </dsp:txBody>
      <dsp:txXfrm>
        <a:off x="3583086" y="173480"/>
        <a:ext cx="823579" cy="823579"/>
      </dsp:txXfrm>
    </dsp:sp>
    <dsp:sp modelId="{9781C9BF-8ACA-44AE-B068-1FA2BA8771DD}">
      <dsp:nvSpPr>
        <dsp:cNvPr id="0" name=""/>
        <dsp:cNvSpPr/>
      </dsp:nvSpPr>
      <dsp:spPr>
        <a:xfrm>
          <a:off x="4940201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女性</a:t>
          </a:r>
        </a:p>
      </dsp:txBody>
      <dsp:txXfrm>
        <a:off x="5110770" y="2819506"/>
        <a:ext cx="823579" cy="823579"/>
      </dsp:txXfrm>
    </dsp:sp>
    <dsp:sp modelId="{D3E21C97-1909-4528-A99D-7FD09790BF9D}">
      <dsp:nvSpPr>
        <dsp:cNvPr id="0" name=""/>
        <dsp:cNvSpPr/>
      </dsp:nvSpPr>
      <dsp:spPr>
        <a:xfrm>
          <a:off x="1884833" y="2648937"/>
          <a:ext cx="1164717" cy="116471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120000"/>
                <a:lumMod val="10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0000"/>
                <a:satMod val="124000"/>
                <a:lumMod val="10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5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会社員</a:t>
          </a:r>
        </a:p>
      </dsp:txBody>
      <dsp:txXfrm>
        <a:off x="2055402" y="2819506"/>
        <a:ext cx="823579" cy="8235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5BF4D-DBCF-4481-9442-2C0FBBD11ED0}">
      <dsp:nvSpPr>
        <dsp:cNvPr id="0" name=""/>
        <dsp:cNvSpPr/>
      </dsp:nvSpPr>
      <dsp:spPr>
        <a:xfrm>
          <a:off x="148044" y="1108788"/>
          <a:ext cx="2144842" cy="706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従来商品</a:t>
          </a:r>
        </a:p>
      </dsp:txBody>
      <dsp:txXfrm>
        <a:off x="148044" y="1108788"/>
        <a:ext cx="2144842" cy="706823"/>
      </dsp:txXfrm>
    </dsp:sp>
    <dsp:sp modelId="{61B5DC76-1079-4360-AB24-4654E8FC6402}">
      <dsp:nvSpPr>
        <dsp:cNvPr id="0" name=""/>
        <dsp:cNvSpPr/>
      </dsp:nvSpPr>
      <dsp:spPr>
        <a:xfrm>
          <a:off x="148044" y="2554813"/>
          <a:ext cx="2144842" cy="1425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フルータブル</a:t>
          </a:r>
          <a:r>
            <a:rPr kumimoji="1" lang="en-US" altLang="ja-JP" sz="1600" kern="1200" dirty="0"/>
            <a:t>3</a:t>
          </a:r>
          <a:r>
            <a:rPr kumimoji="1" lang="ja-JP" altLang="en-US" sz="1600" kern="1200" dirty="0"/>
            <a:t>種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パワフルビタミン</a:t>
          </a:r>
          <a:r>
            <a:rPr kumimoji="1" lang="en-US" altLang="ja-JP" sz="1600" kern="1200" dirty="0"/>
            <a:t>3</a:t>
          </a:r>
          <a:r>
            <a:rPr kumimoji="1" lang="ja-JP" altLang="en-US" sz="1600" kern="1200" dirty="0"/>
            <a:t>種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フルーティア</a:t>
          </a:r>
          <a:r>
            <a:rPr kumimoji="1" lang="en-US" altLang="ja-JP" sz="1600" kern="1200" dirty="0"/>
            <a:t>1</a:t>
          </a:r>
          <a:r>
            <a:rPr kumimoji="1" lang="ja-JP" altLang="en-US" sz="1600" kern="1200" dirty="0"/>
            <a:t>種</a:t>
          </a:r>
        </a:p>
      </dsp:txBody>
      <dsp:txXfrm>
        <a:off x="148044" y="2554813"/>
        <a:ext cx="2144842" cy="1425745"/>
      </dsp:txXfrm>
    </dsp:sp>
    <dsp:sp modelId="{D0A045FE-3D0C-4B39-B275-EA8FE5B5D855}">
      <dsp:nvSpPr>
        <dsp:cNvPr id="0" name=""/>
        <dsp:cNvSpPr/>
      </dsp:nvSpPr>
      <dsp:spPr>
        <a:xfrm>
          <a:off x="145606" y="893817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7E421-6F5E-4323-A73B-450A1F3B1CD9}">
      <dsp:nvSpPr>
        <dsp:cNvPr id="0" name=""/>
        <dsp:cNvSpPr/>
      </dsp:nvSpPr>
      <dsp:spPr>
        <a:xfrm>
          <a:off x="265035" y="654959"/>
          <a:ext cx="170612" cy="1706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126DD-4DCA-4BDD-89D9-AF2985601EB9}">
      <dsp:nvSpPr>
        <dsp:cNvPr id="0" name=""/>
        <dsp:cNvSpPr/>
      </dsp:nvSpPr>
      <dsp:spPr>
        <a:xfrm>
          <a:off x="551664" y="702731"/>
          <a:ext cx="268105" cy="26810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F764B-D9B7-4F3D-8DC0-F97979DE8146}">
      <dsp:nvSpPr>
        <dsp:cNvPr id="0" name=""/>
        <dsp:cNvSpPr/>
      </dsp:nvSpPr>
      <dsp:spPr>
        <a:xfrm>
          <a:off x="790522" y="439988"/>
          <a:ext cx="170612" cy="17061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49D0F-F5AD-4058-B088-85557ACA9A5C}">
      <dsp:nvSpPr>
        <dsp:cNvPr id="0" name=""/>
        <dsp:cNvSpPr/>
      </dsp:nvSpPr>
      <dsp:spPr>
        <a:xfrm>
          <a:off x="1101036" y="344445"/>
          <a:ext cx="170612" cy="17061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B8EF3-F576-498A-BC8D-D7F934DA7E4A}">
      <dsp:nvSpPr>
        <dsp:cNvPr id="0" name=""/>
        <dsp:cNvSpPr/>
      </dsp:nvSpPr>
      <dsp:spPr>
        <a:xfrm>
          <a:off x="1483208" y="511645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D51B7-5242-40B0-A4FA-77B0152B04AF}">
      <dsp:nvSpPr>
        <dsp:cNvPr id="0" name=""/>
        <dsp:cNvSpPr/>
      </dsp:nvSpPr>
      <dsp:spPr>
        <a:xfrm>
          <a:off x="1722066" y="631073"/>
          <a:ext cx="268105" cy="2681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0F67C-AB1B-4F4D-8CFE-E071CA8106A0}">
      <dsp:nvSpPr>
        <dsp:cNvPr id="0" name=""/>
        <dsp:cNvSpPr/>
      </dsp:nvSpPr>
      <dsp:spPr>
        <a:xfrm>
          <a:off x="2056466" y="893817"/>
          <a:ext cx="170612" cy="1706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04906-2E41-4E81-B136-C4A85BCD7A59}">
      <dsp:nvSpPr>
        <dsp:cNvPr id="0" name=""/>
        <dsp:cNvSpPr/>
      </dsp:nvSpPr>
      <dsp:spPr>
        <a:xfrm>
          <a:off x="2199781" y="1156560"/>
          <a:ext cx="170612" cy="17061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F18A1-E136-4DBD-B5E3-9FAE90B28147}">
      <dsp:nvSpPr>
        <dsp:cNvPr id="0" name=""/>
        <dsp:cNvSpPr/>
      </dsp:nvSpPr>
      <dsp:spPr>
        <a:xfrm>
          <a:off x="957722" y="654959"/>
          <a:ext cx="438717" cy="43871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A1B78-C8A5-43B5-B5F3-805F2F2FBB5C}">
      <dsp:nvSpPr>
        <dsp:cNvPr id="0" name=""/>
        <dsp:cNvSpPr/>
      </dsp:nvSpPr>
      <dsp:spPr>
        <a:xfrm>
          <a:off x="26178" y="1562618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981E5-0033-42E3-8D22-10EB3F390387}">
      <dsp:nvSpPr>
        <dsp:cNvPr id="0" name=""/>
        <dsp:cNvSpPr/>
      </dsp:nvSpPr>
      <dsp:spPr>
        <a:xfrm>
          <a:off x="169492" y="1777589"/>
          <a:ext cx="268105" cy="2681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A05-3A24-439A-8245-54FC5063BFA6}">
      <dsp:nvSpPr>
        <dsp:cNvPr id="0" name=""/>
        <dsp:cNvSpPr/>
      </dsp:nvSpPr>
      <dsp:spPr>
        <a:xfrm>
          <a:off x="527778" y="1968675"/>
          <a:ext cx="389971" cy="3899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7E86F-2F08-4D66-9A3E-95B0FEC8CBC1}">
      <dsp:nvSpPr>
        <dsp:cNvPr id="0" name=""/>
        <dsp:cNvSpPr/>
      </dsp:nvSpPr>
      <dsp:spPr>
        <a:xfrm>
          <a:off x="1029379" y="2279190"/>
          <a:ext cx="170612" cy="17061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F02FB-EF45-4AB8-B052-D5533F5C8407}">
      <dsp:nvSpPr>
        <dsp:cNvPr id="0" name=""/>
        <dsp:cNvSpPr/>
      </dsp:nvSpPr>
      <dsp:spPr>
        <a:xfrm>
          <a:off x="1124922" y="1968675"/>
          <a:ext cx="268105" cy="26810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0C021-CAE6-4CA8-A683-85F268580547}">
      <dsp:nvSpPr>
        <dsp:cNvPr id="0" name=""/>
        <dsp:cNvSpPr/>
      </dsp:nvSpPr>
      <dsp:spPr>
        <a:xfrm>
          <a:off x="1363780" y="2303076"/>
          <a:ext cx="170612" cy="170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C6F19-8FFF-48A2-A8AE-FFF8F3B0E013}">
      <dsp:nvSpPr>
        <dsp:cNvPr id="0" name=""/>
        <dsp:cNvSpPr/>
      </dsp:nvSpPr>
      <dsp:spPr>
        <a:xfrm>
          <a:off x="1578751" y="1920904"/>
          <a:ext cx="389971" cy="3899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F062A-D54A-47F5-917B-82E0A8F71BFD}">
      <dsp:nvSpPr>
        <dsp:cNvPr id="0" name=""/>
        <dsp:cNvSpPr/>
      </dsp:nvSpPr>
      <dsp:spPr>
        <a:xfrm>
          <a:off x="2104238" y="1825361"/>
          <a:ext cx="268105" cy="26810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C089F-2A04-43A7-8830-B3151CCCEC38}">
      <dsp:nvSpPr>
        <dsp:cNvPr id="0" name=""/>
        <dsp:cNvSpPr/>
      </dsp:nvSpPr>
      <dsp:spPr>
        <a:xfrm>
          <a:off x="2372343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0AB81-E3CC-4255-A086-BC71F9945CDE}">
      <dsp:nvSpPr>
        <dsp:cNvPr id="0" name=""/>
        <dsp:cNvSpPr/>
      </dsp:nvSpPr>
      <dsp:spPr>
        <a:xfrm>
          <a:off x="3159730" y="703064"/>
          <a:ext cx="2699284" cy="1503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プラスアルファのエッセンス</a:t>
          </a:r>
        </a:p>
      </dsp:txBody>
      <dsp:txXfrm>
        <a:off x="3159730" y="703064"/>
        <a:ext cx="2699284" cy="1503193"/>
      </dsp:txXfrm>
    </dsp:sp>
    <dsp:sp modelId="{34FFFF16-F2CE-49E5-954D-3286A439D921}">
      <dsp:nvSpPr>
        <dsp:cNvPr id="0" name=""/>
        <dsp:cNvSpPr/>
      </dsp:nvSpPr>
      <dsp:spPr>
        <a:xfrm>
          <a:off x="5859015" y="702333"/>
          <a:ext cx="787387" cy="1503207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6CBFF-C33E-4188-AF59-A10C474199B8}">
      <dsp:nvSpPr>
        <dsp:cNvPr id="0" name=""/>
        <dsp:cNvSpPr/>
      </dsp:nvSpPr>
      <dsp:spPr>
        <a:xfrm>
          <a:off x="6807458" y="595693"/>
          <a:ext cx="1825306" cy="18253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新商品</a:t>
          </a:r>
        </a:p>
      </dsp:txBody>
      <dsp:txXfrm>
        <a:off x="7074768" y="863003"/>
        <a:ext cx="1290686" cy="1290686"/>
      </dsp:txXfrm>
    </dsp:sp>
    <dsp:sp modelId="{2F49AA7C-5F37-496B-98B3-9EA79121EF71}">
      <dsp:nvSpPr>
        <dsp:cNvPr id="0" name=""/>
        <dsp:cNvSpPr/>
      </dsp:nvSpPr>
      <dsp:spPr>
        <a:xfrm>
          <a:off x="6646402" y="2554813"/>
          <a:ext cx="2147419" cy="1927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月曜日の果実と野菜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火曜日の果実と野菜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水曜日の果実と野菜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木曜日の果実と野菜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金曜日の果実と野菜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土曜日の果実と野菜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日曜日の果実と野菜</a:t>
          </a:r>
        </a:p>
      </dsp:txBody>
      <dsp:txXfrm>
        <a:off x="6646402" y="2554813"/>
        <a:ext cx="2147419" cy="19278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AD107-641A-4C86-BDBF-9180D84F829F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8B134-7316-443E-ABB0-BA07040615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0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44269"/>
            <a:ext cx="8534400" cy="667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DC00-8443-4FC4-8735-AF28149AC08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8CA02-6677-4F55-B968-8B408D6193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1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DC00-8443-4FC4-8735-AF28149AC08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8CA02-6677-4F55-B968-8B408D6193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834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0847DC00-8443-4FC4-8735-AF28149AC08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6C88CA02-6677-4F55-B968-8B408D6193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558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DC00-8443-4FC4-8735-AF28149AC08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8CA02-6677-4F55-B968-8B408D6193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826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851528"/>
            <a:ext cx="7886700" cy="6696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847DC00-8443-4FC4-8735-AF28149AC08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88CA02-6677-4F55-B968-8B408D6193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140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DC00-8443-4FC4-8735-AF28149AC08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8CA02-6677-4F55-B968-8B408D6193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332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DC00-8443-4FC4-8735-AF28149AC08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8CA02-6677-4F55-B968-8B408D6193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77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DC00-8443-4FC4-8735-AF28149AC08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8CA02-6677-4F55-B968-8B408D6193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099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DC00-8443-4FC4-8735-AF28149AC08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8CA02-6677-4F55-B968-8B408D6193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247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DC00-8443-4FC4-8735-AF28149AC08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8CA02-6677-4F55-B968-8B408D6193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5828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DC00-8443-4FC4-8735-AF28149AC08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8CA02-6677-4F55-B968-8B408D6193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264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0847DC00-8443-4FC4-8735-AF28149AC08E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C88CA02-6677-4F55-B968-8B408D6193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4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ja-JP" altLang="en-US" sz="3600" dirty="0"/>
              <a:t>新規企画商品</a:t>
            </a:r>
            <a:br>
              <a:rPr lang="en-US" altLang="ja-JP" sz="3600" dirty="0"/>
            </a:br>
            <a:r>
              <a:rPr lang="ja-JP" altLang="en-US" dirty="0"/>
              <a:t>「七曜日の果実と野菜」</a:t>
            </a:r>
            <a:endParaRPr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3593" y="4520130"/>
            <a:ext cx="8534400" cy="1997426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>
                <a:solidFill>
                  <a:schemeClr val="tx1"/>
                </a:solidFill>
              </a:rPr>
              <a:t>2019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4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18</a:t>
            </a:r>
            <a:r>
              <a:rPr lang="ja-JP" altLang="en-US" dirty="0">
                <a:solidFill>
                  <a:schemeClr val="tx1"/>
                </a:solidFill>
              </a:rPr>
              <a:t>日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en-US" altLang="ja-JP" sz="3600" dirty="0">
                <a:solidFill>
                  <a:schemeClr val="tx1"/>
                </a:solidFill>
              </a:rPr>
              <a:t>FOM DRINK ONLINE</a:t>
            </a: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商品企画室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花田奈々</a:t>
            </a:r>
          </a:p>
        </p:txBody>
      </p:sp>
    </p:spTree>
    <p:extLst>
      <p:ext uri="{BB962C8B-B14F-4D97-AF65-F5344CB8AC3E}">
        <p14:creationId xmlns:p14="http://schemas.microsoft.com/office/powerpoint/2010/main" val="3149287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購買意識分析①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調査対象</a:t>
            </a:r>
            <a:endParaRPr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lang="ja-JP" altLang="en-US" dirty="0"/>
              <a:t>オンラインショップ再利用者</a:t>
            </a:r>
            <a:br>
              <a:rPr lang="en-US" altLang="ja-JP" dirty="0"/>
            </a:br>
            <a:r>
              <a:rPr lang="ja-JP" altLang="en-US" sz="1400" dirty="0"/>
              <a:t>（</a:t>
            </a:r>
            <a:r>
              <a:rPr lang="en-US" altLang="ja-JP" sz="1400" dirty="0"/>
              <a:t>1,236</a:t>
            </a:r>
            <a:r>
              <a:rPr lang="ja-JP" altLang="en-US" sz="1400" dirty="0"/>
              <a:t>名に問い合わせ、うち</a:t>
            </a:r>
            <a:r>
              <a:rPr lang="en-US" altLang="ja-JP" sz="1400" dirty="0"/>
              <a:t>128</a:t>
            </a:r>
            <a:r>
              <a:rPr lang="ja-JP" altLang="en-US" sz="1400" dirty="0"/>
              <a:t>名より回答）</a:t>
            </a:r>
            <a:endParaRPr lang="en-US" altLang="ja-JP" dirty="0"/>
          </a:p>
        </p:txBody>
      </p:sp>
      <p:graphicFrame>
        <p:nvGraphicFramePr>
          <p:cNvPr id="6" name="グラフ 3"/>
          <p:cNvGraphicFramePr/>
          <p:nvPr>
            <p:extLst>
              <p:ext uri="{D42A27DB-BD31-4B8C-83A1-F6EECF244321}">
                <p14:modId xmlns:p14="http://schemas.microsoft.com/office/powerpoint/2010/main" val="4222762776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健康増進、体調維持のために</a:t>
            </a:r>
            <a:endParaRPr kumimoji="1" lang="en-US" altLang="ja-JP" dirty="0"/>
          </a:p>
          <a:p>
            <a:r>
              <a:rPr kumimoji="1" lang="ja-JP" altLang="en-US" dirty="0"/>
              <a:t>安全性・信頼性の高いものを</a:t>
            </a:r>
            <a:endParaRPr kumimoji="1" lang="en-US" altLang="ja-JP" dirty="0"/>
          </a:p>
          <a:p>
            <a:r>
              <a:rPr kumimoji="1" lang="ja-JP" altLang="en-US" dirty="0"/>
              <a:t>購入したいという意識が強い。</a:t>
            </a:r>
          </a:p>
        </p:txBody>
      </p:sp>
    </p:spTree>
    <p:extLst>
      <p:ext uri="{BB962C8B-B14F-4D97-AF65-F5344CB8AC3E}">
        <p14:creationId xmlns:p14="http://schemas.microsoft.com/office/powerpoint/2010/main" val="3163449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購買意識分析②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調査対象</a:t>
            </a:r>
            <a:endParaRPr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lang="ja-JP" altLang="en-US" dirty="0"/>
              <a:t>オンラインショップ再利用者</a:t>
            </a:r>
            <a:br>
              <a:rPr lang="en-US" altLang="ja-JP" dirty="0"/>
            </a:br>
            <a:r>
              <a:rPr lang="ja-JP" altLang="en-US" sz="1400" dirty="0"/>
              <a:t>（</a:t>
            </a:r>
            <a:r>
              <a:rPr lang="en-US" altLang="ja-JP" sz="1400" dirty="0"/>
              <a:t>1,236</a:t>
            </a:r>
            <a:r>
              <a:rPr lang="ja-JP" altLang="en-US" sz="1400" dirty="0"/>
              <a:t>名に問い合わせ、うち</a:t>
            </a:r>
            <a:r>
              <a:rPr lang="en-US" altLang="ja-JP" sz="1400" dirty="0"/>
              <a:t>128</a:t>
            </a:r>
            <a:r>
              <a:rPr lang="ja-JP" altLang="en-US" sz="1400" dirty="0"/>
              <a:t>名より回答）</a:t>
            </a:r>
            <a:endParaRPr lang="en-US" altLang="ja-JP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6145"/>
              <a:gd name="adj2" fmla="val -43011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ダイエット・健康に対する商品ニーズが高い。</a:t>
            </a:r>
            <a:endParaRPr kumimoji="1" lang="en-US" altLang="ja-JP" dirty="0"/>
          </a:p>
          <a:p>
            <a:r>
              <a:rPr kumimoji="1" lang="ja-JP" altLang="en-US" dirty="0"/>
              <a:t>値引きサービスの要望が多い。</a:t>
            </a:r>
          </a:p>
        </p:txBody>
      </p:sp>
    </p:spTree>
    <p:extLst>
      <p:ext uri="{BB962C8B-B14F-4D97-AF65-F5344CB8AC3E}">
        <p14:creationId xmlns:p14="http://schemas.microsoft.com/office/powerpoint/2010/main" val="3510710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新商品の開発プラン①</a:t>
            </a:r>
          </a:p>
        </p:txBody>
      </p:sp>
      <p:graphicFrame>
        <p:nvGraphicFramePr>
          <p:cNvPr id="5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51984"/>
              </p:ext>
            </p:extLst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791798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248202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商品名（仮称）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摂取ビタミン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効能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月曜日の果実と野菜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葉酸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貧血の予防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眼精疲労の緩和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水曜日の果実と野菜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肌荒れの予防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木曜日の果実と野菜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美白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金曜日の果実と野菜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カリウム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高血圧の予防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土曜日の果実と野菜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食物繊維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便秘の予防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日曜日の果実と野菜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リコピン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活性酸素の除去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675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新商品の開発プラン②</a:t>
            </a:r>
          </a:p>
        </p:txBody>
      </p:sp>
      <p:sp>
        <p:nvSpPr>
          <p:cNvPr id="3" name="対角する 2 つの角を丸めた四角形 2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従来商品をアレンジして新商品として再生</a:t>
            </a:r>
          </a:p>
        </p:txBody>
      </p:sp>
      <p:graphicFrame>
        <p:nvGraphicFramePr>
          <p:cNvPr id="4" name="図表 3"/>
          <p:cNvGraphicFramePr/>
          <p:nvPr>
            <p:extLst/>
          </p:nvPr>
        </p:nvGraphicFramePr>
        <p:xfrm>
          <a:off x="162000" y="2288263"/>
          <a:ext cx="8820000" cy="4569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星 24 4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新商品開発の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コスト削減</a:t>
            </a:r>
          </a:p>
        </p:txBody>
      </p:sp>
    </p:spTree>
    <p:extLst>
      <p:ext uri="{BB962C8B-B14F-4D97-AF65-F5344CB8AC3E}">
        <p14:creationId xmlns:p14="http://schemas.microsoft.com/office/powerpoint/2010/main" val="2593032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新商品の訴求ポイント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6F6B6E-CAD4-461A-A38D-2C23617D3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kumimoji="1" lang="ja-JP"/>
              <a:t>毎日飲んでも飽きない・太らない</a:t>
            </a:r>
            <a:endParaRPr lang="ja-JP"/>
          </a:p>
          <a:p>
            <a:pPr lvl="1" rtl="0"/>
            <a:r>
              <a:rPr kumimoji="1" lang="en-US"/>
              <a:t>1</a:t>
            </a:r>
            <a:r>
              <a:rPr kumimoji="1" lang="ja-JP"/>
              <a:t>週間分の日替わりドリンクを用意する</a:t>
            </a:r>
            <a:endParaRPr lang="ja-JP"/>
          </a:p>
          <a:p>
            <a:pPr lvl="1" rtl="0"/>
            <a:r>
              <a:rPr kumimoji="1" lang="ja-JP"/>
              <a:t>カロリーを最小限に抑える（目標</a:t>
            </a:r>
            <a:r>
              <a:rPr kumimoji="1" lang="en-US"/>
              <a:t>30kcal</a:t>
            </a:r>
            <a:r>
              <a:rPr kumimoji="1" lang="ja-JP"/>
              <a:t>）</a:t>
            </a:r>
            <a:endParaRPr lang="ja-JP"/>
          </a:p>
          <a:p>
            <a:pPr lvl="0" rtl="0"/>
            <a:r>
              <a:rPr kumimoji="1" lang="ja-JP"/>
              <a:t>不足しがちな果物・野菜を手軽に補給できる</a:t>
            </a:r>
            <a:endParaRPr lang="ja-JP"/>
          </a:p>
          <a:p>
            <a:pPr lvl="1" rtl="0"/>
            <a:r>
              <a:rPr kumimoji="1" lang="ja-JP"/>
              <a:t>必要なビタミンをバランスよく摂取できる</a:t>
            </a:r>
            <a:endParaRPr lang="ja-JP"/>
          </a:p>
          <a:p>
            <a:pPr lvl="1" rtl="0"/>
            <a:r>
              <a:rPr kumimoji="1" lang="ja-JP"/>
              <a:t>身体への効能が期待できる</a:t>
            </a:r>
            <a:endParaRPr lang="ja-JP"/>
          </a:p>
          <a:p>
            <a:pPr lvl="0" rtl="0"/>
            <a:r>
              <a:rPr kumimoji="1" lang="ja-JP"/>
              <a:t>素材の安全性の高さは従来通り</a:t>
            </a:r>
            <a:endParaRPr lang="ja-JP"/>
          </a:p>
          <a:p>
            <a:pPr lvl="1" rtl="0"/>
            <a:r>
              <a:rPr kumimoji="1" lang="ja-JP"/>
              <a:t>契約農家から直接仕入れにより生産元を保証する</a:t>
            </a:r>
            <a:endParaRPr lang="ja-JP"/>
          </a:p>
          <a:p>
            <a:pPr lvl="1" rtl="0"/>
            <a:r>
              <a:rPr kumimoji="1" lang="ja-JP" dirty="0"/>
              <a:t>有機</a:t>
            </a:r>
            <a:r>
              <a:rPr kumimoji="1" lang="en-US" dirty="0"/>
              <a:t>JAS</a:t>
            </a:r>
            <a:r>
              <a:rPr kumimoji="1" lang="ja-JP" dirty="0"/>
              <a:t>規格に適合させる</a:t>
            </a:r>
            <a:endParaRPr lang="ja-JP" dirty="0"/>
          </a:p>
        </p:txBody>
      </p:sp>
    </p:spTree>
    <p:extLst>
      <p:ext uri="{BB962C8B-B14F-4D97-AF65-F5344CB8AC3E}">
        <p14:creationId xmlns:p14="http://schemas.microsoft.com/office/powerpoint/2010/main" val="2212522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現状分析と問題点</a:t>
            </a:r>
          </a:p>
        </p:txBody>
      </p:sp>
      <p:graphicFrame>
        <p:nvGraphicFramePr>
          <p:cNvPr id="11" name="コンテンツ プレースホルダー 2">
            <a:extLst>
              <a:ext uri="{FF2B5EF4-FFF2-40B4-BE49-F238E27FC236}">
                <a16:creationId xmlns:a16="http://schemas.microsoft.com/office/drawing/2014/main" id="{A953CBB4-BA1E-4734-8A5F-62E2F9BA91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5311015"/>
              </p:ext>
            </p:extLst>
          </p:nvPr>
        </p:nvGraphicFramePr>
        <p:xfrm>
          <a:off x="685019" y="2011680"/>
          <a:ext cx="7772400" cy="4004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対角する 2 つの角を丸めた四角形 3"/>
          <p:cNvSpPr/>
          <p:nvPr/>
        </p:nvSpPr>
        <p:spPr>
          <a:xfrm>
            <a:off x="432000" y="6168653"/>
            <a:ext cx="828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繰り返し購入してもらえる定番商品の開発が急務！</a:t>
            </a:r>
          </a:p>
        </p:txBody>
      </p:sp>
    </p:spTree>
    <p:extLst>
      <p:ext uri="{BB962C8B-B14F-4D97-AF65-F5344CB8AC3E}">
        <p14:creationId xmlns:p14="http://schemas.microsoft.com/office/powerpoint/2010/main" val="3294828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月次売上金額の推移</a:t>
            </a:r>
          </a:p>
        </p:txBody>
      </p:sp>
      <p:graphicFrame>
        <p:nvGraphicFramePr>
          <p:cNvPr id="7" name="グラフ 2"/>
          <p:cNvGraphicFramePr/>
          <p:nvPr>
            <p:extLst>
              <p:ext uri="{D42A27DB-BD31-4B8C-83A1-F6EECF244321}">
                <p14:modId xmlns:p14="http://schemas.microsoft.com/office/powerpoint/2010/main" val="866132440"/>
              </p:ext>
            </p:extLst>
          </p:nvPr>
        </p:nvGraphicFramePr>
        <p:xfrm>
          <a:off x="340559" y="1929497"/>
          <a:ext cx="8280000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角丸四角形吹き出し 3"/>
          <p:cNvSpPr/>
          <p:nvPr/>
        </p:nvSpPr>
        <p:spPr>
          <a:xfrm>
            <a:off x="2181495" y="2416628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/>
              <a:t>ラブマンゴー</a:t>
            </a:r>
            <a:r>
              <a:rPr kumimoji="1" lang="ja-JP" altLang="en-US" sz="1400" dirty="0"/>
              <a:t>発売</a:t>
            </a:r>
          </a:p>
        </p:txBody>
      </p:sp>
      <p:sp>
        <p:nvSpPr>
          <p:cNvPr id="5" name="角丸四角形吹き出し 4"/>
          <p:cNvSpPr/>
          <p:nvPr/>
        </p:nvSpPr>
        <p:spPr>
          <a:xfrm>
            <a:off x="3997232" y="3082833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/>
              <a:t>フルータブル</a:t>
            </a:r>
            <a:r>
              <a:rPr kumimoji="1" lang="ja-JP" altLang="en-US" sz="1400" dirty="0"/>
              <a:t>発売</a:t>
            </a:r>
          </a:p>
        </p:txBody>
      </p:sp>
      <p:sp>
        <p:nvSpPr>
          <p:cNvPr id="6" name="角丸四角形吹き出し 5"/>
          <p:cNvSpPr/>
          <p:nvPr/>
        </p:nvSpPr>
        <p:spPr>
          <a:xfrm>
            <a:off x="5760718" y="2052000"/>
            <a:ext cx="1685110" cy="561600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/>
              <a:t>パワフルビタミン</a:t>
            </a:r>
            <a:r>
              <a:rPr kumimoji="1" lang="ja-JP" altLang="en-US" sz="1400" dirty="0"/>
              <a:t>発売</a:t>
            </a:r>
          </a:p>
        </p:txBody>
      </p:sp>
      <p:sp>
        <p:nvSpPr>
          <p:cNvPr id="8" name="角丸四角形吹き出し 6"/>
          <p:cNvSpPr/>
          <p:nvPr/>
        </p:nvSpPr>
        <p:spPr>
          <a:xfrm>
            <a:off x="7589518" y="3161210"/>
            <a:ext cx="1463041" cy="561703"/>
          </a:xfrm>
          <a:prstGeom prst="wedgeRoundRectCallout">
            <a:avLst>
              <a:gd name="adj1" fmla="val -40903"/>
              <a:gd name="adj2" fmla="val 787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/>
              <a:t>フルーティア</a:t>
            </a:r>
            <a:r>
              <a:rPr kumimoji="1" lang="ja-JP" altLang="en-US" sz="1400" dirty="0"/>
              <a:t>発売</a:t>
            </a:r>
          </a:p>
        </p:txBody>
      </p:sp>
      <p:sp>
        <p:nvSpPr>
          <p:cNvPr id="3" name="対角する 2 つの角を丸めた四角形 7"/>
          <p:cNvSpPr/>
          <p:nvPr/>
        </p:nvSpPr>
        <p:spPr>
          <a:xfrm>
            <a:off x="1358537" y="5238206"/>
            <a:ext cx="702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新商品発売後、売上は一時的に上昇するが、長期に維持されない</a:t>
            </a:r>
          </a:p>
        </p:txBody>
      </p:sp>
    </p:spTree>
    <p:extLst>
      <p:ext uri="{BB962C8B-B14F-4D97-AF65-F5344CB8AC3E}">
        <p14:creationId xmlns:p14="http://schemas.microsoft.com/office/powerpoint/2010/main" val="543090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新商品の概要</a:t>
            </a:r>
          </a:p>
        </p:txBody>
      </p:sp>
      <p:graphicFrame>
        <p:nvGraphicFramePr>
          <p:cNvPr id="4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108812"/>
              </p:ext>
            </p:extLst>
          </p:nvPr>
        </p:nvGraphicFramePr>
        <p:xfrm>
          <a:off x="944881" y="2772000"/>
          <a:ext cx="7254239" cy="384749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383056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7979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商品名（仮称）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メイン原材料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もとにする商品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月曜日の果実と野菜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プラム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フルータブル・パープル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ブルーベリー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モロヘイヤ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キウイ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バナナ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りんご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フルーティア</a:t>
                      </a:r>
                      <a:r>
                        <a:rPr kumimoji="1" lang="en-US" altLang="ja-JP" dirty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トマト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フルータブル・レッド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  <p:sp>
        <p:nvSpPr>
          <p:cNvPr id="6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新シリーズ「七曜日の果実と野菜」（仮称）</a:t>
            </a:r>
          </a:p>
        </p:txBody>
      </p:sp>
    </p:spTree>
    <p:extLst>
      <p:ext uri="{BB962C8B-B14F-4D97-AF65-F5344CB8AC3E}">
        <p14:creationId xmlns:p14="http://schemas.microsoft.com/office/powerpoint/2010/main" val="2746727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新商品の主要ターゲット</a:t>
            </a:r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577124" y="1980000"/>
          <a:ext cx="7989752" cy="439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9937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既存顧客分析①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調査対象</a:t>
            </a:r>
            <a:endParaRPr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400" dirty="0"/>
              <a:t>（顧客データベースより対象者</a:t>
            </a:r>
            <a:r>
              <a:rPr lang="en-US" altLang="ja-JP" sz="1400" dirty="0"/>
              <a:t>4,126</a:t>
            </a:r>
            <a:r>
              <a:rPr lang="ja-JP" altLang="en-US" sz="1400" dirty="0"/>
              <a:t>名抽出）</a:t>
            </a:r>
            <a:endParaRPr lang="en-US" altLang="ja-JP" sz="1200" dirty="0"/>
          </a:p>
        </p:txBody>
      </p:sp>
      <p:graphicFrame>
        <p:nvGraphicFramePr>
          <p:cNvPr id="6" name="グラフ 3"/>
          <p:cNvGraphicFramePr/>
          <p:nvPr>
            <p:extLst>
              <p:ext uri="{D42A27DB-BD31-4B8C-83A1-F6EECF244321}">
                <p14:modId xmlns:p14="http://schemas.microsoft.com/office/powerpoint/2010/main" val="3349873040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4"/>
          <p:cNvSpPr/>
          <p:nvPr/>
        </p:nvSpPr>
        <p:spPr>
          <a:xfrm>
            <a:off x="900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既存顧客の</a:t>
            </a:r>
            <a:r>
              <a:rPr kumimoji="1" lang="en-US" altLang="ja-JP" dirty="0"/>
              <a:t>73%</a:t>
            </a:r>
            <a:r>
              <a:rPr kumimoji="1" lang="ja-JP" altLang="en-US" dirty="0"/>
              <a:t>は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20</a:t>
            </a:r>
            <a:r>
              <a:rPr kumimoji="1" lang="ja-JP" altLang="en-US" dirty="0"/>
              <a:t>～</a:t>
            </a:r>
            <a:r>
              <a:rPr kumimoji="1" lang="en-US" altLang="ja-JP" dirty="0"/>
              <a:t>40</a:t>
            </a:r>
            <a:r>
              <a:rPr kumimoji="1" lang="ja-JP" altLang="en-US" dirty="0"/>
              <a:t>歳代</a:t>
            </a:r>
          </a:p>
        </p:txBody>
      </p:sp>
    </p:spTree>
    <p:extLst>
      <p:ext uri="{BB962C8B-B14F-4D97-AF65-F5344CB8AC3E}">
        <p14:creationId xmlns:p14="http://schemas.microsoft.com/office/powerpoint/2010/main" val="347652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調査対象</a:t>
            </a:r>
            <a:endParaRPr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400" dirty="0"/>
              <a:t>（顧客データベースより対象者</a:t>
            </a:r>
            <a:r>
              <a:rPr lang="en-US" altLang="ja-JP" sz="1400" dirty="0"/>
              <a:t>4,126</a:t>
            </a:r>
            <a:r>
              <a:rPr lang="ja-JP" altLang="en-US" sz="1400" dirty="0"/>
              <a:t>名抽出）</a:t>
            </a:r>
            <a:endParaRPr lang="en-US" altLang="ja-JP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00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既存顧客の</a:t>
            </a:r>
            <a:r>
              <a:rPr kumimoji="1" lang="en-US" altLang="ja-JP" dirty="0"/>
              <a:t>81%</a:t>
            </a:r>
            <a:r>
              <a:rPr kumimoji="1" lang="ja-JP" altLang="en-US" dirty="0"/>
              <a:t>は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女性</a:t>
            </a:r>
          </a:p>
        </p:txBody>
      </p:sp>
    </p:spTree>
    <p:extLst>
      <p:ext uri="{BB962C8B-B14F-4D97-AF65-F5344CB8AC3E}">
        <p14:creationId xmlns:p14="http://schemas.microsoft.com/office/powerpoint/2010/main" val="1003798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既存顧客分析③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調査対象</a:t>
            </a:r>
            <a:endParaRPr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400" dirty="0"/>
              <a:t>（顧客データベースより対象者</a:t>
            </a:r>
            <a:r>
              <a:rPr lang="en-US" altLang="ja-JP" sz="1400" dirty="0"/>
              <a:t>4,126</a:t>
            </a:r>
            <a:r>
              <a:rPr lang="ja-JP" altLang="en-US" sz="1400" dirty="0"/>
              <a:t>名抽出）</a:t>
            </a:r>
            <a:endParaRPr lang="en-US" altLang="ja-JP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900000" y="4500000"/>
            <a:ext cx="2880000" cy="1260000"/>
          </a:xfrm>
          <a:prstGeom prst="wedgeRoundRectCallout">
            <a:avLst>
              <a:gd name="adj1" fmla="val 72149"/>
              <a:gd name="adj2" fmla="val -4532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既存顧客の</a:t>
            </a:r>
            <a:r>
              <a:rPr kumimoji="1" lang="en-US" altLang="ja-JP" dirty="0"/>
              <a:t>62%</a:t>
            </a:r>
            <a:r>
              <a:rPr kumimoji="1" lang="ja-JP" altLang="en-US" dirty="0"/>
              <a:t>は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会社員</a:t>
            </a:r>
          </a:p>
        </p:txBody>
      </p:sp>
    </p:spTree>
    <p:extLst>
      <p:ext uri="{BB962C8B-B14F-4D97-AF65-F5344CB8AC3E}">
        <p14:creationId xmlns:p14="http://schemas.microsoft.com/office/powerpoint/2010/main" val="772408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新商品のコンセプト</a:t>
            </a:r>
          </a:p>
        </p:txBody>
      </p:sp>
    </p:spTree>
    <p:extLst>
      <p:ext uri="{BB962C8B-B14F-4D97-AF65-F5344CB8AC3E}">
        <p14:creationId xmlns:p14="http://schemas.microsoft.com/office/powerpoint/2010/main" val="21285368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縞模様</Template>
  <TotalTime>13</TotalTime>
  <Words>596</Words>
  <Application>Microsoft Office PowerPoint</Application>
  <PresentationFormat>画面に合わせる (4:3)</PresentationFormat>
  <Paragraphs>142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9" baseType="lpstr">
      <vt:lpstr>HGｺﾞｼｯｸE</vt:lpstr>
      <vt:lpstr>游ゴシック</vt:lpstr>
      <vt:lpstr>Gill Sans MT</vt:lpstr>
      <vt:lpstr>Wingdings</vt:lpstr>
      <vt:lpstr>縞模様</vt:lpstr>
      <vt:lpstr>新規企画商品 「七曜日の果実と野菜」</vt:lpstr>
      <vt:lpstr>現状分析と問題点</vt:lpstr>
      <vt:lpstr>月次売上金額の推移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富士 太郎</dc:creator>
  <cp:lastModifiedBy>富士 太郎</cp:lastModifiedBy>
  <cp:revision>8</cp:revision>
  <dcterms:created xsi:type="dcterms:W3CDTF">2018-11-22T07:07:33Z</dcterms:created>
  <dcterms:modified xsi:type="dcterms:W3CDTF">2019-01-18T09:57:39Z</dcterms:modified>
</cp:coreProperties>
</file>