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47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249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58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51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0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09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035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888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640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033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746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D07C08B-BB09-4870-89E4-2F84F9CCAD23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69ABBC5-17C5-4CE2-BD07-CE7FB8F6DC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94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131249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新商品の概要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AC94D961-48D6-47A4-A7AE-1381AB43C47A}"/>
              </a:ext>
            </a:extLst>
          </p:cNvPr>
          <p:cNvSpPr txBox="1">
            <a:spLocks/>
          </p:cNvSpPr>
          <p:nvPr/>
        </p:nvSpPr>
        <p:spPr>
          <a:xfrm>
            <a:off x="581192" y="1944000"/>
            <a:ext cx="7989752" cy="43200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/>
              <a:t>新シリーズ「七曜日の果実と野菜」（仮称）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4480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1</TotalTime>
  <Words>30</Words>
  <Application>Microsoft Office PowerPoint</Application>
  <PresentationFormat>画面に合わせる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HGｺﾞｼｯｸE</vt:lpstr>
      <vt:lpstr>Gill Sans MT</vt:lpstr>
      <vt:lpstr>Wingdings</vt:lpstr>
      <vt:lpstr>縞模様</vt:lpstr>
      <vt:lpstr>新規企画商品 「七曜日の果実と野菜」</vt:lpstr>
      <vt:lpstr>新商品の概要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1</cp:revision>
  <dcterms:created xsi:type="dcterms:W3CDTF">2018-11-22T05:33:42Z</dcterms:created>
  <dcterms:modified xsi:type="dcterms:W3CDTF">2019-01-18T09:56:49Z</dcterms:modified>
</cp:coreProperties>
</file>