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E3F602-6301-4B2C-A73D-5F98E716D039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BB12D29-50DD-4C92-8A43-E0574F9B5AB9}">
      <dgm:prSet phldrT="[テキスト]" custT="1"/>
      <dgm:spPr/>
      <dgm:t>
        <a:bodyPr/>
        <a:lstStyle/>
        <a:p>
          <a:r>
            <a:rPr kumimoji="1" lang="ja-JP" altLang="en-US" sz="2400" dirty="0"/>
            <a:t>豊富な湯量となめらかな泉質を誇る天然温泉</a:t>
          </a:r>
        </a:p>
      </dgm:t>
    </dgm:pt>
    <dgm:pt modelId="{08DE6D77-8248-4A45-857C-70B60B3F7AA7}" type="parTrans" cxnId="{2A33B790-9608-4C57-B773-EB0EADF0986F}">
      <dgm:prSet/>
      <dgm:spPr/>
      <dgm:t>
        <a:bodyPr/>
        <a:lstStyle/>
        <a:p>
          <a:endParaRPr kumimoji="1" lang="ja-JP" altLang="en-US" sz="2400"/>
        </a:p>
      </dgm:t>
    </dgm:pt>
    <dgm:pt modelId="{A928DBD4-73B6-4EF6-B0B1-C142650CEC39}" type="sibTrans" cxnId="{2A33B790-9608-4C57-B773-EB0EADF0986F}">
      <dgm:prSet/>
      <dgm:spPr/>
      <dgm:t>
        <a:bodyPr/>
        <a:lstStyle/>
        <a:p>
          <a:endParaRPr kumimoji="1" lang="ja-JP" altLang="en-US" sz="2400"/>
        </a:p>
      </dgm:t>
    </dgm:pt>
    <dgm:pt modelId="{2F8034AC-2EA8-4495-8917-ECF612CBEDE6}">
      <dgm:prSet phldrT="[テキスト]" custT="1"/>
      <dgm:spPr/>
      <dgm:t>
        <a:bodyPr/>
        <a:lstStyle/>
        <a:p>
          <a:r>
            <a:rPr kumimoji="1" lang="ja-JP" altLang="en-US" sz="2400" dirty="0"/>
            <a:t>旅情たっぷりの純和風の宿</a:t>
          </a:r>
        </a:p>
      </dgm:t>
    </dgm:pt>
    <dgm:pt modelId="{D4C353CA-8B8E-4291-8764-1C0FB81CBB92}" type="parTrans" cxnId="{AE238B73-34EE-4A81-9923-FB6A2C9BA197}">
      <dgm:prSet/>
      <dgm:spPr/>
      <dgm:t>
        <a:bodyPr/>
        <a:lstStyle/>
        <a:p>
          <a:endParaRPr kumimoji="1" lang="ja-JP" altLang="en-US" sz="2400"/>
        </a:p>
      </dgm:t>
    </dgm:pt>
    <dgm:pt modelId="{7D92462B-ADE6-44EF-AC10-A0D201424166}" type="sibTrans" cxnId="{AE238B73-34EE-4A81-9923-FB6A2C9BA197}">
      <dgm:prSet/>
      <dgm:spPr/>
      <dgm:t>
        <a:bodyPr/>
        <a:lstStyle/>
        <a:p>
          <a:endParaRPr kumimoji="1" lang="ja-JP" altLang="en-US" sz="2400"/>
        </a:p>
      </dgm:t>
    </dgm:pt>
    <dgm:pt modelId="{A7E6C00C-E87B-427A-9534-DE2D8A2AA190}">
      <dgm:prSet phldrT="[テキスト]" custT="1"/>
      <dgm:spPr/>
      <dgm:t>
        <a:bodyPr/>
        <a:lstStyle/>
        <a:p>
          <a:r>
            <a:rPr kumimoji="1" lang="ja-JP" altLang="en-US" sz="2400" dirty="0"/>
            <a:t>山の幸をふんだんに使った郷土料理</a:t>
          </a:r>
        </a:p>
      </dgm:t>
    </dgm:pt>
    <dgm:pt modelId="{DB4D0C66-FEC1-4469-B757-B067D88811C5}" type="parTrans" cxnId="{3497253D-BC8E-41E0-BB09-9062ED6C06D0}">
      <dgm:prSet/>
      <dgm:spPr/>
      <dgm:t>
        <a:bodyPr/>
        <a:lstStyle/>
        <a:p>
          <a:endParaRPr kumimoji="1" lang="ja-JP" altLang="en-US" sz="2400"/>
        </a:p>
      </dgm:t>
    </dgm:pt>
    <dgm:pt modelId="{93D815E9-3C84-49C9-83AD-E3E053788A7A}" type="sibTrans" cxnId="{3497253D-BC8E-41E0-BB09-9062ED6C06D0}">
      <dgm:prSet/>
      <dgm:spPr/>
      <dgm:t>
        <a:bodyPr/>
        <a:lstStyle/>
        <a:p>
          <a:endParaRPr kumimoji="1" lang="ja-JP" altLang="en-US" sz="2400"/>
        </a:p>
      </dgm:t>
    </dgm:pt>
    <dgm:pt modelId="{2ED3AF5D-6694-4D5F-BD69-EFA6BB6BA480}" type="pres">
      <dgm:prSet presAssocID="{F0E3F602-6301-4B2C-A73D-5F98E716D039}" presName="linear" presStyleCnt="0">
        <dgm:presLayoutVars>
          <dgm:animLvl val="lvl"/>
          <dgm:resizeHandles val="exact"/>
        </dgm:presLayoutVars>
      </dgm:prSet>
      <dgm:spPr/>
    </dgm:pt>
    <dgm:pt modelId="{B8373CF8-9469-46DF-97A8-D58AEEB3688C}" type="pres">
      <dgm:prSet presAssocID="{BBB12D29-50DD-4C92-8A43-E0574F9B5AB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F1F5193-5758-48CD-B37C-6FF1A6CCFC80}" type="pres">
      <dgm:prSet presAssocID="{A928DBD4-73B6-4EF6-B0B1-C142650CEC39}" presName="spacer" presStyleCnt="0"/>
      <dgm:spPr/>
    </dgm:pt>
    <dgm:pt modelId="{D0D282D2-1398-4781-8FC3-EFD31FA017C7}" type="pres">
      <dgm:prSet presAssocID="{2F8034AC-2EA8-4495-8917-ECF612CBEDE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D39EC7E-229A-464D-9043-497532FF596C}" type="pres">
      <dgm:prSet presAssocID="{7D92462B-ADE6-44EF-AC10-A0D201424166}" presName="spacer" presStyleCnt="0"/>
      <dgm:spPr/>
    </dgm:pt>
    <dgm:pt modelId="{D797E043-52BB-442E-AC46-73974120C9CA}" type="pres">
      <dgm:prSet presAssocID="{A7E6C00C-E87B-427A-9534-DE2D8A2AA19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F5BDE018-3F87-494C-875C-D69C2D7053B9}" type="presOf" srcId="{2F8034AC-2EA8-4495-8917-ECF612CBEDE6}" destId="{D0D282D2-1398-4781-8FC3-EFD31FA017C7}" srcOrd="0" destOrd="0" presId="urn:microsoft.com/office/officeart/2005/8/layout/vList2"/>
    <dgm:cxn modelId="{3497253D-BC8E-41E0-BB09-9062ED6C06D0}" srcId="{F0E3F602-6301-4B2C-A73D-5F98E716D039}" destId="{A7E6C00C-E87B-427A-9534-DE2D8A2AA190}" srcOrd="2" destOrd="0" parTransId="{DB4D0C66-FEC1-4469-B757-B067D88811C5}" sibTransId="{93D815E9-3C84-49C9-83AD-E3E053788A7A}"/>
    <dgm:cxn modelId="{11A1556D-7EF2-4C50-B9AC-D7058B3676FD}" type="presOf" srcId="{F0E3F602-6301-4B2C-A73D-5F98E716D039}" destId="{2ED3AF5D-6694-4D5F-BD69-EFA6BB6BA480}" srcOrd="0" destOrd="0" presId="urn:microsoft.com/office/officeart/2005/8/layout/vList2"/>
    <dgm:cxn modelId="{AE238B73-34EE-4A81-9923-FB6A2C9BA197}" srcId="{F0E3F602-6301-4B2C-A73D-5F98E716D039}" destId="{2F8034AC-2EA8-4495-8917-ECF612CBEDE6}" srcOrd="1" destOrd="0" parTransId="{D4C353CA-8B8E-4291-8764-1C0FB81CBB92}" sibTransId="{7D92462B-ADE6-44EF-AC10-A0D201424166}"/>
    <dgm:cxn modelId="{9430A954-7301-4674-B683-9102B9FCD9AC}" type="presOf" srcId="{BBB12D29-50DD-4C92-8A43-E0574F9B5AB9}" destId="{B8373CF8-9469-46DF-97A8-D58AEEB3688C}" srcOrd="0" destOrd="0" presId="urn:microsoft.com/office/officeart/2005/8/layout/vList2"/>
    <dgm:cxn modelId="{0937DD84-834C-46AE-A13D-DB252C99DA69}" type="presOf" srcId="{A7E6C00C-E87B-427A-9534-DE2D8A2AA190}" destId="{D797E043-52BB-442E-AC46-73974120C9CA}" srcOrd="0" destOrd="0" presId="urn:microsoft.com/office/officeart/2005/8/layout/vList2"/>
    <dgm:cxn modelId="{2A33B790-9608-4C57-B773-EB0EADF0986F}" srcId="{F0E3F602-6301-4B2C-A73D-5F98E716D039}" destId="{BBB12D29-50DD-4C92-8A43-E0574F9B5AB9}" srcOrd="0" destOrd="0" parTransId="{08DE6D77-8248-4A45-857C-70B60B3F7AA7}" sibTransId="{A928DBD4-73B6-4EF6-B0B1-C142650CEC39}"/>
    <dgm:cxn modelId="{4F92CFAF-7EBE-48AE-B0D0-6A4CA50F9F94}" type="presParOf" srcId="{2ED3AF5D-6694-4D5F-BD69-EFA6BB6BA480}" destId="{B8373CF8-9469-46DF-97A8-D58AEEB3688C}" srcOrd="0" destOrd="0" presId="urn:microsoft.com/office/officeart/2005/8/layout/vList2"/>
    <dgm:cxn modelId="{DF31C989-03EA-4ED8-97E0-FCAF28704EAF}" type="presParOf" srcId="{2ED3AF5D-6694-4D5F-BD69-EFA6BB6BA480}" destId="{CF1F5193-5758-48CD-B37C-6FF1A6CCFC80}" srcOrd="1" destOrd="0" presId="urn:microsoft.com/office/officeart/2005/8/layout/vList2"/>
    <dgm:cxn modelId="{A58B86C2-BC49-45C6-B06A-5E89498A2E45}" type="presParOf" srcId="{2ED3AF5D-6694-4D5F-BD69-EFA6BB6BA480}" destId="{D0D282D2-1398-4781-8FC3-EFD31FA017C7}" srcOrd="2" destOrd="0" presId="urn:microsoft.com/office/officeart/2005/8/layout/vList2"/>
    <dgm:cxn modelId="{B35F395D-6859-4012-97AB-A11A65150821}" type="presParOf" srcId="{2ED3AF5D-6694-4D5F-BD69-EFA6BB6BA480}" destId="{3D39EC7E-229A-464D-9043-497532FF596C}" srcOrd="3" destOrd="0" presId="urn:microsoft.com/office/officeart/2005/8/layout/vList2"/>
    <dgm:cxn modelId="{F9058E15-B3CE-43A5-89C9-8AAB8E52BA60}" type="presParOf" srcId="{2ED3AF5D-6694-4D5F-BD69-EFA6BB6BA480}" destId="{D797E043-52BB-442E-AC46-73974120C9C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373CF8-9469-46DF-97A8-D58AEEB3688C}">
      <dsp:nvSpPr>
        <dsp:cNvPr id="0" name=""/>
        <dsp:cNvSpPr/>
      </dsp:nvSpPr>
      <dsp:spPr>
        <a:xfrm>
          <a:off x="0" y="13249"/>
          <a:ext cx="8172000" cy="1216800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豊富な湯量となめらかな泉質を誇る天然温泉</a:t>
          </a:r>
        </a:p>
      </dsp:txBody>
      <dsp:txXfrm>
        <a:off x="59399" y="72648"/>
        <a:ext cx="8053202" cy="1098002"/>
      </dsp:txXfrm>
    </dsp:sp>
    <dsp:sp modelId="{D0D282D2-1398-4781-8FC3-EFD31FA017C7}">
      <dsp:nvSpPr>
        <dsp:cNvPr id="0" name=""/>
        <dsp:cNvSpPr/>
      </dsp:nvSpPr>
      <dsp:spPr>
        <a:xfrm>
          <a:off x="0" y="1417250"/>
          <a:ext cx="8172000" cy="1216800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旅情たっぷりの純和風の宿</a:t>
          </a:r>
        </a:p>
      </dsp:txBody>
      <dsp:txXfrm>
        <a:off x="59399" y="1476649"/>
        <a:ext cx="8053202" cy="1098002"/>
      </dsp:txXfrm>
    </dsp:sp>
    <dsp:sp modelId="{D797E043-52BB-442E-AC46-73974120C9CA}">
      <dsp:nvSpPr>
        <dsp:cNvPr id="0" name=""/>
        <dsp:cNvSpPr/>
      </dsp:nvSpPr>
      <dsp:spPr>
        <a:xfrm>
          <a:off x="0" y="2821250"/>
          <a:ext cx="8172000" cy="1216800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山の幸をふんだんに使った郷土料理</a:t>
          </a:r>
        </a:p>
      </dsp:txBody>
      <dsp:txXfrm>
        <a:off x="59399" y="2880649"/>
        <a:ext cx="8053202" cy="109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D593-EDAF-4991-A34B-D3470B5D15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F9FF2D49-62A5-452E-A572-F3C84C0AB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914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D593-EDAF-4991-A34B-D3470B5D15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F2D49-62A5-452E-A572-F3C84C0AB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384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D593-EDAF-4991-A34B-D3470B5D15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F2D49-62A5-452E-A572-F3C84C0AB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233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D593-EDAF-4991-A34B-D3470B5D15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F2D49-62A5-452E-A572-F3C84C0AB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542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410D593-EDAF-4991-A34B-D3470B5D15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F9FF2D49-62A5-452E-A572-F3C84C0AB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56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D593-EDAF-4991-A34B-D3470B5D15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F2D49-62A5-452E-A572-F3C84C0AB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802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D593-EDAF-4991-A34B-D3470B5D15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F2D49-62A5-452E-A572-F3C84C0AB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195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410D593-EDAF-4991-A34B-D3470B5D15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F2D49-62A5-452E-A572-F3C84C0AB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121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D593-EDAF-4991-A34B-D3470B5D15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F2D49-62A5-452E-A572-F3C84C0AB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637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D593-EDAF-4991-A34B-D3470B5D15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F2D49-62A5-452E-A572-F3C84C0AB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0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D593-EDAF-4991-A34B-D3470B5D15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F2D49-62A5-452E-A572-F3C84C0AB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836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410D593-EDAF-4991-A34B-D3470B5D15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F9FF2D49-62A5-452E-A572-F3C84C0AB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49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dirty="0"/>
              <a:t>富士山里旅館のご案内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</a:t>
            </a: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年度</a:t>
            </a:r>
          </a:p>
        </p:txBody>
      </p:sp>
    </p:spTree>
    <p:extLst>
      <p:ext uri="{BB962C8B-B14F-4D97-AF65-F5344CB8AC3E}">
        <p14:creationId xmlns:p14="http://schemas.microsoft.com/office/powerpoint/2010/main" val="2023659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当館の魅力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20900"/>
          <a:ext cx="81720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858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080000"/>
          </a:xfrm>
        </p:spPr>
        <p:txBody>
          <a:bodyPr/>
          <a:lstStyle/>
          <a:p>
            <a:r>
              <a:rPr kumimoji="1" lang="ja-JP" altLang="en-US" dirty="0"/>
              <a:t>一般客室のご案内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1800000"/>
            <a:ext cx="7772400" cy="234000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「茜」「藤」「若竹」「瑠璃」「漆黒」の全</a:t>
            </a:r>
            <a:r>
              <a:rPr kumimoji="1" lang="en-US" altLang="ja-JP" dirty="0"/>
              <a:t>5</a:t>
            </a:r>
            <a:r>
              <a:rPr kumimoji="1" lang="ja-JP" altLang="en-US" dirty="0"/>
              <a:t>室をご用意しています。</a:t>
            </a:r>
            <a:endParaRPr kumimoji="1" lang="en-US" altLang="ja-JP" dirty="0"/>
          </a:p>
          <a:p>
            <a:r>
              <a:rPr lang="ja-JP" altLang="en-US" dirty="0"/>
              <a:t>和の伝統的な色彩で統一されたお部屋は、すべて異なるしつらいになっております。</a:t>
            </a:r>
            <a:endParaRPr lang="en-US" altLang="ja-JP" dirty="0"/>
          </a:p>
          <a:p>
            <a:r>
              <a:rPr kumimoji="1" lang="ja-JP" altLang="en-US" dirty="0"/>
              <a:t>いずれのお部屋にも、庭園を望める内風呂とマッサージ機を備えた湯上り処がございます。</a:t>
            </a:r>
          </a:p>
        </p:txBody>
      </p:sp>
    </p:spTree>
    <p:extLst>
      <p:ext uri="{BB962C8B-B14F-4D97-AF65-F5344CB8AC3E}">
        <p14:creationId xmlns:p14="http://schemas.microsoft.com/office/powerpoint/2010/main" val="885697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お風呂のご案内</a:t>
            </a: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/>
          </p:nvPr>
        </p:nvGraphicFramePr>
        <p:xfrm>
          <a:off x="685798" y="2120899"/>
          <a:ext cx="6228000" cy="4248000"/>
        </p:xfrm>
        <a:graphic>
          <a:graphicData uri="http://schemas.openxmlformats.org/drawingml/2006/table">
            <a:tbl>
              <a:tblPr firstCol="1">
                <a:tableStyleId>{E8B1032C-EA38-4F05-BA0D-38AFFFC7BED3}</a:tableStyleId>
              </a:tblPr>
              <a:tblGrid>
                <a:gridCol w="856479">
                  <a:extLst>
                    <a:ext uri="{9D8B030D-6E8A-4147-A177-3AD203B41FA5}">
                      <a16:colId xmlns:a16="http://schemas.microsoft.com/office/drawing/2014/main" val="857046456"/>
                    </a:ext>
                  </a:extLst>
                </a:gridCol>
                <a:gridCol w="5371521">
                  <a:extLst>
                    <a:ext uri="{9D8B030D-6E8A-4147-A177-3AD203B41FA5}">
                      <a16:colId xmlns:a16="http://schemas.microsoft.com/office/drawing/2014/main" val="1541617432"/>
                    </a:ext>
                  </a:extLst>
                </a:gridCol>
              </a:tblGrid>
              <a:tr h="18152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効能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神経痛、筋肉痛、関節痛、五十肩、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運動麻痺、うちみ、くじき、冷え性、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疲労回復、健康増進、慢性皮膚病</a:t>
                      </a:r>
                    </a:p>
                  </a:txBody>
                  <a:tcPr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12225343"/>
                  </a:ext>
                </a:extLst>
              </a:tr>
              <a:tr h="12706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泉質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ナトリウム、マグネシウム、塩化物、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硫酸塩、炭酸水素塩温泉</a:t>
                      </a:r>
                    </a:p>
                  </a:txBody>
                  <a:tcPr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82069472"/>
                  </a:ext>
                </a:extLst>
              </a:tr>
              <a:tr h="11620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泉温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42.6</a:t>
                      </a:r>
                      <a:r>
                        <a:rPr kumimoji="1" lang="ja-JP" altLang="en-US" sz="2400" dirty="0"/>
                        <a:t>度</a:t>
                      </a:r>
                    </a:p>
                  </a:txBody>
                  <a:tcPr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46867"/>
                  </a:ext>
                </a:extLst>
              </a:tr>
            </a:tbl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801" y="386739"/>
            <a:ext cx="1885950" cy="25527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円形吹き出し 6"/>
          <p:cNvSpPr/>
          <p:nvPr/>
        </p:nvSpPr>
        <p:spPr>
          <a:xfrm>
            <a:off x="4752000" y="720000"/>
            <a:ext cx="2556000" cy="1152000"/>
          </a:xfrm>
          <a:prstGeom prst="wedgeEllipseCallout">
            <a:avLst>
              <a:gd name="adj1" fmla="val 57360"/>
              <a:gd name="adj2" fmla="val 250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2"/>
                </a:solidFill>
              </a:rPr>
              <a:t>お風呂はすべて源泉掛流し！！</a:t>
            </a:r>
          </a:p>
        </p:txBody>
      </p:sp>
    </p:spTree>
    <p:extLst>
      <p:ext uri="{BB962C8B-B14F-4D97-AF65-F5344CB8AC3E}">
        <p14:creationId xmlns:p14="http://schemas.microsoft.com/office/powerpoint/2010/main" val="4245996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交通のご案内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2121408"/>
            <a:ext cx="4578531" cy="2568158"/>
          </a:xfrm>
        </p:spPr>
        <p:txBody>
          <a:bodyPr>
            <a:normAutofit/>
          </a:bodyPr>
          <a:lstStyle/>
          <a:p>
            <a:r>
              <a:rPr kumimoji="1" lang="ja-JP" altLang="en-US" sz="2800" dirty="0"/>
              <a:t>お車でお越しのお客様</a:t>
            </a:r>
            <a:endParaRPr kumimoji="1" lang="en-US" altLang="ja-JP" sz="2800" dirty="0"/>
          </a:p>
          <a:p>
            <a:pPr lvl="1"/>
            <a:r>
              <a:rPr kumimoji="1" lang="ja-JP" altLang="en-US" dirty="0"/>
              <a:t>関越自動車道→渋川伊香保</a:t>
            </a:r>
            <a:r>
              <a:rPr kumimoji="1" lang="en-US" altLang="ja-JP" dirty="0"/>
              <a:t>IC</a:t>
            </a:r>
            <a:br>
              <a:rPr kumimoji="1" lang="en-US" altLang="ja-JP" dirty="0"/>
            </a:br>
            <a:r>
              <a:rPr kumimoji="1" lang="ja-JP" altLang="en-US" dirty="0"/>
              <a:t>→</a:t>
            </a:r>
            <a:r>
              <a:rPr kumimoji="1" lang="en-US" altLang="ja-JP" dirty="0"/>
              <a:t>R353</a:t>
            </a:r>
            <a:r>
              <a:rPr kumimoji="1" lang="ja-JP" altLang="en-US" dirty="0"/>
              <a:t>経由→</a:t>
            </a:r>
            <a:r>
              <a:rPr kumimoji="1" lang="en-US" altLang="ja-JP" dirty="0"/>
              <a:t>JR</a:t>
            </a:r>
            <a:r>
              <a:rPr kumimoji="1" lang="ja-JP" altLang="en-US" dirty="0"/>
              <a:t>万座鹿沢口方面</a:t>
            </a:r>
            <a:endParaRPr kumimoji="1" lang="en-US" altLang="ja-JP" dirty="0"/>
          </a:p>
          <a:p>
            <a:r>
              <a:rPr kumimoji="1" lang="ja-JP" altLang="en-US" sz="2800" dirty="0"/>
              <a:t>電車でお越しのお客様</a:t>
            </a:r>
            <a:endParaRPr kumimoji="1" lang="en-US" altLang="ja-JP" sz="2800" dirty="0"/>
          </a:p>
          <a:p>
            <a:pPr lvl="1"/>
            <a:r>
              <a:rPr lang="en-US" altLang="ja-JP" dirty="0"/>
              <a:t>JR</a:t>
            </a:r>
            <a:r>
              <a:rPr lang="ja-JP" altLang="en-US" dirty="0"/>
              <a:t>万座鹿沢口より路線バスで</a:t>
            </a:r>
            <a:r>
              <a:rPr lang="en-US" altLang="ja-JP" dirty="0"/>
              <a:t>10</a:t>
            </a:r>
            <a:r>
              <a:rPr lang="ja-JP" altLang="en-US" dirty="0"/>
              <a:t>分</a:t>
            </a:r>
            <a:br>
              <a:rPr lang="en-US" altLang="ja-JP" dirty="0"/>
            </a:br>
            <a:r>
              <a:rPr lang="ja-JP" altLang="en-US" dirty="0"/>
              <a:t>→富士山里旅館前下車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692000" y="4680000"/>
            <a:ext cx="5760000" cy="180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2"/>
                </a:solidFill>
              </a:rPr>
              <a:t>富士山里旅館</a:t>
            </a:r>
            <a:endParaRPr kumimoji="1" lang="en-US" altLang="ja-JP" sz="2800" dirty="0">
              <a:solidFill>
                <a:schemeClr val="tx2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2"/>
                </a:solidFill>
              </a:rPr>
              <a:t>〒</a:t>
            </a:r>
            <a:r>
              <a:rPr kumimoji="1" lang="en-US" altLang="ja-JP" sz="2000" dirty="0">
                <a:solidFill>
                  <a:schemeClr val="tx2"/>
                </a:solidFill>
              </a:rPr>
              <a:t>377-XXXX</a:t>
            </a:r>
            <a:r>
              <a:rPr kumimoji="1" lang="ja-JP" altLang="en-US" sz="2000" dirty="0">
                <a:solidFill>
                  <a:schemeClr val="tx2"/>
                </a:solidFill>
              </a:rPr>
              <a:t>　群馬県吾妻郡嬬恋村</a:t>
            </a:r>
            <a:r>
              <a:rPr kumimoji="1" lang="en-US" altLang="ja-JP" sz="2000" dirty="0">
                <a:solidFill>
                  <a:schemeClr val="tx2"/>
                </a:solidFill>
              </a:rPr>
              <a:t>XX-XX</a:t>
            </a:r>
          </a:p>
          <a:p>
            <a:pPr algn="ctr"/>
            <a:r>
              <a:rPr kumimoji="1" lang="en-US" altLang="ja-JP" sz="2000" dirty="0">
                <a:solidFill>
                  <a:schemeClr val="tx2"/>
                </a:solidFill>
              </a:rPr>
              <a:t>Tel</a:t>
            </a:r>
            <a:r>
              <a:rPr kumimoji="1" lang="ja-JP" altLang="en-US" sz="2000" dirty="0">
                <a:solidFill>
                  <a:schemeClr val="tx2"/>
                </a:solidFill>
              </a:rPr>
              <a:t> ：</a:t>
            </a:r>
            <a:r>
              <a:rPr kumimoji="1" lang="en-US" altLang="ja-JP" sz="2000" dirty="0">
                <a:solidFill>
                  <a:schemeClr val="tx2"/>
                </a:solidFill>
              </a:rPr>
              <a:t>0279-97-XXXX</a:t>
            </a:r>
          </a:p>
          <a:p>
            <a:pPr algn="ctr"/>
            <a:r>
              <a:rPr kumimoji="1" lang="en-US" altLang="ja-JP" sz="2000" dirty="0">
                <a:solidFill>
                  <a:schemeClr val="tx2"/>
                </a:solidFill>
              </a:rPr>
              <a:t>Mail</a:t>
            </a:r>
            <a:r>
              <a:rPr kumimoji="1" lang="ja-JP" altLang="en-US" sz="2000" dirty="0">
                <a:solidFill>
                  <a:schemeClr val="tx2"/>
                </a:solidFill>
              </a:rPr>
              <a:t>：</a:t>
            </a:r>
            <a:r>
              <a:rPr kumimoji="1" lang="en-US" altLang="ja-JP" sz="2000" dirty="0">
                <a:solidFill>
                  <a:schemeClr val="tx2"/>
                </a:solidFill>
              </a:rPr>
              <a:t>fujiyamazato@XX.XX</a:t>
            </a:r>
            <a:endParaRPr kumimoji="1" lang="ja-JP" alt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645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3</TotalTime>
  <Words>176</Words>
  <Application>Microsoft Office PowerPoint</Application>
  <PresentationFormat>画面に合わせる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HG明朝B</vt:lpstr>
      <vt:lpstr>Rockwell</vt:lpstr>
      <vt:lpstr>Rockwell Condensed</vt:lpstr>
      <vt:lpstr>Wingdings</vt:lpstr>
      <vt:lpstr>木版活字</vt:lpstr>
      <vt:lpstr>富士山里旅館のご案内</vt:lpstr>
      <vt:lpstr>当館の魅力</vt:lpstr>
      <vt:lpstr>一般客室のご案内</vt:lpstr>
      <vt:lpstr>お風呂のご案内</vt:lpstr>
      <vt:lpstr>交通のご案内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富士山里旅館のご案内</dc:title>
  <dc:creator>富士 太郎</dc:creator>
  <cp:lastModifiedBy>富士 太郎</cp:lastModifiedBy>
  <cp:revision>1</cp:revision>
  <dcterms:created xsi:type="dcterms:W3CDTF">2018-11-22T08:06:07Z</dcterms:created>
  <dcterms:modified xsi:type="dcterms:W3CDTF">2019-01-18T09:59:36Z</dcterms:modified>
</cp:coreProperties>
</file>