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73880A-D63D-4FA6-807B-E7A60A7C8159}" type="doc">
      <dgm:prSet loTypeId="urn:microsoft.com/office/officeart/2005/8/layout/lProcess2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804433B6-9922-47B3-B60D-B51C0CD6821C}">
      <dgm:prSet/>
      <dgm:spPr/>
      <dgm:t>
        <a:bodyPr/>
        <a:lstStyle/>
        <a:p>
          <a:pPr rtl="0"/>
          <a:r>
            <a:rPr kumimoji="1" lang="ja-JP" dirty="0"/>
            <a:t>グランプリ大賞</a:t>
          </a:r>
          <a:br>
            <a:rPr kumimoji="1" lang="en-US" altLang="ja-JP" dirty="0"/>
          </a:br>
          <a:r>
            <a:rPr kumimoji="1" lang="ja-JP" dirty="0"/>
            <a:t>（</a:t>
          </a:r>
          <a:r>
            <a:rPr kumimoji="1" lang="en-US" dirty="0"/>
            <a:t>1</a:t>
          </a:r>
          <a:r>
            <a:rPr kumimoji="1" lang="ja-JP" dirty="0"/>
            <a:t>名）</a:t>
          </a:r>
          <a:endParaRPr lang="ja-JP" dirty="0"/>
        </a:p>
      </dgm:t>
    </dgm:pt>
    <dgm:pt modelId="{B3AE6223-B94B-4C82-B10B-9C3A121DA40D}" type="parTrans" cxnId="{989A20A8-CE56-4DAE-8881-E64C9389DA3E}">
      <dgm:prSet/>
      <dgm:spPr/>
      <dgm:t>
        <a:bodyPr/>
        <a:lstStyle/>
        <a:p>
          <a:endParaRPr kumimoji="1" lang="ja-JP" altLang="en-US"/>
        </a:p>
      </dgm:t>
    </dgm:pt>
    <dgm:pt modelId="{5A174FE8-C6EB-4764-8D9B-E1D2A614C891}" type="sibTrans" cxnId="{989A20A8-CE56-4DAE-8881-E64C9389DA3E}">
      <dgm:prSet/>
      <dgm:spPr/>
      <dgm:t>
        <a:bodyPr/>
        <a:lstStyle/>
        <a:p>
          <a:endParaRPr kumimoji="1" lang="ja-JP" altLang="en-US"/>
        </a:p>
      </dgm:t>
    </dgm:pt>
    <dgm:pt modelId="{56475F9C-AA7F-43BE-9606-C9196B899883}">
      <dgm:prSet/>
      <dgm:spPr/>
      <dgm:t>
        <a:bodyPr/>
        <a:lstStyle/>
        <a:p>
          <a:pPr rtl="0"/>
          <a:r>
            <a:rPr kumimoji="1" lang="ja-JP" dirty="0"/>
            <a:t>賞金</a:t>
          </a:r>
          <a:r>
            <a:rPr kumimoji="1" lang="en-US" dirty="0"/>
            <a:t>100</a:t>
          </a:r>
          <a:r>
            <a:rPr kumimoji="1" lang="ja-JP" dirty="0"/>
            <a:t>万円</a:t>
          </a:r>
          <a:endParaRPr lang="ja-JP" dirty="0"/>
        </a:p>
      </dgm:t>
    </dgm:pt>
    <dgm:pt modelId="{F05B4C74-44B0-4EB7-B92B-387090681D1A}" type="parTrans" cxnId="{E48B7AAF-F90E-4108-8F31-4E1546199D8F}">
      <dgm:prSet/>
      <dgm:spPr/>
      <dgm:t>
        <a:bodyPr/>
        <a:lstStyle/>
        <a:p>
          <a:endParaRPr kumimoji="1" lang="ja-JP" altLang="en-US"/>
        </a:p>
      </dgm:t>
    </dgm:pt>
    <dgm:pt modelId="{0141B998-5F9D-48A2-AC80-371B89C052E2}" type="sibTrans" cxnId="{E48B7AAF-F90E-4108-8F31-4E1546199D8F}">
      <dgm:prSet/>
      <dgm:spPr/>
      <dgm:t>
        <a:bodyPr/>
        <a:lstStyle/>
        <a:p>
          <a:endParaRPr kumimoji="1" lang="ja-JP" altLang="en-US"/>
        </a:p>
      </dgm:t>
    </dgm:pt>
    <dgm:pt modelId="{AAA7227A-BAD4-4CEF-9C6A-C514066C2AAE}">
      <dgm:prSet/>
      <dgm:spPr/>
      <dgm:t>
        <a:bodyPr/>
        <a:lstStyle/>
        <a:p>
          <a:pPr rtl="0"/>
          <a:r>
            <a:rPr kumimoji="1" lang="ja-JP" dirty="0"/>
            <a:t>作品を製品化</a:t>
          </a:r>
          <a:br>
            <a:rPr kumimoji="1" lang="en-US" altLang="ja-JP" dirty="0"/>
          </a:br>
          <a:r>
            <a:rPr kumimoji="1" lang="ja-JP" dirty="0"/>
            <a:t>して進呈</a:t>
          </a:r>
          <a:endParaRPr lang="ja-JP" dirty="0"/>
        </a:p>
      </dgm:t>
    </dgm:pt>
    <dgm:pt modelId="{269BFBC8-568E-4777-9AFB-51B74AFD0C9E}" type="parTrans" cxnId="{53297A29-9A9E-4CBF-AEB8-8E477689BF32}">
      <dgm:prSet/>
      <dgm:spPr/>
      <dgm:t>
        <a:bodyPr/>
        <a:lstStyle/>
        <a:p>
          <a:endParaRPr kumimoji="1" lang="ja-JP" altLang="en-US"/>
        </a:p>
      </dgm:t>
    </dgm:pt>
    <dgm:pt modelId="{C1234074-FC36-4A43-8708-76680782F90B}" type="sibTrans" cxnId="{53297A29-9A9E-4CBF-AEB8-8E477689BF32}">
      <dgm:prSet/>
      <dgm:spPr/>
      <dgm:t>
        <a:bodyPr/>
        <a:lstStyle/>
        <a:p>
          <a:endParaRPr kumimoji="1" lang="ja-JP" altLang="en-US"/>
        </a:p>
      </dgm:t>
    </dgm:pt>
    <dgm:pt modelId="{6AE82C84-B78A-407E-944A-E07C579D841F}">
      <dgm:prSet/>
      <dgm:spPr/>
      <dgm:t>
        <a:bodyPr/>
        <a:lstStyle/>
        <a:p>
          <a:pPr rtl="0"/>
          <a:r>
            <a:rPr kumimoji="1" lang="ja-JP" dirty="0"/>
            <a:t>優秀デザイン賞</a:t>
          </a:r>
          <a:br>
            <a:rPr kumimoji="1" lang="en-US" altLang="ja-JP" dirty="0"/>
          </a:br>
          <a:r>
            <a:rPr kumimoji="1" lang="ja-JP" dirty="0"/>
            <a:t>（</a:t>
          </a:r>
          <a:r>
            <a:rPr kumimoji="1" lang="en-US" dirty="0"/>
            <a:t>1</a:t>
          </a:r>
          <a:r>
            <a:rPr kumimoji="1" lang="ja-JP" dirty="0"/>
            <a:t>名）</a:t>
          </a:r>
          <a:endParaRPr lang="ja-JP" dirty="0"/>
        </a:p>
      </dgm:t>
    </dgm:pt>
    <dgm:pt modelId="{D5FDF695-0BBF-48A5-8904-20B847298B18}" type="parTrans" cxnId="{C2FC5404-07A2-4E70-A59D-630874BAC971}">
      <dgm:prSet/>
      <dgm:spPr/>
      <dgm:t>
        <a:bodyPr/>
        <a:lstStyle/>
        <a:p>
          <a:endParaRPr kumimoji="1" lang="ja-JP" altLang="en-US"/>
        </a:p>
      </dgm:t>
    </dgm:pt>
    <dgm:pt modelId="{A826BB9E-2113-456B-ADFF-0FACCD9A8D94}" type="sibTrans" cxnId="{C2FC5404-07A2-4E70-A59D-630874BAC971}">
      <dgm:prSet/>
      <dgm:spPr/>
      <dgm:t>
        <a:bodyPr/>
        <a:lstStyle/>
        <a:p>
          <a:endParaRPr kumimoji="1" lang="ja-JP" altLang="en-US"/>
        </a:p>
      </dgm:t>
    </dgm:pt>
    <dgm:pt modelId="{1C977626-60EF-48ED-9B22-836FF3DE801B}">
      <dgm:prSet/>
      <dgm:spPr/>
      <dgm:t>
        <a:bodyPr/>
        <a:lstStyle/>
        <a:p>
          <a:pPr rtl="0"/>
          <a:r>
            <a:rPr kumimoji="1" lang="ja-JP" dirty="0"/>
            <a:t>賞金</a:t>
          </a:r>
          <a:r>
            <a:rPr kumimoji="1" lang="en-US" dirty="0"/>
            <a:t>5</a:t>
          </a:r>
          <a:r>
            <a:rPr kumimoji="1" lang="ja-JP" dirty="0"/>
            <a:t>万円</a:t>
          </a:r>
          <a:endParaRPr lang="ja-JP" dirty="0"/>
        </a:p>
      </dgm:t>
    </dgm:pt>
    <dgm:pt modelId="{848C77DF-CB6F-49DF-9A64-7604605C599B}" type="parTrans" cxnId="{5BD7DB04-9402-4E33-A873-3A37FC945084}">
      <dgm:prSet/>
      <dgm:spPr/>
      <dgm:t>
        <a:bodyPr/>
        <a:lstStyle/>
        <a:p>
          <a:endParaRPr kumimoji="1" lang="ja-JP" altLang="en-US"/>
        </a:p>
      </dgm:t>
    </dgm:pt>
    <dgm:pt modelId="{701C7D8E-07BB-4B17-882F-9B108FAF08C1}" type="sibTrans" cxnId="{5BD7DB04-9402-4E33-A873-3A37FC945084}">
      <dgm:prSet/>
      <dgm:spPr/>
      <dgm:t>
        <a:bodyPr/>
        <a:lstStyle/>
        <a:p>
          <a:endParaRPr kumimoji="1" lang="ja-JP" altLang="en-US"/>
        </a:p>
      </dgm:t>
    </dgm:pt>
    <dgm:pt modelId="{2E6D12DD-C1DF-4E5C-AEFF-DEE7B1EAA1CD}">
      <dgm:prSet/>
      <dgm:spPr/>
      <dgm:t>
        <a:bodyPr/>
        <a:lstStyle/>
        <a:p>
          <a:pPr rtl="0"/>
          <a:r>
            <a:rPr kumimoji="1" lang="ja-JP" dirty="0"/>
            <a:t>新作着物</a:t>
          </a:r>
          <a:r>
            <a:rPr kumimoji="1" lang="en-US" altLang="ja-JP" dirty="0"/>
            <a:t>1</a:t>
          </a:r>
          <a:r>
            <a:rPr kumimoji="1" lang="ja-JP" dirty="0"/>
            <a:t>点</a:t>
          </a:r>
          <a:endParaRPr lang="ja-JP" dirty="0"/>
        </a:p>
      </dgm:t>
    </dgm:pt>
    <dgm:pt modelId="{9F39B900-5C17-4B8C-AB4E-1A0EC39A971E}" type="parTrans" cxnId="{42910898-B772-4942-A7A4-4D7B4E137F9C}">
      <dgm:prSet/>
      <dgm:spPr/>
      <dgm:t>
        <a:bodyPr/>
        <a:lstStyle/>
        <a:p>
          <a:endParaRPr kumimoji="1" lang="ja-JP" altLang="en-US"/>
        </a:p>
      </dgm:t>
    </dgm:pt>
    <dgm:pt modelId="{28646698-C9D0-417F-9D27-3BDE9DBEFD7C}" type="sibTrans" cxnId="{42910898-B772-4942-A7A4-4D7B4E137F9C}">
      <dgm:prSet/>
      <dgm:spPr/>
      <dgm:t>
        <a:bodyPr/>
        <a:lstStyle/>
        <a:p>
          <a:endParaRPr kumimoji="1" lang="ja-JP" altLang="en-US"/>
        </a:p>
      </dgm:t>
    </dgm:pt>
    <dgm:pt modelId="{D5207BD5-453D-46A5-AF60-D590FDD518F3}" type="pres">
      <dgm:prSet presAssocID="{8A73880A-D63D-4FA6-807B-E7A60A7C8159}" presName="theList" presStyleCnt="0">
        <dgm:presLayoutVars>
          <dgm:dir/>
          <dgm:animLvl val="lvl"/>
          <dgm:resizeHandles val="exact"/>
        </dgm:presLayoutVars>
      </dgm:prSet>
      <dgm:spPr/>
    </dgm:pt>
    <dgm:pt modelId="{8D629FF9-5C5C-4942-9001-69BEC5516395}" type="pres">
      <dgm:prSet presAssocID="{804433B6-9922-47B3-B60D-B51C0CD6821C}" presName="compNode" presStyleCnt="0"/>
      <dgm:spPr/>
    </dgm:pt>
    <dgm:pt modelId="{498B06F7-C666-49B3-9AE9-19C1975498B9}" type="pres">
      <dgm:prSet presAssocID="{804433B6-9922-47B3-B60D-B51C0CD6821C}" presName="aNode" presStyleLbl="bgShp" presStyleIdx="0" presStyleCnt="2"/>
      <dgm:spPr/>
    </dgm:pt>
    <dgm:pt modelId="{6DEC71CA-8FBF-48D3-BAE7-4DA111520176}" type="pres">
      <dgm:prSet presAssocID="{804433B6-9922-47B3-B60D-B51C0CD6821C}" presName="textNode" presStyleLbl="bgShp" presStyleIdx="0" presStyleCnt="2"/>
      <dgm:spPr/>
    </dgm:pt>
    <dgm:pt modelId="{7F9FBF71-E282-416E-B332-56433760F494}" type="pres">
      <dgm:prSet presAssocID="{804433B6-9922-47B3-B60D-B51C0CD6821C}" presName="compChildNode" presStyleCnt="0"/>
      <dgm:spPr/>
    </dgm:pt>
    <dgm:pt modelId="{28735235-BD3E-4813-A0F9-67F9C20E2C78}" type="pres">
      <dgm:prSet presAssocID="{804433B6-9922-47B3-B60D-B51C0CD6821C}" presName="theInnerList" presStyleCnt="0"/>
      <dgm:spPr/>
    </dgm:pt>
    <dgm:pt modelId="{F476BEC1-056E-40DB-B351-F72094E3A9C3}" type="pres">
      <dgm:prSet presAssocID="{56475F9C-AA7F-43BE-9606-C9196B899883}" presName="childNode" presStyleLbl="node1" presStyleIdx="0" presStyleCnt="4">
        <dgm:presLayoutVars>
          <dgm:bulletEnabled val="1"/>
        </dgm:presLayoutVars>
      </dgm:prSet>
      <dgm:spPr/>
    </dgm:pt>
    <dgm:pt modelId="{15924814-E3A1-4102-BC95-F1E9602947FB}" type="pres">
      <dgm:prSet presAssocID="{56475F9C-AA7F-43BE-9606-C9196B899883}" presName="aSpace2" presStyleCnt="0"/>
      <dgm:spPr/>
    </dgm:pt>
    <dgm:pt modelId="{95758E6B-B5AE-4E37-85A9-7DD0750B03AE}" type="pres">
      <dgm:prSet presAssocID="{AAA7227A-BAD4-4CEF-9C6A-C514066C2AAE}" presName="childNode" presStyleLbl="node1" presStyleIdx="1" presStyleCnt="4">
        <dgm:presLayoutVars>
          <dgm:bulletEnabled val="1"/>
        </dgm:presLayoutVars>
      </dgm:prSet>
      <dgm:spPr/>
    </dgm:pt>
    <dgm:pt modelId="{AB62F05E-B2A3-47B5-A51A-ED462E6C294A}" type="pres">
      <dgm:prSet presAssocID="{804433B6-9922-47B3-B60D-B51C0CD6821C}" presName="aSpace" presStyleCnt="0"/>
      <dgm:spPr/>
    </dgm:pt>
    <dgm:pt modelId="{E7F30427-370F-4807-8880-F7D8F86C6199}" type="pres">
      <dgm:prSet presAssocID="{6AE82C84-B78A-407E-944A-E07C579D841F}" presName="compNode" presStyleCnt="0"/>
      <dgm:spPr/>
    </dgm:pt>
    <dgm:pt modelId="{4138FCF4-6787-4FBB-932E-21A4BB68E563}" type="pres">
      <dgm:prSet presAssocID="{6AE82C84-B78A-407E-944A-E07C579D841F}" presName="aNode" presStyleLbl="bgShp" presStyleIdx="1" presStyleCnt="2"/>
      <dgm:spPr/>
    </dgm:pt>
    <dgm:pt modelId="{F0AE9F3C-CD96-4014-8AE2-FA3F90BCD46F}" type="pres">
      <dgm:prSet presAssocID="{6AE82C84-B78A-407E-944A-E07C579D841F}" presName="textNode" presStyleLbl="bgShp" presStyleIdx="1" presStyleCnt="2"/>
      <dgm:spPr/>
    </dgm:pt>
    <dgm:pt modelId="{1DD506C3-0F7A-4322-8429-5A8A0CFD5F80}" type="pres">
      <dgm:prSet presAssocID="{6AE82C84-B78A-407E-944A-E07C579D841F}" presName="compChildNode" presStyleCnt="0"/>
      <dgm:spPr/>
    </dgm:pt>
    <dgm:pt modelId="{9EDFE62B-C584-483B-A820-FD487B1809B9}" type="pres">
      <dgm:prSet presAssocID="{6AE82C84-B78A-407E-944A-E07C579D841F}" presName="theInnerList" presStyleCnt="0"/>
      <dgm:spPr/>
    </dgm:pt>
    <dgm:pt modelId="{F3279812-525D-44FD-9170-2323E7F89725}" type="pres">
      <dgm:prSet presAssocID="{1C977626-60EF-48ED-9B22-836FF3DE801B}" presName="childNode" presStyleLbl="node1" presStyleIdx="2" presStyleCnt="4">
        <dgm:presLayoutVars>
          <dgm:bulletEnabled val="1"/>
        </dgm:presLayoutVars>
      </dgm:prSet>
      <dgm:spPr/>
    </dgm:pt>
    <dgm:pt modelId="{71BC0D54-75DD-499B-A9C2-5717C5E9EF94}" type="pres">
      <dgm:prSet presAssocID="{1C977626-60EF-48ED-9B22-836FF3DE801B}" presName="aSpace2" presStyleCnt="0"/>
      <dgm:spPr/>
    </dgm:pt>
    <dgm:pt modelId="{19F10B30-C098-446D-8C2F-9B03AEB05864}" type="pres">
      <dgm:prSet presAssocID="{2E6D12DD-C1DF-4E5C-AEFF-DEE7B1EAA1CD}" presName="childNode" presStyleLbl="node1" presStyleIdx="3" presStyleCnt="4">
        <dgm:presLayoutVars>
          <dgm:bulletEnabled val="1"/>
        </dgm:presLayoutVars>
      </dgm:prSet>
      <dgm:spPr/>
    </dgm:pt>
  </dgm:ptLst>
  <dgm:cxnLst>
    <dgm:cxn modelId="{C2FC5404-07A2-4E70-A59D-630874BAC971}" srcId="{8A73880A-D63D-4FA6-807B-E7A60A7C8159}" destId="{6AE82C84-B78A-407E-944A-E07C579D841F}" srcOrd="1" destOrd="0" parTransId="{D5FDF695-0BBF-48A5-8904-20B847298B18}" sibTransId="{A826BB9E-2113-456B-ADFF-0FACCD9A8D94}"/>
    <dgm:cxn modelId="{5BD7DB04-9402-4E33-A873-3A37FC945084}" srcId="{6AE82C84-B78A-407E-944A-E07C579D841F}" destId="{1C977626-60EF-48ED-9B22-836FF3DE801B}" srcOrd="0" destOrd="0" parTransId="{848C77DF-CB6F-49DF-9A64-7604605C599B}" sibTransId="{701C7D8E-07BB-4B17-882F-9B108FAF08C1}"/>
    <dgm:cxn modelId="{795D4E12-3FD5-426E-879A-6C3CFFDBE980}" type="presOf" srcId="{804433B6-9922-47B3-B60D-B51C0CD6821C}" destId="{498B06F7-C666-49B3-9AE9-19C1975498B9}" srcOrd="0" destOrd="0" presId="urn:microsoft.com/office/officeart/2005/8/layout/lProcess2"/>
    <dgm:cxn modelId="{53297A29-9A9E-4CBF-AEB8-8E477689BF32}" srcId="{804433B6-9922-47B3-B60D-B51C0CD6821C}" destId="{AAA7227A-BAD4-4CEF-9C6A-C514066C2AAE}" srcOrd="1" destOrd="0" parTransId="{269BFBC8-568E-4777-9AFB-51B74AFD0C9E}" sibTransId="{C1234074-FC36-4A43-8708-76680782F90B}"/>
    <dgm:cxn modelId="{31FDF331-EB24-4A20-B66D-F3FF42C9F850}" type="presOf" srcId="{804433B6-9922-47B3-B60D-B51C0CD6821C}" destId="{6DEC71CA-8FBF-48D3-BAE7-4DA111520176}" srcOrd="1" destOrd="0" presId="urn:microsoft.com/office/officeart/2005/8/layout/lProcess2"/>
    <dgm:cxn modelId="{9E030638-9A5E-4C94-8483-299369B41C32}" type="presOf" srcId="{56475F9C-AA7F-43BE-9606-C9196B899883}" destId="{F476BEC1-056E-40DB-B351-F72094E3A9C3}" srcOrd="0" destOrd="0" presId="urn:microsoft.com/office/officeart/2005/8/layout/lProcess2"/>
    <dgm:cxn modelId="{8592A55E-0B87-4DDF-AA48-600DF02BCBD2}" type="presOf" srcId="{AAA7227A-BAD4-4CEF-9C6A-C514066C2AAE}" destId="{95758E6B-B5AE-4E37-85A9-7DD0750B03AE}" srcOrd="0" destOrd="0" presId="urn:microsoft.com/office/officeart/2005/8/layout/lProcess2"/>
    <dgm:cxn modelId="{3E492A63-41DA-4CD9-8B08-F41C848CE278}" type="presOf" srcId="{6AE82C84-B78A-407E-944A-E07C579D841F}" destId="{4138FCF4-6787-4FBB-932E-21A4BB68E563}" srcOrd="0" destOrd="0" presId="urn:microsoft.com/office/officeart/2005/8/layout/lProcess2"/>
    <dgm:cxn modelId="{EB59A964-1FC4-4933-B048-102744E2DD4C}" type="presOf" srcId="{1C977626-60EF-48ED-9B22-836FF3DE801B}" destId="{F3279812-525D-44FD-9170-2323E7F89725}" srcOrd="0" destOrd="0" presId="urn:microsoft.com/office/officeart/2005/8/layout/lProcess2"/>
    <dgm:cxn modelId="{42910898-B772-4942-A7A4-4D7B4E137F9C}" srcId="{6AE82C84-B78A-407E-944A-E07C579D841F}" destId="{2E6D12DD-C1DF-4E5C-AEFF-DEE7B1EAA1CD}" srcOrd="1" destOrd="0" parTransId="{9F39B900-5C17-4B8C-AB4E-1A0EC39A971E}" sibTransId="{28646698-C9D0-417F-9D27-3BDE9DBEFD7C}"/>
    <dgm:cxn modelId="{989A20A8-CE56-4DAE-8881-E64C9389DA3E}" srcId="{8A73880A-D63D-4FA6-807B-E7A60A7C8159}" destId="{804433B6-9922-47B3-B60D-B51C0CD6821C}" srcOrd="0" destOrd="0" parTransId="{B3AE6223-B94B-4C82-B10B-9C3A121DA40D}" sibTransId="{5A174FE8-C6EB-4764-8D9B-E1D2A614C891}"/>
    <dgm:cxn modelId="{E48B7AAF-F90E-4108-8F31-4E1546199D8F}" srcId="{804433B6-9922-47B3-B60D-B51C0CD6821C}" destId="{56475F9C-AA7F-43BE-9606-C9196B899883}" srcOrd="0" destOrd="0" parTransId="{F05B4C74-44B0-4EB7-B92B-387090681D1A}" sibTransId="{0141B998-5F9D-48A2-AC80-371B89C052E2}"/>
    <dgm:cxn modelId="{CF418ABA-0BA7-4AEB-9BE1-A4B98339ECCF}" type="presOf" srcId="{8A73880A-D63D-4FA6-807B-E7A60A7C8159}" destId="{D5207BD5-453D-46A5-AF60-D590FDD518F3}" srcOrd="0" destOrd="0" presId="urn:microsoft.com/office/officeart/2005/8/layout/lProcess2"/>
    <dgm:cxn modelId="{3C9157DD-083E-4BDD-9863-2FB1D1B66DF9}" type="presOf" srcId="{2E6D12DD-C1DF-4E5C-AEFF-DEE7B1EAA1CD}" destId="{19F10B30-C098-446D-8C2F-9B03AEB05864}" srcOrd="0" destOrd="0" presId="urn:microsoft.com/office/officeart/2005/8/layout/lProcess2"/>
    <dgm:cxn modelId="{4BBCF0DF-98B8-406A-8DF4-478975C808F1}" type="presOf" srcId="{6AE82C84-B78A-407E-944A-E07C579D841F}" destId="{F0AE9F3C-CD96-4014-8AE2-FA3F90BCD46F}" srcOrd="1" destOrd="0" presId="urn:microsoft.com/office/officeart/2005/8/layout/lProcess2"/>
    <dgm:cxn modelId="{90D637E2-FEEF-400B-AB47-9639AFB5B933}" type="presParOf" srcId="{D5207BD5-453D-46A5-AF60-D590FDD518F3}" destId="{8D629FF9-5C5C-4942-9001-69BEC5516395}" srcOrd="0" destOrd="0" presId="urn:microsoft.com/office/officeart/2005/8/layout/lProcess2"/>
    <dgm:cxn modelId="{6B0EDF02-B6BE-48E4-A75F-773DC549DCFB}" type="presParOf" srcId="{8D629FF9-5C5C-4942-9001-69BEC5516395}" destId="{498B06F7-C666-49B3-9AE9-19C1975498B9}" srcOrd="0" destOrd="0" presId="urn:microsoft.com/office/officeart/2005/8/layout/lProcess2"/>
    <dgm:cxn modelId="{D934C911-275E-4AE4-8223-AB85F3C782FE}" type="presParOf" srcId="{8D629FF9-5C5C-4942-9001-69BEC5516395}" destId="{6DEC71CA-8FBF-48D3-BAE7-4DA111520176}" srcOrd="1" destOrd="0" presId="urn:microsoft.com/office/officeart/2005/8/layout/lProcess2"/>
    <dgm:cxn modelId="{DFBD4D7B-DE9E-46D7-AB36-373947232EE7}" type="presParOf" srcId="{8D629FF9-5C5C-4942-9001-69BEC5516395}" destId="{7F9FBF71-E282-416E-B332-56433760F494}" srcOrd="2" destOrd="0" presId="urn:microsoft.com/office/officeart/2005/8/layout/lProcess2"/>
    <dgm:cxn modelId="{96FDEDC9-2D19-4611-A0A5-2A1473E21882}" type="presParOf" srcId="{7F9FBF71-E282-416E-B332-56433760F494}" destId="{28735235-BD3E-4813-A0F9-67F9C20E2C78}" srcOrd="0" destOrd="0" presId="urn:microsoft.com/office/officeart/2005/8/layout/lProcess2"/>
    <dgm:cxn modelId="{72C8373C-408E-42B2-A4E8-B8D12634DA4B}" type="presParOf" srcId="{28735235-BD3E-4813-A0F9-67F9C20E2C78}" destId="{F476BEC1-056E-40DB-B351-F72094E3A9C3}" srcOrd="0" destOrd="0" presId="urn:microsoft.com/office/officeart/2005/8/layout/lProcess2"/>
    <dgm:cxn modelId="{87730161-990C-40EE-BFC7-7881C21BB04E}" type="presParOf" srcId="{28735235-BD3E-4813-A0F9-67F9C20E2C78}" destId="{15924814-E3A1-4102-BC95-F1E9602947FB}" srcOrd="1" destOrd="0" presId="urn:microsoft.com/office/officeart/2005/8/layout/lProcess2"/>
    <dgm:cxn modelId="{F1609BBB-5115-473F-9788-925074E11F31}" type="presParOf" srcId="{28735235-BD3E-4813-A0F9-67F9C20E2C78}" destId="{95758E6B-B5AE-4E37-85A9-7DD0750B03AE}" srcOrd="2" destOrd="0" presId="urn:microsoft.com/office/officeart/2005/8/layout/lProcess2"/>
    <dgm:cxn modelId="{2BC23A63-3893-4EF1-9A07-3BA1DE8F30E9}" type="presParOf" srcId="{D5207BD5-453D-46A5-AF60-D590FDD518F3}" destId="{AB62F05E-B2A3-47B5-A51A-ED462E6C294A}" srcOrd="1" destOrd="0" presId="urn:microsoft.com/office/officeart/2005/8/layout/lProcess2"/>
    <dgm:cxn modelId="{1C2E45F5-F44C-4CD2-9C44-DFC80AF672F7}" type="presParOf" srcId="{D5207BD5-453D-46A5-AF60-D590FDD518F3}" destId="{E7F30427-370F-4807-8880-F7D8F86C6199}" srcOrd="2" destOrd="0" presId="urn:microsoft.com/office/officeart/2005/8/layout/lProcess2"/>
    <dgm:cxn modelId="{4E457235-E949-4BE1-A4CB-0DF1AF734D67}" type="presParOf" srcId="{E7F30427-370F-4807-8880-F7D8F86C6199}" destId="{4138FCF4-6787-4FBB-932E-21A4BB68E563}" srcOrd="0" destOrd="0" presId="urn:microsoft.com/office/officeart/2005/8/layout/lProcess2"/>
    <dgm:cxn modelId="{83F4BC82-3598-4576-BF0F-A3B270A443F7}" type="presParOf" srcId="{E7F30427-370F-4807-8880-F7D8F86C6199}" destId="{F0AE9F3C-CD96-4014-8AE2-FA3F90BCD46F}" srcOrd="1" destOrd="0" presId="urn:microsoft.com/office/officeart/2005/8/layout/lProcess2"/>
    <dgm:cxn modelId="{4000E8D2-ACC1-4202-9F9F-E09293E94CF8}" type="presParOf" srcId="{E7F30427-370F-4807-8880-F7D8F86C6199}" destId="{1DD506C3-0F7A-4322-8429-5A8A0CFD5F80}" srcOrd="2" destOrd="0" presId="urn:microsoft.com/office/officeart/2005/8/layout/lProcess2"/>
    <dgm:cxn modelId="{B58C4029-2467-4EBE-A694-2C3220D8E1A1}" type="presParOf" srcId="{1DD506C3-0F7A-4322-8429-5A8A0CFD5F80}" destId="{9EDFE62B-C584-483B-A820-FD487B1809B9}" srcOrd="0" destOrd="0" presId="urn:microsoft.com/office/officeart/2005/8/layout/lProcess2"/>
    <dgm:cxn modelId="{FAE0BE20-1B82-4C18-BCB7-4BCB77BB4EA9}" type="presParOf" srcId="{9EDFE62B-C584-483B-A820-FD487B1809B9}" destId="{F3279812-525D-44FD-9170-2323E7F89725}" srcOrd="0" destOrd="0" presId="urn:microsoft.com/office/officeart/2005/8/layout/lProcess2"/>
    <dgm:cxn modelId="{8F799CAC-149C-45E5-9F2E-22C78A5F7EC8}" type="presParOf" srcId="{9EDFE62B-C584-483B-A820-FD487B1809B9}" destId="{71BC0D54-75DD-499B-A9C2-5717C5E9EF94}" srcOrd="1" destOrd="0" presId="urn:microsoft.com/office/officeart/2005/8/layout/lProcess2"/>
    <dgm:cxn modelId="{C6EAE78F-C286-474C-9CF2-C93101662F72}" type="presParOf" srcId="{9EDFE62B-C584-483B-A820-FD487B1809B9}" destId="{19F10B30-C098-446D-8C2F-9B03AEB05864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8B06F7-C666-49B3-9AE9-19C1975498B9}">
      <dsp:nvSpPr>
        <dsp:cNvPr id="0" name=""/>
        <dsp:cNvSpPr/>
      </dsp:nvSpPr>
      <dsp:spPr>
        <a:xfrm>
          <a:off x="3855" y="0"/>
          <a:ext cx="3709054" cy="3420000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900" kern="1200" dirty="0"/>
            <a:t>グランプリ大賞</a:t>
          </a:r>
          <a:br>
            <a:rPr kumimoji="1" lang="en-US" altLang="ja-JP" sz="1900" kern="1200" dirty="0"/>
          </a:br>
          <a:r>
            <a:rPr kumimoji="1" lang="ja-JP" sz="1900" kern="1200" dirty="0"/>
            <a:t>（</a:t>
          </a:r>
          <a:r>
            <a:rPr kumimoji="1" lang="en-US" sz="1900" kern="1200" dirty="0"/>
            <a:t>1</a:t>
          </a:r>
          <a:r>
            <a:rPr kumimoji="1" lang="ja-JP" sz="1900" kern="1200" dirty="0"/>
            <a:t>名）</a:t>
          </a:r>
          <a:endParaRPr lang="ja-JP" sz="1900" kern="1200" dirty="0"/>
        </a:p>
      </dsp:txBody>
      <dsp:txXfrm>
        <a:off x="3855" y="0"/>
        <a:ext cx="3709054" cy="1026000"/>
      </dsp:txXfrm>
    </dsp:sp>
    <dsp:sp modelId="{F476BEC1-056E-40DB-B351-F72094E3A9C3}">
      <dsp:nvSpPr>
        <dsp:cNvPr id="0" name=""/>
        <dsp:cNvSpPr/>
      </dsp:nvSpPr>
      <dsp:spPr>
        <a:xfrm>
          <a:off x="374761" y="1027001"/>
          <a:ext cx="2967243" cy="103117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900" kern="1200" dirty="0"/>
            <a:t>賞金</a:t>
          </a:r>
          <a:r>
            <a:rPr kumimoji="1" lang="en-US" sz="1900" kern="1200" dirty="0"/>
            <a:t>100</a:t>
          </a:r>
          <a:r>
            <a:rPr kumimoji="1" lang="ja-JP" sz="1900" kern="1200" dirty="0"/>
            <a:t>万円</a:t>
          </a:r>
          <a:endParaRPr lang="ja-JP" sz="1900" kern="1200" dirty="0"/>
        </a:p>
      </dsp:txBody>
      <dsp:txXfrm>
        <a:off x="404963" y="1057203"/>
        <a:ext cx="2906839" cy="970772"/>
      </dsp:txXfrm>
    </dsp:sp>
    <dsp:sp modelId="{95758E6B-B5AE-4E37-85A9-7DD0750B03AE}">
      <dsp:nvSpPr>
        <dsp:cNvPr id="0" name=""/>
        <dsp:cNvSpPr/>
      </dsp:nvSpPr>
      <dsp:spPr>
        <a:xfrm>
          <a:off x="374761" y="2216821"/>
          <a:ext cx="2967243" cy="103117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900" kern="1200" dirty="0"/>
            <a:t>作品を製品化</a:t>
          </a:r>
          <a:br>
            <a:rPr kumimoji="1" lang="en-US" altLang="ja-JP" sz="1900" kern="1200" dirty="0"/>
          </a:br>
          <a:r>
            <a:rPr kumimoji="1" lang="ja-JP" sz="1900" kern="1200" dirty="0"/>
            <a:t>して進呈</a:t>
          </a:r>
          <a:endParaRPr lang="ja-JP" sz="1900" kern="1200" dirty="0"/>
        </a:p>
      </dsp:txBody>
      <dsp:txXfrm>
        <a:off x="404963" y="2247023"/>
        <a:ext cx="2906839" cy="970772"/>
      </dsp:txXfrm>
    </dsp:sp>
    <dsp:sp modelId="{4138FCF4-6787-4FBB-932E-21A4BB68E563}">
      <dsp:nvSpPr>
        <dsp:cNvPr id="0" name=""/>
        <dsp:cNvSpPr/>
      </dsp:nvSpPr>
      <dsp:spPr>
        <a:xfrm>
          <a:off x="3991089" y="0"/>
          <a:ext cx="3709054" cy="3420000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900" kern="1200" dirty="0"/>
            <a:t>優秀デザイン賞</a:t>
          </a:r>
          <a:br>
            <a:rPr kumimoji="1" lang="en-US" altLang="ja-JP" sz="1900" kern="1200" dirty="0"/>
          </a:br>
          <a:r>
            <a:rPr kumimoji="1" lang="ja-JP" sz="1900" kern="1200" dirty="0"/>
            <a:t>（</a:t>
          </a:r>
          <a:r>
            <a:rPr kumimoji="1" lang="en-US" sz="1900" kern="1200" dirty="0"/>
            <a:t>1</a:t>
          </a:r>
          <a:r>
            <a:rPr kumimoji="1" lang="ja-JP" sz="1900" kern="1200" dirty="0"/>
            <a:t>名）</a:t>
          </a:r>
          <a:endParaRPr lang="ja-JP" sz="1900" kern="1200" dirty="0"/>
        </a:p>
      </dsp:txBody>
      <dsp:txXfrm>
        <a:off x="3991089" y="0"/>
        <a:ext cx="3709054" cy="1026000"/>
      </dsp:txXfrm>
    </dsp:sp>
    <dsp:sp modelId="{F3279812-525D-44FD-9170-2323E7F89725}">
      <dsp:nvSpPr>
        <dsp:cNvPr id="0" name=""/>
        <dsp:cNvSpPr/>
      </dsp:nvSpPr>
      <dsp:spPr>
        <a:xfrm>
          <a:off x="4361995" y="1027001"/>
          <a:ext cx="2967243" cy="103117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900" kern="1200" dirty="0"/>
            <a:t>賞金</a:t>
          </a:r>
          <a:r>
            <a:rPr kumimoji="1" lang="en-US" sz="1900" kern="1200" dirty="0"/>
            <a:t>5</a:t>
          </a:r>
          <a:r>
            <a:rPr kumimoji="1" lang="ja-JP" sz="1900" kern="1200" dirty="0"/>
            <a:t>万円</a:t>
          </a:r>
          <a:endParaRPr lang="ja-JP" sz="1900" kern="1200" dirty="0"/>
        </a:p>
      </dsp:txBody>
      <dsp:txXfrm>
        <a:off x="4392197" y="1057203"/>
        <a:ext cx="2906839" cy="970772"/>
      </dsp:txXfrm>
    </dsp:sp>
    <dsp:sp modelId="{19F10B30-C098-446D-8C2F-9B03AEB05864}">
      <dsp:nvSpPr>
        <dsp:cNvPr id="0" name=""/>
        <dsp:cNvSpPr/>
      </dsp:nvSpPr>
      <dsp:spPr>
        <a:xfrm>
          <a:off x="4361995" y="2216821"/>
          <a:ext cx="2967243" cy="103117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900" kern="1200" dirty="0"/>
            <a:t>新作着物</a:t>
          </a:r>
          <a:r>
            <a:rPr kumimoji="1" lang="en-US" altLang="ja-JP" sz="1900" kern="1200" dirty="0"/>
            <a:t>1</a:t>
          </a:r>
          <a:r>
            <a:rPr kumimoji="1" lang="ja-JP" sz="1900" kern="1200" dirty="0"/>
            <a:t>点</a:t>
          </a:r>
          <a:endParaRPr lang="ja-JP" sz="1900" kern="1200" dirty="0"/>
        </a:p>
      </dsp:txBody>
      <dsp:txXfrm>
        <a:off x="4392197" y="2247023"/>
        <a:ext cx="2906839" cy="9707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Rectangle 105"/>
          <p:cNvSpPr/>
          <p:nvPr/>
        </p:nvSpPr>
        <p:spPr>
          <a:xfrm rot="2700000">
            <a:off x="7446946" y="993285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09" name="Group 408"/>
          <p:cNvGrpSpPr/>
          <p:nvPr/>
        </p:nvGrpSpPr>
        <p:grpSpPr>
          <a:xfrm>
            <a:off x="0" y="420256"/>
            <a:ext cx="9144000" cy="3795497"/>
            <a:chOff x="0" y="420256"/>
            <a:chExt cx="12188952" cy="3795497"/>
          </a:xfrm>
        </p:grpSpPr>
        <p:cxnSp>
          <p:nvCxnSpPr>
            <p:cNvPr id="410" name="Straight Connector 409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Straight Connector 410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Straight Connector 411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Straight Connector 412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Straight Connector 413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Straight Connector 414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Straight Connector 415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Straight Connector 416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Straight Connector 417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Straight Connector 418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0" name="Rectangle 379"/>
          <p:cNvSpPr/>
          <p:nvPr/>
        </p:nvSpPr>
        <p:spPr>
          <a:xfrm rot="18900000" flipV="1">
            <a:off x="8146056" y="-427079"/>
            <a:ext cx="13716" cy="2816931"/>
          </a:xfrm>
          <a:custGeom>
            <a:avLst/>
            <a:gdLst/>
            <a:ahLst/>
            <a:cxnLst/>
            <a:rect l="l" t="t" r="r" b="b"/>
            <a:pathLst>
              <a:path w="13716" h="2816931">
                <a:moveTo>
                  <a:pt x="0" y="2816931"/>
                </a:moveTo>
                <a:lnTo>
                  <a:pt x="13716" y="28032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" name="Rectangle 56"/>
          <p:cNvSpPr/>
          <p:nvPr/>
        </p:nvSpPr>
        <p:spPr>
          <a:xfrm>
            <a:off x="1" y="0"/>
            <a:ext cx="8865825" cy="4572004"/>
          </a:xfrm>
          <a:custGeom>
            <a:avLst/>
            <a:gdLst/>
            <a:ahLst/>
            <a:cxnLst/>
            <a:rect l="l" t="t" r="r" b="b"/>
            <a:pathLst>
              <a:path w="8865825" h="4572004"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" name="Rectangle 93"/>
          <p:cNvSpPr/>
          <p:nvPr/>
        </p:nvSpPr>
        <p:spPr>
          <a:xfrm rot="2700000">
            <a:off x="7126799" y="-278554"/>
            <a:ext cx="13716" cy="5699824"/>
          </a:xfrm>
          <a:custGeom>
            <a:avLst/>
            <a:gdLst/>
            <a:ahLst/>
            <a:cxnLst/>
            <a:rect l="l" t="t" r="r" b="b"/>
            <a:pathLst>
              <a:path w="13716" h="5699824">
                <a:moveTo>
                  <a:pt x="0" y="0"/>
                </a:moveTo>
                <a:lnTo>
                  <a:pt x="13716" y="13717"/>
                </a:lnTo>
                <a:lnTo>
                  <a:pt x="13716" y="5686109"/>
                </a:lnTo>
                <a:lnTo>
                  <a:pt x="1" y="569982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" name="Rectangle 95"/>
          <p:cNvSpPr/>
          <p:nvPr/>
        </p:nvSpPr>
        <p:spPr>
          <a:xfrm rot="2700000">
            <a:off x="7969986" y="1747381"/>
            <a:ext cx="13716" cy="3314931"/>
          </a:xfrm>
          <a:custGeom>
            <a:avLst/>
            <a:gdLst/>
            <a:ahLst/>
            <a:cxnLst/>
            <a:rect l="l" t="t" r="r" b="b"/>
            <a:pathLst>
              <a:path w="13716" h="3314931">
                <a:moveTo>
                  <a:pt x="0" y="0"/>
                </a:moveTo>
                <a:lnTo>
                  <a:pt x="13716" y="13716"/>
                </a:lnTo>
                <a:lnTo>
                  <a:pt x="13716" y="3301215"/>
                </a:lnTo>
                <a:lnTo>
                  <a:pt x="0" y="331493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" name="Rectangle 96"/>
          <p:cNvSpPr/>
          <p:nvPr/>
        </p:nvSpPr>
        <p:spPr>
          <a:xfrm rot="2700000">
            <a:off x="8391577" y="2765192"/>
            <a:ext cx="13716" cy="2122490"/>
          </a:xfrm>
          <a:custGeom>
            <a:avLst/>
            <a:gdLst/>
            <a:ahLst/>
            <a:cxnLst/>
            <a:rect l="l" t="t" r="r" b="b"/>
            <a:pathLst>
              <a:path w="13716" h="2122490">
                <a:moveTo>
                  <a:pt x="0" y="0"/>
                </a:moveTo>
                <a:lnTo>
                  <a:pt x="13716" y="13716"/>
                </a:lnTo>
                <a:lnTo>
                  <a:pt x="13716" y="2108774"/>
                </a:lnTo>
                <a:lnTo>
                  <a:pt x="0" y="212249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" name="Rectangle 97"/>
          <p:cNvSpPr/>
          <p:nvPr/>
        </p:nvSpPr>
        <p:spPr>
          <a:xfrm rot="2700000">
            <a:off x="8813172" y="3783010"/>
            <a:ext cx="13717" cy="930041"/>
          </a:xfrm>
          <a:custGeom>
            <a:avLst/>
            <a:gdLst/>
            <a:ahLst/>
            <a:cxnLst/>
            <a:rect l="l" t="t" r="r" b="b"/>
            <a:pathLst>
              <a:path w="13717" h="930041">
                <a:moveTo>
                  <a:pt x="0" y="0"/>
                </a:moveTo>
                <a:lnTo>
                  <a:pt x="13717" y="13717"/>
                </a:lnTo>
                <a:lnTo>
                  <a:pt x="13717" y="916324"/>
                </a:lnTo>
                <a:lnTo>
                  <a:pt x="1" y="93004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" name="Rectangle 376"/>
          <p:cNvSpPr/>
          <p:nvPr/>
        </p:nvSpPr>
        <p:spPr>
          <a:xfrm rot="18900000" flipV="1">
            <a:off x="6881278" y="-950966"/>
            <a:ext cx="13716" cy="6394268"/>
          </a:xfrm>
          <a:custGeom>
            <a:avLst/>
            <a:gdLst/>
            <a:ahLst/>
            <a:cxnLst/>
            <a:rect l="l" t="t" r="r" b="b"/>
            <a:pathLst>
              <a:path w="13716" h="6394268">
                <a:moveTo>
                  <a:pt x="13716" y="6380553"/>
                </a:moveTo>
                <a:lnTo>
                  <a:pt x="13716" y="13716"/>
                </a:lnTo>
                <a:lnTo>
                  <a:pt x="0" y="0"/>
                </a:lnTo>
                <a:lnTo>
                  <a:pt x="0" y="639426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" name="Rectangle 377"/>
          <p:cNvSpPr/>
          <p:nvPr/>
        </p:nvSpPr>
        <p:spPr>
          <a:xfrm rot="18900000" flipV="1">
            <a:off x="7302869" y="-776336"/>
            <a:ext cx="13717" cy="5201823"/>
          </a:xfrm>
          <a:custGeom>
            <a:avLst/>
            <a:gdLst/>
            <a:ahLst/>
            <a:cxnLst/>
            <a:rect l="l" t="t" r="r" b="b"/>
            <a:pathLst>
              <a:path w="13717" h="5201823">
                <a:moveTo>
                  <a:pt x="1" y="5201823"/>
                </a:moveTo>
                <a:lnTo>
                  <a:pt x="13717" y="5188106"/>
                </a:lnTo>
                <a:lnTo>
                  <a:pt x="13717" y="137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" name="Rectangle 378"/>
          <p:cNvSpPr/>
          <p:nvPr/>
        </p:nvSpPr>
        <p:spPr>
          <a:xfrm rot="18900000" flipV="1">
            <a:off x="7742935" y="-582310"/>
            <a:ext cx="13716" cy="4009378"/>
          </a:xfrm>
          <a:custGeom>
            <a:avLst/>
            <a:gdLst/>
            <a:ahLst/>
            <a:cxnLst/>
            <a:rect l="l" t="t" r="r" b="b"/>
            <a:pathLst>
              <a:path w="13716" h="4009378">
                <a:moveTo>
                  <a:pt x="13716" y="3995663"/>
                </a:moveTo>
                <a:lnTo>
                  <a:pt x="13716" y="13717"/>
                </a:lnTo>
                <a:lnTo>
                  <a:pt x="0" y="0"/>
                </a:lnTo>
                <a:lnTo>
                  <a:pt x="0" y="400937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" name="Rectangle 138"/>
          <p:cNvSpPr/>
          <p:nvPr/>
        </p:nvSpPr>
        <p:spPr>
          <a:xfrm rot="18900000" flipV="1">
            <a:off x="8567649" y="-252451"/>
            <a:ext cx="13715" cy="1624488"/>
          </a:xfrm>
          <a:custGeom>
            <a:avLst/>
            <a:gdLst/>
            <a:ahLst/>
            <a:cxnLst/>
            <a:rect l="l" t="t" r="r" b="b"/>
            <a:pathLst>
              <a:path w="13715" h="1624488">
                <a:moveTo>
                  <a:pt x="0" y="1624488"/>
                </a:moveTo>
                <a:lnTo>
                  <a:pt x="13715" y="1610773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" name="Freeform 448"/>
          <p:cNvSpPr/>
          <p:nvPr/>
        </p:nvSpPr>
        <p:spPr>
          <a:xfrm rot="18900000" flipV="1">
            <a:off x="8989243" y="-77819"/>
            <a:ext cx="13715" cy="432040"/>
          </a:xfrm>
          <a:custGeom>
            <a:avLst/>
            <a:gdLst/>
            <a:ahLst/>
            <a:cxnLst/>
            <a:rect l="l" t="t" r="r" b="b"/>
            <a:pathLst>
              <a:path w="13715" h="432040">
                <a:moveTo>
                  <a:pt x="0" y="432040"/>
                </a:moveTo>
                <a:lnTo>
                  <a:pt x="13715" y="418325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" name="Teardrop 3"/>
          <p:cNvSpPr/>
          <p:nvPr/>
        </p:nvSpPr>
        <p:spPr>
          <a:xfrm rot="5400000" flipH="1" flipV="1">
            <a:off x="8812306" y="329061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8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" name="Oval 463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" name="Oval 465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" name="Oval 466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" name="Oval 467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" name="Oval 468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" name="Oval 469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" name="Oval 470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" name="Oval 471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" name="Oval 472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" name="Oval 473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" name="Oval 485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" name="Oval 486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" name="Oval 487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" name="Oval 488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" name="Oval 489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" name="Oval 490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" name="Oval 491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" name="Oval 492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" name="Oval 493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" name="Oval 494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" name="Oval 495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" name="Oval 883"/>
          <p:cNvSpPr/>
          <p:nvPr/>
        </p:nvSpPr>
        <p:spPr>
          <a:xfrm>
            <a:off x="2031413" y="-10245"/>
            <a:ext cx="6910072" cy="84875"/>
          </a:xfrm>
          <a:custGeom>
            <a:avLst/>
            <a:gdLst/>
            <a:ahLst/>
            <a:cxnLst/>
            <a:rect l="l" t="t" r="r" b="b"/>
            <a:pathLst>
              <a:path w="6910072" h="84875"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" name="Teardrop 3"/>
          <p:cNvSpPr/>
          <p:nvPr/>
        </p:nvSpPr>
        <p:spPr>
          <a:xfrm rot="5400000" flipH="1" flipV="1">
            <a:off x="8812306" y="117455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" name="Oval 522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" name="Oval 523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" name="Oval 524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" name="Oval 525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" name="Oval 526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" name="Oval 527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" name="Oval 528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" name="Oval 529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" name="Oval 530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" name="Oval 531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Oval 543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Oval 544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Oval 545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Oval 546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Oval 547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Oval 548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Oval 549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Oval 550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Oval 551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Oval 552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Oval 553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Teardrop 3"/>
          <p:cNvSpPr/>
          <p:nvPr/>
        </p:nvSpPr>
        <p:spPr>
          <a:xfrm rot="5400000" flipH="1" flipV="1">
            <a:off x="8812306" y="2017156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Oval 566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Oval 567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Oval 568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Oval 569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Oval 570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Oval 571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Oval 572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Oval 573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Oval 574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Oval 575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Oval 587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Oval 588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Oval 589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Oval 590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592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8812306" y="286582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Oval 610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Oval 611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Oval 612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Oval 613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Oval 614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Oval 615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Oval 616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Oval 617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Oval 618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Oval 619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63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Oval 63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Oval 63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Oval 63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Oval 63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Oval 64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Oval 64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Teardrop 3"/>
          <p:cNvSpPr/>
          <p:nvPr/>
        </p:nvSpPr>
        <p:spPr>
          <a:xfrm rot="5400000" flipH="1" flipV="1">
            <a:off x="8812306" y="3710008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Oval 65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Oval 65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Oval 65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Oval 65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Oval 65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Oval 65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Oval 66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Oval 66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Oval 66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Oval 66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Oval 683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Oval 684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Oval 685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8991444" y="4419445"/>
            <a:ext cx="171406" cy="133705"/>
          </a:xfrm>
          <a:custGeom>
            <a:avLst/>
            <a:gdLst/>
            <a:ahLst/>
            <a:cxnLst/>
            <a:rect l="l" t="t" r="r" b="b"/>
            <a:pathLst>
              <a:path w="171406" h="133705">
                <a:moveTo>
                  <a:pt x="171406" y="123429"/>
                </a:moveTo>
                <a:lnTo>
                  <a:pt x="168564" y="133705"/>
                </a:lnTo>
                <a:lnTo>
                  <a:pt x="157460" y="133705"/>
                </a:lnTo>
                <a:cubicBezTo>
                  <a:pt x="159382" y="130353"/>
                  <a:pt x="159597" y="126761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62756" y="133705"/>
                </a:lnTo>
                <a:lnTo>
                  <a:pt x="62665" y="133705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1651"/>
          <p:cNvSpPr/>
          <p:nvPr/>
        </p:nvSpPr>
        <p:spPr>
          <a:xfrm>
            <a:off x="812619" y="4561319"/>
            <a:ext cx="7660836" cy="10682"/>
          </a:xfrm>
          <a:custGeom>
            <a:avLst/>
            <a:gdLst/>
            <a:ahLst/>
            <a:cxnLst/>
            <a:rect l="l" t="t" r="r" b="b"/>
            <a:pathLst>
              <a:path w="7660836" h="10682"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1" name="Oval 70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2" name="Oval 701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3" name="Oval 702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4" name="Oval 703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5" name="Oval 704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6" name="Oval 705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7" name="Oval 706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8" name="Oval 707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9" name="Oval 708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0" name="Oval 709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1" name="Oval 71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2" name="Oval 711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3" name="Oval 712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4" name="Oval 713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5" name="Oval 714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6" name="Oval 715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7" name="Oval 716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8" name="Oval 717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9" name="Oval 718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0" name="Oval 719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1" name="Oval 720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2" name="Oval 721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3" name="Oval 722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4" name="Oval 723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5" name="Oval 724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6" name="Oval 725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7" name="Oval 726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8" name="Oval 727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9" name="Oval 728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0" name="Oval 729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1" name="Oval 730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2" name="Oval 73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3" name="Oval 732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4" name="Oval 733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5" name="Oval 734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6" name="Oval 735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7" name="Oval 736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8" name="Oval 737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9" name="Oval 738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0" name="Oval 739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1" name="Oval 740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2" name="Oval 74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3" name="Oval 742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4" name="Oval 743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5" name="Oval 744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6" name="Oval 74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7" name="Oval 74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8" name="Oval 74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9" name="Oval 74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0" name="Oval 74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1" name="Oval 75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2" name="Oval 75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3" name="Oval 752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4" name="Oval 753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4539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914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6589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033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420256"/>
            <a:ext cx="9144000" cy="3795497"/>
            <a:chOff x="0" y="420256"/>
            <a:chExt cx="12188952" cy="3795497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379"/>
          <p:cNvSpPr/>
          <p:nvPr/>
        </p:nvSpPr>
        <p:spPr>
          <a:xfrm rot="18900000" flipV="1">
            <a:off x="8146056" y="-427079"/>
            <a:ext cx="13716" cy="2816931"/>
          </a:xfrm>
          <a:custGeom>
            <a:avLst/>
            <a:gdLst/>
            <a:ahLst/>
            <a:cxnLst/>
            <a:rect l="l" t="t" r="r" b="b"/>
            <a:pathLst>
              <a:path w="13716" h="2816931">
                <a:moveTo>
                  <a:pt x="0" y="2816931"/>
                </a:moveTo>
                <a:lnTo>
                  <a:pt x="13716" y="28032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56"/>
          <p:cNvSpPr/>
          <p:nvPr/>
        </p:nvSpPr>
        <p:spPr>
          <a:xfrm>
            <a:off x="1" y="0"/>
            <a:ext cx="8865825" cy="4572004"/>
          </a:xfrm>
          <a:custGeom>
            <a:avLst/>
            <a:gdLst/>
            <a:ahLst/>
            <a:cxnLst/>
            <a:rect l="l" t="t" r="r" b="b"/>
            <a:pathLst>
              <a:path w="8865825" h="4572004"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" name="Rectangle 93"/>
          <p:cNvSpPr/>
          <p:nvPr/>
        </p:nvSpPr>
        <p:spPr>
          <a:xfrm rot="2700000">
            <a:off x="7126799" y="-278554"/>
            <a:ext cx="13716" cy="5699824"/>
          </a:xfrm>
          <a:custGeom>
            <a:avLst/>
            <a:gdLst/>
            <a:ahLst/>
            <a:cxnLst/>
            <a:rect l="l" t="t" r="r" b="b"/>
            <a:pathLst>
              <a:path w="13716" h="5699824">
                <a:moveTo>
                  <a:pt x="0" y="0"/>
                </a:moveTo>
                <a:lnTo>
                  <a:pt x="13716" y="13717"/>
                </a:lnTo>
                <a:lnTo>
                  <a:pt x="13716" y="5686109"/>
                </a:lnTo>
                <a:lnTo>
                  <a:pt x="1" y="569982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" name="Rectangle 95"/>
          <p:cNvSpPr/>
          <p:nvPr/>
        </p:nvSpPr>
        <p:spPr>
          <a:xfrm rot="2700000">
            <a:off x="7969986" y="1747381"/>
            <a:ext cx="13716" cy="3314931"/>
          </a:xfrm>
          <a:custGeom>
            <a:avLst/>
            <a:gdLst/>
            <a:ahLst/>
            <a:cxnLst/>
            <a:rect l="l" t="t" r="r" b="b"/>
            <a:pathLst>
              <a:path w="13716" h="3314931">
                <a:moveTo>
                  <a:pt x="0" y="0"/>
                </a:moveTo>
                <a:lnTo>
                  <a:pt x="13716" y="13716"/>
                </a:lnTo>
                <a:lnTo>
                  <a:pt x="13716" y="3301215"/>
                </a:lnTo>
                <a:lnTo>
                  <a:pt x="0" y="331493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Rectangle 96"/>
          <p:cNvSpPr/>
          <p:nvPr/>
        </p:nvSpPr>
        <p:spPr>
          <a:xfrm rot="2700000">
            <a:off x="8391577" y="2765192"/>
            <a:ext cx="13716" cy="2122490"/>
          </a:xfrm>
          <a:custGeom>
            <a:avLst/>
            <a:gdLst/>
            <a:ahLst/>
            <a:cxnLst/>
            <a:rect l="l" t="t" r="r" b="b"/>
            <a:pathLst>
              <a:path w="13716" h="2122490">
                <a:moveTo>
                  <a:pt x="0" y="0"/>
                </a:moveTo>
                <a:lnTo>
                  <a:pt x="13716" y="13716"/>
                </a:lnTo>
                <a:lnTo>
                  <a:pt x="13716" y="2108774"/>
                </a:lnTo>
                <a:lnTo>
                  <a:pt x="0" y="212249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Rectangle 97"/>
          <p:cNvSpPr/>
          <p:nvPr/>
        </p:nvSpPr>
        <p:spPr>
          <a:xfrm rot="2700000">
            <a:off x="8813172" y="3783010"/>
            <a:ext cx="13717" cy="930041"/>
          </a:xfrm>
          <a:custGeom>
            <a:avLst/>
            <a:gdLst/>
            <a:ahLst/>
            <a:cxnLst/>
            <a:rect l="l" t="t" r="r" b="b"/>
            <a:pathLst>
              <a:path w="13717" h="930041">
                <a:moveTo>
                  <a:pt x="0" y="0"/>
                </a:moveTo>
                <a:lnTo>
                  <a:pt x="13717" y="13717"/>
                </a:lnTo>
                <a:lnTo>
                  <a:pt x="13717" y="916324"/>
                </a:lnTo>
                <a:lnTo>
                  <a:pt x="1" y="93004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" name="Rectangle 376"/>
          <p:cNvSpPr/>
          <p:nvPr/>
        </p:nvSpPr>
        <p:spPr>
          <a:xfrm rot="18900000" flipV="1">
            <a:off x="6881278" y="-950966"/>
            <a:ext cx="13716" cy="6394268"/>
          </a:xfrm>
          <a:custGeom>
            <a:avLst/>
            <a:gdLst/>
            <a:ahLst/>
            <a:cxnLst/>
            <a:rect l="l" t="t" r="r" b="b"/>
            <a:pathLst>
              <a:path w="13716" h="6394268">
                <a:moveTo>
                  <a:pt x="13716" y="6380553"/>
                </a:moveTo>
                <a:lnTo>
                  <a:pt x="13716" y="13716"/>
                </a:lnTo>
                <a:lnTo>
                  <a:pt x="0" y="0"/>
                </a:lnTo>
                <a:lnTo>
                  <a:pt x="0" y="639426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" name="Rectangle 377"/>
          <p:cNvSpPr/>
          <p:nvPr/>
        </p:nvSpPr>
        <p:spPr>
          <a:xfrm rot="18900000" flipV="1">
            <a:off x="7302869" y="-776336"/>
            <a:ext cx="13717" cy="5201823"/>
          </a:xfrm>
          <a:custGeom>
            <a:avLst/>
            <a:gdLst/>
            <a:ahLst/>
            <a:cxnLst/>
            <a:rect l="l" t="t" r="r" b="b"/>
            <a:pathLst>
              <a:path w="13717" h="5201823">
                <a:moveTo>
                  <a:pt x="1" y="5201823"/>
                </a:moveTo>
                <a:lnTo>
                  <a:pt x="13717" y="5188106"/>
                </a:lnTo>
                <a:lnTo>
                  <a:pt x="13717" y="137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" name="Rectangle 378"/>
          <p:cNvSpPr/>
          <p:nvPr/>
        </p:nvSpPr>
        <p:spPr>
          <a:xfrm rot="18900000" flipV="1">
            <a:off x="7742935" y="-582310"/>
            <a:ext cx="13716" cy="4009378"/>
          </a:xfrm>
          <a:custGeom>
            <a:avLst/>
            <a:gdLst/>
            <a:ahLst/>
            <a:cxnLst/>
            <a:rect l="l" t="t" r="r" b="b"/>
            <a:pathLst>
              <a:path w="13716" h="4009378">
                <a:moveTo>
                  <a:pt x="13716" y="3995663"/>
                </a:moveTo>
                <a:lnTo>
                  <a:pt x="13716" y="13717"/>
                </a:lnTo>
                <a:lnTo>
                  <a:pt x="0" y="0"/>
                </a:lnTo>
                <a:lnTo>
                  <a:pt x="0" y="400937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" name="Rectangle 138"/>
          <p:cNvSpPr/>
          <p:nvPr/>
        </p:nvSpPr>
        <p:spPr>
          <a:xfrm rot="18900000" flipV="1">
            <a:off x="8567649" y="-252451"/>
            <a:ext cx="13715" cy="1624488"/>
          </a:xfrm>
          <a:custGeom>
            <a:avLst/>
            <a:gdLst/>
            <a:ahLst/>
            <a:cxnLst/>
            <a:rect l="l" t="t" r="r" b="b"/>
            <a:pathLst>
              <a:path w="13715" h="1624488">
                <a:moveTo>
                  <a:pt x="0" y="1624488"/>
                </a:moveTo>
                <a:lnTo>
                  <a:pt x="13715" y="1610773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" name="Freeform 48"/>
          <p:cNvSpPr/>
          <p:nvPr/>
        </p:nvSpPr>
        <p:spPr>
          <a:xfrm rot="18900000" flipV="1">
            <a:off x="8989243" y="-77819"/>
            <a:ext cx="13715" cy="432040"/>
          </a:xfrm>
          <a:custGeom>
            <a:avLst/>
            <a:gdLst/>
            <a:ahLst/>
            <a:cxnLst/>
            <a:rect l="l" t="t" r="r" b="b"/>
            <a:pathLst>
              <a:path w="13715" h="432040">
                <a:moveTo>
                  <a:pt x="0" y="432040"/>
                </a:moveTo>
                <a:lnTo>
                  <a:pt x="13715" y="418325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" name="Teardrop 3"/>
          <p:cNvSpPr/>
          <p:nvPr/>
        </p:nvSpPr>
        <p:spPr>
          <a:xfrm rot="5400000" flipH="1" flipV="1">
            <a:off x="8812306" y="329061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8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" name="Teardrop 3"/>
          <p:cNvSpPr/>
          <p:nvPr/>
        </p:nvSpPr>
        <p:spPr>
          <a:xfrm rot="5400000" flipH="1" flipV="1">
            <a:off x="8812306" y="117455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" name="Teardrop 3"/>
          <p:cNvSpPr/>
          <p:nvPr/>
        </p:nvSpPr>
        <p:spPr>
          <a:xfrm rot="5400000" flipH="1" flipV="1">
            <a:off x="8812306" y="2017156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" name="Teardrop 3"/>
          <p:cNvSpPr/>
          <p:nvPr/>
        </p:nvSpPr>
        <p:spPr>
          <a:xfrm rot="5400000" flipH="1" flipV="1">
            <a:off x="8812306" y="286582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" name="Teardrop 3"/>
          <p:cNvSpPr/>
          <p:nvPr/>
        </p:nvSpPr>
        <p:spPr>
          <a:xfrm rot="5400000" flipH="1" flipV="1">
            <a:off x="8812306" y="3710008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Teardrop 3"/>
          <p:cNvSpPr/>
          <p:nvPr/>
        </p:nvSpPr>
        <p:spPr>
          <a:xfrm rot="5400000" flipH="1" flipV="1">
            <a:off x="8991444" y="4419445"/>
            <a:ext cx="171406" cy="133705"/>
          </a:xfrm>
          <a:custGeom>
            <a:avLst/>
            <a:gdLst/>
            <a:ahLst/>
            <a:cxnLst/>
            <a:rect l="l" t="t" r="r" b="b"/>
            <a:pathLst>
              <a:path w="171406" h="133705">
                <a:moveTo>
                  <a:pt x="171406" y="123429"/>
                </a:moveTo>
                <a:lnTo>
                  <a:pt x="168564" y="133705"/>
                </a:lnTo>
                <a:lnTo>
                  <a:pt x="157460" y="133705"/>
                </a:lnTo>
                <a:cubicBezTo>
                  <a:pt x="159382" y="130353"/>
                  <a:pt x="159597" y="126761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62756" y="133705"/>
                </a:lnTo>
                <a:lnTo>
                  <a:pt x="62665" y="133705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Oval 189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" name="Oval 191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" name="Oval 192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Oval 193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Oval 194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Oval 195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Oval 196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Oval 197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" name="Oval 198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" name="Oval 199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" name="Oval 200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" name="Oval 201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Oval 202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Oval 203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Oval 204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Oval 205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Oval 206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Oval 207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Oval 208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" name="Oval 209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" name="Oval 210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" name="Oval 883"/>
          <p:cNvSpPr/>
          <p:nvPr/>
        </p:nvSpPr>
        <p:spPr>
          <a:xfrm>
            <a:off x="2031413" y="-10245"/>
            <a:ext cx="6910072" cy="84875"/>
          </a:xfrm>
          <a:custGeom>
            <a:avLst/>
            <a:gdLst/>
            <a:ahLst/>
            <a:cxnLst/>
            <a:rect l="l" t="t" r="r" b="b"/>
            <a:pathLst>
              <a:path w="6910072" h="84875"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" name="Oval 214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" name="Oval 215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" name="Oval 216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Oval 217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" name="Oval 218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" name="Oval 219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" name="Oval 220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" name="Oval 221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" name="Oval 222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" name="Oval 223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" name="Oval 224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" name="Oval 225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" name="Oval 226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Oval 227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" name="Oval 228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" name="Oval 229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" name="Oval 230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" name="Oval 231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" name="Oval 232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" name="Oval 233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" name="Oval 234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6" name="Oval 235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" name="Oval 236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" name="Oval 237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" name="Oval 238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" name="Oval 239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" name="Oval 240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" name="Oval 241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" name="Oval 242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" name="Oval 243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" name="Oval 244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" name="Oval 245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" name="Oval 246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" name="Oval 247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" name="Oval 248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" name="Oval 249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" name="Oval 250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" name="Oval 251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" name="Oval 252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" name="Oval 253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" name="Oval 254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" name="Oval 255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Oval 256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" name="Oval 257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" name="Oval 258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" name="Oval 259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" name="Oval 260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" name="Oval 261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" name="Oval 262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" name="Oval 263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" name="Oval 264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" name="Oval 265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" name="Oval 266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" name="Oval 267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" name="Oval 268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" name="Oval 269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" name="Oval 270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Oval 271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" name="Oval 272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" name="Oval 273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" name="Oval 274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" name="Oval 275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Oval 276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Oval 277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" name="Oval 278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" name="Oval 279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" name="Oval 280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Oval 281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" name="Oval 282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Oval 283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" name="Oval 284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" name="Oval 285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" name="Oval 286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" name="Oval 287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9" name="Oval 288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" name="Oval 289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" name="Oval 290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" name="Oval 291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" name="Oval 292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" name="Oval 293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" name="Oval 294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" name="Oval 295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" name="Oval 296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" name="Oval 297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" name="Oval 1651"/>
          <p:cNvSpPr/>
          <p:nvPr/>
        </p:nvSpPr>
        <p:spPr>
          <a:xfrm>
            <a:off x="812619" y="4561319"/>
            <a:ext cx="7660836" cy="10682"/>
          </a:xfrm>
          <a:custGeom>
            <a:avLst/>
            <a:gdLst/>
            <a:ahLst/>
            <a:cxnLst/>
            <a:rect l="l" t="t" r="r" b="b"/>
            <a:pathLst>
              <a:path w="7660836" h="10682"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" name="Oval 299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1" name="Oval 30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2" name="Oval 301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3" name="Oval 302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4" name="Oval 303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5" name="Oval 304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6" name="Oval 305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7" name="Oval 306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8" name="Oval 307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9" name="Oval 308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0" name="Oval 309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1" name="Oval 31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2" name="Oval 311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3" name="Oval 312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4" name="Oval 313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5" name="Oval 314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6" name="Oval 315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7" name="Oval 316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8" name="Oval 317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9" name="Oval 318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0" name="Oval 319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1" name="Oval 320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2" name="Oval 321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3" name="Oval 322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4" name="Oval 323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5" name="Oval 324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6" name="Oval 325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7" name="Oval 326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8" name="Oval 327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9" name="Oval 328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0" name="Oval 329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1" name="Oval 330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2" name="Oval 33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3" name="Oval 332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4" name="Oval 333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5" name="Oval 334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6" name="Oval 335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7" name="Oval 336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8" name="Oval 337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9" name="Oval 338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0" name="Oval 339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1" name="Oval 340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2" name="Oval 34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3" name="Oval 342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4" name="Oval 343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5" name="Oval 344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6" name="Oval 34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7" name="Oval 34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8" name="Oval 34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9" name="Oval 34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0" name="Oval 34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1" name="Oval 35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2" name="Oval 35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3" name="Oval 352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4" name="Oval 353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028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6621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95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7368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4772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598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0866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4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6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2019/1/18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199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774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浴衣デザインコンテスト</a:t>
            </a:r>
            <a:br>
              <a:rPr lang="en-US" altLang="ja-JP" sz="3600" dirty="0"/>
            </a:br>
            <a:r>
              <a:rPr lang="en-US" altLang="ja-JP" sz="3200" dirty="0"/>
              <a:t>2019</a:t>
            </a:r>
            <a:r>
              <a:rPr lang="ja-JP" altLang="en-US" sz="3200" dirty="0"/>
              <a:t>年度作品募集要項</a:t>
            </a:r>
            <a:endParaRPr lang="ja-JP" altLang="en-US" sz="3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1400" dirty="0"/>
              <a:t>株式会社フラワードラゴン</a:t>
            </a:r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コンセプト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6" y="2160000"/>
            <a:ext cx="7290055" cy="1512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dirty="0"/>
              <a:t>「古き良き日本」をテーマに</a:t>
            </a:r>
            <a:br>
              <a:rPr lang="en-US" altLang="ja-JP" dirty="0"/>
            </a:br>
            <a:r>
              <a:rPr lang="ja-JP" altLang="en-US" dirty="0"/>
              <a:t>「日本を訪れる外国人」に着てもらいたいデザイン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112" y="3528000"/>
            <a:ext cx="5581776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679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コンテスト賞品</a:t>
            </a:r>
            <a:endParaRPr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4780612"/>
              </p:ext>
            </p:extLst>
          </p:nvPr>
        </p:nvGraphicFramePr>
        <p:xfrm>
          <a:off x="720000" y="2052000"/>
          <a:ext cx="7704000" cy="34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1332000" y="5724000"/>
            <a:ext cx="6480000" cy="90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グランプリ作品は製品化！！</a:t>
            </a:r>
          </a:p>
        </p:txBody>
      </p:sp>
    </p:spTree>
    <p:extLst>
      <p:ext uri="{BB962C8B-B14F-4D97-AF65-F5344CB8AC3E}">
        <p14:creationId xmlns:p14="http://schemas.microsoft.com/office/powerpoint/2010/main" val="1776669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コンテスト日程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5" y="2052000"/>
            <a:ext cx="7560000" cy="4320000"/>
          </a:xfrm>
        </p:spPr>
        <p:txBody>
          <a:bodyPr vert="horz" lIns="45720" tIns="45720" rIns="45720" bIns="45720" rtlCol="0"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3</a:t>
            </a:r>
            <a:r>
              <a:rPr lang="ja-JP" altLang="en-US" dirty="0"/>
              <a:t>月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1800" dirty="0"/>
              <a:t>作品提出締切（</a:t>
            </a:r>
            <a:r>
              <a:rPr lang="en-US" altLang="ja-JP" sz="1800" dirty="0"/>
              <a:t>※</a:t>
            </a:r>
            <a:r>
              <a:rPr lang="ja-JP" altLang="en-US" sz="1800" dirty="0"/>
              <a:t>当日消印有効）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4</a:t>
            </a:r>
            <a:r>
              <a:rPr lang="ja-JP" altLang="en-US" dirty="0"/>
              <a:t>月</a:t>
            </a:r>
            <a:r>
              <a:rPr lang="en-US" altLang="ja-JP" dirty="0"/>
              <a:t>14</a:t>
            </a:r>
            <a:r>
              <a:rPr lang="ja-JP" altLang="en-US" dirty="0"/>
              <a:t>日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1800" dirty="0"/>
              <a:t>審査結果を当社ホームページで発表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6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1800" dirty="0"/>
              <a:t>グランプリ作品の製品発表</a:t>
            </a:r>
          </a:p>
        </p:txBody>
      </p:sp>
    </p:spTree>
    <p:extLst>
      <p:ext uri="{BB962C8B-B14F-4D97-AF65-F5344CB8AC3E}">
        <p14:creationId xmlns:p14="http://schemas.microsoft.com/office/powerpoint/2010/main" val="2155807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応募方法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5" y="2051999"/>
            <a:ext cx="8172000" cy="4500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dirty="0"/>
              <a:t>当社ホームページより次の①②をダウンロードして、必要なデータをご用意ください。</a:t>
            </a:r>
            <a:endParaRPr lang="en-US" altLang="ja-JP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1800" dirty="0"/>
              <a:t>着物図案フォーマット</a:t>
            </a:r>
            <a:endParaRPr lang="en-US" altLang="ja-JP" sz="1800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1800" dirty="0"/>
              <a:t>応募用紙フォーマット</a:t>
            </a:r>
            <a:endParaRPr lang="en-US" altLang="ja-JP" sz="18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dirty="0"/>
              <a:t>日本在住の方であれば、誰でも応募していただけます。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dirty="0"/>
              <a:t>応募作品はご返却できません。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dirty="0"/>
              <a:t>応募作品の二次使用権は、株式会社フラワードラゴンに帰属します。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80724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084384"/>
              </p:ext>
            </p:extLst>
          </p:nvPr>
        </p:nvGraphicFramePr>
        <p:xfrm>
          <a:off x="612000" y="1260000"/>
          <a:ext cx="7920000" cy="4030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79144">
                  <a:extLst>
                    <a:ext uri="{9D8B030D-6E8A-4147-A177-3AD203B41FA5}">
                      <a16:colId xmlns:a16="http://schemas.microsoft.com/office/drawing/2014/main" val="2559719816"/>
                    </a:ext>
                  </a:extLst>
                </a:gridCol>
                <a:gridCol w="5440856">
                  <a:extLst>
                    <a:ext uri="{9D8B030D-6E8A-4147-A177-3AD203B41FA5}">
                      <a16:colId xmlns:a16="http://schemas.microsoft.com/office/drawing/2014/main" val="1951698089"/>
                    </a:ext>
                  </a:extLst>
                </a:gridCol>
              </a:tblGrid>
              <a:tr h="6499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/>
                        <a:t>主催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株式会社フラワードラゴン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7043624"/>
                  </a:ext>
                </a:extLst>
              </a:tr>
              <a:tr h="3380016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問合せ先・応募先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浴衣デザインコンテスト事務局</a:t>
                      </a:r>
                    </a:p>
                    <a:p>
                      <a:endParaRPr kumimoji="1" lang="en-US" altLang="ja-JP" sz="2000" dirty="0"/>
                    </a:p>
                    <a:p>
                      <a:r>
                        <a:rPr kumimoji="1" lang="ja-JP" altLang="en-US" sz="2000" dirty="0"/>
                        <a:t>東京都港区海岸</a:t>
                      </a:r>
                      <a:r>
                        <a:rPr kumimoji="1" lang="en-US" altLang="ja-JP" sz="2000" dirty="0"/>
                        <a:t>X-X-X</a:t>
                      </a:r>
                      <a:r>
                        <a:rPr kumimoji="1" lang="ja-JP" altLang="en-US" sz="2000" dirty="0"/>
                        <a:t>（〒</a:t>
                      </a:r>
                      <a:r>
                        <a:rPr kumimoji="1" lang="en-US" altLang="ja-JP" sz="2000" dirty="0"/>
                        <a:t>105-XXXX</a:t>
                      </a:r>
                      <a:r>
                        <a:rPr kumimoji="1" lang="ja-JP" altLang="en-US" sz="2000" dirty="0"/>
                        <a:t>）</a:t>
                      </a:r>
                    </a:p>
                    <a:p>
                      <a:r>
                        <a:rPr kumimoji="1" lang="ja-JP" altLang="en-US" sz="2000" dirty="0"/>
                        <a:t>株式会社フラワードラゴン本社ビル</a:t>
                      </a:r>
                    </a:p>
                    <a:p>
                      <a:endParaRPr kumimoji="1" lang="en-US" altLang="ja-JP" sz="2000" dirty="0"/>
                    </a:p>
                    <a:p>
                      <a:r>
                        <a:rPr kumimoji="1" lang="en-US" altLang="ja-JP" sz="1800" dirty="0"/>
                        <a:t>TEL</a:t>
                      </a:r>
                      <a:r>
                        <a:rPr kumimoji="1" lang="ja-JP" altLang="en-US" sz="1800" dirty="0"/>
                        <a:t>：</a:t>
                      </a:r>
                      <a:r>
                        <a:rPr kumimoji="1" lang="en-US" altLang="ja-JP" sz="1800" dirty="0"/>
                        <a:t>03-5401-XXXX</a:t>
                      </a:r>
                    </a:p>
                    <a:p>
                      <a:r>
                        <a:rPr kumimoji="1" lang="en-US" altLang="ja-JP" sz="1800" dirty="0"/>
                        <a:t>E-mail</a:t>
                      </a:r>
                      <a:r>
                        <a:rPr kumimoji="1" lang="ja-JP" altLang="en-US" sz="1800" dirty="0"/>
                        <a:t>：</a:t>
                      </a:r>
                      <a:r>
                        <a:rPr kumimoji="1" lang="en-US" altLang="ja-JP" sz="1800" dirty="0" err="1"/>
                        <a:t>support@flowerdragon.xx.xx</a:t>
                      </a:r>
                      <a:endParaRPr kumimoji="1" lang="en-US" altLang="ja-JP" sz="1800" dirty="0"/>
                    </a:p>
                    <a:p>
                      <a:r>
                        <a:rPr kumimoji="1" lang="en-US" altLang="ja-JP" sz="1800" dirty="0"/>
                        <a:t>URL</a:t>
                      </a:r>
                      <a:r>
                        <a:rPr kumimoji="1" lang="ja-JP" altLang="en-US" sz="1800" dirty="0"/>
                        <a:t>：</a:t>
                      </a:r>
                      <a:r>
                        <a:rPr kumimoji="1" lang="en-US" altLang="ja-JP" sz="1800" dirty="0"/>
                        <a:t>http://www.flowerdragon.xx.xx/</a:t>
                      </a:r>
                      <a:endParaRPr kumimoji="1" lang="ja-JP" alt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9863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62153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74</TotalTime>
  <Words>188</Words>
  <Application>Microsoft Office PowerPoint</Application>
  <PresentationFormat>画面に合わせる (4:3)</PresentationFormat>
  <Paragraphs>37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メイリオ</vt:lpstr>
      <vt:lpstr>Tw Cen MT</vt:lpstr>
      <vt:lpstr>Tw Cen MT Condensed</vt:lpstr>
      <vt:lpstr>Wingdings</vt:lpstr>
      <vt:lpstr>Wingdings 3</vt:lpstr>
      <vt:lpstr>インテグラル</vt:lpstr>
      <vt:lpstr>浴衣デザインコンテスト 2019年度作品募集要項</vt:lpstr>
      <vt:lpstr>コンセプト</vt:lpstr>
      <vt:lpstr>コンテスト賞品</vt:lpstr>
      <vt:lpstr>コンテスト日程</vt:lpstr>
      <vt:lpstr>応募方法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浴衣デザインコンテスト 2016年度作品募集要項</dc:title>
  <dc:creator>富士 太郎</dc:creator>
  <cp:lastModifiedBy>富士 太郎</cp:lastModifiedBy>
  <cp:revision>22</cp:revision>
  <dcterms:created xsi:type="dcterms:W3CDTF">2016-04-01T00:00:10Z</dcterms:created>
  <dcterms:modified xsi:type="dcterms:W3CDTF">2019-01-18T09:59:59Z</dcterms:modified>
</cp:coreProperties>
</file>