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ECCE860-B960-432A-9558-517DA379B40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1E2394E-9089-46B7-AAB9-D7E92AAA6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744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CE860-B960-432A-9558-517DA379B40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394E-9089-46B7-AAB9-D7E92AAA6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237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ECCE860-B960-432A-9558-517DA379B40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1E2394E-9089-46B7-AAB9-D7E92AAA6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5827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CE860-B960-432A-9558-517DA379B40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394E-9089-46B7-AAB9-D7E92AAA6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60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ECCE860-B960-432A-9558-517DA379B40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1E2394E-9089-46B7-AAB9-D7E92AAA6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343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CE860-B960-432A-9558-517DA379B40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394E-9089-46B7-AAB9-D7E92AAA6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364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CE860-B960-432A-9558-517DA379B40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394E-9089-46B7-AAB9-D7E92AAA6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0976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CE860-B960-432A-9558-517DA379B40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394E-9089-46B7-AAB9-D7E92AAA6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6382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CE860-B960-432A-9558-517DA379B40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394E-9089-46B7-AAB9-D7E92AAA6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44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ECCE860-B960-432A-9558-517DA379B40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1E2394E-9089-46B7-AAB9-D7E92AAA6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378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CE860-B960-432A-9558-517DA379B40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394E-9089-46B7-AAB9-D7E92AAA6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152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AECCE860-B960-432A-9558-517DA379B40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1E2394E-9089-46B7-AAB9-D7E92AAA6D5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8226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77124" y="1571800"/>
            <a:ext cx="8203474" cy="1011201"/>
          </a:xfrm>
        </p:spPr>
        <p:txBody>
          <a:bodyPr>
            <a:normAutofit/>
          </a:bodyPr>
          <a:lstStyle/>
          <a:p>
            <a:r>
              <a:rPr kumimoji="1" lang="ja-JP" altLang="en-US" sz="4400" dirty="0"/>
              <a:t>バイオメトリクス認証について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77124" y="5110308"/>
            <a:ext cx="7989752" cy="590321"/>
          </a:xfrm>
        </p:spPr>
        <p:txBody>
          <a:bodyPr>
            <a:noAutofit/>
          </a:bodyPr>
          <a:lstStyle/>
          <a:p>
            <a:r>
              <a:rPr kumimoji="1" lang="en-US" altLang="ja-JP" sz="2400" dirty="0"/>
              <a:t>FOM</a:t>
            </a:r>
            <a:r>
              <a:rPr kumimoji="1" lang="ja-JP" altLang="en-US" sz="2400" dirty="0"/>
              <a:t>セキュリティ株式会社</a:t>
            </a:r>
            <a:endParaRPr kumimoji="1" lang="en-US" altLang="ja-JP" sz="2400" dirty="0"/>
          </a:p>
          <a:p>
            <a:r>
              <a:rPr lang="ja-JP" altLang="en-US" sz="2400" dirty="0"/>
              <a:t>情報セキュリティマネジメント部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40160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/>
              <a:t>新しい認証技術の導入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パスワード認証</a:t>
            </a:r>
            <a:endParaRPr kumimoji="1" lang="en-US" altLang="ja-JP" sz="2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ja-JP" altLang="en-US" sz="2000" dirty="0"/>
              <a:t>安全性が低い</a:t>
            </a:r>
            <a:endParaRPr lang="en-US" altLang="ja-JP" sz="2000" dirty="0"/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バイオメトリクス認証</a:t>
            </a:r>
            <a:endParaRPr kumimoji="1" lang="en-US" altLang="ja-JP" sz="2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ja-JP" altLang="en-US" sz="2000" dirty="0"/>
              <a:t>安全性が高い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08052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現状のパスワード認証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59" y="2052000"/>
            <a:ext cx="7543801" cy="14400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生年月日や氏名を使う人が多い。</a:t>
            </a:r>
            <a:endParaRPr kumimoji="1" lang="en-US" altLang="ja-JP" sz="2400" dirty="0"/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長期間同じパスワードを使用している。</a:t>
            </a:r>
            <a:endParaRPr kumimoji="1" lang="en-US" altLang="ja-JP" sz="2400" dirty="0"/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忘れないようにメモをする人が多い。</a:t>
            </a:r>
            <a:endParaRPr kumimoji="1"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1159419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バイオメトリクス認証とは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59" y="2232000"/>
            <a:ext cx="4320000" cy="3600000"/>
          </a:xfrm>
        </p:spPr>
        <p:txBody>
          <a:bodyPr>
            <a:normAutofit/>
          </a:bodyPr>
          <a:lstStyle/>
          <a:p>
            <a:pPr marL="360000" indent="-252000">
              <a:lnSpc>
                <a:spcPts val="4000"/>
              </a:lnSpc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固有の</a:t>
            </a:r>
            <a:r>
              <a:rPr kumimoji="1" lang="ja-JP" altLang="en-US" sz="2400" b="1" dirty="0">
                <a:solidFill>
                  <a:schemeClr val="accent1">
                    <a:lumMod val="75000"/>
                  </a:schemeClr>
                </a:solidFill>
              </a:rPr>
              <a:t>「身体的特徴</a:t>
            </a:r>
            <a:r>
              <a:rPr kumimoji="1" lang="ja-JP" altLang="en-US" sz="2400" b="1" dirty="0"/>
              <a:t>」</a:t>
            </a:r>
            <a:r>
              <a:rPr kumimoji="1" lang="ja-JP" altLang="en-US" sz="2400" dirty="0"/>
              <a:t>によって</a:t>
            </a:r>
            <a:r>
              <a:rPr lang="ja-JP" altLang="en-US" sz="2400" dirty="0"/>
              <a:t>個人を識別する。</a:t>
            </a:r>
            <a:endParaRPr kumimoji="1" lang="en-US" altLang="ja-JP" sz="2400" dirty="0"/>
          </a:p>
          <a:p>
            <a:pPr marL="360000" indent="-252000">
              <a:lnSpc>
                <a:spcPts val="4000"/>
              </a:lnSpc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なりすましが難しく、安全性が高い。</a:t>
            </a:r>
            <a:endParaRPr kumimoji="1" lang="en-US" altLang="ja-JP" sz="2400" dirty="0"/>
          </a:p>
          <a:p>
            <a:pPr marL="360000" indent="-252000">
              <a:lnSpc>
                <a:spcPts val="4000"/>
              </a:lnSpc>
              <a:buFont typeface="Wingdings" panose="05000000000000000000" pitchFamily="2" charset="2"/>
              <a:buChar char="u"/>
            </a:pPr>
            <a:r>
              <a:rPr lang="ja-JP" altLang="en-US" sz="2400" b="1" dirty="0">
                <a:solidFill>
                  <a:schemeClr val="accent1">
                    <a:lumMod val="75000"/>
                  </a:schemeClr>
                </a:solidFill>
              </a:rPr>
              <a:t>「生体認証」</a:t>
            </a:r>
            <a:r>
              <a:rPr lang="ja-JP" altLang="en-US" sz="2400" dirty="0"/>
              <a:t>とも呼ばれる。</a:t>
            </a:r>
            <a:endParaRPr kumimoji="1"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2894680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/>
              <a:t>バイオメトリクス認証の主な種類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810000" y="1980000"/>
          <a:ext cx="7524000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169473516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99033412"/>
                    </a:ext>
                  </a:extLst>
                </a:gridCol>
                <a:gridCol w="5004000">
                  <a:extLst>
                    <a:ext uri="{9D8B030D-6E8A-4147-A177-3AD203B41FA5}">
                      <a16:colId xmlns:a16="http://schemas.microsoft.com/office/drawing/2014/main" val="12113229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分類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センサー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詳細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6096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指紋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接触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指先にある細い隆起線を分析し、分岐点などを利用して認証する。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878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声紋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非接触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声を周波数や強度によってディジタル化し、音声データを利用して認証する。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54478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8423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/>
              <a:t>バイオメトリクス認証の</a:t>
            </a:r>
            <a:r>
              <a:rPr lang="ja-JP" altLang="en-US" sz="4000" dirty="0"/>
              <a:t>導入効果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561854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/>
              <a:t>お申し込み・ご相談窓口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59" y="2052000"/>
            <a:ext cx="7543801" cy="402336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お電話</a:t>
            </a:r>
            <a:endParaRPr kumimoji="1" lang="en-US" altLang="ja-JP" sz="2400" dirty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/>
              <a:t>03-XXXX-XXXX</a:t>
            </a:r>
            <a:r>
              <a:rPr lang="ja-JP" altLang="en-US" sz="2000" dirty="0"/>
              <a:t>（代表）</a:t>
            </a:r>
            <a:endParaRPr lang="en-US" altLang="ja-JP" sz="20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メール</a:t>
            </a:r>
            <a:endParaRPr kumimoji="1" lang="en-US" altLang="ja-JP" sz="2400" dirty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/>
              <a:t>secure@fom.xx.xx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インターネット</a:t>
            </a:r>
            <a:endParaRPr kumimoji="1" lang="en-US" altLang="ja-JP" sz="2400" dirty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/>
              <a:t>http://fom.xx.xx/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9030657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配当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配当</Template>
  <TotalTime>14</TotalTime>
  <Words>170</Words>
  <Application>Microsoft Office PowerPoint</Application>
  <PresentationFormat>画面に合わせる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HGｺﾞｼｯｸE</vt:lpstr>
      <vt:lpstr>Arial</vt:lpstr>
      <vt:lpstr>Gill Sans MT</vt:lpstr>
      <vt:lpstr>Wingdings</vt:lpstr>
      <vt:lpstr>Wingdings 2</vt:lpstr>
      <vt:lpstr>配当</vt:lpstr>
      <vt:lpstr>バイオメトリクス認証について</vt:lpstr>
      <vt:lpstr>新しい認証技術の導入</vt:lpstr>
      <vt:lpstr>現状のパスワード認証</vt:lpstr>
      <vt:lpstr>バイオメトリクス認証とは</vt:lpstr>
      <vt:lpstr>バイオメトリクス認証の主な種類</vt:lpstr>
      <vt:lpstr>バイオメトリクス認証の導入効果</vt:lpstr>
      <vt:lpstr>お申し込み・ご相談窓口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バイオメトリクス認証について</dc:title>
  <dc:creator>富士 太郎</dc:creator>
  <cp:lastModifiedBy>富士 太郎</cp:lastModifiedBy>
  <cp:revision>3</cp:revision>
  <dcterms:created xsi:type="dcterms:W3CDTF">2018-11-22T08:09:40Z</dcterms:created>
  <dcterms:modified xsi:type="dcterms:W3CDTF">2019-01-18T09:59:43Z</dcterms:modified>
</cp:coreProperties>
</file>