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60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2" d="100"/>
          <a:sy n="72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79" y="182879"/>
            <a:ext cx="8778240" cy="6492240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485" y="882376"/>
            <a:ext cx="747522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6000" b="1" cap="all" baseline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148" y="3869635"/>
            <a:ext cx="6575895" cy="1388165"/>
          </a:xfrm>
        </p:spPr>
        <p:txBody>
          <a:bodyPr>
            <a:normAutofit/>
          </a:bodyPr>
          <a:lstStyle>
            <a:lvl1pPr marL="0" indent="0" algn="ctr">
              <a:spcBef>
                <a:spcPts val="1000"/>
              </a:spcBef>
              <a:buNone/>
              <a:defRPr sz="1800">
                <a:solidFill>
                  <a:srgbClr val="FFFFFF"/>
                </a:solidFill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F41AD40-3E40-4CCA-BF16-39FBCCD14021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517D26C-EC52-44EF-A674-48D86D4FD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995" y="3733800"/>
            <a:ext cx="61722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43022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1AD40-3E40-4CCA-BF16-39FBCCD14021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7D26C-EC52-44EF-A674-48D86D4FD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0165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743075" cy="54102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0" y="762000"/>
            <a:ext cx="5572125" cy="54102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1AD40-3E40-4CCA-BF16-39FBCCD14021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7D26C-EC52-44EF-A674-48D86D4FD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03015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000"/>
              </a:spcBef>
              <a:defRPr/>
            </a:lvl1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1AD40-3E40-4CCA-BF16-39FBCCD14021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7D26C-EC52-44EF-A674-48D86D4FD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86789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818" y="1173575"/>
            <a:ext cx="747522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6000" b="0" cap="all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446" y="4154520"/>
            <a:ext cx="6576822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1AD40-3E40-4CCA-BF16-39FBCCD14021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7D26C-EC52-44EF-A674-48D86D4FD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485900" y="4020408"/>
            <a:ext cx="61722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54051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0" y="2057399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709" y="2057400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1AD40-3E40-4CCA-BF16-39FBCCD14021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7D26C-EC52-44EF-A674-48D86D4FD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27503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2001511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7250" y="2721483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1880" y="1999032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1880" y="2719322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1AD40-3E40-4CCA-BF16-39FBCCD14021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7D26C-EC52-44EF-A674-48D86D4FD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67348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1AD40-3E40-4CCA-BF16-39FBCCD14021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7D26C-EC52-44EF-A674-48D86D4FD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2377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1AD40-3E40-4CCA-BF16-39FBCCD14021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7D26C-EC52-44EF-A674-48D86D4FD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9762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9314" y="1097280"/>
            <a:ext cx="4149638" cy="46634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92608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1AD40-3E40-4CCA-BF16-39FBCCD14021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7D26C-EC52-44EF-A674-48D86D4FD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9366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19107" y="1069847"/>
            <a:ext cx="4257703" cy="4645153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1AD40-3E40-4CCA-BF16-39FBCCD14021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7D26C-EC52-44EF-A674-48D86D4FD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3948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80" y="182880"/>
            <a:ext cx="8778240" cy="64922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1" y="2057400"/>
            <a:ext cx="7404653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7247" y="6223829"/>
            <a:ext cx="17468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fld id="{8F41AD40-3E40-4CCA-BF16-39FBCCD14021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61861" y="6223829"/>
            <a:ext cx="35383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148" y="6223829"/>
            <a:ext cx="12796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0517D26C-EC52-44EF-A674-48D86D4FD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9450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37160" algn="l" defTabSz="6858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80000"/>
        <a:buFont typeface="Corbel" pitchFamily="34" charset="0"/>
        <a:buChar char="•"/>
        <a:defRPr kumimoji="1"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kumimoji="1" sz="1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kumimoji="1" sz="16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kumimoji="1" sz="1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2012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kumimoji="1" sz="1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1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kumimoji="1" sz="14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3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kumimoji="1" sz="14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5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kumimoji="1" sz="14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7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kumimoji="1" sz="14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3200" dirty="0"/>
              <a:t>グリーン・フォレスト森の宮</a:t>
            </a:r>
            <a:br>
              <a:rPr lang="en-US" altLang="ja-JP" sz="3200" dirty="0"/>
            </a:br>
            <a:r>
              <a:rPr lang="ja-JP" altLang="en-US" dirty="0"/>
              <a:t>販売報告</a:t>
            </a:r>
            <a:br>
              <a:rPr lang="en-US" altLang="ja-JP" dirty="0"/>
            </a:br>
            <a:endParaRPr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ja-JP" altLang="en-US" sz="2800" dirty="0"/>
              <a:t>エフオーエム不動産</a:t>
            </a:r>
            <a:endParaRPr lang="en-US" altLang="ja-JP" sz="2800" dirty="0"/>
          </a:p>
          <a:p>
            <a:r>
              <a:rPr lang="ja-JP" altLang="en-US" sz="2800" dirty="0"/>
              <a:t>販売戦略室</a:t>
            </a:r>
          </a:p>
        </p:txBody>
      </p:sp>
      <p:pic>
        <p:nvPicPr>
          <p:cNvPr id="9" name="図 3">
            <a:extLst>
              <a:ext uri="{FF2B5EF4-FFF2-40B4-BE49-F238E27FC236}">
                <a16:creationId xmlns:a16="http://schemas.microsoft.com/office/drawing/2014/main" id="{9519F6D9-F69C-4A49-884E-02F391EDA99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9078" y="4820928"/>
            <a:ext cx="3772310" cy="1742407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37125973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600" dirty="0"/>
              <a:t>販売スケジュール</a:t>
            </a:r>
          </a:p>
        </p:txBody>
      </p:sp>
      <p:graphicFrame>
        <p:nvGraphicFramePr>
          <p:cNvPr id="13" name="コンテンツ プレースホルダー 2">
            <a:extLst>
              <a:ext uri="{FF2B5EF4-FFF2-40B4-BE49-F238E27FC236}">
                <a16:creationId xmlns:a16="http://schemas.microsoft.com/office/drawing/2014/main" id="{0EB5BCC7-5BD2-4EE4-9540-1938A4EE074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5645164"/>
              </p:ext>
            </p:extLst>
          </p:nvPr>
        </p:nvGraphicFramePr>
        <p:xfrm>
          <a:off x="857249" y="2057400"/>
          <a:ext cx="7406640" cy="37927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50994">
                  <a:extLst>
                    <a:ext uri="{9D8B030D-6E8A-4147-A177-3AD203B41FA5}">
                      <a16:colId xmlns:a16="http://schemas.microsoft.com/office/drawing/2014/main" val="4107612881"/>
                    </a:ext>
                  </a:extLst>
                </a:gridCol>
                <a:gridCol w="5255646">
                  <a:extLst>
                    <a:ext uri="{9D8B030D-6E8A-4147-A177-3AD203B41FA5}">
                      <a16:colId xmlns:a16="http://schemas.microsoft.com/office/drawing/2014/main" val="963198286"/>
                    </a:ext>
                  </a:extLst>
                </a:gridCol>
              </a:tblGrid>
              <a:tr h="42241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年月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状況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6234099"/>
                  </a:ext>
                </a:extLst>
              </a:tr>
              <a:tr h="422413">
                <a:tc>
                  <a:txBody>
                    <a:bodyPr/>
                    <a:lstStyle/>
                    <a:p>
                      <a:pPr lvl="1" algn="l"/>
                      <a:r>
                        <a:rPr kumimoji="1" lang="en-US" altLang="ja-JP" sz="2000" dirty="0"/>
                        <a:t>2019</a:t>
                      </a:r>
                      <a:r>
                        <a:rPr kumimoji="1" lang="ja-JP" altLang="en-US" sz="2000" dirty="0"/>
                        <a:t>年</a:t>
                      </a:r>
                      <a:r>
                        <a:rPr kumimoji="1" lang="en-US" altLang="ja-JP" sz="2000" dirty="0"/>
                        <a:t>6</a:t>
                      </a:r>
                      <a:r>
                        <a:rPr kumimoji="1" lang="ja-JP" altLang="en-US" sz="2000" dirty="0"/>
                        <a:t>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kumimoji="1" lang="ja-JP" altLang="en-US" sz="2000" dirty="0"/>
                        <a:t>ホームページ開設</a:t>
                      </a:r>
                      <a:endParaRPr kumimoji="1" lang="en-US" altLang="ja-JP" sz="2000" dirty="0"/>
                    </a:p>
                    <a:p>
                      <a:pPr lvl="0"/>
                      <a:r>
                        <a:rPr kumimoji="1" lang="en-US" altLang="ja-JP" sz="2000" dirty="0"/>
                        <a:t>DM</a:t>
                      </a:r>
                      <a:r>
                        <a:rPr kumimoji="1" lang="ja-JP" altLang="en-US" sz="2000" dirty="0"/>
                        <a:t>発送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1033214"/>
                  </a:ext>
                </a:extLst>
              </a:tr>
              <a:tr h="422413">
                <a:tc>
                  <a:txBody>
                    <a:bodyPr/>
                    <a:lstStyle/>
                    <a:p>
                      <a:pPr lvl="1" algn="l"/>
                      <a:r>
                        <a:rPr kumimoji="1" lang="en-US" altLang="ja-JP" sz="2000" dirty="0"/>
                        <a:t>2019</a:t>
                      </a:r>
                      <a:r>
                        <a:rPr kumimoji="1" lang="ja-JP" altLang="en-US" sz="2000" dirty="0"/>
                        <a:t>年</a:t>
                      </a:r>
                      <a:r>
                        <a:rPr kumimoji="1" lang="en-US" altLang="ja-JP" sz="2000" dirty="0"/>
                        <a:t>8</a:t>
                      </a:r>
                      <a:r>
                        <a:rPr kumimoji="1" lang="ja-JP" altLang="en-US" sz="2000" dirty="0"/>
                        <a:t>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モデルルームオープン</a:t>
                      </a:r>
                      <a:endParaRPr kumimoji="1" lang="en-US" altLang="ja-JP" sz="2000" dirty="0"/>
                    </a:p>
                    <a:p>
                      <a:r>
                        <a:rPr kumimoji="1" lang="ja-JP" altLang="en-US" sz="2000" dirty="0"/>
                        <a:t>申込受付開始</a:t>
                      </a:r>
                      <a:endParaRPr kumimoji="1" lang="en-US" altLang="ja-JP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8480258"/>
                  </a:ext>
                </a:extLst>
              </a:tr>
              <a:tr h="422413">
                <a:tc>
                  <a:txBody>
                    <a:bodyPr/>
                    <a:lstStyle/>
                    <a:p>
                      <a:pPr lvl="1" algn="l"/>
                      <a:r>
                        <a:rPr kumimoji="1" lang="en-US" altLang="ja-JP" sz="2000" dirty="0"/>
                        <a:t>2019</a:t>
                      </a:r>
                      <a:r>
                        <a:rPr kumimoji="1" lang="ja-JP" altLang="en-US" sz="2000" dirty="0"/>
                        <a:t>年</a:t>
                      </a:r>
                      <a:r>
                        <a:rPr kumimoji="1" lang="en-US" altLang="ja-JP" sz="2000" dirty="0"/>
                        <a:t>12</a:t>
                      </a:r>
                      <a:r>
                        <a:rPr kumimoji="1" lang="ja-JP" altLang="en-US" sz="2000" dirty="0"/>
                        <a:t>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電話確認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1970035"/>
                  </a:ext>
                </a:extLst>
              </a:tr>
              <a:tr h="422413">
                <a:tc>
                  <a:txBody>
                    <a:bodyPr/>
                    <a:lstStyle/>
                    <a:p>
                      <a:pPr lvl="1" algn="l"/>
                      <a:r>
                        <a:rPr kumimoji="1" lang="en-US" altLang="ja-JP" sz="2000" dirty="0"/>
                        <a:t>2020</a:t>
                      </a:r>
                      <a:r>
                        <a:rPr kumimoji="1" lang="ja-JP" altLang="en-US" sz="2000" dirty="0"/>
                        <a:t>年</a:t>
                      </a:r>
                      <a:r>
                        <a:rPr kumimoji="1" lang="en-US" altLang="ja-JP" sz="2000" dirty="0"/>
                        <a:t>2</a:t>
                      </a:r>
                      <a:r>
                        <a:rPr kumimoji="1" lang="ja-JP" altLang="en-US" sz="2000" dirty="0"/>
                        <a:t>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申込終了</a:t>
                      </a:r>
                      <a:endParaRPr kumimoji="1" lang="en-US" altLang="ja-JP" sz="2000" dirty="0"/>
                    </a:p>
                    <a:p>
                      <a:r>
                        <a:rPr kumimoji="1" lang="ja-JP" altLang="en-US" sz="2000" dirty="0"/>
                        <a:t>抽選会実施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3557594"/>
                  </a:ext>
                </a:extLst>
              </a:tr>
              <a:tr h="422413">
                <a:tc>
                  <a:txBody>
                    <a:bodyPr/>
                    <a:lstStyle/>
                    <a:p>
                      <a:pPr lvl="1" algn="l"/>
                      <a:r>
                        <a:rPr kumimoji="1" lang="en-US" altLang="ja-JP" sz="2000" dirty="0"/>
                        <a:t>2020</a:t>
                      </a:r>
                      <a:r>
                        <a:rPr kumimoji="1" lang="ja-JP" altLang="en-US" sz="2000" dirty="0"/>
                        <a:t>年</a:t>
                      </a:r>
                      <a:r>
                        <a:rPr kumimoji="1" lang="en-US" altLang="ja-JP" sz="2000" dirty="0"/>
                        <a:t>3</a:t>
                      </a:r>
                      <a:r>
                        <a:rPr kumimoji="1" lang="ja-JP" altLang="en-US" sz="2000" dirty="0"/>
                        <a:t>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キャンセル物件再抽選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8467623"/>
                  </a:ext>
                </a:extLst>
              </a:tr>
              <a:tr h="422413">
                <a:tc>
                  <a:txBody>
                    <a:bodyPr/>
                    <a:lstStyle/>
                    <a:p>
                      <a:pPr lvl="1" algn="l"/>
                      <a:r>
                        <a:rPr kumimoji="1" lang="en-US" altLang="ja-JP" sz="2000" dirty="0"/>
                        <a:t>2020</a:t>
                      </a:r>
                      <a:r>
                        <a:rPr kumimoji="1" lang="ja-JP" altLang="en-US" sz="2000" dirty="0"/>
                        <a:t>年</a:t>
                      </a:r>
                      <a:r>
                        <a:rPr kumimoji="1" lang="en-US" altLang="ja-JP" sz="2000" dirty="0"/>
                        <a:t>5</a:t>
                      </a:r>
                      <a:r>
                        <a:rPr kumimoji="1" lang="ja-JP" altLang="en-US" sz="2000" dirty="0"/>
                        <a:t>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販売終了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66169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89971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B774867-E8BB-42AA-B38E-B1C3D75366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600" dirty="0"/>
              <a:t>都道府県別モデルルーム訪問者数</a:t>
            </a:r>
            <a:endParaRPr kumimoji="1" lang="ja-JP" altLang="en-US" sz="3600" dirty="0"/>
          </a:p>
        </p:txBody>
      </p:sp>
      <p:sp>
        <p:nvSpPr>
          <p:cNvPr id="4" name="コンテンツ プレースホルダー 2">
            <a:extLst>
              <a:ext uri="{FF2B5EF4-FFF2-40B4-BE49-F238E27FC236}">
                <a16:creationId xmlns:a16="http://schemas.microsoft.com/office/drawing/2014/main" id="{34E7DFE8-6687-4FAA-AEB5-C4C8E49F99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367558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E9AB56C-16C4-4AC3-B9F2-56F555B00C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3600" dirty="0"/>
              <a:t>販促活動と顧客の反応状況</a:t>
            </a:r>
          </a:p>
        </p:txBody>
      </p:sp>
      <p:sp>
        <p:nvSpPr>
          <p:cNvPr id="4" name="コンテンツ プレースホルダー 2">
            <a:extLst>
              <a:ext uri="{FF2B5EF4-FFF2-40B4-BE49-F238E27FC236}">
                <a16:creationId xmlns:a16="http://schemas.microsoft.com/office/drawing/2014/main" id="{E9D16C90-7C8A-4F7F-AE93-859CA06CA4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57200493"/>
      </p:ext>
    </p:extLst>
  </p:cSld>
  <p:clrMapOvr>
    <a:masterClrMapping/>
  </p:clrMapOvr>
</p:sld>
</file>

<file path=ppt/theme/theme1.xml><?xml version="1.0" encoding="utf-8"?>
<a:theme xmlns:a="http://schemas.openxmlformats.org/drawingml/2006/main" name="基礎">
  <a:themeElements>
    <a:clrScheme name="緑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基礎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基礎</Template>
  <TotalTime>55</TotalTime>
  <Words>68</Words>
  <Application>Microsoft Office PowerPoint</Application>
  <PresentationFormat>画面に合わせる (4:3)</PresentationFormat>
  <Paragraphs>23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ＭＳ Ｐゴシック</vt:lpstr>
      <vt:lpstr>Arial</vt:lpstr>
      <vt:lpstr>Corbel</vt:lpstr>
      <vt:lpstr>基礎</vt:lpstr>
      <vt:lpstr>グリーン・フォレスト森の宮 販売報告 </vt:lpstr>
      <vt:lpstr>販売スケジュール</vt:lpstr>
      <vt:lpstr>都道府県別モデルルーム訪問者数</vt:lpstr>
      <vt:lpstr>販促活動と顧客の反応状況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グリーン・フォレスト森の宮 販売報告 </dc:title>
  <dc:creator>富士 太郎</dc:creator>
  <cp:lastModifiedBy>富士 太郎</cp:lastModifiedBy>
  <cp:revision>12</cp:revision>
  <dcterms:created xsi:type="dcterms:W3CDTF">2018-12-05T12:18:55Z</dcterms:created>
  <dcterms:modified xsi:type="dcterms:W3CDTF">2019-01-18T09:58:58Z</dcterms:modified>
</cp:coreProperties>
</file>