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524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7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9253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2171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185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793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872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6745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77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6182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710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789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56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785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9536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177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177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7769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地域防犯対策講習会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みなと市　市民生活部　防犯課</a:t>
            </a:r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地域防犯対策の目的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019" y="2412000"/>
            <a:ext cx="8028000" cy="1008000"/>
          </a:xfrm>
        </p:spPr>
        <p:txBody>
          <a:bodyPr>
            <a:normAutofit fontScale="92500"/>
          </a:bodyPr>
          <a:lstStyle/>
          <a:p>
            <a:r>
              <a:rPr kumimoji="1" lang="ja-JP" altLang="en-US" dirty="0"/>
              <a:t>地域全体で防犯対策を行い、住みやすい</a:t>
            </a:r>
            <a:r>
              <a:rPr lang="ja-JP" altLang="en-US" dirty="0"/>
              <a:t>街づくりを推進する</a:t>
            </a:r>
            <a:endParaRPr lang="en-US" altLang="ja-JP" dirty="0"/>
          </a:p>
          <a:p>
            <a:r>
              <a:rPr kumimoji="1" lang="ja-JP" altLang="en-US" dirty="0"/>
              <a:t>地域住民の防犯意識を高め、様々な犯罪を抑制する</a:t>
            </a:r>
          </a:p>
        </p:txBody>
      </p:sp>
    </p:spTree>
    <p:extLst>
      <p:ext uri="{BB962C8B-B14F-4D97-AF65-F5344CB8AC3E}">
        <p14:creationId xmlns:p14="http://schemas.microsoft.com/office/powerpoint/2010/main" val="94592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2018</a:t>
            </a:r>
            <a:r>
              <a:rPr lang="ja-JP" altLang="en-US" dirty="0"/>
              <a:t>年度の被害状況</a:t>
            </a:r>
          </a:p>
        </p:txBody>
      </p:sp>
    </p:spTree>
    <p:extLst>
      <p:ext uri="{BB962C8B-B14F-4D97-AF65-F5344CB8AC3E}">
        <p14:creationId xmlns:p14="http://schemas.microsoft.com/office/powerpoint/2010/main" val="1748685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防犯意識向上スローガン「</a:t>
            </a:r>
            <a:r>
              <a:rPr lang="en-US" altLang="ja-JP"/>
              <a:t>3S</a:t>
            </a:r>
            <a:r>
              <a:rPr lang="ja-JP" altLang="en-US"/>
              <a:t>」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019" y="2011680"/>
            <a:ext cx="3960000" cy="4206240"/>
          </a:xfrm>
        </p:spPr>
        <p:txBody>
          <a:bodyPr/>
          <a:lstStyle/>
          <a:p>
            <a:r>
              <a:rPr lang="en-US" altLang="ja-JP" sz="3200" dirty="0"/>
              <a:t>Start</a:t>
            </a:r>
          </a:p>
          <a:p>
            <a:pPr lvl="1"/>
            <a:r>
              <a:rPr lang="ja-JP" altLang="en-US" dirty="0"/>
              <a:t>できることから始めよう</a:t>
            </a:r>
            <a:endParaRPr lang="en-US" altLang="ja-JP" dirty="0"/>
          </a:p>
          <a:p>
            <a:r>
              <a:rPr lang="en-US" altLang="ja-JP" sz="3200" dirty="0"/>
              <a:t>Self-defense</a:t>
            </a:r>
          </a:p>
          <a:p>
            <a:pPr lvl="1"/>
            <a:r>
              <a:rPr lang="ja-JP" altLang="en-US" dirty="0"/>
              <a:t>自分の身は自分で守ろう</a:t>
            </a:r>
            <a:endParaRPr lang="en-US" altLang="ja-JP" dirty="0"/>
          </a:p>
          <a:p>
            <a:r>
              <a:rPr lang="en-US" altLang="ja-JP" sz="3200" dirty="0"/>
              <a:t>Security goods</a:t>
            </a:r>
          </a:p>
          <a:p>
            <a:pPr lvl="1"/>
            <a:r>
              <a:rPr lang="ja-JP" altLang="en-US" dirty="0"/>
              <a:t>効果的な防犯グッズを使おう</a:t>
            </a:r>
          </a:p>
        </p:txBody>
      </p:sp>
    </p:spTree>
    <p:extLst>
      <p:ext uri="{BB962C8B-B14F-4D97-AF65-F5344CB8AC3E}">
        <p14:creationId xmlns:p14="http://schemas.microsoft.com/office/powerpoint/2010/main" val="956582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自分でできる防犯対策（</a:t>
            </a:r>
            <a:r>
              <a:rPr lang="en-US" altLang="ja-JP"/>
              <a:t>1</a:t>
            </a:r>
            <a:r>
              <a:rPr lang="ja-JP" altLang="en-US"/>
              <a:t>）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留守宅被害の防止</a:t>
            </a:r>
            <a:endParaRPr lang="en-US" altLang="ja-JP" dirty="0"/>
          </a:p>
          <a:p>
            <a:pPr lvl="1"/>
            <a:r>
              <a:rPr lang="ja-JP" altLang="en-US" dirty="0"/>
              <a:t>ポストに新聞や</a:t>
            </a:r>
            <a:r>
              <a:rPr lang="ja-JP" altLang="en-US"/>
              <a:t>郵便物をためない</a:t>
            </a:r>
            <a:endParaRPr lang="en-US" altLang="ja-JP" dirty="0"/>
          </a:p>
          <a:p>
            <a:pPr lvl="1"/>
            <a:r>
              <a:rPr lang="ja-JP" altLang="en-US" dirty="0"/>
              <a:t>短時間の外出でもこまめに施錠する</a:t>
            </a:r>
            <a:endParaRPr lang="en-US" altLang="ja-JP" dirty="0"/>
          </a:p>
          <a:p>
            <a:pPr lvl="1"/>
            <a:r>
              <a:rPr lang="ja-JP" altLang="en-US" dirty="0"/>
              <a:t>合鍵を置かない</a:t>
            </a:r>
            <a:endParaRPr lang="en-US" altLang="ja-JP" dirty="0"/>
          </a:p>
          <a:p>
            <a:pPr lvl="1"/>
            <a:r>
              <a:rPr lang="ja-JP" altLang="en-US" dirty="0"/>
              <a:t>防犯グッズを活用する</a:t>
            </a:r>
            <a:endParaRPr lang="en-US" altLang="ja-JP" dirty="0"/>
          </a:p>
          <a:p>
            <a:pPr lvl="2"/>
            <a:r>
              <a:rPr lang="ja-JP" altLang="en-US" dirty="0"/>
              <a:t>センサーライト</a:t>
            </a:r>
            <a:endParaRPr lang="en-US" altLang="ja-JP" dirty="0"/>
          </a:p>
          <a:p>
            <a:pPr lvl="2"/>
            <a:r>
              <a:rPr lang="ja-JP" altLang="en-US" dirty="0"/>
              <a:t>防犯フィルム</a:t>
            </a:r>
          </a:p>
        </p:txBody>
      </p:sp>
    </p:spTree>
    <p:extLst>
      <p:ext uri="{BB962C8B-B14F-4D97-AF65-F5344CB8AC3E}">
        <p14:creationId xmlns:p14="http://schemas.microsoft.com/office/powerpoint/2010/main" val="3573819180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18</TotalTime>
  <Words>108</Words>
  <Application>Microsoft Office PowerPoint</Application>
  <PresentationFormat>画面に合わせる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Trebuchet MS</vt:lpstr>
      <vt:lpstr>ベルリン</vt:lpstr>
      <vt:lpstr>地域防犯対策講習会</vt:lpstr>
      <vt:lpstr>地域防犯対策の目的</vt:lpstr>
      <vt:lpstr>2018年度の被害状況</vt:lpstr>
      <vt:lpstr>防犯意識向上スローガン「3S」</vt:lpstr>
      <vt:lpstr>自分でできる防犯対策（1）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地域防犯対策講習会</dc:title>
  <dc:creator>富士 太郎</dc:creator>
  <cp:lastModifiedBy>富士 太郎</cp:lastModifiedBy>
  <cp:revision>11</cp:revision>
  <dcterms:created xsi:type="dcterms:W3CDTF">2016-04-01T00:00:10Z</dcterms:created>
  <dcterms:modified xsi:type="dcterms:W3CDTF">2019-01-18T09:59:51Z</dcterms:modified>
</cp:coreProperties>
</file>