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4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12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4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26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97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3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851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30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07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18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97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EC5CB9F-24DF-434B-B5F4-E6EFC3D823CC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2746AD58-C0A4-4446-A7AC-5E465B28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31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286676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新シリーズ「七曜日の果実と野菜」（仮称）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962297" y="2438126"/>
          <a:ext cx="7224993" cy="38474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0840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25200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2991393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93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9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53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既存顧客分析①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608555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既存顧客分析②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40302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既存顧客分析③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/>
              <a:t>調査対象</a:t>
            </a:r>
            <a:endParaRPr kumimoji="1" lang="en-US" altLang="ja-JP" dirty="0"/>
          </a:p>
          <a:p>
            <a:pPr lvl="1"/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br>
              <a:rPr lang="en-US" altLang="ja-JP" dirty="0"/>
            </a:b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pPr lvl="1"/>
            <a:r>
              <a:rPr kumimoji="1" lang="ja-JP" altLang="en-US" dirty="0"/>
              <a:t>オンラインショップ利用者</a:t>
            </a:r>
            <a:br>
              <a:rPr lang="en-US" altLang="ja-JP" dirty="0"/>
            </a:br>
            <a:r>
              <a:rPr lang="ja-JP" altLang="en-US" sz="1200" dirty="0"/>
              <a:t>（顧客データベースより対象者</a:t>
            </a:r>
            <a:r>
              <a:rPr lang="en-US" altLang="ja-JP" sz="1200" dirty="0"/>
              <a:t>4,126</a:t>
            </a:r>
            <a:r>
              <a:rPr lang="ja-JP" altLang="en-US" sz="1200" dirty="0"/>
              <a:t>名抽出）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401649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ビタミンの配合・効能を重視して原材料を見直し</a:t>
            </a:r>
          </a:p>
        </p:txBody>
      </p:sp>
      <p:graphicFrame>
        <p:nvGraphicFramePr>
          <p:cNvPr id="5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968986"/>
              </p:ext>
            </p:extLst>
          </p:nvPr>
        </p:nvGraphicFramePr>
        <p:xfrm>
          <a:off x="961198" y="2437198"/>
          <a:ext cx="7254000" cy="38781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78799">
                  <a:extLst>
                    <a:ext uri="{9D8B030D-6E8A-4147-A177-3AD203B41FA5}">
                      <a16:colId xmlns:a16="http://schemas.microsoft.com/office/drawing/2014/main" val="2445317197"/>
                    </a:ext>
                  </a:extLst>
                </a:gridCol>
                <a:gridCol w="2157201">
                  <a:extLst>
                    <a:ext uri="{9D8B030D-6E8A-4147-A177-3AD203B41FA5}">
                      <a16:colId xmlns:a16="http://schemas.microsoft.com/office/drawing/2014/main" val="3401312458"/>
                    </a:ext>
                  </a:extLst>
                </a:gridCol>
                <a:gridCol w="2418000">
                  <a:extLst>
                    <a:ext uri="{9D8B030D-6E8A-4147-A177-3AD203B41FA5}">
                      <a16:colId xmlns:a16="http://schemas.microsoft.com/office/drawing/2014/main" val="97840699"/>
                    </a:ext>
                  </a:extLst>
                </a:gridCol>
              </a:tblGrid>
              <a:tr h="4847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商品名（仮称）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摂取ビタミン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効能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529712395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月曜日の果実と野菜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葉酸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貧血の予防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8880311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火曜日の果実と野菜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眼精疲労の緩和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158654285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水曜日の果実と野菜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B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肌荒れの予防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30178608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木曜日の果実と野菜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ビタミン</a:t>
                      </a:r>
                      <a:r>
                        <a:rPr kumimoji="1" lang="en-US" altLang="ja-JP" sz="1800" dirty="0"/>
                        <a:t>C</a:t>
                      </a:r>
                      <a:endParaRPr kumimoji="1" lang="ja-JP" altLang="en-US" sz="1800" dirty="0"/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美白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054385641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金曜日の果実と野菜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カリウム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高血圧の予防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953535467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土曜日の果実と野菜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食物繊維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便秘の予防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2745761672"/>
                  </a:ext>
                </a:extLst>
              </a:tr>
              <a:tr h="484772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日曜日の果実と野菜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リコピン</a:t>
                      </a:r>
                    </a:p>
                  </a:txBody>
                  <a:tcPr marL="89175" marR="89175" marT="44588" marB="4458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活性酸素の除去</a:t>
                      </a:r>
                    </a:p>
                  </a:txBody>
                  <a:tcPr marL="89175" marR="89175" marT="44588" marB="44588" anchor="ctr"/>
                </a:tc>
                <a:extLst>
                  <a:ext uri="{0D108BD9-81ED-4DB2-BD59-A6C34878D82A}">
                    <a16:rowId xmlns:a16="http://schemas.microsoft.com/office/drawing/2014/main" val="3517132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7380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2</TotalTime>
  <Words>236</Words>
  <Application>Microsoft Office PowerPoint</Application>
  <PresentationFormat>画面に合わせる (4:3)</PresentationFormat>
  <Paragraphs>69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HGｺﾞｼｯｸE</vt:lpstr>
      <vt:lpstr>Gill Sans MT</vt:lpstr>
      <vt:lpstr>Wingdings</vt:lpstr>
      <vt:lpstr>縞模様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新商品の概要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3</cp:revision>
  <dcterms:created xsi:type="dcterms:W3CDTF">2018-11-22T05:49:04Z</dcterms:created>
  <dcterms:modified xsi:type="dcterms:W3CDTF">2019-01-18T09:57:12Z</dcterms:modified>
</cp:coreProperties>
</file>