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"/>
  </p:notesMasterIdLst>
  <p:sldIdLst>
    <p:sldId id="273" r:id="rId2"/>
    <p:sldId id="276" r:id="rId3"/>
    <p:sldId id="27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E0D7A9-DB42-4D9D-AB6C-06EF586F8D09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898421-7598-4589-B74C-5BAACDA251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310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87EBA-DF97-4997-983B-3BC419985F7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F81C5-2F07-4AAA-99AC-4B4846888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812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87EBA-DF97-4997-983B-3BC419985F7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F81C5-2F07-4AAA-99AC-4B4846888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0567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87EBA-DF97-4997-983B-3BC419985F7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F81C5-2F07-4AAA-99AC-4B4846888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17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87EBA-DF97-4997-983B-3BC419985F7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F81C5-2F07-4AAA-99AC-4B4846888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956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87EBA-DF97-4997-983B-3BC419985F7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F81C5-2F07-4AAA-99AC-4B4846888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7148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87EBA-DF97-4997-983B-3BC419985F7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F81C5-2F07-4AAA-99AC-4B4846888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669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87EBA-DF97-4997-983B-3BC419985F7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F81C5-2F07-4AAA-99AC-4B4846888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3427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87EBA-DF97-4997-983B-3BC419985F7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F81C5-2F07-4AAA-99AC-4B4846888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956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87EBA-DF97-4997-983B-3BC419985F7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F81C5-2F07-4AAA-99AC-4B4846888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5988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87EBA-DF97-4997-983B-3BC419985F7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F81C5-2F07-4AAA-99AC-4B4846888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099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2">
              <a:lumMod val="60000"/>
              <a:lumOff val="4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87EBA-DF97-4997-983B-3BC419985F7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F81C5-2F07-4AAA-99AC-4B4846888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145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4A87EBA-DF97-4997-983B-3BC419985F7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F71F81C5-2F07-4AAA-99AC-4B4846888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0053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51791" y="1298448"/>
            <a:ext cx="6467061" cy="2531430"/>
          </a:xfrm>
        </p:spPr>
        <p:txBody>
          <a:bodyPr/>
          <a:lstStyle/>
          <a:p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新ゲームアプリ</a:t>
            </a:r>
            <a:b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「</a:t>
            </a:r>
            <a: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</a:t>
            </a:r>
            <a:r>
              <a:rPr lang="ja-JP" altLang="en-US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★</a:t>
            </a:r>
            <a: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Dice</a:t>
            </a:r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」</a:t>
            </a:r>
            <a:b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ご紹介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02386" y="4763011"/>
            <a:ext cx="5787824" cy="1187215"/>
          </a:xfrm>
        </p:spPr>
        <p:txBody>
          <a:bodyPr>
            <a:normAutofit fontScale="55000" lnSpcReduction="20000"/>
          </a:bodyPr>
          <a:lstStyle/>
          <a:p>
            <a:endParaRPr lang="en-US" altLang="ja-JP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n-US" altLang="ja-JP" sz="5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FOM</a:t>
            </a:r>
            <a:r>
              <a:rPr lang="ja-JP" altLang="en-US" sz="5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5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Entertainment</a:t>
            </a:r>
            <a:r>
              <a:rPr lang="ja-JP" altLang="en-US" sz="5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5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Inc.</a:t>
            </a:r>
          </a:p>
          <a:p>
            <a:pPr algn="r"/>
            <a:r>
              <a:rPr lang="en-US" altLang="ja-JP" sz="5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</a:t>
            </a:r>
            <a:r>
              <a:rPr lang="ja-JP" altLang="en-US" sz="5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事業部</a:t>
            </a:r>
          </a:p>
        </p:txBody>
      </p:sp>
    </p:spTree>
    <p:extLst>
      <p:ext uri="{BB962C8B-B14F-4D97-AF65-F5344CB8AC3E}">
        <p14:creationId xmlns:p14="http://schemas.microsoft.com/office/powerpoint/2010/main" val="539490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B2777C-4CFA-4148-A86F-386AC2C26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/>
              <a:t>アプリ内容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4A16471-2100-4D5C-AB79-B9D3ADCB71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3200" dirty="0"/>
              <a:t>すごろく風のボードゲーム型</a:t>
            </a:r>
            <a:r>
              <a:rPr lang="en-US" altLang="ja-JP" sz="3200" dirty="0"/>
              <a:t>RPG</a:t>
            </a:r>
          </a:p>
          <a:p>
            <a:pPr marL="742950" indent="-742950"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3200" dirty="0"/>
              <a:t>地域ごとの盤面をクリアすると、次の地域に進める</a:t>
            </a:r>
            <a:endParaRPr lang="en-US" altLang="ja-JP" sz="3200" dirty="0"/>
          </a:p>
          <a:p>
            <a:pPr marL="742950" indent="-742950"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3200" dirty="0"/>
              <a:t>占い感覚で使えるオリジナルのサイコロを作成可能</a:t>
            </a:r>
            <a:endParaRPr lang="en-US" altLang="ja-JP" sz="3200" dirty="0"/>
          </a:p>
          <a:p>
            <a:pPr marL="742950" indent="-742950">
              <a:buClr>
                <a:schemeClr val="tx1"/>
              </a:buClr>
              <a:buFont typeface="+mj-ea"/>
              <a:buAutoNum type="circleNumDbPlain"/>
            </a:pPr>
            <a:endParaRPr lang="en-US" altLang="ja-JP" sz="3200" dirty="0"/>
          </a:p>
          <a:p>
            <a:pPr marL="742950" indent="-742950">
              <a:buClr>
                <a:schemeClr val="tx1"/>
              </a:buClr>
              <a:buFont typeface="+mj-ea"/>
              <a:buAutoNum type="circleNumDbPlain"/>
            </a:pPr>
            <a:endParaRPr lang="en-US" altLang="ja-JP" sz="3200" dirty="0"/>
          </a:p>
        </p:txBody>
      </p:sp>
    </p:spTree>
    <p:extLst>
      <p:ext uri="{BB962C8B-B14F-4D97-AF65-F5344CB8AC3E}">
        <p14:creationId xmlns:p14="http://schemas.microsoft.com/office/powerpoint/2010/main" val="2140494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C819D8-ECB2-43D7-82D3-1758A2F18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/>
              <a:t>提供スケジュール</a:t>
            </a:r>
            <a:endParaRPr kumimoji="1" lang="ja-JP" altLang="en-US" sz="3200" dirty="0"/>
          </a:p>
        </p:txBody>
      </p:sp>
      <p:sp>
        <p:nvSpPr>
          <p:cNvPr id="26" name="平行四辺形 2">
            <a:extLst>
              <a:ext uri="{FF2B5EF4-FFF2-40B4-BE49-F238E27FC236}">
                <a16:creationId xmlns:a16="http://schemas.microsoft.com/office/drawing/2014/main" id="{548FCDF2-9826-4C09-88BE-839C26DFFF67}"/>
              </a:ext>
            </a:extLst>
          </p:cNvPr>
          <p:cNvSpPr/>
          <p:nvPr/>
        </p:nvSpPr>
        <p:spPr>
          <a:xfrm>
            <a:off x="4340340" y="1564685"/>
            <a:ext cx="4140000" cy="744719"/>
          </a:xfrm>
          <a:prstGeom prst="parallelogram">
            <a:avLst>
              <a:gd name="adj" fmla="val 17245"/>
            </a:avLst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2020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10</a:t>
            </a:r>
            <a:r>
              <a:rPr kumimoji="1" lang="ja-JP" altLang="en-US" dirty="0"/>
              <a:t>月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北米・中南米地域の追加</a:t>
            </a:r>
          </a:p>
        </p:txBody>
      </p:sp>
      <p:sp>
        <p:nvSpPr>
          <p:cNvPr id="27" name="平行四辺形 3">
            <a:extLst>
              <a:ext uri="{FF2B5EF4-FFF2-40B4-BE49-F238E27FC236}">
                <a16:creationId xmlns:a16="http://schemas.microsoft.com/office/drawing/2014/main" id="{4FB43E2B-82DD-4280-B445-6E0606F25CB4}"/>
              </a:ext>
            </a:extLst>
          </p:cNvPr>
          <p:cNvSpPr/>
          <p:nvPr/>
        </p:nvSpPr>
        <p:spPr>
          <a:xfrm>
            <a:off x="4175162" y="2548938"/>
            <a:ext cx="4140000" cy="744719"/>
          </a:xfrm>
          <a:prstGeom prst="parallelogram">
            <a:avLst>
              <a:gd name="adj" fmla="val 17245"/>
            </a:avLst>
          </a:pr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2020</a:t>
            </a:r>
            <a:r>
              <a:rPr kumimoji="1" lang="ja-JP" altLang="en-US" dirty="0"/>
              <a:t>年</a:t>
            </a:r>
            <a:r>
              <a:rPr kumimoji="1" lang="en-US" altLang="ja-JP" dirty="0"/>
              <a:t>4</a:t>
            </a:r>
            <a:r>
              <a:rPr kumimoji="1" lang="ja-JP" altLang="en-US" dirty="0"/>
              <a:t>月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ヨーロッパ・アフリカ地域の追加</a:t>
            </a:r>
          </a:p>
        </p:txBody>
      </p:sp>
      <p:sp>
        <p:nvSpPr>
          <p:cNvPr id="28" name="平行四辺形 4">
            <a:extLst>
              <a:ext uri="{FF2B5EF4-FFF2-40B4-BE49-F238E27FC236}">
                <a16:creationId xmlns:a16="http://schemas.microsoft.com/office/drawing/2014/main" id="{4E3F966B-3A2B-493E-B9F3-A0E384838589}"/>
              </a:ext>
            </a:extLst>
          </p:cNvPr>
          <p:cNvSpPr/>
          <p:nvPr/>
        </p:nvSpPr>
        <p:spPr>
          <a:xfrm>
            <a:off x="3980939" y="3533191"/>
            <a:ext cx="4140000" cy="744719"/>
          </a:xfrm>
          <a:prstGeom prst="parallelogram">
            <a:avLst>
              <a:gd name="adj" fmla="val 17245"/>
            </a:avLst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2019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10</a:t>
            </a:r>
            <a:r>
              <a:rPr kumimoji="1" lang="ja-JP" altLang="en-US" dirty="0"/>
              <a:t>月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アジア・オセアニア地域の追加</a:t>
            </a:r>
          </a:p>
        </p:txBody>
      </p:sp>
      <p:sp>
        <p:nvSpPr>
          <p:cNvPr id="29" name="平行四辺形 5">
            <a:extLst>
              <a:ext uri="{FF2B5EF4-FFF2-40B4-BE49-F238E27FC236}">
                <a16:creationId xmlns:a16="http://schemas.microsoft.com/office/drawing/2014/main" id="{D70ADEAE-5CDF-44FD-9317-549EEAC8457F}"/>
              </a:ext>
            </a:extLst>
          </p:cNvPr>
          <p:cNvSpPr/>
          <p:nvPr/>
        </p:nvSpPr>
        <p:spPr>
          <a:xfrm>
            <a:off x="3827833" y="4517444"/>
            <a:ext cx="4140000" cy="744719"/>
          </a:xfrm>
          <a:prstGeom prst="parallelogram">
            <a:avLst>
              <a:gd name="adj" fmla="val 17245"/>
            </a:avLst>
          </a:prstGeom>
          <a:solidFill>
            <a:schemeClr val="accent6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2019</a:t>
            </a:r>
            <a:r>
              <a:rPr kumimoji="1" lang="ja-JP" altLang="en-US" dirty="0"/>
              <a:t>年</a:t>
            </a:r>
            <a:r>
              <a:rPr kumimoji="1" lang="en-US" altLang="ja-JP" dirty="0"/>
              <a:t>4</a:t>
            </a:r>
            <a:r>
              <a:rPr kumimoji="1" lang="ja-JP" altLang="en-US" dirty="0"/>
              <a:t>月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日本地域版で提供開始</a:t>
            </a:r>
          </a:p>
        </p:txBody>
      </p:sp>
      <p:sp>
        <p:nvSpPr>
          <p:cNvPr id="6" name="矢印: 上 6">
            <a:extLst>
              <a:ext uri="{FF2B5EF4-FFF2-40B4-BE49-F238E27FC236}">
                <a16:creationId xmlns:a16="http://schemas.microsoft.com/office/drawing/2014/main" id="{80879E57-4597-455B-A73D-B69D5F565B23}"/>
              </a:ext>
            </a:extLst>
          </p:cNvPr>
          <p:cNvSpPr/>
          <p:nvPr/>
        </p:nvSpPr>
        <p:spPr>
          <a:xfrm rot="600000">
            <a:off x="2941983" y="1564685"/>
            <a:ext cx="856675" cy="3697478"/>
          </a:xfrm>
          <a:prstGeom prst="upArrow">
            <a:avLst>
              <a:gd name="adj1" fmla="val 34766"/>
              <a:gd name="adj2" fmla="val 109767"/>
            </a:avLst>
          </a:prstGeom>
          <a:gradFill flip="none" rotWithShape="1">
            <a:gsLst>
              <a:gs pos="0">
                <a:schemeClr val="accent6"/>
              </a:gs>
              <a:gs pos="50000">
                <a:schemeClr val="accent6">
                  <a:shade val="80000"/>
                  <a:satMod val="150000"/>
                  <a:tint val="44500"/>
                  <a:satMod val="160000"/>
                </a:schemeClr>
              </a:gs>
              <a:gs pos="100000">
                <a:schemeClr val="tx1"/>
              </a:gs>
            </a:gsLst>
            <a:lin ang="16200000" scaled="1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7530431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レーム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9935E573-C197-41A8-BCA1-5D5F62C560B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TM03457475[[fn=フレーム]]</Template>
  <TotalTime>326</TotalTime>
  <Words>78</Words>
  <Application>Microsoft Office PowerPoint</Application>
  <PresentationFormat>画面に合わせる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ＭＳ ゴシック</vt:lpstr>
      <vt:lpstr>游ゴシック</vt:lpstr>
      <vt:lpstr>Arial</vt:lpstr>
      <vt:lpstr>Arial Black</vt:lpstr>
      <vt:lpstr>Wingdings 2</vt:lpstr>
      <vt:lpstr>フレーム</vt:lpstr>
      <vt:lpstr>新ゲームアプリ 「Power★Dice」 ご紹介</vt:lpstr>
      <vt:lpstr>アプリ内容</vt:lpstr>
      <vt:lpstr>提供スケジュール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新アプリ 「Power★Dice」企画書</dc:title>
  <dc:creator>富士 太郎</dc:creator>
  <cp:lastModifiedBy>富士 太郎</cp:lastModifiedBy>
  <cp:revision>29</cp:revision>
  <dcterms:created xsi:type="dcterms:W3CDTF">2018-12-05T06:02:02Z</dcterms:created>
  <dcterms:modified xsi:type="dcterms:W3CDTF">2019-01-18T09:59:15Z</dcterms:modified>
</cp:coreProperties>
</file>