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A6-4E5F-B081-C0E432317351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A6-4E5F-B081-C0E432317351}"/>
              </c:ext>
            </c:extLst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A6-4E5F-B081-C0E43231735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A6-4E5F-B081-C0E432317351}"/>
              </c:ext>
            </c:extLst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2A6-4E5F-B081-C0E432317351}"/>
              </c:ext>
            </c:extLst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2A6-4E5F-B081-C0E432317351}"/>
              </c:ext>
            </c:extLst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2A6-4E5F-B081-C0E43231735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0-40DF-8D14-023E5469DEC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FD-4F6D-B9FE-8D8D7AD660E8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FD-4F6D-B9FE-8D8D7AD660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3361</c:v>
                </c:pt>
                <c:pt idx="1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AFD-4F6D-B9FE-8D8D7AD660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CF-438B-BA63-0227CA5F77A7}"/>
              </c:ext>
            </c:extLst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CF-438B-BA63-0227CA5F77A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B51-4F1E-AAB4-1781DB05A1FE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B51-4F1E-AAB4-1781DB05A1FE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B51-4F1E-AAB4-1781DB05A1F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CF-438B-BA63-0227CA5F77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44269"/>
            <a:ext cx="8534400" cy="667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BB66B-151C-497A-AA82-DA0DA8B3362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17927-9BC8-420E-A388-8C6666DDE8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134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BB66B-151C-497A-AA82-DA0DA8B3362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17927-9BC8-420E-A388-8C6666DDE8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453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C87BB66B-151C-497A-AA82-DA0DA8B3362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5BA17927-9BC8-420E-A388-8C6666DDE8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0545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BB66B-151C-497A-AA82-DA0DA8B3362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17927-9BC8-420E-A388-8C6666DDE8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584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851528"/>
            <a:ext cx="7886700" cy="6696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7BB66B-151C-497A-AA82-DA0DA8B3362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A17927-9BC8-420E-A388-8C6666DDE8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044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BB66B-151C-497A-AA82-DA0DA8B3362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17927-9BC8-420E-A388-8C6666DDE8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1084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BB66B-151C-497A-AA82-DA0DA8B3362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17927-9BC8-420E-A388-8C6666DDE8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43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BB66B-151C-497A-AA82-DA0DA8B3362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17927-9BC8-420E-A388-8C6666DDE8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104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BB66B-151C-497A-AA82-DA0DA8B3362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17927-9BC8-420E-A388-8C6666DDE8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072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BB66B-151C-497A-AA82-DA0DA8B3362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17927-9BC8-420E-A388-8C6666DDE8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00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BB66B-151C-497A-AA82-DA0DA8B3362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17927-9BC8-420E-A388-8C6666DDE8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258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87BB66B-151C-497A-AA82-DA0DA8B33624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5BA17927-9BC8-420E-A388-8C6666DDE8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16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ja-JP" altLang="en-US" sz="3600" dirty="0"/>
              <a:t>新規企画商品</a:t>
            </a:r>
            <a:br>
              <a:rPr lang="en-US" altLang="ja-JP" sz="3600" dirty="0"/>
            </a:br>
            <a:r>
              <a:rPr lang="ja-JP" altLang="en-US" dirty="0"/>
              <a:t>「七曜日の果実と野菜」</a:t>
            </a:r>
            <a:endParaRPr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3593" y="4520130"/>
            <a:ext cx="8534400" cy="1997426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>
                <a:solidFill>
                  <a:schemeClr val="tx1"/>
                </a:solidFill>
              </a:rPr>
              <a:t>2019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4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18</a:t>
            </a:r>
            <a:r>
              <a:rPr lang="ja-JP" altLang="en-US" dirty="0">
                <a:solidFill>
                  <a:schemeClr val="tx1"/>
                </a:solidFill>
              </a:rPr>
              <a:t>日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en-US" altLang="ja-JP" sz="3600" dirty="0">
                <a:solidFill>
                  <a:schemeClr val="tx1"/>
                </a:solidFill>
              </a:rPr>
              <a:t>FOM DRINK ONLINE</a:t>
            </a: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商品企画室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花田奈々</a:t>
            </a:r>
          </a:p>
        </p:txBody>
      </p:sp>
    </p:spTree>
    <p:extLst>
      <p:ext uri="{BB962C8B-B14F-4D97-AF65-F5344CB8AC3E}">
        <p14:creationId xmlns:p14="http://schemas.microsoft.com/office/powerpoint/2010/main" val="3691090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/>
              <a:t>新シリーズ「七曜日の果実と野菜」（仮称）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962297" y="2438126"/>
          <a:ext cx="7224993" cy="384749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08400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2520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商品名（仮称）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メイン原材料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もとにする商品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月曜日の果実と野菜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プラム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フルータブル・パープル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ブルーベリー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モロヘイヤ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キウイ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バナナ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りんご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フルーティア</a:t>
                      </a:r>
                      <a:r>
                        <a:rPr kumimoji="1" lang="en-US" altLang="ja-JP" dirty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トマト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フルータブル・レッド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2255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既存顧客分析①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  <p:graphicFrame>
        <p:nvGraphicFramePr>
          <p:cNvPr id="6" name="グラフ 3"/>
          <p:cNvGraphicFramePr/>
          <p:nvPr>
            <p:extLst>
              <p:ext uri="{D42A27DB-BD31-4B8C-83A1-F6EECF244321}">
                <p14:modId xmlns:p14="http://schemas.microsoft.com/office/powerpoint/2010/main" val="3786686851"/>
              </p:ext>
            </p:extLst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0644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既存顧客分析②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3398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既存顧客分析③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44000"/>
          <a:ext cx="4320000" cy="47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3180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購買意識分析①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オンラインショップ再利用者</a:t>
            </a:r>
            <a:br>
              <a:rPr lang="en-US" altLang="ja-JP" dirty="0"/>
            </a:br>
            <a:r>
              <a:rPr lang="ja-JP" altLang="en-US" sz="1200" dirty="0"/>
              <a:t>（</a:t>
            </a:r>
            <a:r>
              <a:rPr lang="en-US" altLang="ja-JP" sz="1200" dirty="0"/>
              <a:t>1,236</a:t>
            </a:r>
            <a:r>
              <a:rPr lang="ja-JP" altLang="en-US" sz="1200" dirty="0"/>
              <a:t>名に問い合わせ、うち</a:t>
            </a:r>
            <a:r>
              <a:rPr lang="en-US" altLang="ja-JP" sz="1200" dirty="0"/>
              <a:t>128</a:t>
            </a:r>
            <a:r>
              <a:rPr lang="ja-JP" altLang="en-US" sz="1200" dirty="0"/>
              <a:t>名より回答）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942764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購買意識分析②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032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オンラインショップ再利用者</a:t>
            </a:r>
            <a:br>
              <a:rPr lang="en-US" altLang="ja-JP" dirty="0"/>
            </a:br>
            <a:r>
              <a:rPr lang="ja-JP" altLang="en-US" sz="1200" dirty="0"/>
              <a:t>（</a:t>
            </a:r>
            <a:r>
              <a:rPr lang="en-US" altLang="ja-JP" sz="1200" dirty="0"/>
              <a:t>1,236</a:t>
            </a:r>
            <a:r>
              <a:rPr lang="ja-JP" altLang="en-US" sz="1200" dirty="0"/>
              <a:t>名に問い合わせ、うち</a:t>
            </a:r>
            <a:r>
              <a:rPr lang="en-US" altLang="ja-JP" sz="1200" dirty="0"/>
              <a:t>128</a:t>
            </a:r>
            <a:r>
              <a:rPr lang="ja-JP" altLang="en-US" sz="1200" dirty="0"/>
              <a:t>名より回答）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631744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/>
              <a:t>ビタミンの配合・効能を重視して原材料を見直し</a:t>
            </a:r>
          </a:p>
        </p:txBody>
      </p:sp>
      <p:graphicFrame>
        <p:nvGraphicFramePr>
          <p:cNvPr id="5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775209"/>
              </p:ext>
            </p:extLst>
          </p:nvPr>
        </p:nvGraphicFramePr>
        <p:xfrm>
          <a:off x="961198" y="2437198"/>
          <a:ext cx="7254000" cy="387817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678799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157201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418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4847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商品名（仮称）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摂取ビタミン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効能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月曜日の果実と野菜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葉酸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貧血の予防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眼精疲労の緩和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水曜日の果実と野菜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肌荒れの予防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木曜日の果実と野菜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美白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金曜日の果実と野菜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カリウム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高血圧の予防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土曜日の果実と野菜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食物繊維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便秘の予防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日曜日の果実と野菜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リコピン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活性酸素の除去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7244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縞模様</Template>
  <TotalTime>2</TotalTime>
  <Words>272</Words>
  <Application>Microsoft Office PowerPoint</Application>
  <PresentationFormat>画面に合わせる (4:3)</PresentationFormat>
  <Paragraphs>80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HGｺﾞｼｯｸE</vt:lpstr>
      <vt:lpstr>Gill Sans MT</vt:lpstr>
      <vt:lpstr>Wingdings</vt:lpstr>
      <vt:lpstr>縞模様</vt:lpstr>
      <vt:lpstr>新規企画商品 「七曜日の果実と野菜」</vt:lpstr>
      <vt:lpstr>新商品の概要</vt:lpstr>
      <vt:lpstr>既存顧客分析①</vt:lpstr>
      <vt:lpstr>既存顧客分析②</vt:lpstr>
      <vt:lpstr>既存顧客分析③</vt:lpstr>
      <vt:lpstr>購買意識分析①</vt:lpstr>
      <vt:lpstr>購買意識分析②</vt:lpstr>
      <vt:lpstr>新商品の概要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富士 太郎</dc:creator>
  <cp:lastModifiedBy>富士 太郎</cp:lastModifiedBy>
  <cp:revision>2</cp:revision>
  <dcterms:created xsi:type="dcterms:W3CDTF">2018-11-22T06:09:25Z</dcterms:created>
  <dcterms:modified xsi:type="dcterms:W3CDTF">2019-01-18T09:57:20Z</dcterms:modified>
</cp:coreProperties>
</file>