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2" d="100"/>
          <a:sy n="72" d="100"/>
        </p:scale>
        <p:origin x="3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706BA-AFEC-4CFD-97A5-55E8F1B194F8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2C7E853C-39B0-40F4-9ED2-BBFA03E8F8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40567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706BA-AFEC-4CFD-97A5-55E8F1B194F8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2C7E853C-39B0-40F4-9ED2-BBFA03E8F8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55704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706BA-AFEC-4CFD-97A5-55E8F1B194F8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2C7E853C-39B0-40F4-9ED2-BBFA03E8F84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249847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706BA-AFEC-4CFD-97A5-55E8F1B194F8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2C7E853C-39B0-40F4-9ED2-BBFA03E8F8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97588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706BA-AFEC-4CFD-97A5-55E8F1B194F8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2C7E853C-39B0-40F4-9ED2-BBFA03E8F84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276233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706BA-AFEC-4CFD-97A5-55E8F1B194F8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2C7E853C-39B0-40F4-9ED2-BBFA03E8F8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83205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706BA-AFEC-4CFD-97A5-55E8F1B194F8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E853C-39B0-40F4-9ED2-BBFA03E8F8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17669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706BA-AFEC-4CFD-97A5-55E8F1B194F8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E853C-39B0-40F4-9ED2-BBFA03E8F8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0800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706BA-AFEC-4CFD-97A5-55E8F1B194F8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E853C-39B0-40F4-9ED2-BBFA03E8F8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18630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706BA-AFEC-4CFD-97A5-55E8F1B194F8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2C7E853C-39B0-40F4-9ED2-BBFA03E8F8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72138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706BA-AFEC-4CFD-97A5-55E8F1B194F8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2C7E853C-39B0-40F4-9ED2-BBFA03E8F8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5575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706BA-AFEC-4CFD-97A5-55E8F1B194F8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2C7E853C-39B0-40F4-9ED2-BBFA03E8F8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17238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706BA-AFEC-4CFD-97A5-55E8F1B194F8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E853C-39B0-40F4-9ED2-BBFA03E8F8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35354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706BA-AFEC-4CFD-97A5-55E8F1B194F8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E853C-39B0-40F4-9ED2-BBFA03E8F8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84728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706BA-AFEC-4CFD-97A5-55E8F1B194F8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E853C-39B0-40F4-9ED2-BBFA03E8F8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1949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706BA-AFEC-4CFD-97A5-55E8F1B194F8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2C7E853C-39B0-40F4-9ED2-BBFA03E8F8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23638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A706BA-AFEC-4CFD-97A5-55E8F1B194F8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2C7E853C-39B0-40F4-9ED2-BBFA03E8F8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39735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942416" y="1227600"/>
            <a:ext cx="5763600" cy="1879200"/>
          </a:xfrm>
        </p:spPr>
        <p:txBody>
          <a:bodyPr/>
          <a:lstStyle/>
          <a:p>
            <a:r>
              <a:rPr kumimoji="1" lang="ja-JP" altLang="en-US" dirty="0"/>
              <a:t>オフィスにおける</a:t>
            </a:r>
            <a:br>
              <a:rPr kumimoji="1" lang="en-US" altLang="ja-JP" dirty="0"/>
            </a:br>
            <a:r>
              <a:rPr lang="ja-JP" altLang="en-US" dirty="0"/>
              <a:t>環境活動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/>
              <a:t>FOM</a:t>
            </a:r>
            <a:r>
              <a:rPr lang="ja-JP" altLang="en-US" dirty="0"/>
              <a:t> </a:t>
            </a:r>
            <a:r>
              <a:rPr lang="en-US" altLang="ja-JP" dirty="0"/>
              <a:t>Group</a:t>
            </a:r>
          </a:p>
          <a:p>
            <a:r>
              <a:rPr kumimoji="1" lang="ja-JP" altLang="en-US" dirty="0"/>
              <a:t>環境活動ワーキング</a:t>
            </a:r>
          </a:p>
        </p:txBody>
      </p:sp>
    </p:spTree>
    <p:extLst>
      <p:ext uri="{BB962C8B-B14F-4D97-AF65-F5344CB8AC3E}">
        <p14:creationId xmlns:p14="http://schemas.microsoft.com/office/powerpoint/2010/main" val="4641667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環境方針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942415" y="2133600"/>
            <a:ext cx="7110146" cy="3777622"/>
          </a:xfrm>
        </p:spPr>
        <p:txBody>
          <a:bodyPr>
            <a:normAutofit/>
          </a:bodyPr>
          <a:lstStyle/>
          <a:p>
            <a:r>
              <a:rPr kumimoji="1" lang="en-US" altLang="ja-JP" sz="2400" dirty="0"/>
              <a:t>CO</a:t>
            </a:r>
            <a:r>
              <a:rPr kumimoji="1" lang="en-US" altLang="ja-JP" sz="2400" baseline="-4000" dirty="0"/>
              <a:t>2</a:t>
            </a:r>
            <a:r>
              <a:rPr kumimoji="1" lang="ja-JP" altLang="en-US" sz="2400" dirty="0"/>
              <a:t>排出量の削減</a:t>
            </a:r>
            <a:endParaRPr kumimoji="1" lang="en-US" altLang="ja-JP" sz="2400" dirty="0"/>
          </a:p>
          <a:p>
            <a:pPr lvl="1"/>
            <a:r>
              <a:rPr lang="ja-JP" altLang="en-US" sz="2000" dirty="0"/>
              <a:t>年間で約</a:t>
            </a:r>
            <a:r>
              <a:rPr lang="en-US" altLang="ja-JP" sz="2000" dirty="0"/>
              <a:t>30%</a:t>
            </a:r>
            <a:r>
              <a:rPr lang="ja-JP" altLang="en-US" sz="2000" dirty="0"/>
              <a:t>の削減を目指す</a:t>
            </a:r>
            <a:endParaRPr lang="en-US" altLang="ja-JP" sz="2000" dirty="0"/>
          </a:p>
          <a:p>
            <a:pPr lvl="1"/>
            <a:r>
              <a:rPr kumimoji="1" lang="ja-JP" altLang="en-US" sz="2000" dirty="0"/>
              <a:t>現状</a:t>
            </a:r>
            <a:r>
              <a:rPr kumimoji="1" lang="en-US" altLang="ja-JP" sz="2000" dirty="0"/>
              <a:t>800</a:t>
            </a:r>
            <a:r>
              <a:rPr kumimoji="1" lang="ja-JP" altLang="en-US" sz="2000" dirty="0"/>
              <a:t>万トン→目標</a:t>
            </a:r>
            <a:r>
              <a:rPr kumimoji="1" lang="en-US" altLang="ja-JP" sz="2800" dirty="0">
                <a:solidFill>
                  <a:srgbClr val="FF0000"/>
                </a:solidFill>
                <a:latin typeface="Arial Black" panose="020B0A04020102020204" pitchFamily="34" charset="0"/>
              </a:rPr>
              <a:t>560</a:t>
            </a:r>
            <a:r>
              <a:rPr kumimoji="1" lang="ja-JP" altLang="en-US" sz="2000" dirty="0"/>
              <a:t>万トン</a:t>
            </a:r>
            <a:endParaRPr kumimoji="1" lang="en-US" altLang="ja-JP" sz="2000" dirty="0"/>
          </a:p>
          <a:p>
            <a:r>
              <a:rPr lang="ja-JP" altLang="en-US" sz="2400" dirty="0"/>
              <a:t>資源再利用率の向上</a:t>
            </a:r>
            <a:endParaRPr lang="en-US" altLang="ja-JP" sz="2400" dirty="0"/>
          </a:p>
          <a:p>
            <a:pPr lvl="1">
              <a:buClr>
                <a:srgbClr val="99CB38"/>
              </a:buClr>
            </a:pPr>
            <a:r>
              <a:rPr lang="ja-JP" altLang="en-US" sz="2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年間で約</a:t>
            </a:r>
            <a:r>
              <a:rPr lang="en-US" altLang="ja-JP" sz="2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80%</a:t>
            </a:r>
            <a:r>
              <a:rPr lang="ja-JP" altLang="en-US" sz="2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の再利用を目指す</a:t>
            </a:r>
            <a:endParaRPr lang="en-US" altLang="ja-JP" sz="20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1">
              <a:buClr>
                <a:srgbClr val="99CB38"/>
              </a:buClr>
            </a:pPr>
            <a:r>
              <a:rPr lang="ja-JP" altLang="en-US" sz="2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現状</a:t>
            </a:r>
            <a:r>
              <a:rPr lang="en-US" altLang="ja-JP" sz="2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4,120/6,380</a:t>
            </a:r>
            <a:r>
              <a:rPr lang="ja-JP" altLang="en-US" sz="2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万トン→目標</a:t>
            </a:r>
            <a:r>
              <a:rPr lang="en-US" altLang="ja-JP" sz="2800" dirty="0">
                <a:solidFill>
                  <a:srgbClr val="FF0000"/>
                </a:solidFill>
                <a:latin typeface="Arial Black" panose="020B0A04020102020204" pitchFamily="34" charset="0"/>
              </a:rPr>
              <a:t>5,104</a:t>
            </a:r>
            <a:r>
              <a:rPr lang="en-US" altLang="ja-JP" sz="2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/6,380</a:t>
            </a:r>
            <a:r>
              <a:rPr lang="ja-JP" altLang="en-US" sz="2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万トン</a:t>
            </a:r>
          </a:p>
          <a:p>
            <a:endParaRPr lang="en-US" altLang="ja-JP" sz="2400" dirty="0"/>
          </a:p>
        </p:txBody>
      </p:sp>
    </p:spTree>
    <p:extLst>
      <p:ext uri="{BB962C8B-B14F-4D97-AF65-F5344CB8AC3E}">
        <p14:creationId xmlns:p14="http://schemas.microsoft.com/office/powerpoint/2010/main" val="26276159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具体的施策（</a:t>
            </a:r>
            <a:r>
              <a:rPr lang="en-US" altLang="ja-JP" dirty="0"/>
              <a:t>1</a:t>
            </a:r>
            <a:r>
              <a:rPr lang="ja-JP" altLang="en-US" dirty="0"/>
              <a:t>）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400" dirty="0"/>
              <a:t>用紙の使用量削減</a:t>
            </a:r>
            <a:endParaRPr kumimoji="1" lang="en-US" altLang="ja-JP" sz="2400" dirty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ja-JP" altLang="en-US" sz="2000" dirty="0"/>
              <a:t>社内資料・</a:t>
            </a:r>
            <a:r>
              <a:rPr lang="en-US" altLang="ja-JP" sz="2000" dirty="0"/>
              <a:t>FAX</a:t>
            </a:r>
            <a:r>
              <a:rPr lang="ja-JP" altLang="en-US" sz="2000" dirty="0"/>
              <a:t>受信紙の裏紙利用</a:t>
            </a:r>
            <a:endParaRPr lang="en-US" altLang="ja-JP" sz="2000" dirty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kumimoji="1" lang="ja-JP" altLang="en-US" sz="2000" dirty="0"/>
              <a:t>印刷結果のプレビュー確認</a:t>
            </a:r>
            <a:endParaRPr kumimoji="1" lang="en-US" altLang="ja-JP" sz="2000" dirty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ja-JP" altLang="en-US" sz="2000" dirty="0"/>
              <a:t>両面・縮小印刷の励行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5009819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具体的施策（</a:t>
            </a:r>
            <a:r>
              <a:rPr lang="en-US" altLang="ja-JP" dirty="0"/>
              <a:t>2</a:t>
            </a:r>
            <a:r>
              <a:rPr lang="ja-JP" altLang="en-US" dirty="0"/>
              <a:t>）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400" dirty="0"/>
              <a:t>省エネの推進</a:t>
            </a:r>
            <a:endParaRPr kumimoji="1" lang="en-US" altLang="ja-JP" sz="2400" dirty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ja-JP" altLang="en-US" sz="2000" dirty="0"/>
              <a:t>離席時におけるディスプレイの電源オフ</a:t>
            </a:r>
            <a:endParaRPr lang="en-US" altLang="ja-JP" sz="2000" dirty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kumimoji="1" lang="ja-JP" altLang="en-US" sz="2000" dirty="0"/>
              <a:t>昼休み・残業時間における不要照明の消灯</a:t>
            </a:r>
            <a:endParaRPr kumimoji="1" lang="en-US" altLang="ja-JP" sz="2000" dirty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ja-JP" altLang="en-US" sz="2000" dirty="0"/>
              <a:t>最終退出時の完全消灯</a:t>
            </a:r>
            <a:endParaRPr lang="en-US" altLang="ja-JP" sz="2000" dirty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kumimoji="1" lang="ja-JP" altLang="en-US" sz="2000" dirty="0"/>
              <a:t>クールビズ・ウォームビズの導入</a:t>
            </a:r>
          </a:p>
        </p:txBody>
      </p:sp>
    </p:spTree>
    <p:extLst>
      <p:ext uri="{BB962C8B-B14F-4D97-AF65-F5344CB8AC3E}">
        <p14:creationId xmlns:p14="http://schemas.microsoft.com/office/powerpoint/2010/main" val="31316459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具体的施策（</a:t>
            </a:r>
            <a:r>
              <a:rPr lang="en-US" altLang="ja-JP" dirty="0"/>
              <a:t>3</a:t>
            </a:r>
            <a:r>
              <a:rPr lang="ja-JP" altLang="en-US" dirty="0"/>
              <a:t>）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400" dirty="0"/>
              <a:t>資源の再利用</a:t>
            </a:r>
            <a:endParaRPr kumimoji="1" lang="en-US" altLang="ja-JP" sz="2400" dirty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ja-JP" altLang="en-US" sz="2000" dirty="0"/>
              <a:t>空容器（ペットボトル・カン・ビン）の分別</a:t>
            </a:r>
            <a:endParaRPr lang="en-US" altLang="ja-JP" sz="2000" dirty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kumimoji="1" lang="ja-JP" altLang="en-US" sz="2000" dirty="0"/>
              <a:t>ペットボトルキャップの回収</a:t>
            </a:r>
            <a:endParaRPr kumimoji="1" lang="en-US" altLang="ja-JP" sz="2000" dirty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ja-JP" altLang="en-US" sz="2000" dirty="0"/>
              <a:t>使用済みトナーのリサイクル</a:t>
            </a:r>
            <a:endParaRPr lang="en-US" altLang="ja-JP" sz="2000" dirty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kumimoji="1" lang="ja-JP" altLang="en-US" sz="2000" dirty="0"/>
              <a:t>グリーン製品の使用</a:t>
            </a:r>
          </a:p>
        </p:txBody>
      </p:sp>
    </p:spTree>
    <p:extLst>
      <p:ext uri="{BB962C8B-B14F-4D97-AF65-F5344CB8AC3E}">
        <p14:creationId xmlns:p14="http://schemas.microsoft.com/office/powerpoint/2010/main" val="3839105017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黄緑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</TotalTime>
  <Words>149</Words>
  <Application>Microsoft Office PowerPoint</Application>
  <PresentationFormat>画面に合わせる (4:3)</PresentationFormat>
  <Paragraphs>27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1" baseType="lpstr">
      <vt:lpstr>ＭＳ Ｐゴシック</vt:lpstr>
      <vt:lpstr>Arial</vt:lpstr>
      <vt:lpstr>Arial Black</vt:lpstr>
      <vt:lpstr>Wingdings</vt:lpstr>
      <vt:lpstr>Wingdings 3</vt:lpstr>
      <vt:lpstr>ウィスプ</vt:lpstr>
      <vt:lpstr>オフィスにおける 環境活動</vt:lpstr>
      <vt:lpstr>環境方針</vt:lpstr>
      <vt:lpstr>具体的施策（1）</vt:lpstr>
      <vt:lpstr>具体的施策（2）</vt:lpstr>
      <vt:lpstr>具体的施策（3）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オフィスにおける 環境活動</dc:title>
  <dc:creator>富士 太郎</dc:creator>
  <cp:lastModifiedBy>富士 太郎</cp:lastModifiedBy>
  <cp:revision>2</cp:revision>
  <dcterms:created xsi:type="dcterms:W3CDTF">2018-11-22T05:30:17Z</dcterms:created>
  <dcterms:modified xsi:type="dcterms:W3CDTF">2019-01-18T09:56:15Z</dcterms:modified>
</cp:coreProperties>
</file>