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83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59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562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65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63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536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053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082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39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97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349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DFEE878E-9CD9-4BA6-B040-D611A9B902A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C0ECE7B4-17EC-47C7-A519-9E6865C8A0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52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ja-JP" altLang="en-US" sz="3600" dirty="0"/>
              <a:t>新規企画商品</a:t>
            </a:r>
            <a:br>
              <a:rPr lang="en-US" altLang="ja-JP" sz="3600" dirty="0"/>
            </a:br>
            <a:r>
              <a:rPr lang="ja-JP" altLang="en-US" dirty="0"/>
              <a:t>「七曜日の果実と野菜」</a:t>
            </a:r>
            <a:endParaRPr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3593" y="4520130"/>
            <a:ext cx="8534400" cy="1997426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>
                <a:solidFill>
                  <a:schemeClr val="tx1"/>
                </a:solidFill>
              </a:rPr>
              <a:t>2019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4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18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en-US" altLang="ja-JP" sz="3600" dirty="0">
                <a:solidFill>
                  <a:schemeClr val="tx1"/>
                </a:solidFill>
              </a:rPr>
              <a:t>FOM DRINK ONLINE</a:t>
            </a: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商品企画室</a:t>
            </a:r>
            <a:endParaRPr lang="en-US" altLang="ja-JP" dirty="0">
              <a:solidFill>
                <a:schemeClr val="tx1"/>
              </a:solidFill>
            </a:endParaRPr>
          </a:p>
          <a:p>
            <a:pPr algn="l"/>
            <a:r>
              <a:rPr lang="ja-JP" altLang="en-US" dirty="0">
                <a:solidFill>
                  <a:schemeClr val="tx1"/>
                </a:solidFill>
              </a:rPr>
              <a:t>花田奈々</a:t>
            </a:r>
          </a:p>
        </p:txBody>
      </p:sp>
    </p:spTree>
    <p:extLst>
      <p:ext uri="{BB962C8B-B14F-4D97-AF65-F5344CB8AC3E}">
        <p14:creationId xmlns:p14="http://schemas.microsoft.com/office/powerpoint/2010/main" val="235058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z="3600" dirty="0"/>
              <a:t>新商品の概要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/>
              <a:t>新シリーズ「七曜日の果実と野菜」（仮称）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510923"/>
              </p:ext>
            </p:extLst>
          </p:nvPr>
        </p:nvGraphicFramePr>
        <p:xfrm>
          <a:off x="962297" y="2438126"/>
          <a:ext cx="7293601" cy="3841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31270">
                  <a:extLst>
                    <a:ext uri="{9D8B030D-6E8A-4147-A177-3AD203B41FA5}">
                      <a16:colId xmlns:a16="http://schemas.microsoft.com/office/drawing/2014/main" val="670214804"/>
                    </a:ext>
                  </a:extLst>
                </a:gridCol>
                <a:gridCol w="1842532">
                  <a:extLst>
                    <a:ext uri="{9D8B030D-6E8A-4147-A177-3AD203B41FA5}">
                      <a16:colId xmlns:a16="http://schemas.microsoft.com/office/drawing/2014/main" val="2595588693"/>
                    </a:ext>
                  </a:extLst>
                </a:gridCol>
                <a:gridCol w="3019799">
                  <a:extLst>
                    <a:ext uri="{9D8B030D-6E8A-4147-A177-3AD203B41FA5}">
                      <a16:colId xmlns:a16="http://schemas.microsoft.com/office/drawing/2014/main" val="3215695271"/>
                    </a:ext>
                  </a:extLst>
                </a:gridCol>
              </a:tblGrid>
              <a:tr h="4801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商品名（仮称）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メイン原材料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もとにする商品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99199"/>
                  </a:ext>
                </a:extLst>
              </a:tr>
              <a:tr h="48015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月曜日の果実と野菜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プラム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フルータブル・パープル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221807"/>
                  </a:ext>
                </a:extLst>
              </a:tr>
              <a:tr h="4801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ブルーベリー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936741"/>
                  </a:ext>
                </a:extLst>
              </a:tr>
              <a:tr h="48015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モロヘイヤ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056791"/>
                  </a:ext>
                </a:extLst>
              </a:tr>
              <a:tr h="48015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キウイ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パワフルビタミン</a:t>
                      </a:r>
                      <a:r>
                        <a:rPr kumimoji="1" lang="en-US" altLang="ja-JP" dirty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018496"/>
                  </a:ext>
                </a:extLst>
              </a:tr>
              <a:tr h="48015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バナナ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フルータブル・イエロー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757801"/>
                  </a:ext>
                </a:extLst>
              </a:tr>
              <a:tr h="48015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りんご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フルーティア</a:t>
                      </a:r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510352"/>
                  </a:ext>
                </a:extLst>
              </a:tr>
              <a:tr h="48015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トマト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フルータブル・レッド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74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997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z="3600" dirty="0"/>
              <a:t>新商品の概要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44000"/>
            <a:ext cx="7989752" cy="432000"/>
          </a:xfrm>
        </p:spPr>
        <p:txBody>
          <a:bodyPr/>
          <a:lstStyle/>
          <a:p>
            <a:r>
              <a:rPr kumimoji="1" lang="ja-JP" altLang="en-US" dirty="0"/>
              <a:t>ビタミンの配合・効能を重視して原材料を見直し</a:t>
            </a:r>
          </a:p>
        </p:txBody>
      </p:sp>
    </p:spTree>
    <p:extLst>
      <p:ext uri="{BB962C8B-B14F-4D97-AF65-F5344CB8AC3E}">
        <p14:creationId xmlns:p14="http://schemas.microsoft.com/office/powerpoint/2010/main" val="21357714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縞模様</Template>
  <TotalTime>2</TotalTime>
  <Words>114</Words>
  <Application>Microsoft Office PowerPoint</Application>
  <PresentationFormat>画面に合わせる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HGｺﾞｼｯｸE</vt:lpstr>
      <vt:lpstr>Gill Sans MT</vt:lpstr>
      <vt:lpstr>Wingdings</vt:lpstr>
      <vt:lpstr>縞模様</vt:lpstr>
      <vt:lpstr>新規企画商品 「七曜日の果実と野菜」</vt:lpstr>
      <vt:lpstr>新商品の概要</vt:lpstr>
      <vt:lpstr>新商品の概要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富士 太郎</dc:creator>
  <cp:lastModifiedBy>富士 太郎</cp:lastModifiedBy>
  <cp:revision>2</cp:revision>
  <dcterms:created xsi:type="dcterms:W3CDTF">2018-11-22T05:38:05Z</dcterms:created>
  <dcterms:modified xsi:type="dcterms:W3CDTF">2019-01-18T09:57:01Z</dcterms:modified>
</cp:coreProperties>
</file>