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548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649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00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15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206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363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9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795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017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433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335BF9CA-BDB4-4196-B9A1-551ACB7F4835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2DABC6F8-E3B6-499B-AFFD-346B6E757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60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FCC396-5513-49D3-86B2-FD67C3BAF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マーケティングの</a:t>
            </a:r>
            <a:r>
              <a:rPr kumimoji="1" lang="en-US" altLang="ja-JP" sz="4000" dirty="0"/>
              <a:t>4P</a:t>
            </a:r>
            <a:r>
              <a:rPr kumimoji="1" lang="ja-JP" altLang="en-US" sz="4000" dirty="0"/>
              <a:t>分析</a:t>
            </a:r>
          </a:p>
        </p:txBody>
      </p:sp>
      <p:pic>
        <p:nvPicPr>
          <p:cNvPr id="9" name="図 2">
            <a:extLst>
              <a:ext uri="{FF2B5EF4-FFF2-40B4-BE49-F238E27FC236}">
                <a16:creationId xmlns:a16="http://schemas.microsoft.com/office/drawing/2014/main" id="{9718A007-5FA2-47F6-A154-CB9CD0AD2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104" y="2447584"/>
            <a:ext cx="2255716" cy="1810669"/>
          </a:xfrm>
          <a:prstGeom prst="rect">
            <a:avLst/>
          </a:prstGeom>
        </p:spPr>
      </p:pic>
      <p:pic>
        <p:nvPicPr>
          <p:cNvPr id="5" name="図 3">
            <a:extLst>
              <a:ext uri="{FF2B5EF4-FFF2-40B4-BE49-F238E27FC236}">
                <a16:creationId xmlns:a16="http://schemas.microsoft.com/office/drawing/2014/main" id="{772F3349-1CB0-4976-BB8B-60ADB3692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851" y="3792393"/>
            <a:ext cx="1804572" cy="2255716"/>
          </a:xfrm>
          <a:prstGeom prst="rect">
            <a:avLst/>
          </a:prstGeom>
        </p:spPr>
      </p:pic>
      <p:pic>
        <p:nvPicPr>
          <p:cNvPr id="7" name="図 4">
            <a:extLst>
              <a:ext uri="{FF2B5EF4-FFF2-40B4-BE49-F238E27FC236}">
                <a16:creationId xmlns:a16="http://schemas.microsoft.com/office/drawing/2014/main" id="{A8EC7324-82E8-4949-9DA0-4071FE8088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170" y="2447583"/>
            <a:ext cx="1804572" cy="2255716"/>
          </a:xfrm>
          <a:prstGeom prst="rect">
            <a:avLst/>
          </a:prstGeom>
        </p:spPr>
      </p:pic>
      <p:pic>
        <p:nvPicPr>
          <p:cNvPr id="11" name="図 5">
            <a:extLst>
              <a:ext uri="{FF2B5EF4-FFF2-40B4-BE49-F238E27FC236}">
                <a16:creationId xmlns:a16="http://schemas.microsoft.com/office/drawing/2014/main" id="{0643A06F-EEC2-4182-B27C-B42EDE5525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026" y="4242486"/>
            <a:ext cx="2255716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40522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TM03457444[[fn=基礎]]</Template>
  <TotalTime>173</TotalTime>
  <Words>4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Calibri</vt:lpstr>
      <vt:lpstr>Corbel</vt:lpstr>
      <vt:lpstr>基礎</vt:lpstr>
      <vt:lpstr>マーケティングの4P分析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富士 太郎</dc:creator>
  <cp:lastModifiedBy>富士 太郎</cp:lastModifiedBy>
  <cp:revision>10</cp:revision>
  <dcterms:created xsi:type="dcterms:W3CDTF">2019-01-09T04:08:30Z</dcterms:created>
  <dcterms:modified xsi:type="dcterms:W3CDTF">2019-01-18T09:58:52Z</dcterms:modified>
</cp:coreProperties>
</file>