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72" d="100"/>
          <a:sy n="72" d="100"/>
        </p:scale>
        <p:origin x="35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C9F1FF6-0FC3-4FB0-8DBC-E11D3A77B939}" type="doc">
      <dgm:prSet loTypeId="urn:microsoft.com/office/officeart/2005/8/layout/list1" loCatId="list" qsTypeId="urn:microsoft.com/office/officeart/2005/8/quickstyle/simple4" qsCatId="simple" csTypeId="urn:microsoft.com/office/officeart/2005/8/colors/colorful1" csCatId="colorful"/>
      <dgm:spPr/>
      <dgm:t>
        <a:bodyPr/>
        <a:lstStyle/>
        <a:p>
          <a:endParaRPr kumimoji="1" lang="ja-JP" altLang="en-US"/>
        </a:p>
      </dgm:t>
    </dgm:pt>
    <dgm:pt modelId="{2D93899C-D7AE-4229-A28B-661403DAA440}">
      <dgm:prSet/>
      <dgm:spPr/>
      <dgm:t>
        <a:bodyPr/>
        <a:lstStyle/>
        <a:p>
          <a:pPr rtl="0"/>
          <a:r>
            <a:rPr kumimoji="1" lang="ja-JP"/>
            <a:t>正確・迅速な勤怠管理</a:t>
          </a:r>
          <a:endParaRPr lang="ja-JP"/>
        </a:p>
      </dgm:t>
    </dgm:pt>
    <dgm:pt modelId="{52A03FA7-401B-4234-B377-652D5AA0D62C}" type="parTrans" cxnId="{FC1D0EA0-DA4D-456E-AA8B-8682C5D7722D}">
      <dgm:prSet/>
      <dgm:spPr/>
      <dgm:t>
        <a:bodyPr/>
        <a:lstStyle/>
        <a:p>
          <a:endParaRPr kumimoji="1" lang="ja-JP" altLang="en-US"/>
        </a:p>
      </dgm:t>
    </dgm:pt>
    <dgm:pt modelId="{58642AE9-D8BD-411D-A2FC-46ABB08C29C4}" type="sibTrans" cxnId="{FC1D0EA0-DA4D-456E-AA8B-8682C5D7722D}">
      <dgm:prSet/>
      <dgm:spPr/>
      <dgm:t>
        <a:bodyPr/>
        <a:lstStyle/>
        <a:p>
          <a:endParaRPr kumimoji="1" lang="ja-JP" altLang="en-US"/>
        </a:p>
      </dgm:t>
    </dgm:pt>
    <dgm:pt modelId="{850D4B3D-EFE5-4B95-9D8B-A825DA91FCBF}">
      <dgm:prSet/>
      <dgm:spPr/>
      <dgm:t>
        <a:bodyPr/>
        <a:lstStyle/>
        <a:p>
          <a:pPr rtl="0"/>
          <a:r>
            <a:rPr kumimoji="1" lang="ja-JP"/>
            <a:t>リアルタイムに勤務時間・残業時間を照会できる</a:t>
          </a:r>
          <a:endParaRPr lang="ja-JP"/>
        </a:p>
      </dgm:t>
    </dgm:pt>
    <dgm:pt modelId="{509F82C5-1E4A-4526-BD38-5B81E4C2283C}" type="parTrans" cxnId="{F4C7D6CE-CFE6-42A4-944A-7151AEC39DA9}">
      <dgm:prSet/>
      <dgm:spPr/>
      <dgm:t>
        <a:bodyPr/>
        <a:lstStyle/>
        <a:p>
          <a:endParaRPr kumimoji="1" lang="ja-JP" altLang="en-US"/>
        </a:p>
      </dgm:t>
    </dgm:pt>
    <dgm:pt modelId="{545833B9-B35A-4768-B53B-FACF6CCD4E73}" type="sibTrans" cxnId="{F4C7D6CE-CFE6-42A4-944A-7151AEC39DA9}">
      <dgm:prSet/>
      <dgm:spPr/>
      <dgm:t>
        <a:bodyPr/>
        <a:lstStyle/>
        <a:p>
          <a:endParaRPr kumimoji="1" lang="ja-JP" altLang="en-US"/>
        </a:p>
      </dgm:t>
    </dgm:pt>
    <dgm:pt modelId="{9C9233FD-117C-41CD-A5C0-E706E2588F29}">
      <dgm:prSet/>
      <dgm:spPr/>
      <dgm:t>
        <a:bodyPr/>
        <a:lstStyle/>
        <a:p>
          <a:pPr rtl="0"/>
          <a:r>
            <a:rPr kumimoji="1" lang="ja-JP"/>
            <a:t>勤怠のデータが自動集計される</a:t>
          </a:r>
          <a:endParaRPr lang="ja-JP"/>
        </a:p>
      </dgm:t>
    </dgm:pt>
    <dgm:pt modelId="{AB14DE2E-6344-4024-9DAA-46DE9E433442}" type="parTrans" cxnId="{72748EE0-2BB7-43A7-AE8E-3ACC5B99C136}">
      <dgm:prSet/>
      <dgm:spPr/>
      <dgm:t>
        <a:bodyPr/>
        <a:lstStyle/>
        <a:p>
          <a:endParaRPr kumimoji="1" lang="ja-JP" altLang="en-US"/>
        </a:p>
      </dgm:t>
    </dgm:pt>
    <dgm:pt modelId="{604960DD-347D-438D-81C0-E7D769320798}" type="sibTrans" cxnId="{72748EE0-2BB7-43A7-AE8E-3ACC5B99C136}">
      <dgm:prSet/>
      <dgm:spPr/>
      <dgm:t>
        <a:bodyPr/>
        <a:lstStyle/>
        <a:p>
          <a:endParaRPr kumimoji="1" lang="ja-JP" altLang="en-US"/>
        </a:p>
      </dgm:t>
    </dgm:pt>
    <dgm:pt modelId="{1A88F898-A41E-4C0C-B5E6-5548F216FC4D}">
      <dgm:prSet/>
      <dgm:spPr/>
      <dgm:t>
        <a:bodyPr/>
        <a:lstStyle/>
        <a:p>
          <a:pPr rtl="0"/>
          <a:r>
            <a:rPr kumimoji="1" lang="ja-JP"/>
            <a:t>不正防止</a:t>
          </a:r>
          <a:endParaRPr lang="ja-JP"/>
        </a:p>
      </dgm:t>
    </dgm:pt>
    <dgm:pt modelId="{B914AC53-E7E8-4EAD-8AAB-9DB9E8E98E65}" type="parTrans" cxnId="{F8D64011-D2B8-4FFC-904F-64AAEEE18422}">
      <dgm:prSet/>
      <dgm:spPr/>
      <dgm:t>
        <a:bodyPr/>
        <a:lstStyle/>
        <a:p>
          <a:endParaRPr kumimoji="1" lang="ja-JP" altLang="en-US"/>
        </a:p>
      </dgm:t>
    </dgm:pt>
    <dgm:pt modelId="{5AF966E6-BA0C-42C1-B05F-8A2C91165D6B}" type="sibTrans" cxnId="{F8D64011-D2B8-4FFC-904F-64AAEEE18422}">
      <dgm:prSet/>
      <dgm:spPr/>
      <dgm:t>
        <a:bodyPr/>
        <a:lstStyle/>
        <a:p>
          <a:endParaRPr kumimoji="1" lang="ja-JP" altLang="en-US"/>
        </a:p>
      </dgm:t>
    </dgm:pt>
    <dgm:pt modelId="{15231C92-FB17-4E4B-950E-54E5B847A71D}">
      <dgm:prSet/>
      <dgm:spPr/>
      <dgm:t>
        <a:bodyPr/>
        <a:lstStyle/>
        <a:p>
          <a:pPr rtl="0"/>
          <a:r>
            <a:rPr kumimoji="1" lang="ja-JP"/>
            <a:t>入退室時に自動収集される</a:t>
          </a:r>
          <a:endParaRPr lang="ja-JP"/>
        </a:p>
      </dgm:t>
    </dgm:pt>
    <dgm:pt modelId="{C04286B5-5CF1-4078-ACD3-6EC56FC692AE}" type="parTrans" cxnId="{70EAA84B-868A-4AC6-B422-B98D6559CE5E}">
      <dgm:prSet/>
      <dgm:spPr/>
      <dgm:t>
        <a:bodyPr/>
        <a:lstStyle/>
        <a:p>
          <a:endParaRPr kumimoji="1" lang="ja-JP" altLang="en-US"/>
        </a:p>
      </dgm:t>
    </dgm:pt>
    <dgm:pt modelId="{E139262A-F048-4C05-9482-CC4BECCB7079}" type="sibTrans" cxnId="{70EAA84B-868A-4AC6-B422-B98D6559CE5E}">
      <dgm:prSet/>
      <dgm:spPr/>
      <dgm:t>
        <a:bodyPr/>
        <a:lstStyle/>
        <a:p>
          <a:endParaRPr kumimoji="1" lang="ja-JP" altLang="en-US"/>
        </a:p>
      </dgm:t>
    </dgm:pt>
    <dgm:pt modelId="{DB0DA689-2125-44A7-8DE2-85F4BAC3520F}">
      <dgm:prSet/>
      <dgm:spPr/>
      <dgm:t>
        <a:bodyPr/>
        <a:lstStyle/>
        <a:p>
          <a:pPr rtl="0"/>
          <a:r>
            <a:rPr kumimoji="1" lang="ja-JP"/>
            <a:t>生体認証により、なりすましを防止できる</a:t>
          </a:r>
          <a:endParaRPr lang="ja-JP"/>
        </a:p>
      </dgm:t>
    </dgm:pt>
    <dgm:pt modelId="{A8710C69-CCE5-4173-B8AC-63E2C5282352}" type="parTrans" cxnId="{30281422-A562-4C7F-B167-7A8C0601E712}">
      <dgm:prSet/>
      <dgm:spPr/>
      <dgm:t>
        <a:bodyPr/>
        <a:lstStyle/>
        <a:p>
          <a:endParaRPr kumimoji="1" lang="ja-JP" altLang="en-US"/>
        </a:p>
      </dgm:t>
    </dgm:pt>
    <dgm:pt modelId="{E3AB537F-5F6A-4A6C-BC7A-9F2E740A4D68}" type="sibTrans" cxnId="{30281422-A562-4C7F-B167-7A8C0601E712}">
      <dgm:prSet/>
      <dgm:spPr/>
      <dgm:t>
        <a:bodyPr/>
        <a:lstStyle/>
        <a:p>
          <a:endParaRPr kumimoji="1" lang="ja-JP" altLang="en-US"/>
        </a:p>
      </dgm:t>
    </dgm:pt>
    <dgm:pt modelId="{F1292471-2A58-4481-8285-4FD3C20DF9ED}">
      <dgm:prSet/>
      <dgm:spPr/>
      <dgm:t>
        <a:bodyPr/>
        <a:lstStyle/>
        <a:p>
          <a:pPr rtl="0"/>
          <a:r>
            <a:rPr kumimoji="1" lang="ja-JP"/>
            <a:t>他システムとの連動</a:t>
          </a:r>
          <a:endParaRPr lang="ja-JP"/>
        </a:p>
      </dgm:t>
    </dgm:pt>
    <dgm:pt modelId="{529CCF38-DA8A-47BD-B1D5-3830D1B2F44F}" type="parTrans" cxnId="{E9E990E7-2151-4035-8568-78FCDF1ABC43}">
      <dgm:prSet/>
      <dgm:spPr/>
      <dgm:t>
        <a:bodyPr/>
        <a:lstStyle/>
        <a:p>
          <a:endParaRPr kumimoji="1" lang="ja-JP" altLang="en-US"/>
        </a:p>
      </dgm:t>
    </dgm:pt>
    <dgm:pt modelId="{0994D996-E029-4F7F-A70B-8130845CA47C}" type="sibTrans" cxnId="{E9E990E7-2151-4035-8568-78FCDF1ABC43}">
      <dgm:prSet/>
      <dgm:spPr/>
      <dgm:t>
        <a:bodyPr/>
        <a:lstStyle/>
        <a:p>
          <a:endParaRPr kumimoji="1" lang="ja-JP" altLang="en-US"/>
        </a:p>
      </dgm:t>
    </dgm:pt>
    <dgm:pt modelId="{79C26A0E-E463-4A94-8B70-E50C64ADE20D}">
      <dgm:prSet/>
      <dgm:spPr/>
      <dgm:t>
        <a:bodyPr/>
        <a:lstStyle/>
        <a:p>
          <a:pPr rtl="0"/>
          <a:r>
            <a:rPr kumimoji="1" lang="ja-JP"/>
            <a:t>人事・給与システムへデータをすばやく移行できる</a:t>
          </a:r>
          <a:endParaRPr lang="ja-JP"/>
        </a:p>
      </dgm:t>
    </dgm:pt>
    <dgm:pt modelId="{4EB16033-565F-4BCF-B5BA-B9E9900B038C}" type="parTrans" cxnId="{93CBB058-3B8D-4A5A-B767-29D63A681FD5}">
      <dgm:prSet/>
      <dgm:spPr/>
      <dgm:t>
        <a:bodyPr/>
        <a:lstStyle/>
        <a:p>
          <a:endParaRPr kumimoji="1" lang="ja-JP" altLang="en-US"/>
        </a:p>
      </dgm:t>
    </dgm:pt>
    <dgm:pt modelId="{7844D1E0-4075-4A54-B8E0-83668639FDA8}" type="sibTrans" cxnId="{93CBB058-3B8D-4A5A-B767-29D63A681FD5}">
      <dgm:prSet/>
      <dgm:spPr/>
      <dgm:t>
        <a:bodyPr/>
        <a:lstStyle/>
        <a:p>
          <a:endParaRPr kumimoji="1" lang="ja-JP" altLang="en-US"/>
        </a:p>
      </dgm:t>
    </dgm:pt>
    <dgm:pt modelId="{8FBAFCAD-4EB4-4AD3-9E55-9C7BFBA96706}" type="pres">
      <dgm:prSet presAssocID="{CC9F1FF6-0FC3-4FB0-8DBC-E11D3A77B939}" presName="linear" presStyleCnt="0">
        <dgm:presLayoutVars>
          <dgm:dir/>
          <dgm:animLvl val="lvl"/>
          <dgm:resizeHandles val="exact"/>
        </dgm:presLayoutVars>
      </dgm:prSet>
      <dgm:spPr/>
    </dgm:pt>
    <dgm:pt modelId="{4F8CD289-E179-4959-A8BD-3E84CB6F302B}" type="pres">
      <dgm:prSet presAssocID="{2D93899C-D7AE-4229-A28B-661403DAA440}" presName="parentLin" presStyleCnt="0"/>
      <dgm:spPr/>
    </dgm:pt>
    <dgm:pt modelId="{58AD192A-833C-440F-ADA2-817FFB3F5F21}" type="pres">
      <dgm:prSet presAssocID="{2D93899C-D7AE-4229-A28B-661403DAA440}" presName="parentLeftMargin" presStyleLbl="node1" presStyleIdx="0" presStyleCnt="3"/>
      <dgm:spPr/>
    </dgm:pt>
    <dgm:pt modelId="{4D18A5EA-8F59-4B5D-9AA8-8A0202CF0E85}" type="pres">
      <dgm:prSet presAssocID="{2D93899C-D7AE-4229-A28B-661403DAA440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42EA46A9-DAA7-4089-9915-464F910C05F6}" type="pres">
      <dgm:prSet presAssocID="{2D93899C-D7AE-4229-A28B-661403DAA440}" presName="negativeSpace" presStyleCnt="0"/>
      <dgm:spPr/>
    </dgm:pt>
    <dgm:pt modelId="{7E320223-3A73-4652-8A82-DDAFFBAD2082}" type="pres">
      <dgm:prSet presAssocID="{2D93899C-D7AE-4229-A28B-661403DAA440}" presName="childText" presStyleLbl="conFgAcc1" presStyleIdx="0" presStyleCnt="3">
        <dgm:presLayoutVars>
          <dgm:bulletEnabled val="1"/>
        </dgm:presLayoutVars>
      </dgm:prSet>
      <dgm:spPr/>
    </dgm:pt>
    <dgm:pt modelId="{CF8138F6-10A8-4B4D-919B-50E5B319E9DF}" type="pres">
      <dgm:prSet presAssocID="{58642AE9-D8BD-411D-A2FC-46ABB08C29C4}" presName="spaceBetweenRectangles" presStyleCnt="0"/>
      <dgm:spPr/>
    </dgm:pt>
    <dgm:pt modelId="{5DCAFF81-61B7-4732-9666-40A1B9415821}" type="pres">
      <dgm:prSet presAssocID="{1A88F898-A41E-4C0C-B5E6-5548F216FC4D}" presName="parentLin" presStyleCnt="0"/>
      <dgm:spPr/>
    </dgm:pt>
    <dgm:pt modelId="{068A70B5-B24F-401C-8A5A-692DD301E07A}" type="pres">
      <dgm:prSet presAssocID="{1A88F898-A41E-4C0C-B5E6-5548F216FC4D}" presName="parentLeftMargin" presStyleLbl="node1" presStyleIdx="0" presStyleCnt="3"/>
      <dgm:spPr/>
    </dgm:pt>
    <dgm:pt modelId="{4B9F7F92-D655-4AF4-9236-74EF8F26D723}" type="pres">
      <dgm:prSet presAssocID="{1A88F898-A41E-4C0C-B5E6-5548F216FC4D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43F3646F-529B-4537-A3B5-419C62EEC4F7}" type="pres">
      <dgm:prSet presAssocID="{1A88F898-A41E-4C0C-B5E6-5548F216FC4D}" presName="negativeSpace" presStyleCnt="0"/>
      <dgm:spPr/>
    </dgm:pt>
    <dgm:pt modelId="{39374688-C081-4C0F-9B7B-40B47537B56E}" type="pres">
      <dgm:prSet presAssocID="{1A88F898-A41E-4C0C-B5E6-5548F216FC4D}" presName="childText" presStyleLbl="conFgAcc1" presStyleIdx="1" presStyleCnt="3">
        <dgm:presLayoutVars>
          <dgm:bulletEnabled val="1"/>
        </dgm:presLayoutVars>
      </dgm:prSet>
      <dgm:spPr/>
    </dgm:pt>
    <dgm:pt modelId="{C90BBDFB-FB3F-4E65-8D18-B32381336B17}" type="pres">
      <dgm:prSet presAssocID="{5AF966E6-BA0C-42C1-B05F-8A2C91165D6B}" presName="spaceBetweenRectangles" presStyleCnt="0"/>
      <dgm:spPr/>
    </dgm:pt>
    <dgm:pt modelId="{36CFDE34-FD31-44CB-8694-7701A2118FA3}" type="pres">
      <dgm:prSet presAssocID="{F1292471-2A58-4481-8285-4FD3C20DF9ED}" presName="parentLin" presStyleCnt="0"/>
      <dgm:spPr/>
    </dgm:pt>
    <dgm:pt modelId="{275BED56-7EE0-47D9-8CBB-DCAA683D9E17}" type="pres">
      <dgm:prSet presAssocID="{F1292471-2A58-4481-8285-4FD3C20DF9ED}" presName="parentLeftMargin" presStyleLbl="node1" presStyleIdx="1" presStyleCnt="3"/>
      <dgm:spPr/>
    </dgm:pt>
    <dgm:pt modelId="{F58659B0-1F56-498D-BC08-8A995F06E097}" type="pres">
      <dgm:prSet presAssocID="{F1292471-2A58-4481-8285-4FD3C20DF9ED}" presName="parentText" presStyleLbl="node1" presStyleIdx="2" presStyleCnt="3">
        <dgm:presLayoutVars>
          <dgm:chMax val="0"/>
          <dgm:bulletEnabled val="1"/>
        </dgm:presLayoutVars>
      </dgm:prSet>
      <dgm:spPr/>
    </dgm:pt>
    <dgm:pt modelId="{1A8AFCF9-940E-45BE-88BB-F64C162D2206}" type="pres">
      <dgm:prSet presAssocID="{F1292471-2A58-4481-8285-4FD3C20DF9ED}" presName="negativeSpace" presStyleCnt="0"/>
      <dgm:spPr/>
    </dgm:pt>
    <dgm:pt modelId="{9ECCB8FC-0566-4B90-A52C-07271E540F83}" type="pres">
      <dgm:prSet presAssocID="{F1292471-2A58-4481-8285-4FD3C20DF9ED}" presName="childText" presStyleLbl="conFgAcc1" presStyleIdx="2" presStyleCnt="3">
        <dgm:presLayoutVars>
          <dgm:bulletEnabled val="1"/>
        </dgm:presLayoutVars>
      </dgm:prSet>
      <dgm:spPr/>
    </dgm:pt>
  </dgm:ptLst>
  <dgm:cxnLst>
    <dgm:cxn modelId="{F8D64011-D2B8-4FFC-904F-64AAEEE18422}" srcId="{CC9F1FF6-0FC3-4FB0-8DBC-E11D3A77B939}" destId="{1A88F898-A41E-4C0C-B5E6-5548F216FC4D}" srcOrd="1" destOrd="0" parTransId="{B914AC53-E7E8-4EAD-8AAB-9DB9E8E98E65}" sibTransId="{5AF966E6-BA0C-42C1-B05F-8A2C91165D6B}"/>
    <dgm:cxn modelId="{30281422-A562-4C7F-B167-7A8C0601E712}" srcId="{1A88F898-A41E-4C0C-B5E6-5548F216FC4D}" destId="{DB0DA689-2125-44A7-8DE2-85F4BAC3520F}" srcOrd="1" destOrd="0" parTransId="{A8710C69-CCE5-4173-B8AC-63E2C5282352}" sibTransId="{E3AB537F-5F6A-4A6C-BC7A-9F2E740A4D68}"/>
    <dgm:cxn modelId="{FD394926-70E0-4CCB-8AED-729071579A61}" type="presOf" srcId="{DB0DA689-2125-44A7-8DE2-85F4BAC3520F}" destId="{39374688-C081-4C0F-9B7B-40B47537B56E}" srcOrd="0" destOrd="1" presId="urn:microsoft.com/office/officeart/2005/8/layout/list1"/>
    <dgm:cxn modelId="{7113385B-BE35-42EC-A1B8-8C49AF4A3D4A}" type="presOf" srcId="{F1292471-2A58-4481-8285-4FD3C20DF9ED}" destId="{F58659B0-1F56-498D-BC08-8A995F06E097}" srcOrd="1" destOrd="0" presId="urn:microsoft.com/office/officeart/2005/8/layout/list1"/>
    <dgm:cxn modelId="{A1451767-D65C-40CB-B2F6-F155E3BB24A0}" type="presOf" srcId="{79C26A0E-E463-4A94-8B70-E50C64ADE20D}" destId="{9ECCB8FC-0566-4B90-A52C-07271E540F83}" srcOrd="0" destOrd="0" presId="urn:microsoft.com/office/officeart/2005/8/layout/list1"/>
    <dgm:cxn modelId="{70EAA84B-868A-4AC6-B422-B98D6559CE5E}" srcId="{1A88F898-A41E-4C0C-B5E6-5548F216FC4D}" destId="{15231C92-FB17-4E4B-950E-54E5B847A71D}" srcOrd="0" destOrd="0" parTransId="{C04286B5-5CF1-4078-ACD3-6EC56FC692AE}" sibTransId="{E139262A-F048-4C05-9482-CC4BECCB7079}"/>
    <dgm:cxn modelId="{5EF2C555-492D-4D96-8784-6B59EFBC8268}" type="presOf" srcId="{1A88F898-A41E-4C0C-B5E6-5548F216FC4D}" destId="{068A70B5-B24F-401C-8A5A-692DD301E07A}" srcOrd="0" destOrd="0" presId="urn:microsoft.com/office/officeart/2005/8/layout/list1"/>
    <dgm:cxn modelId="{93CBB058-3B8D-4A5A-B767-29D63A681FD5}" srcId="{F1292471-2A58-4481-8285-4FD3C20DF9ED}" destId="{79C26A0E-E463-4A94-8B70-E50C64ADE20D}" srcOrd="0" destOrd="0" parTransId="{4EB16033-565F-4BCF-B5BA-B9E9900B038C}" sibTransId="{7844D1E0-4075-4A54-B8E0-83668639FDA8}"/>
    <dgm:cxn modelId="{F419097A-15BA-43CA-9452-40EC22303953}" type="presOf" srcId="{9C9233FD-117C-41CD-A5C0-E706E2588F29}" destId="{7E320223-3A73-4652-8A82-DDAFFBAD2082}" srcOrd="0" destOrd="1" presId="urn:microsoft.com/office/officeart/2005/8/layout/list1"/>
    <dgm:cxn modelId="{500DD05A-5C79-45E3-91E2-6BFA5CDAA110}" type="presOf" srcId="{2D93899C-D7AE-4229-A28B-661403DAA440}" destId="{4D18A5EA-8F59-4B5D-9AA8-8A0202CF0E85}" srcOrd="1" destOrd="0" presId="urn:microsoft.com/office/officeart/2005/8/layout/list1"/>
    <dgm:cxn modelId="{1D2C5A82-2191-41E9-8535-6A36B5739680}" type="presOf" srcId="{850D4B3D-EFE5-4B95-9D8B-A825DA91FCBF}" destId="{7E320223-3A73-4652-8A82-DDAFFBAD2082}" srcOrd="0" destOrd="0" presId="urn:microsoft.com/office/officeart/2005/8/layout/list1"/>
    <dgm:cxn modelId="{FC1D0EA0-DA4D-456E-AA8B-8682C5D7722D}" srcId="{CC9F1FF6-0FC3-4FB0-8DBC-E11D3A77B939}" destId="{2D93899C-D7AE-4229-A28B-661403DAA440}" srcOrd="0" destOrd="0" parTransId="{52A03FA7-401B-4234-B377-652D5AA0D62C}" sibTransId="{58642AE9-D8BD-411D-A2FC-46ABB08C29C4}"/>
    <dgm:cxn modelId="{3C7589A3-0154-4972-8EA5-B9A0BEDE5478}" type="presOf" srcId="{2D93899C-D7AE-4229-A28B-661403DAA440}" destId="{58AD192A-833C-440F-ADA2-817FFB3F5F21}" srcOrd="0" destOrd="0" presId="urn:microsoft.com/office/officeart/2005/8/layout/list1"/>
    <dgm:cxn modelId="{E44E25AF-2E86-46D6-905D-CA641EC415EB}" type="presOf" srcId="{1A88F898-A41E-4C0C-B5E6-5548F216FC4D}" destId="{4B9F7F92-D655-4AF4-9236-74EF8F26D723}" srcOrd="1" destOrd="0" presId="urn:microsoft.com/office/officeart/2005/8/layout/list1"/>
    <dgm:cxn modelId="{E2CE72BE-92C0-4DB3-9F51-7CCB1ABF66A1}" type="presOf" srcId="{F1292471-2A58-4481-8285-4FD3C20DF9ED}" destId="{275BED56-7EE0-47D9-8CBB-DCAA683D9E17}" srcOrd="0" destOrd="0" presId="urn:microsoft.com/office/officeart/2005/8/layout/list1"/>
    <dgm:cxn modelId="{FA82A7C6-C47C-402E-B297-AABC37BC93F9}" type="presOf" srcId="{15231C92-FB17-4E4B-950E-54E5B847A71D}" destId="{39374688-C081-4C0F-9B7B-40B47537B56E}" srcOrd="0" destOrd="0" presId="urn:microsoft.com/office/officeart/2005/8/layout/list1"/>
    <dgm:cxn modelId="{F4C7D6CE-CFE6-42A4-944A-7151AEC39DA9}" srcId="{2D93899C-D7AE-4229-A28B-661403DAA440}" destId="{850D4B3D-EFE5-4B95-9D8B-A825DA91FCBF}" srcOrd="0" destOrd="0" parTransId="{509F82C5-1E4A-4526-BD38-5B81E4C2283C}" sibTransId="{545833B9-B35A-4768-B53B-FACF6CCD4E73}"/>
    <dgm:cxn modelId="{72748EE0-2BB7-43A7-AE8E-3ACC5B99C136}" srcId="{2D93899C-D7AE-4229-A28B-661403DAA440}" destId="{9C9233FD-117C-41CD-A5C0-E706E2588F29}" srcOrd="1" destOrd="0" parTransId="{AB14DE2E-6344-4024-9DAA-46DE9E433442}" sibTransId="{604960DD-347D-438D-81C0-E7D769320798}"/>
    <dgm:cxn modelId="{E9E990E7-2151-4035-8568-78FCDF1ABC43}" srcId="{CC9F1FF6-0FC3-4FB0-8DBC-E11D3A77B939}" destId="{F1292471-2A58-4481-8285-4FD3C20DF9ED}" srcOrd="2" destOrd="0" parTransId="{529CCF38-DA8A-47BD-B1D5-3830D1B2F44F}" sibTransId="{0994D996-E029-4F7F-A70B-8130845CA47C}"/>
    <dgm:cxn modelId="{631BA2EB-8767-43C7-9E09-DE7117C66F47}" type="presOf" srcId="{CC9F1FF6-0FC3-4FB0-8DBC-E11D3A77B939}" destId="{8FBAFCAD-4EB4-4AD3-9E55-9C7BFBA96706}" srcOrd="0" destOrd="0" presId="urn:microsoft.com/office/officeart/2005/8/layout/list1"/>
    <dgm:cxn modelId="{CF73CF28-5D7C-499D-980C-5AC0C6AFF64D}" type="presParOf" srcId="{8FBAFCAD-4EB4-4AD3-9E55-9C7BFBA96706}" destId="{4F8CD289-E179-4959-A8BD-3E84CB6F302B}" srcOrd="0" destOrd="0" presId="urn:microsoft.com/office/officeart/2005/8/layout/list1"/>
    <dgm:cxn modelId="{7FE50A31-1D5C-4101-BE5F-586ADC9E4E4B}" type="presParOf" srcId="{4F8CD289-E179-4959-A8BD-3E84CB6F302B}" destId="{58AD192A-833C-440F-ADA2-817FFB3F5F21}" srcOrd="0" destOrd="0" presId="urn:microsoft.com/office/officeart/2005/8/layout/list1"/>
    <dgm:cxn modelId="{A21EFE90-EE7A-4CB6-9E34-4B6CF5C85705}" type="presParOf" srcId="{4F8CD289-E179-4959-A8BD-3E84CB6F302B}" destId="{4D18A5EA-8F59-4B5D-9AA8-8A0202CF0E85}" srcOrd="1" destOrd="0" presId="urn:microsoft.com/office/officeart/2005/8/layout/list1"/>
    <dgm:cxn modelId="{88C30A5C-B750-4F2C-8E5F-49ACEDC71C1B}" type="presParOf" srcId="{8FBAFCAD-4EB4-4AD3-9E55-9C7BFBA96706}" destId="{42EA46A9-DAA7-4089-9915-464F910C05F6}" srcOrd="1" destOrd="0" presId="urn:microsoft.com/office/officeart/2005/8/layout/list1"/>
    <dgm:cxn modelId="{7BA244E5-DB38-4FD9-876D-EA0F4627B6BA}" type="presParOf" srcId="{8FBAFCAD-4EB4-4AD3-9E55-9C7BFBA96706}" destId="{7E320223-3A73-4652-8A82-DDAFFBAD2082}" srcOrd="2" destOrd="0" presId="urn:microsoft.com/office/officeart/2005/8/layout/list1"/>
    <dgm:cxn modelId="{F1000D23-F0DE-484C-9227-A15402D9EF8C}" type="presParOf" srcId="{8FBAFCAD-4EB4-4AD3-9E55-9C7BFBA96706}" destId="{CF8138F6-10A8-4B4D-919B-50E5B319E9DF}" srcOrd="3" destOrd="0" presId="urn:microsoft.com/office/officeart/2005/8/layout/list1"/>
    <dgm:cxn modelId="{0EEDA80F-D043-400F-AC3F-663A782F8B47}" type="presParOf" srcId="{8FBAFCAD-4EB4-4AD3-9E55-9C7BFBA96706}" destId="{5DCAFF81-61B7-4732-9666-40A1B9415821}" srcOrd="4" destOrd="0" presId="urn:microsoft.com/office/officeart/2005/8/layout/list1"/>
    <dgm:cxn modelId="{E5EF9C4A-76EB-4AF4-9C9E-A8061B70285F}" type="presParOf" srcId="{5DCAFF81-61B7-4732-9666-40A1B9415821}" destId="{068A70B5-B24F-401C-8A5A-692DD301E07A}" srcOrd="0" destOrd="0" presId="urn:microsoft.com/office/officeart/2005/8/layout/list1"/>
    <dgm:cxn modelId="{97008663-AB07-42A6-9957-40CA65F44392}" type="presParOf" srcId="{5DCAFF81-61B7-4732-9666-40A1B9415821}" destId="{4B9F7F92-D655-4AF4-9236-74EF8F26D723}" srcOrd="1" destOrd="0" presId="urn:microsoft.com/office/officeart/2005/8/layout/list1"/>
    <dgm:cxn modelId="{E3007DB1-413C-4488-8011-5E84734B5654}" type="presParOf" srcId="{8FBAFCAD-4EB4-4AD3-9E55-9C7BFBA96706}" destId="{43F3646F-529B-4537-A3B5-419C62EEC4F7}" srcOrd="5" destOrd="0" presId="urn:microsoft.com/office/officeart/2005/8/layout/list1"/>
    <dgm:cxn modelId="{5D634C4B-B85A-4467-928D-725A156BB78C}" type="presParOf" srcId="{8FBAFCAD-4EB4-4AD3-9E55-9C7BFBA96706}" destId="{39374688-C081-4C0F-9B7B-40B47537B56E}" srcOrd="6" destOrd="0" presId="urn:microsoft.com/office/officeart/2005/8/layout/list1"/>
    <dgm:cxn modelId="{97BF2A99-31DC-419A-BC5C-19062CCECBE5}" type="presParOf" srcId="{8FBAFCAD-4EB4-4AD3-9E55-9C7BFBA96706}" destId="{C90BBDFB-FB3F-4E65-8D18-B32381336B17}" srcOrd="7" destOrd="0" presId="urn:microsoft.com/office/officeart/2005/8/layout/list1"/>
    <dgm:cxn modelId="{42E025D4-B7C7-4A75-89B7-287811C92F6D}" type="presParOf" srcId="{8FBAFCAD-4EB4-4AD3-9E55-9C7BFBA96706}" destId="{36CFDE34-FD31-44CB-8694-7701A2118FA3}" srcOrd="8" destOrd="0" presId="urn:microsoft.com/office/officeart/2005/8/layout/list1"/>
    <dgm:cxn modelId="{65E5483A-69C6-4B95-A235-B4E8CB33C914}" type="presParOf" srcId="{36CFDE34-FD31-44CB-8694-7701A2118FA3}" destId="{275BED56-7EE0-47D9-8CBB-DCAA683D9E17}" srcOrd="0" destOrd="0" presId="urn:microsoft.com/office/officeart/2005/8/layout/list1"/>
    <dgm:cxn modelId="{1E198BD2-76BA-4BD1-8524-BD4A240FBAB6}" type="presParOf" srcId="{36CFDE34-FD31-44CB-8694-7701A2118FA3}" destId="{F58659B0-1F56-498D-BC08-8A995F06E097}" srcOrd="1" destOrd="0" presId="urn:microsoft.com/office/officeart/2005/8/layout/list1"/>
    <dgm:cxn modelId="{DF11DFC9-4095-4ABA-9019-B78511D31766}" type="presParOf" srcId="{8FBAFCAD-4EB4-4AD3-9E55-9C7BFBA96706}" destId="{1A8AFCF9-940E-45BE-88BB-F64C162D2206}" srcOrd="9" destOrd="0" presId="urn:microsoft.com/office/officeart/2005/8/layout/list1"/>
    <dgm:cxn modelId="{C2ECFD31-F6DD-4416-926F-B12B9915B686}" type="presParOf" srcId="{8FBAFCAD-4EB4-4AD3-9E55-9C7BFBA96706}" destId="{9ECCB8FC-0566-4B90-A52C-07271E540F83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E320223-3A73-4652-8A82-DDAFFBAD2082}">
      <dsp:nvSpPr>
        <dsp:cNvPr id="0" name=""/>
        <dsp:cNvSpPr/>
      </dsp:nvSpPr>
      <dsp:spPr>
        <a:xfrm>
          <a:off x="0" y="328216"/>
          <a:ext cx="6347714" cy="108045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2653" tIns="291592" rIns="492653" bIns="99568" numCol="1" spcCol="1270" anchor="t" anchorCtr="0">
          <a:noAutofit/>
        </a:bodyPr>
        <a:lstStyle/>
        <a:p>
          <a:pPr marL="114300" lvl="1" indent="-114300" algn="l" defTabSz="6223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400" kern="1200"/>
            <a:t>リアルタイムに勤務時間・残業時間を照会できる</a:t>
          </a:r>
          <a:endParaRPr lang="ja-JP" altLang="en-US" sz="1400" kern="1200"/>
        </a:p>
        <a:p>
          <a:pPr marL="114300" lvl="1" indent="-114300" algn="l" defTabSz="6223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400" kern="1200"/>
            <a:t>勤怠のデータが自動集計される</a:t>
          </a:r>
          <a:endParaRPr lang="ja-JP" altLang="en-US" sz="1400" kern="1200"/>
        </a:p>
      </dsp:txBody>
      <dsp:txXfrm>
        <a:off x="0" y="328216"/>
        <a:ext cx="6347714" cy="1080450"/>
      </dsp:txXfrm>
    </dsp:sp>
    <dsp:sp modelId="{4D18A5EA-8F59-4B5D-9AA8-8A0202CF0E85}">
      <dsp:nvSpPr>
        <dsp:cNvPr id="0" name=""/>
        <dsp:cNvSpPr/>
      </dsp:nvSpPr>
      <dsp:spPr>
        <a:xfrm>
          <a:off x="317385" y="121576"/>
          <a:ext cx="4443399" cy="413280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96000"/>
                <a:lumMod val="100000"/>
              </a:schemeClr>
            </a:gs>
            <a:gs pos="78000">
              <a:schemeClr val="accent2">
                <a:hueOff val="0"/>
                <a:satOff val="0"/>
                <a:lumOff val="0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67950" tIns="0" rIns="167950" bIns="0" numCol="1" spcCol="1270" anchor="ctr" anchorCtr="0">
          <a:noAutofit/>
        </a:bodyPr>
        <a:lstStyle/>
        <a:p>
          <a:pPr marL="0" lvl="0" indent="0" algn="l" defTabSz="6223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400" kern="1200"/>
            <a:t>正確・迅速な勤怠管理</a:t>
          </a:r>
          <a:endParaRPr lang="ja-JP" altLang="en-US" sz="1400" kern="1200"/>
        </a:p>
      </dsp:txBody>
      <dsp:txXfrm>
        <a:off x="337560" y="141751"/>
        <a:ext cx="4403049" cy="372930"/>
      </dsp:txXfrm>
    </dsp:sp>
    <dsp:sp modelId="{39374688-C081-4C0F-9B7B-40B47537B56E}">
      <dsp:nvSpPr>
        <dsp:cNvPr id="0" name=""/>
        <dsp:cNvSpPr/>
      </dsp:nvSpPr>
      <dsp:spPr>
        <a:xfrm>
          <a:off x="0" y="1690906"/>
          <a:ext cx="6347714" cy="108045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2653" tIns="291592" rIns="492653" bIns="99568" numCol="1" spcCol="1270" anchor="t" anchorCtr="0">
          <a:noAutofit/>
        </a:bodyPr>
        <a:lstStyle/>
        <a:p>
          <a:pPr marL="114300" lvl="1" indent="-114300" algn="l" defTabSz="6223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400" kern="1200"/>
            <a:t>入退室時に自動収集される</a:t>
          </a:r>
          <a:endParaRPr lang="ja-JP" altLang="en-US" sz="1400" kern="1200"/>
        </a:p>
        <a:p>
          <a:pPr marL="114300" lvl="1" indent="-114300" algn="l" defTabSz="6223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400" kern="1200"/>
            <a:t>生体認証により、なりすましを防止できる</a:t>
          </a:r>
          <a:endParaRPr lang="ja-JP" altLang="en-US" sz="1400" kern="1200"/>
        </a:p>
      </dsp:txBody>
      <dsp:txXfrm>
        <a:off x="0" y="1690906"/>
        <a:ext cx="6347714" cy="1080450"/>
      </dsp:txXfrm>
    </dsp:sp>
    <dsp:sp modelId="{4B9F7F92-D655-4AF4-9236-74EF8F26D723}">
      <dsp:nvSpPr>
        <dsp:cNvPr id="0" name=""/>
        <dsp:cNvSpPr/>
      </dsp:nvSpPr>
      <dsp:spPr>
        <a:xfrm>
          <a:off x="317385" y="1484266"/>
          <a:ext cx="4443399" cy="413280"/>
        </a:xfrm>
        <a:prstGeom prst="round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96000"/>
                <a:lumMod val="100000"/>
              </a:schemeClr>
            </a:gs>
            <a:gs pos="78000">
              <a:schemeClr val="accent3">
                <a:hueOff val="0"/>
                <a:satOff val="0"/>
                <a:lumOff val="0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67950" tIns="0" rIns="167950" bIns="0" numCol="1" spcCol="1270" anchor="ctr" anchorCtr="0">
          <a:noAutofit/>
        </a:bodyPr>
        <a:lstStyle/>
        <a:p>
          <a:pPr marL="0" lvl="0" indent="0" algn="l" defTabSz="6223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400" kern="1200"/>
            <a:t>不正防止</a:t>
          </a:r>
          <a:endParaRPr lang="ja-JP" altLang="en-US" sz="1400" kern="1200"/>
        </a:p>
      </dsp:txBody>
      <dsp:txXfrm>
        <a:off x="337560" y="1504441"/>
        <a:ext cx="4403049" cy="372930"/>
      </dsp:txXfrm>
    </dsp:sp>
    <dsp:sp modelId="{9ECCB8FC-0566-4B90-A52C-07271E540F83}">
      <dsp:nvSpPr>
        <dsp:cNvPr id="0" name=""/>
        <dsp:cNvSpPr/>
      </dsp:nvSpPr>
      <dsp:spPr>
        <a:xfrm>
          <a:off x="0" y="3053596"/>
          <a:ext cx="6347714" cy="7056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2653" tIns="291592" rIns="492653" bIns="99568" numCol="1" spcCol="1270" anchor="t" anchorCtr="0">
          <a:noAutofit/>
        </a:bodyPr>
        <a:lstStyle/>
        <a:p>
          <a:pPr marL="114300" lvl="1" indent="-114300" algn="l" defTabSz="6223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400" kern="1200"/>
            <a:t>人事・給与システムへデータをすばやく移行できる</a:t>
          </a:r>
          <a:endParaRPr lang="ja-JP" altLang="en-US" sz="1400" kern="1200"/>
        </a:p>
      </dsp:txBody>
      <dsp:txXfrm>
        <a:off x="0" y="3053596"/>
        <a:ext cx="6347714" cy="705600"/>
      </dsp:txXfrm>
    </dsp:sp>
    <dsp:sp modelId="{F58659B0-1F56-498D-BC08-8A995F06E097}">
      <dsp:nvSpPr>
        <dsp:cNvPr id="0" name=""/>
        <dsp:cNvSpPr/>
      </dsp:nvSpPr>
      <dsp:spPr>
        <a:xfrm>
          <a:off x="317385" y="2846956"/>
          <a:ext cx="4443399" cy="413280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6000"/>
                <a:lumMod val="100000"/>
              </a:schemeClr>
            </a:gs>
            <a:gs pos="78000">
              <a:schemeClr val="accent4">
                <a:hueOff val="0"/>
                <a:satOff val="0"/>
                <a:lumOff val="0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67950" tIns="0" rIns="167950" bIns="0" numCol="1" spcCol="1270" anchor="ctr" anchorCtr="0">
          <a:noAutofit/>
        </a:bodyPr>
        <a:lstStyle/>
        <a:p>
          <a:pPr marL="0" lvl="0" indent="0" algn="l" defTabSz="6223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400" kern="1200"/>
            <a:t>他システムとの連動</a:t>
          </a:r>
          <a:endParaRPr lang="ja-JP" altLang="en-US" sz="1400" kern="1200"/>
        </a:p>
      </dsp:txBody>
      <dsp:txXfrm>
        <a:off x="337560" y="2867131"/>
        <a:ext cx="4403049" cy="37293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8096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80881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1074070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434665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73137326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44152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728782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32362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71288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32627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80191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6846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31074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61266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42309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25724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72237B-4304-48DE-8541-CDA883FEAAC2}" type="datetimeFigureOut">
              <a:rPr kumimoji="1" lang="ja-JP" altLang="en-US" smtClean="0"/>
              <a:t>2017/11/9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7AD487C0-0FDA-462C-B331-6CC64ECF3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3496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sz="4400"/>
              <a:t>出退勤</a:t>
            </a:r>
            <a:r>
              <a:rPr kumimoji="1" lang="ja-JP" altLang="en-US" sz="4400" dirty="0"/>
              <a:t>システムの導入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3200" dirty="0"/>
              <a:t>情報システム部</a:t>
            </a:r>
          </a:p>
        </p:txBody>
      </p:sp>
    </p:spTree>
    <p:extLst>
      <p:ext uri="{BB962C8B-B14F-4D97-AF65-F5344CB8AC3E}">
        <p14:creationId xmlns:p14="http://schemas.microsoft.com/office/powerpoint/2010/main" val="2356376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管理者側の現状の問題点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タイムカードを見ないと勤務状況を把握できない</a:t>
            </a:r>
            <a:endParaRPr kumimoji="1" lang="en-US" altLang="ja-JP" dirty="0"/>
          </a:p>
          <a:p>
            <a:r>
              <a:rPr lang="ja-JP" altLang="en-US" dirty="0"/>
              <a:t>月々のタイムカードの発行と承認が大変</a:t>
            </a:r>
            <a:endParaRPr lang="en-US" altLang="ja-JP" dirty="0"/>
          </a:p>
          <a:p>
            <a:r>
              <a:rPr kumimoji="1" lang="ja-JP" altLang="en-US" dirty="0"/>
              <a:t>手計算による集計作業に工数がかかる</a:t>
            </a:r>
            <a:endParaRPr kumimoji="1" lang="en-US" altLang="ja-JP" dirty="0"/>
          </a:p>
          <a:p>
            <a:r>
              <a:rPr lang="ja-JP" altLang="en-US" dirty="0"/>
              <a:t>不正な打刻を防げない</a:t>
            </a:r>
            <a:endParaRPr kumimoji="1" lang="ja-JP" altLang="en-US" dirty="0"/>
          </a:p>
        </p:txBody>
      </p:sp>
      <p:sp>
        <p:nvSpPr>
          <p:cNvPr id="4" name="爆発 2 3"/>
          <p:cNvSpPr/>
          <p:nvPr/>
        </p:nvSpPr>
        <p:spPr>
          <a:xfrm>
            <a:off x="3657600" y="3082835"/>
            <a:ext cx="3958046" cy="3240000"/>
          </a:xfrm>
          <a:prstGeom prst="irregularSeal2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不満！</a:t>
            </a:r>
          </a:p>
        </p:txBody>
      </p:sp>
    </p:spTree>
    <p:extLst>
      <p:ext uri="{BB962C8B-B14F-4D97-AF65-F5344CB8AC3E}">
        <p14:creationId xmlns:p14="http://schemas.microsoft.com/office/powerpoint/2010/main" val="29727678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利用者側の意見・要望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勤務時間・</a:t>
            </a:r>
            <a:r>
              <a:rPr kumimoji="1" lang="ja-JP" altLang="en-US"/>
              <a:t>残業時間が把握</a:t>
            </a:r>
            <a:r>
              <a:rPr kumimoji="1" lang="ja-JP" altLang="en-US" dirty="0"/>
              <a:t>しにくい</a:t>
            </a:r>
            <a:endParaRPr kumimoji="1" lang="en-US" altLang="ja-JP" dirty="0"/>
          </a:p>
          <a:p>
            <a:r>
              <a:rPr lang="ja-JP" altLang="en-US" dirty="0"/>
              <a:t>出勤簿への転記に工数がかかる</a:t>
            </a:r>
            <a:endParaRPr lang="en-US" altLang="ja-JP" dirty="0"/>
          </a:p>
          <a:p>
            <a:r>
              <a:rPr kumimoji="1" lang="ja-JP" altLang="en-US" dirty="0"/>
              <a:t>転記ミスに気付きにくい</a:t>
            </a: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10297" y="3030172"/>
            <a:ext cx="2795452" cy="27867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213646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出退勤システム導入の</a:t>
            </a:r>
            <a:br>
              <a:rPr kumimoji="1" lang="en-US" altLang="ja-JP" dirty="0"/>
            </a:br>
            <a:r>
              <a:rPr lang="ja-JP" altLang="en-US" dirty="0"/>
              <a:t>メリット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19949752"/>
              </p:ext>
            </p:extLst>
          </p:nvPr>
        </p:nvGraphicFramePr>
        <p:xfrm>
          <a:off x="609599" y="2160590"/>
          <a:ext cx="6347714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76012020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マーキー">
      <a:dk1>
        <a:srgbClr val="000000"/>
      </a:dk1>
      <a:lt1>
        <a:sysClr val="window" lastClr="FFFFFF"/>
      </a:lt1>
      <a:dk2>
        <a:srgbClr val="5E5E5E"/>
      </a:dk2>
      <a:lt2>
        <a:srgbClr val="DDDDDD"/>
      </a:lt2>
      <a:accent1>
        <a:srgbClr val="418AB3"/>
      </a:accent1>
      <a:accent2>
        <a:srgbClr val="A6B727"/>
      </a:accent2>
      <a:accent3>
        <a:srgbClr val="F69200"/>
      </a:accent3>
      <a:accent4>
        <a:srgbClr val="838383"/>
      </a:accent4>
      <a:accent5>
        <a:srgbClr val="FEC306"/>
      </a:accent5>
      <a:accent6>
        <a:srgbClr val="DF5327"/>
      </a:accent6>
      <a:hlink>
        <a:srgbClr val="F59E00"/>
      </a:hlink>
      <a:folHlink>
        <a:srgbClr val="B2B2B2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57</TotalTime>
  <Words>131</Words>
  <Application>Microsoft Office PowerPoint</Application>
  <PresentationFormat>画面に合わせる (4:3)</PresentationFormat>
  <Paragraphs>21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メイリオ</vt:lpstr>
      <vt:lpstr>Arial</vt:lpstr>
      <vt:lpstr>Trebuchet MS</vt:lpstr>
      <vt:lpstr>Wingdings 3</vt:lpstr>
      <vt:lpstr>ファセット</vt:lpstr>
      <vt:lpstr>出退勤システムの導入</vt:lpstr>
      <vt:lpstr>管理者側の現状の問題点</vt:lpstr>
      <vt:lpstr>利用者側の意見・要望</vt:lpstr>
      <vt:lpstr>出退勤システム導入の メリット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terms:created xsi:type="dcterms:W3CDTF">2015-10-13T09:24:05Z</dcterms:created>
  <dcterms:modified xsi:type="dcterms:W3CDTF">2017-11-09T09:00:04Z</dcterms:modified>
</cp:coreProperties>
</file>

<file path=docProps/thumbnail.jpeg>
</file>