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0-4CE0-9753-9350F43E7E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60-4CE0-9753-9350F43E7E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11919536"/>
        <c:axId val="311923472"/>
      </c:barChart>
      <c:catAx>
        <c:axId val="31191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1923472"/>
        <c:crosses val="autoZero"/>
        <c:auto val="1"/>
        <c:lblAlgn val="ctr"/>
        <c:lblOffset val="100"/>
        <c:noMultiLvlLbl val="0"/>
      </c:catAx>
      <c:valAx>
        <c:axId val="311923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1191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F569840-02A6-4FC9-8240-ADA925E3AE27}" type="pres">
      <dgm:prSet presAssocID="{9DAC565B-5D13-4A2D-A30D-416C3709522C}" presName="boxAndChildren" presStyleCnt="0"/>
      <dgm:spPr/>
      <dgm:t>
        <a:bodyPr/>
        <a:lstStyle/>
        <a:p>
          <a:endParaRPr kumimoji="1" lang="ja-JP" altLang="en-US"/>
        </a:p>
      </dgm:t>
    </dgm:pt>
    <dgm:pt modelId="{E00F0A80-0543-45E2-BA98-E5B8F55469FE}" type="pres">
      <dgm:prSet presAssocID="{9DAC565B-5D13-4A2D-A30D-416C3709522C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F46A6298-D138-4141-8317-CE53A9F1B2DD}" type="pres">
      <dgm:prSet presAssocID="{9DAC565B-5D13-4A2D-A30D-416C3709522C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091E99-0C0F-4D3B-8E3C-2ECFB7678A37}" type="pres">
      <dgm:prSet presAssocID="{9DAC565B-5D13-4A2D-A30D-416C3709522C}" presName="descendantBox" presStyleCnt="0"/>
      <dgm:spPr/>
      <dgm:t>
        <a:bodyPr/>
        <a:lstStyle/>
        <a:p>
          <a:endParaRPr kumimoji="1" lang="ja-JP" altLang="en-US"/>
        </a:p>
      </dgm:t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CD9D85-526D-4195-BE18-97A712CD9F56}" type="pres">
      <dgm:prSet presAssocID="{70BE6C42-C3C8-478D-8AD6-731FBBF372FA}" presName="sp" presStyleCnt="0"/>
      <dgm:spPr/>
      <dgm:t>
        <a:bodyPr/>
        <a:lstStyle/>
        <a:p>
          <a:endParaRPr kumimoji="1" lang="ja-JP" altLang="en-US"/>
        </a:p>
      </dgm:t>
    </dgm:pt>
    <dgm:pt modelId="{360C681A-09E1-4E9C-889D-38F6E3F6F1A3}" type="pres">
      <dgm:prSet presAssocID="{DD03C47C-B0B0-455C-9520-A404A8B1A22F}" presName="arrowAndChildren" presStyleCnt="0"/>
      <dgm:spPr/>
      <dgm:t>
        <a:bodyPr/>
        <a:lstStyle/>
        <a:p>
          <a:endParaRPr kumimoji="1" lang="ja-JP" altLang="en-US"/>
        </a:p>
      </dgm:t>
    </dgm:pt>
    <dgm:pt modelId="{DE21EBF2-D9AE-4862-9208-83A0B1D73E7F}" type="pres">
      <dgm:prSet presAssocID="{DD03C47C-B0B0-455C-9520-A404A8B1A22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79744B3-BBDF-456E-861F-F6767601C904}" type="pres">
      <dgm:prSet presAssocID="{DD03C47C-B0B0-455C-9520-A404A8B1A22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968151C5-F9E8-4E1B-B2E8-DF7F313A1AF8}" type="pres">
      <dgm:prSet presAssocID="{DD03C47C-B0B0-455C-9520-A404A8B1A22F}" presName="descendantArrow" presStyleCnt="0"/>
      <dgm:spPr/>
      <dgm:t>
        <a:bodyPr/>
        <a:lstStyle/>
        <a:p>
          <a:endParaRPr kumimoji="1" lang="ja-JP" altLang="en-US"/>
        </a:p>
      </dgm:t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35E8D2-8D1D-4215-A617-1B57F91C1822}" type="pres">
      <dgm:prSet presAssocID="{9943B1F9-076C-4712-8FD4-A12F375AAEA0}" presName="sp" presStyleCnt="0"/>
      <dgm:spPr/>
      <dgm:t>
        <a:bodyPr/>
        <a:lstStyle/>
        <a:p>
          <a:endParaRPr kumimoji="1" lang="ja-JP" altLang="en-US"/>
        </a:p>
      </dgm:t>
    </dgm:pt>
    <dgm:pt modelId="{98EA2062-E497-412B-A1E4-8909CAFD5F00}" type="pres">
      <dgm:prSet presAssocID="{FDD561C0-06FA-46C3-BA79-7D95E85B4AE0}" presName="arrowAndChildren" presStyleCnt="0"/>
      <dgm:spPr/>
      <dgm:t>
        <a:bodyPr/>
        <a:lstStyle/>
        <a:p>
          <a:endParaRPr kumimoji="1" lang="ja-JP" altLang="en-US"/>
        </a:p>
      </dgm:t>
    </dgm:pt>
    <dgm:pt modelId="{4E63B06A-0C2F-40D2-849C-2DC3F0387390}" type="pres">
      <dgm:prSet presAssocID="{FDD561C0-06FA-46C3-BA79-7D95E85B4AE0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08F2526-9BDE-4603-B1B5-7E8A2BAA863C}" type="pres">
      <dgm:prSet presAssocID="{FDD561C0-06FA-46C3-BA79-7D95E85B4AE0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EA290BF-9530-412D-874A-BC3932A77819}" type="pres">
      <dgm:prSet presAssocID="{FDD561C0-06FA-46C3-BA79-7D95E85B4AE0}" presName="descendantArrow" presStyleCnt="0"/>
      <dgm:spPr/>
      <dgm:t>
        <a:bodyPr/>
        <a:lstStyle/>
        <a:p>
          <a:endParaRPr kumimoji="1" lang="ja-JP" altLang="en-US"/>
        </a:p>
      </dgm:t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985681-9159-4AF3-9000-7F9EA725FB2E}" type="pres">
      <dgm:prSet presAssocID="{5A1D9659-BED7-498A-AC92-59345E3F6629}" presName="sp" presStyleCnt="0"/>
      <dgm:spPr/>
      <dgm:t>
        <a:bodyPr/>
        <a:lstStyle/>
        <a:p>
          <a:endParaRPr kumimoji="1" lang="ja-JP" altLang="en-US"/>
        </a:p>
      </dgm:t>
    </dgm:pt>
    <dgm:pt modelId="{342B90F5-B635-4091-B9A4-4B8345D9DBCD}" type="pres">
      <dgm:prSet presAssocID="{61E4A0AE-C53C-4DB6-96A0-A16282160739}" presName="arrowAndChildren" presStyleCnt="0"/>
      <dgm:spPr/>
      <dgm:t>
        <a:bodyPr/>
        <a:lstStyle/>
        <a:p>
          <a:endParaRPr kumimoji="1" lang="ja-JP" altLang="en-US"/>
        </a:p>
      </dgm:t>
    </dgm:pt>
    <dgm:pt modelId="{4D03F0E1-8818-4E04-81B3-72778EE0E447}" type="pres">
      <dgm:prSet presAssocID="{61E4A0AE-C53C-4DB6-96A0-A1628216073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A308E40A-A59C-4D03-88E5-C447F73F4CED}" type="pres">
      <dgm:prSet presAssocID="{61E4A0AE-C53C-4DB6-96A0-A1628216073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15050C5-51B7-4A1F-A2FC-12786F224517}" type="pres">
      <dgm:prSet presAssocID="{61E4A0AE-C53C-4DB6-96A0-A16282160739}" presName="descendantArrow" presStyleCnt="0"/>
      <dgm:spPr/>
      <dgm:t>
        <a:bodyPr/>
        <a:lstStyle/>
        <a:p>
          <a:endParaRPr kumimoji="1" lang="ja-JP" altLang="en-US"/>
        </a:p>
      </dgm:t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1563328" y="4660489"/>
            <a:ext cx="468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644960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活動日時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毎週水曜日　</a:t>
                      </a:r>
                      <a:r>
                        <a:rPr kumimoji="1" lang="en-US" altLang="ja-JP" dirty="0" smtClean="0"/>
                        <a:t>15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活動場所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学生会館　</a:t>
                      </a:r>
                      <a:r>
                        <a:rPr kumimoji="1" lang="en-US" altLang="ja-JP" dirty="0" smtClean="0"/>
                        <a:t>306</a:t>
                      </a:r>
                      <a:r>
                        <a:rPr kumimoji="1" lang="ja-JP" altLang="en-US" dirty="0" smtClean="0"/>
                        <a:t>号室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年会費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各イベントに参加する場合、別途費用がかかる場合があります。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238737"/>
              </p:ext>
            </p:extLst>
          </p:nvPr>
        </p:nvGraphicFramePr>
        <p:xfrm>
          <a:off x="863600" y="2489200"/>
          <a:ext cx="7618248" cy="3848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464172"/>
              </p:ext>
            </p:extLst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806955"/>
              </p:ext>
            </p:extLst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学園祭での作品展の開催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英雄社短歌大賞への応募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作品集の制作、追い出しコンパの開催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29</TotalTime>
  <Words>220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terms:created xsi:type="dcterms:W3CDTF">2015-10-28T00:45:52Z</dcterms:created>
  <dcterms:modified xsi:type="dcterms:W3CDTF">2016-02-16T04:53:26Z</dcterms:modified>
</cp:coreProperties>
</file>