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</a:t>
            </a:r>
            <a:r>
              <a:rPr kumimoji="1" lang="ja-JP" altLang="en-US" dirty="0" smtClean="0"/>
              <a:t>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 smtClean="0"/>
              <a:t>テーマの確認とグループ散策</a:t>
            </a:r>
            <a:endParaRPr lang="ja-JP"/>
          </a:p>
          <a:p>
            <a:pPr lvl="1" rtl="0"/>
            <a:r>
              <a:rPr kumimoji="1" lang="ja-JP" smtClean="0"/>
              <a:t>テーマに合わせてグループで散策する</a:t>
            </a:r>
            <a:endParaRPr lang="ja-JP"/>
          </a:p>
          <a:p>
            <a:pPr lvl="0" rtl="0"/>
            <a:r>
              <a:rPr kumimoji="1" lang="ja-JP" smtClean="0"/>
              <a:t>自由制作</a:t>
            </a:r>
            <a:endParaRPr lang="ja-JP"/>
          </a:p>
          <a:p>
            <a:pPr lvl="1" rtl="0"/>
            <a:r>
              <a:rPr kumimoji="1" lang="ja-JP" smtClean="0"/>
              <a:t>自分自身の想像力で自由に作品を制作する</a:t>
            </a:r>
            <a:endParaRPr lang="ja-JP"/>
          </a:p>
          <a:p>
            <a:pPr lvl="0" rtl="0"/>
            <a:r>
              <a:rPr kumimoji="1" lang="ja-JP" smtClean="0"/>
              <a:t>意見交換</a:t>
            </a:r>
            <a:endParaRPr lang="ja-JP"/>
          </a:p>
          <a:p>
            <a:pPr lvl="1" rtl="0"/>
            <a:r>
              <a:rPr kumimoji="1" lang="ja-JP" smtClean="0"/>
              <a:t>みんなの作品を見て、感想や意見を交換する</a:t>
            </a:r>
            <a:endParaRPr lang="ja-JP"/>
          </a:p>
          <a:p>
            <a:pPr lvl="0" rtl="0"/>
            <a:r>
              <a:rPr kumimoji="1" lang="ja-JP" smtClean="0"/>
              <a:t>作品改良</a:t>
            </a:r>
            <a:endParaRPr lang="ja-JP"/>
          </a:p>
          <a:p>
            <a:pPr lvl="1" rtl="0"/>
            <a:r>
              <a:rPr kumimoji="1" lang="ja-JP" smtClean="0"/>
              <a:t>他人の感想や意見をもとに、作品を改良する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31</TotalTime>
  <Words>106</Words>
  <Application>Microsoft Office PowerPoint</Application>
  <PresentationFormat>画面に合わせる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terms:created xsi:type="dcterms:W3CDTF">2015-10-28T00:45:52Z</dcterms:created>
  <dcterms:modified xsi:type="dcterms:W3CDTF">2015-11-11T01:52:54Z</dcterms:modified>
</cp:coreProperties>
</file>