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2" d="100"/>
          <a:sy n="72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477CC0-2821-4A23-A871-82F83A58F439}" type="doc">
      <dgm:prSet loTypeId="urn:microsoft.com/office/officeart/2005/8/layout/process4" loCatId="process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kumimoji="1" lang="ja-JP" altLang="en-US"/>
        </a:p>
      </dgm:t>
    </dgm:pt>
    <dgm:pt modelId="{3524A113-7D25-4FF2-A704-9A5D72407DDC}">
      <dgm:prSet phldrT="[テキスト]" custT="1"/>
      <dgm:spPr/>
      <dgm:t>
        <a:bodyPr/>
        <a:lstStyle/>
        <a:p>
          <a:r>
            <a:rPr kumimoji="1" lang="ja-JP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入会申込書のご記入</a:t>
          </a:r>
        </a:p>
      </dgm:t>
    </dgm:pt>
    <dgm:pt modelId="{5D6D4BC2-C5D6-44D1-B22D-A8AFBDFB58EA}" type="parTrans" cxnId="{FFD3AC33-A05B-4219-8866-1A701E2A99ED}">
      <dgm:prSet/>
      <dgm:spPr/>
      <dgm:t>
        <a:bodyPr/>
        <a:lstStyle/>
        <a:p>
          <a:endParaRPr kumimoji="1" lang="ja-JP" altLang="en-US"/>
        </a:p>
      </dgm:t>
    </dgm:pt>
    <dgm:pt modelId="{07CCFC4E-FD23-4528-ADE7-B25AE794A3D7}" type="sibTrans" cxnId="{FFD3AC33-A05B-4219-8866-1A701E2A99ED}">
      <dgm:prSet/>
      <dgm:spPr/>
      <dgm:t>
        <a:bodyPr/>
        <a:lstStyle/>
        <a:p>
          <a:endParaRPr kumimoji="1" lang="ja-JP" altLang="en-US"/>
        </a:p>
      </dgm:t>
    </dgm:pt>
    <dgm:pt modelId="{2C330567-6C01-4955-B6C7-9DE64CBF414D}">
      <dgm:prSet phldrT="[テキスト]"/>
      <dgm:spPr/>
      <dgm:t>
        <a:bodyPr/>
        <a:lstStyle/>
        <a:p>
          <a:r>
            <a:rPr kumimoji="1" lang="ja-JP" altLang="en-US" dirty="0"/>
            <a:t>受付にて入会申込書をお配りしています。</a:t>
          </a:r>
        </a:p>
      </dgm:t>
    </dgm:pt>
    <dgm:pt modelId="{866E5414-E57C-42CB-9488-EE80461832A2}" type="parTrans" cxnId="{178A7988-E228-4A4E-BDC4-906E5D4E89A0}">
      <dgm:prSet/>
      <dgm:spPr/>
      <dgm:t>
        <a:bodyPr/>
        <a:lstStyle/>
        <a:p>
          <a:endParaRPr kumimoji="1" lang="ja-JP" altLang="en-US"/>
        </a:p>
      </dgm:t>
    </dgm:pt>
    <dgm:pt modelId="{A5C6951C-5F24-4E18-BDAC-6FA0803086F1}" type="sibTrans" cxnId="{178A7988-E228-4A4E-BDC4-906E5D4E89A0}">
      <dgm:prSet/>
      <dgm:spPr/>
      <dgm:t>
        <a:bodyPr/>
        <a:lstStyle/>
        <a:p>
          <a:endParaRPr kumimoji="1" lang="ja-JP" altLang="en-US"/>
        </a:p>
      </dgm:t>
    </dgm:pt>
    <dgm:pt modelId="{E178CB18-577F-42AB-B773-B6F500BB427D}">
      <dgm:prSet phldrT="[テキスト]" custT="1"/>
      <dgm:spPr/>
      <dgm:t>
        <a:bodyPr/>
        <a:lstStyle/>
        <a:p>
          <a:r>
            <a:rPr kumimoji="1" lang="ja-JP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入会申込書のご提出</a:t>
          </a:r>
        </a:p>
      </dgm:t>
    </dgm:pt>
    <dgm:pt modelId="{84793535-3A82-44DC-BF93-5F48BD721649}" type="parTrans" cxnId="{7219320D-4659-4877-BCE2-01319C0637DA}">
      <dgm:prSet/>
      <dgm:spPr/>
      <dgm:t>
        <a:bodyPr/>
        <a:lstStyle/>
        <a:p>
          <a:endParaRPr kumimoji="1" lang="ja-JP" altLang="en-US"/>
        </a:p>
      </dgm:t>
    </dgm:pt>
    <dgm:pt modelId="{AF561837-51C2-44E7-B8ED-7F1E5512856F}" type="sibTrans" cxnId="{7219320D-4659-4877-BCE2-01319C0637DA}">
      <dgm:prSet/>
      <dgm:spPr/>
      <dgm:t>
        <a:bodyPr/>
        <a:lstStyle/>
        <a:p>
          <a:endParaRPr kumimoji="1" lang="ja-JP" altLang="en-US"/>
        </a:p>
      </dgm:t>
    </dgm:pt>
    <dgm:pt modelId="{1C2C4F06-42DD-40D0-888B-12EB7DE6A0E6}">
      <dgm:prSet phldrT="[テキスト]"/>
      <dgm:spPr/>
      <dgm:t>
        <a:bodyPr/>
        <a:lstStyle/>
        <a:p>
          <a:r>
            <a:rPr kumimoji="1" lang="ja-JP" altLang="en-US" dirty="0"/>
            <a:t>受付まで入会申込書・入会費・年会費をお持ちください。</a:t>
          </a:r>
        </a:p>
      </dgm:t>
    </dgm:pt>
    <dgm:pt modelId="{4BA2BFA7-1685-4F76-9701-CADAD7A0CB0A}" type="parTrans" cxnId="{A6102C6E-EEC7-40CB-A40A-4B94C0273272}">
      <dgm:prSet/>
      <dgm:spPr/>
      <dgm:t>
        <a:bodyPr/>
        <a:lstStyle/>
        <a:p>
          <a:endParaRPr kumimoji="1" lang="ja-JP" altLang="en-US"/>
        </a:p>
      </dgm:t>
    </dgm:pt>
    <dgm:pt modelId="{CCECB25A-6E4F-484F-A5A0-61DAEBB6B1F4}" type="sibTrans" cxnId="{A6102C6E-EEC7-40CB-A40A-4B94C0273272}">
      <dgm:prSet/>
      <dgm:spPr/>
      <dgm:t>
        <a:bodyPr/>
        <a:lstStyle/>
        <a:p>
          <a:endParaRPr kumimoji="1" lang="ja-JP" altLang="en-US"/>
        </a:p>
      </dgm:t>
    </dgm:pt>
    <dgm:pt modelId="{1CCDE164-5A36-4CE3-B7F8-8BEC25402160}">
      <dgm:prSet phldrT="[テキスト]" custT="1"/>
      <dgm:spPr/>
      <dgm:t>
        <a:bodyPr/>
        <a:lstStyle/>
        <a:p>
          <a:r>
            <a:rPr kumimoji="1" lang="ja-JP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会員証のお受け取り</a:t>
          </a:r>
        </a:p>
      </dgm:t>
    </dgm:pt>
    <dgm:pt modelId="{5A231F15-313D-4A71-B826-7BB11A36AE76}" type="parTrans" cxnId="{18F0F743-2CC4-4957-B88C-1C7087F1EF51}">
      <dgm:prSet/>
      <dgm:spPr/>
      <dgm:t>
        <a:bodyPr/>
        <a:lstStyle/>
        <a:p>
          <a:endParaRPr kumimoji="1" lang="ja-JP" altLang="en-US"/>
        </a:p>
      </dgm:t>
    </dgm:pt>
    <dgm:pt modelId="{DF50AB66-B380-4598-A448-62ADA54F9456}" type="sibTrans" cxnId="{18F0F743-2CC4-4957-B88C-1C7087F1EF51}">
      <dgm:prSet/>
      <dgm:spPr/>
      <dgm:t>
        <a:bodyPr/>
        <a:lstStyle/>
        <a:p>
          <a:endParaRPr kumimoji="1" lang="ja-JP" altLang="en-US"/>
        </a:p>
      </dgm:t>
    </dgm:pt>
    <dgm:pt modelId="{AF2423B2-5B6B-43BF-8C92-9B862C579D5E}">
      <dgm:prSet phldrT="[テキスト]"/>
      <dgm:spPr/>
      <dgm:t>
        <a:bodyPr/>
        <a:lstStyle/>
        <a:p>
          <a:r>
            <a:rPr kumimoji="1" lang="en-US" altLang="ja-JP" dirty="0"/>
            <a:t>1</a:t>
          </a:r>
          <a:r>
            <a:rPr kumimoji="1" lang="ja-JP" altLang="en-US" dirty="0"/>
            <a:t>週間程度でご自宅に会員証をお届けします。</a:t>
          </a:r>
        </a:p>
      </dgm:t>
    </dgm:pt>
    <dgm:pt modelId="{D95CA2B8-1A71-47A8-9F07-762FCE1F7CCB}" type="parTrans" cxnId="{A7B128BC-606C-4C8B-A0E5-88BE05DD6F3C}">
      <dgm:prSet/>
      <dgm:spPr/>
      <dgm:t>
        <a:bodyPr/>
        <a:lstStyle/>
        <a:p>
          <a:endParaRPr kumimoji="1" lang="ja-JP" altLang="en-US"/>
        </a:p>
      </dgm:t>
    </dgm:pt>
    <dgm:pt modelId="{54331A41-E341-41AA-AF61-24C37444D305}" type="sibTrans" cxnId="{A7B128BC-606C-4C8B-A0E5-88BE05DD6F3C}">
      <dgm:prSet/>
      <dgm:spPr/>
      <dgm:t>
        <a:bodyPr/>
        <a:lstStyle/>
        <a:p>
          <a:endParaRPr kumimoji="1" lang="ja-JP" altLang="en-US"/>
        </a:p>
      </dgm:t>
    </dgm:pt>
    <dgm:pt modelId="{8D7AC5C2-CC7E-4348-9FFD-C300CFDB3AA5}" type="pres">
      <dgm:prSet presAssocID="{A7477CC0-2821-4A23-A871-82F83A58F439}" presName="Name0" presStyleCnt="0">
        <dgm:presLayoutVars>
          <dgm:dir/>
          <dgm:animLvl val="lvl"/>
          <dgm:resizeHandles val="exact"/>
        </dgm:presLayoutVars>
      </dgm:prSet>
      <dgm:spPr/>
    </dgm:pt>
    <dgm:pt modelId="{CE25EFC7-6667-47A4-BE36-D8C7CC92433C}" type="pres">
      <dgm:prSet presAssocID="{1CCDE164-5A36-4CE3-B7F8-8BEC25402160}" presName="boxAndChildren" presStyleCnt="0"/>
      <dgm:spPr/>
    </dgm:pt>
    <dgm:pt modelId="{11167439-D6B3-4FC9-B6D7-03B9BC2879BB}" type="pres">
      <dgm:prSet presAssocID="{1CCDE164-5A36-4CE3-B7F8-8BEC25402160}" presName="parentTextBox" presStyleLbl="node1" presStyleIdx="0" presStyleCnt="3"/>
      <dgm:spPr/>
    </dgm:pt>
    <dgm:pt modelId="{D5BB5534-73A1-4A9A-A11D-7B021DAA2644}" type="pres">
      <dgm:prSet presAssocID="{1CCDE164-5A36-4CE3-B7F8-8BEC25402160}" presName="entireBox" presStyleLbl="node1" presStyleIdx="0" presStyleCnt="3"/>
      <dgm:spPr/>
    </dgm:pt>
    <dgm:pt modelId="{0CF35DB0-3BB5-4537-AD4C-5F80464C6A87}" type="pres">
      <dgm:prSet presAssocID="{1CCDE164-5A36-4CE3-B7F8-8BEC25402160}" presName="descendantBox" presStyleCnt="0"/>
      <dgm:spPr/>
    </dgm:pt>
    <dgm:pt modelId="{C329679B-ECD4-4A10-96E9-6FADB7D0701C}" type="pres">
      <dgm:prSet presAssocID="{AF2423B2-5B6B-43BF-8C92-9B862C579D5E}" presName="childTextBox" presStyleLbl="fgAccFollowNode1" presStyleIdx="0" presStyleCnt="3">
        <dgm:presLayoutVars>
          <dgm:bulletEnabled val="1"/>
        </dgm:presLayoutVars>
      </dgm:prSet>
      <dgm:spPr/>
    </dgm:pt>
    <dgm:pt modelId="{AD7C9C27-9ADB-4186-8C18-93DDCA06F027}" type="pres">
      <dgm:prSet presAssocID="{AF561837-51C2-44E7-B8ED-7F1E5512856F}" presName="sp" presStyleCnt="0"/>
      <dgm:spPr/>
    </dgm:pt>
    <dgm:pt modelId="{55C35BED-FE3D-4EFC-B301-C580BD9067AE}" type="pres">
      <dgm:prSet presAssocID="{E178CB18-577F-42AB-B773-B6F500BB427D}" presName="arrowAndChildren" presStyleCnt="0"/>
      <dgm:spPr/>
    </dgm:pt>
    <dgm:pt modelId="{2C738B4C-AE4F-4E13-B036-83132C115273}" type="pres">
      <dgm:prSet presAssocID="{E178CB18-577F-42AB-B773-B6F500BB427D}" presName="parentTextArrow" presStyleLbl="node1" presStyleIdx="0" presStyleCnt="3"/>
      <dgm:spPr/>
    </dgm:pt>
    <dgm:pt modelId="{7CC1CE84-1A64-4FFF-A27E-0865FD84C32A}" type="pres">
      <dgm:prSet presAssocID="{E178CB18-577F-42AB-B773-B6F500BB427D}" presName="arrow" presStyleLbl="node1" presStyleIdx="1" presStyleCnt="3"/>
      <dgm:spPr/>
    </dgm:pt>
    <dgm:pt modelId="{DBE6F8F1-6809-4E24-AB9F-A84F1B5EFAEF}" type="pres">
      <dgm:prSet presAssocID="{E178CB18-577F-42AB-B773-B6F500BB427D}" presName="descendantArrow" presStyleCnt="0"/>
      <dgm:spPr/>
    </dgm:pt>
    <dgm:pt modelId="{103ADB91-30F3-48A5-BA2A-372C4EBCF9EC}" type="pres">
      <dgm:prSet presAssocID="{1C2C4F06-42DD-40D0-888B-12EB7DE6A0E6}" presName="childTextArrow" presStyleLbl="fgAccFollowNode1" presStyleIdx="1" presStyleCnt="3">
        <dgm:presLayoutVars>
          <dgm:bulletEnabled val="1"/>
        </dgm:presLayoutVars>
      </dgm:prSet>
      <dgm:spPr/>
    </dgm:pt>
    <dgm:pt modelId="{CFC11FF1-1E6A-43E1-839E-266C1DA37904}" type="pres">
      <dgm:prSet presAssocID="{07CCFC4E-FD23-4528-ADE7-B25AE794A3D7}" presName="sp" presStyleCnt="0"/>
      <dgm:spPr/>
    </dgm:pt>
    <dgm:pt modelId="{AC75766D-CF51-4F17-BC90-B756562D256A}" type="pres">
      <dgm:prSet presAssocID="{3524A113-7D25-4FF2-A704-9A5D72407DDC}" presName="arrowAndChildren" presStyleCnt="0"/>
      <dgm:spPr/>
    </dgm:pt>
    <dgm:pt modelId="{B607C6D4-16E9-4F7B-9BC6-3BD6CE9A8F33}" type="pres">
      <dgm:prSet presAssocID="{3524A113-7D25-4FF2-A704-9A5D72407DDC}" presName="parentTextArrow" presStyleLbl="node1" presStyleIdx="1" presStyleCnt="3"/>
      <dgm:spPr/>
    </dgm:pt>
    <dgm:pt modelId="{EF7C287D-D5A5-4CB9-9EC3-CFD500A75D66}" type="pres">
      <dgm:prSet presAssocID="{3524A113-7D25-4FF2-A704-9A5D72407DDC}" presName="arrow" presStyleLbl="node1" presStyleIdx="2" presStyleCnt="3"/>
      <dgm:spPr/>
    </dgm:pt>
    <dgm:pt modelId="{1FCC84A8-44CB-4615-9BE4-2B39D949C660}" type="pres">
      <dgm:prSet presAssocID="{3524A113-7D25-4FF2-A704-9A5D72407DDC}" presName="descendantArrow" presStyleCnt="0"/>
      <dgm:spPr/>
    </dgm:pt>
    <dgm:pt modelId="{81BEC410-E285-437E-BAA9-58540C9CEE1A}" type="pres">
      <dgm:prSet presAssocID="{2C330567-6C01-4955-B6C7-9DE64CBF414D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7219320D-4659-4877-BCE2-01319C0637DA}" srcId="{A7477CC0-2821-4A23-A871-82F83A58F439}" destId="{E178CB18-577F-42AB-B773-B6F500BB427D}" srcOrd="1" destOrd="0" parTransId="{84793535-3A82-44DC-BF93-5F48BD721649}" sibTransId="{AF561837-51C2-44E7-B8ED-7F1E5512856F}"/>
    <dgm:cxn modelId="{2E5EA31C-1E5F-4B3E-8EED-87D3AE7FE421}" type="presOf" srcId="{3524A113-7D25-4FF2-A704-9A5D72407DDC}" destId="{EF7C287D-D5A5-4CB9-9EC3-CFD500A75D66}" srcOrd="1" destOrd="0" presId="urn:microsoft.com/office/officeart/2005/8/layout/process4"/>
    <dgm:cxn modelId="{FFD3AC33-A05B-4219-8866-1A701E2A99ED}" srcId="{A7477CC0-2821-4A23-A871-82F83A58F439}" destId="{3524A113-7D25-4FF2-A704-9A5D72407DDC}" srcOrd="0" destOrd="0" parTransId="{5D6D4BC2-C5D6-44D1-B22D-A8AFBDFB58EA}" sibTransId="{07CCFC4E-FD23-4528-ADE7-B25AE794A3D7}"/>
    <dgm:cxn modelId="{17622135-4C48-4FAF-886C-CCF33DC9FFB1}" type="presOf" srcId="{3524A113-7D25-4FF2-A704-9A5D72407DDC}" destId="{B607C6D4-16E9-4F7B-9BC6-3BD6CE9A8F33}" srcOrd="0" destOrd="0" presId="urn:microsoft.com/office/officeart/2005/8/layout/process4"/>
    <dgm:cxn modelId="{1A048A3F-F78E-483B-9EEE-DC73772C1284}" type="presOf" srcId="{A7477CC0-2821-4A23-A871-82F83A58F439}" destId="{8D7AC5C2-CC7E-4348-9FFD-C300CFDB3AA5}" srcOrd="0" destOrd="0" presId="urn:microsoft.com/office/officeart/2005/8/layout/process4"/>
    <dgm:cxn modelId="{18F0F743-2CC4-4957-B88C-1C7087F1EF51}" srcId="{A7477CC0-2821-4A23-A871-82F83A58F439}" destId="{1CCDE164-5A36-4CE3-B7F8-8BEC25402160}" srcOrd="2" destOrd="0" parTransId="{5A231F15-313D-4A71-B826-7BB11A36AE76}" sibTransId="{DF50AB66-B380-4598-A448-62ADA54F9456}"/>
    <dgm:cxn modelId="{A6102C6E-EEC7-40CB-A40A-4B94C0273272}" srcId="{E178CB18-577F-42AB-B773-B6F500BB427D}" destId="{1C2C4F06-42DD-40D0-888B-12EB7DE6A0E6}" srcOrd="0" destOrd="0" parTransId="{4BA2BFA7-1685-4F76-9701-CADAD7A0CB0A}" sibTransId="{CCECB25A-6E4F-484F-A5A0-61DAEBB6B1F4}"/>
    <dgm:cxn modelId="{2F35A976-D49B-4B0C-BFBB-3081BACB711E}" type="presOf" srcId="{1CCDE164-5A36-4CE3-B7F8-8BEC25402160}" destId="{D5BB5534-73A1-4A9A-A11D-7B021DAA2644}" srcOrd="1" destOrd="0" presId="urn:microsoft.com/office/officeart/2005/8/layout/process4"/>
    <dgm:cxn modelId="{C9BFDD58-6096-455C-B129-836B0F1BE48C}" type="presOf" srcId="{1C2C4F06-42DD-40D0-888B-12EB7DE6A0E6}" destId="{103ADB91-30F3-48A5-BA2A-372C4EBCF9EC}" srcOrd="0" destOrd="0" presId="urn:microsoft.com/office/officeart/2005/8/layout/process4"/>
    <dgm:cxn modelId="{0121E582-0643-47B3-9263-D936B180D0D0}" type="presOf" srcId="{E178CB18-577F-42AB-B773-B6F500BB427D}" destId="{2C738B4C-AE4F-4E13-B036-83132C115273}" srcOrd="0" destOrd="0" presId="urn:microsoft.com/office/officeart/2005/8/layout/process4"/>
    <dgm:cxn modelId="{178A7988-E228-4A4E-BDC4-906E5D4E89A0}" srcId="{3524A113-7D25-4FF2-A704-9A5D72407DDC}" destId="{2C330567-6C01-4955-B6C7-9DE64CBF414D}" srcOrd="0" destOrd="0" parTransId="{866E5414-E57C-42CB-9488-EE80461832A2}" sibTransId="{A5C6951C-5F24-4E18-BDAC-6FA0803086F1}"/>
    <dgm:cxn modelId="{7F4E1E99-FD5A-4D31-A7DB-05EA28951612}" type="presOf" srcId="{AF2423B2-5B6B-43BF-8C92-9B862C579D5E}" destId="{C329679B-ECD4-4A10-96E9-6FADB7D0701C}" srcOrd="0" destOrd="0" presId="urn:microsoft.com/office/officeart/2005/8/layout/process4"/>
    <dgm:cxn modelId="{A7B128BC-606C-4C8B-A0E5-88BE05DD6F3C}" srcId="{1CCDE164-5A36-4CE3-B7F8-8BEC25402160}" destId="{AF2423B2-5B6B-43BF-8C92-9B862C579D5E}" srcOrd="0" destOrd="0" parTransId="{D95CA2B8-1A71-47A8-9F07-762FCE1F7CCB}" sibTransId="{54331A41-E341-41AA-AF61-24C37444D305}"/>
    <dgm:cxn modelId="{13C356D3-3A09-477B-8F14-88C553C58765}" type="presOf" srcId="{E178CB18-577F-42AB-B773-B6F500BB427D}" destId="{7CC1CE84-1A64-4FFF-A27E-0865FD84C32A}" srcOrd="1" destOrd="0" presId="urn:microsoft.com/office/officeart/2005/8/layout/process4"/>
    <dgm:cxn modelId="{B89E0BF4-1996-464D-8F0F-D7E4F2233F51}" type="presOf" srcId="{2C330567-6C01-4955-B6C7-9DE64CBF414D}" destId="{81BEC410-E285-437E-BAA9-58540C9CEE1A}" srcOrd="0" destOrd="0" presId="urn:microsoft.com/office/officeart/2005/8/layout/process4"/>
    <dgm:cxn modelId="{F0FA2FFB-A7D2-4E2A-AC67-33E6055D342C}" type="presOf" srcId="{1CCDE164-5A36-4CE3-B7F8-8BEC25402160}" destId="{11167439-D6B3-4FC9-B6D7-03B9BC2879BB}" srcOrd="0" destOrd="0" presId="urn:microsoft.com/office/officeart/2005/8/layout/process4"/>
    <dgm:cxn modelId="{84D6C205-4D2D-43F6-B477-2F7100A3A0EF}" type="presParOf" srcId="{8D7AC5C2-CC7E-4348-9FFD-C300CFDB3AA5}" destId="{CE25EFC7-6667-47A4-BE36-D8C7CC92433C}" srcOrd="0" destOrd="0" presId="urn:microsoft.com/office/officeart/2005/8/layout/process4"/>
    <dgm:cxn modelId="{8E0C521E-90DF-4077-99F7-45939949ADCB}" type="presParOf" srcId="{CE25EFC7-6667-47A4-BE36-D8C7CC92433C}" destId="{11167439-D6B3-4FC9-B6D7-03B9BC2879BB}" srcOrd="0" destOrd="0" presId="urn:microsoft.com/office/officeart/2005/8/layout/process4"/>
    <dgm:cxn modelId="{0040EE4A-9395-484E-B731-45046DD98936}" type="presParOf" srcId="{CE25EFC7-6667-47A4-BE36-D8C7CC92433C}" destId="{D5BB5534-73A1-4A9A-A11D-7B021DAA2644}" srcOrd="1" destOrd="0" presId="urn:microsoft.com/office/officeart/2005/8/layout/process4"/>
    <dgm:cxn modelId="{99E8D814-5003-4B1C-BEAD-0A645340D34A}" type="presParOf" srcId="{CE25EFC7-6667-47A4-BE36-D8C7CC92433C}" destId="{0CF35DB0-3BB5-4537-AD4C-5F80464C6A87}" srcOrd="2" destOrd="0" presId="urn:microsoft.com/office/officeart/2005/8/layout/process4"/>
    <dgm:cxn modelId="{B4D28D34-FD48-47B5-80B7-6923977DC42F}" type="presParOf" srcId="{0CF35DB0-3BB5-4537-AD4C-5F80464C6A87}" destId="{C329679B-ECD4-4A10-96E9-6FADB7D0701C}" srcOrd="0" destOrd="0" presId="urn:microsoft.com/office/officeart/2005/8/layout/process4"/>
    <dgm:cxn modelId="{554CDD9C-2BE3-4886-8CAF-E5AB04F74FE7}" type="presParOf" srcId="{8D7AC5C2-CC7E-4348-9FFD-C300CFDB3AA5}" destId="{AD7C9C27-9ADB-4186-8C18-93DDCA06F027}" srcOrd="1" destOrd="0" presId="urn:microsoft.com/office/officeart/2005/8/layout/process4"/>
    <dgm:cxn modelId="{EEDFDD3D-3C74-4092-88D5-DC9B4768C2C7}" type="presParOf" srcId="{8D7AC5C2-CC7E-4348-9FFD-C300CFDB3AA5}" destId="{55C35BED-FE3D-4EFC-B301-C580BD9067AE}" srcOrd="2" destOrd="0" presId="urn:microsoft.com/office/officeart/2005/8/layout/process4"/>
    <dgm:cxn modelId="{11983BF6-EFE9-437E-8FB7-35E87D9D4774}" type="presParOf" srcId="{55C35BED-FE3D-4EFC-B301-C580BD9067AE}" destId="{2C738B4C-AE4F-4E13-B036-83132C115273}" srcOrd="0" destOrd="0" presId="urn:microsoft.com/office/officeart/2005/8/layout/process4"/>
    <dgm:cxn modelId="{CAD1F97B-5518-46E6-9B81-55BA8297F52E}" type="presParOf" srcId="{55C35BED-FE3D-4EFC-B301-C580BD9067AE}" destId="{7CC1CE84-1A64-4FFF-A27E-0865FD84C32A}" srcOrd="1" destOrd="0" presId="urn:microsoft.com/office/officeart/2005/8/layout/process4"/>
    <dgm:cxn modelId="{DF77D6EB-A85A-46E2-B554-484DAD7B71F4}" type="presParOf" srcId="{55C35BED-FE3D-4EFC-B301-C580BD9067AE}" destId="{DBE6F8F1-6809-4E24-AB9F-A84F1B5EFAEF}" srcOrd="2" destOrd="0" presId="urn:microsoft.com/office/officeart/2005/8/layout/process4"/>
    <dgm:cxn modelId="{406284A8-71EF-495E-9479-25F3BD7FE23F}" type="presParOf" srcId="{DBE6F8F1-6809-4E24-AB9F-A84F1B5EFAEF}" destId="{103ADB91-30F3-48A5-BA2A-372C4EBCF9EC}" srcOrd="0" destOrd="0" presId="urn:microsoft.com/office/officeart/2005/8/layout/process4"/>
    <dgm:cxn modelId="{008A3880-1611-46DF-A796-F3334C25C2D9}" type="presParOf" srcId="{8D7AC5C2-CC7E-4348-9FFD-C300CFDB3AA5}" destId="{CFC11FF1-1E6A-43E1-839E-266C1DA37904}" srcOrd="3" destOrd="0" presId="urn:microsoft.com/office/officeart/2005/8/layout/process4"/>
    <dgm:cxn modelId="{6163CE61-7E69-4997-9D77-D4CEF3FD1E8A}" type="presParOf" srcId="{8D7AC5C2-CC7E-4348-9FFD-C300CFDB3AA5}" destId="{AC75766D-CF51-4F17-BC90-B756562D256A}" srcOrd="4" destOrd="0" presId="urn:microsoft.com/office/officeart/2005/8/layout/process4"/>
    <dgm:cxn modelId="{88001F24-7779-4D4E-92FA-56DD1D43823B}" type="presParOf" srcId="{AC75766D-CF51-4F17-BC90-B756562D256A}" destId="{B607C6D4-16E9-4F7B-9BC6-3BD6CE9A8F33}" srcOrd="0" destOrd="0" presId="urn:microsoft.com/office/officeart/2005/8/layout/process4"/>
    <dgm:cxn modelId="{A59C1A9C-2832-441A-9F33-FED017743633}" type="presParOf" srcId="{AC75766D-CF51-4F17-BC90-B756562D256A}" destId="{EF7C287D-D5A5-4CB9-9EC3-CFD500A75D66}" srcOrd="1" destOrd="0" presId="urn:microsoft.com/office/officeart/2005/8/layout/process4"/>
    <dgm:cxn modelId="{39EA78C8-1CB1-4922-B46F-C82B1D57271C}" type="presParOf" srcId="{AC75766D-CF51-4F17-BC90-B756562D256A}" destId="{1FCC84A8-44CB-4615-9BE4-2B39D949C660}" srcOrd="2" destOrd="0" presId="urn:microsoft.com/office/officeart/2005/8/layout/process4"/>
    <dgm:cxn modelId="{D62227F7-B6F0-4F94-AB93-B73C5C898A2C}" type="presParOf" srcId="{1FCC84A8-44CB-4615-9BE4-2B39D949C660}" destId="{81BEC410-E285-437E-BAA9-58540C9CEE1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BB5534-73A1-4A9A-A11D-7B021DAA2644}">
      <dsp:nvSpPr>
        <dsp:cNvPr id="0" name=""/>
        <dsp:cNvSpPr/>
      </dsp:nvSpPr>
      <dsp:spPr>
        <a:xfrm>
          <a:off x="0" y="2884614"/>
          <a:ext cx="7220226" cy="94679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会員証のお受け取り</a:t>
          </a:r>
        </a:p>
      </dsp:txBody>
      <dsp:txXfrm>
        <a:off x="0" y="2884614"/>
        <a:ext cx="7220226" cy="511269"/>
      </dsp:txXfrm>
    </dsp:sp>
    <dsp:sp modelId="{C329679B-ECD4-4A10-96E9-6FADB7D0701C}">
      <dsp:nvSpPr>
        <dsp:cNvPr id="0" name=""/>
        <dsp:cNvSpPr/>
      </dsp:nvSpPr>
      <dsp:spPr>
        <a:xfrm>
          <a:off x="0" y="3376948"/>
          <a:ext cx="7220226" cy="435525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100" kern="1200" dirty="0"/>
            <a:t>1</a:t>
          </a:r>
          <a:r>
            <a:rPr kumimoji="1" lang="ja-JP" altLang="en-US" sz="2100" kern="1200" dirty="0"/>
            <a:t>週間程度でご自宅に会員証をお届けします。</a:t>
          </a:r>
        </a:p>
      </dsp:txBody>
      <dsp:txXfrm>
        <a:off x="0" y="3376948"/>
        <a:ext cx="7220226" cy="435525"/>
      </dsp:txXfrm>
    </dsp:sp>
    <dsp:sp modelId="{7CC1CE84-1A64-4FFF-A27E-0865FD84C32A}">
      <dsp:nvSpPr>
        <dsp:cNvPr id="0" name=""/>
        <dsp:cNvSpPr/>
      </dsp:nvSpPr>
      <dsp:spPr>
        <a:xfrm rot="10800000">
          <a:off x="0" y="1442646"/>
          <a:ext cx="7220226" cy="1456170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入会申込書のご提出</a:t>
          </a:r>
        </a:p>
      </dsp:txBody>
      <dsp:txXfrm rot="-10800000">
        <a:off x="0" y="1442646"/>
        <a:ext cx="7220226" cy="511115"/>
      </dsp:txXfrm>
    </dsp:sp>
    <dsp:sp modelId="{103ADB91-30F3-48A5-BA2A-372C4EBCF9EC}">
      <dsp:nvSpPr>
        <dsp:cNvPr id="0" name=""/>
        <dsp:cNvSpPr/>
      </dsp:nvSpPr>
      <dsp:spPr>
        <a:xfrm>
          <a:off x="0" y="1953761"/>
          <a:ext cx="7220226" cy="435395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100" kern="1200" dirty="0"/>
            <a:t>受付まで入会申込書・入会費・年会費をお持ちください。</a:t>
          </a:r>
        </a:p>
      </dsp:txBody>
      <dsp:txXfrm>
        <a:off x="0" y="1953761"/>
        <a:ext cx="7220226" cy="435395"/>
      </dsp:txXfrm>
    </dsp:sp>
    <dsp:sp modelId="{EF7C287D-D5A5-4CB9-9EC3-CFD500A75D66}">
      <dsp:nvSpPr>
        <dsp:cNvPr id="0" name=""/>
        <dsp:cNvSpPr/>
      </dsp:nvSpPr>
      <dsp:spPr>
        <a:xfrm rot="10800000">
          <a:off x="0" y="677"/>
          <a:ext cx="7220226" cy="1456170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入会申込書のご記入</a:t>
          </a:r>
        </a:p>
      </dsp:txBody>
      <dsp:txXfrm rot="-10800000">
        <a:off x="0" y="677"/>
        <a:ext cx="7220226" cy="511115"/>
      </dsp:txXfrm>
    </dsp:sp>
    <dsp:sp modelId="{81BEC410-E285-437E-BAA9-58540C9CEE1A}">
      <dsp:nvSpPr>
        <dsp:cNvPr id="0" name=""/>
        <dsp:cNvSpPr/>
      </dsp:nvSpPr>
      <dsp:spPr>
        <a:xfrm>
          <a:off x="0" y="511793"/>
          <a:ext cx="7220226" cy="435395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100" kern="1200" dirty="0"/>
            <a:t>受付にて入会申込書をお配りしています。</a:t>
          </a:r>
        </a:p>
      </dsp:txBody>
      <dsp:txXfrm>
        <a:off x="0" y="511793"/>
        <a:ext cx="7220226" cy="4353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855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1902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50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3787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6683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388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652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3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728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053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69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84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851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371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503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418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867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689671EA-D1A2-48AC-8079-2AD708448DCD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46624457-277E-4CDC-A93A-25CE8E57D7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84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66440" y="2040835"/>
            <a:ext cx="4527195" cy="801728"/>
          </a:xfrm>
        </p:spPr>
        <p:txBody>
          <a:bodyPr/>
          <a:lstStyle/>
          <a:p>
            <a:r>
              <a:rPr lang="ja-JP" altLang="en-US" dirty="0">
                <a:solidFill>
                  <a:srgbClr val="FFC000"/>
                </a:solidFill>
              </a:rPr>
              <a:t>友の会</a:t>
            </a:r>
            <a:r>
              <a:rPr lang="ja-JP" altLang="en-US" dirty="0"/>
              <a:t>のご案内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FOM</a:t>
            </a:r>
            <a:r>
              <a:rPr kumimoji="1" lang="ja-JP" altLang="en-US" sz="3200" dirty="0"/>
              <a:t>ハーモニーホール</a:t>
            </a:r>
          </a:p>
        </p:txBody>
      </p:sp>
    </p:spTree>
    <p:extLst>
      <p:ext uri="{BB962C8B-B14F-4D97-AF65-F5344CB8AC3E}">
        <p14:creationId xmlns:p14="http://schemas.microsoft.com/office/powerpoint/2010/main" val="160263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会員特典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ja-JP" altLang="en-US" dirty="0"/>
              <a:t>一般発売に先駆け、チケットの先行発売</a:t>
            </a:r>
          </a:p>
          <a:p>
            <a:pPr>
              <a:lnSpc>
                <a:spcPct val="200000"/>
              </a:lnSpc>
            </a:pPr>
            <a:r>
              <a:rPr lang="ja-JP" altLang="en-US" dirty="0"/>
              <a:t>特別公演へのご招待</a:t>
            </a:r>
          </a:p>
          <a:p>
            <a:pPr>
              <a:lnSpc>
                <a:spcPct val="200000"/>
              </a:lnSpc>
            </a:pPr>
            <a:r>
              <a:rPr lang="ja-JP" altLang="en-US" dirty="0"/>
              <a:t>会報誌のお届け（毎月）</a:t>
            </a:r>
          </a:p>
          <a:p>
            <a:pPr>
              <a:lnSpc>
                <a:spcPct val="200000"/>
              </a:lnSpc>
            </a:pPr>
            <a:endParaRPr kumimoji="1" lang="ja-JP" altLang="en-US" dirty="0"/>
          </a:p>
        </p:txBody>
      </p:sp>
      <p:sp>
        <p:nvSpPr>
          <p:cNvPr id="4" name="スクロール: 横 3"/>
          <p:cNvSpPr/>
          <p:nvPr/>
        </p:nvSpPr>
        <p:spPr>
          <a:xfrm>
            <a:off x="543339" y="5194852"/>
            <a:ext cx="7964557" cy="1192696"/>
          </a:xfrm>
          <a:prstGeom prst="horizontalScrol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会員様限定のうれしい特典がいっぱい！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88" y="2121452"/>
            <a:ext cx="2381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074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会員プラン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プラチナ会員</a:t>
            </a:r>
          </a:p>
          <a:p>
            <a:pPr lvl="1"/>
            <a:r>
              <a:rPr lang="ja-JP" altLang="en-US" dirty="0"/>
              <a:t>入会費：</a:t>
            </a:r>
            <a:r>
              <a:rPr lang="en-US" altLang="ja-JP" dirty="0"/>
              <a:t>3,000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年会費：</a:t>
            </a:r>
            <a:r>
              <a:rPr lang="en-US" altLang="ja-JP" dirty="0"/>
              <a:t>15,000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特別公演：年</a:t>
            </a:r>
            <a:r>
              <a:rPr lang="en-US" altLang="ja-JP" dirty="0"/>
              <a:t>4</a:t>
            </a:r>
            <a:r>
              <a:rPr lang="ja-JP" altLang="en-US" dirty="0"/>
              <a:t>回ご招待</a:t>
            </a:r>
          </a:p>
          <a:p>
            <a:r>
              <a:rPr lang="ja-JP" altLang="en-US" dirty="0"/>
              <a:t>ゴールド会員</a:t>
            </a:r>
          </a:p>
          <a:p>
            <a:pPr lvl="1"/>
            <a:r>
              <a:rPr lang="ja-JP" altLang="en-US" dirty="0"/>
              <a:t>入会費：</a:t>
            </a:r>
            <a:r>
              <a:rPr lang="en-US" altLang="ja-JP" dirty="0"/>
              <a:t>3,000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年会費：</a:t>
            </a:r>
            <a:r>
              <a:rPr lang="en-US" altLang="ja-JP" dirty="0"/>
              <a:t>10,000</a:t>
            </a:r>
            <a:r>
              <a:rPr lang="ja-JP" altLang="en-US" dirty="0"/>
              <a:t>円</a:t>
            </a:r>
          </a:p>
          <a:p>
            <a:pPr lvl="1"/>
            <a:r>
              <a:rPr lang="ja-JP" altLang="en-US" dirty="0"/>
              <a:t>特別公演：年</a:t>
            </a:r>
            <a:r>
              <a:rPr lang="en-US" altLang="ja-JP" dirty="0"/>
              <a:t>2</a:t>
            </a:r>
            <a:r>
              <a:rPr lang="ja-JP" altLang="en-US" dirty="0"/>
              <a:t>回ご招待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521" y="3139800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11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特別公演スケジュール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6736960"/>
              </p:ext>
            </p:extLst>
          </p:nvPr>
        </p:nvGraphicFramePr>
        <p:xfrm>
          <a:off x="863600" y="2489200"/>
          <a:ext cx="6912000" cy="3527998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2343426">
                  <a:extLst>
                    <a:ext uri="{9D8B030D-6E8A-4147-A177-3AD203B41FA5}">
                      <a16:colId xmlns:a16="http://schemas.microsoft.com/office/drawing/2014/main" val="3734669565"/>
                    </a:ext>
                  </a:extLst>
                </a:gridCol>
                <a:gridCol w="4568574">
                  <a:extLst>
                    <a:ext uri="{9D8B030D-6E8A-4147-A177-3AD203B41FA5}">
                      <a16:colId xmlns:a16="http://schemas.microsoft.com/office/drawing/2014/main" val="1859062381"/>
                    </a:ext>
                  </a:extLst>
                </a:gridCol>
              </a:tblGrid>
              <a:tr h="44635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日程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公演内容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7705981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 dirty="0"/>
                        <a:t>7</a:t>
                      </a:r>
                      <a:r>
                        <a:rPr kumimoji="1" lang="ja-JP" altLang="en-US" dirty="0"/>
                        <a:t>日（日）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和楽コンサート「日本の子守歌」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0825586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4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 dirty="0"/>
                        <a:t>22</a:t>
                      </a:r>
                      <a:r>
                        <a:rPr kumimoji="1" lang="ja-JP" altLang="en-US" dirty="0"/>
                        <a:t>日（日）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ピアノリサイタル「春のメロディ」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798588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/>
                        <a:t>1</a:t>
                      </a:r>
                      <a:r>
                        <a:rPr kumimoji="1" lang="ja-JP" altLang="en-US"/>
                        <a:t>日</a:t>
                      </a:r>
                      <a:r>
                        <a:rPr kumimoji="1" lang="ja-JP" altLang="en-US" dirty="0"/>
                        <a:t>（日）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サマーフェスタ「七夕に願いを込めて」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3736153"/>
                  </a:ext>
                </a:extLst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r>
                        <a:rPr kumimoji="1" lang="ja-JP" altLang="en-US" dirty="0"/>
                        <a:t>月</a:t>
                      </a:r>
                      <a:r>
                        <a:rPr kumimoji="1" lang="en-US" altLang="ja-JP" dirty="0"/>
                        <a:t>23</a:t>
                      </a:r>
                      <a:r>
                        <a:rPr kumimoji="1" lang="ja-JP" altLang="en-US" dirty="0"/>
                        <a:t>日（祝）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クリスマスコンサート「きよしこの夜」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2791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772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ご入会方法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864831"/>
              </p:ext>
            </p:extLst>
          </p:nvPr>
        </p:nvGraphicFramePr>
        <p:xfrm>
          <a:off x="863600" y="2489199"/>
          <a:ext cx="7220226" cy="3832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67459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183</Words>
  <Application>Microsoft Office PowerPoint</Application>
  <PresentationFormat>画面に合わせる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HGｺﾞｼｯｸE</vt:lpstr>
      <vt:lpstr>HG創英角ｺﾞｼｯｸUB</vt:lpstr>
      <vt:lpstr>Arial</vt:lpstr>
      <vt:lpstr>Franklin Gothic Book</vt:lpstr>
      <vt:lpstr>Franklin Gothic Medium</vt:lpstr>
      <vt:lpstr>Wingdings 3</vt:lpstr>
      <vt:lpstr>イオン ボードルーム</vt:lpstr>
      <vt:lpstr>友の会のご案内</vt:lpstr>
      <vt:lpstr>会員特典</vt:lpstr>
      <vt:lpstr>会員プラン</vt:lpstr>
      <vt:lpstr>特別公演スケジュール</vt:lpstr>
      <vt:lpstr>ご入会方法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2017-05-19T05:57:18Z</dcterms:created>
  <dcterms:modified xsi:type="dcterms:W3CDTF">2017-05-19T05:57:25Z</dcterms:modified>
</cp:coreProperties>
</file>