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32" r:id="rId1"/>
  </p:sldMasterIdLst>
  <p:sldIdLst>
    <p:sldId id="265" r:id="rId2"/>
    <p:sldId id="262" r:id="rId3"/>
    <p:sldId id="258" r:id="rId4"/>
    <p:sldId id="263" r:id="rId5"/>
    <p:sldId id="264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ABFCF23-3B69-468F-B69F-88F6DE6A72F2}" styleName="中間スタイル 1 - アクセント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2" d="100"/>
          <a:sy n="72" d="100"/>
        </p:scale>
        <p:origin x="32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758952"/>
            <a:ext cx="75438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38" y="4455621"/>
            <a:ext cx="75438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568935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09536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412302"/>
            <a:ext cx="1971675" cy="575989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412302"/>
            <a:ext cx="5800725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6715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67926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758952"/>
            <a:ext cx="75438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4453128"/>
            <a:ext cx="75438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6003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845734"/>
            <a:ext cx="3703320" cy="402336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440" y="1845735"/>
            <a:ext cx="3703320" cy="402336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8887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2960" y="2582334"/>
            <a:ext cx="3703320" cy="337820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44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2582334"/>
            <a:ext cx="3703320" cy="337820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62996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84150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55472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3" y="0"/>
            <a:ext cx="303809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3030053" y="0"/>
            <a:ext cx="48006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594359"/>
            <a:ext cx="24003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00450" y="731520"/>
            <a:ext cx="4869180" cy="525780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926080"/>
            <a:ext cx="24003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9134" y="6459786"/>
            <a:ext cx="1963883" cy="365125"/>
          </a:xfrm>
        </p:spPr>
        <p:txBody>
          <a:bodyPr/>
          <a:lstStyle>
            <a:lvl1pPr algn="l">
              <a:defRPr/>
            </a:lvl1pPr>
          </a:lstStyle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00450" y="6459786"/>
            <a:ext cx="348615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5745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9141619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2" y="491507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5074920"/>
            <a:ext cx="7585234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" y="0"/>
            <a:ext cx="9143989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2960" y="5907024"/>
            <a:ext cx="7589520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1232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6400800"/>
            <a:ext cx="914400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5"/>
            <a:ext cx="9144001" cy="659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59" y="1845734"/>
            <a:ext cx="7543801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1" y="6459786"/>
            <a:ext cx="18542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03BF17B9-D97C-4A08-8248-F740362F1340}" type="datetimeFigureOut">
              <a:rPr kumimoji="1" lang="ja-JP" altLang="en-US" smtClean="0"/>
              <a:t>2017/7/1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64639" y="6459786"/>
            <a:ext cx="36171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5344" y="6459786"/>
            <a:ext cx="9840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0811A2F9-163F-487E-A1AB-944D8F4E34D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895149" y="1737845"/>
            <a:ext cx="74752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69457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kumimoji="1"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kumimoji="1"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中堅社員研修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ja-JP" altLang="en-US" sz="2100" dirty="0"/>
              <a:t>総務部人材開発課</a:t>
            </a:r>
          </a:p>
        </p:txBody>
      </p:sp>
    </p:spTree>
    <p:extLst>
      <p:ext uri="{BB962C8B-B14F-4D97-AF65-F5344CB8AC3E}">
        <p14:creationId xmlns:p14="http://schemas.microsoft.com/office/powerpoint/2010/main" val="19934916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研修目標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4039837" y="2499197"/>
            <a:ext cx="4320000" cy="7200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/>
              <a:t>業務改善による作業効率向上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4039837" y="4673876"/>
            <a:ext cx="4320000" cy="7200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/>
              <a:t>チームによる大きな成果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4039837" y="3586537"/>
            <a:ext cx="4320000" cy="7200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/>
              <a:t>ビジネスチャンスへの気づき</a:t>
            </a:r>
          </a:p>
        </p:txBody>
      </p:sp>
    </p:spTree>
    <p:extLst>
      <p:ext uri="{BB962C8B-B14F-4D97-AF65-F5344CB8AC3E}">
        <p14:creationId xmlns:p14="http://schemas.microsoft.com/office/powerpoint/2010/main" val="11469682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研修日程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29829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研修カリキュラム</a:t>
            </a:r>
          </a:p>
        </p:txBody>
      </p:sp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38287128"/>
              </p:ext>
            </p:extLst>
          </p:nvPr>
        </p:nvGraphicFramePr>
        <p:xfrm>
          <a:off x="972000" y="2144458"/>
          <a:ext cx="7200000" cy="396000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19851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214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dirty="0"/>
                        <a:t>時間</a:t>
                      </a:r>
                      <a:endParaRPr kumimoji="1" lang="ja-JP" altLang="en-US" sz="1500" b="1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dirty="0"/>
                        <a:t>研修内容</a:t>
                      </a:r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500" dirty="0"/>
                        <a:t>9:00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500" dirty="0"/>
                        <a:t>オリエンテーション</a:t>
                      </a:r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500" dirty="0"/>
                        <a:t>9:30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500" dirty="0"/>
                        <a:t>求められる役割と責務</a:t>
                      </a:r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500" dirty="0"/>
                        <a:t>10:00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500" dirty="0"/>
                        <a:t>PDCA</a:t>
                      </a:r>
                      <a:r>
                        <a:rPr kumimoji="1" lang="ja-JP" altLang="en-US" sz="1500" dirty="0"/>
                        <a:t>の実践</a:t>
                      </a:r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500" dirty="0"/>
                        <a:t>11:00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500" dirty="0"/>
                        <a:t>問題意識と問題解決力</a:t>
                      </a:r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500" dirty="0"/>
                        <a:t>12:00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500" kern="1200" dirty="0"/>
                        <a:t>昼休憩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500" dirty="0"/>
                        <a:t>13:00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500" dirty="0"/>
                        <a:t>企画創造力の発揮</a:t>
                      </a:r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500" dirty="0"/>
                        <a:t>15:00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500" dirty="0"/>
                        <a:t>後輩の指導と育成</a:t>
                      </a:r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500" dirty="0"/>
                        <a:t>16:00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500" dirty="0"/>
                        <a:t>今後の目標設定</a:t>
                      </a:r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500" dirty="0"/>
                        <a:t>17:00</a:t>
                      </a:r>
                      <a:endParaRPr kumimoji="1" lang="ja-JP" altLang="en-US" sz="1500" dirty="0"/>
                    </a:p>
                  </a:txBody>
                  <a:tcPr marL="68580" marR="68580" marT="34290" marB="34290"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500" dirty="0"/>
                        <a:t>全体の振り返り</a:t>
                      </a:r>
                    </a:p>
                  </a:txBody>
                  <a:tcPr marL="68580" marR="68580" marT="34290" marB="34290" anchor="ctr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558664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研修課題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 anchor="ctr">
            <a:normAutofit/>
          </a:bodyPr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u"/>
            </a:pPr>
            <a:r>
              <a:rPr kumimoji="1" lang="ja-JP" altLang="en-US" sz="2400" dirty="0"/>
              <a:t>キャリアデザインシートの作成</a:t>
            </a:r>
            <a:endParaRPr kumimoji="1" lang="en-US" altLang="ja-JP" sz="2400" dirty="0"/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u"/>
            </a:pPr>
            <a:r>
              <a:rPr lang="en-US" altLang="ja-JP" sz="2400" dirty="0"/>
              <a:t>PDCA</a:t>
            </a:r>
            <a:r>
              <a:rPr lang="ja-JP" altLang="en-US" sz="2400" dirty="0"/>
              <a:t>チェックシートの作成</a:t>
            </a:r>
            <a:endParaRPr lang="en-US" altLang="ja-JP" sz="2400" dirty="0"/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u"/>
            </a:pPr>
            <a:r>
              <a:rPr kumimoji="1" lang="ja-JP" altLang="en-US" sz="2400" dirty="0"/>
              <a:t>コミュニケーションチェックシートの作成</a:t>
            </a:r>
            <a:endParaRPr kumimoji="1" lang="en-US" altLang="ja-JP" sz="2400" dirty="0"/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u"/>
            </a:pPr>
            <a:r>
              <a:rPr lang="ja-JP" altLang="en-US" sz="2400" dirty="0"/>
              <a:t>年間行動計画の作成</a:t>
            </a:r>
            <a:endParaRPr lang="en-US" altLang="ja-JP" sz="2400" dirty="0"/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u"/>
            </a:pPr>
            <a:r>
              <a:rPr kumimoji="1" lang="ja-JP" altLang="en-US" sz="2400" dirty="0"/>
              <a:t>目標設定シートの作成</a:t>
            </a:r>
          </a:p>
        </p:txBody>
      </p:sp>
    </p:spTree>
    <p:extLst>
      <p:ext uri="{BB962C8B-B14F-4D97-AF65-F5344CB8AC3E}">
        <p14:creationId xmlns:p14="http://schemas.microsoft.com/office/powerpoint/2010/main" val="1311719346"/>
      </p:ext>
    </p:extLst>
  </p:cSld>
  <p:clrMapOvr>
    <a:masterClrMapping/>
  </p:clrMapOvr>
</p:sld>
</file>

<file path=ppt/theme/theme1.xml><?xml version="1.0" encoding="utf-8"?>
<a:theme xmlns:a="http://schemas.openxmlformats.org/drawingml/2006/main" name="レトロスペクト">
  <a:themeElements>
    <a:clrScheme name="レトロスペクト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0</TotalTime>
  <Words>93</Words>
  <Application>Microsoft Office PowerPoint</Application>
  <PresentationFormat>画面に合わせる (4:3)</PresentationFormat>
  <Paragraphs>34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ＭＳ Ｐゴシック</vt:lpstr>
      <vt:lpstr>Calibri</vt:lpstr>
      <vt:lpstr>Calibri Light</vt:lpstr>
      <vt:lpstr>Wingdings</vt:lpstr>
      <vt:lpstr>レトロスペクト</vt:lpstr>
      <vt:lpstr>中堅社員研修</vt:lpstr>
      <vt:lpstr>研修目標</vt:lpstr>
      <vt:lpstr>研修日程</vt:lpstr>
      <vt:lpstr>研修カリキュラム</vt:lpstr>
      <vt:lpstr>研修課題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2017-05-19T06:02:09Z</dcterms:created>
  <dcterms:modified xsi:type="dcterms:W3CDTF">2017-07-01T05:05:52Z</dcterms:modified>
</cp:coreProperties>
</file>

<file path=docProps/thumbnail.jpeg>
</file>