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5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90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500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87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683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388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652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893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728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53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69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4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85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371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033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18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86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84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0" y="2040835"/>
            <a:ext cx="4527195" cy="801728"/>
          </a:xfrm>
        </p:spPr>
        <p:txBody>
          <a:bodyPr/>
          <a:lstStyle/>
          <a:p>
            <a:r>
              <a:rPr lang="ja-JP" altLang="en-US" dirty="0">
                <a:solidFill>
                  <a:srgbClr val="FFC000"/>
                </a:solidFill>
              </a:rPr>
              <a:t>友の会</a:t>
            </a:r>
            <a:r>
              <a:rPr lang="ja-JP" altLang="en-US" dirty="0"/>
              <a:t>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160263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ja-JP" altLang="en-US" dirty="0"/>
              <a:t>一般発売に先駆け、チケットの先行発売</a:t>
            </a:r>
          </a:p>
          <a:p>
            <a:pPr>
              <a:lnSpc>
                <a:spcPct val="200000"/>
              </a:lnSpc>
            </a:pPr>
            <a:r>
              <a:rPr lang="ja-JP" altLang="en-US" dirty="0"/>
              <a:t>特別公演へのご招待</a:t>
            </a:r>
          </a:p>
          <a:p>
            <a:pPr>
              <a:lnSpc>
                <a:spcPct val="200000"/>
              </a:lnSpc>
            </a:pPr>
            <a:r>
              <a:rPr lang="ja-JP" altLang="en-US" dirty="0"/>
              <a:t>会報誌のお届け（毎月）</a:t>
            </a:r>
          </a:p>
          <a:p>
            <a:pPr>
              <a:lnSpc>
                <a:spcPct val="200000"/>
              </a:lnSpc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3074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プラチナ会員</a:t>
            </a:r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15,000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</a:p>
          <a:p>
            <a:r>
              <a:rPr lang="ja-JP" altLang="en-US" dirty="0"/>
              <a:t>ゴールド会員</a:t>
            </a:r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2</a:t>
            </a:r>
            <a:r>
              <a:rPr lang="ja-JP" altLang="en-US" dirty="0"/>
              <a:t>回ご招待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11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特別公演スケジュール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973185"/>
              </p:ext>
            </p:extLst>
          </p:nvPr>
        </p:nvGraphicFramePr>
        <p:xfrm>
          <a:off x="863600" y="2489200"/>
          <a:ext cx="6912000" cy="3527998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343426">
                  <a:extLst>
                    <a:ext uri="{9D8B030D-6E8A-4147-A177-3AD203B41FA5}">
                      <a16:colId xmlns:a16="http://schemas.microsoft.com/office/drawing/2014/main" val="3734669565"/>
                    </a:ext>
                  </a:extLst>
                </a:gridCol>
                <a:gridCol w="4568574">
                  <a:extLst>
                    <a:ext uri="{9D8B030D-6E8A-4147-A177-3AD203B41FA5}">
                      <a16:colId xmlns:a16="http://schemas.microsoft.com/office/drawing/2014/main" val="1859062381"/>
                    </a:ext>
                  </a:extLst>
                </a:gridCol>
              </a:tblGrid>
              <a:tr h="4463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公演内容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7705981"/>
                  </a:ext>
                </a:extLst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和楽コンサート「日本の子守歌」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0825586"/>
                  </a:ext>
                </a:extLst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22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ピアノリサイタル「春のメロディ」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5798588"/>
                  </a:ext>
                </a:extLst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/>
                        <a:t>1</a:t>
                      </a:r>
                      <a:r>
                        <a:rPr kumimoji="1" lang="ja-JP" altLang="en-US"/>
                        <a:t>日</a:t>
                      </a:r>
                      <a:r>
                        <a:rPr kumimoji="1" lang="ja-JP" altLang="en-US" dirty="0"/>
                        <a:t>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サマーフェスタ「七夕に願いを込めて」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3736153"/>
                  </a:ext>
                </a:extLst>
              </a:tr>
              <a:tr h="7704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日（祝）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クリスマスコンサート「きよしこの夜」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2791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772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745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130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HG創英角ｺﾞｼｯｸUB</vt:lpstr>
      <vt:lpstr>Arial</vt:lpstr>
      <vt:lpstr>Franklin Gothic Book</vt:lpstr>
      <vt:lpstr>Franklin Gothic Medium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2017-05-19T05:58:51Z</dcterms:created>
  <dcterms:modified xsi:type="dcterms:W3CDTF">2017-05-19T05:58:55Z</dcterms:modified>
</cp:coreProperties>
</file>