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1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FD71D-F731-4BAB-87ED-632C4458B767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45A2E7A4-C20A-4AB3-A21E-45A1C960FB35}">
      <dgm:prSet phldrT="[テキスト]" custT="1"/>
      <dgm:spPr/>
      <dgm:t>
        <a:bodyPr/>
        <a:lstStyle/>
        <a:p>
          <a:r>
            <a:rPr kumimoji="1" lang="ja-JP" altLang="en-US" sz="2400" dirty="0"/>
            <a:t>不動産売買仲介業務</a:t>
          </a:r>
        </a:p>
      </dgm:t>
    </dgm:pt>
    <dgm:pt modelId="{45018E42-F0D2-4323-88AC-E9065D350DF6}" type="parTrans" cxnId="{CF0D3D74-8C32-422F-8A30-DF30E854B948}">
      <dgm:prSet/>
      <dgm:spPr/>
      <dgm:t>
        <a:bodyPr/>
        <a:lstStyle/>
        <a:p>
          <a:endParaRPr kumimoji="1" lang="ja-JP" altLang="en-US" sz="2400"/>
        </a:p>
      </dgm:t>
    </dgm:pt>
    <dgm:pt modelId="{002F66FD-D340-4792-81B6-C757358C4B64}" type="sibTrans" cxnId="{CF0D3D74-8C32-422F-8A30-DF30E854B948}">
      <dgm:prSet/>
      <dgm:spPr/>
      <dgm:t>
        <a:bodyPr/>
        <a:lstStyle/>
        <a:p>
          <a:endParaRPr kumimoji="1" lang="ja-JP" altLang="en-US" sz="2400"/>
        </a:p>
      </dgm:t>
    </dgm:pt>
    <dgm:pt modelId="{7A97D1DE-7EEE-4D5E-84BC-7E6223BE14D6}">
      <dgm:prSet phldrT="[テキスト]" custT="1"/>
      <dgm:spPr/>
      <dgm:t>
        <a:bodyPr/>
        <a:lstStyle/>
        <a:p>
          <a:r>
            <a:rPr kumimoji="1" lang="ja-JP" altLang="en-US" sz="2400" dirty="0"/>
            <a:t>事務所・オフィスの賃貸仲介業務</a:t>
          </a:r>
        </a:p>
      </dgm:t>
    </dgm:pt>
    <dgm:pt modelId="{2F4F318D-9F78-447C-A25D-063B140BD52E}" type="parTrans" cxnId="{4720CCF2-2D61-414A-A6DD-7FA47C804D50}">
      <dgm:prSet/>
      <dgm:spPr/>
      <dgm:t>
        <a:bodyPr/>
        <a:lstStyle/>
        <a:p>
          <a:endParaRPr kumimoji="1" lang="ja-JP" altLang="en-US" sz="2400"/>
        </a:p>
      </dgm:t>
    </dgm:pt>
    <dgm:pt modelId="{093EA6B4-0086-4C04-B569-E02DC7FB027C}" type="sibTrans" cxnId="{4720CCF2-2D61-414A-A6DD-7FA47C804D50}">
      <dgm:prSet/>
      <dgm:spPr/>
      <dgm:t>
        <a:bodyPr/>
        <a:lstStyle/>
        <a:p>
          <a:endParaRPr kumimoji="1" lang="ja-JP" altLang="en-US" sz="2400"/>
        </a:p>
      </dgm:t>
    </dgm:pt>
    <dgm:pt modelId="{BAFB646F-D0FD-4E41-98AF-9E4C7134BD40}">
      <dgm:prSet phldrT="[テキスト]" custT="1"/>
      <dgm:spPr/>
      <dgm:t>
        <a:bodyPr/>
        <a:lstStyle/>
        <a:p>
          <a:r>
            <a:rPr kumimoji="1" lang="ja-JP" altLang="en-US" sz="2400" dirty="0"/>
            <a:t>新築・中古不動産の受託販売業務</a:t>
          </a:r>
        </a:p>
      </dgm:t>
    </dgm:pt>
    <dgm:pt modelId="{218705D8-03EB-437F-BBDF-E9F16B6AC711}" type="parTrans" cxnId="{3C933F94-91AA-494A-B7E8-2A8D7D98B139}">
      <dgm:prSet/>
      <dgm:spPr/>
      <dgm:t>
        <a:bodyPr/>
        <a:lstStyle/>
        <a:p>
          <a:endParaRPr kumimoji="1" lang="ja-JP" altLang="en-US" sz="2400"/>
        </a:p>
      </dgm:t>
    </dgm:pt>
    <dgm:pt modelId="{D11578C0-2343-45E0-AA2A-5F11AC420238}" type="sibTrans" cxnId="{3C933F94-91AA-494A-B7E8-2A8D7D98B139}">
      <dgm:prSet/>
      <dgm:spPr/>
      <dgm:t>
        <a:bodyPr/>
        <a:lstStyle/>
        <a:p>
          <a:endParaRPr kumimoji="1" lang="ja-JP" altLang="en-US" sz="2400"/>
        </a:p>
      </dgm:t>
    </dgm:pt>
    <dgm:pt modelId="{05D17C54-247B-4BFA-957F-9A35E69F2083}" type="pres">
      <dgm:prSet presAssocID="{3ACFD71D-F731-4BAB-87ED-632C4458B767}" presName="linear" presStyleCnt="0">
        <dgm:presLayoutVars>
          <dgm:animLvl val="lvl"/>
          <dgm:resizeHandles val="exact"/>
        </dgm:presLayoutVars>
      </dgm:prSet>
      <dgm:spPr/>
    </dgm:pt>
    <dgm:pt modelId="{6E098DEA-1112-48D2-A93B-0ACFA6B5C5E0}" type="pres">
      <dgm:prSet presAssocID="{45A2E7A4-C20A-4AB3-A21E-45A1C960FB3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581347C-D25D-4A68-96AF-4EF57548DF49}" type="pres">
      <dgm:prSet presAssocID="{002F66FD-D340-4792-81B6-C757358C4B64}" presName="spacer" presStyleCnt="0"/>
      <dgm:spPr/>
    </dgm:pt>
    <dgm:pt modelId="{FF33F6C4-AF9F-4686-922F-640B0F8EC291}" type="pres">
      <dgm:prSet presAssocID="{7A97D1DE-7EEE-4D5E-84BC-7E6223BE14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6544CD2-A8C1-4058-BEAC-2B272AF4C8A6}" type="pres">
      <dgm:prSet presAssocID="{093EA6B4-0086-4C04-B569-E02DC7FB027C}" presName="spacer" presStyleCnt="0"/>
      <dgm:spPr/>
    </dgm:pt>
    <dgm:pt modelId="{40880D56-32C8-4F5B-945E-226940A1DA92}" type="pres">
      <dgm:prSet presAssocID="{BAFB646F-D0FD-4E41-98AF-9E4C7134BD4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8878E14-72F5-47F3-9419-E00FDC1C5EF7}" type="presOf" srcId="{45A2E7A4-C20A-4AB3-A21E-45A1C960FB35}" destId="{6E098DEA-1112-48D2-A93B-0ACFA6B5C5E0}" srcOrd="0" destOrd="0" presId="urn:microsoft.com/office/officeart/2005/8/layout/vList2"/>
    <dgm:cxn modelId="{FFB6895D-A8CA-4308-80E2-0F7CBCD8B475}" type="presOf" srcId="{7A97D1DE-7EEE-4D5E-84BC-7E6223BE14D6}" destId="{FF33F6C4-AF9F-4686-922F-640B0F8EC291}" srcOrd="0" destOrd="0" presId="urn:microsoft.com/office/officeart/2005/8/layout/vList2"/>
    <dgm:cxn modelId="{CF0D3D74-8C32-422F-8A30-DF30E854B948}" srcId="{3ACFD71D-F731-4BAB-87ED-632C4458B767}" destId="{45A2E7A4-C20A-4AB3-A21E-45A1C960FB35}" srcOrd="0" destOrd="0" parTransId="{45018E42-F0D2-4323-88AC-E9065D350DF6}" sibTransId="{002F66FD-D340-4792-81B6-C757358C4B64}"/>
    <dgm:cxn modelId="{C66F8D54-5EC6-4C41-9A5E-BFDA7FAF7E6C}" type="presOf" srcId="{BAFB646F-D0FD-4E41-98AF-9E4C7134BD40}" destId="{40880D56-32C8-4F5B-945E-226940A1DA92}" srcOrd="0" destOrd="0" presId="urn:microsoft.com/office/officeart/2005/8/layout/vList2"/>
    <dgm:cxn modelId="{3C933F94-91AA-494A-B7E8-2A8D7D98B139}" srcId="{3ACFD71D-F731-4BAB-87ED-632C4458B767}" destId="{BAFB646F-D0FD-4E41-98AF-9E4C7134BD40}" srcOrd="2" destOrd="0" parTransId="{218705D8-03EB-437F-BBDF-E9F16B6AC711}" sibTransId="{D11578C0-2343-45E0-AA2A-5F11AC420238}"/>
    <dgm:cxn modelId="{18BFCAE9-5E50-4983-9603-06560C94ED5F}" type="presOf" srcId="{3ACFD71D-F731-4BAB-87ED-632C4458B767}" destId="{05D17C54-247B-4BFA-957F-9A35E69F2083}" srcOrd="0" destOrd="0" presId="urn:microsoft.com/office/officeart/2005/8/layout/vList2"/>
    <dgm:cxn modelId="{4720CCF2-2D61-414A-A6DD-7FA47C804D50}" srcId="{3ACFD71D-F731-4BAB-87ED-632C4458B767}" destId="{7A97D1DE-7EEE-4D5E-84BC-7E6223BE14D6}" srcOrd="1" destOrd="0" parTransId="{2F4F318D-9F78-447C-A25D-063B140BD52E}" sibTransId="{093EA6B4-0086-4C04-B569-E02DC7FB027C}"/>
    <dgm:cxn modelId="{3F31B25C-45A6-48B6-9F79-D0CE8A9EB5E1}" type="presParOf" srcId="{05D17C54-247B-4BFA-957F-9A35E69F2083}" destId="{6E098DEA-1112-48D2-A93B-0ACFA6B5C5E0}" srcOrd="0" destOrd="0" presId="urn:microsoft.com/office/officeart/2005/8/layout/vList2"/>
    <dgm:cxn modelId="{B9178827-EED8-4AF6-9D93-CEEE883C4701}" type="presParOf" srcId="{05D17C54-247B-4BFA-957F-9A35E69F2083}" destId="{B581347C-D25D-4A68-96AF-4EF57548DF49}" srcOrd="1" destOrd="0" presId="urn:microsoft.com/office/officeart/2005/8/layout/vList2"/>
    <dgm:cxn modelId="{44C7A175-353E-435A-A3A1-EDA4DEDCCAD2}" type="presParOf" srcId="{05D17C54-247B-4BFA-957F-9A35E69F2083}" destId="{FF33F6C4-AF9F-4686-922F-640B0F8EC291}" srcOrd="2" destOrd="0" presId="urn:microsoft.com/office/officeart/2005/8/layout/vList2"/>
    <dgm:cxn modelId="{AF2FDBAF-ADA0-4162-8416-8EF9193FE5E9}" type="presParOf" srcId="{05D17C54-247B-4BFA-957F-9A35E69F2083}" destId="{76544CD2-A8C1-4058-BEAC-2B272AF4C8A6}" srcOrd="3" destOrd="0" presId="urn:microsoft.com/office/officeart/2005/8/layout/vList2"/>
    <dgm:cxn modelId="{F57DF041-F83E-494A-A03B-E04DA309E3F4}" type="presParOf" srcId="{05D17C54-247B-4BFA-957F-9A35E69F2083}" destId="{40880D56-32C8-4F5B-945E-226940A1DA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98DEA-1112-48D2-A93B-0ACFA6B5C5E0}">
      <dsp:nvSpPr>
        <dsp:cNvPr id="0" name=""/>
        <dsp:cNvSpPr/>
      </dsp:nvSpPr>
      <dsp:spPr>
        <a:xfrm>
          <a:off x="0" y="957"/>
          <a:ext cx="5043372" cy="11606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不動産売買仲介業務</a:t>
          </a:r>
        </a:p>
      </dsp:txBody>
      <dsp:txXfrm>
        <a:off x="56658" y="57615"/>
        <a:ext cx="4930056" cy="1047324"/>
      </dsp:txXfrm>
    </dsp:sp>
    <dsp:sp modelId="{FF33F6C4-AF9F-4686-922F-640B0F8EC291}">
      <dsp:nvSpPr>
        <dsp:cNvPr id="0" name=""/>
        <dsp:cNvSpPr/>
      </dsp:nvSpPr>
      <dsp:spPr>
        <a:xfrm>
          <a:off x="0" y="1340157"/>
          <a:ext cx="5043372" cy="1160640"/>
        </a:xfrm>
        <a:prstGeom prst="roundRect">
          <a:avLst/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事務所・オフィスの賃貸仲介業務</a:t>
          </a:r>
        </a:p>
      </dsp:txBody>
      <dsp:txXfrm>
        <a:off x="56658" y="1396815"/>
        <a:ext cx="4930056" cy="1047324"/>
      </dsp:txXfrm>
    </dsp:sp>
    <dsp:sp modelId="{40880D56-32C8-4F5B-945E-226940A1DA92}">
      <dsp:nvSpPr>
        <dsp:cNvPr id="0" name=""/>
        <dsp:cNvSpPr/>
      </dsp:nvSpPr>
      <dsp:spPr>
        <a:xfrm>
          <a:off x="0" y="2679357"/>
          <a:ext cx="5043372" cy="1160640"/>
        </a:xfrm>
        <a:prstGeom prst="round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新築・中古不動産の受託販売業務</a:t>
          </a:r>
        </a:p>
      </dsp:txBody>
      <dsp:txXfrm>
        <a:off x="56658" y="2736015"/>
        <a:ext cx="4930056" cy="1047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86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89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83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04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981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60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51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84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10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7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8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81C2F9-E69B-4E5E-B06C-8F0B030C4849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2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50" dirty="0"/>
              <a:t>会社説明会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</a:t>
            </a:r>
            <a:r>
              <a:rPr kumimoji="1" lang="en-US" altLang="ja-JP" dirty="0"/>
              <a:t>FOM</a:t>
            </a:r>
            <a:r>
              <a:rPr kumimoji="1" lang="ja-JP" altLang="en-US" dirty="0"/>
              <a:t>不動産</a:t>
            </a:r>
          </a:p>
        </p:txBody>
      </p:sp>
    </p:spTree>
    <p:extLst>
      <p:ext uri="{BB962C8B-B14F-4D97-AF65-F5344CB8AC3E}">
        <p14:creationId xmlns:p14="http://schemas.microsoft.com/office/powerpoint/2010/main" val="426716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社名</a:t>
            </a:r>
            <a:endParaRPr lang="en-US" altLang="ja-JP" sz="2800" dirty="0"/>
          </a:p>
          <a:p>
            <a:pPr lvl="1"/>
            <a:r>
              <a:rPr lang="ja-JP" altLang="en-US" sz="2400" dirty="0"/>
              <a:t>株式会社</a:t>
            </a:r>
            <a:r>
              <a:rPr lang="en-US" altLang="ja-JP" sz="2400" dirty="0"/>
              <a:t>FOM</a:t>
            </a:r>
            <a:r>
              <a:rPr lang="ja-JP" altLang="en-US" sz="2400" dirty="0"/>
              <a:t>不動産</a:t>
            </a:r>
            <a:endParaRPr lang="en-US" altLang="ja-JP" sz="2400" dirty="0"/>
          </a:p>
          <a:p>
            <a:r>
              <a:rPr lang="ja-JP" altLang="en-US" sz="2800" dirty="0"/>
              <a:t>代表者</a:t>
            </a:r>
            <a:endParaRPr lang="en-US" altLang="ja-JP" sz="2800" dirty="0"/>
          </a:p>
          <a:p>
            <a:pPr lvl="1"/>
            <a:r>
              <a:rPr lang="ja-JP" altLang="en-US" sz="2400" dirty="0"/>
              <a:t>富士太郎</a:t>
            </a:r>
            <a:endParaRPr lang="en-US" altLang="ja-JP" sz="2400" dirty="0"/>
          </a:p>
          <a:p>
            <a:r>
              <a:rPr lang="ja-JP" altLang="en-US" sz="2800" dirty="0"/>
              <a:t>設立</a:t>
            </a:r>
            <a:endParaRPr lang="en-US" altLang="ja-JP" sz="2800" dirty="0"/>
          </a:p>
          <a:p>
            <a:pPr lvl="1"/>
            <a:r>
              <a:rPr lang="en-US" altLang="ja-JP" sz="2400" dirty="0"/>
              <a:t>1982</a:t>
            </a:r>
            <a:r>
              <a:rPr lang="ja-JP" altLang="en-US" sz="2400" dirty="0"/>
              <a:t>年</a:t>
            </a:r>
            <a:r>
              <a:rPr lang="en-US" altLang="ja-JP" sz="2400" dirty="0"/>
              <a:t>4</a:t>
            </a:r>
            <a:r>
              <a:rPr lang="ja-JP" altLang="en-US" sz="2400" dirty="0"/>
              <a:t>月</a:t>
            </a:r>
            <a:endParaRPr lang="en-US" altLang="ja-JP" sz="2400" dirty="0"/>
          </a:p>
          <a:p>
            <a:r>
              <a:rPr lang="ja-JP" altLang="en-US" sz="2800" dirty="0"/>
              <a:t>本社</a:t>
            </a:r>
            <a:endParaRPr lang="en-US" altLang="ja-JP" sz="2800" dirty="0"/>
          </a:p>
          <a:p>
            <a:pPr lvl="1"/>
            <a:r>
              <a:rPr lang="ja-JP" altLang="en-US" sz="2400" dirty="0"/>
              <a:t>東京都港区芝</a:t>
            </a:r>
            <a:r>
              <a:rPr lang="en-US" altLang="ja-JP" sz="2400" dirty="0"/>
              <a:t>X-X-X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826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186563"/>
              </p:ext>
            </p:extLst>
          </p:nvPr>
        </p:nvGraphicFramePr>
        <p:xfrm>
          <a:off x="3079811" y="1505093"/>
          <a:ext cx="5043372" cy="3840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557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</a:t>
            </a:r>
            <a:br>
              <a:rPr lang="en-US" altLang="ja-JP" dirty="0"/>
            </a:br>
            <a:r>
              <a:rPr lang="ja-JP" altLang="en-US" dirty="0"/>
              <a:t>求める人材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83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企業理念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138217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0</TotalTime>
  <Words>50</Words>
  <Application>Microsoft Office PowerPoint</Application>
  <PresentationFormat>画面に合わせる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ゴシック</vt:lpstr>
      <vt:lpstr>Corbel</vt:lpstr>
      <vt:lpstr>Wingdings 2</vt:lpstr>
      <vt:lpstr>フレーム</vt:lpstr>
      <vt:lpstr>会社説明会</vt:lpstr>
      <vt:lpstr>会社概要</vt:lpstr>
      <vt:lpstr>事業内容</vt:lpstr>
      <vt:lpstr>当社の 求める人材</vt:lpstr>
      <vt:lpstr>企業理念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2017-05-19T06:02:32Z</dcterms:created>
  <dcterms:modified xsi:type="dcterms:W3CDTF">2017-05-19T06:02:38Z</dcterms:modified>
</cp:coreProperties>
</file>