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2" r:id="rId1"/>
  </p:sldMasterIdLst>
  <p:sldIdLst>
    <p:sldId id="265" r:id="rId2"/>
    <p:sldId id="262" r:id="rId3"/>
    <p:sldId id="258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893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53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71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79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600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8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299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41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4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57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12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BF17B9-D97C-4A08-8248-F740362F1340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45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中堅社員研修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100" dirty="0"/>
              <a:t>総務部人材開発課</a:t>
            </a:r>
          </a:p>
        </p:txBody>
      </p:sp>
    </p:spTree>
    <p:extLst>
      <p:ext uri="{BB962C8B-B14F-4D97-AF65-F5344CB8AC3E}">
        <p14:creationId xmlns:p14="http://schemas.microsoft.com/office/powerpoint/2010/main" val="1993491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研修目標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039837" y="2499197"/>
            <a:ext cx="4320000" cy="720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業務改善による作業効率向上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039837" y="4673876"/>
            <a:ext cx="4320000" cy="720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チームによる大きな成果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039837" y="3586537"/>
            <a:ext cx="4320000" cy="720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ビジネスチャンスへの気づき</a:t>
            </a:r>
          </a:p>
        </p:txBody>
      </p:sp>
    </p:spTree>
    <p:extLst>
      <p:ext uri="{BB962C8B-B14F-4D97-AF65-F5344CB8AC3E}">
        <p14:creationId xmlns:p14="http://schemas.microsoft.com/office/powerpoint/2010/main" val="1146968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研修日程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982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研修カリキュラム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8287128"/>
              </p:ext>
            </p:extLst>
          </p:nvPr>
        </p:nvGraphicFramePr>
        <p:xfrm>
          <a:off x="972000" y="2144458"/>
          <a:ext cx="7200000" cy="3960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85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4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時間</a:t>
                      </a:r>
                      <a:endParaRPr kumimoji="1" lang="ja-JP" altLang="en-US" sz="15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研修内容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9:00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オリエンテーション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9:30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求められる役割と責務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10:00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/>
                        <a:t>PDCA</a:t>
                      </a:r>
                      <a:r>
                        <a:rPr kumimoji="1" lang="ja-JP" altLang="en-US" sz="1500" dirty="0"/>
                        <a:t>の実践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11:00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問題意識と問題解決力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12:00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kern="1200" dirty="0"/>
                        <a:t>昼休憩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13:00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企画創造力の発揮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15:00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後輩の指導と育成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16:00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今後の目標設定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17:00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全体の振り返り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5866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研修課題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キャリアデザインシートの作成</a:t>
            </a:r>
            <a:endParaRPr kumimoji="1" lang="en-US" altLang="ja-JP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sz="2400" dirty="0"/>
              <a:t>PDCA</a:t>
            </a:r>
            <a:r>
              <a:rPr lang="ja-JP" altLang="en-US" sz="2400" dirty="0"/>
              <a:t>チェックシートの作成</a:t>
            </a:r>
            <a:endParaRPr lang="en-US" altLang="ja-JP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コミュニケーションチェックシートの作成</a:t>
            </a:r>
            <a:endParaRPr kumimoji="1" lang="en-US" altLang="ja-JP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年間行動計画の作成</a:t>
            </a:r>
            <a:endParaRPr lang="en-US" altLang="ja-JP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目標設定シートの作成</a:t>
            </a:r>
          </a:p>
        </p:txBody>
      </p:sp>
    </p:spTree>
    <p:extLst>
      <p:ext uri="{BB962C8B-B14F-4D97-AF65-F5344CB8AC3E}">
        <p14:creationId xmlns:p14="http://schemas.microsoft.com/office/powerpoint/2010/main" val="1311719346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93</Words>
  <Application>Microsoft Office PowerPoint</Application>
  <PresentationFormat>画面に合わせる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Calibri</vt:lpstr>
      <vt:lpstr>Calibri Light</vt:lpstr>
      <vt:lpstr>Wingdings</vt:lpstr>
      <vt:lpstr>レトロスペクト</vt:lpstr>
      <vt:lpstr>中堅社員研修</vt:lpstr>
      <vt:lpstr>研修目標</vt:lpstr>
      <vt:lpstr>研修日程</vt:lpstr>
      <vt:lpstr>研修カリキュラム</vt:lpstr>
      <vt:lpstr>研修課題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2017-05-19T06:02:09Z</dcterms:created>
  <dcterms:modified xsi:type="dcterms:W3CDTF">2017-07-01T05:05:52Z</dcterms:modified>
</cp:coreProperties>
</file>