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handoutMasterIdLst>
    <p:handoutMasterId r:id="rId7"/>
  </p:handoutMasterIdLst>
  <p:sldIdLst>
    <p:sldId id="262" r:id="rId2"/>
    <p:sldId id="257" r:id="rId3"/>
    <p:sldId id="258" r:id="rId4"/>
    <p:sldId id="259" r:id="rId5"/>
    <p:sldId id="261" r:id="rId6"/>
  </p:sldIdLst>
  <p:sldSz cx="9144000" cy="6858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32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AB9BC4-3E6C-44B3-81CA-B5B176472D53}" type="doc">
      <dgm:prSet loTypeId="urn:microsoft.com/office/officeart/2005/8/layout/process4" loCatId="process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6B7078A0-13F7-4DB9-BD6D-8C1729CB5F00}">
      <dgm:prSet phldrT="[テキスト]" custT="1"/>
      <dgm:spPr/>
      <dgm:t>
        <a:bodyPr/>
        <a:lstStyle/>
        <a:p>
          <a:r>
            <a:rPr kumimoji="1" lang="ja-JP" altLang="en-US" sz="2400" dirty="0"/>
            <a:t>テーマの確認</a:t>
          </a:r>
          <a:endParaRPr kumimoji="1" lang="en-US" altLang="ja-JP" sz="2400" dirty="0"/>
        </a:p>
      </dgm:t>
    </dgm:pt>
    <dgm:pt modelId="{11F45B06-0D46-45B9-A837-A75B3C605E0F}" type="parTrans" cxnId="{8E266E71-6DF0-4F51-BC87-9B4331DE6519}">
      <dgm:prSet/>
      <dgm:spPr/>
      <dgm:t>
        <a:bodyPr/>
        <a:lstStyle/>
        <a:p>
          <a:endParaRPr kumimoji="1" lang="ja-JP" altLang="en-US" sz="2000"/>
        </a:p>
      </dgm:t>
    </dgm:pt>
    <dgm:pt modelId="{528A7D3B-358B-42CD-9D0C-AF7E171DC1A4}" type="sibTrans" cxnId="{8E266E71-6DF0-4F51-BC87-9B4331DE6519}">
      <dgm:prSet/>
      <dgm:spPr/>
      <dgm:t>
        <a:bodyPr/>
        <a:lstStyle/>
        <a:p>
          <a:endParaRPr kumimoji="1" lang="ja-JP" altLang="en-US" sz="2000"/>
        </a:p>
      </dgm:t>
    </dgm:pt>
    <dgm:pt modelId="{0B92F38C-0AF0-4439-93A7-A808054DC8F4}">
      <dgm:prSet phldrT="[テキスト]" custT="1"/>
      <dgm:spPr/>
      <dgm:t>
        <a:bodyPr/>
        <a:lstStyle/>
        <a:p>
          <a:r>
            <a:rPr kumimoji="1" lang="ja-JP" altLang="en-US" sz="2000" dirty="0"/>
            <a:t>本日のテーマを確認する</a:t>
          </a:r>
        </a:p>
      </dgm:t>
    </dgm:pt>
    <dgm:pt modelId="{2F2D6EB2-978C-4C66-BF7D-30CD7F2EF5E2}" type="parTrans" cxnId="{D13B4C8E-B71E-4360-933E-D108E1857A2A}">
      <dgm:prSet/>
      <dgm:spPr/>
      <dgm:t>
        <a:bodyPr/>
        <a:lstStyle/>
        <a:p>
          <a:endParaRPr kumimoji="1" lang="ja-JP" altLang="en-US" sz="2000"/>
        </a:p>
      </dgm:t>
    </dgm:pt>
    <dgm:pt modelId="{3F415F89-355B-4BF5-8A51-A24642E0F253}" type="sibTrans" cxnId="{D13B4C8E-B71E-4360-933E-D108E1857A2A}">
      <dgm:prSet/>
      <dgm:spPr/>
      <dgm:t>
        <a:bodyPr/>
        <a:lstStyle/>
        <a:p>
          <a:endParaRPr kumimoji="1" lang="ja-JP" altLang="en-US" sz="2000"/>
        </a:p>
      </dgm:t>
    </dgm:pt>
    <dgm:pt modelId="{A8968E2B-4624-4ECD-8D4F-563C75388992}">
      <dgm:prSet phldrT="[テキスト]" custT="1"/>
      <dgm:spPr/>
      <dgm:t>
        <a:bodyPr/>
        <a:lstStyle/>
        <a:p>
          <a:r>
            <a:rPr kumimoji="1" lang="ja-JP" altLang="en-US" sz="2400" dirty="0"/>
            <a:t>自由制作①</a:t>
          </a:r>
        </a:p>
      </dgm:t>
    </dgm:pt>
    <dgm:pt modelId="{661F4BFD-1B8C-4AC3-9E7C-86AB73771388}" type="parTrans" cxnId="{C81376D5-21FE-47A1-BBF6-F1E7F5D4CA87}">
      <dgm:prSet/>
      <dgm:spPr/>
      <dgm:t>
        <a:bodyPr/>
        <a:lstStyle/>
        <a:p>
          <a:endParaRPr kumimoji="1" lang="ja-JP" altLang="en-US" sz="2000"/>
        </a:p>
      </dgm:t>
    </dgm:pt>
    <dgm:pt modelId="{B65C4BE5-303E-4D0C-8345-EFAFB3F8C1A2}" type="sibTrans" cxnId="{C81376D5-21FE-47A1-BBF6-F1E7F5D4CA87}">
      <dgm:prSet/>
      <dgm:spPr/>
      <dgm:t>
        <a:bodyPr/>
        <a:lstStyle/>
        <a:p>
          <a:endParaRPr kumimoji="1" lang="ja-JP" altLang="en-US" sz="2000"/>
        </a:p>
      </dgm:t>
    </dgm:pt>
    <dgm:pt modelId="{F2518999-D2DD-4230-860A-073142BBC490}">
      <dgm:prSet phldrT="[テキスト]" custT="1"/>
      <dgm:spPr/>
      <dgm:t>
        <a:bodyPr/>
        <a:lstStyle/>
        <a:p>
          <a:r>
            <a:rPr kumimoji="1" lang="ja-JP" altLang="en-US" sz="2000" dirty="0"/>
            <a:t>自分自身の創造力で自由に作品を作る</a:t>
          </a:r>
        </a:p>
      </dgm:t>
    </dgm:pt>
    <dgm:pt modelId="{87A0617C-AE65-415A-A68C-DD1DFB7BA23B}" type="parTrans" cxnId="{0A412571-9D8D-4178-BE6D-C23EDA93001E}">
      <dgm:prSet/>
      <dgm:spPr/>
      <dgm:t>
        <a:bodyPr/>
        <a:lstStyle/>
        <a:p>
          <a:endParaRPr kumimoji="1" lang="ja-JP" altLang="en-US" sz="2000"/>
        </a:p>
      </dgm:t>
    </dgm:pt>
    <dgm:pt modelId="{C05304FD-D445-45C4-890F-E46C9C5C467B}" type="sibTrans" cxnId="{0A412571-9D8D-4178-BE6D-C23EDA93001E}">
      <dgm:prSet/>
      <dgm:spPr/>
      <dgm:t>
        <a:bodyPr/>
        <a:lstStyle/>
        <a:p>
          <a:endParaRPr kumimoji="1" lang="ja-JP" altLang="en-US" sz="2000"/>
        </a:p>
      </dgm:t>
    </dgm:pt>
    <dgm:pt modelId="{DD23F7B9-021B-40BD-8E42-0D8151E56AFA}">
      <dgm:prSet phldrT="[テキスト]" custT="1"/>
      <dgm:spPr/>
      <dgm:t>
        <a:bodyPr/>
        <a:lstStyle/>
        <a:p>
          <a:r>
            <a:rPr kumimoji="1" lang="ja-JP" altLang="en-US" sz="2400" dirty="0"/>
            <a:t>意見交換</a:t>
          </a:r>
        </a:p>
      </dgm:t>
    </dgm:pt>
    <dgm:pt modelId="{F6505D73-F9EE-453D-BD04-9DE7DA95B8B8}" type="parTrans" cxnId="{189B1261-27D3-407D-9E10-79F354D8F70B}">
      <dgm:prSet/>
      <dgm:spPr/>
      <dgm:t>
        <a:bodyPr/>
        <a:lstStyle/>
        <a:p>
          <a:endParaRPr kumimoji="1" lang="ja-JP" altLang="en-US" sz="2000"/>
        </a:p>
      </dgm:t>
    </dgm:pt>
    <dgm:pt modelId="{4B7392B7-BFC1-405E-8D91-EB9940445891}" type="sibTrans" cxnId="{189B1261-27D3-407D-9E10-79F354D8F70B}">
      <dgm:prSet/>
      <dgm:spPr/>
      <dgm:t>
        <a:bodyPr/>
        <a:lstStyle/>
        <a:p>
          <a:endParaRPr kumimoji="1" lang="ja-JP" altLang="en-US" sz="2000"/>
        </a:p>
      </dgm:t>
    </dgm:pt>
    <dgm:pt modelId="{44484E20-5DAC-4923-B98E-29AE4F59F8B5}">
      <dgm:prSet phldrT="[テキスト]" custT="1"/>
      <dgm:spPr/>
      <dgm:t>
        <a:bodyPr/>
        <a:lstStyle/>
        <a:p>
          <a:r>
            <a:rPr kumimoji="1" lang="ja-JP" altLang="en-US" sz="2000" dirty="0"/>
            <a:t>みんなの作品を見て、感想や意見を交換する</a:t>
          </a:r>
        </a:p>
      </dgm:t>
    </dgm:pt>
    <dgm:pt modelId="{B30B8B95-7E81-4E8E-9169-8E659F512F44}" type="parTrans" cxnId="{A38208DA-2C9F-4014-BDDF-EB925C747C6F}">
      <dgm:prSet/>
      <dgm:spPr/>
      <dgm:t>
        <a:bodyPr/>
        <a:lstStyle/>
        <a:p>
          <a:endParaRPr kumimoji="1" lang="ja-JP" altLang="en-US" sz="2000"/>
        </a:p>
      </dgm:t>
    </dgm:pt>
    <dgm:pt modelId="{94EF7C0F-CAD9-4169-B648-C4571070A8A8}" type="sibTrans" cxnId="{A38208DA-2C9F-4014-BDDF-EB925C747C6F}">
      <dgm:prSet/>
      <dgm:spPr/>
      <dgm:t>
        <a:bodyPr/>
        <a:lstStyle/>
        <a:p>
          <a:endParaRPr kumimoji="1" lang="ja-JP" altLang="en-US" sz="2000"/>
        </a:p>
      </dgm:t>
    </dgm:pt>
    <dgm:pt modelId="{0FA4FC21-D634-4C5E-AD59-E915456E2A01}">
      <dgm:prSet phldrT="[テキスト]" custT="1"/>
      <dgm:spPr/>
      <dgm:t>
        <a:bodyPr/>
        <a:lstStyle/>
        <a:p>
          <a:r>
            <a:rPr kumimoji="1" lang="ja-JP" altLang="en-US" sz="2400" dirty="0"/>
            <a:t>自由制作②</a:t>
          </a:r>
        </a:p>
      </dgm:t>
    </dgm:pt>
    <dgm:pt modelId="{F5653EC4-4577-483A-881E-D93F105B22CD}" type="parTrans" cxnId="{3E590D62-6DBB-4D24-B5B8-95638F661BEC}">
      <dgm:prSet/>
      <dgm:spPr/>
      <dgm:t>
        <a:bodyPr/>
        <a:lstStyle/>
        <a:p>
          <a:endParaRPr kumimoji="1" lang="ja-JP" altLang="en-US" sz="2000"/>
        </a:p>
      </dgm:t>
    </dgm:pt>
    <dgm:pt modelId="{5741B006-8556-4037-B6EA-C4FA996AA8F8}" type="sibTrans" cxnId="{3E590D62-6DBB-4D24-B5B8-95638F661BEC}">
      <dgm:prSet/>
      <dgm:spPr/>
      <dgm:t>
        <a:bodyPr/>
        <a:lstStyle/>
        <a:p>
          <a:endParaRPr kumimoji="1" lang="ja-JP" altLang="en-US" sz="2000"/>
        </a:p>
      </dgm:t>
    </dgm:pt>
    <dgm:pt modelId="{7F0865DF-B8EE-448D-9099-FFEC35D7B6AA}">
      <dgm:prSet phldrT="[テキスト]" custT="1"/>
      <dgm:spPr/>
      <dgm:t>
        <a:bodyPr/>
        <a:lstStyle/>
        <a:p>
          <a:r>
            <a:rPr kumimoji="1" lang="ja-JP" altLang="en-US" sz="2000" dirty="0"/>
            <a:t>他人の作品を見て、創造力を膨らませ、新しい作品を作る</a:t>
          </a:r>
        </a:p>
      </dgm:t>
    </dgm:pt>
    <dgm:pt modelId="{F4A126AC-19F4-4204-A06F-54234D9E4B7A}" type="parTrans" cxnId="{2E6A9AD8-63DF-4FB3-9A5E-7F9F5294B346}">
      <dgm:prSet/>
      <dgm:spPr/>
      <dgm:t>
        <a:bodyPr/>
        <a:lstStyle/>
        <a:p>
          <a:endParaRPr kumimoji="1" lang="ja-JP" altLang="en-US" sz="2000"/>
        </a:p>
      </dgm:t>
    </dgm:pt>
    <dgm:pt modelId="{84832AD8-E26F-4A8C-B682-0192E5900C5D}" type="sibTrans" cxnId="{2E6A9AD8-63DF-4FB3-9A5E-7F9F5294B346}">
      <dgm:prSet/>
      <dgm:spPr/>
      <dgm:t>
        <a:bodyPr/>
        <a:lstStyle/>
        <a:p>
          <a:endParaRPr kumimoji="1" lang="ja-JP" altLang="en-US" sz="2000"/>
        </a:p>
      </dgm:t>
    </dgm:pt>
    <dgm:pt modelId="{8E8D5BF1-90D9-4FAE-9566-713E268F1637}" type="pres">
      <dgm:prSet presAssocID="{5CAB9BC4-3E6C-44B3-81CA-B5B176472D53}" presName="Name0" presStyleCnt="0">
        <dgm:presLayoutVars>
          <dgm:dir/>
          <dgm:animLvl val="lvl"/>
          <dgm:resizeHandles val="exact"/>
        </dgm:presLayoutVars>
      </dgm:prSet>
      <dgm:spPr/>
    </dgm:pt>
    <dgm:pt modelId="{D2ECF20A-9890-498E-99ED-89996794CAEE}" type="pres">
      <dgm:prSet presAssocID="{0FA4FC21-D634-4C5E-AD59-E915456E2A01}" presName="boxAndChildren" presStyleCnt="0"/>
      <dgm:spPr/>
    </dgm:pt>
    <dgm:pt modelId="{9344FB37-4065-479C-93B4-4A51080DFA07}" type="pres">
      <dgm:prSet presAssocID="{0FA4FC21-D634-4C5E-AD59-E915456E2A01}" presName="parentTextBox" presStyleLbl="node1" presStyleIdx="0" presStyleCnt="4"/>
      <dgm:spPr/>
    </dgm:pt>
    <dgm:pt modelId="{ACDDA6BD-1E1E-4E50-A2DE-1B680D62CCE8}" type="pres">
      <dgm:prSet presAssocID="{0FA4FC21-D634-4C5E-AD59-E915456E2A01}" presName="entireBox" presStyleLbl="node1" presStyleIdx="0" presStyleCnt="4"/>
      <dgm:spPr/>
    </dgm:pt>
    <dgm:pt modelId="{D3A07742-3D3F-42BF-92A6-24FFAD0942D9}" type="pres">
      <dgm:prSet presAssocID="{0FA4FC21-D634-4C5E-AD59-E915456E2A01}" presName="descendantBox" presStyleCnt="0"/>
      <dgm:spPr/>
    </dgm:pt>
    <dgm:pt modelId="{E0DCAEEE-C9BB-4AA1-9835-95223CDC38A2}" type="pres">
      <dgm:prSet presAssocID="{7F0865DF-B8EE-448D-9099-FFEC35D7B6AA}" presName="childTextBox" presStyleLbl="fgAccFollowNode1" presStyleIdx="0" presStyleCnt="4">
        <dgm:presLayoutVars>
          <dgm:bulletEnabled val="1"/>
        </dgm:presLayoutVars>
      </dgm:prSet>
      <dgm:spPr/>
    </dgm:pt>
    <dgm:pt modelId="{88F758D7-4C94-4157-B9B8-EBD3944BB78A}" type="pres">
      <dgm:prSet presAssocID="{4B7392B7-BFC1-405E-8D91-EB9940445891}" presName="sp" presStyleCnt="0"/>
      <dgm:spPr/>
    </dgm:pt>
    <dgm:pt modelId="{FF229BC3-8526-45CD-9B1B-32365C956D17}" type="pres">
      <dgm:prSet presAssocID="{DD23F7B9-021B-40BD-8E42-0D8151E56AFA}" presName="arrowAndChildren" presStyleCnt="0"/>
      <dgm:spPr/>
    </dgm:pt>
    <dgm:pt modelId="{B3ADA7A7-EB4E-40EC-9E06-B7BB2EF79D70}" type="pres">
      <dgm:prSet presAssocID="{DD23F7B9-021B-40BD-8E42-0D8151E56AFA}" presName="parentTextArrow" presStyleLbl="node1" presStyleIdx="0" presStyleCnt="4"/>
      <dgm:spPr/>
    </dgm:pt>
    <dgm:pt modelId="{181F765E-A7AC-4606-B251-A09307B43578}" type="pres">
      <dgm:prSet presAssocID="{DD23F7B9-021B-40BD-8E42-0D8151E56AFA}" presName="arrow" presStyleLbl="node1" presStyleIdx="1" presStyleCnt="4"/>
      <dgm:spPr/>
    </dgm:pt>
    <dgm:pt modelId="{290DC682-7743-47C6-845A-50085AD4C85C}" type="pres">
      <dgm:prSet presAssocID="{DD23F7B9-021B-40BD-8E42-0D8151E56AFA}" presName="descendantArrow" presStyleCnt="0"/>
      <dgm:spPr/>
    </dgm:pt>
    <dgm:pt modelId="{3E5BEDAD-2D00-4A9D-98FA-ECA5BB37E9A3}" type="pres">
      <dgm:prSet presAssocID="{44484E20-5DAC-4923-B98E-29AE4F59F8B5}" presName="childTextArrow" presStyleLbl="fgAccFollowNode1" presStyleIdx="1" presStyleCnt="4">
        <dgm:presLayoutVars>
          <dgm:bulletEnabled val="1"/>
        </dgm:presLayoutVars>
      </dgm:prSet>
      <dgm:spPr/>
    </dgm:pt>
    <dgm:pt modelId="{C98EA0B6-C8A7-4A3E-9A8E-7FE04104BA19}" type="pres">
      <dgm:prSet presAssocID="{B65C4BE5-303E-4D0C-8345-EFAFB3F8C1A2}" presName="sp" presStyleCnt="0"/>
      <dgm:spPr/>
    </dgm:pt>
    <dgm:pt modelId="{59215423-3BDE-40DF-B587-B2C1E1D166F7}" type="pres">
      <dgm:prSet presAssocID="{A8968E2B-4624-4ECD-8D4F-563C75388992}" presName="arrowAndChildren" presStyleCnt="0"/>
      <dgm:spPr/>
    </dgm:pt>
    <dgm:pt modelId="{350D61DD-392E-4C1D-B0DC-1B5E4DCF58C6}" type="pres">
      <dgm:prSet presAssocID="{A8968E2B-4624-4ECD-8D4F-563C75388992}" presName="parentTextArrow" presStyleLbl="node1" presStyleIdx="1" presStyleCnt="4"/>
      <dgm:spPr/>
    </dgm:pt>
    <dgm:pt modelId="{6FF5C463-6E43-4210-8D1D-D9B9D997DA55}" type="pres">
      <dgm:prSet presAssocID="{A8968E2B-4624-4ECD-8D4F-563C75388992}" presName="arrow" presStyleLbl="node1" presStyleIdx="2" presStyleCnt="4"/>
      <dgm:spPr/>
    </dgm:pt>
    <dgm:pt modelId="{1ABC9DF6-57FB-497A-9486-39146D52B5B0}" type="pres">
      <dgm:prSet presAssocID="{A8968E2B-4624-4ECD-8D4F-563C75388992}" presName="descendantArrow" presStyleCnt="0"/>
      <dgm:spPr/>
    </dgm:pt>
    <dgm:pt modelId="{53B81112-4FA0-4989-85A1-DCE1889ABC27}" type="pres">
      <dgm:prSet presAssocID="{F2518999-D2DD-4230-860A-073142BBC490}" presName="childTextArrow" presStyleLbl="fgAccFollowNode1" presStyleIdx="2" presStyleCnt="4">
        <dgm:presLayoutVars>
          <dgm:bulletEnabled val="1"/>
        </dgm:presLayoutVars>
      </dgm:prSet>
      <dgm:spPr/>
    </dgm:pt>
    <dgm:pt modelId="{058E6564-FB46-4B72-BAC4-CBF1D8EFB460}" type="pres">
      <dgm:prSet presAssocID="{528A7D3B-358B-42CD-9D0C-AF7E171DC1A4}" presName="sp" presStyleCnt="0"/>
      <dgm:spPr/>
    </dgm:pt>
    <dgm:pt modelId="{F3F139E5-4994-4DB6-9F9A-DE78C41AFAF3}" type="pres">
      <dgm:prSet presAssocID="{6B7078A0-13F7-4DB9-BD6D-8C1729CB5F00}" presName="arrowAndChildren" presStyleCnt="0"/>
      <dgm:spPr/>
    </dgm:pt>
    <dgm:pt modelId="{40DF10A3-D223-4476-BF14-7B275492DD99}" type="pres">
      <dgm:prSet presAssocID="{6B7078A0-13F7-4DB9-BD6D-8C1729CB5F00}" presName="parentTextArrow" presStyleLbl="node1" presStyleIdx="2" presStyleCnt="4"/>
      <dgm:spPr/>
    </dgm:pt>
    <dgm:pt modelId="{2E1ECCED-818E-45F7-A6E2-6E6D8DC86BF3}" type="pres">
      <dgm:prSet presAssocID="{6B7078A0-13F7-4DB9-BD6D-8C1729CB5F00}" presName="arrow" presStyleLbl="node1" presStyleIdx="3" presStyleCnt="4"/>
      <dgm:spPr/>
    </dgm:pt>
    <dgm:pt modelId="{39E1D619-589A-4C11-A9E1-784F1F801DC7}" type="pres">
      <dgm:prSet presAssocID="{6B7078A0-13F7-4DB9-BD6D-8C1729CB5F00}" presName="descendantArrow" presStyleCnt="0"/>
      <dgm:spPr/>
    </dgm:pt>
    <dgm:pt modelId="{DE1FDBB4-ABE2-4A0D-9B91-59BAA998A55B}" type="pres">
      <dgm:prSet presAssocID="{0B92F38C-0AF0-4439-93A7-A808054DC8F4}" presName="childTextArrow" presStyleLbl="fgAccFollowNode1" presStyleIdx="3" presStyleCnt="4">
        <dgm:presLayoutVars>
          <dgm:bulletEnabled val="1"/>
        </dgm:presLayoutVars>
      </dgm:prSet>
      <dgm:spPr/>
    </dgm:pt>
  </dgm:ptLst>
  <dgm:cxnLst>
    <dgm:cxn modelId="{FDF50408-6BF8-4DD8-93C5-8A9605DA8A29}" type="presOf" srcId="{DD23F7B9-021B-40BD-8E42-0D8151E56AFA}" destId="{B3ADA7A7-EB4E-40EC-9E06-B7BB2EF79D70}" srcOrd="0" destOrd="0" presId="urn:microsoft.com/office/officeart/2005/8/layout/process4"/>
    <dgm:cxn modelId="{153E9725-C50C-4605-BE75-BFC0B70790E5}" type="presOf" srcId="{0FA4FC21-D634-4C5E-AD59-E915456E2A01}" destId="{ACDDA6BD-1E1E-4E50-A2DE-1B680D62CCE8}" srcOrd="1" destOrd="0" presId="urn:microsoft.com/office/officeart/2005/8/layout/process4"/>
    <dgm:cxn modelId="{245D463F-7CB7-4810-B721-88AAACBAD2FC}" type="presOf" srcId="{A8968E2B-4624-4ECD-8D4F-563C75388992}" destId="{350D61DD-392E-4C1D-B0DC-1B5E4DCF58C6}" srcOrd="0" destOrd="0" presId="urn:microsoft.com/office/officeart/2005/8/layout/process4"/>
    <dgm:cxn modelId="{189B1261-27D3-407D-9E10-79F354D8F70B}" srcId="{5CAB9BC4-3E6C-44B3-81CA-B5B176472D53}" destId="{DD23F7B9-021B-40BD-8E42-0D8151E56AFA}" srcOrd="2" destOrd="0" parTransId="{F6505D73-F9EE-453D-BD04-9DE7DA95B8B8}" sibTransId="{4B7392B7-BFC1-405E-8D91-EB9940445891}"/>
    <dgm:cxn modelId="{3E590D62-6DBB-4D24-B5B8-95638F661BEC}" srcId="{5CAB9BC4-3E6C-44B3-81CA-B5B176472D53}" destId="{0FA4FC21-D634-4C5E-AD59-E915456E2A01}" srcOrd="3" destOrd="0" parTransId="{F5653EC4-4577-483A-881E-D93F105B22CD}" sibTransId="{5741B006-8556-4037-B6EA-C4FA996AA8F8}"/>
    <dgm:cxn modelId="{42E7D665-7568-4089-9248-4A127009B6B6}" type="presOf" srcId="{F2518999-D2DD-4230-860A-073142BBC490}" destId="{53B81112-4FA0-4989-85A1-DCE1889ABC27}" srcOrd="0" destOrd="0" presId="urn:microsoft.com/office/officeart/2005/8/layout/process4"/>
    <dgm:cxn modelId="{084ABA4F-813E-4CDD-91E9-1A77C0D98A29}" type="presOf" srcId="{A8968E2B-4624-4ECD-8D4F-563C75388992}" destId="{6FF5C463-6E43-4210-8D1D-D9B9D997DA55}" srcOrd="1" destOrd="0" presId="urn:microsoft.com/office/officeart/2005/8/layout/process4"/>
    <dgm:cxn modelId="{0A412571-9D8D-4178-BE6D-C23EDA93001E}" srcId="{A8968E2B-4624-4ECD-8D4F-563C75388992}" destId="{F2518999-D2DD-4230-860A-073142BBC490}" srcOrd="0" destOrd="0" parTransId="{87A0617C-AE65-415A-A68C-DD1DFB7BA23B}" sibTransId="{C05304FD-D445-45C4-890F-E46C9C5C467B}"/>
    <dgm:cxn modelId="{823B2A71-3568-4D4F-9010-B6FDD58ADB0F}" type="presOf" srcId="{0B92F38C-0AF0-4439-93A7-A808054DC8F4}" destId="{DE1FDBB4-ABE2-4A0D-9B91-59BAA998A55B}" srcOrd="0" destOrd="0" presId="urn:microsoft.com/office/officeart/2005/8/layout/process4"/>
    <dgm:cxn modelId="{8E266E71-6DF0-4F51-BC87-9B4331DE6519}" srcId="{5CAB9BC4-3E6C-44B3-81CA-B5B176472D53}" destId="{6B7078A0-13F7-4DB9-BD6D-8C1729CB5F00}" srcOrd="0" destOrd="0" parTransId="{11F45B06-0D46-45B9-A837-A75B3C605E0F}" sibTransId="{528A7D3B-358B-42CD-9D0C-AF7E171DC1A4}"/>
    <dgm:cxn modelId="{9FFB497C-326B-4897-8248-7034AADB7C86}" type="presOf" srcId="{6B7078A0-13F7-4DB9-BD6D-8C1729CB5F00}" destId="{40DF10A3-D223-4476-BF14-7B275492DD99}" srcOrd="0" destOrd="0" presId="urn:microsoft.com/office/officeart/2005/8/layout/process4"/>
    <dgm:cxn modelId="{0957A586-C34C-4709-AA7C-6674E8CC5000}" type="presOf" srcId="{5CAB9BC4-3E6C-44B3-81CA-B5B176472D53}" destId="{8E8D5BF1-90D9-4FAE-9566-713E268F1637}" srcOrd="0" destOrd="0" presId="urn:microsoft.com/office/officeart/2005/8/layout/process4"/>
    <dgm:cxn modelId="{67EB0F8D-24F7-4EE8-BC19-9FF126091E37}" type="presOf" srcId="{6B7078A0-13F7-4DB9-BD6D-8C1729CB5F00}" destId="{2E1ECCED-818E-45F7-A6E2-6E6D8DC86BF3}" srcOrd="1" destOrd="0" presId="urn:microsoft.com/office/officeart/2005/8/layout/process4"/>
    <dgm:cxn modelId="{D13B4C8E-B71E-4360-933E-D108E1857A2A}" srcId="{6B7078A0-13F7-4DB9-BD6D-8C1729CB5F00}" destId="{0B92F38C-0AF0-4439-93A7-A808054DC8F4}" srcOrd="0" destOrd="0" parTransId="{2F2D6EB2-978C-4C66-BF7D-30CD7F2EF5E2}" sibTransId="{3F415F89-355B-4BF5-8A51-A24642E0F253}"/>
    <dgm:cxn modelId="{1D54DF9C-3CBD-4817-A3A1-3625B59AE073}" type="presOf" srcId="{DD23F7B9-021B-40BD-8E42-0D8151E56AFA}" destId="{181F765E-A7AC-4606-B251-A09307B43578}" srcOrd="1" destOrd="0" presId="urn:microsoft.com/office/officeart/2005/8/layout/process4"/>
    <dgm:cxn modelId="{19040FA0-28C7-4F2C-8515-6FDD0128A925}" type="presOf" srcId="{0FA4FC21-D634-4C5E-AD59-E915456E2A01}" destId="{9344FB37-4065-479C-93B4-4A51080DFA07}" srcOrd="0" destOrd="0" presId="urn:microsoft.com/office/officeart/2005/8/layout/process4"/>
    <dgm:cxn modelId="{C81376D5-21FE-47A1-BBF6-F1E7F5D4CA87}" srcId="{5CAB9BC4-3E6C-44B3-81CA-B5B176472D53}" destId="{A8968E2B-4624-4ECD-8D4F-563C75388992}" srcOrd="1" destOrd="0" parTransId="{661F4BFD-1B8C-4AC3-9E7C-86AB73771388}" sibTransId="{B65C4BE5-303E-4D0C-8345-EFAFB3F8C1A2}"/>
    <dgm:cxn modelId="{2E6A9AD8-63DF-4FB3-9A5E-7F9F5294B346}" srcId="{0FA4FC21-D634-4C5E-AD59-E915456E2A01}" destId="{7F0865DF-B8EE-448D-9099-FFEC35D7B6AA}" srcOrd="0" destOrd="0" parTransId="{F4A126AC-19F4-4204-A06F-54234D9E4B7A}" sibTransId="{84832AD8-E26F-4A8C-B682-0192E5900C5D}"/>
    <dgm:cxn modelId="{A38208DA-2C9F-4014-BDDF-EB925C747C6F}" srcId="{DD23F7B9-021B-40BD-8E42-0D8151E56AFA}" destId="{44484E20-5DAC-4923-B98E-29AE4F59F8B5}" srcOrd="0" destOrd="0" parTransId="{B30B8B95-7E81-4E8E-9169-8E659F512F44}" sibTransId="{94EF7C0F-CAD9-4169-B648-C4571070A8A8}"/>
    <dgm:cxn modelId="{5F27A3DC-5BF2-4854-8484-FD5A2B2BE0F4}" type="presOf" srcId="{44484E20-5DAC-4923-B98E-29AE4F59F8B5}" destId="{3E5BEDAD-2D00-4A9D-98FA-ECA5BB37E9A3}" srcOrd="0" destOrd="0" presId="urn:microsoft.com/office/officeart/2005/8/layout/process4"/>
    <dgm:cxn modelId="{36697EF0-BF90-44AB-A851-83D77F0BDD71}" type="presOf" srcId="{7F0865DF-B8EE-448D-9099-FFEC35D7B6AA}" destId="{E0DCAEEE-C9BB-4AA1-9835-95223CDC38A2}" srcOrd="0" destOrd="0" presId="urn:microsoft.com/office/officeart/2005/8/layout/process4"/>
    <dgm:cxn modelId="{27E988A8-4ECC-431C-A464-8B1CA7D300AE}" type="presParOf" srcId="{8E8D5BF1-90D9-4FAE-9566-713E268F1637}" destId="{D2ECF20A-9890-498E-99ED-89996794CAEE}" srcOrd="0" destOrd="0" presId="urn:microsoft.com/office/officeart/2005/8/layout/process4"/>
    <dgm:cxn modelId="{48C42CCC-AA4D-438A-991E-AE88592E13C8}" type="presParOf" srcId="{D2ECF20A-9890-498E-99ED-89996794CAEE}" destId="{9344FB37-4065-479C-93B4-4A51080DFA07}" srcOrd="0" destOrd="0" presId="urn:microsoft.com/office/officeart/2005/8/layout/process4"/>
    <dgm:cxn modelId="{3A17E362-3F33-4ADE-801E-BD494A33C6FF}" type="presParOf" srcId="{D2ECF20A-9890-498E-99ED-89996794CAEE}" destId="{ACDDA6BD-1E1E-4E50-A2DE-1B680D62CCE8}" srcOrd="1" destOrd="0" presId="urn:microsoft.com/office/officeart/2005/8/layout/process4"/>
    <dgm:cxn modelId="{89A82652-8604-439A-A41F-727E6172278C}" type="presParOf" srcId="{D2ECF20A-9890-498E-99ED-89996794CAEE}" destId="{D3A07742-3D3F-42BF-92A6-24FFAD0942D9}" srcOrd="2" destOrd="0" presId="urn:microsoft.com/office/officeart/2005/8/layout/process4"/>
    <dgm:cxn modelId="{19DD3861-1510-4FEF-95A1-B98F640222B8}" type="presParOf" srcId="{D3A07742-3D3F-42BF-92A6-24FFAD0942D9}" destId="{E0DCAEEE-C9BB-4AA1-9835-95223CDC38A2}" srcOrd="0" destOrd="0" presId="urn:microsoft.com/office/officeart/2005/8/layout/process4"/>
    <dgm:cxn modelId="{E6B9FBE5-6FEF-4B92-AD6E-3289E524AF3A}" type="presParOf" srcId="{8E8D5BF1-90D9-4FAE-9566-713E268F1637}" destId="{88F758D7-4C94-4157-B9B8-EBD3944BB78A}" srcOrd="1" destOrd="0" presId="urn:microsoft.com/office/officeart/2005/8/layout/process4"/>
    <dgm:cxn modelId="{00045333-82BB-47A8-B621-69F8B3D68DC1}" type="presParOf" srcId="{8E8D5BF1-90D9-4FAE-9566-713E268F1637}" destId="{FF229BC3-8526-45CD-9B1B-32365C956D17}" srcOrd="2" destOrd="0" presId="urn:microsoft.com/office/officeart/2005/8/layout/process4"/>
    <dgm:cxn modelId="{48A7C42E-05E7-4249-94DE-5B5E03AA2248}" type="presParOf" srcId="{FF229BC3-8526-45CD-9B1B-32365C956D17}" destId="{B3ADA7A7-EB4E-40EC-9E06-B7BB2EF79D70}" srcOrd="0" destOrd="0" presId="urn:microsoft.com/office/officeart/2005/8/layout/process4"/>
    <dgm:cxn modelId="{5D0C81BA-21DB-48DE-BEBB-3655C38AB2F6}" type="presParOf" srcId="{FF229BC3-8526-45CD-9B1B-32365C956D17}" destId="{181F765E-A7AC-4606-B251-A09307B43578}" srcOrd="1" destOrd="0" presId="urn:microsoft.com/office/officeart/2005/8/layout/process4"/>
    <dgm:cxn modelId="{480DE713-676A-4D82-B7BF-4CDA647F0F84}" type="presParOf" srcId="{FF229BC3-8526-45CD-9B1B-32365C956D17}" destId="{290DC682-7743-47C6-845A-50085AD4C85C}" srcOrd="2" destOrd="0" presId="urn:microsoft.com/office/officeart/2005/8/layout/process4"/>
    <dgm:cxn modelId="{ADC7565B-9B4B-49BA-ADE6-4B97A7CF3E2F}" type="presParOf" srcId="{290DC682-7743-47C6-845A-50085AD4C85C}" destId="{3E5BEDAD-2D00-4A9D-98FA-ECA5BB37E9A3}" srcOrd="0" destOrd="0" presId="urn:microsoft.com/office/officeart/2005/8/layout/process4"/>
    <dgm:cxn modelId="{A2B36554-6C25-4025-8AB2-859A543626EE}" type="presParOf" srcId="{8E8D5BF1-90D9-4FAE-9566-713E268F1637}" destId="{C98EA0B6-C8A7-4A3E-9A8E-7FE04104BA19}" srcOrd="3" destOrd="0" presId="urn:microsoft.com/office/officeart/2005/8/layout/process4"/>
    <dgm:cxn modelId="{648A2050-3611-4CF5-A3DF-B691A8DB2693}" type="presParOf" srcId="{8E8D5BF1-90D9-4FAE-9566-713E268F1637}" destId="{59215423-3BDE-40DF-B587-B2C1E1D166F7}" srcOrd="4" destOrd="0" presId="urn:microsoft.com/office/officeart/2005/8/layout/process4"/>
    <dgm:cxn modelId="{E6137266-3FAE-47CC-A1A6-397CE1E0222D}" type="presParOf" srcId="{59215423-3BDE-40DF-B587-B2C1E1D166F7}" destId="{350D61DD-392E-4C1D-B0DC-1B5E4DCF58C6}" srcOrd="0" destOrd="0" presId="urn:microsoft.com/office/officeart/2005/8/layout/process4"/>
    <dgm:cxn modelId="{9090EFBD-EE83-4E38-AB20-A8D0A114005D}" type="presParOf" srcId="{59215423-3BDE-40DF-B587-B2C1E1D166F7}" destId="{6FF5C463-6E43-4210-8D1D-D9B9D997DA55}" srcOrd="1" destOrd="0" presId="urn:microsoft.com/office/officeart/2005/8/layout/process4"/>
    <dgm:cxn modelId="{6A5BB8DD-CA17-4609-998C-D36CBD13ACD8}" type="presParOf" srcId="{59215423-3BDE-40DF-B587-B2C1E1D166F7}" destId="{1ABC9DF6-57FB-497A-9486-39146D52B5B0}" srcOrd="2" destOrd="0" presId="urn:microsoft.com/office/officeart/2005/8/layout/process4"/>
    <dgm:cxn modelId="{E777D4BD-9738-418F-8787-374ED2775D29}" type="presParOf" srcId="{1ABC9DF6-57FB-497A-9486-39146D52B5B0}" destId="{53B81112-4FA0-4989-85A1-DCE1889ABC27}" srcOrd="0" destOrd="0" presId="urn:microsoft.com/office/officeart/2005/8/layout/process4"/>
    <dgm:cxn modelId="{218932EA-72AB-455D-B8C0-02AE8CAA86A0}" type="presParOf" srcId="{8E8D5BF1-90D9-4FAE-9566-713E268F1637}" destId="{058E6564-FB46-4B72-BAC4-CBF1D8EFB460}" srcOrd="5" destOrd="0" presId="urn:microsoft.com/office/officeart/2005/8/layout/process4"/>
    <dgm:cxn modelId="{DC8EB90C-34C7-4CB1-84FC-CDCC72489368}" type="presParOf" srcId="{8E8D5BF1-90D9-4FAE-9566-713E268F1637}" destId="{F3F139E5-4994-4DB6-9F9A-DE78C41AFAF3}" srcOrd="6" destOrd="0" presId="urn:microsoft.com/office/officeart/2005/8/layout/process4"/>
    <dgm:cxn modelId="{EF16F63B-CE9E-41D0-9C8E-E50FB7B67FC1}" type="presParOf" srcId="{F3F139E5-4994-4DB6-9F9A-DE78C41AFAF3}" destId="{40DF10A3-D223-4476-BF14-7B275492DD99}" srcOrd="0" destOrd="0" presId="urn:microsoft.com/office/officeart/2005/8/layout/process4"/>
    <dgm:cxn modelId="{F39047B2-9B8E-42A2-A494-6A67F7FBEA79}" type="presParOf" srcId="{F3F139E5-4994-4DB6-9F9A-DE78C41AFAF3}" destId="{2E1ECCED-818E-45F7-A6E2-6E6D8DC86BF3}" srcOrd="1" destOrd="0" presId="urn:microsoft.com/office/officeart/2005/8/layout/process4"/>
    <dgm:cxn modelId="{48F684A0-0C5D-48B0-BC1E-FC4162EFFEDF}" type="presParOf" srcId="{F3F139E5-4994-4DB6-9F9A-DE78C41AFAF3}" destId="{39E1D619-589A-4C11-A9E1-784F1F801DC7}" srcOrd="2" destOrd="0" presId="urn:microsoft.com/office/officeart/2005/8/layout/process4"/>
    <dgm:cxn modelId="{C27256A1-FA8A-4ADC-BC28-BDCDA26ABEFD}" type="presParOf" srcId="{39E1D619-589A-4C11-A9E1-784F1F801DC7}" destId="{DE1FDBB4-ABE2-4A0D-9B91-59BAA998A55B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DDA6BD-1E1E-4E50-A2DE-1B680D62CCE8}">
      <dsp:nvSpPr>
        <dsp:cNvPr id="0" name=""/>
        <dsp:cNvSpPr/>
      </dsp:nvSpPr>
      <dsp:spPr>
        <a:xfrm>
          <a:off x="0" y="3322943"/>
          <a:ext cx="7772400" cy="72697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自由制作②</a:t>
          </a:r>
        </a:p>
      </dsp:txBody>
      <dsp:txXfrm>
        <a:off x="0" y="3322943"/>
        <a:ext cx="7772400" cy="392568"/>
      </dsp:txXfrm>
    </dsp:sp>
    <dsp:sp modelId="{E0DCAEEE-C9BB-4AA1-9835-95223CDC38A2}">
      <dsp:nvSpPr>
        <dsp:cNvPr id="0" name=""/>
        <dsp:cNvSpPr/>
      </dsp:nvSpPr>
      <dsp:spPr>
        <a:xfrm>
          <a:off x="0" y="3700972"/>
          <a:ext cx="7772400" cy="33441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他人の作品を見て、創造力を膨らませ、新しい作品を作る</a:t>
          </a:r>
        </a:p>
      </dsp:txBody>
      <dsp:txXfrm>
        <a:off x="0" y="3700972"/>
        <a:ext cx="7772400" cy="334410"/>
      </dsp:txXfrm>
    </dsp:sp>
    <dsp:sp modelId="{181F765E-A7AC-4606-B251-A09307B43578}">
      <dsp:nvSpPr>
        <dsp:cNvPr id="0" name=""/>
        <dsp:cNvSpPr/>
      </dsp:nvSpPr>
      <dsp:spPr>
        <a:xfrm rot="10800000">
          <a:off x="0" y="2215754"/>
          <a:ext cx="7772400" cy="1118093"/>
        </a:xfrm>
        <a:prstGeom prst="upArrowCallout">
          <a:avLst/>
        </a:prstGeom>
        <a:solidFill>
          <a:schemeClr val="accent2">
            <a:hueOff val="319356"/>
            <a:satOff val="-1825"/>
            <a:lumOff val="17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意見交換</a:t>
          </a:r>
        </a:p>
      </dsp:txBody>
      <dsp:txXfrm rot="-10800000">
        <a:off x="0" y="2215754"/>
        <a:ext cx="7772400" cy="392450"/>
      </dsp:txXfrm>
    </dsp:sp>
    <dsp:sp modelId="{3E5BEDAD-2D00-4A9D-98FA-ECA5BB37E9A3}">
      <dsp:nvSpPr>
        <dsp:cNvPr id="0" name=""/>
        <dsp:cNvSpPr/>
      </dsp:nvSpPr>
      <dsp:spPr>
        <a:xfrm>
          <a:off x="0" y="2608205"/>
          <a:ext cx="7772400" cy="334309"/>
        </a:xfrm>
        <a:prstGeom prst="rect">
          <a:avLst/>
        </a:prstGeom>
        <a:solidFill>
          <a:schemeClr val="accent2">
            <a:tint val="40000"/>
            <a:alpha val="90000"/>
            <a:hueOff val="337043"/>
            <a:satOff val="3322"/>
            <a:lumOff val="317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337043"/>
              <a:satOff val="3322"/>
              <a:lumOff val="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みんなの作品を見て、感想や意見を交換する</a:t>
          </a:r>
        </a:p>
      </dsp:txBody>
      <dsp:txXfrm>
        <a:off x="0" y="2608205"/>
        <a:ext cx="7772400" cy="334309"/>
      </dsp:txXfrm>
    </dsp:sp>
    <dsp:sp modelId="{6FF5C463-6E43-4210-8D1D-D9B9D997DA55}">
      <dsp:nvSpPr>
        <dsp:cNvPr id="0" name=""/>
        <dsp:cNvSpPr/>
      </dsp:nvSpPr>
      <dsp:spPr>
        <a:xfrm rot="10800000">
          <a:off x="0" y="1108566"/>
          <a:ext cx="7772400" cy="1118093"/>
        </a:xfrm>
        <a:prstGeom prst="upArrowCallout">
          <a:avLst/>
        </a:prstGeom>
        <a:solidFill>
          <a:schemeClr val="accent2">
            <a:hueOff val="638711"/>
            <a:satOff val="-3650"/>
            <a:lumOff val="353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自由制作①</a:t>
          </a:r>
        </a:p>
      </dsp:txBody>
      <dsp:txXfrm rot="-10800000">
        <a:off x="0" y="1108566"/>
        <a:ext cx="7772400" cy="392450"/>
      </dsp:txXfrm>
    </dsp:sp>
    <dsp:sp modelId="{53B81112-4FA0-4989-85A1-DCE1889ABC27}">
      <dsp:nvSpPr>
        <dsp:cNvPr id="0" name=""/>
        <dsp:cNvSpPr/>
      </dsp:nvSpPr>
      <dsp:spPr>
        <a:xfrm>
          <a:off x="0" y="1501016"/>
          <a:ext cx="7772400" cy="334309"/>
        </a:xfrm>
        <a:prstGeom prst="rect">
          <a:avLst/>
        </a:prstGeom>
        <a:solidFill>
          <a:schemeClr val="accent2">
            <a:tint val="40000"/>
            <a:alpha val="90000"/>
            <a:hueOff val="674087"/>
            <a:satOff val="6644"/>
            <a:lumOff val="634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674087"/>
              <a:satOff val="6644"/>
              <a:lumOff val="63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自分自身の創造力で自由に作品を作る</a:t>
          </a:r>
        </a:p>
      </dsp:txBody>
      <dsp:txXfrm>
        <a:off x="0" y="1501016"/>
        <a:ext cx="7772400" cy="334309"/>
      </dsp:txXfrm>
    </dsp:sp>
    <dsp:sp modelId="{2E1ECCED-818E-45F7-A6E2-6E6D8DC86BF3}">
      <dsp:nvSpPr>
        <dsp:cNvPr id="0" name=""/>
        <dsp:cNvSpPr/>
      </dsp:nvSpPr>
      <dsp:spPr>
        <a:xfrm rot="10800000">
          <a:off x="0" y="1377"/>
          <a:ext cx="7772400" cy="1118093"/>
        </a:xfrm>
        <a:prstGeom prst="upArrowCallout">
          <a:avLst/>
        </a:prstGeom>
        <a:solidFill>
          <a:schemeClr val="accent2">
            <a:hueOff val="958067"/>
            <a:satOff val="-5475"/>
            <a:lumOff val="529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テーマの確認</a:t>
          </a:r>
          <a:endParaRPr kumimoji="1" lang="en-US" altLang="ja-JP" sz="2400" kern="1200" dirty="0"/>
        </a:p>
      </dsp:txBody>
      <dsp:txXfrm rot="-10800000">
        <a:off x="0" y="1377"/>
        <a:ext cx="7772400" cy="392450"/>
      </dsp:txXfrm>
    </dsp:sp>
    <dsp:sp modelId="{DE1FDBB4-ABE2-4A0D-9B91-59BAA998A55B}">
      <dsp:nvSpPr>
        <dsp:cNvPr id="0" name=""/>
        <dsp:cNvSpPr/>
      </dsp:nvSpPr>
      <dsp:spPr>
        <a:xfrm>
          <a:off x="0" y="393828"/>
          <a:ext cx="7772400" cy="334309"/>
        </a:xfrm>
        <a:prstGeom prst="rect">
          <a:avLst/>
        </a:prstGeom>
        <a:solidFill>
          <a:schemeClr val="accent2">
            <a:tint val="40000"/>
            <a:alpha val="90000"/>
            <a:hueOff val="1011130"/>
            <a:satOff val="9966"/>
            <a:lumOff val="951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1011130"/>
              <a:satOff val="9966"/>
              <a:lumOff val="9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本日のテーマを確認する</a:t>
          </a:r>
        </a:p>
      </dsp:txBody>
      <dsp:txXfrm>
        <a:off x="0" y="393828"/>
        <a:ext cx="7772400" cy="3343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E4A88-C7DA-4B61-B33E-A14D9DB3746A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E6235-DE6F-4EB3-A679-1FF43A1B6A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7286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6918D-A02D-4E1D-829E-B7203177FC9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A34EBC02-5036-4C4B-AF93-64939706C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8044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6918D-A02D-4E1D-829E-B7203177FC9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BC02-5036-4C4B-AF93-64939706C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176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6918D-A02D-4E1D-829E-B7203177FC9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BC02-5036-4C4B-AF93-64939706C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617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6918D-A02D-4E1D-829E-B7203177FC9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BC02-5036-4C4B-AF93-64939706C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1660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5A6918D-A02D-4E1D-829E-B7203177FC9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A34EBC02-5036-4C4B-AF93-64939706C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6294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6918D-A02D-4E1D-829E-B7203177FC9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BC02-5036-4C4B-AF93-64939706C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8216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6918D-A02D-4E1D-829E-B7203177FC9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BC02-5036-4C4B-AF93-64939706C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6210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5A6918D-A02D-4E1D-829E-B7203177FC9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BC02-5036-4C4B-AF93-64939706C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898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6918D-A02D-4E1D-829E-B7203177FC9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BC02-5036-4C4B-AF93-64939706C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55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6918D-A02D-4E1D-829E-B7203177FC9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BC02-5036-4C4B-AF93-64939706C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178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6918D-A02D-4E1D-829E-B7203177FC9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BC02-5036-4C4B-AF93-64939706C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6943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5A6918D-A02D-4E1D-829E-B7203177FC9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A34EBC02-5036-4C4B-AF93-64939706C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548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5400" dirty="0"/>
              <a:t>入会者募集のご案内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88670" y="5319216"/>
            <a:ext cx="5918454" cy="1069848"/>
          </a:xfrm>
        </p:spPr>
        <p:txBody>
          <a:bodyPr>
            <a:normAutofit/>
          </a:bodyPr>
          <a:lstStyle/>
          <a:p>
            <a:r>
              <a:rPr kumimoji="1" lang="ja-JP" altLang="en-US" sz="2400" dirty="0"/>
              <a:t>創作書画サークル　ふわり筆の会</a:t>
            </a:r>
          </a:p>
        </p:txBody>
      </p:sp>
    </p:spTree>
    <p:extLst>
      <p:ext uri="{BB962C8B-B14F-4D97-AF65-F5344CB8AC3E}">
        <p14:creationId xmlns:p14="http://schemas.microsoft.com/office/powerpoint/2010/main" val="3979532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創作書画のおもしろさ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kumimoji="1" lang="ja-JP" altLang="en-US" sz="2800" dirty="0"/>
              <a:t>手軽だけど本格的アート</a:t>
            </a:r>
            <a:endParaRPr kumimoji="1" lang="en-US" altLang="ja-JP" sz="2800" dirty="0"/>
          </a:p>
          <a:p>
            <a:pPr>
              <a:lnSpc>
                <a:spcPct val="100000"/>
              </a:lnSpc>
            </a:pPr>
            <a:r>
              <a:rPr lang="ja-JP" altLang="en-US" sz="2800" dirty="0"/>
              <a:t>新しい発見</a:t>
            </a:r>
            <a:endParaRPr lang="en-US" altLang="ja-JP" sz="2800" dirty="0"/>
          </a:p>
          <a:p>
            <a:pPr>
              <a:lnSpc>
                <a:spcPct val="100000"/>
              </a:lnSpc>
            </a:pPr>
            <a:r>
              <a:rPr kumimoji="1" lang="ja-JP" altLang="en-US" sz="2800" dirty="0"/>
              <a:t>無限の可能性</a:t>
            </a:r>
          </a:p>
        </p:txBody>
      </p:sp>
    </p:spTree>
    <p:extLst>
      <p:ext uri="{BB962C8B-B14F-4D97-AF65-F5344CB8AC3E}">
        <p14:creationId xmlns:p14="http://schemas.microsoft.com/office/powerpoint/2010/main" val="2123702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サークル活動の概要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/>
              <a:t>活動日時</a:t>
            </a:r>
            <a:endParaRPr kumimoji="1" lang="en-US" altLang="ja-JP" sz="2800" dirty="0"/>
          </a:p>
          <a:p>
            <a:pPr lvl="1"/>
            <a:r>
              <a:rPr lang="ja-JP" altLang="en-US" sz="2400" dirty="0"/>
              <a:t>毎週水曜日　</a:t>
            </a:r>
            <a:r>
              <a:rPr lang="en-US" altLang="ja-JP" sz="2400" dirty="0"/>
              <a:t>13</a:t>
            </a:r>
            <a:r>
              <a:rPr lang="ja-JP" altLang="en-US" sz="2400" dirty="0"/>
              <a:t>：</a:t>
            </a:r>
            <a:r>
              <a:rPr lang="en-US" altLang="ja-JP" sz="2400" dirty="0"/>
              <a:t>00</a:t>
            </a:r>
            <a:r>
              <a:rPr lang="ja-JP" altLang="en-US" sz="2400" dirty="0"/>
              <a:t>～</a:t>
            </a:r>
            <a:r>
              <a:rPr lang="en-US" altLang="ja-JP" sz="2400" dirty="0"/>
              <a:t>17</a:t>
            </a:r>
            <a:r>
              <a:rPr lang="ja-JP" altLang="en-US" sz="2400" dirty="0"/>
              <a:t>：</a:t>
            </a:r>
            <a:r>
              <a:rPr lang="en-US" altLang="ja-JP" sz="2400" dirty="0"/>
              <a:t>00</a:t>
            </a:r>
            <a:r>
              <a:rPr lang="ja-JP" altLang="en-US" sz="2400" dirty="0"/>
              <a:t>（</a:t>
            </a:r>
            <a:r>
              <a:rPr lang="en-US" altLang="ja-JP" sz="2400" dirty="0"/>
              <a:t>4</a:t>
            </a:r>
            <a:r>
              <a:rPr lang="ja-JP" altLang="en-US" sz="2400" dirty="0"/>
              <a:t>時間）</a:t>
            </a:r>
            <a:endParaRPr lang="en-US" altLang="ja-JP" sz="2400" dirty="0"/>
          </a:p>
          <a:p>
            <a:r>
              <a:rPr kumimoji="1" lang="ja-JP" altLang="en-US" sz="2800" dirty="0"/>
              <a:t>活動場所</a:t>
            </a:r>
            <a:endParaRPr kumimoji="1" lang="en-US" altLang="ja-JP" sz="2800" dirty="0"/>
          </a:p>
          <a:p>
            <a:pPr lvl="1"/>
            <a:r>
              <a:rPr lang="ja-JP" altLang="en-US" sz="2400" dirty="0"/>
              <a:t>区民文化センター　ミーティング・ルーム</a:t>
            </a:r>
            <a:endParaRPr lang="en-US" altLang="ja-JP" sz="2400" dirty="0"/>
          </a:p>
          <a:p>
            <a:r>
              <a:rPr kumimoji="1" lang="ja-JP" altLang="en-US" sz="2800" dirty="0"/>
              <a:t>年会費</a:t>
            </a:r>
            <a:endParaRPr kumimoji="1" lang="en-US" altLang="ja-JP" sz="2800" dirty="0"/>
          </a:p>
          <a:p>
            <a:pPr lvl="1"/>
            <a:r>
              <a:rPr lang="en-US" altLang="ja-JP" sz="2400" dirty="0"/>
              <a:t>2,000</a:t>
            </a:r>
            <a:r>
              <a:rPr lang="ja-JP" altLang="en-US" sz="2400" dirty="0"/>
              <a:t>円</a:t>
            </a:r>
            <a:endParaRPr lang="en-US" altLang="ja-JP" sz="2400" dirty="0"/>
          </a:p>
          <a:p>
            <a:pPr lvl="2"/>
            <a:r>
              <a:rPr kumimoji="1" lang="ja-JP" altLang="en-US" sz="2000" dirty="0"/>
              <a:t>施設利用料および会報製作費に当てさせていただきます。</a:t>
            </a:r>
            <a:endParaRPr kumimoji="1" lang="en-US" altLang="ja-JP" sz="2000" dirty="0"/>
          </a:p>
          <a:p>
            <a:pPr lvl="2"/>
            <a:r>
              <a:rPr lang="ja-JP" altLang="en-US" sz="2000" dirty="0"/>
              <a:t>各行事にご参加いただく際、個別に費用がかかる場合がございます。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55640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日の活動内容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8395849"/>
              </p:ext>
            </p:extLst>
          </p:nvPr>
        </p:nvGraphicFramePr>
        <p:xfrm>
          <a:off x="685800" y="2120900"/>
          <a:ext cx="77724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10712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年間スケジュール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567882"/>
              </p:ext>
            </p:extLst>
          </p:nvPr>
        </p:nvGraphicFramePr>
        <p:xfrm>
          <a:off x="1066800" y="2120900"/>
          <a:ext cx="7010400" cy="418464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765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338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780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行事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780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</a:t>
                      </a:r>
                      <a:r>
                        <a:rPr kumimoji="1" lang="ja-JP" altLang="en-US" sz="24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書道大賞への出展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780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2</a:t>
                      </a:r>
                      <a:r>
                        <a:rPr kumimoji="1" lang="ja-JP" altLang="en-US" sz="24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東京アート展の見学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780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4</a:t>
                      </a:r>
                      <a:r>
                        <a:rPr kumimoji="1" lang="ja-JP" altLang="en-US" sz="24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お花見写生大会の実施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780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7</a:t>
                      </a:r>
                      <a:r>
                        <a:rPr kumimoji="1" lang="ja-JP" altLang="en-US" sz="24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ものづくり作品展への出展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780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10</a:t>
                      </a:r>
                      <a:r>
                        <a:rPr kumimoji="1" lang="ja-JP" altLang="en-US" sz="24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いろは美術館の訪問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9780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12</a:t>
                      </a:r>
                      <a:r>
                        <a:rPr kumimoji="1" lang="ja-JP" altLang="en-US" sz="24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FOM</a:t>
                      </a:r>
                      <a:r>
                        <a:rPr kumimoji="1" lang="ja-JP" altLang="en-US" sz="2400" dirty="0"/>
                        <a:t>デパートにて展覧会の開催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39554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木版活字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TC103090434[[fn=木版活字]]</Template>
  <TotalTime>0</TotalTime>
  <Words>132</Words>
  <Application>Microsoft Office PowerPoint</Application>
  <PresentationFormat>画面に合わせる (4:3)</PresentationFormat>
  <Paragraphs>39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HG明朝B</vt:lpstr>
      <vt:lpstr>ＭＳ Ｐゴシック</vt:lpstr>
      <vt:lpstr>Calibri</vt:lpstr>
      <vt:lpstr>Rockwell</vt:lpstr>
      <vt:lpstr>Rockwell Condensed</vt:lpstr>
      <vt:lpstr>Wingdings</vt:lpstr>
      <vt:lpstr>木版活字</vt:lpstr>
      <vt:lpstr>入会者募集のご案内</vt:lpstr>
      <vt:lpstr>創作書画のおもしろさ</vt:lpstr>
      <vt:lpstr>サークル活動の概要</vt:lpstr>
      <vt:lpstr>1日の活動内容</vt:lpstr>
      <vt:lpstr>年間スケジュール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2017-05-19T06:01:28Z</dcterms:created>
  <dcterms:modified xsi:type="dcterms:W3CDTF">2017-05-19T06:01:33Z</dcterms:modified>
</cp:coreProperties>
</file>