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avi" ContentType="video/x-msvide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2" r:id="rId1"/>
  </p:sldMasterIdLst>
  <p:sldIdLst>
    <p:sldId id="266" r:id="rId2"/>
    <p:sldId id="267" r:id="rId3"/>
    <p:sldId id="268" r:id="rId4"/>
    <p:sldId id="269" r:id="rId5"/>
    <p:sldId id="270" r:id="rId6"/>
    <p:sldId id="271" r:id="rId7"/>
    <p:sldId id="264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E8B1032C-EA38-4F05-BA0D-38AFFFC7BED3}" styleName="淡色スタイル 3 - アクセント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06799F8-075E-4A3A-A7F6-7FBC6576F1A4}" styleName="テーマ スタイル 2 - アクセント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8FB837D-C827-4EFA-A057-4D05807E0F7C}" styleName="テーマ スタイル 1 - アクセント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39" autoAdjust="0"/>
    <p:restoredTop sz="94660"/>
  </p:normalViewPr>
  <p:slideViewPr>
    <p:cSldViewPr snapToGrid="0">
      <p:cViewPr varScale="1">
        <p:scale>
          <a:sx n="61" d="100"/>
          <a:sy n="61" d="100"/>
        </p:scale>
        <p:origin x="72" y="3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5BF9E15-84F3-49AD-BB01-A2F769B68854}" type="doc">
      <dgm:prSet loTypeId="urn:microsoft.com/office/officeart/2005/8/layout/vList5" loCatId="list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kumimoji="1" lang="ja-JP" altLang="en-US"/>
        </a:p>
      </dgm:t>
    </dgm:pt>
    <dgm:pt modelId="{F9EFDB2A-5FBE-435C-BD29-DF69351AB16A}">
      <dgm:prSet phldrT="[テキスト]" custT="1"/>
      <dgm:spPr/>
      <dgm:t>
        <a:bodyPr/>
        <a:lstStyle/>
        <a:p>
          <a:r>
            <a:rPr lang="ja-JP" altLang="en-US" sz="3600" b="1" dirty="0"/>
            <a:t>北京料理</a:t>
          </a:r>
          <a:endParaRPr kumimoji="1" lang="ja-JP" altLang="en-US" sz="3600" dirty="0"/>
        </a:p>
      </dgm:t>
    </dgm:pt>
    <dgm:pt modelId="{E1C3BF7F-4785-491D-BBF7-2CE3DCE9AA41}" type="parTrans" cxnId="{D5EA54CC-7AE9-4CE3-BB2A-BEB5559CFE43}">
      <dgm:prSet/>
      <dgm:spPr/>
      <dgm:t>
        <a:bodyPr/>
        <a:lstStyle/>
        <a:p>
          <a:endParaRPr kumimoji="1" lang="ja-JP" altLang="en-US"/>
        </a:p>
      </dgm:t>
    </dgm:pt>
    <dgm:pt modelId="{B28667BF-36DB-4CCC-B64B-593A1C55E411}" type="sibTrans" cxnId="{D5EA54CC-7AE9-4CE3-BB2A-BEB5559CFE43}">
      <dgm:prSet/>
      <dgm:spPr/>
      <dgm:t>
        <a:bodyPr/>
        <a:lstStyle/>
        <a:p>
          <a:endParaRPr kumimoji="1" lang="ja-JP" altLang="en-US"/>
        </a:p>
      </dgm:t>
    </dgm:pt>
    <dgm:pt modelId="{7DA3F629-4B75-46D5-8BCC-F7E8D9059262}">
      <dgm:prSet phldrT="[テキスト]" custT="1"/>
      <dgm:spPr/>
      <dgm:t>
        <a:bodyPr/>
        <a:lstStyle/>
        <a:p>
          <a:r>
            <a:rPr lang="ja-JP" altLang="en-US" sz="3600" b="1" dirty="0"/>
            <a:t>広東料理</a:t>
          </a:r>
          <a:endParaRPr kumimoji="1" lang="ja-JP" altLang="en-US" sz="3600" dirty="0"/>
        </a:p>
      </dgm:t>
    </dgm:pt>
    <dgm:pt modelId="{237ECC34-5E54-4546-A037-561762E60A40}" type="parTrans" cxnId="{5DA36E91-5FCE-4155-A5A6-3BB61284BEEF}">
      <dgm:prSet/>
      <dgm:spPr/>
      <dgm:t>
        <a:bodyPr/>
        <a:lstStyle/>
        <a:p>
          <a:endParaRPr kumimoji="1" lang="ja-JP" altLang="en-US"/>
        </a:p>
      </dgm:t>
    </dgm:pt>
    <dgm:pt modelId="{6AC0105F-7FD8-4D25-9BEA-9F363E453C48}" type="sibTrans" cxnId="{5DA36E91-5FCE-4155-A5A6-3BB61284BEEF}">
      <dgm:prSet/>
      <dgm:spPr/>
      <dgm:t>
        <a:bodyPr/>
        <a:lstStyle/>
        <a:p>
          <a:endParaRPr kumimoji="1" lang="ja-JP" altLang="en-US"/>
        </a:p>
      </dgm:t>
    </dgm:pt>
    <dgm:pt modelId="{6FB90DD7-DC0F-4642-9FD2-6605F7D71F66}">
      <dgm:prSet phldrT="[テキスト]" custT="1"/>
      <dgm:spPr/>
      <dgm:t>
        <a:bodyPr/>
        <a:lstStyle/>
        <a:p>
          <a:r>
            <a:rPr lang="ja-JP" altLang="en-US" sz="3600" b="1" dirty="0"/>
            <a:t>上海料理</a:t>
          </a:r>
          <a:endParaRPr kumimoji="1" lang="ja-JP" altLang="en-US" sz="3600" dirty="0"/>
        </a:p>
      </dgm:t>
    </dgm:pt>
    <dgm:pt modelId="{737660BA-7114-4996-BEDA-C1395A768190}" type="parTrans" cxnId="{67CC095D-C802-4706-AB9A-227BEDA14E6E}">
      <dgm:prSet/>
      <dgm:spPr/>
      <dgm:t>
        <a:bodyPr/>
        <a:lstStyle/>
        <a:p>
          <a:endParaRPr kumimoji="1" lang="ja-JP" altLang="en-US"/>
        </a:p>
      </dgm:t>
    </dgm:pt>
    <dgm:pt modelId="{5A3D5884-D5AA-4B68-BE32-3642EB50FFBA}" type="sibTrans" cxnId="{67CC095D-C802-4706-AB9A-227BEDA14E6E}">
      <dgm:prSet/>
      <dgm:spPr/>
      <dgm:t>
        <a:bodyPr/>
        <a:lstStyle/>
        <a:p>
          <a:endParaRPr kumimoji="1" lang="ja-JP" altLang="en-US"/>
        </a:p>
      </dgm:t>
    </dgm:pt>
    <dgm:pt modelId="{A0DC329D-A9E0-46BC-93A6-C2BEF8F1CC59}">
      <dgm:prSet phldrT="[テキスト]" custT="1"/>
      <dgm:spPr/>
      <dgm:t>
        <a:bodyPr/>
        <a:lstStyle/>
        <a:p>
          <a:r>
            <a:rPr lang="ja-JP" altLang="en-US" sz="3600" b="1" dirty="0"/>
            <a:t>四川料理</a:t>
          </a:r>
          <a:endParaRPr kumimoji="1" lang="ja-JP" altLang="en-US" sz="3600" dirty="0"/>
        </a:p>
      </dgm:t>
    </dgm:pt>
    <dgm:pt modelId="{EBA96840-B5DB-4A65-96C1-59E7E752BDEA}" type="parTrans" cxnId="{92BAF000-C2F6-4E95-99E4-CA0188906A41}">
      <dgm:prSet/>
      <dgm:spPr/>
      <dgm:t>
        <a:bodyPr/>
        <a:lstStyle/>
        <a:p>
          <a:endParaRPr kumimoji="1" lang="ja-JP" altLang="en-US"/>
        </a:p>
      </dgm:t>
    </dgm:pt>
    <dgm:pt modelId="{235135CF-DEFF-45AF-82A7-F031B4DDC889}" type="sibTrans" cxnId="{92BAF000-C2F6-4E95-99E4-CA0188906A41}">
      <dgm:prSet/>
      <dgm:spPr/>
      <dgm:t>
        <a:bodyPr/>
        <a:lstStyle/>
        <a:p>
          <a:endParaRPr kumimoji="1" lang="ja-JP" altLang="en-US"/>
        </a:p>
      </dgm:t>
    </dgm:pt>
    <dgm:pt modelId="{C2F17DC7-D623-4E95-BC44-F8AADA0DDB7D}">
      <dgm:prSet custT="1"/>
      <dgm:spPr/>
      <dgm:t>
        <a:bodyPr/>
        <a:lstStyle/>
        <a:p>
          <a:r>
            <a:rPr lang="ja-JP" altLang="en-US" sz="2000" b="1" dirty="0"/>
            <a:t>宮廷料理が多く、見た目にも豪華</a:t>
          </a:r>
          <a:endParaRPr lang="en-US" altLang="ja-JP" sz="2000" b="1" dirty="0"/>
        </a:p>
      </dgm:t>
    </dgm:pt>
    <dgm:pt modelId="{DB5E2880-72D7-40BC-8F28-8A134E4BD11F}" type="parTrans" cxnId="{8011B060-831F-4FD1-9618-0156381C0434}">
      <dgm:prSet/>
      <dgm:spPr/>
      <dgm:t>
        <a:bodyPr/>
        <a:lstStyle/>
        <a:p>
          <a:endParaRPr kumimoji="1" lang="ja-JP" altLang="en-US"/>
        </a:p>
      </dgm:t>
    </dgm:pt>
    <dgm:pt modelId="{7A3D2D43-7728-4F2A-B138-FABB5626A140}" type="sibTrans" cxnId="{8011B060-831F-4FD1-9618-0156381C0434}">
      <dgm:prSet/>
      <dgm:spPr/>
      <dgm:t>
        <a:bodyPr/>
        <a:lstStyle/>
        <a:p>
          <a:endParaRPr kumimoji="1" lang="ja-JP" altLang="en-US"/>
        </a:p>
      </dgm:t>
    </dgm:pt>
    <dgm:pt modelId="{DE94812F-3E1C-42C3-A05E-03EFA6BD3E94}">
      <dgm:prSet custT="1"/>
      <dgm:spPr/>
      <dgm:t>
        <a:bodyPr/>
        <a:lstStyle/>
        <a:p>
          <a:r>
            <a:rPr lang="ja-JP" altLang="en-US" sz="2000" b="1" dirty="0"/>
            <a:t>北京ダックや水餃子が有名</a:t>
          </a:r>
        </a:p>
      </dgm:t>
    </dgm:pt>
    <dgm:pt modelId="{6671A673-11A7-4C9B-92D2-6C962EB2932A}" type="parTrans" cxnId="{E8E9042D-83FD-421E-9B0B-97C67E6646F8}">
      <dgm:prSet/>
      <dgm:spPr/>
      <dgm:t>
        <a:bodyPr/>
        <a:lstStyle/>
        <a:p>
          <a:endParaRPr kumimoji="1" lang="ja-JP" altLang="en-US"/>
        </a:p>
      </dgm:t>
    </dgm:pt>
    <dgm:pt modelId="{27662ABA-B404-4CD5-A529-8B776035F688}" type="sibTrans" cxnId="{E8E9042D-83FD-421E-9B0B-97C67E6646F8}">
      <dgm:prSet/>
      <dgm:spPr/>
      <dgm:t>
        <a:bodyPr/>
        <a:lstStyle/>
        <a:p>
          <a:endParaRPr kumimoji="1" lang="ja-JP" altLang="en-US"/>
        </a:p>
      </dgm:t>
    </dgm:pt>
    <dgm:pt modelId="{6B56982F-EA01-4A67-9A7F-E6C0CD2A720F}">
      <dgm:prSet custT="1"/>
      <dgm:spPr/>
      <dgm:t>
        <a:bodyPr/>
        <a:lstStyle/>
        <a:p>
          <a:r>
            <a:rPr lang="ja-JP" altLang="en-US" sz="2000" b="1" dirty="0"/>
            <a:t>食材の豊富さが特徴</a:t>
          </a:r>
          <a:endParaRPr lang="en-US" altLang="ja-JP" sz="2000" b="1" dirty="0"/>
        </a:p>
      </dgm:t>
    </dgm:pt>
    <dgm:pt modelId="{DA937ADB-572A-47E2-8D1B-DCFB319A78EC}" type="parTrans" cxnId="{70E872EB-6CA7-4888-8AE4-19BB6566EE34}">
      <dgm:prSet/>
      <dgm:spPr/>
      <dgm:t>
        <a:bodyPr/>
        <a:lstStyle/>
        <a:p>
          <a:endParaRPr kumimoji="1" lang="ja-JP" altLang="en-US"/>
        </a:p>
      </dgm:t>
    </dgm:pt>
    <dgm:pt modelId="{9690481E-C55B-4FD4-A26E-56A0447FD7DD}" type="sibTrans" cxnId="{70E872EB-6CA7-4888-8AE4-19BB6566EE34}">
      <dgm:prSet/>
      <dgm:spPr/>
      <dgm:t>
        <a:bodyPr/>
        <a:lstStyle/>
        <a:p>
          <a:endParaRPr kumimoji="1" lang="ja-JP" altLang="en-US"/>
        </a:p>
      </dgm:t>
    </dgm:pt>
    <dgm:pt modelId="{D31889BD-8D84-4AAE-9F6E-370D1442B00C}">
      <dgm:prSet custT="1"/>
      <dgm:spPr/>
      <dgm:t>
        <a:bodyPr/>
        <a:lstStyle/>
        <a:p>
          <a:r>
            <a:rPr lang="ja-JP" altLang="en-US" sz="2000" b="1" dirty="0"/>
            <a:t>フカヒレ料理や酢豚が有名</a:t>
          </a:r>
        </a:p>
      </dgm:t>
    </dgm:pt>
    <dgm:pt modelId="{655B1571-CD8A-4243-87F3-B6B8B512C98F}" type="parTrans" cxnId="{F8598FE8-9F10-4A01-9ACA-DA057FEC9254}">
      <dgm:prSet/>
      <dgm:spPr/>
      <dgm:t>
        <a:bodyPr/>
        <a:lstStyle/>
        <a:p>
          <a:endParaRPr kumimoji="1" lang="ja-JP" altLang="en-US"/>
        </a:p>
      </dgm:t>
    </dgm:pt>
    <dgm:pt modelId="{0A4E9C33-F280-422B-82D0-3156700F0D8D}" type="sibTrans" cxnId="{F8598FE8-9F10-4A01-9ACA-DA057FEC9254}">
      <dgm:prSet/>
      <dgm:spPr/>
      <dgm:t>
        <a:bodyPr/>
        <a:lstStyle/>
        <a:p>
          <a:endParaRPr kumimoji="1" lang="ja-JP" altLang="en-US"/>
        </a:p>
      </dgm:t>
    </dgm:pt>
    <dgm:pt modelId="{ACF00ADF-0039-4FD6-8712-2E2311B75F73}">
      <dgm:prSet custT="1"/>
      <dgm:spPr/>
      <dgm:t>
        <a:bodyPr/>
        <a:lstStyle/>
        <a:p>
          <a:r>
            <a:rPr lang="ja-JP" altLang="en-US" sz="2000" b="1" dirty="0"/>
            <a:t>魚介や野菜をふんだんに使った料理</a:t>
          </a:r>
          <a:endParaRPr lang="en-US" altLang="ja-JP" sz="2000" b="1" dirty="0"/>
        </a:p>
      </dgm:t>
    </dgm:pt>
    <dgm:pt modelId="{852DB6CE-48A1-4AF8-867E-ED8ABBBDE6DD}" type="parTrans" cxnId="{5A988E70-CC00-4EC7-88D2-CF85ABC26A7B}">
      <dgm:prSet/>
      <dgm:spPr/>
      <dgm:t>
        <a:bodyPr/>
        <a:lstStyle/>
        <a:p>
          <a:endParaRPr kumimoji="1" lang="ja-JP" altLang="en-US"/>
        </a:p>
      </dgm:t>
    </dgm:pt>
    <dgm:pt modelId="{3F515D20-8BB5-47EA-9A23-96A1E2844444}" type="sibTrans" cxnId="{5A988E70-CC00-4EC7-88D2-CF85ABC26A7B}">
      <dgm:prSet/>
      <dgm:spPr/>
      <dgm:t>
        <a:bodyPr/>
        <a:lstStyle/>
        <a:p>
          <a:endParaRPr kumimoji="1" lang="ja-JP" altLang="en-US"/>
        </a:p>
      </dgm:t>
    </dgm:pt>
    <dgm:pt modelId="{47994903-3BC1-477E-888E-CAEBC295EDAA}">
      <dgm:prSet custT="1"/>
      <dgm:spPr/>
      <dgm:t>
        <a:bodyPr/>
        <a:lstStyle/>
        <a:p>
          <a:r>
            <a:rPr lang="ja-JP" altLang="en-US" sz="2000" b="1" dirty="0"/>
            <a:t>上海蟹や小籠包が有名</a:t>
          </a:r>
        </a:p>
      </dgm:t>
    </dgm:pt>
    <dgm:pt modelId="{C721FAD1-03DC-44A9-8CE4-EAF778BE3552}" type="parTrans" cxnId="{A2A3E362-AB92-4D0D-B86F-818E6CBE5AE5}">
      <dgm:prSet/>
      <dgm:spPr/>
      <dgm:t>
        <a:bodyPr/>
        <a:lstStyle/>
        <a:p>
          <a:endParaRPr kumimoji="1" lang="ja-JP" altLang="en-US"/>
        </a:p>
      </dgm:t>
    </dgm:pt>
    <dgm:pt modelId="{350F9DF8-EB01-432E-AEE6-5ACCD4958998}" type="sibTrans" cxnId="{A2A3E362-AB92-4D0D-B86F-818E6CBE5AE5}">
      <dgm:prSet/>
      <dgm:spPr/>
      <dgm:t>
        <a:bodyPr/>
        <a:lstStyle/>
        <a:p>
          <a:endParaRPr kumimoji="1" lang="ja-JP" altLang="en-US"/>
        </a:p>
      </dgm:t>
    </dgm:pt>
    <dgm:pt modelId="{42AFBF98-EABB-4BA0-88ED-A161C5B0C6B3}">
      <dgm:prSet custT="1"/>
      <dgm:spPr/>
      <dgm:t>
        <a:bodyPr/>
        <a:lstStyle/>
        <a:p>
          <a:r>
            <a:rPr lang="ja-JP" altLang="en-US" sz="2000" b="1" dirty="0"/>
            <a:t>何と言っても辛さが特徴</a:t>
          </a:r>
          <a:endParaRPr lang="en-US" altLang="ja-JP" sz="2000" b="1" dirty="0"/>
        </a:p>
      </dgm:t>
    </dgm:pt>
    <dgm:pt modelId="{99D61A6E-D19E-4521-90D5-B818CB302A0C}" type="parTrans" cxnId="{6BE3CF01-0AA3-4E3C-9784-FFB99974E93C}">
      <dgm:prSet/>
      <dgm:spPr/>
      <dgm:t>
        <a:bodyPr/>
        <a:lstStyle/>
        <a:p>
          <a:endParaRPr kumimoji="1" lang="ja-JP" altLang="en-US"/>
        </a:p>
      </dgm:t>
    </dgm:pt>
    <dgm:pt modelId="{5522B622-525E-455F-9554-DF3901FD3CDF}" type="sibTrans" cxnId="{6BE3CF01-0AA3-4E3C-9784-FFB99974E93C}">
      <dgm:prSet/>
      <dgm:spPr/>
      <dgm:t>
        <a:bodyPr/>
        <a:lstStyle/>
        <a:p>
          <a:endParaRPr kumimoji="1" lang="ja-JP" altLang="en-US"/>
        </a:p>
      </dgm:t>
    </dgm:pt>
    <dgm:pt modelId="{EB08CE32-CD97-4C2D-A302-DC0BBC070F9D}">
      <dgm:prSet custT="1"/>
      <dgm:spPr/>
      <dgm:t>
        <a:bodyPr/>
        <a:lstStyle/>
        <a:p>
          <a:r>
            <a:rPr lang="ja-JP" altLang="en-US" sz="2000" b="1" dirty="0"/>
            <a:t>麻婆豆腐、エビチリ、坦々麺が有名</a:t>
          </a:r>
        </a:p>
      </dgm:t>
    </dgm:pt>
    <dgm:pt modelId="{FF766ACA-F694-4D68-9442-A4C431D222F8}" type="parTrans" cxnId="{AB4E57AF-723A-4432-893D-40EA00EB3773}">
      <dgm:prSet/>
      <dgm:spPr/>
      <dgm:t>
        <a:bodyPr/>
        <a:lstStyle/>
        <a:p>
          <a:endParaRPr kumimoji="1" lang="ja-JP" altLang="en-US"/>
        </a:p>
      </dgm:t>
    </dgm:pt>
    <dgm:pt modelId="{03900AC5-344C-41A9-B717-51233EADE4D1}" type="sibTrans" cxnId="{AB4E57AF-723A-4432-893D-40EA00EB3773}">
      <dgm:prSet/>
      <dgm:spPr/>
      <dgm:t>
        <a:bodyPr/>
        <a:lstStyle/>
        <a:p>
          <a:endParaRPr kumimoji="1" lang="ja-JP" altLang="en-US"/>
        </a:p>
      </dgm:t>
    </dgm:pt>
    <dgm:pt modelId="{035CC30C-B933-4550-ADF0-C8C309128158}" type="pres">
      <dgm:prSet presAssocID="{45BF9E15-84F3-49AD-BB01-A2F769B68854}" presName="Name0" presStyleCnt="0">
        <dgm:presLayoutVars>
          <dgm:dir/>
          <dgm:animLvl val="lvl"/>
          <dgm:resizeHandles val="exact"/>
        </dgm:presLayoutVars>
      </dgm:prSet>
      <dgm:spPr/>
    </dgm:pt>
    <dgm:pt modelId="{3B4B7D01-A09E-426F-A7BC-717CE5B7AD1F}" type="pres">
      <dgm:prSet presAssocID="{F9EFDB2A-5FBE-435C-BD29-DF69351AB16A}" presName="linNode" presStyleCnt="0"/>
      <dgm:spPr/>
    </dgm:pt>
    <dgm:pt modelId="{800A489C-6EDA-4C9D-958C-7A015B3CA668}" type="pres">
      <dgm:prSet presAssocID="{F9EFDB2A-5FBE-435C-BD29-DF69351AB16A}" presName="parentText" presStyleLbl="node1" presStyleIdx="0" presStyleCnt="4">
        <dgm:presLayoutVars>
          <dgm:chMax val="1"/>
          <dgm:bulletEnabled val="1"/>
        </dgm:presLayoutVars>
      </dgm:prSet>
      <dgm:spPr/>
    </dgm:pt>
    <dgm:pt modelId="{78071CD0-95F4-43E0-89BE-9694B7BC4D07}" type="pres">
      <dgm:prSet presAssocID="{F9EFDB2A-5FBE-435C-BD29-DF69351AB16A}" presName="descendantText" presStyleLbl="alignAccFollowNode1" presStyleIdx="0" presStyleCnt="4">
        <dgm:presLayoutVars>
          <dgm:bulletEnabled val="1"/>
        </dgm:presLayoutVars>
      </dgm:prSet>
      <dgm:spPr/>
    </dgm:pt>
    <dgm:pt modelId="{C1756728-A6AD-43D5-A4E8-B35B8073DDB1}" type="pres">
      <dgm:prSet presAssocID="{B28667BF-36DB-4CCC-B64B-593A1C55E411}" presName="sp" presStyleCnt="0"/>
      <dgm:spPr/>
    </dgm:pt>
    <dgm:pt modelId="{C0D3A7E2-7D93-40A5-B8E5-E99253B11B08}" type="pres">
      <dgm:prSet presAssocID="{7DA3F629-4B75-46D5-8BCC-F7E8D9059262}" presName="linNode" presStyleCnt="0"/>
      <dgm:spPr/>
    </dgm:pt>
    <dgm:pt modelId="{CE5434FF-DC74-489F-BA2C-9A76F2C7E362}" type="pres">
      <dgm:prSet presAssocID="{7DA3F629-4B75-46D5-8BCC-F7E8D9059262}" presName="parentText" presStyleLbl="node1" presStyleIdx="1" presStyleCnt="4">
        <dgm:presLayoutVars>
          <dgm:chMax val="1"/>
          <dgm:bulletEnabled val="1"/>
        </dgm:presLayoutVars>
      </dgm:prSet>
      <dgm:spPr/>
    </dgm:pt>
    <dgm:pt modelId="{76469ED5-5B27-47EA-99AA-E88AB29284A2}" type="pres">
      <dgm:prSet presAssocID="{7DA3F629-4B75-46D5-8BCC-F7E8D9059262}" presName="descendantText" presStyleLbl="alignAccFollowNode1" presStyleIdx="1" presStyleCnt="4">
        <dgm:presLayoutVars>
          <dgm:bulletEnabled val="1"/>
        </dgm:presLayoutVars>
      </dgm:prSet>
      <dgm:spPr/>
    </dgm:pt>
    <dgm:pt modelId="{905D8EE4-C90F-455D-85BD-BE570241AD7C}" type="pres">
      <dgm:prSet presAssocID="{6AC0105F-7FD8-4D25-9BEA-9F363E453C48}" presName="sp" presStyleCnt="0"/>
      <dgm:spPr/>
    </dgm:pt>
    <dgm:pt modelId="{C2F6DFDE-17B8-4CC2-A63E-018D147738B6}" type="pres">
      <dgm:prSet presAssocID="{6FB90DD7-DC0F-4642-9FD2-6605F7D71F66}" presName="linNode" presStyleCnt="0"/>
      <dgm:spPr/>
    </dgm:pt>
    <dgm:pt modelId="{E32C9195-30F2-4943-B431-BAF9FCA3E81F}" type="pres">
      <dgm:prSet presAssocID="{6FB90DD7-DC0F-4642-9FD2-6605F7D71F66}" presName="parentText" presStyleLbl="node1" presStyleIdx="2" presStyleCnt="4">
        <dgm:presLayoutVars>
          <dgm:chMax val="1"/>
          <dgm:bulletEnabled val="1"/>
        </dgm:presLayoutVars>
      </dgm:prSet>
      <dgm:spPr/>
    </dgm:pt>
    <dgm:pt modelId="{EE3703C2-5200-4C5D-9F63-EE590008ED7A}" type="pres">
      <dgm:prSet presAssocID="{6FB90DD7-DC0F-4642-9FD2-6605F7D71F66}" presName="descendantText" presStyleLbl="alignAccFollowNode1" presStyleIdx="2" presStyleCnt="4">
        <dgm:presLayoutVars>
          <dgm:bulletEnabled val="1"/>
        </dgm:presLayoutVars>
      </dgm:prSet>
      <dgm:spPr/>
    </dgm:pt>
    <dgm:pt modelId="{67BA5561-C195-4298-83D8-625FFE23DF74}" type="pres">
      <dgm:prSet presAssocID="{5A3D5884-D5AA-4B68-BE32-3642EB50FFBA}" presName="sp" presStyleCnt="0"/>
      <dgm:spPr/>
    </dgm:pt>
    <dgm:pt modelId="{EB450683-4464-42F3-90B4-69AEAA4B4B56}" type="pres">
      <dgm:prSet presAssocID="{A0DC329D-A9E0-46BC-93A6-C2BEF8F1CC59}" presName="linNode" presStyleCnt="0"/>
      <dgm:spPr/>
    </dgm:pt>
    <dgm:pt modelId="{679670B4-0567-4F75-9602-1B19F6305484}" type="pres">
      <dgm:prSet presAssocID="{A0DC329D-A9E0-46BC-93A6-C2BEF8F1CC59}" presName="parentText" presStyleLbl="node1" presStyleIdx="3" presStyleCnt="4">
        <dgm:presLayoutVars>
          <dgm:chMax val="1"/>
          <dgm:bulletEnabled val="1"/>
        </dgm:presLayoutVars>
      </dgm:prSet>
      <dgm:spPr/>
    </dgm:pt>
    <dgm:pt modelId="{E4B1E429-EE0B-46B0-A495-C27864FCBA00}" type="pres">
      <dgm:prSet presAssocID="{A0DC329D-A9E0-46BC-93A6-C2BEF8F1CC59}" presName="descendantText" presStyleLbl="alignAccFollowNode1" presStyleIdx="3" presStyleCnt="4">
        <dgm:presLayoutVars>
          <dgm:bulletEnabled val="1"/>
        </dgm:presLayoutVars>
      </dgm:prSet>
      <dgm:spPr/>
    </dgm:pt>
  </dgm:ptLst>
  <dgm:cxnLst>
    <dgm:cxn modelId="{887C74DE-0322-468A-BEB5-6C6F05C82562}" type="presOf" srcId="{7DA3F629-4B75-46D5-8BCC-F7E8D9059262}" destId="{CE5434FF-DC74-489F-BA2C-9A76F2C7E362}" srcOrd="0" destOrd="0" presId="urn:microsoft.com/office/officeart/2005/8/layout/vList5"/>
    <dgm:cxn modelId="{3A4A845A-9F04-4F54-B45C-3A119DD10780}" type="presOf" srcId="{F9EFDB2A-5FBE-435C-BD29-DF69351AB16A}" destId="{800A489C-6EDA-4C9D-958C-7A015B3CA668}" srcOrd="0" destOrd="0" presId="urn:microsoft.com/office/officeart/2005/8/layout/vList5"/>
    <dgm:cxn modelId="{A096B942-E60A-418E-AFA2-FA90323DB198}" type="presOf" srcId="{47994903-3BC1-477E-888E-CAEBC295EDAA}" destId="{EE3703C2-5200-4C5D-9F63-EE590008ED7A}" srcOrd="0" destOrd="1" presId="urn:microsoft.com/office/officeart/2005/8/layout/vList5"/>
    <dgm:cxn modelId="{5DA36E91-5FCE-4155-A5A6-3BB61284BEEF}" srcId="{45BF9E15-84F3-49AD-BB01-A2F769B68854}" destId="{7DA3F629-4B75-46D5-8BCC-F7E8D9059262}" srcOrd="1" destOrd="0" parTransId="{237ECC34-5E54-4546-A037-561762E60A40}" sibTransId="{6AC0105F-7FD8-4D25-9BEA-9F363E453C48}"/>
    <dgm:cxn modelId="{D63FB922-D0F2-4E93-8B26-1A35F803D603}" type="presOf" srcId="{C2F17DC7-D623-4E95-BC44-F8AADA0DDB7D}" destId="{78071CD0-95F4-43E0-89BE-9694B7BC4D07}" srcOrd="0" destOrd="0" presId="urn:microsoft.com/office/officeart/2005/8/layout/vList5"/>
    <dgm:cxn modelId="{5AD37D0A-4287-4953-A53E-681B9906B89A}" type="presOf" srcId="{42AFBF98-EABB-4BA0-88ED-A161C5B0C6B3}" destId="{E4B1E429-EE0B-46B0-A495-C27864FCBA00}" srcOrd="0" destOrd="0" presId="urn:microsoft.com/office/officeart/2005/8/layout/vList5"/>
    <dgm:cxn modelId="{E8E9042D-83FD-421E-9B0B-97C67E6646F8}" srcId="{F9EFDB2A-5FBE-435C-BD29-DF69351AB16A}" destId="{DE94812F-3E1C-42C3-A05E-03EFA6BD3E94}" srcOrd="1" destOrd="0" parTransId="{6671A673-11A7-4C9B-92D2-6C962EB2932A}" sibTransId="{27662ABA-B404-4CD5-A529-8B776035F688}"/>
    <dgm:cxn modelId="{16DCC202-0311-4CE2-97AC-87D38EF560B8}" type="presOf" srcId="{6FB90DD7-DC0F-4642-9FD2-6605F7D71F66}" destId="{E32C9195-30F2-4943-B431-BAF9FCA3E81F}" srcOrd="0" destOrd="0" presId="urn:microsoft.com/office/officeart/2005/8/layout/vList5"/>
    <dgm:cxn modelId="{5A988E70-CC00-4EC7-88D2-CF85ABC26A7B}" srcId="{6FB90DD7-DC0F-4642-9FD2-6605F7D71F66}" destId="{ACF00ADF-0039-4FD6-8712-2E2311B75F73}" srcOrd="0" destOrd="0" parTransId="{852DB6CE-48A1-4AF8-867E-ED8ABBBDE6DD}" sibTransId="{3F515D20-8BB5-47EA-9A23-96A1E2844444}"/>
    <dgm:cxn modelId="{AB4E57AF-723A-4432-893D-40EA00EB3773}" srcId="{A0DC329D-A9E0-46BC-93A6-C2BEF8F1CC59}" destId="{EB08CE32-CD97-4C2D-A302-DC0BBC070F9D}" srcOrd="1" destOrd="0" parTransId="{FF766ACA-F694-4D68-9442-A4C431D222F8}" sibTransId="{03900AC5-344C-41A9-B717-51233EADE4D1}"/>
    <dgm:cxn modelId="{CA5F0BF8-9C06-4306-BBB8-422C22CB2587}" type="presOf" srcId="{ACF00ADF-0039-4FD6-8712-2E2311B75F73}" destId="{EE3703C2-5200-4C5D-9F63-EE590008ED7A}" srcOrd="0" destOrd="0" presId="urn:microsoft.com/office/officeart/2005/8/layout/vList5"/>
    <dgm:cxn modelId="{69E804C9-D135-44CB-B97A-36FCA4C21248}" type="presOf" srcId="{6B56982F-EA01-4A67-9A7F-E6C0CD2A720F}" destId="{76469ED5-5B27-47EA-99AA-E88AB29284A2}" srcOrd="0" destOrd="0" presId="urn:microsoft.com/office/officeart/2005/8/layout/vList5"/>
    <dgm:cxn modelId="{6BB02DDF-7A72-4355-9521-63590B2FCEA8}" type="presOf" srcId="{EB08CE32-CD97-4C2D-A302-DC0BBC070F9D}" destId="{E4B1E429-EE0B-46B0-A495-C27864FCBA00}" srcOrd="0" destOrd="1" presId="urn:microsoft.com/office/officeart/2005/8/layout/vList5"/>
    <dgm:cxn modelId="{D002D0A1-1A5D-4A45-9109-D9F26F97E907}" type="presOf" srcId="{D31889BD-8D84-4AAE-9F6E-370D1442B00C}" destId="{76469ED5-5B27-47EA-99AA-E88AB29284A2}" srcOrd="0" destOrd="1" presId="urn:microsoft.com/office/officeart/2005/8/layout/vList5"/>
    <dgm:cxn modelId="{67CC095D-C802-4706-AB9A-227BEDA14E6E}" srcId="{45BF9E15-84F3-49AD-BB01-A2F769B68854}" destId="{6FB90DD7-DC0F-4642-9FD2-6605F7D71F66}" srcOrd="2" destOrd="0" parTransId="{737660BA-7114-4996-BEDA-C1395A768190}" sibTransId="{5A3D5884-D5AA-4B68-BE32-3642EB50FFBA}"/>
    <dgm:cxn modelId="{2F3B0961-3EB1-41C2-ACAF-0648DEB43AB9}" type="presOf" srcId="{DE94812F-3E1C-42C3-A05E-03EFA6BD3E94}" destId="{78071CD0-95F4-43E0-89BE-9694B7BC4D07}" srcOrd="0" destOrd="1" presId="urn:microsoft.com/office/officeart/2005/8/layout/vList5"/>
    <dgm:cxn modelId="{6BE3CF01-0AA3-4E3C-9784-FFB99974E93C}" srcId="{A0DC329D-A9E0-46BC-93A6-C2BEF8F1CC59}" destId="{42AFBF98-EABB-4BA0-88ED-A161C5B0C6B3}" srcOrd="0" destOrd="0" parTransId="{99D61A6E-D19E-4521-90D5-B818CB302A0C}" sibTransId="{5522B622-525E-455F-9554-DF3901FD3CDF}"/>
    <dgm:cxn modelId="{1B69EF57-19D7-4040-A3FF-EB69802ECFAC}" type="presOf" srcId="{45BF9E15-84F3-49AD-BB01-A2F769B68854}" destId="{035CC30C-B933-4550-ADF0-C8C309128158}" srcOrd="0" destOrd="0" presId="urn:microsoft.com/office/officeart/2005/8/layout/vList5"/>
    <dgm:cxn modelId="{A2A3E362-AB92-4D0D-B86F-818E6CBE5AE5}" srcId="{6FB90DD7-DC0F-4642-9FD2-6605F7D71F66}" destId="{47994903-3BC1-477E-888E-CAEBC295EDAA}" srcOrd="1" destOrd="0" parTransId="{C721FAD1-03DC-44A9-8CE4-EAF778BE3552}" sibTransId="{350F9DF8-EB01-432E-AEE6-5ACCD4958998}"/>
    <dgm:cxn modelId="{8011B060-831F-4FD1-9618-0156381C0434}" srcId="{F9EFDB2A-5FBE-435C-BD29-DF69351AB16A}" destId="{C2F17DC7-D623-4E95-BC44-F8AADA0DDB7D}" srcOrd="0" destOrd="0" parTransId="{DB5E2880-72D7-40BC-8F28-8A134E4BD11F}" sibTransId="{7A3D2D43-7728-4F2A-B138-FABB5626A140}"/>
    <dgm:cxn modelId="{F8598FE8-9F10-4A01-9ACA-DA057FEC9254}" srcId="{7DA3F629-4B75-46D5-8BCC-F7E8D9059262}" destId="{D31889BD-8D84-4AAE-9F6E-370D1442B00C}" srcOrd="1" destOrd="0" parTransId="{655B1571-CD8A-4243-87F3-B6B8B512C98F}" sibTransId="{0A4E9C33-F280-422B-82D0-3156700F0D8D}"/>
    <dgm:cxn modelId="{70E872EB-6CA7-4888-8AE4-19BB6566EE34}" srcId="{7DA3F629-4B75-46D5-8BCC-F7E8D9059262}" destId="{6B56982F-EA01-4A67-9A7F-E6C0CD2A720F}" srcOrd="0" destOrd="0" parTransId="{DA937ADB-572A-47E2-8D1B-DCFB319A78EC}" sibTransId="{9690481E-C55B-4FD4-A26E-56A0447FD7DD}"/>
    <dgm:cxn modelId="{1276A933-BE69-44BF-B58D-30FBDDD1D96A}" type="presOf" srcId="{A0DC329D-A9E0-46BC-93A6-C2BEF8F1CC59}" destId="{679670B4-0567-4F75-9602-1B19F6305484}" srcOrd="0" destOrd="0" presId="urn:microsoft.com/office/officeart/2005/8/layout/vList5"/>
    <dgm:cxn modelId="{92BAF000-C2F6-4E95-99E4-CA0188906A41}" srcId="{45BF9E15-84F3-49AD-BB01-A2F769B68854}" destId="{A0DC329D-A9E0-46BC-93A6-C2BEF8F1CC59}" srcOrd="3" destOrd="0" parTransId="{EBA96840-B5DB-4A65-96C1-59E7E752BDEA}" sibTransId="{235135CF-DEFF-45AF-82A7-F031B4DDC889}"/>
    <dgm:cxn modelId="{D5EA54CC-7AE9-4CE3-BB2A-BEB5559CFE43}" srcId="{45BF9E15-84F3-49AD-BB01-A2F769B68854}" destId="{F9EFDB2A-5FBE-435C-BD29-DF69351AB16A}" srcOrd="0" destOrd="0" parTransId="{E1C3BF7F-4785-491D-BBF7-2CE3DCE9AA41}" sibTransId="{B28667BF-36DB-4CCC-B64B-593A1C55E411}"/>
    <dgm:cxn modelId="{D649F58F-5508-4E31-BD6F-18F8C55C46CF}" type="presParOf" srcId="{035CC30C-B933-4550-ADF0-C8C309128158}" destId="{3B4B7D01-A09E-426F-A7BC-717CE5B7AD1F}" srcOrd="0" destOrd="0" presId="urn:microsoft.com/office/officeart/2005/8/layout/vList5"/>
    <dgm:cxn modelId="{3FA4E009-73FD-4361-8234-64FAD4BB6A44}" type="presParOf" srcId="{3B4B7D01-A09E-426F-A7BC-717CE5B7AD1F}" destId="{800A489C-6EDA-4C9D-958C-7A015B3CA668}" srcOrd="0" destOrd="0" presId="urn:microsoft.com/office/officeart/2005/8/layout/vList5"/>
    <dgm:cxn modelId="{CF14A2D6-0904-409B-8620-F7573E01FB57}" type="presParOf" srcId="{3B4B7D01-A09E-426F-A7BC-717CE5B7AD1F}" destId="{78071CD0-95F4-43E0-89BE-9694B7BC4D07}" srcOrd="1" destOrd="0" presId="urn:microsoft.com/office/officeart/2005/8/layout/vList5"/>
    <dgm:cxn modelId="{D7952DDD-E4FD-4054-BE3A-EA52BDB53699}" type="presParOf" srcId="{035CC30C-B933-4550-ADF0-C8C309128158}" destId="{C1756728-A6AD-43D5-A4E8-B35B8073DDB1}" srcOrd="1" destOrd="0" presId="urn:microsoft.com/office/officeart/2005/8/layout/vList5"/>
    <dgm:cxn modelId="{C63FF36C-583A-49E7-9C51-5FD766E6C874}" type="presParOf" srcId="{035CC30C-B933-4550-ADF0-C8C309128158}" destId="{C0D3A7E2-7D93-40A5-B8E5-E99253B11B08}" srcOrd="2" destOrd="0" presId="urn:microsoft.com/office/officeart/2005/8/layout/vList5"/>
    <dgm:cxn modelId="{62DB0ED3-59C9-4F56-8AB6-4970E82AEA99}" type="presParOf" srcId="{C0D3A7E2-7D93-40A5-B8E5-E99253B11B08}" destId="{CE5434FF-DC74-489F-BA2C-9A76F2C7E362}" srcOrd="0" destOrd="0" presId="urn:microsoft.com/office/officeart/2005/8/layout/vList5"/>
    <dgm:cxn modelId="{1CCA59B2-B6F5-4A98-9FF5-74952E27BC5D}" type="presParOf" srcId="{C0D3A7E2-7D93-40A5-B8E5-E99253B11B08}" destId="{76469ED5-5B27-47EA-99AA-E88AB29284A2}" srcOrd="1" destOrd="0" presId="urn:microsoft.com/office/officeart/2005/8/layout/vList5"/>
    <dgm:cxn modelId="{A5B944B1-6FA0-4107-BDB7-68C846D03129}" type="presParOf" srcId="{035CC30C-B933-4550-ADF0-C8C309128158}" destId="{905D8EE4-C90F-455D-85BD-BE570241AD7C}" srcOrd="3" destOrd="0" presId="urn:microsoft.com/office/officeart/2005/8/layout/vList5"/>
    <dgm:cxn modelId="{58AF146E-7D6F-4C0A-969D-D683C17483C0}" type="presParOf" srcId="{035CC30C-B933-4550-ADF0-C8C309128158}" destId="{C2F6DFDE-17B8-4CC2-A63E-018D147738B6}" srcOrd="4" destOrd="0" presId="urn:microsoft.com/office/officeart/2005/8/layout/vList5"/>
    <dgm:cxn modelId="{327039C6-0E0D-404E-B115-477ED739BCC8}" type="presParOf" srcId="{C2F6DFDE-17B8-4CC2-A63E-018D147738B6}" destId="{E32C9195-30F2-4943-B431-BAF9FCA3E81F}" srcOrd="0" destOrd="0" presId="urn:microsoft.com/office/officeart/2005/8/layout/vList5"/>
    <dgm:cxn modelId="{DEF06AA9-B2A6-4E77-ACDA-C4D53CB289E7}" type="presParOf" srcId="{C2F6DFDE-17B8-4CC2-A63E-018D147738B6}" destId="{EE3703C2-5200-4C5D-9F63-EE590008ED7A}" srcOrd="1" destOrd="0" presId="urn:microsoft.com/office/officeart/2005/8/layout/vList5"/>
    <dgm:cxn modelId="{A1F56502-2B50-4EAA-9FE8-05D5338B85E5}" type="presParOf" srcId="{035CC30C-B933-4550-ADF0-C8C309128158}" destId="{67BA5561-C195-4298-83D8-625FFE23DF74}" srcOrd="5" destOrd="0" presId="urn:microsoft.com/office/officeart/2005/8/layout/vList5"/>
    <dgm:cxn modelId="{A6C3ADD0-F870-45C1-9807-83930AA470A4}" type="presParOf" srcId="{035CC30C-B933-4550-ADF0-C8C309128158}" destId="{EB450683-4464-42F3-90B4-69AEAA4B4B56}" srcOrd="6" destOrd="0" presId="urn:microsoft.com/office/officeart/2005/8/layout/vList5"/>
    <dgm:cxn modelId="{0F91930F-37F8-4770-B113-2A164E6A0AD8}" type="presParOf" srcId="{EB450683-4464-42F3-90B4-69AEAA4B4B56}" destId="{679670B4-0567-4F75-9602-1B19F6305484}" srcOrd="0" destOrd="0" presId="urn:microsoft.com/office/officeart/2005/8/layout/vList5"/>
    <dgm:cxn modelId="{7850A718-2876-40AF-AD0B-6806F2923B85}" type="presParOf" srcId="{EB450683-4464-42F3-90B4-69AEAA4B4B56}" destId="{E4B1E429-EE0B-46B0-A495-C27864FCBA00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8071CD0-95F4-43E0-89BE-9694B7BC4D07}">
      <dsp:nvSpPr>
        <dsp:cNvPr id="0" name=""/>
        <dsp:cNvSpPr/>
      </dsp:nvSpPr>
      <dsp:spPr>
        <a:xfrm rot="5400000">
          <a:off x="6237203" y="-2651679"/>
          <a:ext cx="722590" cy="6210352"/>
        </a:xfrm>
        <a:prstGeom prst="round2Same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ja-JP" altLang="en-US" sz="2000" b="1" kern="1200" dirty="0"/>
            <a:t>宮廷料理が多く、見た目にも豪華</a:t>
          </a:r>
          <a:endParaRPr lang="en-US" altLang="ja-JP" sz="2000" b="1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ja-JP" altLang="en-US" sz="2000" b="1" kern="1200" dirty="0"/>
            <a:t>北京ダックや水餃子が有名</a:t>
          </a:r>
        </a:p>
      </dsp:txBody>
      <dsp:txXfrm rot="-5400000">
        <a:off x="3493322" y="127476"/>
        <a:ext cx="6175078" cy="652042"/>
      </dsp:txXfrm>
    </dsp:sp>
    <dsp:sp modelId="{800A489C-6EDA-4C9D-958C-7A015B3CA668}">
      <dsp:nvSpPr>
        <dsp:cNvPr id="0" name=""/>
        <dsp:cNvSpPr/>
      </dsp:nvSpPr>
      <dsp:spPr>
        <a:xfrm>
          <a:off x="0" y="1877"/>
          <a:ext cx="3493323" cy="903238"/>
        </a:xfrm>
        <a:prstGeom prst="roundRect">
          <a:avLst/>
        </a:prstGeom>
        <a:blipFill rotWithShape="0">
          <a:blip xmlns:r="http://schemas.openxmlformats.org/officeDocument/2006/relationships" r:embed="rId1">
            <a:duotone>
              <a:schemeClr val="accent5">
                <a:hueOff val="0"/>
                <a:satOff val="0"/>
                <a:lumOff val="0"/>
                <a:alphaOff val="0"/>
                <a:shade val="88000"/>
                <a:lumMod val="88000"/>
              </a:schemeClr>
              <a:schemeClr val="accent5">
                <a:hueOff val="0"/>
                <a:satOff val="0"/>
                <a:lumOff val="0"/>
                <a:alphaOff val="0"/>
              </a:schemeClr>
            </a:duotone>
          </a:blip>
          <a:tile tx="0" ty="0" sx="100000" sy="100000" flip="none" algn="tl"/>
        </a:blip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68580" rIns="137160" bIns="6858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ja-JP" altLang="en-US" sz="3600" b="1" kern="1200" dirty="0"/>
            <a:t>北京料理</a:t>
          </a:r>
          <a:endParaRPr kumimoji="1" lang="ja-JP" altLang="en-US" sz="3600" kern="1200" dirty="0"/>
        </a:p>
      </dsp:txBody>
      <dsp:txXfrm>
        <a:off x="44092" y="45969"/>
        <a:ext cx="3405139" cy="815054"/>
      </dsp:txXfrm>
    </dsp:sp>
    <dsp:sp modelId="{76469ED5-5B27-47EA-99AA-E88AB29284A2}">
      <dsp:nvSpPr>
        <dsp:cNvPr id="0" name=""/>
        <dsp:cNvSpPr/>
      </dsp:nvSpPr>
      <dsp:spPr>
        <a:xfrm rot="5400000">
          <a:off x="6237203" y="-1703279"/>
          <a:ext cx="722590" cy="6210352"/>
        </a:xfrm>
        <a:prstGeom prst="round2SameRect">
          <a:avLst/>
        </a:prstGeom>
        <a:solidFill>
          <a:schemeClr val="accent5">
            <a:tint val="40000"/>
            <a:alpha val="90000"/>
            <a:hueOff val="-4701633"/>
            <a:satOff val="8851"/>
            <a:lumOff val="1339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-4701633"/>
              <a:satOff val="8851"/>
              <a:lumOff val="1339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ja-JP" altLang="en-US" sz="2000" b="1" kern="1200" dirty="0"/>
            <a:t>食材の豊富さが特徴</a:t>
          </a:r>
          <a:endParaRPr lang="en-US" altLang="ja-JP" sz="2000" b="1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ja-JP" altLang="en-US" sz="2000" b="1" kern="1200" dirty="0"/>
            <a:t>フカヒレ料理や酢豚が有名</a:t>
          </a:r>
        </a:p>
      </dsp:txBody>
      <dsp:txXfrm rot="-5400000">
        <a:off x="3493322" y="1075876"/>
        <a:ext cx="6175078" cy="652042"/>
      </dsp:txXfrm>
    </dsp:sp>
    <dsp:sp modelId="{CE5434FF-DC74-489F-BA2C-9A76F2C7E362}">
      <dsp:nvSpPr>
        <dsp:cNvPr id="0" name=""/>
        <dsp:cNvSpPr/>
      </dsp:nvSpPr>
      <dsp:spPr>
        <a:xfrm>
          <a:off x="0" y="950277"/>
          <a:ext cx="3493323" cy="903238"/>
        </a:xfrm>
        <a:prstGeom prst="roundRect">
          <a:avLst/>
        </a:prstGeom>
        <a:blipFill rotWithShape="0">
          <a:blip xmlns:r="http://schemas.openxmlformats.org/officeDocument/2006/relationships" r:embed="rId1">
            <a:duotone>
              <a:schemeClr val="accent5">
                <a:hueOff val="-4673100"/>
                <a:satOff val="6871"/>
                <a:lumOff val="5882"/>
                <a:alphaOff val="0"/>
                <a:shade val="88000"/>
                <a:lumMod val="88000"/>
              </a:schemeClr>
              <a:schemeClr val="accent5">
                <a:hueOff val="-4673100"/>
                <a:satOff val="6871"/>
                <a:lumOff val="5882"/>
                <a:alphaOff val="0"/>
              </a:schemeClr>
            </a:duotone>
          </a:blip>
          <a:tile tx="0" ty="0" sx="100000" sy="100000" flip="none" algn="tl"/>
        </a:blip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68580" rIns="137160" bIns="6858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ja-JP" altLang="en-US" sz="3600" b="1" kern="1200" dirty="0"/>
            <a:t>広東料理</a:t>
          </a:r>
          <a:endParaRPr kumimoji="1" lang="ja-JP" altLang="en-US" sz="3600" kern="1200" dirty="0"/>
        </a:p>
      </dsp:txBody>
      <dsp:txXfrm>
        <a:off x="44092" y="994369"/>
        <a:ext cx="3405139" cy="815054"/>
      </dsp:txXfrm>
    </dsp:sp>
    <dsp:sp modelId="{EE3703C2-5200-4C5D-9F63-EE590008ED7A}">
      <dsp:nvSpPr>
        <dsp:cNvPr id="0" name=""/>
        <dsp:cNvSpPr/>
      </dsp:nvSpPr>
      <dsp:spPr>
        <a:xfrm rot="5400000">
          <a:off x="6237203" y="-754878"/>
          <a:ext cx="722590" cy="6210352"/>
        </a:xfrm>
        <a:prstGeom prst="round2SameRect">
          <a:avLst/>
        </a:prstGeom>
        <a:solidFill>
          <a:schemeClr val="accent5">
            <a:tint val="40000"/>
            <a:alpha val="90000"/>
            <a:hueOff val="-9403265"/>
            <a:satOff val="17701"/>
            <a:lumOff val="2677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-9403265"/>
              <a:satOff val="17701"/>
              <a:lumOff val="2677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ja-JP" altLang="en-US" sz="2000" b="1" kern="1200" dirty="0"/>
            <a:t>魚介や野菜をふんだんに使った料理</a:t>
          </a:r>
          <a:endParaRPr lang="en-US" altLang="ja-JP" sz="2000" b="1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ja-JP" altLang="en-US" sz="2000" b="1" kern="1200" dirty="0"/>
            <a:t>上海蟹や小籠包が有名</a:t>
          </a:r>
        </a:p>
      </dsp:txBody>
      <dsp:txXfrm rot="-5400000">
        <a:off x="3493322" y="2024277"/>
        <a:ext cx="6175078" cy="652042"/>
      </dsp:txXfrm>
    </dsp:sp>
    <dsp:sp modelId="{E32C9195-30F2-4943-B431-BAF9FCA3E81F}">
      <dsp:nvSpPr>
        <dsp:cNvPr id="0" name=""/>
        <dsp:cNvSpPr/>
      </dsp:nvSpPr>
      <dsp:spPr>
        <a:xfrm>
          <a:off x="0" y="1898677"/>
          <a:ext cx="3493323" cy="903238"/>
        </a:xfrm>
        <a:prstGeom prst="roundRect">
          <a:avLst/>
        </a:prstGeom>
        <a:blipFill rotWithShape="0">
          <a:blip xmlns:r="http://schemas.openxmlformats.org/officeDocument/2006/relationships" r:embed="rId1">
            <a:duotone>
              <a:schemeClr val="accent5">
                <a:hueOff val="-9346199"/>
                <a:satOff val="13742"/>
                <a:lumOff val="11765"/>
                <a:alphaOff val="0"/>
                <a:shade val="88000"/>
                <a:lumMod val="88000"/>
              </a:schemeClr>
              <a:schemeClr val="accent5">
                <a:hueOff val="-9346199"/>
                <a:satOff val="13742"/>
                <a:lumOff val="11765"/>
                <a:alphaOff val="0"/>
              </a:schemeClr>
            </a:duotone>
          </a:blip>
          <a:tile tx="0" ty="0" sx="100000" sy="100000" flip="none" algn="tl"/>
        </a:blip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68580" rIns="137160" bIns="6858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ja-JP" altLang="en-US" sz="3600" b="1" kern="1200" dirty="0"/>
            <a:t>上海料理</a:t>
          </a:r>
          <a:endParaRPr kumimoji="1" lang="ja-JP" altLang="en-US" sz="3600" kern="1200" dirty="0"/>
        </a:p>
      </dsp:txBody>
      <dsp:txXfrm>
        <a:off x="44092" y="1942769"/>
        <a:ext cx="3405139" cy="815054"/>
      </dsp:txXfrm>
    </dsp:sp>
    <dsp:sp modelId="{E4B1E429-EE0B-46B0-A495-C27864FCBA00}">
      <dsp:nvSpPr>
        <dsp:cNvPr id="0" name=""/>
        <dsp:cNvSpPr/>
      </dsp:nvSpPr>
      <dsp:spPr>
        <a:xfrm rot="5400000">
          <a:off x="6237203" y="193521"/>
          <a:ext cx="722590" cy="6210352"/>
        </a:xfrm>
        <a:prstGeom prst="round2SameRect">
          <a:avLst/>
        </a:prstGeom>
        <a:solidFill>
          <a:schemeClr val="accent5">
            <a:tint val="40000"/>
            <a:alpha val="90000"/>
            <a:hueOff val="-14104897"/>
            <a:satOff val="26552"/>
            <a:lumOff val="4016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-14104897"/>
              <a:satOff val="26552"/>
              <a:lumOff val="4016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ja-JP" altLang="en-US" sz="2000" b="1" kern="1200" dirty="0"/>
            <a:t>何と言っても辛さが特徴</a:t>
          </a:r>
          <a:endParaRPr lang="en-US" altLang="ja-JP" sz="2000" b="1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ja-JP" altLang="en-US" sz="2000" b="1" kern="1200" dirty="0"/>
            <a:t>麻婆豆腐、エビチリ、坦々麺が有名</a:t>
          </a:r>
        </a:p>
      </dsp:txBody>
      <dsp:txXfrm rot="-5400000">
        <a:off x="3493322" y="2972676"/>
        <a:ext cx="6175078" cy="652042"/>
      </dsp:txXfrm>
    </dsp:sp>
    <dsp:sp modelId="{679670B4-0567-4F75-9602-1B19F6305484}">
      <dsp:nvSpPr>
        <dsp:cNvPr id="0" name=""/>
        <dsp:cNvSpPr/>
      </dsp:nvSpPr>
      <dsp:spPr>
        <a:xfrm>
          <a:off x="0" y="2847077"/>
          <a:ext cx="3493323" cy="903238"/>
        </a:xfrm>
        <a:prstGeom prst="roundRect">
          <a:avLst/>
        </a:prstGeom>
        <a:blipFill rotWithShape="0">
          <a:blip xmlns:r="http://schemas.openxmlformats.org/officeDocument/2006/relationships" r:embed="rId1">
            <a:duotone>
              <a:schemeClr val="accent5">
                <a:hueOff val="-14019298"/>
                <a:satOff val="20613"/>
                <a:lumOff val="17647"/>
                <a:alphaOff val="0"/>
                <a:shade val="88000"/>
                <a:lumMod val="88000"/>
              </a:schemeClr>
              <a:schemeClr val="accent5">
                <a:hueOff val="-14019298"/>
                <a:satOff val="20613"/>
                <a:lumOff val="17647"/>
                <a:alphaOff val="0"/>
              </a:schemeClr>
            </a:duotone>
          </a:blip>
          <a:tile tx="0" ty="0" sx="100000" sy="100000" flip="none" algn="tl"/>
        </a:blip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68580" rIns="137160" bIns="6858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ja-JP" altLang="en-US" sz="3600" b="1" kern="1200" dirty="0"/>
            <a:t>四川料理</a:t>
          </a:r>
          <a:endParaRPr kumimoji="1" lang="ja-JP" altLang="en-US" sz="3600" kern="1200" dirty="0"/>
        </a:p>
      </dsp:txBody>
      <dsp:txXfrm>
        <a:off x="44092" y="2891169"/>
        <a:ext cx="3405139" cy="81505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Freeform 11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14"/>
          <p:cNvSpPr/>
          <p:nvPr/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>
            <a:normAutofit/>
          </a:bodyPr>
          <a:lstStyle>
            <a:lvl1pPr algn="r">
              <a:defRPr sz="8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541" y="4578463"/>
            <a:ext cx="6143653" cy="1163112"/>
          </a:xfrm>
        </p:spPr>
        <p:txBody>
          <a:bodyPr/>
          <a:lstStyle>
            <a:lvl1pPr algn="ctr">
              <a:defRPr sz="54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C3E9CF54-B1DC-48F5-87ED-300402704A6C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5560" y="4883024"/>
            <a:ext cx="4047239" cy="1195538"/>
          </a:xfrm>
        </p:spPr>
        <p:txBody>
          <a:bodyPr vert="horz" lIns="91440" tIns="45720" rIns="91440" bIns="45720" rtlCol="0" anchor="ctr"/>
          <a:lstStyle>
            <a:lvl1pPr algn="r">
              <a:defRPr lang="en-US" sz="5400" dirty="0"/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1758" y="3832648"/>
            <a:ext cx="907186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530592C4-3238-484A-A829-F64A3CAF50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56307970"/>
      </p:ext>
    </p:extLst>
  </p:cSld>
  <p:clrMapOvr>
    <a:masterClrMapping/>
  </p:clrMapOvr>
  <p:transition spd="slow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パノラマ写真 (キャプション付き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9CF54-B1DC-48F5-87ED-300402704A6C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592C4-3238-484A-A829-F64A3CAF50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77928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タイトルとキャプショ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9CF54-B1DC-48F5-87ED-300402704A6C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592C4-3238-484A-A829-F64A3CAF50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883642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用 (キャプション付き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9CF54-B1DC-48F5-87ED-300402704A6C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592C4-3238-484A-A829-F64A3CAF50AC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685801" y="89262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3083" y="292282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976199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9CF54-B1DC-48F5-87ED-300402704A6C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592C4-3238-484A-A829-F64A3CAF50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249117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9CF54-B1DC-48F5-87ED-300402704A6C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592C4-3238-484A-A829-F64A3CAF50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75878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つの画像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9CF54-B1DC-48F5-87ED-300402704A6C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592C4-3238-484A-A829-F64A3CAF50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414402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9CF54-B1DC-48F5-87ED-300402704A6C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592C4-3238-484A-A829-F64A3CAF50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73476174"/>
      </p:ext>
    </p:extLst>
  </p:cSld>
  <p:clrMapOvr>
    <a:masterClrMapping/>
  </p:clrMapOvr>
  <p:transition spd="slow">
    <p:cover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9CF54-B1DC-48F5-87ED-300402704A6C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592C4-3238-484A-A829-F64A3CAF50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74071211"/>
      </p:ext>
    </p:extLst>
  </p:cSld>
  <p:clrMapOvr>
    <a:masterClrMapping/>
  </p:clrMapOvr>
  <p:transition spd="slow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9CF54-B1DC-48F5-87ED-300402704A6C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592C4-3238-484A-A829-F64A3CAF50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4310684"/>
      </p:ext>
    </p:extLst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9CF54-B1DC-48F5-87ED-300402704A6C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592C4-3238-484A-A829-F64A3CAF50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28852114"/>
      </p:ext>
    </p:extLst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9CF54-B1DC-48F5-87ED-300402704A6C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592C4-3238-484A-A829-F64A3CAF50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83159464"/>
      </p:ext>
    </p:extLst>
  </p:cSld>
  <p:clrMapOvr>
    <a:masterClrMapping/>
  </p:clrMapOvr>
  <p:transition spd="slow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9CF54-B1DC-48F5-87ED-300402704A6C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592C4-3238-484A-A829-F64A3CAF50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5638486"/>
      </p:ext>
    </p:extLst>
  </p:cSld>
  <p:clrMapOvr>
    <a:masterClrMapping/>
  </p:clrMapOvr>
  <p:transition spd="slow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9CF54-B1DC-48F5-87ED-300402704A6C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592C4-3238-484A-A829-F64A3CAF50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31530620"/>
      </p:ext>
    </p:extLst>
  </p:cSld>
  <p:clrMapOvr>
    <a:masterClrMapping/>
  </p:clrMapOvr>
  <p:transition spd="slow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9CF54-B1DC-48F5-87ED-300402704A6C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592C4-3238-484A-A829-F64A3CAF50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55822825"/>
      </p:ext>
    </p:extLst>
  </p:cSld>
  <p:clrMapOvr>
    <a:masterClrMapping/>
  </p:clrMapOvr>
  <p:transition spd="slow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9CF54-B1DC-48F5-87ED-300402704A6C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592C4-3238-484A-A829-F64A3CAF50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18891314"/>
      </p:ext>
    </p:extLst>
  </p:cSld>
  <p:clrMapOvr>
    <a:masterClrMapping/>
  </p:clrMapOvr>
  <p:transition spd="slow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9CF54-B1DC-48F5-87ED-300402704A6C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592C4-3238-484A-A829-F64A3CAF50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83913702"/>
      </p:ext>
    </p:extLst>
  </p:cSld>
  <p:clrMapOvr>
    <a:masterClrMapping/>
  </p:clrMapOvr>
  <p:transition spd="slow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19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396"/>
            <a:ext cx="103968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C3E9CF54-B1DC-48F5-87ED-300402704A6C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530592C4-3238-484A-A829-F64A3CAF50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8965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3" r:id="rId1"/>
    <p:sldLayoutId id="2147483884" r:id="rId2"/>
    <p:sldLayoutId id="2147483885" r:id="rId3"/>
    <p:sldLayoutId id="2147483886" r:id="rId4"/>
    <p:sldLayoutId id="2147483887" r:id="rId5"/>
    <p:sldLayoutId id="2147483888" r:id="rId6"/>
    <p:sldLayoutId id="2147483889" r:id="rId7"/>
    <p:sldLayoutId id="2147483890" r:id="rId8"/>
    <p:sldLayoutId id="2147483891" r:id="rId9"/>
    <p:sldLayoutId id="2147483892" r:id="rId10"/>
    <p:sldLayoutId id="2147483893" r:id="rId11"/>
    <p:sldLayoutId id="2147483894" r:id="rId12"/>
    <p:sldLayoutId id="2147483895" r:id="rId13"/>
    <p:sldLayoutId id="2147483896" r:id="rId14"/>
    <p:sldLayoutId id="2147483897" r:id="rId15"/>
    <p:sldLayoutId id="2147483898" r:id="rId16"/>
    <p:sldLayoutId id="2147483899" r:id="rId17"/>
  </p:sldLayoutIdLst>
  <p:transition spd="slow">
    <p:cover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5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kumimoji="1"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kumimoji="1"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kumimoji="1"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kumimoji="1"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kumimoji="1"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kumimoji="1"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kumimoji="1"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kumimoji="1"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kumimoji="1"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 rot="21413106">
            <a:off x="571954" y="875675"/>
            <a:ext cx="10206596" cy="3566160"/>
          </a:xfrm>
        </p:spPr>
        <p:txBody>
          <a:bodyPr/>
          <a:lstStyle/>
          <a:p>
            <a:r>
              <a:rPr lang="ja-JP" altLang="en-US" sz="5400" dirty="0">
                <a:solidFill>
                  <a:schemeClr val="accent2">
                    <a:lumMod val="50000"/>
                  </a:schemeClr>
                </a:solidFill>
              </a:rPr>
              <a:t>中華四大料理を堪能！</a:t>
            </a:r>
            <a:br>
              <a:rPr lang="ja-JP" altLang="en-US" sz="5400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ja-JP" altLang="en-US" dirty="0">
                <a:solidFill>
                  <a:schemeClr val="accent2">
                    <a:lumMod val="50000"/>
                  </a:schemeClr>
                </a:solidFill>
              </a:rPr>
              <a:t>香港贅沢ツアー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subTitle" idx="1"/>
          </p:nvPr>
        </p:nvSpPr>
        <p:spPr>
          <a:xfrm rot="21420000">
            <a:off x="1104997" y="4971403"/>
            <a:ext cx="9755187" cy="550333"/>
          </a:xfrm>
        </p:spPr>
        <p:txBody>
          <a:bodyPr>
            <a:normAutofit fontScale="92500" lnSpcReduction="10000"/>
          </a:bodyPr>
          <a:lstStyle/>
          <a:p>
            <a:pPr algn="r"/>
            <a:r>
              <a:rPr lang="en-US" altLang="ja-JP" sz="2800" dirty="0">
                <a:solidFill>
                  <a:schemeClr val="bg1"/>
                </a:solidFill>
              </a:rPr>
              <a:t>FOM</a:t>
            </a:r>
            <a:r>
              <a:rPr lang="ja-JP" altLang="en-US" sz="2800" dirty="0">
                <a:solidFill>
                  <a:schemeClr val="bg1"/>
                </a:solidFill>
              </a:rPr>
              <a:t>トラベル株式会社</a:t>
            </a:r>
          </a:p>
        </p:txBody>
      </p:sp>
    </p:spTree>
    <p:extLst>
      <p:ext uri="{BB962C8B-B14F-4D97-AF65-F5344CB8AC3E}">
        <p14:creationId xmlns:p14="http://schemas.microsoft.com/office/powerpoint/2010/main" val="2311644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ツアーの特長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quarter" idx="13"/>
          </p:nvPr>
        </p:nvSpPr>
        <p:spPr>
          <a:xfrm>
            <a:off x="685800" y="1984566"/>
            <a:ext cx="10394707" cy="3311189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ja-JP" altLang="en-US" sz="2400" dirty="0"/>
              <a:t>中華四大料理を堪能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ja-JP" altLang="en-US" sz="2400" dirty="0"/>
              <a:t>人気の最高級ホテルに宿泊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ja-JP" altLang="en-US" sz="2400" dirty="0"/>
              <a:t>ショッピングの時間がたっぷり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ja-JP" altLang="en-US" sz="2400" dirty="0"/>
              <a:t>もれなく免税店割引クーポンをプレゼント</a:t>
            </a:r>
            <a:endParaRPr lang="en-US" altLang="ja-JP" sz="2400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ja-JP" altLang="en-US" sz="2400" dirty="0"/>
              <a:t>エステ体験やカジノツアーなどのオプションが充実</a:t>
            </a:r>
          </a:p>
        </p:txBody>
      </p:sp>
      <p:sp>
        <p:nvSpPr>
          <p:cNvPr id="7" name="雲 3"/>
          <p:cNvSpPr/>
          <p:nvPr/>
        </p:nvSpPr>
        <p:spPr>
          <a:xfrm>
            <a:off x="6173775" y="1552581"/>
            <a:ext cx="4320000" cy="2414789"/>
          </a:xfrm>
          <a:prstGeom prst="cloudCallout">
            <a:avLst>
              <a:gd name="adj1" fmla="val -35848"/>
              <a:gd name="adj2" fmla="val 61194"/>
            </a:avLst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0" tIns="108000" rIns="90000" bIns="45720" anchor="ctr" anchorCtr="0">
            <a:noAutofit/>
          </a:bodyPr>
          <a:lstStyle/>
          <a:p>
            <a:pPr algn="ctr"/>
            <a:r>
              <a:rPr lang="ja-JP" altLang="en-US" sz="3600" dirty="0">
                <a:ln w="0"/>
                <a:solidFill>
                  <a:schemeClr val="tx1"/>
                </a:solidFill>
                <a:latin typeface="HGS創英ﾌﾟﾚｾﾞﾝｽEB" panose="02020800000000000000" pitchFamily="18" charset="-128"/>
                <a:ea typeface="HGS創英ﾌﾟﾚｾﾞﾝｽEB" panose="02020800000000000000" pitchFamily="18" charset="-128"/>
              </a:rPr>
              <a:t>週末を利用して</a:t>
            </a:r>
            <a:endParaRPr lang="en-US" altLang="ja-JP" sz="3600" dirty="0">
              <a:ln w="0"/>
              <a:solidFill>
                <a:schemeClr val="tx1"/>
              </a:solidFill>
              <a:latin typeface="HGS創英ﾌﾟﾚｾﾞﾝｽEB" panose="02020800000000000000" pitchFamily="18" charset="-128"/>
              <a:ea typeface="HGS創英ﾌﾟﾚｾﾞﾝｽEB" panose="02020800000000000000" pitchFamily="18" charset="-128"/>
            </a:endParaRPr>
          </a:p>
          <a:p>
            <a:pPr algn="ctr"/>
            <a:r>
              <a:rPr lang="ja-JP" altLang="en-US" sz="3600" dirty="0">
                <a:ln w="0"/>
                <a:solidFill>
                  <a:schemeClr val="tx1"/>
                </a:solidFill>
                <a:latin typeface="HGS創英ﾌﾟﾚｾﾞﾝｽEB" panose="02020800000000000000" pitchFamily="18" charset="-128"/>
                <a:ea typeface="HGS創英ﾌﾟﾚｾﾞﾝｽEB" panose="02020800000000000000" pitchFamily="18" charset="-128"/>
              </a:rPr>
              <a:t>リフレッシュ！</a:t>
            </a:r>
          </a:p>
        </p:txBody>
      </p:sp>
    </p:spTree>
    <p:extLst>
      <p:ext uri="{BB962C8B-B14F-4D97-AF65-F5344CB8AC3E}">
        <p14:creationId xmlns:p14="http://schemas.microsoft.com/office/powerpoint/2010/main" val="1437199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中華四大料理</a:t>
            </a:r>
          </a:p>
        </p:txBody>
      </p:sp>
      <p:graphicFrame>
        <p:nvGraphicFramePr>
          <p:cNvPr id="3" name="図表 2"/>
          <p:cNvGraphicFramePr/>
          <p:nvPr>
            <p:extLst>
              <p:ext uri="{D42A27DB-BD31-4B8C-83A1-F6EECF244321}">
                <p14:modId xmlns:p14="http://schemas.microsoft.com/office/powerpoint/2010/main" val="3240319940"/>
              </p:ext>
            </p:extLst>
          </p:nvPr>
        </p:nvGraphicFramePr>
        <p:xfrm>
          <a:off x="685801" y="1718441"/>
          <a:ext cx="9703675" cy="37521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10881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当社香港ツアー参加者の推移</a:t>
            </a:r>
          </a:p>
        </p:txBody>
      </p:sp>
      <p:sp>
        <p:nvSpPr>
          <p:cNvPr id="5" name="コンテンツ プレースホルダー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2781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ja-JP" altLang="en-US" dirty="0"/>
              <a:t>ツアー概要</a:t>
            </a:r>
          </a:p>
        </p:txBody>
      </p:sp>
      <p:graphicFrame>
        <p:nvGraphicFramePr>
          <p:cNvPr id="8" name="コンテンツ プレースホルダー 2"/>
          <p:cNvGraphicFramePr>
            <a:graphicFrameLocks noGrp="1"/>
          </p:cNvGraphicFramePr>
          <p:nvPr>
            <p:ph sz="quarter" idx="13"/>
            <p:extLst/>
          </p:nvPr>
        </p:nvGraphicFramePr>
        <p:xfrm>
          <a:off x="844242" y="1788946"/>
          <a:ext cx="10080000" cy="3600000"/>
        </p:xfrm>
        <a:graphic>
          <a:graphicData uri="http://schemas.openxmlformats.org/drawingml/2006/table">
            <a:tbl>
              <a:tblPr firstCol="1" bandRow="1">
                <a:tableStyleId>{21E4AEA4-8DFA-4A89-87EB-49C32662AFE0}</a:tableStyleId>
              </a:tblPr>
              <a:tblGrid>
                <a:gridCol w="23183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616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00000">
                <a:tc>
                  <a:txBody>
                    <a:bodyPr/>
                    <a:lstStyle/>
                    <a:p>
                      <a:r>
                        <a:rPr kumimoji="1" lang="ja-JP" altLang="en-US" sz="2000" b="1" i="0" dirty="0">
                          <a:latin typeface="+mn-ea"/>
                          <a:ea typeface="+mn-ea"/>
                        </a:rPr>
                        <a:t>出発日</a:t>
                      </a:r>
                    </a:p>
                  </a:txBody>
                  <a:tcPr marL="82456" marR="82456"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2000" b="1" i="0" dirty="0">
                          <a:latin typeface="+mn-ea"/>
                          <a:ea typeface="+mn-ea"/>
                        </a:rPr>
                        <a:t>9</a:t>
                      </a:r>
                      <a:r>
                        <a:rPr kumimoji="1" lang="ja-JP" altLang="en-US" sz="2000" b="1" i="0" dirty="0">
                          <a:latin typeface="+mn-ea"/>
                          <a:ea typeface="+mn-ea"/>
                        </a:rPr>
                        <a:t>月</a:t>
                      </a:r>
                      <a:r>
                        <a:rPr kumimoji="1" lang="en-US" altLang="ja-JP" sz="2000" b="1" i="0" dirty="0">
                          <a:latin typeface="+mn-ea"/>
                          <a:ea typeface="+mn-ea"/>
                        </a:rPr>
                        <a:t>1</a:t>
                      </a:r>
                      <a:r>
                        <a:rPr kumimoji="1" lang="ja-JP" altLang="en-US" sz="2000" b="1" i="0" dirty="0">
                          <a:latin typeface="+mn-ea"/>
                          <a:ea typeface="+mn-ea"/>
                        </a:rPr>
                        <a:t>日～</a:t>
                      </a:r>
                      <a:r>
                        <a:rPr kumimoji="1" lang="en-US" altLang="ja-JP" sz="2000" b="1" i="0" dirty="0">
                          <a:latin typeface="+mn-ea"/>
                          <a:ea typeface="+mn-ea"/>
                        </a:rPr>
                        <a:t>12</a:t>
                      </a:r>
                      <a:r>
                        <a:rPr kumimoji="1" lang="ja-JP" altLang="en-US" sz="2000" b="1" i="0" dirty="0">
                          <a:latin typeface="+mn-ea"/>
                          <a:ea typeface="+mn-ea"/>
                        </a:rPr>
                        <a:t>月</a:t>
                      </a:r>
                      <a:r>
                        <a:rPr kumimoji="1" lang="en-US" altLang="ja-JP" sz="2000" b="1" i="0" dirty="0">
                          <a:latin typeface="+mn-ea"/>
                          <a:ea typeface="+mn-ea"/>
                        </a:rPr>
                        <a:t>15</a:t>
                      </a:r>
                      <a:r>
                        <a:rPr kumimoji="1" lang="ja-JP" altLang="en-US" sz="2000" b="1" i="0" dirty="0">
                          <a:latin typeface="+mn-ea"/>
                          <a:ea typeface="+mn-ea"/>
                        </a:rPr>
                        <a:t>日の毎週金曜日出発</a:t>
                      </a:r>
                    </a:p>
                  </a:txBody>
                  <a:tcPr marL="82456" marR="82456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0000">
                <a:tc>
                  <a:txBody>
                    <a:bodyPr/>
                    <a:lstStyle/>
                    <a:p>
                      <a:r>
                        <a:rPr kumimoji="1" lang="ja-JP" altLang="en-US" sz="2000" b="1" i="0" dirty="0">
                          <a:latin typeface="+mn-ea"/>
                          <a:ea typeface="+mn-ea"/>
                        </a:rPr>
                        <a:t>航空会社</a:t>
                      </a:r>
                    </a:p>
                  </a:txBody>
                  <a:tcPr marL="82456" marR="82456"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 b="1" i="0" dirty="0">
                          <a:latin typeface="+mn-ea"/>
                          <a:ea typeface="+mn-ea"/>
                        </a:rPr>
                        <a:t>プリンス航空　エコノミークラス</a:t>
                      </a:r>
                    </a:p>
                  </a:txBody>
                  <a:tcPr marL="82456" marR="82456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0000">
                <a:tc>
                  <a:txBody>
                    <a:bodyPr/>
                    <a:lstStyle/>
                    <a:p>
                      <a:r>
                        <a:rPr kumimoji="1" lang="ja-JP" altLang="en-US" sz="2000" b="1" i="0" dirty="0">
                          <a:latin typeface="+mn-ea"/>
                          <a:ea typeface="+mn-ea"/>
                        </a:rPr>
                        <a:t>ホテル</a:t>
                      </a:r>
                    </a:p>
                  </a:txBody>
                  <a:tcPr marL="82456" marR="82456"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 b="1" i="0" dirty="0">
                          <a:latin typeface="+mn-ea"/>
                          <a:ea typeface="+mn-ea"/>
                        </a:rPr>
                        <a:t>ゼイランホテル（</a:t>
                      </a:r>
                      <a:r>
                        <a:rPr kumimoji="1" lang="en-US" altLang="ja-JP" sz="2000" b="1" i="0" dirty="0">
                          <a:latin typeface="+mn-ea"/>
                          <a:ea typeface="+mn-ea"/>
                        </a:rPr>
                        <a:t>5</a:t>
                      </a:r>
                      <a:r>
                        <a:rPr kumimoji="1" lang="ja-JP" altLang="en-US" sz="2000" b="1" i="0" dirty="0">
                          <a:latin typeface="+mn-ea"/>
                          <a:ea typeface="+mn-ea"/>
                        </a:rPr>
                        <a:t>つ星）</a:t>
                      </a:r>
                    </a:p>
                  </a:txBody>
                  <a:tcPr marL="82456" marR="82456" anchor="ctr"/>
                </a:tc>
                <a:extLst>
                  <a:ext uri="{0D108BD9-81ED-4DB2-BD59-A6C34878D82A}">
                    <a16:rowId xmlns:a16="http://schemas.microsoft.com/office/drawing/2014/main" val="151479898"/>
                  </a:ext>
                </a:extLst>
              </a:tr>
              <a:tr h="600000">
                <a:tc>
                  <a:txBody>
                    <a:bodyPr/>
                    <a:lstStyle/>
                    <a:p>
                      <a:r>
                        <a:rPr kumimoji="1" lang="ja-JP" altLang="en-US" sz="2000" b="1" i="0" dirty="0">
                          <a:latin typeface="+mn-ea"/>
                          <a:ea typeface="+mn-ea"/>
                        </a:rPr>
                        <a:t>添乗員</a:t>
                      </a:r>
                    </a:p>
                  </a:txBody>
                  <a:tcPr marL="82456" marR="82456"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 b="1" i="0" dirty="0">
                          <a:latin typeface="+mn-ea"/>
                          <a:ea typeface="+mn-ea"/>
                        </a:rPr>
                        <a:t>同行なし（現地係員）</a:t>
                      </a:r>
                    </a:p>
                  </a:txBody>
                  <a:tcPr marL="82456" marR="82456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0000">
                <a:tc>
                  <a:txBody>
                    <a:bodyPr/>
                    <a:lstStyle/>
                    <a:p>
                      <a:pPr lvl="0"/>
                      <a:r>
                        <a:rPr kumimoji="1" lang="ja-JP" altLang="en-US" sz="2000" b="1" i="0">
                          <a:latin typeface="+mn-ea"/>
                          <a:ea typeface="+mn-ea"/>
                        </a:rPr>
                        <a:t>最小催行人数</a:t>
                      </a:r>
                      <a:endParaRPr kumimoji="1" lang="ja-JP" altLang="en-US" sz="2000" b="1" i="0" dirty="0">
                        <a:latin typeface="+mn-ea"/>
                        <a:ea typeface="+mn-ea"/>
                      </a:endParaRPr>
                    </a:p>
                  </a:txBody>
                  <a:tcPr marL="82456" marR="82456"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2000" b="1" i="0" dirty="0">
                          <a:latin typeface="+mn-ea"/>
                          <a:ea typeface="+mn-ea"/>
                        </a:rPr>
                        <a:t>2</a:t>
                      </a:r>
                      <a:r>
                        <a:rPr kumimoji="1" lang="ja-JP" altLang="en-US" sz="2000" b="1" i="0" dirty="0">
                          <a:latin typeface="+mn-ea"/>
                          <a:ea typeface="+mn-ea"/>
                        </a:rPr>
                        <a:t>名様より</a:t>
                      </a:r>
                    </a:p>
                  </a:txBody>
                  <a:tcPr marL="82456" marR="82456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0000">
                <a:tc>
                  <a:txBody>
                    <a:bodyPr/>
                    <a:lstStyle/>
                    <a:p>
                      <a:r>
                        <a:rPr kumimoji="1" lang="ja-JP" altLang="en-US" sz="2000" b="1" i="0" dirty="0">
                          <a:latin typeface="+mn-ea"/>
                          <a:ea typeface="+mn-ea"/>
                        </a:rPr>
                        <a:t>料金</a:t>
                      </a:r>
                    </a:p>
                  </a:txBody>
                  <a:tcPr marL="82456" marR="82456"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2000" b="1" i="0" dirty="0">
                          <a:latin typeface="+mn-ea"/>
                          <a:ea typeface="+mn-ea"/>
                        </a:rPr>
                        <a:t>120,000</a:t>
                      </a:r>
                      <a:r>
                        <a:rPr kumimoji="1" lang="ja-JP" altLang="en-US" sz="2000" b="1" i="0" dirty="0">
                          <a:latin typeface="+mn-ea"/>
                          <a:ea typeface="+mn-ea"/>
                        </a:rPr>
                        <a:t>円～</a:t>
                      </a:r>
                      <a:r>
                        <a:rPr kumimoji="1" lang="en-US" altLang="ja-JP" sz="2000" b="1" i="0" dirty="0">
                          <a:latin typeface="+mn-ea"/>
                          <a:ea typeface="+mn-ea"/>
                        </a:rPr>
                        <a:t>180,000</a:t>
                      </a:r>
                      <a:r>
                        <a:rPr kumimoji="1" lang="ja-JP" altLang="en-US" sz="2000" b="1" i="0" dirty="0">
                          <a:latin typeface="+mn-ea"/>
                          <a:ea typeface="+mn-ea"/>
                        </a:rPr>
                        <a:t>円</a:t>
                      </a:r>
                    </a:p>
                  </a:txBody>
                  <a:tcPr marL="82456" marR="82456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96833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ja-JP" altLang="en-US" dirty="0"/>
              <a:t>ツアー日程表</a:t>
            </a:r>
          </a:p>
        </p:txBody>
      </p:sp>
      <p:graphicFrame>
        <p:nvGraphicFramePr>
          <p:cNvPr id="9" name="表 2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623392211"/>
              </p:ext>
            </p:extLst>
          </p:nvPr>
        </p:nvGraphicFramePr>
        <p:xfrm>
          <a:off x="844241" y="1813035"/>
          <a:ext cx="10238441" cy="3563012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0667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982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320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1413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2098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000" b="1" i="0" dirty="0">
                          <a:latin typeface="+mn-ea"/>
                          <a:ea typeface="+mn-ea"/>
                        </a:rPr>
                        <a:t>日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000" b="1" i="0" dirty="0">
                          <a:latin typeface="+mn-ea"/>
                          <a:ea typeface="+mn-ea"/>
                        </a:rPr>
                        <a:t>行程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000" b="1" i="0" dirty="0">
                          <a:latin typeface="+mn-ea"/>
                          <a:ea typeface="+mn-ea"/>
                        </a:rPr>
                        <a:t>食事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000" b="1" i="0" dirty="0">
                          <a:latin typeface="+mn-ea"/>
                          <a:ea typeface="+mn-ea"/>
                        </a:rPr>
                        <a:t>宿泊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91266948"/>
                  </a:ext>
                </a:extLst>
              </a:tr>
              <a:tr h="1033638"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2000" b="1" i="0" dirty="0">
                          <a:latin typeface="+mn-ea"/>
                          <a:ea typeface="+mn-ea"/>
                        </a:rPr>
                        <a:t>1</a:t>
                      </a:r>
                      <a:r>
                        <a:rPr kumimoji="1" lang="ja-JP" altLang="en-US" sz="2000" b="1" i="0" dirty="0">
                          <a:latin typeface="+mn-ea"/>
                          <a:ea typeface="+mn-ea"/>
                        </a:rPr>
                        <a:t>日目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2000" b="1" i="0" dirty="0">
                          <a:latin typeface="+mn-ea"/>
                          <a:ea typeface="+mn-ea"/>
                        </a:rPr>
                        <a:t>東京発（午前）</a:t>
                      </a:r>
                      <a:endParaRPr kumimoji="1" lang="en-US" altLang="ja-JP" sz="2000" b="1" i="0" dirty="0">
                        <a:latin typeface="+mn-ea"/>
                        <a:ea typeface="+mn-ea"/>
                      </a:endParaRPr>
                    </a:p>
                    <a:p>
                      <a:pPr algn="l"/>
                      <a:r>
                        <a:rPr kumimoji="1" lang="ja-JP" altLang="en-US" sz="2000" b="1" i="0" dirty="0">
                          <a:latin typeface="+mn-ea"/>
                          <a:ea typeface="+mn-ea"/>
                        </a:rPr>
                        <a:t>香港着（午後）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2000" b="1" i="0" dirty="0">
                          <a:latin typeface="+mn-ea"/>
                          <a:ea typeface="+mn-ea"/>
                        </a:rPr>
                        <a:t>昼：機内食</a:t>
                      </a:r>
                      <a:endParaRPr kumimoji="1" lang="en-US" altLang="ja-JP" sz="2000" b="1" i="0" dirty="0">
                        <a:latin typeface="+mn-ea"/>
                        <a:ea typeface="+mn-ea"/>
                      </a:endParaRPr>
                    </a:p>
                    <a:p>
                      <a:pPr algn="l"/>
                      <a:r>
                        <a:rPr kumimoji="1" lang="ja-JP" altLang="en-US" sz="2000" b="1" i="0" dirty="0">
                          <a:latin typeface="+mn-ea"/>
                          <a:ea typeface="+mn-ea"/>
                        </a:rPr>
                        <a:t>夜：広東料理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2000" b="1" i="0" dirty="0">
                          <a:latin typeface="+mn-ea"/>
                          <a:ea typeface="+mn-ea"/>
                        </a:rPr>
                        <a:t>香港泊</a:t>
                      </a:r>
                      <a:endParaRPr kumimoji="1" lang="en-US" altLang="ja-JP" sz="2000" b="1" i="0" dirty="0">
                        <a:latin typeface="+mn-ea"/>
                        <a:ea typeface="+mn-ea"/>
                      </a:endParaRPr>
                    </a:p>
                    <a:p>
                      <a:pPr algn="l"/>
                      <a:r>
                        <a:rPr kumimoji="1" lang="ja-JP" altLang="en-US" sz="2000" b="1" i="0" dirty="0">
                          <a:latin typeface="+mn-ea"/>
                          <a:ea typeface="+mn-ea"/>
                        </a:rPr>
                        <a:t>（ゼイランホテル利用）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33638"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2000" b="1" i="0" dirty="0">
                          <a:latin typeface="+mn-ea"/>
                          <a:ea typeface="+mn-ea"/>
                        </a:rPr>
                        <a:t>2</a:t>
                      </a:r>
                      <a:r>
                        <a:rPr kumimoji="1" lang="ja-JP" altLang="en-US" sz="2000" b="1" i="0" dirty="0">
                          <a:latin typeface="+mn-ea"/>
                          <a:ea typeface="+mn-ea"/>
                        </a:rPr>
                        <a:t>日目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2000" b="1" i="0" dirty="0">
                          <a:latin typeface="+mn-ea"/>
                          <a:ea typeface="+mn-ea"/>
                        </a:rPr>
                        <a:t>終日：市内観光とショッピング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2000" b="1" i="0" dirty="0">
                          <a:latin typeface="+mn-ea"/>
                          <a:ea typeface="+mn-ea"/>
                        </a:rPr>
                        <a:t>朝：中華粥</a:t>
                      </a:r>
                      <a:endParaRPr kumimoji="1" lang="en-US" altLang="ja-JP" sz="2000" b="1" i="0" dirty="0">
                        <a:latin typeface="+mn-ea"/>
                        <a:ea typeface="+mn-ea"/>
                      </a:endParaRPr>
                    </a:p>
                    <a:p>
                      <a:pPr algn="l"/>
                      <a:r>
                        <a:rPr kumimoji="1" lang="ja-JP" altLang="en-US" sz="2000" b="1" i="0" dirty="0">
                          <a:latin typeface="+mn-ea"/>
                          <a:ea typeface="+mn-ea"/>
                        </a:rPr>
                        <a:t>昼：四川料理</a:t>
                      </a:r>
                      <a:endParaRPr kumimoji="1" lang="en-US" altLang="ja-JP" sz="2000" b="1" i="0" dirty="0">
                        <a:latin typeface="+mn-ea"/>
                        <a:ea typeface="+mn-ea"/>
                      </a:endParaRPr>
                    </a:p>
                    <a:p>
                      <a:pPr algn="l"/>
                      <a:r>
                        <a:rPr kumimoji="1" lang="ja-JP" altLang="en-US" sz="2000" b="1" i="0" dirty="0">
                          <a:latin typeface="+mn-ea"/>
                          <a:ea typeface="+mn-ea"/>
                        </a:rPr>
                        <a:t>夜：北京料理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2000" b="1" i="0" dirty="0">
                          <a:latin typeface="+mn-ea"/>
                          <a:ea typeface="+mn-ea"/>
                        </a:rPr>
                        <a:t>香港泊</a:t>
                      </a:r>
                      <a:endParaRPr kumimoji="1" lang="en-US" altLang="ja-JP" sz="2000" b="1" i="0" dirty="0">
                        <a:latin typeface="+mn-ea"/>
                        <a:ea typeface="+mn-ea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2000" b="1" i="0" dirty="0">
                          <a:latin typeface="+mn-ea"/>
                          <a:ea typeface="+mn-ea"/>
                        </a:rPr>
                        <a:t>（ゼイランホテル利用）</a:t>
                      </a:r>
                      <a:endParaRPr kumimoji="1" lang="en-US" altLang="ja-JP" sz="2000" b="1" i="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33638"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2000" b="1" i="0" dirty="0">
                          <a:latin typeface="+mn-ea"/>
                          <a:ea typeface="+mn-ea"/>
                        </a:rPr>
                        <a:t>3</a:t>
                      </a:r>
                      <a:r>
                        <a:rPr kumimoji="1" lang="ja-JP" altLang="en-US" sz="2000" b="1" i="0" dirty="0">
                          <a:latin typeface="+mn-ea"/>
                          <a:ea typeface="+mn-ea"/>
                        </a:rPr>
                        <a:t>日目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2000" b="1" i="0" dirty="0">
                          <a:latin typeface="+mn-ea"/>
                          <a:ea typeface="+mn-ea"/>
                        </a:rPr>
                        <a:t>終日：市内観光とショッピング</a:t>
                      </a:r>
                      <a:endParaRPr kumimoji="1" lang="en-US" altLang="ja-JP" sz="2000" b="1" i="0" dirty="0">
                        <a:latin typeface="+mn-ea"/>
                        <a:ea typeface="+mn-ea"/>
                      </a:endParaRPr>
                    </a:p>
                    <a:p>
                      <a:pPr algn="l"/>
                      <a:r>
                        <a:rPr kumimoji="1" lang="ja-JP" altLang="en-US" sz="2000" b="1" i="0" dirty="0">
                          <a:latin typeface="+mn-ea"/>
                          <a:ea typeface="+mn-ea"/>
                        </a:rPr>
                        <a:t>香港発（深夜）</a:t>
                      </a:r>
                      <a:endParaRPr kumimoji="1" lang="en-US" altLang="ja-JP" sz="2000" b="1" i="0" dirty="0">
                        <a:latin typeface="+mn-ea"/>
                        <a:ea typeface="+mn-ea"/>
                      </a:endParaRPr>
                    </a:p>
                    <a:p>
                      <a:pPr algn="l"/>
                      <a:r>
                        <a:rPr kumimoji="1" lang="ja-JP" altLang="en-US" sz="2000" b="1" i="0" dirty="0">
                          <a:latin typeface="+mn-ea"/>
                          <a:ea typeface="+mn-ea"/>
                        </a:rPr>
                        <a:t>東京着後、解散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2000" b="1" i="0" dirty="0">
                          <a:latin typeface="+mn-ea"/>
                          <a:ea typeface="+mn-ea"/>
                        </a:rPr>
                        <a:t>朝：バイキング</a:t>
                      </a:r>
                      <a:endParaRPr kumimoji="1" lang="en-US" altLang="ja-JP" sz="2000" b="1" i="0" dirty="0">
                        <a:latin typeface="+mn-ea"/>
                        <a:ea typeface="+mn-ea"/>
                      </a:endParaRPr>
                    </a:p>
                    <a:p>
                      <a:pPr algn="l"/>
                      <a:r>
                        <a:rPr kumimoji="1" lang="ja-JP" altLang="en-US" sz="2000" b="1" i="0" dirty="0">
                          <a:latin typeface="+mn-ea"/>
                          <a:ea typeface="+mn-ea"/>
                        </a:rPr>
                        <a:t>昼：飲茶</a:t>
                      </a:r>
                      <a:endParaRPr kumimoji="1" lang="en-US" altLang="ja-JP" sz="2000" b="1" i="0" dirty="0">
                        <a:latin typeface="+mn-ea"/>
                        <a:ea typeface="+mn-ea"/>
                      </a:endParaRPr>
                    </a:p>
                    <a:p>
                      <a:pPr algn="l"/>
                      <a:r>
                        <a:rPr kumimoji="1" lang="ja-JP" altLang="en-US" sz="2000" b="1" i="0" dirty="0">
                          <a:latin typeface="+mn-ea"/>
                          <a:ea typeface="+mn-ea"/>
                        </a:rPr>
                        <a:t>夜：上海料理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kumimoji="1" lang="en-US" altLang="ja-JP" sz="2000" b="1" i="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ホームベース 3"/>
          <p:cNvSpPr/>
          <p:nvPr/>
        </p:nvSpPr>
        <p:spPr>
          <a:xfrm flipH="1">
            <a:off x="7551225" y="725133"/>
            <a:ext cx="2315817" cy="765313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/>
              <a:t>全日程食事付き！</a:t>
            </a:r>
          </a:p>
        </p:txBody>
      </p:sp>
    </p:spTree>
    <p:extLst>
      <p:ext uri="{BB962C8B-B14F-4D97-AF65-F5344CB8AC3E}">
        <p14:creationId xmlns:p14="http://schemas.microsoft.com/office/powerpoint/2010/main" val="4263191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>
                <a:latin typeface="+mj-ea"/>
              </a:rPr>
              <a:t>FOM</a:t>
            </a:r>
            <a:r>
              <a:rPr lang="ja-JP" altLang="en-US" dirty="0">
                <a:latin typeface="+mj-ea"/>
              </a:rPr>
              <a:t>トラベルカフェのご案内</a:t>
            </a:r>
            <a:endParaRPr lang="ja-JP" altLang="en-US" dirty="0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813502" y="2742760"/>
            <a:ext cx="4051738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b="1" dirty="0">
                <a:latin typeface="+mj-ea"/>
                <a:ea typeface="+mj-ea"/>
              </a:rPr>
              <a:t>〒</a:t>
            </a:r>
            <a:r>
              <a:rPr kumimoji="1" lang="en-US" altLang="ja-JP" sz="2000" b="1" dirty="0">
                <a:latin typeface="+mj-ea"/>
                <a:ea typeface="+mj-ea"/>
              </a:rPr>
              <a:t>105-0022</a:t>
            </a:r>
          </a:p>
          <a:p>
            <a:r>
              <a:rPr kumimoji="1" lang="ja-JP" altLang="en-US" sz="2800" b="1" dirty="0">
                <a:latin typeface="+mj-ea"/>
                <a:ea typeface="+mj-ea"/>
              </a:rPr>
              <a:t>東京都港区海岸</a:t>
            </a:r>
            <a:r>
              <a:rPr kumimoji="1" lang="en-US" altLang="ja-JP" sz="2800" b="1" dirty="0">
                <a:latin typeface="+mj-ea"/>
                <a:ea typeface="+mj-ea"/>
              </a:rPr>
              <a:t>X-X-X</a:t>
            </a:r>
          </a:p>
          <a:p>
            <a:r>
              <a:rPr kumimoji="1" lang="ja-JP" altLang="en-US" sz="2800" b="1" dirty="0">
                <a:latin typeface="+mj-ea"/>
                <a:ea typeface="+mj-ea"/>
              </a:rPr>
              <a:t>竹芝タワー</a:t>
            </a:r>
            <a:r>
              <a:rPr kumimoji="1" lang="en-US" altLang="ja-JP" sz="2800" b="1" dirty="0">
                <a:latin typeface="+mj-ea"/>
                <a:ea typeface="+mj-ea"/>
              </a:rPr>
              <a:t>30F</a:t>
            </a:r>
          </a:p>
          <a:p>
            <a:endParaRPr kumimoji="1" lang="en-US" altLang="ja-JP" sz="2800" b="1" dirty="0">
              <a:latin typeface="+mj-ea"/>
              <a:ea typeface="+mj-ea"/>
            </a:endParaRPr>
          </a:p>
          <a:p>
            <a:r>
              <a:rPr kumimoji="1" lang="en-US" altLang="ja-JP" sz="2400" b="1" dirty="0">
                <a:latin typeface="+mj-ea"/>
                <a:ea typeface="+mj-ea"/>
              </a:rPr>
              <a:t>TEL</a:t>
            </a:r>
            <a:r>
              <a:rPr kumimoji="1" lang="ja-JP" altLang="en-US" sz="2400" b="1" dirty="0">
                <a:latin typeface="+mj-ea"/>
                <a:ea typeface="+mj-ea"/>
              </a:rPr>
              <a:t>：</a:t>
            </a:r>
            <a:r>
              <a:rPr kumimoji="1" lang="en-US" altLang="ja-JP" sz="2400" b="1" dirty="0">
                <a:latin typeface="+mj-ea"/>
                <a:ea typeface="+mj-ea"/>
              </a:rPr>
              <a:t>03-XXXX-XXXX</a:t>
            </a:r>
          </a:p>
          <a:p>
            <a:r>
              <a:rPr kumimoji="1" lang="en-US" altLang="ja-JP" sz="2400" b="1" dirty="0">
                <a:latin typeface="+mj-ea"/>
                <a:ea typeface="+mj-ea"/>
              </a:rPr>
              <a:t>FAX</a:t>
            </a:r>
            <a:r>
              <a:rPr kumimoji="1" lang="ja-JP" altLang="en-US" sz="2400" b="1" dirty="0">
                <a:latin typeface="+mj-ea"/>
                <a:ea typeface="+mj-ea"/>
              </a:rPr>
              <a:t>：</a:t>
            </a:r>
            <a:r>
              <a:rPr kumimoji="1" lang="en-US" altLang="ja-JP" sz="2400" b="1" dirty="0">
                <a:latin typeface="+mj-ea"/>
                <a:ea typeface="+mj-ea"/>
              </a:rPr>
              <a:t>03-XXXX-XXXX</a:t>
            </a:r>
            <a:endParaRPr kumimoji="1" lang="ja-JP" altLang="en-US" sz="2400" b="1" dirty="0">
              <a:latin typeface="+mj-ea"/>
              <a:ea typeface="+mj-ea"/>
            </a:endParaRPr>
          </a:p>
        </p:txBody>
      </p:sp>
      <p:pic>
        <p:nvPicPr>
          <p:cNvPr id="26" name="map">
            <a:hlinkClick r:id="" action="ppaction://media"/>
          </p:cNvPr>
          <p:cNvPicPr>
            <a:picLocks noGrp="1" noChangeAspect="1"/>
          </p:cNvPicPr>
          <p:nvPr>
            <p:ph sz="quarter" idx="13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t="15036" b="22607"/>
          <a:stretch/>
        </p:blipFill>
        <p:spPr>
          <a:xfrm>
            <a:off x="5148000" y="2034000"/>
            <a:ext cx="5619600" cy="3142800"/>
          </a:xfrm>
          <a:ln w="28575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169875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6"/>
                </p:tgtEl>
              </p:cMediaNode>
            </p:vide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メイン イベント">
  <a:themeElements>
    <a:clrScheme name="シック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メイン イベント">
      <a:maj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メイン イベント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in Event" id="{AC372BB4-D83D-411E-B849-B641926BA760}" vid="{F1EFBDE3-1A95-4E3D-81AD-1F53D65BEA0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TM04033927[[fn=メイン イベント]]</Template>
  <TotalTime>601</TotalTime>
  <Words>280</Words>
  <Application>Microsoft Office PowerPoint</Application>
  <PresentationFormat>ワイド画面</PresentationFormat>
  <Paragraphs>71</Paragraphs>
  <Slides>7</Slides>
  <Notes>0</Notes>
  <HiddenSlides>0</HiddenSlides>
  <MMClips>1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13" baseType="lpstr">
      <vt:lpstr>HGS創英ﾌﾟﾚｾﾞﾝｽEB</vt:lpstr>
      <vt:lpstr>ＭＳ Ｐゴシック</vt:lpstr>
      <vt:lpstr>Arial</vt:lpstr>
      <vt:lpstr>Impact</vt:lpstr>
      <vt:lpstr>Wingdings</vt:lpstr>
      <vt:lpstr>メイン イベント</vt:lpstr>
      <vt:lpstr>中華四大料理を堪能！ 香港贅沢ツアー</vt:lpstr>
      <vt:lpstr>ツアーの特長</vt:lpstr>
      <vt:lpstr>中華四大料理</vt:lpstr>
      <vt:lpstr>当社香港ツアー参加者の推移</vt:lpstr>
      <vt:lpstr>ツアー概要</vt:lpstr>
      <vt:lpstr>ツアー日程表</vt:lpstr>
      <vt:lpstr>FOMトラベルカフェのご案内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中華四大料理を堪能！香港贅沢ツアー</dc:title>
  <dc:creator/>
  <dcterms:created xsi:type="dcterms:W3CDTF">2016-11-18T02:47:02Z</dcterms:created>
  <dcterms:modified xsi:type="dcterms:W3CDTF">2017-05-16T07:35:06Z</dcterms:modified>
</cp:coreProperties>
</file>