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6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65" r:id="rId4"/>
    <p:sldId id="268" r:id="rId5"/>
    <p:sldId id="262" r:id="rId6"/>
    <p:sldId id="269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濃色スタイル 2 - アクセント 3/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269D01E-BC32-4049-B463-5C60D7B0CCD2}" styleName="テーマ スタイル 2 - アクセント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濃色スタイル 1 - アクセント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185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6日</c:v>
                </c:pt>
              </c:strCache>
            </c:strRef>
          </c:tx>
          <c:spPr>
            <a:solidFill>
              <a:schemeClr val="accent6">
                <a:alpha val="85000"/>
              </a:schemeClr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6">
                  <a:lumMod val="75000"/>
                </a:schemeClr>
              </a:contourClr>
            </a:sp3d>
          </c:spPr>
          <c:invertIfNegative val="0"/>
          <c:cat>
            <c:strRef>
              <c:f>Sheet1!$A$2:$A$6</c:f>
              <c:strCache>
                <c:ptCount val="5"/>
                <c:pt idx="0">
                  <c:v>10代</c:v>
                </c:pt>
                <c:pt idx="1">
                  <c:v>20代</c:v>
                </c:pt>
                <c:pt idx="2">
                  <c:v>30代</c:v>
                </c:pt>
                <c:pt idx="3">
                  <c:v>40代</c:v>
                </c:pt>
                <c:pt idx="4">
                  <c:v>50代以上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72</c:v>
                </c:pt>
                <c:pt idx="1">
                  <c:v>198</c:v>
                </c:pt>
                <c:pt idx="2">
                  <c:v>252</c:v>
                </c:pt>
                <c:pt idx="3">
                  <c:v>174</c:v>
                </c:pt>
                <c:pt idx="4">
                  <c:v>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26-4C72-9BF1-17AB0AB980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9日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accent5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5">
                  <a:lumMod val="75000"/>
                </a:schemeClr>
              </a:contourClr>
            </a:sp3d>
          </c:spPr>
          <c:invertIfNegative val="0"/>
          <c:cat>
            <c:strRef>
              <c:f>Sheet1!$A$2:$A$6</c:f>
              <c:strCache>
                <c:ptCount val="5"/>
                <c:pt idx="0">
                  <c:v>10代</c:v>
                </c:pt>
                <c:pt idx="1">
                  <c:v>20代</c:v>
                </c:pt>
                <c:pt idx="2">
                  <c:v>30代</c:v>
                </c:pt>
                <c:pt idx="3">
                  <c:v>40代</c:v>
                </c:pt>
                <c:pt idx="4">
                  <c:v>50代以上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234</c:v>
                </c:pt>
                <c:pt idx="1">
                  <c:v>428</c:v>
                </c:pt>
                <c:pt idx="2">
                  <c:v>560</c:v>
                </c:pt>
                <c:pt idx="3">
                  <c:v>326</c:v>
                </c:pt>
                <c:pt idx="4">
                  <c:v>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26-4C72-9BF1-17AB0AB980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-2114803136"/>
        <c:axId val="-2114801504"/>
        <c:axId val="0"/>
      </c:bar3DChart>
      <c:catAx>
        <c:axId val="-2114803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2114801504"/>
        <c:crosses val="autoZero"/>
        <c:auto val="1"/>
        <c:lblAlgn val="ctr"/>
        <c:lblOffset val="100"/>
        <c:noMultiLvlLbl val="0"/>
      </c:catAx>
      <c:valAx>
        <c:axId val="-2114801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21148031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2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20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A2DFC8-B8C6-4FCF-BBD1-E2B8CB9ED3B3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kumimoji="1" lang="ja-JP" altLang="en-US"/>
        </a:p>
      </dgm:t>
    </dgm:pt>
    <dgm:pt modelId="{B1BA1AAC-0B4F-4377-BC3B-6513B84972D8}">
      <dgm:prSet/>
      <dgm:spPr/>
      <dgm:t>
        <a:bodyPr/>
        <a:lstStyle/>
        <a:p>
          <a:r>
            <a:rPr lang="ja-JP"/>
            <a:t>品質にこだわった食材</a:t>
          </a:r>
        </a:p>
      </dgm:t>
    </dgm:pt>
    <dgm:pt modelId="{713026D6-D438-4222-9049-2980CAC1A709}" type="parTrans" cxnId="{4EDD87D7-53FA-485E-AC8A-80067282F175}">
      <dgm:prSet/>
      <dgm:spPr/>
      <dgm:t>
        <a:bodyPr/>
        <a:lstStyle/>
        <a:p>
          <a:endParaRPr lang="ja-JP" altLang="en-US"/>
        </a:p>
      </dgm:t>
    </dgm:pt>
    <dgm:pt modelId="{7609C009-9D56-4104-ADD2-4473C5CFC6FF}" type="sibTrans" cxnId="{4EDD87D7-53FA-485E-AC8A-80067282F175}">
      <dgm:prSet/>
      <dgm:spPr/>
      <dgm:t>
        <a:bodyPr/>
        <a:lstStyle/>
        <a:p>
          <a:endParaRPr lang="ja-JP" altLang="en-US"/>
        </a:p>
      </dgm:t>
    </dgm:pt>
    <dgm:pt modelId="{DF8B46E0-F5D0-4D9E-8D94-8C7772312BF4}">
      <dgm:prSet/>
      <dgm:spPr/>
      <dgm:t>
        <a:bodyPr/>
        <a:lstStyle/>
        <a:p>
          <a:r>
            <a:rPr lang="ja-JP" altLang="en-US" dirty="0"/>
            <a:t>時間帯で異なる雰囲気</a:t>
          </a:r>
          <a:endParaRPr lang="ja-JP" dirty="0"/>
        </a:p>
      </dgm:t>
    </dgm:pt>
    <dgm:pt modelId="{EA1422F4-3F8A-4C0F-BE2B-BF02F772A8DD}" type="parTrans" cxnId="{29BC03E2-0171-49E0-913A-71B143A47128}">
      <dgm:prSet/>
      <dgm:spPr/>
      <dgm:t>
        <a:bodyPr/>
        <a:lstStyle/>
        <a:p>
          <a:endParaRPr lang="ja-JP" altLang="en-US"/>
        </a:p>
      </dgm:t>
    </dgm:pt>
    <dgm:pt modelId="{F7F7657B-6FBB-44F3-87BB-FD1744D1CA03}" type="sibTrans" cxnId="{29BC03E2-0171-49E0-913A-71B143A47128}">
      <dgm:prSet/>
      <dgm:spPr/>
      <dgm:t>
        <a:bodyPr/>
        <a:lstStyle/>
        <a:p>
          <a:endParaRPr lang="ja-JP" altLang="en-US"/>
        </a:p>
      </dgm:t>
    </dgm:pt>
    <dgm:pt modelId="{23FE1A4C-20F6-41F5-8709-92A914CB49FA}">
      <dgm:prSet/>
      <dgm:spPr/>
      <dgm:t>
        <a:bodyPr/>
        <a:lstStyle/>
        <a:p>
          <a:r>
            <a:rPr kumimoji="1" lang="ja-JP" dirty="0"/>
            <a:t>ゆったりと過ごせる居心地の</a:t>
          </a:r>
          <a:r>
            <a:rPr kumimoji="1" lang="ja-JP" altLang="en-US" dirty="0"/>
            <a:t>良</a:t>
          </a:r>
          <a:r>
            <a:rPr kumimoji="1" lang="ja-JP" dirty="0"/>
            <a:t>い空間</a:t>
          </a:r>
          <a:endParaRPr lang="ja-JP" dirty="0"/>
        </a:p>
      </dgm:t>
    </dgm:pt>
    <dgm:pt modelId="{4B5D2E46-81A4-47D4-9890-72EAD5357303}" type="parTrans" cxnId="{303DE802-1141-44B4-8AA0-4AACBF6164DA}">
      <dgm:prSet/>
      <dgm:spPr/>
      <dgm:t>
        <a:bodyPr/>
        <a:lstStyle/>
        <a:p>
          <a:endParaRPr lang="ja-JP" altLang="en-US"/>
        </a:p>
      </dgm:t>
    </dgm:pt>
    <dgm:pt modelId="{C08F627C-DFA1-41E4-B1AD-C8389A46CD1B}" type="sibTrans" cxnId="{303DE802-1141-44B4-8AA0-4AACBF6164DA}">
      <dgm:prSet/>
      <dgm:spPr/>
      <dgm:t>
        <a:bodyPr/>
        <a:lstStyle/>
        <a:p>
          <a:endParaRPr lang="ja-JP" altLang="en-US"/>
        </a:p>
      </dgm:t>
    </dgm:pt>
    <dgm:pt modelId="{39C72D7B-3824-47BD-A305-0AF68169F868}" type="pres">
      <dgm:prSet presAssocID="{2BA2DFC8-B8C6-4FCF-BBD1-E2B8CB9ED3B3}" presName="linearFlow" presStyleCnt="0">
        <dgm:presLayoutVars>
          <dgm:dir/>
          <dgm:resizeHandles val="exact"/>
        </dgm:presLayoutVars>
      </dgm:prSet>
      <dgm:spPr/>
    </dgm:pt>
    <dgm:pt modelId="{189F5EF8-032D-4F4F-8B97-C98C8419BCDB}" type="pres">
      <dgm:prSet presAssocID="{DF8B46E0-F5D0-4D9E-8D94-8C7772312BF4}" presName="composite" presStyleCnt="0"/>
      <dgm:spPr/>
    </dgm:pt>
    <dgm:pt modelId="{530B0317-9496-4E33-9EFD-E7453819CD3A}" type="pres">
      <dgm:prSet presAssocID="{DF8B46E0-F5D0-4D9E-8D94-8C7772312BF4}" presName="imgShp" presStyleLbl="fgImgPlace1" presStyleIdx="0" presStyleCnt="3" custFlipVert="1" custLinFactNeighborX="-56697"/>
      <dgm:spPr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</dgm:spPr>
    </dgm:pt>
    <dgm:pt modelId="{BE04783D-7259-4ED5-8898-609A6DEEA199}" type="pres">
      <dgm:prSet presAssocID="{DF8B46E0-F5D0-4D9E-8D94-8C7772312BF4}" presName="txShp" presStyleLbl="node1" presStyleIdx="0" presStyleCnt="3" custScaleX="118963">
        <dgm:presLayoutVars>
          <dgm:bulletEnabled val="1"/>
        </dgm:presLayoutVars>
      </dgm:prSet>
      <dgm:spPr/>
    </dgm:pt>
    <dgm:pt modelId="{6F9FAEC0-246D-4EFF-B0A1-C8EBEBC2FA09}" type="pres">
      <dgm:prSet presAssocID="{F7F7657B-6FBB-44F3-87BB-FD1744D1CA03}" presName="spacing" presStyleCnt="0"/>
      <dgm:spPr/>
    </dgm:pt>
    <dgm:pt modelId="{AEC03D1C-D3DE-4994-B933-C7B3A24FE5D5}" type="pres">
      <dgm:prSet presAssocID="{23FE1A4C-20F6-41F5-8709-92A914CB49FA}" presName="composite" presStyleCnt="0"/>
      <dgm:spPr/>
    </dgm:pt>
    <dgm:pt modelId="{56A3AC05-46DC-4804-8AA8-E4E53F209C1D}" type="pres">
      <dgm:prSet presAssocID="{23FE1A4C-20F6-41F5-8709-92A914CB49FA}" presName="imgShp" presStyleLbl="fgImgPlace1" presStyleIdx="1" presStyleCnt="3" custLinFactNeighborX="-5669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B7ED4018-3E99-4086-A2D5-B2074D404018}" type="pres">
      <dgm:prSet presAssocID="{23FE1A4C-20F6-41F5-8709-92A914CB49FA}" presName="txShp" presStyleLbl="node1" presStyleIdx="1" presStyleCnt="3" custScaleX="118963">
        <dgm:presLayoutVars>
          <dgm:bulletEnabled val="1"/>
        </dgm:presLayoutVars>
      </dgm:prSet>
      <dgm:spPr/>
    </dgm:pt>
    <dgm:pt modelId="{F9910A6A-9D6E-4626-8227-FC9A44DA64D9}" type="pres">
      <dgm:prSet presAssocID="{C08F627C-DFA1-41E4-B1AD-C8389A46CD1B}" presName="spacing" presStyleCnt="0"/>
      <dgm:spPr/>
    </dgm:pt>
    <dgm:pt modelId="{09A4656B-DED9-40D3-B402-0B1C79D2D20B}" type="pres">
      <dgm:prSet presAssocID="{B1BA1AAC-0B4F-4377-BC3B-6513B84972D8}" presName="composite" presStyleCnt="0"/>
      <dgm:spPr/>
    </dgm:pt>
    <dgm:pt modelId="{AAE88AA0-1B37-4FC1-9463-337D06246963}" type="pres">
      <dgm:prSet presAssocID="{B1BA1AAC-0B4F-4377-BC3B-6513B84972D8}" presName="imgShp" presStyleLbl="fgImgPlace1" presStyleIdx="2" presStyleCnt="3" custLinFactNeighborX="-56697"/>
      <dgm:spPr>
        <a:blipFill>
          <a:blip xmlns:r="http://schemas.openxmlformats.org/officeDocument/2006/relationships" r:embed="rId3"/>
          <a:srcRect/>
          <a:stretch>
            <a:fillRect l="-39000" r="-39000"/>
          </a:stretch>
        </a:blipFill>
      </dgm:spPr>
    </dgm:pt>
    <dgm:pt modelId="{9FCFF3F3-FA0C-43CE-87F7-BB0C0CD6E93A}" type="pres">
      <dgm:prSet presAssocID="{B1BA1AAC-0B4F-4377-BC3B-6513B84972D8}" presName="txShp" presStyleLbl="node1" presStyleIdx="2" presStyleCnt="3" custScaleX="118963">
        <dgm:presLayoutVars>
          <dgm:bulletEnabled val="1"/>
        </dgm:presLayoutVars>
      </dgm:prSet>
      <dgm:spPr/>
    </dgm:pt>
  </dgm:ptLst>
  <dgm:cxnLst>
    <dgm:cxn modelId="{303DE802-1141-44B4-8AA0-4AACBF6164DA}" srcId="{2BA2DFC8-B8C6-4FCF-BBD1-E2B8CB9ED3B3}" destId="{23FE1A4C-20F6-41F5-8709-92A914CB49FA}" srcOrd="1" destOrd="0" parTransId="{4B5D2E46-81A4-47D4-9890-72EAD5357303}" sibTransId="{C08F627C-DFA1-41E4-B1AD-C8389A46CD1B}"/>
    <dgm:cxn modelId="{71065846-3D77-464F-B0E9-622DF86491A1}" type="presOf" srcId="{2BA2DFC8-B8C6-4FCF-BBD1-E2B8CB9ED3B3}" destId="{39C72D7B-3824-47BD-A305-0AF68169F868}" srcOrd="0" destOrd="0" presId="urn:microsoft.com/office/officeart/2005/8/layout/vList3"/>
    <dgm:cxn modelId="{3B44EEAD-CD5B-40AF-9E58-927CF41851EE}" type="presOf" srcId="{B1BA1AAC-0B4F-4377-BC3B-6513B84972D8}" destId="{9FCFF3F3-FA0C-43CE-87F7-BB0C0CD6E93A}" srcOrd="0" destOrd="0" presId="urn:microsoft.com/office/officeart/2005/8/layout/vList3"/>
    <dgm:cxn modelId="{2C0A44FC-1F64-4741-AD1E-07443C353BC8}" type="presOf" srcId="{23FE1A4C-20F6-41F5-8709-92A914CB49FA}" destId="{B7ED4018-3E99-4086-A2D5-B2074D404018}" srcOrd="0" destOrd="0" presId="urn:microsoft.com/office/officeart/2005/8/layout/vList3"/>
    <dgm:cxn modelId="{4EDD87D7-53FA-485E-AC8A-80067282F175}" srcId="{2BA2DFC8-B8C6-4FCF-BBD1-E2B8CB9ED3B3}" destId="{B1BA1AAC-0B4F-4377-BC3B-6513B84972D8}" srcOrd="2" destOrd="0" parTransId="{713026D6-D438-4222-9049-2980CAC1A709}" sibTransId="{7609C009-9D56-4104-ADD2-4473C5CFC6FF}"/>
    <dgm:cxn modelId="{082A7CE4-771E-4685-BD32-FB09B72A7426}" type="presOf" srcId="{DF8B46E0-F5D0-4D9E-8D94-8C7772312BF4}" destId="{BE04783D-7259-4ED5-8898-609A6DEEA199}" srcOrd="0" destOrd="0" presId="urn:microsoft.com/office/officeart/2005/8/layout/vList3"/>
    <dgm:cxn modelId="{29BC03E2-0171-49E0-913A-71B143A47128}" srcId="{2BA2DFC8-B8C6-4FCF-BBD1-E2B8CB9ED3B3}" destId="{DF8B46E0-F5D0-4D9E-8D94-8C7772312BF4}" srcOrd="0" destOrd="0" parTransId="{EA1422F4-3F8A-4C0F-BE2B-BF02F772A8DD}" sibTransId="{F7F7657B-6FBB-44F3-87BB-FD1744D1CA03}"/>
    <dgm:cxn modelId="{72608B44-B185-4C40-9FA1-DD58125C901A}" type="presParOf" srcId="{39C72D7B-3824-47BD-A305-0AF68169F868}" destId="{189F5EF8-032D-4F4F-8B97-C98C8419BCDB}" srcOrd="0" destOrd="0" presId="urn:microsoft.com/office/officeart/2005/8/layout/vList3"/>
    <dgm:cxn modelId="{6FE2ACF2-B78B-4E80-A45B-DBB01E87F385}" type="presParOf" srcId="{189F5EF8-032D-4F4F-8B97-C98C8419BCDB}" destId="{530B0317-9496-4E33-9EFD-E7453819CD3A}" srcOrd="0" destOrd="0" presId="urn:microsoft.com/office/officeart/2005/8/layout/vList3"/>
    <dgm:cxn modelId="{02F8CD7E-B4B6-460D-B8A1-12C02BDFA204}" type="presParOf" srcId="{189F5EF8-032D-4F4F-8B97-C98C8419BCDB}" destId="{BE04783D-7259-4ED5-8898-609A6DEEA199}" srcOrd="1" destOrd="0" presId="urn:microsoft.com/office/officeart/2005/8/layout/vList3"/>
    <dgm:cxn modelId="{94FF8D8F-3B33-4A5F-9410-02CF1C514994}" type="presParOf" srcId="{39C72D7B-3824-47BD-A305-0AF68169F868}" destId="{6F9FAEC0-246D-4EFF-B0A1-C8EBEBC2FA09}" srcOrd="1" destOrd="0" presId="urn:microsoft.com/office/officeart/2005/8/layout/vList3"/>
    <dgm:cxn modelId="{AAB6C126-4FF3-408F-8B3F-7CD2BCB78C6F}" type="presParOf" srcId="{39C72D7B-3824-47BD-A305-0AF68169F868}" destId="{AEC03D1C-D3DE-4994-B933-C7B3A24FE5D5}" srcOrd="2" destOrd="0" presId="urn:microsoft.com/office/officeart/2005/8/layout/vList3"/>
    <dgm:cxn modelId="{010396CD-0111-4CEB-A89A-4A566738C5E6}" type="presParOf" srcId="{AEC03D1C-D3DE-4994-B933-C7B3A24FE5D5}" destId="{56A3AC05-46DC-4804-8AA8-E4E53F209C1D}" srcOrd="0" destOrd="0" presId="urn:microsoft.com/office/officeart/2005/8/layout/vList3"/>
    <dgm:cxn modelId="{C2FDA89C-EECB-46D5-B918-F9C45403900C}" type="presParOf" srcId="{AEC03D1C-D3DE-4994-B933-C7B3A24FE5D5}" destId="{B7ED4018-3E99-4086-A2D5-B2074D404018}" srcOrd="1" destOrd="0" presId="urn:microsoft.com/office/officeart/2005/8/layout/vList3"/>
    <dgm:cxn modelId="{51620ED0-1F34-45C1-942D-3E5ACAE2F39A}" type="presParOf" srcId="{39C72D7B-3824-47BD-A305-0AF68169F868}" destId="{F9910A6A-9D6E-4626-8227-FC9A44DA64D9}" srcOrd="3" destOrd="0" presId="urn:microsoft.com/office/officeart/2005/8/layout/vList3"/>
    <dgm:cxn modelId="{3156D8D5-561E-4B29-8FFB-AF4C430C2657}" type="presParOf" srcId="{39C72D7B-3824-47BD-A305-0AF68169F868}" destId="{09A4656B-DED9-40D3-B402-0B1C79D2D20B}" srcOrd="4" destOrd="0" presId="urn:microsoft.com/office/officeart/2005/8/layout/vList3"/>
    <dgm:cxn modelId="{0F2B190B-8B7A-4A55-8AE3-6D4A66247219}" type="presParOf" srcId="{09A4656B-DED9-40D3-B402-0B1C79D2D20B}" destId="{AAE88AA0-1B37-4FC1-9463-337D06246963}" srcOrd="0" destOrd="0" presId="urn:microsoft.com/office/officeart/2005/8/layout/vList3"/>
    <dgm:cxn modelId="{26980860-7170-43B7-B78F-24CB6F2D89FD}" type="presParOf" srcId="{09A4656B-DED9-40D3-B402-0B1C79D2D20B}" destId="{9FCFF3F3-FA0C-43CE-87F7-BB0C0CD6E93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C7FAFF-8604-4932-970E-C832D3B153B4}" type="doc">
      <dgm:prSet loTypeId="urn:microsoft.com/office/officeart/2005/8/layout/radial3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B2A8BDD9-B08B-48D5-A737-249AD05A7932}">
      <dgm:prSet/>
      <dgm:spPr/>
      <dgm:t>
        <a:bodyPr/>
        <a:lstStyle/>
        <a:p>
          <a:r>
            <a:rPr lang="ja-JP"/>
            <a:t>来場目的</a:t>
          </a:r>
        </a:p>
      </dgm:t>
    </dgm:pt>
    <dgm:pt modelId="{E809E795-24CF-4DA3-8A36-2A03DA2242DD}" type="parTrans" cxnId="{E7D2F9F5-FD62-457A-BE97-19262E1613E1}">
      <dgm:prSet/>
      <dgm:spPr/>
      <dgm:t>
        <a:bodyPr/>
        <a:lstStyle/>
        <a:p>
          <a:endParaRPr lang="ja-JP" altLang="en-US"/>
        </a:p>
      </dgm:t>
    </dgm:pt>
    <dgm:pt modelId="{417AFC76-72AB-4052-B764-B17C39D2FA2A}" type="sibTrans" cxnId="{E7D2F9F5-FD62-457A-BE97-19262E1613E1}">
      <dgm:prSet/>
      <dgm:spPr/>
      <dgm:t>
        <a:bodyPr/>
        <a:lstStyle/>
        <a:p>
          <a:endParaRPr lang="ja-JP" altLang="en-US"/>
        </a:p>
      </dgm:t>
    </dgm:pt>
    <dgm:pt modelId="{01B78AF7-0989-4800-BB3A-689B67C6FB92}">
      <dgm:prSet custT="1"/>
      <dgm:spPr/>
      <dgm:t>
        <a:bodyPr/>
        <a:lstStyle/>
        <a:p>
          <a:r>
            <a:rPr lang="ja-JP" altLang="en-US" sz="1600" dirty="0"/>
            <a:t>ショッピング</a:t>
          </a:r>
        </a:p>
      </dgm:t>
    </dgm:pt>
    <dgm:pt modelId="{645E4D7D-EEF6-45D8-BC4C-70E15E2FF12F}" type="parTrans" cxnId="{80C2F392-2D7B-4569-A4C5-280BC7788200}">
      <dgm:prSet/>
      <dgm:spPr/>
      <dgm:t>
        <a:bodyPr/>
        <a:lstStyle/>
        <a:p>
          <a:endParaRPr lang="ja-JP" altLang="en-US"/>
        </a:p>
      </dgm:t>
    </dgm:pt>
    <dgm:pt modelId="{4E58542D-597F-4C5B-8154-DA4AE6E3FF82}" type="sibTrans" cxnId="{80C2F392-2D7B-4569-A4C5-280BC7788200}">
      <dgm:prSet/>
      <dgm:spPr/>
      <dgm:t>
        <a:bodyPr/>
        <a:lstStyle/>
        <a:p>
          <a:endParaRPr lang="ja-JP" altLang="en-US"/>
        </a:p>
      </dgm:t>
    </dgm:pt>
    <dgm:pt modelId="{E6F6FB1C-CC33-4849-9FB0-A0CD14C21894}">
      <dgm:prSet custT="1"/>
      <dgm:spPr/>
      <dgm:t>
        <a:bodyPr/>
        <a:lstStyle/>
        <a:p>
          <a:r>
            <a:rPr lang="ja-JP" altLang="en-US" sz="1600" dirty="0"/>
            <a:t>イベント</a:t>
          </a:r>
        </a:p>
      </dgm:t>
    </dgm:pt>
    <dgm:pt modelId="{CFD82144-5423-4532-B56C-4036A14D283D}" type="parTrans" cxnId="{72AC07A4-A9F4-4996-B8D9-807EF02C73C8}">
      <dgm:prSet/>
      <dgm:spPr/>
      <dgm:t>
        <a:bodyPr/>
        <a:lstStyle/>
        <a:p>
          <a:endParaRPr lang="ja-JP" altLang="en-US"/>
        </a:p>
      </dgm:t>
    </dgm:pt>
    <dgm:pt modelId="{2BC6C5CA-6069-45C3-BB42-653FDD9C0A89}" type="sibTrans" cxnId="{72AC07A4-A9F4-4996-B8D9-807EF02C73C8}">
      <dgm:prSet/>
      <dgm:spPr/>
      <dgm:t>
        <a:bodyPr/>
        <a:lstStyle/>
        <a:p>
          <a:endParaRPr lang="ja-JP" altLang="en-US"/>
        </a:p>
      </dgm:t>
    </dgm:pt>
    <dgm:pt modelId="{2B6CE9A8-1185-469A-922F-038DAD87996F}">
      <dgm:prSet custT="1"/>
      <dgm:spPr/>
      <dgm:t>
        <a:bodyPr/>
        <a:lstStyle/>
        <a:p>
          <a:r>
            <a:rPr lang="ja-JP" altLang="en-US" sz="1600" dirty="0"/>
            <a:t>映画</a:t>
          </a:r>
        </a:p>
      </dgm:t>
    </dgm:pt>
    <dgm:pt modelId="{411A3A25-C702-4F59-8384-37B0E7808DD7}" type="parTrans" cxnId="{A06C58F7-9CE3-4B5E-9470-CC37EEDD65D6}">
      <dgm:prSet/>
      <dgm:spPr/>
      <dgm:t>
        <a:bodyPr/>
        <a:lstStyle/>
        <a:p>
          <a:endParaRPr lang="ja-JP" altLang="en-US"/>
        </a:p>
      </dgm:t>
    </dgm:pt>
    <dgm:pt modelId="{102F601D-04FA-47B9-86B9-8A822420D928}" type="sibTrans" cxnId="{A06C58F7-9CE3-4B5E-9470-CC37EEDD65D6}">
      <dgm:prSet/>
      <dgm:spPr/>
      <dgm:t>
        <a:bodyPr/>
        <a:lstStyle/>
        <a:p>
          <a:endParaRPr lang="ja-JP" altLang="en-US"/>
        </a:p>
      </dgm:t>
    </dgm:pt>
    <dgm:pt modelId="{BBDEA8F5-EA50-4E62-B98C-F862E3188AEB}">
      <dgm:prSet custT="1"/>
      <dgm:spPr/>
      <dgm:t>
        <a:bodyPr/>
        <a:lstStyle/>
        <a:p>
          <a:r>
            <a:rPr lang="ja-JP" altLang="en-US" sz="1600" dirty="0"/>
            <a:t>アミューズメント</a:t>
          </a:r>
        </a:p>
      </dgm:t>
    </dgm:pt>
    <dgm:pt modelId="{01F67121-5C08-4756-A127-2F2D4575CD6D}" type="parTrans" cxnId="{4C409B84-100E-49BD-99A8-431950366BDE}">
      <dgm:prSet/>
      <dgm:spPr/>
      <dgm:t>
        <a:bodyPr/>
        <a:lstStyle/>
        <a:p>
          <a:endParaRPr lang="ja-JP" altLang="en-US"/>
        </a:p>
      </dgm:t>
    </dgm:pt>
    <dgm:pt modelId="{58231C41-2E3F-4776-920B-0ECEFD467CE8}" type="sibTrans" cxnId="{4C409B84-100E-49BD-99A8-431950366BDE}">
      <dgm:prSet/>
      <dgm:spPr/>
      <dgm:t>
        <a:bodyPr/>
        <a:lstStyle/>
        <a:p>
          <a:endParaRPr lang="ja-JP" altLang="en-US"/>
        </a:p>
      </dgm:t>
    </dgm:pt>
    <dgm:pt modelId="{0C371574-1959-429C-8016-11BB03CAEB2B}" type="pres">
      <dgm:prSet presAssocID="{A2C7FAFF-8604-4932-970E-C832D3B153B4}" presName="composite" presStyleCnt="0">
        <dgm:presLayoutVars>
          <dgm:chMax val="1"/>
          <dgm:dir/>
          <dgm:resizeHandles val="exact"/>
        </dgm:presLayoutVars>
      </dgm:prSet>
      <dgm:spPr/>
    </dgm:pt>
    <dgm:pt modelId="{6A501C71-9112-44C2-AE36-2473F0D5DC1A}" type="pres">
      <dgm:prSet presAssocID="{A2C7FAFF-8604-4932-970E-C832D3B153B4}" presName="radial" presStyleCnt="0">
        <dgm:presLayoutVars>
          <dgm:animLvl val="ctr"/>
        </dgm:presLayoutVars>
      </dgm:prSet>
      <dgm:spPr/>
    </dgm:pt>
    <dgm:pt modelId="{ACCD8583-4768-414F-A952-50BB94090FF7}" type="pres">
      <dgm:prSet presAssocID="{B2A8BDD9-B08B-48D5-A737-249AD05A7932}" presName="centerShape" presStyleLbl="vennNode1" presStyleIdx="0" presStyleCnt="5"/>
      <dgm:spPr/>
    </dgm:pt>
    <dgm:pt modelId="{001CE02C-7A44-4771-88D5-828C501A5371}" type="pres">
      <dgm:prSet presAssocID="{01B78AF7-0989-4800-BB3A-689B67C6FB92}" presName="node" presStyleLbl="vennNode1" presStyleIdx="1" presStyleCnt="5">
        <dgm:presLayoutVars>
          <dgm:bulletEnabled val="1"/>
        </dgm:presLayoutVars>
      </dgm:prSet>
      <dgm:spPr/>
    </dgm:pt>
    <dgm:pt modelId="{A4BAD1E1-1EBC-4918-852D-5E1AE0824934}" type="pres">
      <dgm:prSet presAssocID="{E6F6FB1C-CC33-4849-9FB0-A0CD14C21894}" presName="node" presStyleLbl="vennNode1" presStyleIdx="2" presStyleCnt="5">
        <dgm:presLayoutVars>
          <dgm:bulletEnabled val="1"/>
        </dgm:presLayoutVars>
      </dgm:prSet>
      <dgm:spPr/>
    </dgm:pt>
    <dgm:pt modelId="{2E93EA56-BD1F-4CF6-854A-A9D3D8F0F0A7}" type="pres">
      <dgm:prSet presAssocID="{2B6CE9A8-1185-469A-922F-038DAD87996F}" presName="node" presStyleLbl="vennNode1" presStyleIdx="3" presStyleCnt="5">
        <dgm:presLayoutVars>
          <dgm:bulletEnabled val="1"/>
        </dgm:presLayoutVars>
      </dgm:prSet>
      <dgm:spPr/>
    </dgm:pt>
    <dgm:pt modelId="{6A75072F-B72F-494A-8722-B7F8D9276611}" type="pres">
      <dgm:prSet presAssocID="{BBDEA8F5-EA50-4E62-B98C-F862E3188AEB}" presName="node" presStyleLbl="vennNode1" presStyleIdx="4" presStyleCnt="5">
        <dgm:presLayoutVars>
          <dgm:bulletEnabled val="1"/>
        </dgm:presLayoutVars>
      </dgm:prSet>
      <dgm:spPr/>
    </dgm:pt>
  </dgm:ptLst>
  <dgm:cxnLst>
    <dgm:cxn modelId="{AC8F8CB8-6898-48D8-A57C-43C1C25C7CD6}" type="presOf" srcId="{2B6CE9A8-1185-469A-922F-038DAD87996F}" destId="{2E93EA56-BD1F-4CF6-854A-A9D3D8F0F0A7}" srcOrd="0" destOrd="0" presId="urn:microsoft.com/office/officeart/2005/8/layout/radial3"/>
    <dgm:cxn modelId="{A54D86F0-828B-455F-B1F6-B76B9F04A823}" type="presOf" srcId="{01B78AF7-0989-4800-BB3A-689B67C6FB92}" destId="{001CE02C-7A44-4771-88D5-828C501A5371}" srcOrd="0" destOrd="0" presId="urn:microsoft.com/office/officeart/2005/8/layout/radial3"/>
    <dgm:cxn modelId="{72AC07A4-A9F4-4996-B8D9-807EF02C73C8}" srcId="{B2A8BDD9-B08B-48D5-A737-249AD05A7932}" destId="{E6F6FB1C-CC33-4849-9FB0-A0CD14C21894}" srcOrd="1" destOrd="0" parTransId="{CFD82144-5423-4532-B56C-4036A14D283D}" sibTransId="{2BC6C5CA-6069-45C3-BB42-653FDD9C0A89}"/>
    <dgm:cxn modelId="{4C409B84-100E-49BD-99A8-431950366BDE}" srcId="{B2A8BDD9-B08B-48D5-A737-249AD05A7932}" destId="{BBDEA8F5-EA50-4E62-B98C-F862E3188AEB}" srcOrd="3" destOrd="0" parTransId="{01F67121-5C08-4756-A127-2F2D4575CD6D}" sibTransId="{58231C41-2E3F-4776-920B-0ECEFD467CE8}"/>
    <dgm:cxn modelId="{F6CF1C41-62B8-45E3-852D-491EF56DFA8E}" type="presOf" srcId="{E6F6FB1C-CC33-4849-9FB0-A0CD14C21894}" destId="{A4BAD1E1-1EBC-4918-852D-5E1AE0824934}" srcOrd="0" destOrd="0" presId="urn:microsoft.com/office/officeart/2005/8/layout/radial3"/>
    <dgm:cxn modelId="{A0356094-FB9B-4610-8437-7AC4E297422E}" type="presOf" srcId="{BBDEA8F5-EA50-4E62-B98C-F862E3188AEB}" destId="{6A75072F-B72F-494A-8722-B7F8D9276611}" srcOrd="0" destOrd="0" presId="urn:microsoft.com/office/officeart/2005/8/layout/radial3"/>
    <dgm:cxn modelId="{80C2F392-2D7B-4569-A4C5-280BC7788200}" srcId="{B2A8BDD9-B08B-48D5-A737-249AD05A7932}" destId="{01B78AF7-0989-4800-BB3A-689B67C6FB92}" srcOrd="0" destOrd="0" parTransId="{645E4D7D-EEF6-45D8-BC4C-70E15E2FF12F}" sibTransId="{4E58542D-597F-4C5B-8154-DA4AE6E3FF82}"/>
    <dgm:cxn modelId="{8064AB4E-80BF-4CA7-8AE6-597F43409002}" type="presOf" srcId="{B2A8BDD9-B08B-48D5-A737-249AD05A7932}" destId="{ACCD8583-4768-414F-A952-50BB94090FF7}" srcOrd="0" destOrd="0" presId="urn:microsoft.com/office/officeart/2005/8/layout/radial3"/>
    <dgm:cxn modelId="{6D10DC89-A13D-4E33-847D-0533BB7DEF31}" type="presOf" srcId="{A2C7FAFF-8604-4932-970E-C832D3B153B4}" destId="{0C371574-1959-429C-8016-11BB03CAEB2B}" srcOrd="0" destOrd="0" presId="urn:microsoft.com/office/officeart/2005/8/layout/radial3"/>
    <dgm:cxn modelId="{A06C58F7-9CE3-4B5E-9470-CC37EEDD65D6}" srcId="{B2A8BDD9-B08B-48D5-A737-249AD05A7932}" destId="{2B6CE9A8-1185-469A-922F-038DAD87996F}" srcOrd="2" destOrd="0" parTransId="{411A3A25-C702-4F59-8384-37B0E7808DD7}" sibTransId="{102F601D-04FA-47B9-86B9-8A822420D928}"/>
    <dgm:cxn modelId="{E7D2F9F5-FD62-457A-BE97-19262E1613E1}" srcId="{A2C7FAFF-8604-4932-970E-C832D3B153B4}" destId="{B2A8BDD9-B08B-48D5-A737-249AD05A7932}" srcOrd="0" destOrd="0" parTransId="{E809E795-24CF-4DA3-8A36-2A03DA2242DD}" sibTransId="{417AFC76-72AB-4052-B764-B17C39D2FA2A}"/>
    <dgm:cxn modelId="{BA81C33B-4298-417E-9D27-802171F988AA}" type="presParOf" srcId="{0C371574-1959-429C-8016-11BB03CAEB2B}" destId="{6A501C71-9112-44C2-AE36-2473F0D5DC1A}" srcOrd="0" destOrd="0" presId="urn:microsoft.com/office/officeart/2005/8/layout/radial3"/>
    <dgm:cxn modelId="{BD36AF7C-B186-4534-A158-C223255AD87F}" type="presParOf" srcId="{6A501C71-9112-44C2-AE36-2473F0D5DC1A}" destId="{ACCD8583-4768-414F-A952-50BB94090FF7}" srcOrd="0" destOrd="0" presId="urn:microsoft.com/office/officeart/2005/8/layout/radial3"/>
    <dgm:cxn modelId="{114401A7-A956-4821-96CC-54F46090B1D8}" type="presParOf" srcId="{6A501C71-9112-44C2-AE36-2473F0D5DC1A}" destId="{001CE02C-7A44-4771-88D5-828C501A5371}" srcOrd="1" destOrd="0" presId="urn:microsoft.com/office/officeart/2005/8/layout/radial3"/>
    <dgm:cxn modelId="{42D1EF21-7CE0-4C88-9E5B-13A626AB589F}" type="presParOf" srcId="{6A501C71-9112-44C2-AE36-2473F0D5DC1A}" destId="{A4BAD1E1-1EBC-4918-852D-5E1AE0824934}" srcOrd="2" destOrd="0" presId="urn:microsoft.com/office/officeart/2005/8/layout/radial3"/>
    <dgm:cxn modelId="{8F59A43F-F56E-4A83-B565-84CE38E49DA7}" type="presParOf" srcId="{6A501C71-9112-44C2-AE36-2473F0D5DC1A}" destId="{2E93EA56-BD1F-4CF6-854A-A9D3D8F0F0A7}" srcOrd="3" destOrd="0" presId="urn:microsoft.com/office/officeart/2005/8/layout/radial3"/>
    <dgm:cxn modelId="{EA0E9FDC-6FC6-48D4-AE89-9FAA48EDBF8E}" type="presParOf" srcId="{6A501C71-9112-44C2-AE36-2473F0D5DC1A}" destId="{6A75072F-B72F-494A-8722-B7F8D927661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04783D-7259-4ED5-8898-609A6DEEA199}">
      <dsp:nvSpPr>
        <dsp:cNvPr id="0" name=""/>
        <dsp:cNvSpPr/>
      </dsp:nvSpPr>
      <dsp:spPr>
        <a:xfrm rot="10800000">
          <a:off x="1021894" y="2293"/>
          <a:ext cx="7739973" cy="116827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5175" tIns="118110" rIns="220472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3100" kern="1200" dirty="0"/>
            <a:t>時間帯で異なる雰囲気</a:t>
          </a:r>
        </a:p>
      </dsp:txBody>
      <dsp:txXfrm rot="10800000">
        <a:off x="1313962" y="2293"/>
        <a:ext cx="7447905" cy="1168271"/>
      </dsp:txXfrm>
    </dsp:sp>
    <dsp:sp modelId="{530B0317-9496-4E33-9EFD-E7453819CD3A}">
      <dsp:nvSpPr>
        <dsp:cNvPr id="0" name=""/>
        <dsp:cNvSpPr/>
      </dsp:nvSpPr>
      <dsp:spPr>
        <a:xfrm flipV="1">
          <a:off x="392270" y="2293"/>
          <a:ext cx="1168271" cy="1168271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ED4018-3E99-4086-A2D5-B2074D404018}">
      <dsp:nvSpPr>
        <dsp:cNvPr id="0" name=""/>
        <dsp:cNvSpPr/>
      </dsp:nvSpPr>
      <dsp:spPr>
        <a:xfrm rot="10800000">
          <a:off x="1021894" y="1519301"/>
          <a:ext cx="7739973" cy="1168271"/>
        </a:xfrm>
        <a:prstGeom prst="homePlate">
          <a:avLst/>
        </a:prstGeom>
        <a:solidFill>
          <a:schemeClr val="accent2">
            <a:hueOff val="-419062"/>
            <a:satOff val="-4829"/>
            <a:lumOff val="107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5175" tIns="118110" rIns="220472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100" kern="1200" dirty="0"/>
            <a:t>ゆったりと過ごせる居心地の良い空間</a:t>
          </a:r>
          <a:endParaRPr lang="ja-JP" altLang="en-US" sz="3100" kern="1200" dirty="0"/>
        </a:p>
      </dsp:txBody>
      <dsp:txXfrm rot="10800000">
        <a:off x="1313962" y="1519301"/>
        <a:ext cx="7447905" cy="1168271"/>
      </dsp:txXfrm>
    </dsp:sp>
    <dsp:sp modelId="{56A3AC05-46DC-4804-8AA8-E4E53F209C1D}">
      <dsp:nvSpPr>
        <dsp:cNvPr id="0" name=""/>
        <dsp:cNvSpPr/>
      </dsp:nvSpPr>
      <dsp:spPr>
        <a:xfrm>
          <a:off x="392270" y="1519301"/>
          <a:ext cx="1168271" cy="116827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CFF3F3-FA0C-43CE-87F7-BB0C0CD6E93A}">
      <dsp:nvSpPr>
        <dsp:cNvPr id="0" name=""/>
        <dsp:cNvSpPr/>
      </dsp:nvSpPr>
      <dsp:spPr>
        <a:xfrm rot="10800000">
          <a:off x="1021894" y="3036310"/>
          <a:ext cx="7739973" cy="1168271"/>
        </a:xfrm>
        <a:prstGeom prst="homePlate">
          <a:avLst/>
        </a:prstGeom>
        <a:solidFill>
          <a:schemeClr val="accent2">
            <a:hueOff val="-838123"/>
            <a:satOff val="-9658"/>
            <a:lumOff val="21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5175" tIns="118110" rIns="220472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3100" kern="1200"/>
            <a:t>品質にこだわった食材</a:t>
          </a:r>
        </a:p>
      </dsp:txBody>
      <dsp:txXfrm rot="10800000">
        <a:off x="1313962" y="3036310"/>
        <a:ext cx="7447905" cy="1168271"/>
      </dsp:txXfrm>
    </dsp:sp>
    <dsp:sp modelId="{AAE88AA0-1B37-4FC1-9463-337D06246963}">
      <dsp:nvSpPr>
        <dsp:cNvPr id="0" name=""/>
        <dsp:cNvSpPr/>
      </dsp:nvSpPr>
      <dsp:spPr>
        <a:xfrm>
          <a:off x="392270" y="3036310"/>
          <a:ext cx="1168271" cy="1168271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CD8583-4768-414F-A952-50BB94090FF7}">
      <dsp:nvSpPr>
        <dsp:cNvPr id="0" name=""/>
        <dsp:cNvSpPr/>
      </dsp:nvSpPr>
      <dsp:spPr>
        <a:xfrm>
          <a:off x="3725465" y="936545"/>
          <a:ext cx="2333148" cy="233314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5100" kern="1200"/>
            <a:t>来場目的</a:t>
          </a:r>
        </a:p>
      </dsp:txBody>
      <dsp:txXfrm>
        <a:off x="4067147" y="1278227"/>
        <a:ext cx="1649784" cy="1649784"/>
      </dsp:txXfrm>
    </dsp:sp>
    <dsp:sp modelId="{001CE02C-7A44-4771-88D5-828C501A5371}">
      <dsp:nvSpPr>
        <dsp:cNvPr id="0" name=""/>
        <dsp:cNvSpPr/>
      </dsp:nvSpPr>
      <dsp:spPr>
        <a:xfrm>
          <a:off x="4308752" y="416"/>
          <a:ext cx="1166574" cy="116657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1600" kern="1200" dirty="0"/>
            <a:t>ショッピング</a:t>
          </a:r>
        </a:p>
      </dsp:txBody>
      <dsp:txXfrm>
        <a:off x="4479593" y="171257"/>
        <a:ext cx="824892" cy="824892"/>
      </dsp:txXfrm>
    </dsp:sp>
    <dsp:sp modelId="{A4BAD1E1-1EBC-4918-852D-5E1AE0824934}">
      <dsp:nvSpPr>
        <dsp:cNvPr id="0" name=""/>
        <dsp:cNvSpPr/>
      </dsp:nvSpPr>
      <dsp:spPr>
        <a:xfrm>
          <a:off x="5828169" y="1519832"/>
          <a:ext cx="1166574" cy="116657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1600" kern="1200" dirty="0"/>
            <a:t>イベント</a:t>
          </a:r>
        </a:p>
      </dsp:txBody>
      <dsp:txXfrm>
        <a:off x="5999010" y="1690673"/>
        <a:ext cx="824892" cy="824892"/>
      </dsp:txXfrm>
    </dsp:sp>
    <dsp:sp modelId="{2E93EA56-BD1F-4CF6-854A-A9D3D8F0F0A7}">
      <dsp:nvSpPr>
        <dsp:cNvPr id="0" name=""/>
        <dsp:cNvSpPr/>
      </dsp:nvSpPr>
      <dsp:spPr>
        <a:xfrm>
          <a:off x="4308752" y="3039249"/>
          <a:ext cx="1166574" cy="1166574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1600" kern="1200" dirty="0"/>
            <a:t>映画</a:t>
          </a:r>
        </a:p>
      </dsp:txBody>
      <dsp:txXfrm>
        <a:off x="4479593" y="3210090"/>
        <a:ext cx="824892" cy="824892"/>
      </dsp:txXfrm>
    </dsp:sp>
    <dsp:sp modelId="{6A75072F-B72F-494A-8722-B7F8D9276611}">
      <dsp:nvSpPr>
        <dsp:cNvPr id="0" name=""/>
        <dsp:cNvSpPr/>
      </dsp:nvSpPr>
      <dsp:spPr>
        <a:xfrm>
          <a:off x="2789336" y="1519832"/>
          <a:ext cx="1166574" cy="1166574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-JP" altLang="en-US" sz="1600" kern="1200" dirty="0"/>
            <a:t>アミューズメント</a:t>
          </a:r>
        </a:p>
      </dsp:txBody>
      <dsp:txXfrm>
        <a:off x="2960177" y="1690673"/>
        <a:ext cx="824892" cy="824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ADDC4-D09E-4312-AFBB-9CC26D692A83}" type="datetimeFigureOut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E7A06-E53E-4F59-BF29-9F02DD85E0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14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CA9F4-43AD-4754-A72B-2EFEC544F9A3}" type="datetimeFigureOut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9000" y="719669"/>
            <a:ext cx="6080000" cy="3420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29000" y="4400550"/>
            <a:ext cx="54000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0949B-DEAC-4914-9BDB-0C0245CBC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320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88938" y="719138"/>
            <a:ext cx="6080125" cy="34210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7734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88938" y="719138"/>
            <a:ext cx="6080125" cy="34210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9079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88938" y="719138"/>
            <a:ext cx="6080125" cy="34210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1521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88938" y="719138"/>
            <a:ext cx="6080125" cy="34210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8569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88938" y="719138"/>
            <a:ext cx="6080125" cy="34210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78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88938" y="719138"/>
            <a:ext cx="6080125" cy="34210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182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88938" y="719138"/>
            <a:ext cx="6080125" cy="34210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1896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BC65F-5876-4233-972F-0ADDF713496B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/>
            </a:lvl1pPr>
          </a:lstStyle>
          <a:p>
            <a:fld id="{530592C4-3238-484A-A829-F64A3CAF50A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0676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BE58-3969-4BB0-84E9-2E5BBB6E9126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872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FF3E4AC7-A59A-4300-8B32-5CA58C9721BD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77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C3252-149F-4E1D-9BD0-077C822ADAF6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801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7B5094-81A7-475B-803D-F1FF40F8E938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46503-87E0-4484-9F5D-F8CB95B385CD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816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34DA4-B3EB-4DEC-95E8-DCC8E32051CD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4053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92B3-4FCE-4AA8-8537-2863DF867B27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0499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1A5CC-4B0D-4F5E-85E2-E66C824F0E26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9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1AC6D-6A93-48C8-8576-7A7369D4D77F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646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FCC2C-EC99-41D1-9C78-CAD86FDDB31E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95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B654006F-BCFF-4A30-BF3A-32B8EAB5D79F}" type="datetime1">
              <a:rPr kumimoji="1" lang="ja-JP" altLang="en-US" smtClean="0"/>
              <a:t>2017/5/11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600" b="0">
                <a:solidFill>
                  <a:schemeClr val="tx1"/>
                </a:solidFill>
              </a:defRPr>
            </a:lvl1pPr>
          </a:lstStyle>
          <a:p>
            <a:fld id="{530592C4-3238-484A-A829-F64A3CAF50A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948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新店舗「</a:t>
            </a:r>
            <a:r>
              <a:rPr lang="en-US" altLang="ja-JP" sz="3600" cap="small" dirty="0"/>
              <a:t>Sea Side Café </a:t>
            </a:r>
            <a:r>
              <a:rPr lang="en-US" altLang="ja-JP" cap="small" dirty="0">
                <a:solidFill>
                  <a:schemeClr val="accent3"/>
                </a:solidFill>
              </a:rPr>
              <a:t>Luminous</a:t>
            </a:r>
            <a:r>
              <a:rPr lang="ja-JP" altLang="en-US" dirty="0"/>
              <a:t>」</a:t>
            </a:r>
            <a:br>
              <a:rPr lang="en-US" altLang="ja-JP" dirty="0"/>
            </a:br>
            <a:r>
              <a:rPr lang="ja-JP" altLang="en-US" dirty="0"/>
              <a:t>企画案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 anchor="b">
            <a:normAutofit/>
          </a:bodyPr>
          <a:lstStyle/>
          <a:p>
            <a:r>
              <a:rPr lang="en-US" altLang="ja-JP" sz="3600" cap="small" dirty="0"/>
              <a:t>FOM</a:t>
            </a:r>
            <a:r>
              <a:rPr lang="ja-JP" altLang="en-US" sz="3600" cap="small" dirty="0"/>
              <a:t> </a:t>
            </a:r>
            <a:r>
              <a:rPr lang="en-US" altLang="ja-JP" sz="3600" cap="small" dirty="0"/>
              <a:t>Create</a:t>
            </a:r>
            <a:r>
              <a:rPr lang="ja-JP" altLang="en-US" sz="3600" cap="small" dirty="0"/>
              <a:t> </a:t>
            </a:r>
            <a:r>
              <a:rPr lang="en-US" altLang="ja-JP" sz="3600" cap="small" dirty="0"/>
              <a:t>Corporation</a:t>
            </a:r>
            <a:r>
              <a:rPr lang="ja-JP" altLang="en-US" sz="3600" dirty="0"/>
              <a:t>　企画室</a:t>
            </a:r>
          </a:p>
        </p:txBody>
      </p:sp>
    </p:spTree>
    <p:extLst>
      <p:ext uri="{BB962C8B-B14F-4D97-AF65-F5344CB8AC3E}">
        <p14:creationId xmlns:p14="http://schemas.microsoft.com/office/powerpoint/2010/main" val="838489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店舗コンセプト</a:t>
            </a:r>
            <a:endParaRPr lang="ja-JP" altLang="en-US" dirty="0"/>
          </a:p>
        </p:txBody>
      </p:sp>
      <p:graphicFrame>
        <p:nvGraphicFramePr>
          <p:cNvPr id="12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3235908"/>
              </p:ext>
            </p:extLst>
          </p:nvPr>
        </p:nvGraphicFramePr>
        <p:xfrm>
          <a:off x="1203325" y="2011363"/>
          <a:ext cx="9783763" cy="420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1795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店舗候補地の比較</a:t>
            </a:r>
          </a:p>
        </p:txBody>
      </p:sp>
      <p:graphicFrame>
        <p:nvGraphicFramePr>
          <p:cNvPr id="9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1539636"/>
              </p:ext>
            </p:extLst>
          </p:nvPr>
        </p:nvGraphicFramePr>
        <p:xfrm>
          <a:off x="1203600" y="2011363"/>
          <a:ext cx="9784801" cy="351129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164705">
                  <a:extLst>
                    <a:ext uri="{9D8B030D-6E8A-4147-A177-3AD203B41FA5}">
                      <a16:colId xmlns:a16="http://schemas.microsoft.com/office/drawing/2014/main" val="1824009889"/>
                    </a:ext>
                  </a:extLst>
                </a:gridCol>
                <a:gridCol w="3310048">
                  <a:extLst>
                    <a:ext uri="{9D8B030D-6E8A-4147-A177-3AD203B41FA5}">
                      <a16:colId xmlns:a16="http://schemas.microsoft.com/office/drawing/2014/main" val="2342088473"/>
                    </a:ext>
                  </a:extLst>
                </a:gridCol>
                <a:gridCol w="3310048">
                  <a:extLst>
                    <a:ext uri="{9D8B030D-6E8A-4147-A177-3AD203B41FA5}">
                      <a16:colId xmlns:a16="http://schemas.microsoft.com/office/drawing/2014/main" val="1637806041"/>
                    </a:ext>
                  </a:extLst>
                </a:gridCol>
              </a:tblGrid>
              <a:tr h="47044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候補地</a:t>
                      </a:r>
                    </a:p>
                  </a:txBody>
                  <a:tcPr marL="125160" marR="12516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良い点</a:t>
                      </a:r>
                    </a:p>
                  </a:txBody>
                  <a:tcPr marL="125160" marR="12516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悪い点</a:t>
                      </a:r>
                    </a:p>
                  </a:txBody>
                  <a:tcPr marL="125160" marR="125160"/>
                </a:tc>
                <a:extLst>
                  <a:ext uri="{0D108BD9-81ED-4DB2-BD59-A6C34878D82A}">
                    <a16:rowId xmlns:a16="http://schemas.microsoft.com/office/drawing/2014/main" val="913332551"/>
                  </a:ext>
                </a:extLst>
              </a:tr>
              <a:tr h="926066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港区台場</a:t>
                      </a:r>
                    </a:p>
                  </a:txBody>
                  <a:tcPr marL="125160" marR="125160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海に面していて、眺めがとても良い</a:t>
                      </a:r>
                    </a:p>
                  </a:txBody>
                  <a:tcPr marL="125160" marR="125160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土日は人通りが多い</a:t>
                      </a:r>
                    </a:p>
                  </a:txBody>
                  <a:tcPr marL="125160" marR="125160"/>
                </a:tc>
                <a:extLst>
                  <a:ext uri="{0D108BD9-81ED-4DB2-BD59-A6C34878D82A}">
                    <a16:rowId xmlns:a16="http://schemas.microsoft.com/office/drawing/2014/main" val="179501796"/>
                  </a:ext>
                </a:extLst>
              </a:tr>
              <a:tr h="926066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港区竹芝</a:t>
                      </a:r>
                    </a:p>
                  </a:txBody>
                  <a:tcPr marL="125160" marR="125160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店舗が広く、余裕をもって座席を配置できる</a:t>
                      </a:r>
                      <a:endParaRPr kumimoji="1" lang="en-US" altLang="ja-JP" sz="2400" dirty="0"/>
                    </a:p>
                  </a:txBody>
                  <a:tcPr marL="125160" marR="125160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海に面しているが、大型船が多い</a:t>
                      </a:r>
                    </a:p>
                  </a:txBody>
                  <a:tcPr marL="125160" marR="125160"/>
                </a:tc>
                <a:extLst>
                  <a:ext uri="{0D108BD9-81ED-4DB2-BD59-A6C34878D82A}">
                    <a16:rowId xmlns:a16="http://schemas.microsoft.com/office/drawing/2014/main" val="2229114778"/>
                  </a:ext>
                </a:extLst>
              </a:tr>
              <a:tr h="926066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横浜市みなとみらい</a:t>
                      </a:r>
                    </a:p>
                  </a:txBody>
                  <a:tcPr marL="125160" marR="125160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海に面していて、眺めがとても良い</a:t>
                      </a:r>
                      <a:endParaRPr kumimoji="1" lang="en-US" altLang="ja-JP" sz="2400" dirty="0"/>
                    </a:p>
                  </a:txBody>
                  <a:tcPr marL="125160" marR="125160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/>
                        <a:t>店舗がやや</a:t>
                      </a:r>
                      <a:r>
                        <a:rPr kumimoji="1" lang="ja-JP" altLang="en-US" sz="2400" dirty="0"/>
                        <a:t>狭い</a:t>
                      </a:r>
                    </a:p>
                  </a:txBody>
                  <a:tcPr marL="125160" marR="125160"/>
                </a:tc>
                <a:extLst>
                  <a:ext uri="{0D108BD9-81ED-4DB2-BD59-A6C34878D82A}">
                    <a16:rowId xmlns:a16="http://schemas.microsoft.com/office/drawing/2014/main" val="2941830645"/>
                  </a:ext>
                </a:extLst>
              </a:tr>
            </a:tbl>
          </a:graphicData>
        </a:graphic>
      </p:graphicFrame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396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港区台場の客層　調査方法</a:t>
            </a: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ja-JP" altLang="en-US" dirty="0"/>
              <a:t>調査日</a:t>
            </a:r>
            <a:endParaRPr lang="en-US" altLang="ja-JP" dirty="0"/>
          </a:p>
          <a:p>
            <a:pPr lvl="1"/>
            <a:r>
              <a:rPr lang="en-US" altLang="ja-JP" dirty="0"/>
              <a:t>2017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6</a:t>
            </a:r>
            <a:r>
              <a:rPr lang="ja-JP" altLang="en-US" dirty="0"/>
              <a:t>日（木）</a:t>
            </a:r>
            <a:endParaRPr lang="en-US" altLang="ja-JP" dirty="0"/>
          </a:p>
          <a:p>
            <a:pPr lvl="1"/>
            <a:r>
              <a:rPr lang="en-US" altLang="ja-JP" dirty="0"/>
              <a:t>2017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9</a:t>
            </a:r>
            <a:r>
              <a:rPr lang="ja-JP" altLang="en-US" dirty="0"/>
              <a:t>日（日）</a:t>
            </a:r>
            <a:endParaRPr lang="en-US" altLang="ja-JP" dirty="0"/>
          </a:p>
          <a:p>
            <a:pPr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ja-JP" altLang="en-US" dirty="0"/>
              <a:t>調査時間</a:t>
            </a:r>
            <a:endParaRPr lang="en-US" altLang="ja-JP" dirty="0"/>
          </a:p>
          <a:p>
            <a:pPr lvl="1"/>
            <a:r>
              <a:rPr lang="ja-JP" altLang="en-US" dirty="0"/>
              <a:t>午前</a:t>
            </a:r>
            <a:r>
              <a:rPr lang="en-US" altLang="ja-JP" dirty="0"/>
              <a:t>8</a:t>
            </a:r>
            <a:r>
              <a:rPr lang="ja-JP" altLang="en-US" dirty="0"/>
              <a:t>時～午後</a:t>
            </a:r>
            <a:r>
              <a:rPr lang="en-US" altLang="ja-JP" dirty="0"/>
              <a:t>8</a:t>
            </a:r>
            <a:r>
              <a:rPr lang="ja-JP" altLang="en-US" dirty="0"/>
              <a:t>時</a:t>
            </a:r>
          </a:p>
          <a:p>
            <a:pPr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ja-JP" altLang="en-US" dirty="0"/>
              <a:t>調査地点</a:t>
            </a:r>
            <a:endParaRPr lang="en-US" altLang="ja-JP" dirty="0"/>
          </a:p>
          <a:p>
            <a:pPr lvl="1"/>
            <a:r>
              <a:rPr lang="ja-JP" altLang="en-US" dirty="0"/>
              <a:t>港区台場　店舗予定地周辺</a:t>
            </a:r>
            <a:r>
              <a:rPr lang="en-US" altLang="ja-JP" dirty="0"/>
              <a:t>5</a:t>
            </a:r>
            <a:r>
              <a:rPr lang="ja-JP" altLang="en-US" dirty="0"/>
              <a:t>地点</a:t>
            </a:r>
            <a:endParaRPr lang="en-US" altLang="ja-JP" dirty="0"/>
          </a:p>
          <a:p>
            <a:pPr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ja-JP" altLang="en-US" dirty="0"/>
              <a:t>調査対象</a:t>
            </a:r>
            <a:endParaRPr lang="en-US" altLang="ja-JP" dirty="0"/>
          </a:p>
          <a:p>
            <a:pPr lvl="1"/>
            <a:r>
              <a:rPr lang="ja-JP" altLang="en-US" dirty="0"/>
              <a:t>予定地周辺の歩行者および自転車通行者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860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港区台場の客層　調査結果</a:t>
            </a:r>
          </a:p>
        </p:txBody>
      </p:sp>
      <p:graphicFrame>
        <p:nvGraphicFramePr>
          <p:cNvPr id="26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1319456"/>
              </p:ext>
            </p:extLst>
          </p:nvPr>
        </p:nvGraphicFramePr>
        <p:xfrm>
          <a:off x="1056000" y="2011362"/>
          <a:ext cx="1008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8361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港区台場への来場目的</a:t>
            </a:r>
          </a:p>
        </p:txBody>
      </p:sp>
      <p:graphicFrame>
        <p:nvGraphicFramePr>
          <p:cNvPr id="9" name="コンテンツ プレースホルダー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8125560"/>
              </p:ext>
            </p:extLst>
          </p:nvPr>
        </p:nvGraphicFramePr>
        <p:xfrm>
          <a:off x="1202919" y="2011680"/>
          <a:ext cx="9784080" cy="4206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606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港区台場からの眺め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592C4-3238-484A-A829-F64A3CAF50AC}" type="slidenum">
              <a:rPr kumimoji="1" lang="ja-JP" altLang="en-US" smtClean="0"/>
              <a:t>7</a:t>
            </a:fld>
            <a:endParaRPr kumimoji="1" lang="ja-JP" altLang="en-US"/>
          </a:p>
        </p:txBody>
      </p:sp>
      <p:pic>
        <p:nvPicPr>
          <p:cNvPr id="6" name="店舗予定地からの眺め">
            <a:hlinkClick r:id="" action="ppaction://media"/>
          </p:cNvPr>
          <p:cNvPicPr preferRelativeResize="0"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83200" y="2011363"/>
            <a:ext cx="3600000" cy="2025048"/>
          </a:xfrm>
        </p:spPr>
      </p:pic>
    </p:spTree>
    <p:extLst>
      <p:ext uri="{BB962C8B-B14F-4D97-AF65-F5344CB8AC3E}">
        <p14:creationId xmlns:p14="http://schemas.microsoft.com/office/powerpoint/2010/main" val="320734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縞模様">
  <a:themeElements>
    <a:clrScheme name="青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縞模様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tint val="99000"/>
                <a:shade val="96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C3935CB6-B0E3-44A7-AB37-996D901F73A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縞模様</Template>
  <TotalTime>718</TotalTime>
  <Words>156</Words>
  <Application>Microsoft Office PowerPoint</Application>
  <PresentationFormat>ワイド画面</PresentationFormat>
  <Paragraphs>43</Paragraphs>
  <Slides>7</Slides>
  <Notes>7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HGｺﾞｼｯｸM</vt:lpstr>
      <vt:lpstr>HG丸ｺﾞｼｯｸM-PRO</vt:lpstr>
      <vt:lpstr>游ゴシック</vt:lpstr>
      <vt:lpstr>Trebuchet MS</vt:lpstr>
      <vt:lpstr>Wingdings</vt:lpstr>
      <vt:lpstr>縞模様</vt:lpstr>
      <vt:lpstr>新店舗「Sea Side Café Luminous」 企画案</vt:lpstr>
      <vt:lpstr>店舗コンセプト</vt:lpstr>
      <vt:lpstr>店舗候補地の比較</vt:lpstr>
      <vt:lpstr>港区台場の客層　調査方法</vt:lpstr>
      <vt:lpstr>港区台場の客層　調査結果</vt:lpstr>
      <vt:lpstr>港区台場への来場目的</vt:lpstr>
      <vt:lpstr>港区台場からの眺め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新店舗「Sea Side Café Luminous」企画案</dc:title>
  <dcterms:created xsi:type="dcterms:W3CDTF">2016-11-18T02:47:02Z</dcterms:created>
  <dcterms:modified xsi:type="dcterms:W3CDTF">2017-05-11T04:07:44Z</dcterms:modified>
</cp:coreProperties>
</file>