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87" r:id="rId1"/>
  </p:sldMasterIdLst>
  <p:notesMasterIdLst>
    <p:notesMasterId r:id="rId13"/>
  </p:notesMasterIdLst>
  <p:sldIdLst>
    <p:sldId id="256" r:id="rId2"/>
    <p:sldId id="257" r:id="rId3"/>
    <p:sldId id="261" r:id="rId4"/>
    <p:sldId id="269" r:id="rId5"/>
    <p:sldId id="276" r:id="rId6"/>
    <p:sldId id="264" r:id="rId7"/>
    <p:sldId id="265" r:id="rId8"/>
    <p:sldId id="266" r:id="rId9"/>
    <p:sldId id="273" r:id="rId10"/>
    <p:sldId id="274" r:id="rId11"/>
    <p:sldId id="275"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9" autoAdjust="0"/>
    <p:restoredTop sz="67931" autoAdjust="0"/>
  </p:normalViewPr>
  <p:slideViewPr>
    <p:cSldViewPr snapToGrid="0">
      <p:cViewPr varScale="1">
        <p:scale>
          <a:sx n="61" d="100"/>
          <a:sy n="61" d="100"/>
        </p:scale>
        <p:origin x="72"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A2D01C-7AAE-4773-9F94-B0EC671125D8}"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kumimoji="1" lang="ja-JP" altLang="en-US"/>
        </a:p>
      </dgm:t>
    </dgm:pt>
    <dgm:pt modelId="{A8617263-51EB-47EF-8437-04F25D8B9923}">
      <dgm:prSet/>
      <dgm:spPr/>
      <dgm:t>
        <a:bodyPr/>
        <a:lstStyle/>
        <a:p>
          <a:r>
            <a:rPr kumimoji="1" lang="ja-JP" b="0" i="0" dirty="0"/>
            <a:t>ペーパーレス化の推進</a:t>
          </a:r>
          <a:endParaRPr lang="ja-JP" dirty="0"/>
        </a:p>
      </dgm:t>
    </dgm:pt>
    <dgm:pt modelId="{80E34068-EEBB-4ECF-BE7F-1A3DAF3A6F1A}" type="parTrans" cxnId="{8523139C-6E9D-4899-A880-F8E031F218F6}">
      <dgm:prSet/>
      <dgm:spPr/>
      <dgm:t>
        <a:bodyPr/>
        <a:lstStyle/>
        <a:p>
          <a:endParaRPr kumimoji="1" lang="ja-JP" altLang="en-US"/>
        </a:p>
      </dgm:t>
    </dgm:pt>
    <dgm:pt modelId="{38AB8869-4343-4BFA-B022-263EA510E76B}" type="sibTrans" cxnId="{8523139C-6E9D-4899-A880-F8E031F218F6}">
      <dgm:prSet/>
      <dgm:spPr/>
      <dgm:t>
        <a:bodyPr/>
        <a:lstStyle/>
        <a:p>
          <a:endParaRPr kumimoji="1" lang="ja-JP" altLang="en-US"/>
        </a:p>
      </dgm:t>
    </dgm:pt>
    <dgm:pt modelId="{7E95EB52-B109-4B8C-B222-EDAF995D40BF}">
      <dgm:prSet/>
      <dgm:spPr/>
      <dgm:t>
        <a:bodyPr/>
        <a:lstStyle/>
        <a:p>
          <a:r>
            <a:rPr kumimoji="1" lang="ja-JP" b="0" i="0"/>
            <a:t>事務工数の削減</a:t>
          </a:r>
          <a:endParaRPr lang="ja-JP"/>
        </a:p>
      </dgm:t>
    </dgm:pt>
    <dgm:pt modelId="{DF0288BF-A7EF-42E6-9DD6-C2C8410D1F8F}" type="parTrans" cxnId="{29B6E767-5FC7-47B6-9F0E-F184AE5E04A2}">
      <dgm:prSet/>
      <dgm:spPr/>
      <dgm:t>
        <a:bodyPr/>
        <a:lstStyle/>
        <a:p>
          <a:endParaRPr kumimoji="1" lang="ja-JP" altLang="en-US"/>
        </a:p>
      </dgm:t>
    </dgm:pt>
    <dgm:pt modelId="{8C8C309D-B24B-4D1C-AC82-276C48B8EB97}" type="sibTrans" cxnId="{29B6E767-5FC7-47B6-9F0E-F184AE5E04A2}">
      <dgm:prSet/>
      <dgm:spPr/>
      <dgm:t>
        <a:bodyPr/>
        <a:lstStyle/>
        <a:p>
          <a:endParaRPr kumimoji="1" lang="ja-JP" altLang="en-US"/>
        </a:p>
      </dgm:t>
    </dgm:pt>
    <dgm:pt modelId="{EB5947BD-3EBB-4318-8998-BCF155C62C1A}">
      <dgm:prSet/>
      <dgm:spPr/>
      <dgm:t>
        <a:bodyPr/>
        <a:lstStyle/>
        <a:p>
          <a:r>
            <a:rPr kumimoji="1" lang="ja-JP" b="0" i="0"/>
            <a:t>自己管理の浸透</a:t>
          </a:r>
          <a:endParaRPr lang="ja-JP"/>
        </a:p>
      </dgm:t>
    </dgm:pt>
    <dgm:pt modelId="{BB5DBABA-D469-48C1-AACA-4090E648CBFD}" type="parTrans" cxnId="{E3DC185C-14A2-4349-813D-C0CBA06BC6D5}">
      <dgm:prSet/>
      <dgm:spPr/>
      <dgm:t>
        <a:bodyPr/>
        <a:lstStyle/>
        <a:p>
          <a:endParaRPr kumimoji="1" lang="ja-JP" altLang="en-US"/>
        </a:p>
      </dgm:t>
    </dgm:pt>
    <dgm:pt modelId="{695A35D1-ED08-498B-804B-8CAC93D52D55}" type="sibTrans" cxnId="{E3DC185C-14A2-4349-813D-C0CBA06BC6D5}">
      <dgm:prSet/>
      <dgm:spPr/>
      <dgm:t>
        <a:bodyPr/>
        <a:lstStyle/>
        <a:p>
          <a:endParaRPr kumimoji="1" lang="ja-JP" altLang="en-US"/>
        </a:p>
      </dgm:t>
    </dgm:pt>
    <dgm:pt modelId="{6B506B8B-8AC8-4671-B3AF-319CC10A1D6D}" type="pres">
      <dgm:prSet presAssocID="{AEA2D01C-7AAE-4773-9F94-B0EC671125D8}" presName="vert0" presStyleCnt="0">
        <dgm:presLayoutVars>
          <dgm:dir/>
          <dgm:animOne val="branch"/>
          <dgm:animLvl val="lvl"/>
        </dgm:presLayoutVars>
      </dgm:prSet>
      <dgm:spPr/>
    </dgm:pt>
    <dgm:pt modelId="{83B522A5-FC75-4BC3-BE40-B231B81445EE}" type="pres">
      <dgm:prSet presAssocID="{A8617263-51EB-47EF-8437-04F25D8B9923}" presName="thickLine" presStyleLbl="alignNode1" presStyleIdx="0" presStyleCnt="3"/>
      <dgm:spPr/>
    </dgm:pt>
    <dgm:pt modelId="{B5E44096-3591-48A6-8277-D18DD1A8CAC8}" type="pres">
      <dgm:prSet presAssocID="{A8617263-51EB-47EF-8437-04F25D8B9923}" presName="horz1" presStyleCnt="0"/>
      <dgm:spPr/>
    </dgm:pt>
    <dgm:pt modelId="{F445A172-3786-4F45-BA2B-8AFD72C5457C}" type="pres">
      <dgm:prSet presAssocID="{A8617263-51EB-47EF-8437-04F25D8B9923}" presName="tx1" presStyleLbl="revTx" presStyleIdx="0" presStyleCnt="3"/>
      <dgm:spPr/>
    </dgm:pt>
    <dgm:pt modelId="{9F6A29EB-B546-438F-8827-6AC6931237B7}" type="pres">
      <dgm:prSet presAssocID="{A8617263-51EB-47EF-8437-04F25D8B9923}" presName="vert1" presStyleCnt="0"/>
      <dgm:spPr/>
    </dgm:pt>
    <dgm:pt modelId="{3C03B088-04F5-4A3B-9CC6-C0AC0F5D074B}" type="pres">
      <dgm:prSet presAssocID="{7E95EB52-B109-4B8C-B222-EDAF995D40BF}" presName="thickLine" presStyleLbl="alignNode1" presStyleIdx="1" presStyleCnt="3"/>
      <dgm:spPr/>
    </dgm:pt>
    <dgm:pt modelId="{D947BFE2-6E91-41DD-A56D-49B26FE26D05}" type="pres">
      <dgm:prSet presAssocID="{7E95EB52-B109-4B8C-B222-EDAF995D40BF}" presName="horz1" presStyleCnt="0"/>
      <dgm:spPr/>
    </dgm:pt>
    <dgm:pt modelId="{185A001C-F9B7-4013-9054-41776CB26F51}" type="pres">
      <dgm:prSet presAssocID="{7E95EB52-B109-4B8C-B222-EDAF995D40BF}" presName="tx1" presStyleLbl="revTx" presStyleIdx="1" presStyleCnt="3"/>
      <dgm:spPr/>
    </dgm:pt>
    <dgm:pt modelId="{6805B20D-A3B5-4796-9128-0D166670789C}" type="pres">
      <dgm:prSet presAssocID="{7E95EB52-B109-4B8C-B222-EDAF995D40BF}" presName="vert1" presStyleCnt="0"/>
      <dgm:spPr/>
    </dgm:pt>
    <dgm:pt modelId="{BE894B0A-DB61-48F2-A59F-48A1E421E394}" type="pres">
      <dgm:prSet presAssocID="{EB5947BD-3EBB-4318-8998-BCF155C62C1A}" presName="thickLine" presStyleLbl="alignNode1" presStyleIdx="2" presStyleCnt="3"/>
      <dgm:spPr/>
    </dgm:pt>
    <dgm:pt modelId="{B5C96D88-7850-4A46-A14D-9539B56EDB27}" type="pres">
      <dgm:prSet presAssocID="{EB5947BD-3EBB-4318-8998-BCF155C62C1A}" presName="horz1" presStyleCnt="0"/>
      <dgm:spPr/>
    </dgm:pt>
    <dgm:pt modelId="{93FA4E69-3DC2-4146-A226-78E13C25AACF}" type="pres">
      <dgm:prSet presAssocID="{EB5947BD-3EBB-4318-8998-BCF155C62C1A}" presName="tx1" presStyleLbl="revTx" presStyleIdx="2" presStyleCnt="3"/>
      <dgm:spPr/>
    </dgm:pt>
    <dgm:pt modelId="{4094D287-A046-40CC-8D2C-4D709769D26C}" type="pres">
      <dgm:prSet presAssocID="{EB5947BD-3EBB-4318-8998-BCF155C62C1A}" presName="vert1" presStyleCnt="0"/>
      <dgm:spPr/>
    </dgm:pt>
  </dgm:ptLst>
  <dgm:cxnLst>
    <dgm:cxn modelId="{8523139C-6E9D-4899-A880-F8E031F218F6}" srcId="{AEA2D01C-7AAE-4773-9F94-B0EC671125D8}" destId="{A8617263-51EB-47EF-8437-04F25D8B9923}" srcOrd="0" destOrd="0" parTransId="{80E34068-EEBB-4ECF-BE7F-1A3DAF3A6F1A}" sibTransId="{38AB8869-4343-4BFA-B022-263EA510E76B}"/>
    <dgm:cxn modelId="{E3DC185C-14A2-4349-813D-C0CBA06BC6D5}" srcId="{AEA2D01C-7AAE-4773-9F94-B0EC671125D8}" destId="{EB5947BD-3EBB-4318-8998-BCF155C62C1A}" srcOrd="2" destOrd="0" parTransId="{BB5DBABA-D469-48C1-AACA-4090E648CBFD}" sibTransId="{695A35D1-ED08-498B-804B-8CAC93D52D55}"/>
    <dgm:cxn modelId="{45EF606C-617E-4FCA-B74A-936E7C9B401C}" type="presOf" srcId="{EB5947BD-3EBB-4318-8998-BCF155C62C1A}" destId="{93FA4E69-3DC2-4146-A226-78E13C25AACF}" srcOrd="0" destOrd="0" presId="urn:microsoft.com/office/officeart/2008/layout/LinedList"/>
    <dgm:cxn modelId="{D191437B-7FB5-4B49-9731-7A22B9EDA51D}" type="presOf" srcId="{7E95EB52-B109-4B8C-B222-EDAF995D40BF}" destId="{185A001C-F9B7-4013-9054-41776CB26F51}" srcOrd="0" destOrd="0" presId="urn:microsoft.com/office/officeart/2008/layout/LinedList"/>
    <dgm:cxn modelId="{A0109A43-CC3D-464A-BD64-C92737B2559A}" type="presOf" srcId="{AEA2D01C-7AAE-4773-9F94-B0EC671125D8}" destId="{6B506B8B-8AC8-4671-B3AF-319CC10A1D6D}" srcOrd="0" destOrd="0" presId="urn:microsoft.com/office/officeart/2008/layout/LinedList"/>
    <dgm:cxn modelId="{29B6E767-5FC7-47B6-9F0E-F184AE5E04A2}" srcId="{AEA2D01C-7AAE-4773-9F94-B0EC671125D8}" destId="{7E95EB52-B109-4B8C-B222-EDAF995D40BF}" srcOrd="1" destOrd="0" parTransId="{DF0288BF-A7EF-42E6-9DD6-C2C8410D1F8F}" sibTransId="{8C8C309D-B24B-4D1C-AC82-276C48B8EB97}"/>
    <dgm:cxn modelId="{4070FAF1-CF59-47EC-9D54-7379DD1869B3}" type="presOf" srcId="{A8617263-51EB-47EF-8437-04F25D8B9923}" destId="{F445A172-3786-4F45-BA2B-8AFD72C5457C}" srcOrd="0" destOrd="0" presId="urn:microsoft.com/office/officeart/2008/layout/LinedList"/>
    <dgm:cxn modelId="{BDB877B8-8BA1-4FE7-8A73-F666F9A284A6}" type="presParOf" srcId="{6B506B8B-8AC8-4671-B3AF-319CC10A1D6D}" destId="{83B522A5-FC75-4BC3-BE40-B231B81445EE}" srcOrd="0" destOrd="0" presId="urn:microsoft.com/office/officeart/2008/layout/LinedList"/>
    <dgm:cxn modelId="{6775AC56-E0DB-46EA-A33E-8B8A631BBF34}" type="presParOf" srcId="{6B506B8B-8AC8-4671-B3AF-319CC10A1D6D}" destId="{B5E44096-3591-48A6-8277-D18DD1A8CAC8}" srcOrd="1" destOrd="0" presId="urn:microsoft.com/office/officeart/2008/layout/LinedList"/>
    <dgm:cxn modelId="{C043CC7E-B28F-4778-AF24-EA2142F749EE}" type="presParOf" srcId="{B5E44096-3591-48A6-8277-D18DD1A8CAC8}" destId="{F445A172-3786-4F45-BA2B-8AFD72C5457C}" srcOrd="0" destOrd="0" presId="urn:microsoft.com/office/officeart/2008/layout/LinedList"/>
    <dgm:cxn modelId="{2BF59DEB-0F3C-496D-8D16-5765797F4BD4}" type="presParOf" srcId="{B5E44096-3591-48A6-8277-D18DD1A8CAC8}" destId="{9F6A29EB-B546-438F-8827-6AC6931237B7}" srcOrd="1" destOrd="0" presId="urn:microsoft.com/office/officeart/2008/layout/LinedList"/>
    <dgm:cxn modelId="{3C634F0D-08D3-4193-B33C-7DB9386D2F73}" type="presParOf" srcId="{6B506B8B-8AC8-4671-B3AF-319CC10A1D6D}" destId="{3C03B088-04F5-4A3B-9CC6-C0AC0F5D074B}" srcOrd="2" destOrd="0" presId="urn:microsoft.com/office/officeart/2008/layout/LinedList"/>
    <dgm:cxn modelId="{3BD36817-3FFA-4D3C-9D85-979C1C5F16B3}" type="presParOf" srcId="{6B506B8B-8AC8-4671-B3AF-319CC10A1D6D}" destId="{D947BFE2-6E91-41DD-A56D-49B26FE26D05}" srcOrd="3" destOrd="0" presId="urn:microsoft.com/office/officeart/2008/layout/LinedList"/>
    <dgm:cxn modelId="{D16F2534-57D2-4DDD-94EA-7FBB274F6520}" type="presParOf" srcId="{D947BFE2-6E91-41DD-A56D-49B26FE26D05}" destId="{185A001C-F9B7-4013-9054-41776CB26F51}" srcOrd="0" destOrd="0" presId="urn:microsoft.com/office/officeart/2008/layout/LinedList"/>
    <dgm:cxn modelId="{F3D7352B-A219-46DF-9AFA-49C42320A292}" type="presParOf" srcId="{D947BFE2-6E91-41DD-A56D-49B26FE26D05}" destId="{6805B20D-A3B5-4796-9128-0D166670789C}" srcOrd="1" destOrd="0" presId="urn:microsoft.com/office/officeart/2008/layout/LinedList"/>
    <dgm:cxn modelId="{48C930F9-2F9E-4D75-A804-BCD852036620}" type="presParOf" srcId="{6B506B8B-8AC8-4671-B3AF-319CC10A1D6D}" destId="{BE894B0A-DB61-48F2-A59F-48A1E421E394}" srcOrd="4" destOrd="0" presId="urn:microsoft.com/office/officeart/2008/layout/LinedList"/>
    <dgm:cxn modelId="{61A0F5EC-D195-4121-9154-558820C779ED}" type="presParOf" srcId="{6B506B8B-8AC8-4671-B3AF-319CC10A1D6D}" destId="{B5C96D88-7850-4A46-A14D-9539B56EDB27}" srcOrd="5" destOrd="0" presId="urn:microsoft.com/office/officeart/2008/layout/LinedList"/>
    <dgm:cxn modelId="{DA7EFB22-6F47-4228-BF0E-70562A52EDD0}" type="presParOf" srcId="{B5C96D88-7850-4A46-A14D-9539B56EDB27}" destId="{93FA4E69-3DC2-4146-A226-78E13C25AACF}" srcOrd="0" destOrd="0" presId="urn:microsoft.com/office/officeart/2008/layout/LinedList"/>
    <dgm:cxn modelId="{C01A1ABA-CFCB-47E4-BF78-6964FA121C84}" type="presParOf" srcId="{B5C96D88-7850-4A46-A14D-9539B56EDB27}" destId="{4094D287-A046-40CC-8D2C-4D709769D26C}"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B522A5-FC75-4BC3-BE40-B231B81445EE}">
      <dsp:nvSpPr>
        <dsp:cNvPr id="0" name=""/>
        <dsp:cNvSpPr/>
      </dsp:nvSpPr>
      <dsp:spPr>
        <a:xfrm>
          <a:off x="0" y="1668"/>
          <a:ext cx="8825659" cy="0"/>
        </a:xfrm>
        <a:prstGeom prst="line">
          <a:avLst/>
        </a:prstGeom>
        <a:solidFill>
          <a:schemeClr val="accent2">
            <a:hueOff val="0"/>
            <a:satOff val="0"/>
            <a:lumOff val="0"/>
            <a:alphaOff val="0"/>
          </a:schemeClr>
        </a:solidFill>
        <a:ln w="19050"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445A172-3786-4F45-BA2B-8AFD72C5457C}">
      <dsp:nvSpPr>
        <dsp:cNvPr id="0" name=""/>
        <dsp:cNvSpPr/>
      </dsp:nvSpPr>
      <dsp:spPr>
        <a:xfrm>
          <a:off x="0" y="1668"/>
          <a:ext cx="8825659" cy="11376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kumimoji="1" lang="ja-JP" altLang="en-US" sz="3700" b="0" i="0" kern="1200" dirty="0"/>
            <a:t>ペーパーレス化の推進</a:t>
          </a:r>
          <a:endParaRPr lang="ja-JP" altLang="en-US" sz="3700" kern="1200" dirty="0"/>
        </a:p>
      </dsp:txBody>
      <dsp:txXfrm>
        <a:off x="0" y="1668"/>
        <a:ext cx="8825659" cy="1137654"/>
      </dsp:txXfrm>
    </dsp:sp>
    <dsp:sp modelId="{3C03B088-04F5-4A3B-9CC6-C0AC0F5D074B}">
      <dsp:nvSpPr>
        <dsp:cNvPr id="0" name=""/>
        <dsp:cNvSpPr/>
      </dsp:nvSpPr>
      <dsp:spPr>
        <a:xfrm>
          <a:off x="0" y="1139322"/>
          <a:ext cx="8825659" cy="0"/>
        </a:xfrm>
        <a:prstGeom prst="line">
          <a:avLst/>
        </a:prstGeom>
        <a:solidFill>
          <a:schemeClr val="accent2">
            <a:hueOff val="-3277702"/>
            <a:satOff val="-3888"/>
            <a:lumOff val="-2059"/>
            <a:alphaOff val="0"/>
          </a:schemeClr>
        </a:solidFill>
        <a:ln w="19050" cap="rnd" cmpd="sng" algn="ctr">
          <a:solidFill>
            <a:schemeClr val="accent2">
              <a:hueOff val="-3277702"/>
              <a:satOff val="-3888"/>
              <a:lumOff val="-20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85A001C-F9B7-4013-9054-41776CB26F51}">
      <dsp:nvSpPr>
        <dsp:cNvPr id="0" name=""/>
        <dsp:cNvSpPr/>
      </dsp:nvSpPr>
      <dsp:spPr>
        <a:xfrm>
          <a:off x="0" y="1139322"/>
          <a:ext cx="8825659" cy="11376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kumimoji="1" lang="ja-JP" altLang="en-US" sz="3700" b="0" i="0" kern="1200"/>
            <a:t>事務工数の削減</a:t>
          </a:r>
          <a:endParaRPr lang="ja-JP" altLang="en-US" sz="3700" kern="1200"/>
        </a:p>
      </dsp:txBody>
      <dsp:txXfrm>
        <a:off x="0" y="1139322"/>
        <a:ext cx="8825659" cy="1137654"/>
      </dsp:txXfrm>
    </dsp:sp>
    <dsp:sp modelId="{BE894B0A-DB61-48F2-A59F-48A1E421E394}">
      <dsp:nvSpPr>
        <dsp:cNvPr id="0" name=""/>
        <dsp:cNvSpPr/>
      </dsp:nvSpPr>
      <dsp:spPr>
        <a:xfrm>
          <a:off x="0" y="2276977"/>
          <a:ext cx="8825659" cy="0"/>
        </a:xfrm>
        <a:prstGeom prst="line">
          <a:avLst/>
        </a:prstGeom>
        <a:solidFill>
          <a:schemeClr val="accent2">
            <a:hueOff val="-6555403"/>
            <a:satOff val="-7776"/>
            <a:lumOff val="-4117"/>
            <a:alphaOff val="0"/>
          </a:schemeClr>
        </a:solidFill>
        <a:ln w="19050" cap="rnd" cmpd="sng" algn="ctr">
          <a:solidFill>
            <a:schemeClr val="accent2">
              <a:hueOff val="-6555403"/>
              <a:satOff val="-7776"/>
              <a:lumOff val="-411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FA4E69-3DC2-4146-A226-78E13C25AACF}">
      <dsp:nvSpPr>
        <dsp:cNvPr id="0" name=""/>
        <dsp:cNvSpPr/>
      </dsp:nvSpPr>
      <dsp:spPr>
        <a:xfrm>
          <a:off x="0" y="2276977"/>
          <a:ext cx="8825659" cy="11376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kumimoji="1" lang="ja-JP" altLang="en-US" sz="3700" b="0" i="0" kern="1200"/>
            <a:t>自己管理の浸透</a:t>
          </a:r>
          <a:endParaRPr lang="ja-JP" altLang="en-US" sz="3700" kern="1200"/>
        </a:p>
      </dsp:txBody>
      <dsp:txXfrm>
        <a:off x="0" y="2276977"/>
        <a:ext cx="8825659" cy="113765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4F3A40-CC3E-4C7D-A1F9-29767217B7EC}" type="datetimeFigureOut">
              <a:rPr kumimoji="1" lang="ja-JP" altLang="en-US" smtClean="0"/>
              <a:t>2017/4/11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7C9C0A-F934-492F-8601-30A83090A409}" type="slidenum">
              <a:rPr kumimoji="1" lang="ja-JP" altLang="en-US" smtClean="0"/>
              <a:t>‹#›</a:t>
            </a:fld>
            <a:endParaRPr kumimoji="1" lang="ja-JP" altLang="en-US"/>
          </a:p>
        </p:txBody>
      </p:sp>
    </p:spTree>
    <p:extLst>
      <p:ext uri="{BB962C8B-B14F-4D97-AF65-F5344CB8AC3E}">
        <p14:creationId xmlns:p14="http://schemas.microsoft.com/office/powerpoint/2010/main" val="215103605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社内の人事・総務関係の手続きは、発生頻度に関係なく遅滞のない手続きが求められます。しかし、現状としては、申請方法が不明であったり、申請用紙の取り寄せに時間がかかったりして、スムーズに手続きができないことから、作業が負担になっている従業員が多いようです。</a:t>
            </a:r>
            <a:br>
              <a:rPr lang="en-US" altLang="ja-JP" sz="1200" dirty="0"/>
            </a:br>
            <a:r>
              <a:rPr lang="ja-JP" altLang="en-US" sz="1200" dirty="0"/>
              <a:t>そこで負担を軽減するために、人事・総務関係の手続きをパソコンを使って簡単に行えるツールとして、「マイオーダー」を導入しました。これによって人事・総務関係の主な事務手続きが電子申請できるようになります。</a:t>
            </a:r>
            <a:br>
              <a:rPr lang="en-US" altLang="ja-JP" sz="1200" dirty="0"/>
            </a:br>
            <a:r>
              <a:rPr lang="ja-JP" altLang="en-US" sz="1200" dirty="0"/>
              <a:t>マイオーダーの導入は、ペーパーレス化の推進、事務工数の削減と同時に、全社員の様々な情報の照会や利用による自己管理の浸透を目的としています。</a:t>
            </a:r>
          </a:p>
        </p:txBody>
      </p:sp>
      <p:sp>
        <p:nvSpPr>
          <p:cNvPr id="4" name="スライド番号プレースホルダー 3"/>
          <p:cNvSpPr>
            <a:spLocks noGrp="1"/>
          </p:cNvSpPr>
          <p:nvPr>
            <p:ph type="sldNum" sz="quarter" idx="10"/>
          </p:nvPr>
        </p:nvSpPr>
        <p:spPr/>
        <p:txBody>
          <a:bodyPr/>
          <a:lstStyle/>
          <a:p>
            <a:fld id="{5A7C9C0A-F934-492F-8601-30A83090A409}" type="slidenum">
              <a:rPr kumimoji="1" lang="ja-JP" altLang="en-US" smtClean="0"/>
              <a:t>2</a:t>
            </a:fld>
            <a:endParaRPr kumimoji="1" lang="ja-JP" altLang="en-US"/>
          </a:p>
        </p:txBody>
      </p:sp>
    </p:spTree>
    <p:extLst>
      <p:ext uri="{BB962C8B-B14F-4D97-AF65-F5344CB8AC3E}">
        <p14:creationId xmlns:p14="http://schemas.microsoft.com/office/powerpoint/2010/main" val="3289043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a:t>
            </a:r>
            <a:r>
              <a:rPr lang="ja-JP" altLang="en-US" dirty="0"/>
              <a:t>操作方法</a:t>
            </a:r>
            <a:r>
              <a:rPr lang="en-US" altLang="ja-JP" dirty="0"/>
              <a:t>】</a:t>
            </a:r>
          </a:p>
          <a:p>
            <a:r>
              <a:rPr lang="en-US" altLang="ja-JP" dirty="0"/>
              <a:t>①</a:t>
            </a:r>
            <a:r>
              <a:rPr lang="ja-JP" altLang="en-US" dirty="0"/>
              <a:t>マイオーダーのボタンをダブルクリックします。</a:t>
            </a:r>
            <a:endParaRPr lang="en-US" altLang="ja-JP" dirty="0"/>
          </a:p>
          <a:p>
            <a:r>
              <a:rPr lang="ja-JP" altLang="en-US" dirty="0"/>
              <a:t>ログオン画面が表示されます。</a:t>
            </a:r>
          </a:p>
          <a:p>
            <a:r>
              <a:rPr lang="ja-JP" altLang="en-US" dirty="0"/>
              <a:t>②利用者の「</a:t>
            </a:r>
            <a:r>
              <a:rPr lang="en-US" altLang="ja-JP" dirty="0"/>
              <a:t>ID</a:t>
            </a:r>
            <a:r>
              <a:rPr lang="ja-JP" altLang="en-US" dirty="0"/>
              <a:t>」と「パスワード」を入力します。</a:t>
            </a:r>
            <a:endParaRPr lang="en-US" altLang="ja-JP" dirty="0"/>
          </a:p>
          <a:p>
            <a:r>
              <a:rPr lang="ja-JP" altLang="en-US" dirty="0"/>
              <a:t>③「</a:t>
            </a:r>
            <a:r>
              <a:rPr lang="en-US" altLang="ja-JP" dirty="0"/>
              <a:t>OK</a:t>
            </a:r>
            <a:r>
              <a:rPr lang="ja-JP" altLang="en-US" dirty="0"/>
              <a:t>」をクリックします。</a:t>
            </a:r>
          </a:p>
          <a:p>
            <a:r>
              <a:rPr lang="ja-JP" altLang="en-US" dirty="0"/>
              <a:t>マイオーダーのメインメニューが表示されます。</a:t>
            </a:r>
          </a:p>
        </p:txBody>
      </p:sp>
      <p:sp>
        <p:nvSpPr>
          <p:cNvPr id="4" name="スライド番号プレースホルダー 3"/>
          <p:cNvSpPr>
            <a:spLocks noGrp="1"/>
          </p:cNvSpPr>
          <p:nvPr>
            <p:ph type="sldNum" sz="quarter" idx="10"/>
          </p:nvPr>
        </p:nvSpPr>
        <p:spPr/>
        <p:txBody>
          <a:bodyPr/>
          <a:lstStyle/>
          <a:p>
            <a:fld id="{5A7C9C0A-F934-492F-8601-30A83090A409}" type="slidenum">
              <a:rPr kumimoji="1" lang="ja-JP" altLang="en-US" smtClean="0"/>
              <a:t>4</a:t>
            </a:fld>
            <a:endParaRPr kumimoji="1" lang="ja-JP" altLang="en-US"/>
          </a:p>
        </p:txBody>
      </p:sp>
    </p:spTree>
    <p:extLst>
      <p:ext uri="{BB962C8B-B14F-4D97-AF65-F5344CB8AC3E}">
        <p14:creationId xmlns:p14="http://schemas.microsoft.com/office/powerpoint/2010/main" val="357963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a:t>
            </a:r>
            <a:r>
              <a:rPr lang="ja-JP" altLang="en-US" dirty="0"/>
              <a:t>操作方法</a:t>
            </a:r>
            <a:r>
              <a:rPr lang="en-US" altLang="ja-JP" dirty="0"/>
              <a:t>】</a:t>
            </a:r>
          </a:p>
          <a:p>
            <a:pPr marL="0" indent="0">
              <a:buNone/>
            </a:pPr>
            <a:r>
              <a:rPr lang="en-US" altLang="ja-JP" dirty="0"/>
              <a:t>①</a:t>
            </a:r>
            <a:r>
              <a:rPr lang="ja-JP" altLang="en-US" dirty="0"/>
              <a:t>マイオーダーのメインメニューを表示します。</a:t>
            </a:r>
          </a:p>
          <a:p>
            <a:pPr marL="0" indent="0">
              <a:buNone/>
            </a:pPr>
            <a:r>
              <a:rPr lang="ja-JP" altLang="en-US" dirty="0"/>
              <a:t>②申請する項目をクリックします。</a:t>
            </a:r>
          </a:p>
          <a:p>
            <a:pPr marL="0" indent="0">
              <a:buNone/>
            </a:pPr>
            <a:r>
              <a:rPr lang="ja-JP" altLang="en-US" dirty="0"/>
              <a:t>入力画面が表示されます。</a:t>
            </a:r>
          </a:p>
          <a:p>
            <a:pPr marL="0" indent="0">
              <a:buNone/>
            </a:pPr>
            <a:r>
              <a:rPr lang="ja-JP" altLang="en-US" dirty="0"/>
              <a:t>③申請内容を入力します。</a:t>
            </a:r>
          </a:p>
          <a:p>
            <a:pPr marL="0" indent="0">
              <a:buNone/>
            </a:pPr>
            <a:r>
              <a:rPr lang="ja-JP" altLang="en-US" dirty="0"/>
              <a:t>④入力後、「申請」をクリックします。</a:t>
            </a:r>
          </a:p>
          <a:p>
            <a:pPr marL="0" indent="0">
              <a:buNone/>
            </a:pPr>
            <a:r>
              <a:rPr lang="ja-JP" altLang="en-US" dirty="0"/>
              <a:t>マイオーダーのメインメニューに戻ります。</a:t>
            </a:r>
          </a:p>
        </p:txBody>
      </p:sp>
      <p:sp>
        <p:nvSpPr>
          <p:cNvPr id="4" name="スライド番号プレースホルダー 3"/>
          <p:cNvSpPr>
            <a:spLocks noGrp="1"/>
          </p:cNvSpPr>
          <p:nvPr>
            <p:ph type="sldNum" sz="quarter" idx="10"/>
          </p:nvPr>
        </p:nvSpPr>
        <p:spPr/>
        <p:txBody>
          <a:bodyPr/>
          <a:lstStyle/>
          <a:p>
            <a:fld id="{5A7C9C0A-F934-492F-8601-30A83090A409}" type="slidenum">
              <a:rPr kumimoji="1" lang="ja-JP" altLang="en-US" smtClean="0"/>
              <a:t>5</a:t>
            </a:fld>
            <a:endParaRPr kumimoji="1" lang="ja-JP" altLang="en-US"/>
          </a:p>
        </p:txBody>
      </p:sp>
    </p:spTree>
    <p:extLst>
      <p:ext uri="{BB962C8B-B14F-4D97-AF65-F5344CB8AC3E}">
        <p14:creationId xmlns:p14="http://schemas.microsoft.com/office/powerpoint/2010/main" val="2356559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a:t>
            </a:r>
            <a:r>
              <a:rPr lang="ja-JP" altLang="en-US" dirty="0"/>
              <a:t>操作方法</a:t>
            </a:r>
            <a:r>
              <a:rPr lang="en-US" altLang="ja-JP" dirty="0"/>
              <a:t>】</a:t>
            </a:r>
          </a:p>
          <a:p>
            <a:pPr marL="0" indent="0">
              <a:buNone/>
            </a:pPr>
            <a:r>
              <a:rPr lang="ja-JP" altLang="en-US" dirty="0"/>
              <a:t>①マイオーダーのメインメニューを表示します。</a:t>
            </a:r>
          </a:p>
          <a:p>
            <a:pPr marL="0" indent="0">
              <a:buNone/>
            </a:pPr>
            <a:r>
              <a:rPr lang="ja-JP" altLang="en-US" dirty="0"/>
              <a:t>②「申請取消」をクリックします。</a:t>
            </a:r>
          </a:p>
          <a:p>
            <a:pPr marL="0" indent="0">
              <a:buNone/>
            </a:pPr>
            <a:r>
              <a:rPr lang="ja-JP" altLang="en-US" dirty="0"/>
              <a:t>過去に申請した内容の一覧が表示されます。</a:t>
            </a:r>
          </a:p>
          <a:p>
            <a:pPr marL="0" indent="0">
              <a:buNone/>
            </a:pPr>
            <a:r>
              <a:rPr lang="ja-JP" altLang="en-US" dirty="0"/>
              <a:t>③申請を取り消したい内容の「選択」をクリックします。</a:t>
            </a:r>
          </a:p>
          <a:p>
            <a:pPr marL="0" indent="0">
              <a:buNone/>
            </a:pPr>
            <a:r>
              <a:rPr lang="ja-JP" altLang="en-US" sz="1200" dirty="0"/>
              <a:t>申請内容照会の画面が表示されます。</a:t>
            </a:r>
            <a:endParaRPr lang="en-US" altLang="ja-JP" dirty="0"/>
          </a:p>
          <a:p>
            <a:pPr marL="0" indent="0">
              <a:buNone/>
            </a:pPr>
            <a:r>
              <a:rPr lang="ja-JP" altLang="en-US" dirty="0"/>
              <a:t>④「申請取消」をクリックします。</a:t>
            </a:r>
          </a:p>
          <a:p>
            <a:pPr marL="0" indent="0">
              <a:buNone/>
            </a:pPr>
            <a:r>
              <a:rPr lang="ja-JP" altLang="en-US" dirty="0"/>
              <a:t>マイオーダーのメインメニューに戻ります。</a:t>
            </a:r>
          </a:p>
        </p:txBody>
      </p:sp>
      <p:sp>
        <p:nvSpPr>
          <p:cNvPr id="4" name="スライド番号プレースホルダー 3"/>
          <p:cNvSpPr>
            <a:spLocks noGrp="1"/>
          </p:cNvSpPr>
          <p:nvPr>
            <p:ph type="sldNum" sz="quarter" idx="10"/>
          </p:nvPr>
        </p:nvSpPr>
        <p:spPr/>
        <p:txBody>
          <a:bodyPr/>
          <a:lstStyle/>
          <a:p>
            <a:fld id="{5A7C9C0A-F934-492F-8601-30A83090A409}" type="slidenum">
              <a:rPr kumimoji="1" lang="ja-JP" altLang="en-US" smtClean="0"/>
              <a:t>6</a:t>
            </a:fld>
            <a:endParaRPr kumimoji="1" lang="ja-JP" altLang="en-US"/>
          </a:p>
        </p:txBody>
      </p:sp>
    </p:spTree>
    <p:extLst>
      <p:ext uri="{BB962C8B-B14F-4D97-AF65-F5344CB8AC3E}">
        <p14:creationId xmlns:p14="http://schemas.microsoft.com/office/powerpoint/2010/main" val="2534440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a:t>
            </a:r>
            <a:r>
              <a:rPr lang="ja-JP" altLang="en-US" dirty="0"/>
              <a:t>操作方法</a:t>
            </a:r>
            <a:r>
              <a:rPr lang="en-US" altLang="ja-JP" dirty="0"/>
              <a:t>】</a:t>
            </a:r>
          </a:p>
          <a:p>
            <a:r>
              <a:rPr lang="ja-JP" altLang="en-US" dirty="0"/>
              <a:t>①マイオーダーのメインメニューを表示します。</a:t>
            </a:r>
            <a:endParaRPr lang="en-US" altLang="ja-JP" dirty="0"/>
          </a:p>
          <a:p>
            <a:r>
              <a:rPr lang="ja-JP" altLang="en-US" dirty="0"/>
              <a:t>②「ログアウト」をクリックします。</a:t>
            </a:r>
          </a:p>
          <a:p>
            <a:r>
              <a:rPr lang="ja-JP" altLang="en-US" dirty="0"/>
              <a:t>終了を確認するメッセージが表示されます。</a:t>
            </a:r>
          </a:p>
          <a:p>
            <a:r>
              <a:rPr lang="ja-JP" altLang="en-US" dirty="0"/>
              <a:t>③「</a:t>
            </a:r>
            <a:r>
              <a:rPr lang="en-US" altLang="ja-JP" dirty="0"/>
              <a:t>OK</a:t>
            </a:r>
            <a:r>
              <a:rPr lang="ja-JP" altLang="en-US" dirty="0"/>
              <a:t>」をクリックします。</a:t>
            </a:r>
          </a:p>
        </p:txBody>
      </p:sp>
      <p:sp>
        <p:nvSpPr>
          <p:cNvPr id="4" name="スライド番号プレースホルダー 3"/>
          <p:cNvSpPr>
            <a:spLocks noGrp="1"/>
          </p:cNvSpPr>
          <p:nvPr>
            <p:ph type="sldNum" sz="quarter" idx="10"/>
          </p:nvPr>
        </p:nvSpPr>
        <p:spPr/>
        <p:txBody>
          <a:bodyPr/>
          <a:lstStyle/>
          <a:p>
            <a:fld id="{5A7C9C0A-F934-492F-8601-30A83090A409}" type="slidenum">
              <a:rPr kumimoji="1" lang="ja-JP" altLang="en-US" smtClean="0"/>
              <a:t>7</a:t>
            </a:fld>
            <a:endParaRPr kumimoji="1" lang="ja-JP" altLang="en-US"/>
          </a:p>
        </p:txBody>
      </p:sp>
    </p:spTree>
    <p:extLst>
      <p:ext uri="{BB962C8B-B14F-4D97-AF65-F5344CB8AC3E}">
        <p14:creationId xmlns:p14="http://schemas.microsoft.com/office/powerpoint/2010/main" val="3963848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A7C9C0A-F934-492F-8601-30A83090A409}" type="slidenum">
              <a:rPr kumimoji="1" lang="ja-JP" altLang="en-US" smtClean="0"/>
              <a:t>9</a:t>
            </a:fld>
            <a:endParaRPr kumimoji="1" lang="ja-JP" altLang="en-US"/>
          </a:p>
        </p:txBody>
      </p:sp>
    </p:spTree>
    <p:extLst>
      <p:ext uri="{BB962C8B-B14F-4D97-AF65-F5344CB8AC3E}">
        <p14:creationId xmlns:p14="http://schemas.microsoft.com/office/powerpoint/2010/main" val="2234507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A7C9C0A-F934-492F-8601-30A83090A409}" type="slidenum">
              <a:rPr kumimoji="1" lang="ja-JP" altLang="en-US" smtClean="0"/>
              <a:t>10</a:t>
            </a:fld>
            <a:endParaRPr kumimoji="1" lang="ja-JP" altLang="en-US"/>
          </a:p>
        </p:txBody>
      </p:sp>
    </p:spTree>
    <p:extLst>
      <p:ext uri="{BB962C8B-B14F-4D97-AF65-F5344CB8AC3E}">
        <p14:creationId xmlns:p14="http://schemas.microsoft.com/office/powerpoint/2010/main" val="23525485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A7C9C0A-F934-492F-8601-30A83090A409}" type="slidenum">
              <a:rPr kumimoji="1" lang="ja-JP" altLang="en-US" smtClean="0"/>
              <a:t>11</a:t>
            </a:fld>
            <a:endParaRPr kumimoji="1" lang="ja-JP" altLang="en-US"/>
          </a:p>
        </p:txBody>
      </p:sp>
    </p:spTree>
    <p:extLst>
      <p:ext uri="{BB962C8B-B14F-4D97-AF65-F5344CB8AC3E}">
        <p14:creationId xmlns:p14="http://schemas.microsoft.com/office/powerpoint/2010/main" val="44392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14" name="Group 13"/>
          <p:cNvGrpSpPr/>
          <p:nvPr/>
        </p:nvGrpSpPr>
        <p:grpSpPr>
          <a:xfrm>
            <a:off x="-1588" y="0"/>
            <a:ext cx="12193588" cy="6861555"/>
            <a:chOff x="-1588" y="0"/>
            <a:chExt cx="12193588" cy="6861555"/>
          </a:xfrm>
        </p:grpSpPr>
        <p:sp>
          <p:nvSpPr>
            <p:cNvPr id="9" name="Rectangle 8"/>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a:prstGeom prst="rect">
            <a:avLst/>
          </a:prstGeom>
        </p:spPr>
        <p:txBody>
          <a:bodyPr anchor="b"/>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tx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a:xfrm rot="5400000">
            <a:off x="10158984" y="1792224"/>
            <a:ext cx="990599" cy="304799"/>
          </a:xfrm>
        </p:spPr>
        <p:txBody>
          <a:bodyPr/>
          <a:lstStyle>
            <a:lvl1pPr algn="l">
              <a:defRPr b="0">
                <a:solidFill>
                  <a:schemeClr val="bg1"/>
                </a:solidFill>
              </a:defRPr>
            </a:lvl1pPr>
          </a:lstStyle>
          <a:p>
            <a:r>
              <a:rPr kumimoji="1" lang="en-US" altLang="ja-JP"/>
              <a:t>2017</a:t>
            </a:r>
            <a:r>
              <a:rPr kumimoji="1" lang="ja-JP" altLang="en-US"/>
              <a:t>年</a:t>
            </a:r>
            <a:r>
              <a:rPr kumimoji="1" lang="en-US" altLang="ja-JP"/>
              <a:t>4</a:t>
            </a:r>
            <a:r>
              <a:rPr kumimoji="1" lang="ja-JP" altLang="en-US"/>
              <a:t>月</a:t>
            </a:r>
          </a:p>
        </p:txBody>
      </p:sp>
      <p:sp>
        <p:nvSpPr>
          <p:cNvPr id="5" name="Footer Placeholder 4"/>
          <p:cNvSpPr>
            <a:spLocks noGrp="1"/>
          </p:cNvSpPr>
          <p:nvPr>
            <p:ph type="ftr" sz="quarter" idx="11"/>
          </p:nvPr>
        </p:nvSpPr>
        <p:spPr>
          <a:xfrm rot="5400000">
            <a:off x="8951976" y="3227832"/>
            <a:ext cx="3867912" cy="310896"/>
          </a:xfrm>
        </p:spPr>
        <p:txBody>
          <a:bodyPr/>
          <a:lstStyle>
            <a:lvl1pPr>
              <a:defRPr sz="1000" b="0">
                <a:solidFill>
                  <a:schemeClr val="bg1"/>
                </a:solidFill>
              </a:defRPr>
            </a:lvl1pPr>
          </a:lstStyle>
          <a:p>
            <a:endParaRPr kumimoji="1" lang="ja-JP" altLang="en-US"/>
          </a:p>
        </p:txBody>
      </p:sp>
      <p:sp>
        <p:nvSpPr>
          <p:cNvPr id="8" name="Rectangle 7"/>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2512510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パノラマ写真 (キャプション付き)">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7" y="4969927"/>
            <a:ext cx="8825657" cy="566738"/>
          </a:xfrm>
          <a:prstGeom prst="rect">
            <a:avLst/>
          </a:prstGeo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bwMode="gray">
          <a:xfrm>
            <a:off x="1154957" y="5536665"/>
            <a:ext cx="8825656" cy="493712"/>
          </a:xfrm>
        </p:spPr>
        <p:txBody>
          <a:bodyPr>
            <a:normAutofit/>
          </a:bodyPr>
          <a:lstStyle>
            <a:lvl1pPr marL="0" indent="0">
              <a:buNone/>
              <a:defRPr sz="12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6" name="Footer Placeholder 5"/>
          <p:cNvSpPr>
            <a:spLocks noGrp="1"/>
          </p:cNvSpPr>
          <p:nvPr>
            <p:ph type="ftr" sz="quarter" idx="11"/>
          </p:nvPr>
        </p:nvSpPr>
        <p:spPr/>
        <p:txBody>
          <a:bodyPr/>
          <a:lstStyle/>
          <a:p>
            <a:endParaRPr kumimoji="1" lang="ja-JP" altLang="en-US"/>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3918970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タイトルとキャプション">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0" name="Rectangle 9"/>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0704"/>
            <a:ext cx="8833104" cy="1371600"/>
          </a:xfrm>
          <a:prstGeom prst="rect">
            <a:avLst/>
          </a:prstGeom>
        </p:spPr>
        <p:txBody>
          <a:bodyPr anchor="ctr" anchorCtr="0"/>
          <a:lstStyle>
            <a:lvl1pPr>
              <a:defRPr sz="4000"/>
            </a:lvl1pPr>
          </a:lstStyle>
          <a:p>
            <a:r>
              <a:rPr lang="ja-JP" altLang="en-US"/>
              <a:t>マスター タイトルの書式設定</a:t>
            </a:r>
            <a:endParaRPr lang="en-US" dirty="0"/>
          </a:p>
        </p:txBody>
      </p:sp>
      <p:sp>
        <p:nvSpPr>
          <p:cNvPr id="8" name="Text Placeholder 3"/>
          <p:cNvSpPr>
            <a:spLocks noGrp="1"/>
          </p:cNvSpPr>
          <p:nvPr>
            <p:ph type="body" sz="half" idx="2"/>
          </p:nvPr>
        </p:nvSpPr>
        <p:spPr>
          <a:xfrm>
            <a:off x="1152144" y="3547872"/>
            <a:ext cx="8825659" cy="2478024"/>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Footer Placeholder 4"/>
          <p:cNvSpPr>
            <a:spLocks noGrp="1"/>
          </p:cNvSpPr>
          <p:nvPr>
            <p:ph type="ftr" sz="quarter" idx="11"/>
          </p:nvPr>
        </p:nvSpPr>
        <p:spPr/>
        <p:txBody>
          <a:bodyPr/>
          <a:lstStyle/>
          <a:p>
            <a:endParaRPr kumimoji="1" lang="ja-JP" alt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30452972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引用 (キャプション付き)">
    <p:spTree>
      <p:nvGrpSpPr>
        <p:cNvPr id="1" name=""/>
        <p:cNvGrpSpPr/>
        <p:nvPr/>
      </p:nvGrpSpPr>
      <p:grpSpPr>
        <a:xfrm>
          <a:off x="0" y="0"/>
          <a:ext cx="0" cy="0"/>
          <a:chOff x="0" y="0"/>
          <a:chExt cx="0" cy="0"/>
        </a:xfrm>
      </p:grpSpPr>
      <p:grpSp>
        <p:nvGrpSpPr>
          <p:cNvPr id="7" name="Group 6"/>
          <p:cNvGrpSpPr/>
          <p:nvPr/>
        </p:nvGrpSpPr>
        <p:grpSpPr>
          <a:xfrm>
            <a:off x="-1588" y="0"/>
            <a:ext cx="12193588" cy="6861555"/>
            <a:chOff x="-1588" y="0"/>
            <a:chExt cx="12193588" cy="6861555"/>
          </a:xfrm>
        </p:grpSpPr>
        <p:sp>
          <p:nvSpPr>
            <p:cNvPr id="16" name="Rectangle 15"/>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Oval 17"/>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7"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2" name="TextBox 11"/>
          <p:cNvSpPr txBox="1"/>
          <p:nvPr/>
        </p:nvSpPr>
        <p:spPr bwMode="gray">
          <a:xfrm>
            <a:off x="898295" y="596767"/>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15" name="TextBox 14"/>
          <p:cNvSpPr txBox="1"/>
          <p:nvPr/>
        </p:nvSpPr>
        <p:spPr bwMode="gray">
          <a:xfrm>
            <a:off x="9715063" y="2629300"/>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2" name="Title 1"/>
          <p:cNvSpPr>
            <a:spLocks noGrp="1"/>
          </p:cNvSpPr>
          <p:nvPr>
            <p:ph type="title"/>
          </p:nvPr>
        </p:nvSpPr>
        <p:spPr>
          <a:xfrm>
            <a:off x="1574801" y="980517"/>
            <a:ext cx="8460983" cy="2698249"/>
          </a:xfrm>
          <a:prstGeom prst="rect">
            <a:avLst/>
          </a:prstGeom>
        </p:spPr>
        <p:txBody>
          <a:bodyPr anchor="ctr" anchorCtr="0"/>
          <a:lstStyle>
            <a:lvl1pPr>
              <a:defRPr sz="4000"/>
            </a:lvl1pPr>
          </a:lstStyle>
          <a:p>
            <a:r>
              <a:rPr lang="ja-JP" altLang="en-US"/>
              <a:t>マスター タイトルの書式設定</a:t>
            </a:r>
            <a:endParaRPr lang="en-US" dirty="0"/>
          </a:p>
        </p:txBody>
      </p:sp>
      <p:sp>
        <p:nvSpPr>
          <p:cNvPr id="11" name="Text Placeholder 3"/>
          <p:cNvSpPr>
            <a:spLocks noGrp="1"/>
          </p:cNvSpPr>
          <p:nvPr>
            <p:ph type="body" sz="half" idx="14"/>
          </p:nvPr>
        </p:nvSpPr>
        <p:spPr bwMode="gray">
          <a:xfrm>
            <a:off x="1945945" y="3679987"/>
            <a:ext cx="7725772" cy="342174"/>
          </a:xfrm>
        </p:spPr>
        <p:txBody>
          <a:bodyPr vert="horz" lIns="91440" tIns="45720" rIns="91440" bIns="45720" rtlCol="0" anchor="t">
            <a:normAutofit/>
          </a:bodyPr>
          <a:lstStyle>
            <a:lvl1pPr>
              <a:buNone/>
              <a:defRPr lang="en-US" sz="1400" cap="small" dirty="0">
                <a:solidFill>
                  <a:schemeClr val="tx2">
                    <a:lumMod val="40000"/>
                    <a:lumOff val="60000"/>
                  </a:schemeClr>
                </a:solidFill>
                <a:latin typeface="+mn-lt"/>
              </a:defRPr>
            </a:lvl1pPr>
          </a:lstStyle>
          <a:p>
            <a:pPr marL="0" lvl="0" indent="0">
              <a:buNone/>
            </a:pPr>
            <a:r>
              <a:rPr lang="ja-JP" altLang="en-US"/>
              <a:t>マスター テキストの書式設定</a:t>
            </a:r>
          </a:p>
        </p:txBody>
      </p:sp>
      <p:sp>
        <p:nvSpPr>
          <p:cNvPr id="10" name="Text Placeholder 3"/>
          <p:cNvSpPr>
            <a:spLocks noGrp="1"/>
          </p:cNvSpPr>
          <p:nvPr>
            <p:ph type="body" sz="half" idx="2"/>
          </p:nvPr>
        </p:nvSpPr>
        <p:spPr>
          <a:xfrm>
            <a:off x="1154954" y="5029198"/>
            <a:ext cx="8825659" cy="997858"/>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Footer Placeholder 4"/>
          <p:cNvSpPr>
            <a:spLocks noGrp="1"/>
          </p:cNvSpPr>
          <p:nvPr>
            <p:ph type="ftr" sz="quarter" idx="11"/>
          </p:nvPr>
        </p:nvSpPr>
        <p:spPr/>
        <p:txBody>
          <a:bodyPr/>
          <a:lstStyle/>
          <a:p>
            <a:endParaRPr kumimoji="1" lang="ja-JP" altLang="en-US"/>
          </a:p>
        </p:txBody>
      </p:sp>
      <p:sp>
        <p:nvSpPr>
          <p:cNvPr id="23" name="Rectangle 2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18450838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名札">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3525"/>
            <a:ext cx="8865623" cy="1819656"/>
          </a:xfrm>
          <a:prstGeom prst="rect">
            <a:avLst/>
          </a:prstGeo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5029200"/>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Footer Placeholder 4"/>
          <p:cNvSpPr>
            <a:spLocks noGrp="1"/>
          </p:cNvSpPr>
          <p:nvPr>
            <p:ph type="ftr" sz="quarter" idx="11"/>
          </p:nvPr>
        </p:nvSpPr>
        <p:spPr/>
        <p:txBody>
          <a:bodyPr/>
          <a:lstStyle/>
          <a:p>
            <a:endParaRPr kumimoji="1" lang="ja-JP" altLang="en-US"/>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37800805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段">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lvl1pPr>
              <a:defRPr sz="36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2603500"/>
            <a:ext cx="312916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6" name="Text Placeholder 3"/>
          <p:cNvSpPr>
            <a:spLocks noGrp="1"/>
          </p:cNvSpPr>
          <p:nvPr>
            <p:ph type="body" sz="half" idx="15"/>
          </p:nvPr>
        </p:nvSpPr>
        <p:spPr>
          <a:xfrm>
            <a:off x="1154954" y="3179764"/>
            <a:ext cx="3129168"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Placeholder 4"/>
          <p:cNvSpPr>
            <a:spLocks noGrp="1"/>
          </p:cNvSpPr>
          <p:nvPr>
            <p:ph type="body" sz="quarter" idx="3"/>
          </p:nvPr>
        </p:nvSpPr>
        <p:spPr>
          <a:xfrm>
            <a:off x="4512721" y="2603500"/>
            <a:ext cx="3145380"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9" name="Text Placeholder 3"/>
          <p:cNvSpPr>
            <a:spLocks noGrp="1"/>
          </p:cNvSpPr>
          <p:nvPr>
            <p:ph type="body" sz="half" idx="16"/>
          </p:nvPr>
        </p:nvSpPr>
        <p:spPr>
          <a:xfrm>
            <a:off x="4512721" y="3179764"/>
            <a:ext cx="3145380"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4" name="Text Placeholder 4"/>
          <p:cNvSpPr>
            <a:spLocks noGrp="1"/>
          </p:cNvSpPr>
          <p:nvPr>
            <p:ph type="body" sz="quarter" idx="13"/>
          </p:nvPr>
        </p:nvSpPr>
        <p:spPr>
          <a:xfrm>
            <a:off x="7886700" y="2595032"/>
            <a:ext cx="3161029" cy="58473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0" name="Text Placeholder 3"/>
          <p:cNvSpPr>
            <a:spLocks noGrp="1"/>
          </p:cNvSpPr>
          <p:nvPr>
            <p:ph type="body" sz="half" idx="17"/>
          </p:nvPr>
        </p:nvSpPr>
        <p:spPr>
          <a:xfrm>
            <a:off x="7886700" y="3179764"/>
            <a:ext cx="3161029"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cxnSp>
        <p:nvCxnSpPr>
          <p:cNvPr id="17" name="Straight Connector 16"/>
          <p:cNvCxnSpPr/>
          <p:nvPr/>
        </p:nvCxnSpPr>
        <p:spPr>
          <a:xfrm>
            <a:off x="4384991" y="2603500"/>
            <a:ext cx="32564"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5824" y="2603500"/>
            <a:ext cx="0"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11962272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つの画像列">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nchor="ctr" anchorCtr="0"/>
          <a:lstStyle>
            <a:lvl1pPr>
              <a:defRPr sz="36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4532845"/>
            <a:ext cx="3050438" cy="57626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9" name="Picture Placeholder 2"/>
          <p:cNvSpPr>
            <a:spLocks noGrp="1" noChangeAspect="1"/>
          </p:cNvSpPr>
          <p:nvPr>
            <p:ph type="pic" idx="15"/>
          </p:nvPr>
        </p:nvSpPr>
        <p:spPr>
          <a:xfrm>
            <a:off x="1334552" y="2610916"/>
            <a:ext cx="2691242" cy="158409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22" name="Text Placeholder 3"/>
          <p:cNvSpPr>
            <a:spLocks noGrp="1"/>
          </p:cNvSpPr>
          <p:nvPr>
            <p:ph type="body" sz="half" idx="18"/>
          </p:nvPr>
        </p:nvSpPr>
        <p:spPr>
          <a:xfrm>
            <a:off x="1154954" y="5109107"/>
            <a:ext cx="3050438"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Placeholder 4"/>
          <p:cNvSpPr>
            <a:spLocks noGrp="1"/>
          </p:cNvSpPr>
          <p:nvPr>
            <p:ph type="body" sz="quarter" idx="3"/>
          </p:nvPr>
        </p:nvSpPr>
        <p:spPr>
          <a:xfrm>
            <a:off x="4568865"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30" name="Picture Placeholder 2"/>
          <p:cNvSpPr>
            <a:spLocks noGrp="1" noChangeAspect="1"/>
          </p:cNvSpPr>
          <p:nvPr>
            <p:ph type="pic" idx="21"/>
          </p:nvPr>
        </p:nvSpPr>
        <p:spPr>
          <a:xfrm>
            <a:off x="474846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23" name="Text Placeholder 3"/>
          <p:cNvSpPr>
            <a:spLocks noGrp="1"/>
          </p:cNvSpPr>
          <p:nvPr>
            <p:ph type="body" sz="half" idx="19"/>
          </p:nvPr>
        </p:nvSpPr>
        <p:spPr>
          <a:xfrm>
            <a:off x="4568865" y="5109108"/>
            <a:ext cx="3050438" cy="91257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4" name="Text Placeholder 4"/>
          <p:cNvSpPr>
            <a:spLocks noGrp="1"/>
          </p:cNvSpPr>
          <p:nvPr>
            <p:ph type="body" sz="quarter" idx="13"/>
          </p:nvPr>
        </p:nvSpPr>
        <p:spPr>
          <a:xfrm>
            <a:off x="7983433"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24" name="Text Placeholder 3"/>
          <p:cNvSpPr>
            <a:spLocks noGrp="1"/>
          </p:cNvSpPr>
          <p:nvPr>
            <p:ph type="body" sz="half" idx="20"/>
          </p:nvPr>
        </p:nvSpPr>
        <p:spPr>
          <a:xfrm>
            <a:off x="7983433" y="5109107"/>
            <a:ext cx="3050438" cy="91794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cxnSp>
        <p:nvCxnSpPr>
          <p:cNvPr id="17" name="Straight Connector 16"/>
          <p:cNvCxnSpPr/>
          <p:nvPr/>
        </p:nvCxnSpPr>
        <p:spPr>
          <a:xfrm>
            <a:off x="4384245" y="2603500"/>
            <a:ext cx="1"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7352" y="2603500"/>
            <a:ext cx="0"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18851301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154954" y="2595033"/>
            <a:ext cx="8825659" cy="3424768"/>
          </a:xfrm>
        </p:spPr>
        <p:txBody>
          <a:bodyPr vert="eaVert" anchor="t" anchorCtr="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12397874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grpSp>
        <p:nvGrpSpPr>
          <p:cNvPr id="8" name="Group 7"/>
          <p:cNvGrpSpPr/>
          <p:nvPr/>
        </p:nvGrpSpPr>
        <p:grpSpPr>
          <a:xfrm>
            <a:off x="-1588" y="0"/>
            <a:ext cx="12193588" cy="6861555"/>
            <a:chOff x="-1588" y="0"/>
            <a:chExt cx="12193588" cy="6861555"/>
          </a:xfrm>
        </p:grpSpPr>
        <p:sp>
          <p:nvSpPr>
            <p:cNvPr id="15" name="Rectangle 14"/>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6"/>
            <a:ext cx="1441567" cy="4748591"/>
          </a:xfrm>
          <a:prstGeom prst="rect">
            <a:avLst/>
          </a:prstGeom>
        </p:spPr>
        <p:txBody>
          <a:bodyPr vert="eaVert" anchor="b" anchorCtr="0"/>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154954" y="1278465"/>
            <a:ext cx="6256025" cy="474859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Footer Placeholder 4"/>
          <p:cNvSpPr>
            <a:spLocks noGrp="1"/>
          </p:cNvSpPr>
          <p:nvPr>
            <p:ph type="ftr" sz="quarter" idx="11"/>
          </p:nvPr>
        </p:nvSpPr>
        <p:spPr/>
        <p:txBody>
          <a:bodyPr/>
          <a:lstStyle/>
          <a:p>
            <a:endParaRPr kumimoji="1" lang="ja-JP" altLang="en-US"/>
          </a:p>
        </p:txBody>
      </p:sp>
      <p:sp>
        <p:nvSpPr>
          <p:cNvPr id="20" name="Rectangle 1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1276032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9"/>
            <a:ext cx="8825659" cy="706964"/>
          </a:xfrm>
          <a:prstGeom prst="rect">
            <a:avLst/>
          </a:prstGeom>
        </p:spPr>
        <p:txBody>
          <a:bodyPr anchor="ctr"/>
          <a:lstStyle/>
          <a:p>
            <a:r>
              <a:rPr lang="ja-JP" altLang="en-US"/>
              <a:t>マスター タイトルの書式設定</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Footer Placeholder 4"/>
          <p:cNvSpPr>
            <a:spLocks noGrp="1"/>
          </p:cNvSpPr>
          <p:nvPr>
            <p:ph type="ftr" sz="quarter" idx="11"/>
          </p:nvPr>
        </p:nvSpPr>
        <p:spPr/>
        <p:txBody>
          <a:bodyPr/>
          <a:lstStyle>
            <a:lvl1pPr>
              <a:defRPr sz="1000" b="1"/>
            </a:lvl1pPr>
          </a:lstStyle>
          <a:p>
            <a:endParaRPr kumimoji="1" lang="ja-JP" altLang="en-US"/>
          </a:p>
        </p:txBody>
      </p:sp>
      <p:sp>
        <p:nvSpPr>
          <p:cNvPr id="6" name="Slide Number Placeholder 5"/>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3252060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Rectangle 8"/>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9192"/>
            <a:ext cx="4343400" cy="2286000"/>
          </a:xfrm>
          <a:prstGeom prst="rect">
            <a:avLst/>
          </a:prstGeom>
        </p:spPr>
        <p:txBody>
          <a:bodyPr anchor="ctr" anchorCtr="0"/>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894576" y="2679192"/>
            <a:ext cx="3758184" cy="2286000"/>
          </a:xfrm>
        </p:spPr>
        <p:txBody>
          <a:bodyPr anchor="ctr" anchorCtr="0"/>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Footer Placeholder 4"/>
          <p:cNvSpPr>
            <a:spLocks noGrp="1"/>
          </p:cNvSpPr>
          <p:nvPr>
            <p:ph type="ftr" sz="quarter" idx="11"/>
          </p:nvPr>
        </p:nvSpPr>
        <p:spPr/>
        <p:txBody>
          <a:bodyPr/>
          <a:lstStyle>
            <a:lvl1pPr>
              <a:defRPr sz="1000" b="1"/>
            </a:lvl1pPr>
          </a:lstStyle>
          <a:p>
            <a:endParaRPr kumimoji="1" lang="ja-JP" altLang="en-US"/>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261613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154953" y="969264"/>
            <a:ext cx="8825659" cy="704088"/>
          </a:xfrm>
          <a:prstGeom prst="rect">
            <a:avLst/>
          </a:prstGeo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154954" y="2603500"/>
            <a:ext cx="4828032" cy="3416301"/>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208776" y="2603500"/>
            <a:ext cx="4828032" cy="341630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3563590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1154954" y="969264"/>
            <a:ext cx="8825659" cy="704088"/>
          </a:xfrm>
          <a:prstGeom prst="rect">
            <a:avLst/>
          </a:prstGeo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154954" y="3198448"/>
            <a:ext cx="4828032" cy="2843784"/>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208776"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208711" y="3187921"/>
            <a:ext cx="4825160" cy="2854311"/>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3150830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1152144" y="969264"/>
            <a:ext cx="8825659" cy="704088"/>
          </a:xfrm>
          <a:prstGeom prst="rect">
            <a:avLst/>
          </a:prstGeo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1665774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3" name="Footer Placeholder 2"/>
          <p:cNvSpPr>
            <a:spLocks noGrp="1"/>
          </p:cNvSpPr>
          <p:nvPr>
            <p:ph type="ftr" sz="quarter" idx="11"/>
          </p:nvPr>
        </p:nvSpPr>
        <p:spPr/>
        <p:txBody>
          <a:bodyPr/>
          <a:lstStyle/>
          <a:p>
            <a:endParaRPr kumimoji="1" lang="ja-JP" altLang="en-US"/>
          </a:p>
        </p:txBody>
      </p:sp>
      <p:sp>
        <p:nvSpPr>
          <p:cNvPr id="6" name="Rectangle 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2051457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3" y="1298448"/>
            <a:ext cx="2793159" cy="1597152"/>
          </a:xfrm>
          <a:prstGeom prst="rect">
            <a:avLst/>
          </a:prstGeom>
        </p:spPr>
        <p:txBody>
          <a:bodyPr anchor="b"/>
          <a:lstStyle>
            <a:lvl1pPr algn="l">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5779008" y="1447800"/>
            <a:ext cx="5195997" cy="4572000"/>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bwMode="gray">
          <a:xfrm>
            <a:off x="1154953" y="3129280"/>
            <a:ext cx="2793159" cy="2895599"/>
          </a:xfrm>
        </p:spPr>
        <p:txBody>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6" name="Footer Placeholder 5"/>
          <p:cNvSpPr>
            <a:spLocks noGrp="1"/>
          </p:cNvSpPr>
          <p:nvPr>
            <p:ph type="ftr" sz="quarter" idx="11"/>
          </p:nvPr>
        </p:nvSpPr>
        <p:spPr/>
        <p:txBody>
          <a:bodyPr/>
          <a:lstStyle/>
          <a:p>
            <a:endParaRPr kumimoji="1" lang="ja-JP" alt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669575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a:prstGeom prst="rect">
            <a:avLst/>
          </a:prstGeom>
        </p:spPr>
        <p:txBody>
          <a:bodyPr anchor="b">
            <a:normAutofit/>
          </a:bodyPr>
          <a:lstStyle>
            <a:lvl1pPr algn="l">
              <a:defRPr sz="36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6" name="Footer Placeholder 5"/>
          <p:cNvSpPr>
            <a:spLocks noGrp="1"/>
          </p:cNvSpPr>
          <p:nvPr>
            <p:ph type="ftr" sz="quarter" idx="11"/>
          </p:nvPr>
        </p:nvSpPr>
        <p:spPr/>
        <p:txBody>
          <a:bodyPr/>
          <a:lstStyle/>
          <a:p>
            <a:endParaRPr kumimoji="1" lang="ja-JP" alt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707541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19">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4"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7"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0"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652760" y="6391656"/>
            <a:ext cx="990599" cy="304799"/>
          </a:xfrm>
          <a:prstGeom prst="rect">
            <a:avLst/>
          </a:prstGeom>
        </p:spPr>
        <p:txBody>
          <a:bodyPr vert="horz" lIns="91440" tIns="45720" rIns="91440" bIns="45720" rtlCol="0" anchor="ctr" anchorCtr="0"/>
          <a:lstStyle>
            <a:lvl1pPr algn="r">
              <a:defRPr sz="1000" b="1" i="0">
                <a:solidFill>
                  <a:schemeClr val="accent1"/>
                </a:solidFill>
              </a:defRPr>
            </a:lvl1pPr>
          </a:lstStyle>
          <a:p>
            <a:r>
              <a:rPr kumimoji="1" lang="en-US" altLang="ja-JP"/>
              <a:t>2017</a:t>
            </a:r>
            <a:r>
              <a:rPr kumimoji="1" lang="ja-JP" altLang="en-US"/>
              <a:t>年</a:t>
            </a:r>
            <a:r>
              <a:rPr kumimoji="1" lang="en-US" altLang="ja-JP"/>
              <a:t>4</a:t>
            </a:r>
            <a:r>
              <a:rPr kumimoji="1" lang="ja-JP" altLang="en-US"/>
              <a:t>月</a:t>
            </a:r>
          </a:p>
        </p:txBody>
      </p:sp>
      <p:sp>
        <p:nvSpPr>
          <p:cNvPr id="5" name="Footer Placeholder 4"/>
          <p:cNvSpPr>
            <a:spLocks noGrp="1"/>
          </p:cNvSpPr>
          <p:nvPr>
            <p:ph type="ftr" sz="quarter" idx="3"/>
          </p:nvPr>
        </p:nvSpPr>
        <p:spPr>
          <a:xfrm>
            <a:off x="557784" y="6391656"/>
            <a:ext cx="3867912" cy="310896"/>
          </a:xfrm>
          <a:prstGeom prst="rect">
            <a:avLst/>
          </a:prstGeom>
        </p:spPr>
        <p:txBody>
          <a:bodyPr vert="horz" lIns="91440" tIns="45720" rIns="91440" bIns="45720" rtlCol="0" anchor="ctr" anchorCtr="0"/>
          <a:lstStyle>
            <a:lvl1pPr algn="l">
              <a:defRPr sz="1000" b="1" i="0">
                <a:solidFill>
                  <a:schemeClr val="accent1"/>
                </a:solidFill>
              </a:defRPr>
            </a:lvl1pPr>
          </a:lstStyle>
          <a:p>
            <a:endParaRPr kumimoji="1" lang="ja-JP" altLang="en-US"/>
          </a:p>
        </p:txBody>
      </p:sp>
      <p:sp>
        <p:nvSpPr>
          <p:cNvPr id="29" name="Rectangle 2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01FE02F6-1BD7-46E0-90CD-C1E8D13D6B10}" type="slidenum">
              <a:rPr kumimoji="1" lang="ja-JP" altLang="en-US" smtClean="0"/>
              <a:t>‹#›</a:t>
            </a:fld>
            <a:endParaRPr kumimoji="1" lang="ja-JP" altLang="en-US"/>
          </a:p>
        </p:txBody>
      </p:sp>
    </p:spTree>
    <p:extLst>
      <p:ext uri="{BB962C8B-B14F-4D97-AF65-F5344CB8AC3E}">
        <p14:creationId xmlns:p14="http://schemas.microsoft.com/office/powerpoint/2010/main" val="1963851162"/>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 id="2147483899" r:id="rId12"/>
    <p:sldLayoutId id="2147483900" r:id="rId13"/>
    <p:sldLayoutId id="2147483901" r:id="rId14"/>
    <p:sldLayoutId id="2147483902" r:id="rId15"/>
    <p:sldLayoutId id="2147483903" r:id="rId16"/>
    <p:sldLayoutId id="2147483904" r:id="rId17"/>
  </p:sldLayoutIdLst>
  <p:hf hdr="0" ftr="0"/>
  <p:txStyles>
    <p:titleStyle>
      <a:lvl1pPr algn="l" defTabSz="457200" rtl="0" eaLnBrk="1" latinLnBrk="0" hangingPunct="1">
        <a:spcBef>
          <a:spcPct val="0"/>
        </a:spcBef>
        <a:buNone/>
        <a:defRPr kumimoji="1" sz="36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ja-JP" altLang="en-US" sz="2800" dirty="0"/>
              <a:t>電子申請システム</a:t>
            </a:r>
            <a:br>
              <a:rPr lang="en-US" altLang="ja-JP" sz="2800" dirty="0"/>
            </a:br>
            <a:r>
              <a:rPr lang="ja-JP" altLang="en-US" dirty="0"/>
              <a:t>「マイオーダー」社内研修</a:t>
            </a:r>
          </a:p>
        </p:txBody>
      </p:sp>
      <p:sp>
        <p:nvSpPr>
          <p:cNvPr id="3" name="サブタイトル 2"/>
          <p:cNvSpPr>
            <a:spLocks noGrp="1"/>
          </p:cNvSpPr>
          <p:nvPr>
            <p:ph type="subTitle" idx="1"/>
          </p:nvPr>
        </p:nvSpPr>
        <p:spPr/>
        <p:txBody>
          <a:bodyPr>
            <a:normAutofit/>
          </a:bodyPr>
          <a:lstStyle/>
          <a:p>
            <a:pPr algn="r"/>
            <a:r>
              <a:rPr kumimoji="1" lang="en-US" altLang="ja-JP" sz="3200" dirty="0"/>
              <a:t>FOM</a:t>
            </a:r>
            <a:r>
              <a:rPr lang="ja-JP" altLang="en-US" sz="3200" dirty="0"/>
              <a:t>システムサービス株式会社</a:t>
            </a:r>
            <a:endParaRPr kumimoji="1" lang="ja-JP" altLang="en-US" sz="3200" dirty="0"/>
          </a:p>
        </p:txBody>
      </p:sp>
    </p:spTree>
    <p:extLst>
      <p:ext uri="{BB962C8B-B14F-4D97-AF65-F5344CB8AC3E}">
        <p14:creationId xmlns:p14="http://schemas.microsoft.com/office/powerpoint/2010/main" val="12549400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②人事関連の申請処理</a:t>
            </a:r>
          </a:p>
        </p:txBody>
      </p:sp>
      <p:graphicFrame>
        <p:nvGraphicFramePr>
          <p:cNvPr id="6" name="コンテンツ プレースホルダー 2"/>
          <p:cNvGraphicFramePr>
            <a:graphicFrameLocks noGrp="1"/>
          </p:cNvGraphicFramePr>
          <p:nvPr>
            <p:ph idx="1"/>
            <p:extLst/>
          </p:nvPr>
        </p:nvGraphicFramePr>
        <p:xfrm>
          <a:off x="1155700" y="2603500"/>
          <a:ext cx="9196840" cy="3613890"/>
        </p:xfrm>
        <a:graphic>
          <a:graphicData uri="http://schemas.openxmlformats.org/drawingml/2006/table">
            <a:tbl>
              <a:tblPr firstRow="1" firstCol="1">
                <a:tableStyleId>{5C22544A-7EE6-4342-B048-85BDC9FD1C3A}</a:tableStyleId>
              </a:tblPr>
              <a:tblGrid>
                <a:gridCol w="2049129">
                  <a:extLst>
                    <a:ext uri="{9D8B030D-6E8A-4147-A177-3AD203B41FA5}">
                      <a16:colId xmlns:a16="http://schemas.microsoft.com/office/drawing/2014/main" val="2129344619"/>
                    </a:ext>
                  </a:extLst>
                </a:gridCol>
                <a:gridCol w="7147711">
                  <a:extLst>
                    <a:ext uri="{9D8B030D-6E8A-4147-A177-3AD203B41FA5}">
                      <a16:colId xmlns:a16="http://schemas.microsoft.com/office/drawing/2014/main" val="322770441"/>
                    </a:ext>
                  </a:extLst>
                </a:gridCol>
              </a:tblGrid>
              <a:tr h="468000">
                <a:tc>
                  <a:txBody>
                    <a:bodyPr/>
                    <a:lstStyle/>
                    <a:p>
                      <a:pPr algn="ctr">
                        <a:lnSpc>
                          <a:spcPct val="100000"/>
                        </a:lnSpc>
                        <a:spcAft>
                          <a:spcPts val="1000"/>
                        </a:spcAft>
                      </a:pPr>
                      <a:r>
                        <a:rPr lang="ja-JP" altLang="en-US" dirty="0"/>
                        <a:t>申請</a:t>
                      </a:r>
                      <a:endParaRPr lang="ja-JP" dirty="0"/>
                    </a:p>
                  </a:txBody>
                  <a:tcPr marL="57554" marR="57554" marT="0" marB="0" anchor="ctr"/>
                </a:tc>
                <a:tc>
                  <a:txBody>
                    <a:bodyPr/>
                    <a:lstStyle/>
                    <a:p>
                      <a:pPr algn="ctr">
                        <a:lnSpc>
                          <a:spcPct val="100000"/>
                        </a:lnSpc>
                        <a:spcAft>
                          <a:spcPts val="1000"/>
                        </a:spcAft>
                      </a:pPr>
                      <a:r>
                        <a:rPr lang="ja-JP" altLang="en-US" dirty="0"/>
                        <a:t>注意点</a:t>
                      </a:r>
                      <a:endParaRPr lang="ja-JP" dirty="0"/>
                    </a:p>
                  </a:txBody>
                  <a:tcPr marL="57554" marR="57554" marT="0" marB="0" anchor="ctr"/>
                </a:tc>
                <a:extLst>
                  <a:ext uri="{0D108BD9-81ED-4DB2-BD59-A6C34878D82A}">
                    <a16:rowId xmlns:a16="http://schemas.microsoft.com/office/drawing/2014/main" val="2140301371"/>
                  </a:ext>
                </a:extLst>
              </a:tr>
              <a:tr h="931769">
                <a:tc>
                  <a:txBody>
                    <a:bodyPr/>
                    <a:lstStyle/>
                    <a:p>
                      <a:pPr>
                        <a:lnSpc>
                          <a:spcPct val="100000"/>
                        </a:lnSpc>
                        <a:spcAft>
                          <a:spcPts val="1000"/>
                        </a:spcAft>
                      </a:pPr>
                      <a:r>
                        <a:rPr lang="ja-JP" dirty="0"/>
                        <a:t>住所変更</a:t>
                      </a:r>
                      <a:r>
                        <a:rPr lang="ja-JP" altLang="en-US" dirty="0"/>
                        <a:t>申請</a:t>
                      </a:r>
                      <a:endParaRPr lang="ja-JP" dirty="0"/>
                    </a:p>
                  </a:txBody>
                  <a:tcPr marL="57554" marR="57554" marT="0" marB="0" anchor="ctr"/>
                </a:tc>
                <a:tc>
                  <a:txBody>
                    <a:bodyPr/>
                    <a:lstStyle/>
                    <a:p>
                      <a:pPr marL="285750" indent="-285750">
                        <a:lnSpc>
                          <a:spcPct val="150000"/>
                        </a:lnSpc>
                        <a:spcBef>
                          <a:spcPts val="0"/>
                        </a:spcBef>
                        <a:spcAft>
                          <a:spcPts val="0"/>
                        </a:spcAft>
                        <a:buFont typeface="Arial" panose="020B0604020202020204" pitchFamily="34" charset="0"/>
                        <a:buChar char="•"/>
                      </a:pPr>
                      <a:r>
                        <a:rPr lang="ja-JP" dirty="0"/>
                        <a:t>現住所・家族住所・緊急連絡先</a:t>
                      </a:r>
                      <a:r>
                        <a:rPr lang="ja-JP" altLang="en-US" dirty="0"/>
                        <a:t>の</a:t>
                      </a:r>
                      <a:r>
                        <a:rPr lang="ja-JP" dirty="0"/>
                        <a:t>変更が生じたら速やかに申請してください。</a:t>
                      </a:r>
                    </a:p>
                  </a:txBody>
                  <a:tcPr marL="57554" marR="57554" marT="0" marB="0" anchor="ctr"/>
                </a:tc>
                <a:extLst>
                  <a:ext uri="{0D108BD9-81ED-4DB2-BD59-A6C34878D82A}">
                    <a16:rowId xmlns:a16="http://schemas.microsoft.com/office/drawing/2014/main" val="2073737032"/>
                  </a:ext>
                </a:extLst>
              </a:tr>
              <a:tr h="855287">
                <a:tc>
                  <a:txBody>
                    <a:bodyPr/>
                    <a:lstStyle/>
                    <a:p>
                      <a:pPr>
                        <a:lnSpc>
                          <a:spcPct val="100000"/>
                        </a:lnSpc>
                        <a:spcAft>
                          <a:spcPts val="1000"/>
                        </a:spcAft>
                      </a:pPr>
                      <a:r>
                        <a:rPr lang="ja-JP" altLang="en-US" dirty="0"/>
                        <a:t>改姓申請</a:t>
                      </a:r>
                      <a:endParaRPr lang="ja-JP" dirty="0"/>
                    </a:p>
                  </a:txBody>
                  <a:tcPr marL="57554" marR="57554" marT="0" marB="0" anchor="ctr"/>
                </a:tc>
                <a:tc>
                  <a:txBody>
                    <a:bodyPr/>
                    <a:lstStyle/>
                    <a:p>
                      <a:pPr marL="285750" indent="-285750">
                        <a:lnSpc>
                          <a:spcPct val="150000"/>
                        </a:lnSpc>
                        <a:spcBef>
                          <a:spcPts val="0"/>
                        </a:spcBef>
                        <a:spcAft>
                          <a:spcPts val="0"/>
                        </a:spcAft>
                        <a:buFont typeface="Arial" panose="020B0604020202020204" pitchFamily="34" charset="0"/>
                        <a:buChar char="•"/>
                      </a:pPr>
                      <a:r>
                        <a:rPr lang="ja-JP" dirty="0"/>
                        <a:t>氏名</a:t>
                      </a:r>
                      <a:r>
                        <a:rPr lang="ja-JP" altLang="en-US" dirty="0"/>
                        <a:t>に</a:t>
                      </a:r>
                      <a:r>
                        <a:rPr lang="ja-JP" dirty="0"/>
                        <a:t>変更が生じたら速やかに申請してください。</a:t>
                      </a:r>
                    </a:p>
                  </a:txBody>
                  <a:tcPr marL="57554" marR="57554" marT="0" marB="0" anchor="ctr"/>
                </a:tc>
                <a:extLst>
                  <a:ext uri="{0D108BD9-81ED-4DB2-BD59-A6C34878D82A}">
                    <a16:rowId xmlns:a16="http://schemas.microsoft.com/office/drawing/2014/main" val="4222146284"/>
                  </a:ext>
                </a:extLst>
              </a:tr>
              <a:tr h="1358834">
                <a:tc>
                  <a:txBody>
                    <a:bodyPr/>
                    <a:lstStyle/>
                    <a:p>
                      <a:pPr>
                        <a:lnSpc>
                          <a:spcPct val="100000"/>
                        </a:lnSpc>
                        <a:spcAft>
                          <a:spcPts val="1000"/>
                        </a:spcAft>
                      </a:pPr>
                      <a:r>
                        <a:rPr lang="ja-JP" altLang="en-US" dirty="0"/>
                        <a:t>通勤経路変更申請</a:t>
                      </a:r>
                      <a:endParaRPr lang="ja-JP" dirty="0"/>
                    </a:p>
                  </a:txBody>
                  <a:tcPr marL="57554" marR="57554" marT="0" marB="0" anchor="ctr"/>
                </a:tc>
                <a:tc>
                  <a:txBody>
                    <a:bodyPr/>
                    <a:lstStyle/>
                    <a:p>
                      <a:pPr marL="285750" marR="0" lvl="0" indent="-28575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ja-JP" altLang="en-US" dirty="0"/>
                        <a:t>住所変更が生じたら速やかに申請してください。</a:t>
                      </a:r>
                      <a:endParaRPr lang="en-US" altLang="ja-JP" dirty="0"/>
                    </a:p>
                    <a:p>
                      <a:pPr marL="285750" marR="0" lvl="0" indent="-28575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ja-JP" altLang="en-US" dirty="0"/>
                        <a:t>新経路の定期券代は承認後</a:t>
                      </a:r>
                      <a:r>
                        <a:rPr lang="en-US" altLang="ja-JP" dirty="0"/>
                        <a:t>2</a:t>
                      </a:r>
                      <a:r>
                        <a:rPr lang="ja-JP" altLang="en-US" dirty="0"/>
                        <a:t>週間以内に給与口座に振り込みます。</a:t>
                      </a:r>
                      <a:endParaRPr lang="en-US" altLang="ja-JP" dirty="0"/>
                    </a:p>
                    <a:p>
                      <a:pPr marL="285750" marR="0" lvl="0" indent="-28575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ja-JP" altLang="en-US" dirty="0"/>
                        <a:t>旧経路の定期券については、人事部までご返却ください。</a:t>
                      </a:r>
                      <a:endParaRPr lang="ja-JP" altLang="ja-JP" dirty="0"/>
                    </a:p>
                  </a:txBody>
                  <a:tcPr marL="57554" marR="57554" marT="0" marB="0" anchor="ctr"/>
                </a:tc>
                <a:extLst>
                  <a:ext uri="{0D108BD9-81ED-4DB2-BD59-A6C34878D82A}">
                    <a16:rowId xmlns:a16="http://schemas.microsoft.com/office/drawing/2014/main" val="698781070"/>
                  </a:ext>
                </a:extLst>
              </a:tr>
            </a:tbl>
          </a:graphicData>
        </a:graphic>
      </p:graphicFrame>
      <p:sp>
        <p:nvSpPr>
          <p:cNvPr id="4" name="日付プレースホルダー 3"/>
          <p:cNvSpPr>
            <a:spLocks noGrp="1"/>
          </p:cNvSpPr>
          <p:nvPr>
            <p:ph type="dt" sz="half" idx="10"/>
          </p:nvPr>
        </p:nvSpPr>
        <p:spPr/>
        <p:txBody>
          <a:bodyPr/>
          <a:lstStyle/>
          <a:p>
            <a:r>
              <a:rPr lang="en-US" altLang="ja-JP"/>
              <a:t>2017</a:t>
            </a:r>
            <a:r>
              <a:rPr lang="ja-JP" altLang="en-US"/>
              <a:t>年</a:t>
            </a:r>
            <a:r>
              <a:rPr lang="en-US" altLang="ja-JP"/>
              <a:t>4</a:t>
            </a:r>
            <a:r>
              <a:rPr lang="ja-JP" altLang="en-US"/>
              <a:t>月</a:t>
            </a:r>
          </a:p>
        </p:txBody>
      </p:sp>
      <p:sp>
        <p:nvSpPr>
          <p:cNvPr id="5" name="スライド番号プレースホルダー 4"/>
          <p:cNvSpPr>
            <a:spLocks noGrp="1"/>
          </p:cNvSpPr>
          <p:nvPr>
            <p:ph type="sldNum" sz="quarter" idx="12"/>
          </p:nvPr>
        </p:nvSpPr>
        <p:spPr/>
        <p:txBody>
          <a:bodyPr/>
          <a:lstStyle/>
          <a:p>
            <a:fld id="{01FE02F6-1BD7-46E0-90CD-C1E8D13D6B10}" type="slidenum">
              <a:rPr lang="ja-JP" altLang="en-US" smtClean="0"/>
              <a:pPr/>
              <a:t>10</a:t>
            </a:fld>
            <a:endParaRPr lang="ja-JP" altLang="en-US"/>
          </a:p>
        </p:txBody>
      </p:sp>
    </p:spTree>
    <p:extLst>
      <p:ext uri="{BB962C8B-B14F-4D97-AF65-F5344CB8AC3E}">
        <p14:creationId xmlns:p14="http://schemas.microsoft.com/office/powerpoint/2010/main" val="2949624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③総務関連の申請処理</a:t>
            </a:r>
          </a:p>
        </p:txBody>
      </p:sp>
      <p:graphicFrame>
        <p:nvGraphicFramePr>
          <p:cNvPr id="6" name="コンテンツ プレースホルダー 2"/>
          <p:cNvGraphicFramePr>
            <a:graphicFrameLocks noGrp="1"/>
          </p:cNvGraphicFramePr>
          <p:nvPr>
            <p:ph idx="1"/>
            <p:extLst/>
          </p:nvPr>
        </p:nvGraphicFramePr>
        <p:xfrm>
          <a:off x="1155700" y="2602800"/>
          <a:ext cx="9196840" cy="3679571"/>
        </p:xfrm>
        <a:graphic>
          <a:graphicData uri="http://schemas.openxmlformats.org/drawingml/2006/table">
            <a:tbl>
              <a:tblPr firstRow="1" firstCol="1">
                <a:tableStyleId>{5C22544A-7EE6-4342-B048-85BDC9FD1C3A}</a:tableStyleId>
              </a:tblPr>
              <a:tblGrid>
                <a:gridCol w="2049129">
                  <a:extLst>
                    <a:ext uri="{9D8B030D-6E8A-4147-A177-3AD203B41FA5}">
                      <a16:colId xmlns:a16="http://schemas.microsoft.com/office/drawing/2014/main" val="2129344619"/>
                    </a:ext>
                  </a:extLst>
                </a:gridCol>
                <a:gridCol w="7147711">
                  <a:extLst>
                    <a:ext uri="{9D8B030D-6E8A-4147-A177-3AD203B41FA5}">
                      <a16:colId xmlns:a16="http://schemas.microsoft.com/office/drawing/2014/main" val="322770441"/>
                    </a:ext>
                  </a:extLst>
                </a:gridCol>
              </a:tblGrid>
              <a:tr h="468000">
                <a:tc>
                  <a:txBody>
                    <a:bodyPr/>
                    <a:lstStyle/>
                    <a:p>
                      <a:pPr algn="ctr">
                        <a:lnSpc>
                          <a:spcPct val="100000"/>
                        </a:lnSpc>
                        <a:spcAft>
                          <a:spcPts val="1000"/>
                        </a:spcAft>
                      </a:pPr>
                      <a:r>
                        <a:rPr lang="ja-JP" altLang="en-US" dirty="0"/>
                        <a:t>申請</a:t>
                      </a:r>
                      <a:endParaRPr lang="ja-JP" dirty="0"/>
                    </a:p>
                  </a:txBody>
                  <a:tcPr marL="57554" marR="57554" marT="0" marB="0" anchor="ctr"/>
                </a:tc>
                <a:tc>
                  <a:txBody>
                    <a:bodyPr/>
                    <a:lstStyle/>
                    <a:p>
                      <a:pPr algn="ctr">
                        <a:lnSpc>
                          <a:spcPct val="100000"/>
                        </a:lnSpc>
                        <a:spcAft>
                          <a:spcPts val="1000"/>
                        </a:spcAft>
                      </a:pPr>
                      <a:r>
                        <a:rPr lang="ja-JP" altLang="en-US" dirty="0"/>
                        <a:t>注意点</a:t>
                      </a:r>
                      <a:endParaRPr lang="ja-JP" dirty="0"/>
                    </a:p>
                  </a:txBody>
                  <a:tcPr marL="57554" marR="57554" marT="0" marB="0" anchor="ctr"/>
                </a:tc>
                <a:extLst>
                  <a:ext uri="{0D108BD9-81ED-4DB2-BD59-A6C34878D82A}">
                    <a16:rowId xmlns:a16="http://schemas.microsoft.com/office/drawing/2014/main" val="2140301371"/>
                  </a:ext>
                </a:extLst>
              </a:tr>
              <a:tr h="1394464">
                <a:tc>
                  <a:txBody>
                    <a:bodyPr/>
                    <a:lstStyle/>
                    <a:p>
                      <a:pPr>
                        <a:lnSpc>
                          <a:spcPct val="100000"/>
                        </a:lnSpc>
                        <a:spcAft>
                          <a:spcPts val="1000"/>
                        </a:spcAft>
                      </a:pPr>
                      <a:r>
                        <a:rPr lang="ja-JP" altLang="en-US" dirty="0"/>
                        <a:t>支払依頼申請</a:t>
                      </a:r>
                      <a:endParaRPr lang="en-US" altLang="ja-JP" dirty="0"/>
                    </a:p>
                  </a:txBody>
                  <a:tcPr marL="57554" marR="57554" marT="0" marB="0" anchor="ctr"/>
                </a:tc>
                <a:tc>
                  <a:txBody>
                    <a:bodyPr/>
                    <a:lstStyle/>
                    <a:p>
                      <a:pPr marL="285750" indent="-285750">
                        <a:lnSpc>
                          <a:spcPct val="150000"/>
                        </a:lnSpc>
                        <a:spcBef>
                          <a:spcPts val="0"/>
                        </a:spcBef>
                        <a:spcAft>
                          <a:spcPts val="0"/>
                        </a:spcAft>
                        <a:buFont typeface="Arial" panose="020B0604020202020204" pitchFamily="34" charset="0"/>
                        <a:buChar char="•"/>
                      </a:pPr>
                      <a:r>
                        <a:rPr lang="ja-JP" altLang="en-US" dirty="0"/>
                        <a:t>月末までに申請してください。</a:t>
                      </a:r>
                      <a:endParaRPr lang="en-US" altLang="ja-JP" dirty="0"/>
                    </a:p>
                    <a:p>
                      <a:pPr marL="285750" indent="-285750">
                        <a:lnSpc>
                          <a:spcPct val="150000"/>
                        </a:lnSpc>
                        <a:spcBef>
                          <a:spcPts val="0"/>
                        </a:spcBef>
                        <a:spcAft>
                          <a:spcPts val="0"/>
                        </a:spcAft>
                        <a:buFont typeface="Arial" panose="020B0604020202020204" pitchFamily="34" charset="0"/>
                        <a:buChar char="•"/>
                      </a:pPr>
                      <a:r>
                        <a:rPr lang="ja-JP" altLang="en-US" dirty="0"/>
                        <a:t>原則、翌々月払いです。支払期日を変更する場合は、別途、支払期日変更依頼のレポートを提出してください。</a:t>
                      </a:r>
                      <a:endParaRPr lang="ja-JP" dirty="0"/>
                    </a:p>
                  </a:txBody>
                  <a:tcPr marL="57554" marR="57554" marT="0" marB="0" anchor="ctr"/>
                </a:tc>
                <a:extLst>
                  <a:ext uri="{0D108BD9-81ED-4DB2-BD59-A6C34878D82A}">
                    <a16:rowId xmlns:a16="http://schemas.microsoft.com/office/drawing/2014/main" val="2073737032"/>
                  </a:ext>
                </a:extLst>
              </a:tr>
              <a:tr h="916362">
                <a:tc>
                  <a:txBody>
                    <a:bodyPr/>
                    <a:lstStyle/>
                    <a:p>
                      <a:pPr marL="0" marR="0" lvl="0" indent="0" algn="l" defTabSz="457200" rtl="0" eaLnBrk="1" fontAlgn="auto" latinLnBrk="0" hangingPunct="1">
                        <a:lnSpc>
                          <a:spcPct val="100000"/>
                        </a:lnSpc>
                        <a:spcBef>
                          <a:spcPts val="0"/>
                        </a:spcBef>
                        <a:spcAft>
                          <a:spcPts val="1000"/>
                        </a:spcAft>
                        <a:buClrTx/>
                        <a:buSzTx/>
                        <a:buFontTx/>
                        <a:buNone/>
                        <a:tabLst/>
                        <a:defRPr/>
                      </a:pPr>
                      <a:r>
                        <a:rPr lang="ja-JP" altLang="en-US" dirty="0"/>
                        <a:t>立替精算申請</a:t>
                      </a:r>
                      <a:endParaRPr lang="ja-JP" altLang="ja-JP" dirty="0"/>
                    </a:p>
                  </a:txBody>
                  <a:tcPr marL="57554" marR="57554" marT="0" marB="0" anchor="ctr"/>
                </a:tc>
                <a:tc>
                  <a:txBody>
                    <a:bodyPr/>
                    <a:lstStyle/>
                    <a:p>
                      <a:pPr marL="285750" indent="-285750">
                        <a:lnSpc>
                          <a:spcPct val="150000"/>
                        </a:lnSpc>
                        <a:spcBef>
                          <a:spcPts val="0"/>
                        </a:spcBef>
                        <a:spcAft>
                          <a:spcPts val="0"/>
                        </a:spcAft>
                        <a:buFont typeface="Arial" panose="020B0604020202020204" pitchFamily="34" charset="0"/>
                        <a:buChar char="•"/>
                      </a:pPr>
                      <a:r>
                        <a:rPr lang="ja-JP" altLang="en-US" dirty="0"/>
                        <a:t>月末までに申請してください。</a:t>
                      </a:r>
                      <a:endParaRPr lang="en-US" altLang="ja-JP" dirty="0"/>
                    </a:p>
                    <a:p>
                      <a:pPr marL="285750" marR="0" lvl="0" indent="-28575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ja-JP" altLang="en-US" dirty="0"/>
                        <a:t>承認後</a:t>
                      </a:r>
                      <a:r>
                        <a:rPr lang="en-US" altLang="ja-JP" dirty="0"/>
                        <a:t>2</a:t>
                      </a:r>
                      <a:r>
                        <a:rPr lang="ja-JP" altLang="en-US" dirty="0"/>
                        <a:t>週間以内に給与口座に振り込みます。</a:t>
                      </a:r>
                      <a:endParaRPr lang="en-US" altLang="ja-JP" dirty="0"/>
                    </a:p>
                  </a:txBody>
                  <a:tcPr marL="57554" marR="57554" marT="0" marB="0" anchor="ctr"/>
                </a:tc>
                <a:extLst>
                  <a:ext uri="{0D108BD9-81ED-4DB2-BD59-A6C34878D82A}">
                    <a16:rowId xmlns:a16="http://schemas.microsoft.com/office/drawing/2014/main" val="4222146284"/>
                  </a:ext>
                </a:extLst>
              </a:tr>
              <a:tr h="450745">
                <a:tc>
                  <a:txBody>
                    <a:bodyPr/>
                    <a:lstStyle/>
                    <a:p>
                      <a:pPr>
                        <a:lnSpc>
                          <a:spcPct val="100000"/>
                        </a:lnSpc>
                        <a:spcAft>
                          <a:spcPts val="1000"/>
                        </a:spcAft>
                      </a:pPr>
                      <a:r>
                        <a:rPr lang="ja-JP" altLang="en-US" dirty="0"/>
                        <a:t>受入検査</a:t>
                      </a:r>
                      <a:endParaRPr lang="ja-JP" dirty="0"/>
                    </a:p>
                  </a:txBody>
                  <a:tcPr marL="57554" marR="57554" marT="0" marB="0" anchor="ctr"/>
                </a:tc>
                <a:tc>
                  <a:txBody>
                    <a:bodyPr/>
                    <a:lstStyle/>
                    <a:p>
                      <a:pPr marL="285750" marR="0" lvl="0" indent="-28575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ja-JP" altLang="en-US" dirty="0"/>
                        <a:t>購入依頼品の到着後、</a:t>
                      </a:r>
                      <a:r>
                        <a:rPr lang="en-US" altLang="ja-JP" dirty="0"/>
                        <a:t>1</a:t>
                      </a:r>
                      <a:r>
                        <a:rPr lang="ja-JP" altLang="en-US" dirty="0"/>
                        <a:t>週間以内に行ってください。</a:t>
                      </a:r>
                      <a:endParaRPr lang="ja-JP" altLang="ja-JP" dirty="0"/>
                    </a:p>
                  </a:txBody>
                  <a:tcPr marL="57554" marR="57554" marT="0" marB="0" anchor="ctr"/>
                </a:tc>
                <a:extLst>
                  <a:ext uri="{0D108BD9-81ED-4DB2-BD59-A6C34878D82A}">
                    <a16:rowId xmlns:a16="http://schemas.microsoft.com/office/drawing/2014/main" val="698781070"/>
                  </a:ext>
                </a:extLst>
              </a:tr>
              <a:tr h="450000">
                <a:tc>
                  <a:txBody>
                    <a:bodyPr/>
                    <a:lstStyle/>
                    <a:p>
                      <a:pPr>
                        <a:lnSpc>
                          <a:spcPct val="100000"/>
                        </a:lnSpc>
                        <a:spcAft>
                          <a:spcPts val="1000"/>
                        </a:spcAft>
                      </a:pPr>
                      <a:r>
                        <a:rPr lang="ja-JP" altLang="en-US" dirty="0"/>
                        <a:t>運送依頼申請</a:t>
                      </a:r>
                      <a:endParaRPr lang="ja-JP" dirty="0"/>
                    </a:p>
                  </a:txBody>
                  <a:tcPr marL="57554" marR="57554" marT="0" marB="0" anchor="ctr"/>
                </a:tc>
                <a:tc>
                  <a:txBody>
                    <a:bodyPr/>
                    <a:lstStyle/>
                    <a:p>
                      <a:pPr marL="285750" marR="0" lvl="0" indent="-285750" algn="l" defTabSz="4572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ja-JP" altLang="en-US" dirty="0"/>
                        <a:t>依頼日の</a:t>
                      </a:r>
                      <a:r>
                        <a:rPr lang="en-US" altLang="ja-JP" dirty="0"/>
                        <a:t>1</a:t>
                      </a:r>
                      <a:r>
                        <a:rPr lang="ja-JP" altLang="en-US" dirty="0"/>
                        <a:t>週間前までに申請してください。</a:t>
                      </a:r>
                      <a:endParaRPr lang="ja-JP" altLang="ja-JP" dirty="0"/>
                    </a:p>
                  </a:txBody>
                  <a:tcPr marL="57554" marR="57554" marT="0" marB="0" anchor="ctr"/>
                </a:tc>
                <a:extLst>
                  <a:ext uri="{0D108BD9-81ED-4DB2-BD59-A6C34878D82A}">
                    <a16:rowId xmlns:a16="http://schemas.microsoft.com/office/drawing/2014/main" val="1236354730"/>
                  </a:ext>
                </a:extLst>
              </a:tr>
            </a:tbl>
          </a:graphicData>
        </a:graphic>
      </p:graphicFrame>
      <p:sp>
        <p:nvSpPr>
          <p:cNvPr id="4" name="日付プレースホルダー 3"/>
          <p:cNvSpPr>
            <a:spLocks noGrp="1"/>
          </p:cNvSpPr>
          <p:nvPr>
            <p:ph type="dt" sz="half" idx="10"/>
          </p:nvPr>
        </p:nvSpPr>
        <p:spPr/>
        <p:txBody>
          <a:bodyPr/>
          <a:lstStyle/>
          <a:p>
            <a:r>
              <a:rPr lang="en-US" altLang="ja-JP"/>
              <a:t>2017</a:t>
            </a:r>
            <a:r>
              <a:rPr lang="ja-JP" altLang="en-US"/>
              <a:t>年</a:t>
            </a:r>
            <a:r>
              <a:rPr lang="en-US" altLang="ja-JP"/>
              <a:t>4</a:t>
            </a:r>
            <a:r>
              <a:rPr lang="ja-JP" altLang="en-US"/>
              <a:t>月</a:t>
            </a:r>
          </a:p>
        </p:txBody>
      </p:sp>
      <p:sp>
        <p:nvSpPr>
          <p:cNvPr id="5" name="スライド番号プレースホルダー 4"/>
          <p:cNvSpPr>
            <a:spLocks noGrp="1"/>
          </p:cNvSpPr>
          <p:nvPr>
            <p:ph type="sldNum" sz="quarter" idx="12"/>
          </p:nvPr>
        </p:nvSpPr>
        <p:spPr/>
        <p:txBody>
          <a:bodyPr/>
          <a:lstStyle/>
          <a:p>
            <a:fld id="{01FE02F6-1BD7-46E0-90CD-C1E8D13D6B10}" type="slidenum">
              <a:rPr lang="ja-JP" altLang="en-US" smtClean="0"/>
              <a:pPr/>
              <a:t>11</a:t>
            </a:fld>
            <a:endParaRPr lang="ja-JP" altLang="en-US"/>
          </a:p>
        </p:txBody>
      </p:sp>
    </p:spTree>
    <p:extLst>
      <p:ext uri="{BB962C8B-B14F-4D97-AF65-F5344CB8AC3E}">
        <p14:creationId xmlns:p14="http://schemas.microsoft.com/office/powerpoint/2010/main" val="3003151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導入のねらい</a:t>
            </a:r>
            <a:endParaRPr kumimoji="1" lang="ja-JP" altLang="en-US" dirty="0"/>
          </a:p>
        </p:txBody>
      </p:sp>
      <p:graphicFrame>
        <p:nvGraphicFramePr>
          <p:cNvPr id="6" name="コンテンツ プレースホルダー 2"/>
          <p:cNvGraphicFramePr>
            <a:graphicFrameLocks noGrp="1"/>
          </p:cNvGraphicFramePr>
          <p:nvPr>
            <p:ph idx="1"/>
            <p:extLst>
              <p:ext uri="{D42A27DB-BD31-4B8C-83A1-F6EECF244321}">
                <p14:modId xmlns:p14="http://schemas.microsoft.com/office/powerpoint/2010/main" val="619486131"/>
              </p:ext>
            </p:extLst>
          </p:nvPr>
        </p:nvGraphicFramePr>
        <p:xfrm>
          <a:off x="1154954" y="2603500"/>
          <a:ext cx="8825659" cy="3416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日付プレースホルダー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スライド番号プレースホルダー 4"/>
          <p:cNvSpPr>
            <a:spLocks noGrp="1"/>
          </p:cNvSpPr>
          <p:nvPr>
            <p:ph type="sldNum" sz="quarter" idx="12"/>
          </p:nvPr>
        </p:nvSpPr>
        <p:spPr/>
        <p:txBody>
          <a:bodyPr/>
          <a:lstStyle/>
          <a:p>
            <a:fld id="{01FE02F6-1BD7-46E0-90CD-C1E8D13D6B10}" type="slidenum">
              <a:rPr kumimoji="1" lang="ja-JP" altLang="en-US" smtClean="0"/>
              <a:t>2</a:t>
            </a:fld>
            <a:endParaRPr kumimoji="1" lang="ja-JP" altLang="en-US"/>
          </a:p>
        </p:txBody>
      </p:sp>
    </p:spTree>
    <p:extLst>
      <p:ext uri="{BB962C8B-B14F-4D97-AF65-F5344CB8AC3E}">
        <p14:creationId xmlns:p14="http://schemas.microsoft.com/office/powerpoint/2010/main" val="3324724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操作方法</a:t>
            </a:r>
          </a:p>
        </p:txBody>
      </p:sp>
      <p:sp>
        <p:nvSpPr>
          <p:cNvPr id="3" name="テキスト プレースホルダー 2"/>
          <p:cNvSpPr>
            <a:spLocks noGrp="1"/>
          </p:cNvSpPr>
          <p:nvPr>
            <p:ph type="body" idx="1"/>
          </p:nvPr>
        </p:nvSpPr>
        <p:spPr/>
        <p:txBody>
          <a:bodyPr>
            <a:normAutofit/>
          </a:bodyPr>
          <a:lstStyle/>
          <a:p>
            <a:r>
              <a:rPr lang="ja-JP" altLang="en-US" sz="2400" dirty="0"/>
              <a:t>①ログオン</a:t>
            </a:r>
            <a:endParaRPr lang="en-US" altLang="ja-JP" sz="2400" dirty="0"/>
          </a:p>
          <a:p>
            <a:r>
              <a:rPr kumimoji="1" lang="ja-JP" altLang="en-US" sz="2400" dirty="0"/>
              <a:t>②新規申請</a:t>
            </a:r>
            <a:endParaRPr kumimoji="1" lang="en-US" altLang="ja-JP" sz="2400" dirty="0"/>
          </a:p>
          <a:p>
            <a:r>
              <a:rPr lang="ja-JP" altLang="en-US" sz="2400" dirty="0"/>
              <a:t>③申請取消</a:t>
            </a:r>
            <a:endParaRPr lang="en-US" altLang="ja-JP" sz="2400" dirty="0"/>
          </a:p>
          <a:p>
            <a:r>
              <a:rPr kumimoji="1" lang="ja-JP" altLang="en-US" sz="2400" dirty="0"/>
              <a:t>④ログアウト</a:t>
            </a:r>
          </a:p>
        </p:txBody>
      </p:sp>
      <p:sp>
        <p:nvSpPr>
          <p:cNvPr id="4" name="日付プレースホルダー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スライド番号プレースホルダー 4"/>
          <p:cNvSpPr>
            <a:spLocks noGrp="1"/>
          </p:cNvSpPr>
          <p:nvPr>
            <p:ph type="sldNum" sz="quarter" idx="12"/>
          </p:nvPr>
        </p:nvSpPr>
        <p:spPr/>
        <p:txBody>
          <a:bodyPr/>
          <a:lstStyle/>
          <a:p>
            <a:fld id="{01FE02F6-1BD7-46E0-90CD-C1E8D13D6B10}" type="slidenum">
              <a:rPr kumimoji="1" lang="ja-JP" altLang="en-US" smtClean="0"/>
              <a:t>3</a:t>
            </a:fld>
            <a:endParaRPr kumimoji="1" lang="ja-JP" altLang="en-US"/>
          </a:p>
        </p:txBody>
      </p:sp>
    </p:spTree>
    <p:extLst>
      <p:ext uri="{BB962C8B-B14F-4D97-AF65-F5344CB8AC3E}">
        <p14:creationId xmlns:p14="http://schemas.microsoft.com/office/powerpoint/2010/main" val="19848408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①</a:t>
            </a:r>
            <a:r>
              <a:rPr lang="ja-JP" altLang="ja-JP" dirty="0"/>
              <a:t>ログオン（システムの起動）</a:t>
            </a:r>
            <a:endParaRPr kumimoji="1" lang="ja-JP" altLang="en-US" dirty="0"/>
          </a:p>
        </p:txBody>
      </p:sp>
      <p:sp>
        <p:nvSpPr>
          <p:cNvPr id="3" name="コンテンツ プレースホルダー 2"/>
          <p:cNvSpPr>
            <a:spLocks noGrp="1"/>
          </p:cNvSpPr>
          <p:nvPr>
            <p:ph sz="half" idx="1"/>
          </p:nvPr>
        </p:nvSpPr>
        <p:spPr/>
        <p:txBody>
          <a:bodyPr>
            <a:normAutofit/>
          </a:bodyPr>
          <a:lstStyle/>
          <a:p>
            <a:pPr marL="0" indent="0">
              <a:buNone/>
            </a:pPr>
            <a:r>
              <a:rPr lang="ja-JP" altLang="en-US" sz="2800" dirty="0"/>
              <a:t>マイオーダーを使用できる状態にする操作を「ログオン」といいます。</a:t>
            </a:r>
          </a:p>
          <a:p>
            <a:pPr marL="0" indent="0">
              <a:buNone/>
            </a:pPr>
            <a:r>
              <a:rPr lang="ja-JP" altLang="en-US" sz="2800" dirty="0"/>
              <a:t>利用者</a:t>
            </a:r>
            <a:r>
              <a:rPr lang="en-US" altLang="ja-JP" sz="2800" dirty="0"/>
              <a:t>ID</a:t>
            </a:r>
            <a:r>
              <a:rPr lang="ja-JP" altLang="en-US" sz="2800" dirty="0"/>
              <a:t>とパスワードにより、個人認証を行います。</a:t>
            </a:r>
          </a:p>
        </p:txBody>
      </p:sp>
      <p:pic>
        <p:nvPicPr>
          <p:cNvPr id="10" name="コンテンツ プレースホルダー 3"/>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50739" y="2603500"/>
            <a:ext cx="5040000" cy="3078856"/>
          </a:xfrm>
          <a:ln>
            <a:solidFill>
              <a:schemeClr val="bg1">
                <a:lumMod val="50000"/>
              </a:schemeClr>
            </a:solidFill>
          </a:ln>
        </p:spPr>
      </p:pic>
      <p:sp>
        <p:nvSpPr>
          <p:cNvPr id="11" name="四角形: 角を丸くする 4"/>
          <p:cNvSpPr/>
          <p:nvPr/>
        </p:nvSpPr>
        <p:spPr>
          <a:xfrm>
            <a:off x="7606987" y="3883077"/>
            <a:ext cx="2103349" cy="612396"/>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5"/>
          <p:cNvSpPr/>
          <p:nvPr/>
        </p:nvSpPr>
        <p:spPr>
          <a:xfrm>
            <a:off x="8277782" y="4588569"/>
            <a:ext cx="671818" cy="272198"/>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日付プレースホルダー 6"/>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スライド番号プレースホルダー 7"/>
          <p:cNvSpPr>
            <a:spLocks noGrp="1"/>
          </p:cNvSpPr>
          <p:nvPr>
            <p:ph type="sldNum" sz="quarter" idx="12"/>
          </p:nvPr>
        </p:nvSpPr>
        <p:spPr/>
        <p:txBody>
          <a:bodyPr/>
          <a:lstStyle/>
          <a:p>
            <a:fld id="{01FE02F6-1BD7-46E0-90CD-C1E8D13D6B10}" type="slidenum">
              <a:rPr kumimoji="1" lang="ja-JP" altLang="en-US" smtClean="0"/>
              <a:t>4</a:t>
            </a:fld>
            <a:endParaRPr kumimoji="1" lang="ja-JP" altLang="en-US"/>
          </a:p>
        </p:txBody>
      </p:sp>
    </p:spTree>
    <p:extLst>
      <p:ext uri="{BB962C8B-B14F-4D97-AF65-F5344CB8AC3E}">
        <p14:creationId xmlns:p14="http://schemas.microsoft.com/office/powerpoint/2010/main" val="3903195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subTnLst>
                                    <p:set>
                                      <p:cBhvr override="childStyle">
                                        <p:cTn dur="1" fill="hold" display="0" masterRel="sameClick" afterEffect="1">
                                          <p:stCondLst>
                                            <p:cond evt="end" delay="0">
                                              <p:tn val="5"/>
                                            </p:cond>
                                          </p:stCondLst>
                                        </p:cTn>
                                        <p:tgtEl>
                                          <p:spTgt spid="11"/>
                                        </p:tgtEl>
                                        <p:attrNameLst>
                                          <p:attrName>style.visibility</p:attrName>
                                        </p:attrNameLst>
                                      </p:cBhvr>
                                      <p:to>
                                        <p:strVal val="hidden"/>
                                      </p:to>
                                    </p:set>
                                  </p:sub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ircle(in)">
                                      <p:cBhvr>
                                        <p:cTn id="11" dur="2000"/>
                                        <p:tgtEl>
                                          <p:spTgt spid="12"/>
                                        </p:tgtEl>
                                      </p:cBhvr>
                                    </p:animEffect>
                                  </p:childTnLst>
                                  <p:subTnLst>
                                    <p:set>
                                      <p:cBhvr override="childStyle">
                                        <p:cTn dur="1" fill="hold" display="0" masterRel="sameClick" afterEffect="1">
                                          <p:stCondLst>
                                            <p:cond evt="end" delay="0">
                                              <p:tn val="9"/>
                                            </p:cond>
                                          </p:stCondLst>
                                        </p:cTn>
                                        <p:tgtEl>
                                          <p:spTgt spid="1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②新規申請</a:t>
            </a:r>
            <a:endParaRPr kumimoji="1" lang="ja-JP" altLang="en-US" dirty="0"/>
          </a:p>
        </p:txBody>
      </p:sp>
      <p:sp>
        <p:nvSpPr>
          <p:cNvPr id="3" name="コンテンツ プレースホルダー 2"/>
          <p:cNvSpPr>
            <a:spLocks noGrp="1"/>
          </p:cNvSpPr>
          <p:nvPr>
            <p:ph sz="half" idx="1"/>
          </p:nvPr>
        </p:nvSpPr>
        <p:spPr/>
        <p:txBody>
          <a:bodyPr>
            <a:normAutofit/>
          </a:bodyPr>
          <a:lstStyle/>
          <a:p>
            <a:pPr marL="0" indent="0">
              <a:buNone/>
            </a:pPr>
            <a:r>
              <a:rPr lang="ja-JP" altLang="en-US" sz="2800" dirty="0"/>
              <a:t>申請を新規に行う場合の操作です。</a:t>
            </a:r>
            <a:endParaRPr lang="en-US" altLang="ja-JP" sz="2800" dirty="0"/>
          </a:p>
          <a:p>
            <a:pPr marL="0" indent="0">
              <a:buNone/>
            </a:pPr>
            <a:r>
              <a:rPr lang="ja-JP" altLang="en-US" sz="2800" dirty="0"/>
              <a:t>過去の申請内容を流用して申請を行う場合は、「申請内容照会」画面の「流用申請」を使います。</a:t>
            </a:r>
            <a:endParaRPr lang="en-US" altLang="ja-JP" sz="2800" dirty="0"/>
          </a:p>
        </p:txBody>
      </p:sp>
      <p:pic>
        <p:nvPicPr>
          <p:cNvPr id="7" name="新規申請">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rotWithShape="1">
          <a:blip r:embed="rId5"/>
          <a:srcRect l="7232" r="7191"/>
          <a:stretch/>
        </p:blipFill>
        <p:spPr>
          <a:xfrm>
            <a:off x="6086007" y="2603500"/>
            <a:ext cx="5126636" cy="3078000"/>
          </a:xfrm>
          <a:prstGeom prst="rect">
            <a:avLst/>
          </a:prstGeom>
          <a:ln>
            <a:solidFill>
              <a:schemeClr val="bg1">
                <a:lumMod val="50000"/>
              </a:schemeClr>
            </a:solidFill>
          </a:ln>
        </p:spPr>
      </p:pic>
      <p:sp>
        <p:nvSpPr>
          <p:cNvPr id="4" name="日付プレースホルダー 4"/>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スライド番号プレースホルダー 5"/>
          <p:cNvSpPr>
            <a:spLocks noGrp="1"/>
          </p:cNvSpPr>
          <p:nvPr>
            <p:ph type="sldNum" sz="quarter" idx="12"/>
          </p:nvPr>
        </p:nvSpPr>
        <p:spPr/>
        <p:txBody>
          <a:bodyPr/>
          <a:lstStyle/>
          <a:p>
            <a:fld id="{01FE02F6-1BD7-46E0-90CD-C1E8D13D6B10}" type="slidenum">
              <a:rPr kumimoji="1" lang="ja-JP" altLang="en-US" smtClean="0"/>
              <a:t>5</a:t>
            </a:fld>
            <a:endParaRPr kumimoji="1" lang="ja-JP" altLang="en-US"/>
          </a:p>
        </p:txBody>
      </p:sp>
    </p:spTree>
    <p:extLst>
      <p:ext uri="{BB962C8B-B14F-4D97-AF65-F5344CB8AC3E}">
        <p14:creationId xmlns:p14="http://schemas.microsoft.com/office/powerpoint/2010/main" val="35400519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③申請取消</a:t>
            </a:r>
            <a:endParaRPr kumimoji="1" lang="ja-JP" altLang="en-US" dirty="0"/>
          </a:p>
        </p:txBody>
      </p:sp>
      <p:sp>
        <p:nvSpPr>
          <p:cNvPr id="3" name="コンテンツ プレースホルダー 2"/>
          <p:cNvSpPr>
            <a:spLocks noGrp="1"/>
          </p:cNvSpPr>
          <p:nvPr>
            <p:ph sz="half" idx="1"/>
          </p:nvPr>
        </p:nvSpPr>
        <p:spPr/>
        <p:txBody>
          <a:bodyPr>
            <a:normAutofit/>
          </a:bodyPr>
          <a:lstStyle/>
          <a:p>
            <a:pPr marL="0" indent="0">
              <a:buNone/>
            </a:pPr>
            <a:r>
              <a:rPr lang="ja-JP" altLang="en-US" sz="2800" dirty="0"/>
              <a:t>申請を取り消す場合の操作です。</a:t>
            </a:r>
            <a:endParaRPr lang="en-US" altLang="ja-JP" sz="2800" dirty="0"/>
          </a:p>
          <a:p>
            <a:pPr marL="0" indent="0">
              <a:buNone/>
            </a:pPr>
            <a:r>
              <a:rPr lang="ja-JP" altLang="en-US" sz="2800" dirty="0"/>
              <a:t>承認済みの場合は、上司に取消処理を行ってもらいます。</a:t>
            </a:r>
            <a:endParaRPr lang="en-US" altLang="ja-JP" sz="2800" dirty="0"/>
          </a:p>
        </p:txBody>
      </p:sp>
      <p:pic>
        <p:nvPicPr>
          <p:cNvPr id="7" name="申請取消">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rotWithShape="1">
          <a:blip r:embed="rId5"/>
          <a:srcRect l="7062" r="-29"/>
          <a:stretch/>
        </p:blipFill>
        <p:spPr>
          <a:xfrm>
            <a:off x="6084000" y="2603500"/>
            <a:ext cx="5569200" cy="3078000"/>
          </a:xfrm>
          <a:prstGeom prst="rect">
            <a:avLst/>
          </a:prstGeom>
          <a:ln>
            <a:solidFill>
              <a:schemeClr val="bg1">
                <a:lumMod val="50000"/>
              </a:schemeClr>
            </a:solidFill>
          </a:ln>
        </p:spPr>
      </p:pic>
      <p:sp>
        <p:nvSpPr>
          <p:cNvPr id="4" name="日付プレースホルダー 4"/>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スライド番号プレースホルダー 5"/>
          <p:cNvSpPr>
            <a:spLocks noGrp="1"/>
          </p:cNvSpPr>
          <p:nvPr>
            <p:ph type="sldNum" sz="quarter" idx="12"/>
          </p:nvPr>
        </p:nvSpPr>
        <p:spPr/>
        <p:txBody>
          <a:bodyPr/>
          <a:lstStyle/>
          <a:p>
            <a:fld id="{01FE02F6-1BD7-46E0-90CD-C1E8D13D6B10}" type="slidenum">
              <a:rPr kumimoji="1" lang="ja-JP" altLang="en-US" smtClean="0"/>
              <a:t>6</a:t>
            </a:fld>
            <a:endParaRPr kumimoji="1" lang="ja-JP" altLang="en-US"/>
          </a:p>
        </p:txBody>
      </p:sp>
    </p:spTree>
    <p:extLst>
      <p:ext uri="{BB962C8B-B14F-4D97-AF65-F5344CB8AC3E}">
        <p14:creationId xmlns:p14="http://schemas.microsoft.com/office/powerpoint/2010/main" val="16903177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④</a:t>
            </a:r>
            <a:r>
              <a:rPr lang="ja-JP" altLang="ja-JP" dirty="0"/>
              <a:t>ログ</a:t>
            </a:r>
            <a:r>
              <a:rPr lang="ja-JP" altLang="en-US" dirty="0"/>
              <a:t>アウト</a:t>
            </a:r>
            <a:r>
              <a:rPr lang="ja-JP" altLang="ja-JP" dirty="0"/>
              <a:t>（システムの</a:t>
            </a:r>
            <a:r>
              <a:rPr lang="ja-JP" altLang="en-US" dirty="0"/>
              <a:t>終了</a:t>
            </a:r>
            <a:r>
              <a:rPr lang="ja-JP" altLang="ja-JP" dirty="0"/>
              <a:t>）</a:t>
            </a:r>
            <a:endParaRPr kumimoji="1" lang="ja-JP" altLang="en-US" dirty="0"/>
          </a:p>
        </p:txBody>
      </p:sp>
      <p:sp>
        <p:nvSpPr>
          <p:cNvPr id="3" name="コンテンツ プレースホルダー 2"/>
          <p:cNvSpPr>
            <a:spLocks noGrp="1"/>
          </p:cNvSpPr>
          <p:nvPr>
            <p:ph sz="half" idx="1"/>
          </p:nvPr>
        </p:nvSpPr>
        <p:spPr/>
        <p:txBody>
          <a:bodyPr>
            <a:normAutofit/>
          </a:bodyPr>
          <a:lstStyle/>
          <a:p>
            <a:pPr marL="0" indent="0">
              <a:buNone/>
            </a:pPr>
            <a:r>
              <a:rPr lang="ja-JP" altLang="en-US" sz="2800" dirty="0"/>
              <a:t>マイオーダーを終了する操作を「ログアウト」といいます。</a:t>
            </a:r>
            <a:endParaRPr lang="en-US" altLang="ja-JP" sz="2800" dirty="0"/>
          </a:p>
          <a:p>
            <a:pPr marL="0" indent="0">
              <a:buNone/>
            </a:pPr>
            <a:r>
              <a:rPr lang="ja-JP" altLang="en-US" sz="2800" dirty="0"/>
              <a:t>作業の最後に必ず行います。</a:t>
            </a:r>
          </a:p>
        </p:txBody>
      </p:sp>
      <p:pic>
        <p:nvPicPr>
          <p:cNvPr id="8" name="コンテンツ プレースホルダー 3"/>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47530" y="2603500"/>
            <a:ext cx="5040000" cy="3078857"/>
          </a:xfrm>
          <a:ln>
            <a:solidFill>
              <a:schemeClr val="bg1">
                <a:lumMod val="50000"/>
              </a:schemeClr>
            </a:solidFill>
          </a:ln>
        </p:spPr>
      </p:pic>
      <p:sp>
        <p:nvSpPr>
          <p:cNvPr id="9" name="四角形: 角を丸くする 4"/>
          <p:cNvSpPr/>
          <p:nvPr/>
        </p:nvSpPr>
        <p:spPr>
          <a:xfrm>
            <a:off x="10405810" y="2708783"/>
            <a:ext cx="671818" cy="272198"/>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日付プレースホルダー 5"/>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スライド番号プレースホルダー 6"/>
          <p:cNvSpPr>
            <a:spLocks noGrp="1"/>
          </p:cNvSpPr>
          <p:nvPr>
            <p:ph type="sldNum" sz="quarter" idx="12"/>
          </p:nvPr>
        </p:nvSpPr>
        <p:spPr/>
        <p:txBody>
          <a:bodyPr/>
          <a:lstStyle/>
          <a:p>
            <a:fld id="{01FE02F6-1BD7-46E0-90CD-C1E8D13D6B10}" type="slidenum">
              <a:rPr kumimoji="1" lang="ja-JP" altLang="en-US" smtClean="0"/>
              <a:t>7</a:t>
            </a:fld>
            <a:endParaRPr kumimoji="1" lang="ja-JP" altLang="en-US"/>
          </a:p>
        </p:txBody>
      </p:sp>
    </p:spTree>
    <p:extLst>
      <p:ext uri="{BB962C8B-B14F-4D97-AF65-F5344CB8AC3E}">
        <p14:creationId xmlns:p14="http://schemas.microsoft.com/office/powerpoint/2010/main" val="3409252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subTnLst>
                                    <p:set>
                                      <p:cBhvr override="childStyle">
                                        <p:cTn dur="1" fill="hold" display="0" masterRel="sameClick" afterEffect="1">
                                          <p:stCondLst>
                                            <p:cond evt="end" delay="0">
                                              <p:tn val="5"/>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申請時の注意点</a:t>
            </a:r>
          </a:p>
        </p:txBody>
      </p:sp>
      <p:sp>
        <p:nvSpPr>
          <p:cNvPr id="3" name="テキスト プレースホルダー 2"/>
          <p:cNvSpPr>
            <a:spLocks noGrp="1"/>
          </p:cNvSpPr>
          <p:nvPr>
            <p:ph type="body" idx="1"/>
          </p:nvPr>
        </p:nvSpPr>
        <p:spPr/>
        <p:txBody>
          <a:bodyPr>
            <a:normAutofit/>
          </a:bodyPr>
          <a:lstStyle/>
          <a:p>
            <a:r>
              <a:rPr lang="ja-JP" altLang="en-US" sz="2400" dirty="0"/>
              <a:t>①就業関連の申請処理</a:t>
            </a:r>
          </a:p>
          <a:p>
            <a:r>
              <a:rPr kumimoji="1" lang="ja-JP" altLang="en-US" sz="2400" dirty="0"/>
              <a:t>②人事関連の申請処理</a:t>
            </a:r>
            <a:endParaRPr kumimoji="1" lang="en-US" altLang="ja-JP" sz="2400" dirty="0"/>
          </a:p>
          <a:p>
            <a:r>
              <a:rPr lang="ja-JP" altLang="en-US" sz="2400" dirty="0"/>
              <a:t>③総務関連の申請処理</a:t>
            </a:r>
            <a:endParaRPr kumimoji="1" lang="en-US" altLang="ja-JP" sz="2400" dirty="0"/>
          </a:p>
        </p:txBody>
      </p:sp>
      <p:sp>
        <p:nvSpPr>
          <p:cNvPr id="4" name="日付プレースホルダー 3"/>
          <p:cNvSpPr>
            <a:spLocks noGrp="1"/>
          </p:cNvSpPr>
          <p:nvPr>
            <p:ph type="dt" sz="half" idx="10"/>
          </p:nvPr>
        </p:nvSpPr>
        <p:spPr/>
        <p:txBody>
          <a:bodyPr/>
          <a:lstStyle/>
          <a:p>
            <a:r>
              <a:rPr kumimoji="1" lang="en-US" altLang="ja-JP"/>
              <a:t>2017</a:t>
            </a:r>
            <a:r>
              <a:rPr kumimoji="1" lang="ja-JP" altLang="en-US"/>
              <a:t>年</a:t>
            </a:r>
            <a:r>
              <a:rPr kumimoji="1" lang="en-US" altLang="ja-JP"/>
              <a:t>4</a:t>
            </a:r>
            <a:r>
              <a:rPr kumimoji="1" lang="ja-JP" altLang="en-US"/>
              <a:t>月</a:t>
            </a:r>
          </a:p>
        </p:txBody>
      </p:sp>
      <p:sp>
        <p:nvSpPr>
          <p:cNvPr id="5" name="スライド番号プレースホルダー 4"/>
          <p:cNvSpPr>
            <a:spLocks noGrp="1"/>
          </p:cNvSpPr>
          <p:nvPr>
            <p:ph type="sldNum" sz="quarter" idx="12"/>
          </p:nvPr>
        </p:nvSpPr>
        <p:spPr/>
        <p:txBody>
          <a:bodyPr/>
          <a:lstStyle/>
          <a:p>
            <a:fld id="{01FE02F6-1BD7-46E0-90CD-C1E8D13D6B10}" type="slidenum">
              <a:rPr kumimoji="1" lang="ja-JP" altLang="en-US" smtClean="0"/>
              <a:t>8</a:t>
            </a:fld>
            <a:endParaRPr kumimoji="1" lang="ja-JP" altLang="en-US"/>
          </a:p>
        </p:txBody>
      </p:sp>
    </p:spTree>
    <p:extLst>
      <p:ext uri="{BB962C8B-B14F-4D97-AF65-F5344CB8AC3E}">
        <p14:creationId xmlns:p14="http://schemas.microsoft.com/office/powerpoint/2010/main" val="4010348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①就業関連の申請処理</a:t>
            </a:r>
          </a:p>
        </p:txBody>
      </p:sp>
      <p:graphicFrame>
        <p:nvGraphicFramePr>
          <p:cNvPr id="6" name="コンテンツ プレースホルダー 2"/>
          <p:cNvGraphicFramePr>
            <a:graphicFrameLocks noGrp="1"/>
          </p:cNvGraphicFramePr>
          <p:nvPr>
            <p:ph idx="1"/>
            <p:extLst/>
          </p:nvPr>
        </p:nvGraphicFramePr>
        <p:xfrm>
          <a:off x="1155700" y="2603499"/>
          <a:ext cx="9196840" cy="3657583"/>
        </p:xfrm>
        <a:graphic>
          <a:graphicData uri="http://schemas.openxmlformats.org/drawingml/2006/table">
            <a:tbl>
              <a:tblPr firstRow="1" firstCol="1">
                <a:tableStyleId>{5C22544A-7EE6-4342-B048-85BDC9FD1C3A}</a:tableStyleId>
              </a:tblPr>
              <a:tblGrid>
                <a:gridCol w="2049129">
                  <a:extLst>
                    <a:ext uri="{9D8B030D-6E8A-4147-A177-3AD203B41FA5}">
                      <a16:colId xmlns:a16="http://schemas.microsoft.com/office/drawing/2014/main" val="2129344619"/>
                    </a:ext>
                  </a:extLst>
                </a:gridCol>
                <a:gridCol w="7147711">
                  <a:extLst>
                    <a:ext uri="{9D8B030D-6E8A-4147-A177-3AD203B41FA5}">
                      <a16:colId xmlns:a16="http://schemas.microsoft.com/office/drawing/2014/main" val="322770441"/>
                    </a:ext>
                  </a:extLst>
                </a:gridCol>
              </a:tblGrid>
              <a:tr h="466872">
                <a:tc>
                  <a:txBody>
                    <a:bodyPr/>
                    <a:lstStyle/>
                    <a:p>
                      <a:pPr algn="ctr">
                        <a:lnSpc>
                          <a:spcPct val="100000"/>
                        </a:lnSpc>
                        <a:spcAft>
                          <a:spcPts val="1000"/>
                        </a:spcAft>
                      </a:pPr>
                      <a:r>
                        <a:rPr lang="ja-JP" altLang="en-US" dirty="0"/>
                        <a:t>申請</a:t>
                      </a:r>
                      <a:endParaRPr lang="ja-JP" dirty="0"/>
                    </a:p>
                  </a:txBody>
                  <a:tcPr marL="57554" marR="57554" marT="0" marB="0" anchor="ctr"/>
                </a:tc>
                <a:tc>
                  <a:txBody>
                    <a:bodyPr/>
                    <a:lstStyle/>
                    <a:p>
                      <a:pPr algn="ctr">
                        <a:lnSpc>
                          <a:spcPct val="100000"/>
                        </a:lnSpc>
                        <a:spcAft>
                          <a:spcPts val="1000"/>
                        </a:spcAft>
                      </a:pPr>
                      <a:r>
                        <a:rPr lang="ja-JP" altLang="en-US" dirty="0"/>
                        <a:t>注意点</a:t>
                      </a:r>
                      <a:endParaRPr lang="ja-JP" dirty="0"/>
                    </a:p>
                  </a:txBody>
                  <a:tcPr marL="57554" marR="57554" marT="0" marB="0" anchor="ctr"/>
                </a:tc>
                <a:extLst>
                  <a:ext uri="{0D108BD9-81ED-4DB2-BD59-A6C34878D82A}">
                    <a16:rowId xmlns:a16="http://schemas.microsoft.com/office/drawing/2014/main" val="1192694115"/>
                  </a:ext>
                </a:extLst>
              </a:tr>
              <a:tr h="1128519">
                <a:tc>
                  <a:txBody>
                    <a:bodyPr/>
                    <a:lstStyle/>
                    <a:p>
                      <a:pPr>
                        <a:lnSpc>
                          <a:spcPct val="100000"/>
                        </a:lnSpc>
                        <a:spcAft>
                          <a:spcPts val="1000"/>
                        </a:spcAft>
                      </a:pPr>
                      <a:r>
                        <a:rPr lang="ja-JP" dirty="0"/>
                        <a:t>有給</a:t>
                      </a:r>
                      <a:r>
                        <a:rPr lang="ja-JP" altLang="en-US" dirty="0"/>
                        <a:t>休暇申請</a:t>
                      </a:r>
                      <a:endParaRPr lang="en-US" altLang="ja-JP" dirty="0"/>
                    </a:p>
                    <a:p>
                      <a:pPr>
                        <a:lnSpc>
                          <a:spcPct val="100000"/>
                        </a:lnSpc>
                        <a:spcAft>
                          <a:spcPts val="1000"/>
                        </a:spcAft>
                      </a:pPr>
                      <a:r>
                        <a:rPr lang="ja-JP" altLang="en-US" dirty="0"/>
                        <a:t>出勤カード修正</a:t>
                      </a:r>
                      <a:endParaRPr lang="ja-JP" dirty="0"/>
                    </a:p>
                  </a:txBody>
                  <a:tcPr marL="57554" marR="57554" marT="0" marB="0" anchor="ctr"/>
                </a:tc>
                <a:tc>
                  <a:txBody>
                    <a:bodyPr/>
                    <a:lstStyle/>
                    <a:p>
                      <a:pPr marL="285750" indent="-285750">
                        <a:lnSpc>
                          <a:spcPct val="150000"/>
                        </a:lnSpc>
                        <a:spcAft>
                          <a:spcPts val="0"/>
                        </a:spcAft>
                        <a:buFont typeface="Arial" panose="020B0604020202020204" pitchFamily="34" charset="0"/>
                        <a:buChar char="•"/>
                      </a:pPr>
                      <a:r>
                        <a:rPr lang="ja-JP" dirty="0"/>
                        <a:t>毎月の出勤カードの</a:t>
                      </a:r>
                      <a:r>
                        <a:rPr lang="ja-JP" altLang="en-US" dirty="0"/>
                        <a:t>締日</a:t>
                      </a:r>
                      <a:r>
                        <a:rPr lang="ja-JP" dirty="0"/>
                        <a:t>までに申請してください。</a:t>
                      </a:r>
                    </a:p>
                  </a:txBody>
                  <a:tcPr marL="57554" marR="57554" marT="0" marB="0" anchor="ctr"/>
                </a:tc>
                <a:extLst>
                  <a:ext uri="{0D108BD9-81ED-4DB2-BD59-A6C34878D82A}">
                    <a16:rowId xmlns:a16="http://schemas.microsoft.com/office/drawing/2014/main" val="2073737032"/>
                  </a:ext>
                </a:extLst>
              </a:tr>
              <a:tr h="687296">
                <a:tc>
                  <a:txBody>
                    <a:bodyPr/>
                    <a:lstStyle/>
                    <a:p>
                      <a:pPr>
                        <a:lnSpc>
                          <a:spcPct val="100000"/>
                        </a:lnSpc>
                        <a:spcAft>
                          <a:spcPts val="1000"/>
                        </a:spcAft>
                      </a:pPr>
                      <a:r>
                        <a:rPr lang="ja-JP" altLang="en-US" dirty="0"/>
                        <a:t>代休申請</a:t>
                      </a:r>
                      <a:endParaRPr lang="ja-JP" dirty="0"/>
                    </a:p>
                  </a:txBody>
                  <a:tcPr marL="57554" marR="57554" marT="0" marB="0" anchor="ctr"/>
                </a:tc>
                <a:tc>
                  <a:txBody>
                    <a:bodyPr/>
                    <a:lstStyle/>
                    <a:p>
                      <a:pPr marL="285750" indent="-285750">
                        <a:lnSpc>
                          <a:spcPct val="150000"/>
                        </a:lnSpc>
                        <a:spcAft>
                          <a:spcPts val="0"/>
                        </a:spcAft>
                        <a:buFont typeface="Arial" panose="020B0604020202020204" pitchFamily="34" charset="0"/>
                        <a:buChar char="•"/>
                      </a:pPr>
                      <a:r>
                        <a:rPr lang="ja-JP" altLang="en-US" dirty="0"/>
                        <a:t>休日に出勤する前に申請してください。</a:t>
                      </a:r>
                      <a:endParaRPr lang="ja-JP" dirty="0"/>
                    </a:p>
                  </a:txBody>
                  <a:tcPr marL="57554" marR="57554" marT="0" marB="0" anchor="ctr"/>
                </a:tc>
                <a:extLst>
                  <a:ext uri="{0D108BD9-81ED-4DB2-BD59-A6C34878D82A}">
                    <a16:rowId xmlns:a16="http://schemas.microsoft.com/office/drawing/2014/main" val="271195720"/>
                  </a:ext>
                </a:extLst>
              </a:tr>
              <a:tr h="687296">
                <a:tc>
                  <a:txBody>
                    <a:bodyPr/>
                    <a:lstStyle/>
                    <a:p>
                      <a:pPr>
                        <a:lnSpc>
                          <a:spcPct val="100000"/>
                        </a:lnSpc>
                        <a:spcAft>
                          <a:spcPts val="1000"/>
                        </a:spcAft>
                      </a:pPr>
                      <a:r>
                        <a:rPr lang="ja-JP" dirty="0"/>
                        <a:t>早退</a:t>
                      </a:r>
                      <a:r>
                        <a:rPr lang="ja-JP" altLang="en-US" dirty="0"/>
                        <a:t>申請</a:t>
                      </a:r>
                      <a:endParaRPr lang="ja-JP" dirty="0"/>
                    </a:p>
                  </a:txBody>
                  <a:tcPr marL="57554" marR="57554" marT="0" marB="0" anchor="ctr"/>
                </a:tc>
                <a:tc>
                  <a:txBody>
                    <a:bodyPr/>
                    <a:lstStyle/>
                    <a:p>
                      <a:pPr marL="285750" indent="-285750">
                        <a:lnSpc>
                          <a:spcPct val="150000"/>
                        </a:lnSpc>
                        <a:spcAft>
                          <a:spcPts val="0"/>
                        </a:spcAft>
                        <a:buFont typeface="Arial" panose="020B0604020202020204" pitchFamily="34" charset="0"/>
                        <a:buChar char="•"/>
                      </a:pPr>
                      <a:r>
                        <a:rPr lang="ja-JP" altLang="en-US" dirty="0"/>
                        <a:t>早退する前に</a:t>
                      </a:r>
                      <a:r>
                        <a:rPr lang="ja-JP" dirty="0"/>
                        <a:t>申請してください。</a:t>
                      </a:r>
                    </a:p>
                  </a:txBody>
                  <a:tcPr marL="57554" marR="57554" marT="0" marB="0" anchor="ctr"/>
                </a:tc>
                <a:extLst>
                  <a:ext uri="{0D108BD9-81ED-4DB2-BD59-A6C34878D82A}">
                    <a16:rowId xmlns:a16="http://schemas.microsoft.com/office/drawing/2014/main" val="1596007213"/>
                  </a:ext>
                </a:extLst>
              </a:tr>
              <a:tr h="687600">
                <a:tc>
                  <a:txBody>
                    <a:bodyPr/>
                    <a:lstStyle/>
                    <a:p>
                      <a:pPr>
                        <a:lnSpc>
                          <a:spcPct val="100000"/>
                        </a:lnSpc>
                        <a:spcAft>
                          <a:spcPts val="1000"/>
                        </a:spcAft>
                      </a:pPr>
                      <a:r>
                        <a:rPr lang="ja-JP" altLang="en-US" dirty="0"/>
                        <a:t>旅費精算申請</a:t>
                      </a:r>
                      <a:endParaRPr lang="ja-JP" dirty="0"/>
                    </a:p>
                  </a:txBody>
                  <a:tcPr marL="57554" marR="57554" marT="0" marB="0" anchor="ctr"/>
                </a:tc>
                <a:tc>
                  <a:txBody>
                    <a:bodyPr/>
                    <a:lstStyle/>
                    <a:p>
                      <a:pPr marL="285750" indent="-285750">
                        <a:lnSpc>
                          <a:spcPct val="150000"/>
                        </a:lnSpc>
                        <a:spcAft>
                          <a:spcPts val="0"/>
                        </a:spcAft>
                        <a:buFont typeface="Arial" panose="020B0604020202020204" pitchFamily="34" charset="0"/>
                        <a:buChar char="•"/>
                      </a:pPr>
                      <a:r>
                        <a:rPr lang="ja-JP" altLang="en-US" dirty="0"/>
                        <a:t>出張後、</a:t>
                      </a:r>
                      <a:r>
                        <a:rPr lang="en-US" altLang="ja-JP" dirty="0"/>
                        <a:t>2</a:t>
                      </a:r>
                      <a:r>
                        <a:rPr lang="ja-JP" altLang="en-US" dirty="0"/>
                        <a:t>か月以内に申請してください。</a:t>
                      </a:r>
                      <a:endParaRPr lang="ja-JP" dirty="0"/>
                    </a:p>
                  </a:txBody>
                  <a:tcPr marL="57554" marR="57554" marT="0" marB="0" anchor="ctr"/>
                </a:tc>
                <a:extLst>
                  <a:ext uri="{0D108BD9-81ED-4DB2-BD59-A6C34878D82A}">
                    <a16:rowId xmlns:a16="http://schemas.microsoft.com/office/drawing/2014/main" val="3623556159"/>
                  </a:ext>
                </a:extLst>
              </a:tr>
            </a:tbl>
          </a:graphicData>
        </a:graphic>
      </p:graphicFrame>
      <p:sp>
        <p:nvSpPr>
          <p:cNvPr id="4" name="日付プレースホルダー 3"/>
          <p:cNvSpPr>
            <a:spLocks noGrp="1"/>
          </p:cNvSpPr>
          <p:nvPr>
            <p:ph type="dt" sz="half" idx="10"/>
          </p:nvPr>
        </p:nvSpPr>
        <p:spPr/>
        <p:txBody>
          <a:bodyPr/>
          <a:lstStyle/>
          <a:p>
            <a:r>
              <a:rPr lang="en-US" altLang="ja-JP"/>
              <a:t>2017</a:t>
            </a:r>
            <a:r>
              <a:rPr lang="ja-JP" altLang="en-US"/>
              <a:t>年</a:t>
            </a:r>
            <a:r>
              <a:rPr lang="en-US" altLang="ja-JP"/>
              <a:t>4</a:t>
            </a:r>
            <a:r>
              <a:rPr lang="ja-JP" altLang="en-US"/>
              <a:t>月</a:t>
            </a:r>
          </a:p>
        </p:txBody>
      </p:sp>
      <p:sp>
        <p:nvSpPr>
          <p:cNvPr id="5" name="スライド番号プレースホルダー 4"/>
          <p:cNvSpPr>
            <a:spLocks noGrp="1"/>
          </p:cNvSpPr>
          <p:nvPr>
            <p:ph type="sldNum" sz="quarter" idx="12"/>
          </p:nvPr>
        </p:nvSpPr>
        <p:spPr/>
        <p:txBody>
          <a:bodyPr/>
          <a:lstStyle/>
          <a:p>
            <a:fld id="{01FE02F6-1BD7-46E0-90CD-C1E8D13D6B10}" type="slidenum">
              <a:rPr lang="ja-JP" altLang="en-US" smtClean="0"/>
              <a:pPr/>
              <a:t>9</a:t>
            </a:fld>
            <a:endParaRPr lang="ja-JP" altLang="en-US"/>
          </a:p>
        </p:txBody>
      </p:sp>
    </p:spTree>
    <p:extLst>
      <p:ext uri="{BB962C8B-B14F-4D97-AF65-F5344CB8AC3E}">
        <p14:creationId xmlns:p14="http://schemas.microsoft.com/office/powerpoint/2010/main" val="116461331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イオン ボードルーム">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イオン ボードルーム">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イオン ボードルーム">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EC7F02AD-9687-440F-A9DF-FAA6F22270D7}"/>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250</TotalTime>
  <Words>746</Words>
  <Application>Microsoft Office PowerPoint</Application>
  <PresentationFormat>ワイド画面</PresentationFormat>
  <Paragraphs>118</Paragraphs>
  <Slides>11</Slides>
  <Notes>8</Notes>
  <HiddenSlides>0</HiddenSlides>
  <MMClips>2</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Century Gothic</vt:lpstr>
      <vt:lpstr>Wingdings 3</vt:lpstr>
      <vt:lpstr>イオン ボードルーム</vt:lpstr>
      <vt:lpstr>電子申請システム 「マイオーダー」社内研修</vt:lpstr>
      <vt:lpstr>導入のねらい</vt:lpstr>
      <vt:lpstr>操作方法</vt:lpstr>
      <vt:lpstr>①ログオン（システムの起動）</vt:lpstr>
      <vt:lpstr>②新規申請</vt:lpstr>
      <vt:lpstr>③申請取消</vt:lpstr>
      <vt:lpstr>④ログアウト（システムの終了）</vt:lpstr>
      <vt:lpstr>申請時の注意点</vt:lpstr>
      <vt:lpstr>①就業関連の申請処理</vt:lpstr>
      <vt:lpstr>②人事関連の申請処理</vt:lpstr>
      <vt:lpstr>③総務関連の申請処理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電子申請システム「マイオーダー」社内研修</dc:title>
  <dcterms:created xsi:type="dcterms:W3CDTF">2016-10-11T19:13:56Z</dcterms:created>
  <dcterms:modified xsi:type="dcterms:W3CDTF">2017-04-11T10:57:21Z</dcterms:modified>
</cp:coreProperties>
</file>