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BF85F5-75B7-49CF-8BF6-AEC4336DCE52}" type="doc">
      <dgm:prSet loTypeId="urn:microsoft.com/office/officeart/2005/8/layout/vList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kumimoji="1" lang="ja-JP" altLang="en-US"/>
        </a:p>
      </dgm:t>
    </dgm:pt>
    <dgm:pt modelId="{9776E52C-6545-45BA-9CDC-EC0C913AB675}">
      <dgm:prSet/>
      <dgm:spPr/>
      <dgm:t>
        <a:bodyPr/>
        <a:lstStyle/>
        <a:p>
          <a:r>
            <a:rPr kumimoji="1" lang="en-US" dirty="0"/>
            <a:t>Food</a:t>
          </a:r>
          <a:endParaRPr lang="ja-JP" dirty="0"/>
        </a:p>
      </dgm:t>
    </dgm:pt>
    <dgm:pt modelId="{50204E08-C5D5-4F0E-9BD7-761F3B250ED0}" type="parTrans" cxnId="{214D5B9E-21C5-45B0-9FB1-23BB2A7D0A1C}">
      <dgm:prSet/>
      <dgm:spPr/>
      <dgm:t>
        <a:bodyPr/>
        <a:lstStyle/>
        <a:p>
          <a:endParaRPr kumimoji="1" lang="ja-JP" altLang="en-US"/>
        </a:p>
      </dgm:t>
    </dgm:pt>
    <dgm:pt modelId="{462C6DA8-D0D6-4727-B67F-3AB2E50F34DB}" type="sibTrans" cxnId="{214D5B9E-21C5-45B0-9FB1-23BB2A7D0A1C}">
      <dgm:prSet/>
      <dgm:spPr/>
      <dgm:t>
        <a:bodyPr/>
        <a:lstStyle/>
        <a:p>
          <a:endParaRPr kumimoji="1" lang="ja-JP" altLang="en-US"/>
        </a:p>
      </dgm:t>
    </dgm:pt>
    <dgm:pt modelId="{BAA888E4-C44D-451A-9851-A9C3E7EA2D54}">
      <dgm:prSet/>
      <dgm:spPr/>
      <dgm:t>
        <a:bodyPr/>
        <a:lstStyle/>
        <a:p>
          <a:r>
            <a:rPr kumimoji="1" lang="ja-JP"/>
            <a:t>レストラン</a:t>
          </a:r>
          <a:endParaRPr lang="ja-JP"/>
        </a:p>
      </dgm:t>
    </dgm:pt>
    <dgm:pt modelId="{F539F84F-0643-4606-B17A-D73F17D1D202}" type="parTrans" cxnId="{282E1DCD-59D2-4353-B2BB-EDDA15E2E50E}">
      <dgm:prSet/>
      <dgm:spPr/>
      <dgm:t>
        <a:bodyPr/>
        <a:lstStyle/>
        <a:p>
          <a:endParaRPr kumimoji="1" lang="ja-JP" altLang="en-US"/>
        </a:p>
      </dgm:t>
    </dgm:pt>
    <dgm:pt modelId="{FD335ED7-5CF6-4019-BFAD-1C81F13F06FB}" type="sibTrans" cxnId="{282E1DCD-59D2-4353-B2BB-EDDA15E2E50E}">
      <dgm:prSet/>
      <dgm:spPr/>
      <dgm:t>
        <a:bodyPr/>
        <a:lstStyle/>
        <a:p>
          <a:endParaRPr kumimoji="1" lang="ja-JP" altLang="en-US"/>
        </a:p>
      </dgm:t>
    </dgm:pt>
    <dgm:pt modelId="{E83A0544-0605-4374-A4A8-18EA7CD48EC2}">
      <dgm:prSet/>
      <dgm:spPr/>
      <dgm:t>
        <a:bodyPr/>
        <a:lstStyle/>
        <a:p>
          <a:r>
            <a:rPr kumimoji="1" lang="ja-JP" dirty="0"/>
            <a:t>カフェ</a:t>
          </a:r>
          <a:endParaRPr lang="ja-JP" dirty="0"/>
        </a:p>
      </dgm:t>
    </dgm:pt>
    <dgm:pt modelId="{98DF3A56-3644-4906-AEA9-4C9393BC28C9}" type="parTrans" cxnId="{8DA6922C-F600-4EE1-A3C4-1A07DAF70163}">
      <dgm:prSet/>
      <dgm:spPr/>
      <dgm:t>
        <a:bodyPr/>
        <a:lstStyle/>
        <a:p>
          <a:endParaRPr kumimoji="1" lang="ja-JP" altLang="en-US"/>
        </a:p>
      </dgm:t>
    </dgm:pt>
    <dgm:pt modelId="{7AFFBC6E-36B2-478A-9920-3D926088083A}" type="sibTrans" cxnId="{8DA6922C-F600-4EE1-A3C4-1A07DAF70163}">
      <dgm:prSet/>
      <dgm:spPr/>
      <dgm:t>
        <a:bodyPr/>
        <a:lstStyle/>
        <a:p>
          <a:endParaRPr kumimoji="1" lang="ja-JP" altLang="en-US"/>
        </a:p>
      </dgm:t>
    </dgm:pt>
    <dgm:pt modelId="{2D1B054F-A352-4D36-967F-7BF8BC3EE159}">
      <dgm:prSet/>
      <dgm:spPr/>
      <dgm:t>
        <a:bodyPr/>
        <a:lstStyle/>
        <a:p>
          <a:r>
            <a:rPr kumimoji="1" lang="ja-JP" altLang="en-US" dirty="0"/>
            <a:t>コスメ</a:t>
          </a:r>
          <a:endParaRPr lang="ja-JP" dirty="0"/>
        </a:p>
      </dgm:t>
    </dgm:pt>
    <dgm:pt modelId="{61BB02D0-4E06-48DE-BEC9-205780C4D7DE}" type="parTrans" cxnId="{B5F3A450-BBD2-435C-8F76-EB241FECFEC8}">
      <dgm:prSet/>
      <dgm:spPr/>
      <dgm:t>
        <a:bodyPr/>
        <a:lstStyle/>
        <a:p>
          <a:endParaRPr kumimoji="1" lang="ja-JP" altLang="en-US"/>
        </a:p>
      </dgm:t>
    </dgm:pt>
    <dgm:pt modelId="{00B5848A-29DB-421B-A70A-FEE65B770554}" type="sibTrans" cxnId="{B5F3A450-BBD2-435C-8F76-EB241FECFEC8}">
      <dgm:prSet/>
      <dgm:spPr/>
      <dgm:t>
        <a:bodyPr/>
        <a:lstStyle/>
        <a:p>
          <a:endParaRPr kumimoji="1" lang="ja-JP" altLang="en-US"/>
        </a:p>
      </dgm:t>
    </dgm:pt>
    <dgm:pt modelId="{580C8646-DA5B-489F-A43B-3CDB7950890A}">
      <dgm:prSet/>
      <dgm:spPr/>
      <dgm:t>
        <a:bodyPr/>
        <a:lstStyle/>
        <a:p>
          <a:r>
            <a:rPr lang="en-US" altLang="ja-JP" dirty="0" err="1"/>
            <a:t>Fasion</a:t>
          </a:r>
          <a:endParaRPr lang="ja-JP" dirty="0"/>
        </a:p>
      </dgm:t>
    </dgm:pt>
    <dgm:pt modelId="{AB3B0B08-E0B5-42F9-8693-EA4910EE3E64}" type="parTrans" cxnId="{64587D19-8E20-481F-A63C-D9D1012C9CCF}">
      <dgm:prSet/>
      <dgm:spPr/>
      <dgm:t>
        <a:bodyPr/>
        <a:lstStyle/>
        <a:p>
          <a:endParaRPr kumimoji="1" lang="ja-JP" altLang="en-US"/>
        </a:p>
      </dgm:t>
    </dgm:pt>
    <dgm:pt modelId="{66E318D3-2EE2-44DD-9AE9-1E14D15E53F3}" type="sibTrans" cxnId="{64587D19-8E20-481F-A63C-D9D1012C9CCF}">
      <dgm:prSet/>
      <dgm:spPr/>
      <dgm:t>
        <a:bodyPr/>
        <a:lstStyle/>
        <a:p>
          <a:endParaRPr kumimoji="1" lang="ja-JP" altLang="en-US"/>
        </a:p>
      </dgm:t>
    </dgm:pt>
    <dgm:pt modelId="{F6344B5C-9448-4FF9-85AA-BB824139A43F}">
      <dgm:prSet/>
      <dgm:spPr/>
      <dgm:t>
        <a:bodyPr/>
        <a:lstStyle/>
        <a:p>
          <a:r>
            <a:rPr lang="ja-JP" altLang="en-US" dirty="0"/>
            <a:t>アパレル</a:t>
          </a:r>
          <a:endParaRPr lang="ja-JP" dirty="0"/>
        </a:p>
      </dgm:t>
    </dgm:pt>
    <dgm:pt modelId="{97324110-98F8-4072-84FA-B36640DBE942}" type="parTrans" cxnId="{181DE03C-0271-4639-BB68-B5B7601FA314}">
      <dgm:prSet/>
      <dgm:spPr/>
      <dgm:t>
        <a:bodyPr/>
        <a:lstStyle/>
        <a:p>
          <a:endParaRPr kumimoji="1" lang="ja-JP" altLang="en-US"/>
        </a:p>
      </dgm:t>
    </dgm:pt>
    <dgm:pt modelId="{80D90EDF-E7A7-42DB-8A45-3D7423E2771E}" type="sibTrans" cxnId="{181DE03C-0271-4639-BB68-B5B7601FA314}">
      <dgm:prSet/>
      <dgm:spPr/>
      <dgm:t>
        <a:bodyPr/>
        <a:lstStyle/>
        <a:p>
          <a:endParaRPr kumimoji="1" lang="ja-JP" altLang="en-US"/>
        </a:p>
      </dgm:t>
    </dgm:pt>
    <dgm:pt modelId="{B56A6096-B2C6-4EDD-B1C8-2134C3172D7B}" type="pres">
      <dgm:prSet presAssocID="{62BF85F5-75B7-49CF-8BF6-AEC4336DCE52}" presName="linear" presStyleCnt="0">
        <dgm:presLayoutVars>
          <dgm:animLvl val="lvl"/>
          <dgm:resizeHandles val="exact"/>
        </dgm:presLayoutVars>
      </dgm:prSet>
      <dgm:spPr/>
    </dgm:pt>
    <dgm:pt modelId="{FA58E148-519B-4B15-A6FD-DDD400A6F972}" type="pres">
      <dgm:prSet presAssocID="{9776E52C-6545-45BA-9CDC-EC0C913AB67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7CC5E5A-65C8-4C50-9932-C180D381A0D0}" type="pres">
      <dgm:prSet presAssocID="{9776E52C-6545-45BA-9CDC-EC0C913AB675}" presName="childText" presStyleLbl="revTx" presStyleIdx="0" presStyleCnt="2">
        <dgm:presLayoutVars>
          <dgm:bulletEnabled val="1"/>
        </dgm:presLayoutVars>
      </dgm:prSet>
      <dgm:spPr/>
    </dgm:pt>
    <dgm:pt modelId="{A94AC3D5-54D5-47AF-8E1B-BA8A54EF293A}" type="pres">
      <dgm:prSet presAssocID="{580C8646-DA5B-489F-A43B-3CDB7950890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1A64068-EF75-49DC-B529-811C93A79458}" type="pres">
      <dgm:prSet presAssocID="{580C8646-DA5B-489F-A43B-3CDB7950890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179B8E4-BF6D-4CAD-811E-DFDB3946C83A}" type="presOf" srcId="{9776E52C-6545-45BA-9CDC-EC0C913AB675}" destId="{FA58E148-519B-4B15-A6FD-DDD400A6F972}" srcOrd="0" destOrd="0" presId="urn:microsoft.com/office/officeart/2005/8/layout/vList2"/>
    <dgm:cxn modelId="{F655A1E9-5AEB-4271-A46B-30087BEBE5B4}" type="presOf" srcId="{BAA888E4-C44D-451A-9851-A9C3E7EA2D54}" destId="{17CC5E5A-65C8-4C50-9932-C180D381A0D0}" srcOrd="0" destOrd="0" presId="urn:microsoft.com/office/officeart/2005/8/layout/vList2"/>
    <dgm:cxn modelId="{B5F3A450-BBD2-435C-8F76-EB241FECFEC8}" srcId="{580C8646-DA5B-489F-A43B-3CDB7950890A}" destId="{2D1B054F-A352-4D36-967F-7BF8BC3EE159}" srcOrd="0" destOrd="0" parTransId="{61BB02D0-4E06-48DE-BEC9-205780C4D7DE}" sibTransId="{00B5848A-29DB-421B-A70A-FEE65B770554}"/>
    <dgm:cxn modelId="{181DE03C-0271-4639-BB68-B5B7601FA314}" srcId="{580C8646-DA5B-489F-A43B-3CDB7950890A}" destId="{F6344B5C-9448-4FF9-85AA-BB824139A43F}" srcOrd="1" destOrd="0" parTransId="{97324110-98F8-4072-84FA-B36640DBE942}" sibTransId="{80D90EDF-E7A7-42DB-8A45-3D7423E2771E}"/>
    <dgm:cxn modelId="{282E1DCD-59D2-4353-B2BB-EDDA15E2E50E}" srcId="{9776E52C-6545-45BA-9CDC-EC0C913AB675}" destId="{BAA888E4-C44D-451A-9851-A9C3E7EA2D54}" srcOrd="0" destOrd="0" parTransId="{F539F84F-0643-4606-B17A-D73F17D1D202}" sibTransId="{FD335ED7-5CF6-4019-BFAD-1C81F13F06FB}"/>
    <dgm:cxn modelId="{5A5CF21E-9819-405E-913B-42ABCBA20E5A}" type="presOf" srcId="{F6344B5C-9448-4FF9-85AA-BB824139A43F}" destId="{F1A64068-EF75-49DC-B529-811C93A79458}" srcOrd="0" destOrd="1" presId="urn:microsoft.com/office/officeart/2005/8/layout/vList2"/>
    <dgm:cxn modelId="{64587D19-8E20-481F-A63C-D9D1012C9CCF}" srcId="{62BF85F5-75B7-49CF-8BF6-AEC4336DCE52}" destId="{580C8646-DA5B-489F-A43B-3CDB7950890A}" srcOrd="1" destOrd="0" parTransId="{AB3B0B08-E0B5-42F9-8693-EA4910EE3E64}" sibTransId="{66E318D3-2EE2-44DD-9AE9-1E14D15E53F3}"/>
    <dgm:cxn modelId="{F5E00917-983F-4FBE-BF13-DD35BC30F3DA}" type="presOf" srcId="{62BF85F5-75B7-49CF-8BF6-AEC4336DCE52}" destId="{B56A6096-B2C6-4EDD-B1C8-2134C3172D7B}" srcOrd="0" destOrd="0" presId="urn:microsoft.com/office/officeart/2005/8/layout/vList2"/>
    <dgm:cxn modelId="{8DA6922C-F600-4EE1-A3C4-1A07DAF70163}" srcId="{9776E52C-6545-45BA-9CDC-EC0C913AB675}" destId="{E83A0544-0605-4374-A4A8-18EA7CD48EC2}" srcOrd="1" destOrd="0" parTransId="{98DF3A56-3644-4906-AEA9-4C9393BC28C9}" sibTransId="{7AFFBC6E-36B2-478A-9920-3D926088083A}"/>
    <dgm:cxn modelId="{214D5B9E-21C5-45B0-9FB1-23BB2A7D0A1C}" srcId="{62BF85F5-75B7-49CF-8BF6-AEC4336DCE52}" destId="{9776E52C-6545-45BA-9CDC-EC0C913AB675}" srcOrd="0" destOrd="0" parTransId="{50204E08-C5D5-4F0E-9BD7-761F3B250ED0}" sibTransId="{462C6DA8-D0D6-4727-B67F-3AB2E50F34DB}"/>
    <dgm:cxn modelId="{F276F027-32DD-4543-B93A-59AE46C26EA9}" type="presOf" srcId="{E83A0544-0605-4374-A4A8-18EA7CD48EC2}" destId="{17CC5E5A-65C8-4C50-9932-C180D381A0D0}" srcOrd="0" destOrd="1" presId="urn:microsoft.com/office/officeart/2005/8/layout/vList2"/>
    <dgm:cxn modelId="{3D599046-F5C2-4795-B8FE-289E28142D2A}" type="presOf" srcId="{580C8646-DA5B-489F-A43B-3CDB7950890A}" destId="{A94AC3D5-54D5-47AF-8E1B-BA8A54EF293A}" srcOrd="0" destOrd="0" presId="urn:microsoft.com/office/officeart/2005/8/layout/vList2"/>
    <dgm:cxn modelId="{0079961D-9412-48EF-BAE8-EB4FD8DD5A07}" type="presOf" srcId="{2D1B054F-A352-4D36-967F-7BF8BC3EE159}" destId="{F1A64068-EF75-49DC-B529-811C93A79458}" srcOrd="0" destOrd="0" presId="urn:microsoft.com/office/officeart/2005/8/layout/vList2"/>
    <dgm:cxn modelId="{B7105D9A-D9B7-40AA-9434-15964C7D6034}" type="presParOf" srcId="{B56A6096-B2C6-4EDD-B1C8-2134C3172D7B}" destId="{FA58E148-519B-4B15-A6FD-DDD400A6F972}" srcOrd="0" destOrd="0" presId="urn:microsoft.com/office/officeart/2005/8/layout/vList2"/>
    <dgm:cxn modelId="{0D0945B8-C667-4092-93BC-03D9D8F98706}" type="presParOf" srcId="{B56A6096-B2C6-4EDD-B1C8-2134C3172D7B}" destId="{17CC5E5A-65C8-4C50-9932-C180D381A0D0}" srcOrd="1" destOrd="0" presId="urn:microsoft.com/office/officeart/2005/8/layout/vList2"/>
    <dgm:cxn modelId="{BB14E0AE-6040-4D3C-9EE4-0621E4085BBB}" type="presParOf" srcId="{B56A6096-B2C6-4EDD-B1C8-2134C3172D7B}" destId="{A94AC3D5-54D5-47AF-8E1B-BA8A54EF293A}" srcOrd="2" destOrd="0" presId="urn:microsoft.com/office/officeart/2005/8/layout/vList2"/>
    <dgm:cxn modelId="{E22677D3-129B-4084-83C2-044223BFEDAC}" type="presParOf" srcId="{B56A6096-B2C6-4EDD-B1C8-2134C3172D7B}" destId="{F1A64068-EF75-49DC-B529-811C93A7945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5E26B9-6493-449B-9ECF-4AA4FECA8573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804A3CE-344F-4569-BA4A-40C1EDC04B12}">
      <dgm:prSet custT="1"/>
      <dgm:spPr/>
      <dgm:t>
        <a:bodyPr/>
        <a:lstStyle/>
        <a:p>
          <a:r>
            <a:rPr kumimoji="1" lang="ja-JP" altLang="en-US" sz="2800" dirty="0"/>
            <a:t>レストラン</a:t>
          </a:r>
          <a:endParaRPr lang="ja-JP" altLang="en-US" sz="2800" dirty="0"/>
        </a:p>
      </dgm:t>
    </dgm:pt>
    <dgm:pt modelId="{7F82AE11-0C5D-435E-B1A9-F56C26962D4B}" type="parTrans" cxnId="{E7A5277D-FDF8-4503-B2CD-5600EDE6169C}">
      <dgm:prSet/>
      <dgm:spPr/>
      <dgm:t>
        <a:bodyPr/>
        <a:lstStyle/>
        <a:p>
          <a:endParaRPr kumimoji="1" lang="ja-JP" altLang="en-US"/>
        </a:p>
      </dgm:t>
    </dgm:pt>
    <dgm:pt modelId="{28630B70-69E7-42A9-954A-A232C8CBDA84}" type="sibTrans" cxnId="{E7A5277D-FDF8-4503-B2CD-5600EDE6169C}">
      <dgm:prSet/>
      <dgm:spPr/>
      <dgm:t>
        <a:bodyPr/>
        <a:lstStyle/>
        <a:p>
          <a:endParaRPr kumimoji="1" lang="ja-JP" altLang="en-US"/>
        </a:p>
      </dgm:t>
    </dgm:pt>
    <dgm:pt modelId="{AC45532C-127F-4468-80AD-660062F93FF8}">
      <dgm:prSet/>
      <dgm:spPr/>
      <dgm:t>
        <a:bodyPr/>
        <a:lstStyle/>
        <a:p>
          <a:r>
            <a:rPr kumimoji="1" lang="ja-JP"/>
            <a:t>オーガニックレストラン「ブナの森」</a:t>
          </a:r>
          <a:endParaRPr lang="ja-JP"/>
        </a:p>
      </dgm:t>
    </dgm:pt>
    <dgm:pt modelId="{CD9EC4AA-45E6-4A5B-974D-AA488ED0DE8E}" type="parTrans" cxnId="{9253F2A6-7487-4C6B-BB1A-D9A7F1C7D414}">
      <dgm:prSet/>
      <dgm:spPr/>
      <dgm:t>
        <a:bodyPr/>
        <a:lstStyle/>
        <a:p>
          <a:endParaRPr kumimoji="1" lang="ja-JP" altLang="en-US"/>
        </a:p>
      </dgm:t>
    </dgm:pt>
    <dgm:pt modelId="{6FB99BBD-16DC-4781-A221-58AECB026898}" type="sibTrans" cxnId="{9253F2A6-7487-4C6B-BB1A-D9A7F1C7D414}">
      <dgm:prSet/>
      <dgm:spPr/>
      <dgm:t>
        <a:bodyPr/>
        <a:lstStyle/>
        <a:p>
          <a:endParaRPr kumimoji="1" lang="ja-JP" altLang="en-US"/>
        </a:p>
      </dgm:t>
    </dgm:pt>
    <dgm:pt modelId="{6F572023-94EC-4BBE-BF76-A451D611E773}">
      <dgm:prSet/>
      <dgm:spPr/>
      <dgm:t>
        <a:bodyPr/>
        <a:lstStyle/>
        <a:p>
          <a:r>
            <a:rPr kumimoji="1" lang="ja-JP"/>
            <a:t>海鮮食堂「海原」</a:t>
          </a:r>
          <a:endParaRPr lang="ja-JP"/>
        </a:p>
      </dgm:t>
    </dgm:pt>
    <dgm:pt modelId="{2C4968F0-A2DD-42EB-B7B8-0B2E728277AF}" type="parTrans" cxnId="{B8A92567-731A-46A1-B39E-60300FADEBF7}">
      <dgm:prSet/>
      <dgm:spPr/>
      <dgm:t>
        <a:bodyPr/>
        <a:lstStyle/>
        <a:p>
          <a:endParaRPr kumimoji="1" lang="ja-JP" altLang="en-US"/>
        </a:p>
      </dgm:t>
    </dgm:pt>
    <dgm:pt modelId="{301EF1C0-DADA-4469-BC54-571288BADA20}" type="sibTrans" cxnId="{B8A92567-731A-46A1-B39E-60300FADEBF7}">
      <dgm:prSet/>
      <dgm:spPr/>
      <dgm:t>
        <a:bodyPr/>
        <a:lstStyle/>
        <a:p>
          <a:endParaRPr kumimoji="1" lang="ja-JP" altLang="en-US"/>
        </a:p>
      </dgm:t>
    </dgm:pt>
    <dgm:pt modelId="{679F80CA-68C9-449C-83E1-8096A61C085E}">
      <dgm:prSet/>
      <dgm:spPr/>
      <dgm:t>
        <a:bodyPr/>
        <a:lstStyle/>
        <a:p>
          <a:r>
            <a:rPr kumimoji="1" lang="ja-JP"/>
            <a:t>鉄板焼き「桐生」</a:t>
          </a:r>
          <a:endParaRPr lang="ja-JP"/>
        </a:p>
      </dgm:t>
    </dgm:pt>
    <dgm:pt modelId="{B7F34B3B-6E7A-4EE2-9233-74DF0528C600}" type="parTrans" cxnId="{D7F12E51-F211-42C8-AD08-7556ABD1C5E3}">
      <dgm:prSet/>
      <dgm:spPr/>
      <dgm:t>
        <a:bodyPr/>
        <a:lstStyle/>
        <a:p>
          <a:endParaRPr kumimoji="1" lang="ja-JP" altLang="en-US"/>
        </a:p>
      </dgm:t>
    </dgm:pt>
    <dgm:pt modelId="{0960332A-B3B2-44E5-8179-1BEC9F2262A0}" type="sibTrans" cxnId="{D7F12E51-F211-42C8-AD08-7556ABD1C5E3}">
      <dgm:prSet/>
      <dgm:spPr/>
      <dgm:t>
        <a:bodyPr/>
        <a:lstStyle/>
        <a:p>
          <a:endParaRPr kumimoji="1" lang="ja-JP" altLang="en-US"/>
        </a:p>
      </dgm:t>
    </dgm:pt>
    <dgm:pt modelId="{D9339E39-CBB6-4B9E-BD98-CCC7BE43C3C8}">
      <dgm:prSet custT="1"/>
      <dgm:spPr/>
      <dgm:t>
        <a:bodyPr/>
        <a:lstStyle/>
        <a:p>
          <a:r>
            <a:rPr kumimoji="1" lang="ja-JP" altLang="en-US" sz="2800"/>
            <a:t>カフェ</a:t>
          </a:r>
          <a:endParaRPr lang="ja-JP" altLang="en-US" sz="2800"/>
        </a:p>
      </dgm:t>
    </dgm:pt>
    <dgm:pt modelId="{11848468-EA1A-45F2-ABD9-37A2258587C5}" type="parTrans" cxnId="{2BCB92C0-2884-4F02-8DAD-361657AFC43B}">
      <dgm:prSet/>
      <dgm:spPr/>
      <dgm:t>
        <a:bodyPr/>
        <a:lstStyle/>
        <a:p>
          <a:endParaRPr kumimoji="1" lang="ja-JP" altLang="en-US"/>
        </a:p>
      </dgm:t>
    </dgm:pt>
    <dgm:pt modelId="{A6513F5A-3608-495A-A962-3C8B4155BFC3}" type="sibTrans" cxnId="{2BCB92C0-2884-4F02-8DAD-361657AFC43B}">
      <dgm:prSet/>
      <dgm:spPr/>
      <dgm:t>
        <a:bodyPr/>
        <a:lstStyle/>
        <a:p>
          <a:endParaRPr kumimoji="1" lang="ja-JP" altLang="en-US"/>
        </a:p>
      </dgm:t>
    </dgm:pt>
    <dgm:pt modelId="{EE160E51-F371-418E-93B1-8292B2A7E012}">
      <dgm:prSet/>
      <dgm:spPr/>
      <dgm:t>
        <a:bodyPr/>
        <a:lstStyle/>
        <a:p>
          <a:r>
            <a:rPr kumimoji="1" lang="en-US"/>
            <a:t>Seaside Café Natural</a:t>
          </a:r>
          <a:endParaRPr lang="ja-JP"/>
        </a:p>
      </dgm:t>
    </dgm:pt>
    <dgm:pt modelId="{D5F2743E-5D57-4770-B293-5C52FB5A03DE}" type="parTrans" cxnId="{537652CC-8BD3-4D57-85BC-08A939E4F18E}">
      <dgm:prSet/>
      <dgm:spPr/>
      <dgm:t>
        <a:bodyPr/>
        <a:lstStyle/>
        <a:p>
          <a:endParaRPr kumimoji="1" lang="ja-JP" altLang="en-US"/>
        </a:p>
      </dgm:t>
    </dgm:pt>
    <dgm:pt modelId="{A9D78F4A-E4E1-4A91-85B7-1DEDFBEDD78A}" type="sibTrans" cxnId="{537652CC-8BD3-4D57-85BC-08A939E4F18E}">
      <dgm:prSet/>
      <dgm:spPr/>
      <dgm:t>
        <a:bodyPr/>
        <a:lstStyle/>
        <a:p>
          <a:endParaRPr kumimoji="1" lang="ja-JP" altLang="en-US"/>
        </a:p>
      </dgm:t>
    </dgm:pt>
    <dgm:pt modelId="{A4F15D7B-4CC2-40E0-91CE-79CD6505D08B}">
      <dgm:prSet custT="1"/>
      <dgm:spPr/>
      <dgm:t>
        <a:bodyPr/>
        <a:lstStyle/>
        <a:p>
          <a:r>
            <a:rPr kumimoji="1" lang="ja-JP" altLang="en-US" sz="2800"/>
            <a:t>コスメ</a:t>
          </a:r>
          <a:endParaRPr lang="ja-JP" altLang="en-US" sz="2800"/>
        </a:p>
      </dgm:t>
    </dgm:pt>
    <dgm:pt modelId="{9F55E4A9-E70C-4B7D-89D7-881CFF36701B}" type="parTrans" cxnId="{2004B369-9D7E-444D-BBB2-5AB562479816}">
      <dgm:prSet/>
      <dgm:spPr/>
      <dgm:t>
        <a:bodyPr/>
        <a:lstStyle/>
        <a:p>
          <a:endParaRPr kumimoji="1" lang="ja-JP" altLang="en-US"/>
        </a:p>
      </dgm:t>
    </dgm:pt>
    <dgm:pt modelId="{6C1AB75F-568D-42EC-9058-731E677D9B99}" type="sibTrans" cxnId="{2004B369-9D7E-444D-BBB2-5AB562479816}">
      <dgm:prSet/>
      <dgm:spPr/>
      <dgm:t>
        <a:bodyPr/>
        <a:lstStyle/>
        <a:p>
          <a:endParaRPr kumimoji="1" lang="ja-JP" altLang="en-US"/>
        </a:p>
      </dgm:t>
    </dgm:pt>
    <dgm:pt modelId="{E94C4A12-1900-4C84-8E5C-A234C0C87E12}">
      <dgm:prSet/>
      <dgm:spPr/>
      <dgm:t>
        <a:bodyPr/>
        <a:lstStyle/>
        <a:p>
          <a:r>
            <a:rPr kumimoji="1" lang="en-US"/>
            <a:t>Natural</a:t>
          </a:r>
          <a:r>
            <a:rPr kumimoji="1" lang="ja-JP"/>
            <a:t> </a:t>
          </a:r>
          <a:r>
            <a:rPr kumimoji="1" lang="en-US"/>
            <a:t>Cosmetics</a:t>
          </a:r>
          <a:r>
            <a:rPr kumimoji="1" lang="ja-JP"/>
            <a:t> </a:t>
          </a:r>
          <a:r>
            <a:rPr kumimoji="1" lang="en-US"/>
            <a:t>Alexa</a:t>
          </a:r>
          <a:endParaRPr lang="ja-JP"/>
        </a:p>
      </dgm:t>
    </dgm:pt>
    <dgm:pt modelId="{83256C1C-69C7-4E58-AE3D-2FB3A62E6C8E}" type="parTrans" cxnId="{657B786D-C0B1-45CE-82F6-EF4123C26045}">
      <dgm:prSet/>
      <dgm:spPr/>
      <dgm:t>
        <a:bodyPr/>
        <a:lstStyle/>
        <a:p>
          <a:endParaRPr kumimoji="1" lang="ja-JP" altLang="en-US"/>
        </a:p>
      </dgm:t>
    </dgm:pt>
    <dgm:pt modelId="{5563CDD2-AC6E-4284-BBC5-AD71699D5ABF}" type="sibTrans" cxnId="{657B786D-C0B1-45CE-82F6-EF4123C26045}">
      <dgm:prSet/>
      <dgm:spPr/>
      <dgm:t>
        <a:bodyPr/>
        <a:lstStyle/>
        <a:p>
          <a:endParaRPr kumimoji="1" lang="ja-JP" altLang="en-US"/>
        </a:p>
      </dgm:t>
    </dgm:pt>
    <dgm:pt modelId="{38E69E49-D67B-45E8-A44B-3BC405792AC2}">
      <dgm:prSet custT="1"/>
      <dgm:spPr/>
      <dgm:t>
        <a:bodyPr/>
        <a:lstStyle/>
        <a:p>
          <a:r>
            <a:rPr kumimoji="1" lang="ja-JP" altLang="en-US" sz="2800" dirty="0"/>
            <a:t>アパレル</a:t>
          </a:r>
          <a:endParaRPr lang="ja-JP" altLang="en-US" sz="2800" dirty="0"/>
        </a:p>
      </dgm:t>
    </dgm:pt>
    <dgm:pt modelId="{55F18E1B-F38E-4AF9-B84B-AE837EC90396}" type="parTrans" cxnId="{DD42C117-80E9-4628-90DD-7B8E73C7A6DC}">
      <dgm:prSet/>
      <dgm:spPr/>
      <dgm:t>
        <a:bodyPr/>
        <a:lstStyle/>
        <a:p>
          <a:endParaRPr kumimoji="1" lang="ja-JP" altLang="en-US"/>
        </a:p>
      </dgm:t>
    </dgm:pt>
    <dgm:pt modelId="{D3AAAB2B-B8B5-47EF-8C43-0CD1F780489C}" type="sibTrans" cxnId="{DD42C117-80E9-4628-90DD-7B8E73C7A6DC}">
      <dgm:prSet/>
      <dgm:spPr/>
      <dgm:t>
        <a:bodyPr/>
        <a:lstStyle/>
        <a:p>
          <a:endParaRPr kumimoji="1" lang="ja-JP" altLang="en-US"/>
        </a:p>
      </dgm:t>
    </dgm:pt>
    <dgm:pt modelId="{E2AD1765-A4BE-4ED6-9496-C192F02E8C1B}">
      <dgm:prSet/>
      <dgm:spPr/>
      <dgm:t>
        <a:bodyPr/>
        <a:lstStyle/>
        <a:p>
          <a:r>
            <a:rPr kumimoji="1" lang="en-US"/>
            <a:t>Relax</a:t>
          </a:r>
          <a:r>
            <a:rPr kumimoji="1" lang="ja-JP"/>
            <a:t> </a:t>
          </a:r>
          <a:r>
            <a:rPr kumimoji="1" lang="en-US"/>
            <a:t>Angel</a:t>
          </a:r>
          <a:endParaRPr lang="ja-JP"/>
        </a:p>
      </dgm:t>
    </dgm:pt>
    <dgm:pt modelId="{7B79B8F7-4794-4837-8D16-04F0A0DD7FB6}" type="parTrans" cxnId="{0C7B2A05-41B4-40BC-8307-1BD1910325D1}">
      <dgm:prSet/>
      <dgm:spPr/>
      <dgm:t>
        <a:bodyPr/>
        <a:lstStyle/>
        <a:p>
          <a:endParaRPr kumimoji="1" lang="ja-JP" altLang="en-US"/>
        </a:p>
      </dgm:t>
    </dgm:pt>
    <dgm:pt modelId="{A6E11E59-1C38-4CBF-A2D3-F85A0D66CB8B}" type="sibTrans" cxnId="{0C7B2A05-41B4-40BC-8307-1BD1910325D1}">
      <dgm:prSet/>
      <dgm:spPr/>
      <dgm:t>
        <a:bodyPr/>
        <a:lstStyle/>
        <a:p>
          <a:endParaRPr kumimoji="1" lang="ja-JP" altLang="en-US"/>
        </a:p>
      </dgm:t>
    </dgm:pt>
    <dgm:pt modelId="{FD2CA9E1-0ED6-4E20-9F90-127E54878EF6}" type="pres">
      <dgm:prSet presAssocID="{BF5E26B9-6493-449B-9ECF-4AA4FECA8573}" presName="Name0" presStyleCnt="0">
        <dgm:presLayoutVars>
          <dgm:dir/>
          <dgm:animLvl val="lvl"/>
          <dgm:resizeHandles val="exact"/>
        </dgm:presLayoutVars>
      </dgm:prSet>
      <dgm:spPr/>
    </dgm:pt>
    <dgm:pt modelId="{5B641445-41BD-47E3-A7E0-75ABB41D621C}" type="pres">
      <dgm:prSet presAssocID="{E804A3CE-344F-4569-BA4A-40C1EDC04B12}" presName="linNode" presStyleCnt="0"/>
      <dgm:spPr/>
    </dgm:pt>
    <dgm:pt modelId="{7F0B30E7-39B9-4A79-B1C9-35EB09F53745}" type="pres">
      <dgm:prSet presAssocID="{E804A3CE-344F-4569-BA4A-40C1EDC04B12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69FCD96F-29B4-465C-8EFA-FAD65568B61B}" type="pres">
      <dgm:prSet presAssocID="{E804A3CE-344F-4569-BA4A-40C1EDC04B12}" presName="descendantText" presStyleLbl="alignAccFollowNode1" presStyleIdx="0" presStyleCnt="4">
        <dgm:presLayoutVars>
          <dgm:bulletEnabled val="1"/>
        </dgm:presLayoutVars>
      </dgm:prSet>
      <dgm:spPr/>
    </dgm:pt>
    <dgm:pt modelId="{16B790ED-4199-436C-9C3B-82868A6985CA}" type="pres">
      <dgm:prSet presAssocID="{28630B70-69E7-42A9-954A-A232C8CBDA84}" presName="sp" presStyleCnt="0"/>
      <dgm:spPr/>
    </dgm:pt>
    <dgm:pt modelId="{9DB4AC9E-9F57-40B7-B886-5D9C9E74CE92}" type="pres">
      <dgm:prSet presAssocID="{D9339E39-CBB6-4B9E-BD98-CCC7BE43C3C8}" presName="linNode" presStyleCnt="0"/>
      <dgm:spPr/>
    </dgm:pt>
    <dgm:pt modelId="{60C901BF-54DC-4F09-AAE3-6E137A635D05}" type="pres">
      <dgm:prSet presAssocID="{D9339E39-CBB6-4B9E-BD98-CCC7BE43C3C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4F1681E2-37A1-4AE9-833C-992BF8E19FED}" type="pres">
      <dgm:prSet presAssocID="{D9339E39-CBB6-4B9E-BD98-CCC7BE43C3C8}" presName="descendantText" presStyleLbl="alignAccFollowNode1" presStyleIdx="1" presStyleCnt="4">
        <dgm:presLayoutVars>
          <dgm:bulletEnabled val="1"/>
        </dgm:presLayoutVars>
      </dgm:prSet>
      <dgm:spPr/>
    </dgm:pt>
    <dgm:pt modelId="{DDDC87CE-19C7-4700-B384-3D2C7896AA72}" type="pres">
      <dgm:prSet presAssocID="{A6513F5A-3608-495A-A962-3C8B4155BFC3}" presName="sp" presStyleCnt="0"/>
      <dgm:spPr/>
    </dgm:pt>
    <dgm:pt modelId="{48C682B5-1445-4326-80DC-30935693257C}" type="pres">
      <dgm:prSet presAssocID="{A4F15D7B-4CC2-40E0-91CE-79CD6505D08B}" presName="linNode" presStyleCnt="0"/>
      <dgm:spPr/>
    </dgm:pt>
    <dgm:pt modelId="{BDDD707A-E508-442F-A7B3-2ADF9E23059C}" type="pres">
      <dgm:prSet presAssocID="{A4F15D7B-4CC2-40E0-91CE-79CD6505D08B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2CBB048D-6F08-46B4-B93F-8DD386FAE3D6}" type="pres">
      <dgm:prSet presAssocID="{A4F15D7B-4CC2-40E0-91CE-79CD6505D08B}" presName="descendantText" presStyleLbl="alignAccFollowNode1" presStyleIdx="2" presStyleCnt="4">
        <dgm:presLayoutVars>
          <dgm:bulletEnabled val="1"/>
        </dgm:presLayoutVars>
      </dgm:prSet>
      <dgm:spPr/>
    </dgm:pt>
    <dgm:pt modelId="{7A74B103-F23B-4836-94D6-6A687E3A11F4}" type="pres">
      <dgm:prSet presAssocID="{6C1AB75F-568D-42EC-9058-731E677D9B99}" presName="sp" presStyleCnt="0"/>
      <dgm:spPr/>
    </dgm:pt>
    <dgm:pt modelId="{0789FC10-E87A-4384-A30A-499D9EEFC0E2}" type="pres">
      <dgm:prSet presAssocID="{38E69E49-D67B-45E8-A44B-3BC405792AC2}" presName="linNode" presStyleCnt="0"/>
      <dgm:spPr/>
    </dgm:pt>
    <dgm:pt modelId="{E53D47EF-D282-4995-A550-27001897BE39}" type="pres">
      <dgm:prSet presAssocID="{38E69E49-D67B-45E8-A44B-3BC405792AC2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1AE2AB2F-AC56-4244-8219-9A5FF0F92A66}" type="pres">
      <dgm:prSet presAssocID="{38E69E49-D67B-45E8-A44B-3BC405792AC2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B8A92567-731A-46A1-B39E-60300FADEBF7}" srcId="{E804A3CE-344F-4569-BA4A-40C1EDC04B12}" destId="{6F572023-94EC-4BBE-BF76-A451D611E773}" srcOrd="1" destOrd="0" parTransId="{2C4968F0-A2DD-42EB-B7B8-0B2E728277AF}" sibTransId="{301EF1C0-DADA-4469-BC54-571288BADA20}"/>
    <dgm:cxn modelId="{58AAC7F0-54E9-44B1-8EC7-67BC9E32D76A}" type="presOf" srcId="{AC45532C-127F-4468-80AD-660062F93FF8}" destId="{69FCD96F-29B4-465C-8EFA-FAD65568B61B}" srcOrd="0" destOrd="0" presId="urn:microsoft.com/office/officeart/2005/8/layout/vList5"/>
    <dgm:cxn modelId="{3F534588-C861-4E19-BB5A-F267AE2AA490}" type="presOf" srcId="{A4F15D7B-4CC2-40E0-91CE-79CD6505D08B}" destId="{BDDD707A-E508-442F-A7B3-2ADF9E23059C}" srcOrd="0" destOrd="0" presId="urn:microsoft.com/office/officeart/2005/8/layout/vList5"/>
    <dgm:cxn modelId="{D1E92F97-F0FE-4648-BA0A-30929A06035C}" type="presOf" srcId="{E804A3CE-344F-4569-BA4A-40C1EDC04B12}" destId="{7F0B30E7-39B9-4A79-B1C9-35EB09F53745}" srcOrd="0" destOrd="0" presId="urn:microsoft.com/office/officeart/2005/8/layout/vList5"/>
    <dgm:cxn modelId="{1DF46F38-72D2-42B4-A88F-D73CDA38A0F3}" type="presOf" srcId="{38E69E49-D67B-45E8-A44B-3BC405792AC2}" destId="{E53D47EF-D282-4995-A550-27001897BE39}" srcOrd="0" destOrd="0" presId="urn:microsoft.com/office/officeart/2005/8/layout/vList5"/>
    <dgm:cxn modelId="{CF5C61E6-A778-4290-96AD-DD82B1F05178}" type="presOf" srcId="{E94C4A12-1900-4C84-8E5C-A234C0C87E12}" destId="{2CBB048D-6F08-46B4-B93F-8DD386FAE3D6}" srcOrd="0" destOrd="0" presId="urn:microsoft.com/office/officeart/2005/8/layout/vList5"/>
    <dgm:cxn modelId="{FEB75457-DEEA-4081-B875-D39A93CAE75E}" type="presOf" srcId="{BF5E26B9-6493-449B-9ECF-4AA4FECA8573}" destId="{FD2CA9E1-0ED6-4E20-9F90-127E54878EF6}" srcOrd="0" destOrd="0" presId="urn:microsoft.com/office/officeart/2005/8/layout/vList5"/>
    <dgm:cxn modelId="{A3643BC0-7E05-4F7E-A9E9-AA6AB37C0038}" type="presOf" srcId="{D9339E39-CBB6-4B9E-BD98-CCC7BE43C3C8}" destId="{60C901BF-54DC-4F09-AAE3-6E137A635D05}" srcOrd="0" destOrd="0" presId="urn:microsoft.com/office/officeart/2005/8/layout/vList5"/>
    <dgm:cxn modelId="{657B786D-C0B1-45CE-82F6-EF4123C26045}" srcId="{A4F15D7B-4CC2-40E0-91CE-79CD6505D08B}" destId="{E94C4A12-1900-4C84-8E5C-A234C0C87E12}" srcOrd="0" destOrd="0" parTransId="{83256C1C-69C7-4E58-AE3D-2FB3A62E6C8E}" sibTransId="{5563CDD2-AC6E-4284-BBC5-AD71699D5ABF}"/>
    <dgm:cxn modelId="{2004B369-9D7E-444D-BBB2-5AB562479816}" srcId="{BF5E26B9-6493-449B-9ECF-4AA4FECA8573}" destId="{A4F15D7B-4CC2-40E0-91CE-79CD6505D08B}" srcOrd="2" destOrd="0" parTransId="{9F55E4A9-E70C-4B7D-89D7-881CFF36701B}" sibTransId="{6C1AB75F-568D-42EC-9058-731E677D9B99}"/>
    <dgm:cxn modelId="{E7A5277D-FDF8-4503-B2CD-5600EDE6169C}" srcId="{BF5E26B9-6493-449B-9ECF-4AA4FECA8573}" destId="{E804A3CE-344F-4569-BA4A-40C1EDC04B12}" srcOrd="0" destOrd="0" parTransId="{7F82AE11-0C5D-435E-B1A9-F56C26962D4B}" sibTransId="{28630B70-69E7-42A9-954A-A232C8CBDA84}"/>
    <dgm:cxn modelId="{4F077BEA-6C78-4C26-BA6D-5182886970F7}" type="presOf" srcId="{E2AD1765-A4BE-4ED6-9496-C192F02E8C1B}" destId="{1AE2AB2F-AC56-4244-8219-9A5FF0F92A66}" srcOrd="0" destOrd="0" presId="urn:microsoft.com/office/officeart/2005/8/layout/vList5"/>
    <dgm:cxn modelId="{2BCB92C0-2884-4F02-8DAD-361657AFC43B}" srcId="{BF5E26B9-6493-449B-9ECF-4AA4FECA8573}" destId="{D9339E39-CBB6-4B9E-BD98-CCC7BE43C3C8}" srcOrd="1" destOrd="0" parTransId="{11848468-EA1A-45F2-ABD9-37A2258587C5}" sibTransId="{A6513F5A-3608-495A-A962-3C8B4155BFC3}"/>
    <dgm:cxn modelId="{537652CC-8BD3-4D57-85BC-08A939E4F18E}" srcId="{D9339E39-CBB6-4B9E-BD98-CCC7BE43C3C8}" destId="{EE160E51-F371-418E-93B1-8292B2A7E012}" srcOrd="0" destOrd="0" parTransId="{D5F2743E-5D57-4770-B293-5C52FB5A03DE}" sibTransId="{A9D78F4A-E4E1-4A91-85B7-1DEDFBEDD78A}"/>
    <dgm:cxn modelId="{9253F2A6-7487-4C6B-BB1A-D9A7F1C7D414}" srcId="{E804A3CE-344F-4569-BA4A-40C1EDC04B12}" destId="{AC45532C-127F-4468-80AD-660062F93FF8}" srcOrd="0" destOrd="0" parTransId="{CD9EC4AA-45E6-4A5B-974D-AA488ED0DE8E}" sibTransId="{6FB99BBD-16DC-4781-A221-58AECB026898}"/>
    <dgm:cxn modelId="{DD42C117-80E9-4628-90DD-7B8E73C7A6DC}" srcId="{BF5E26B9-6493-449B-9ECF-4AA4FECA8573}" destId="{38E69E49-D67B-45E8-A44B-3BC405792AC2}" srcOrd="3" destOrd="0" parTransId="{55F18E1B-F38E-4AF9-B84B-AE837EC90396}" sibTransId="{D3AAAB2B-B8B5-47EF-8C43-0CD1F780489C}"/>
    <dgm:cxn modelId="{D7F12E51-F211-42C8-AD08-7556ABD1C5E3}" srcId="{E804A3CE-344F-4569-BA4A-40C1EDC04B12}" destId="{679F80CA-68C9-449C-83E1-8096A61C085E}" srcOrd="2" destOrd="0" parTransId="{B7F34B3B-6E7A-4EE2-9233-74DF0528C600}" sibTransId="{0960332A-B3B2-44E5-8179-1BEC9F2262A0}"/>
    <dgm:cxn modelId="{3E6E8853-3297-4542-B202-55DFE5877227}" type="presOf" srcId="{EE160E51-F371-418E-93B1-8292B2A7E012}" destId="{4F1681E2-37A1-4AE9-833C-992BF8E19FED}" srcOrd="0" destOrd="0" presId="urn:microsoft.com/office/officeart/2005/8/layout/vList5"/>
    <dgm:cxn modelId="{53504DE4-F83B-46DB-B836-52D8538DB367}" type="presOf" srcId="{679F80CA-68C9-449C-83E1-8096A61C085E}" destId="{69FCD96F-29B4-465C-8EFA-FAD65568B61B}" srcOrd="0" destOrd="2" presId="urn:microsoft.com/office/officeart/2005/8/layout/vList5"/>
    <dgm:cxn modelId="{0C7B2A05-41B4-40BC-8307-1BD1910325D1}" srcId="{38E69E49-D67B-45E8-A44B-3BC405792AC2}" destId="{E2AD1765-A4BE-4ED6-9496-C192F02E8C1B}" srcOrd="0" destOrd="0" parTransId="{7B79B8F7-4794-4837-8D16-04F0A0DD7FB6}" sibTransId="{A6E11E59-1C38-4CBF-A2D3-F85A0D66CB8B}"/>
    <dgm:cxn modelId="{CBDA9615-1C14-4BA4-A4C0-2F5231EF2848}" type="presOf" srcId="{6F572023-94EC-4BBE-BF76-A451D611E773}" destId="{69FCD96F-29B4-465C-8EFA-FAD65568B61B}" srcOrd="0" destOrd="1" presId="urn:microsoft.com/office/officeart/2005/8/layout/vList5"/>
    <dgm:cxn modelId="{FE4221F6-058C-4C7F-80A0-B0D2711B3C58}" type="presParOf" srcId="{FD2CA9E1-0ED6-4E20-9F90-127E54878EF6}" destId="{5B641445-41BD-47E3-A7E0-75ABB41D621C}" srcOrd="0" destOrd="0" presId="urn:microsoft.com/office/officeart/2005/8/layout/vList5"/>
    <dgm:cxn modelId="{0E0BE7F0-EE29-4930-969C-3E3D61B2FB6C}" type="presParOf" srcId="{5B641445-41BD-47E3-A7E0-75ABB41D621C}" destId="{7F0B30E7-39B9-4A79-B1C9-35EB09F53745}" srcOrd="0" destOrd="0" presId="urn:microsoft.com/office/officeart/2005/8/layout/vList5"/>
    <dgm:cxn modelId="{DCDE9893-2D6B-43F6-819D-D2A6FCB48843}" type="presParOf" srcId="{5B641445-41BD-47E3-A7E0-75ABB41D621C}" destId="{69FCD96F-29B4-465C-8EFA-FAD65568B61B}" srcOrd="1" destOrd="0" presId="urn:microsoft.com/office/officeart/2005/8/layout/vList5"/>
    <dgm:cxn modelId="{EF98C195-751B-45BF-91EE-412A8EE17160}" type="presParOf" srcId="{FD2CA9E1-0ED6-4E20-9F90-127E54878EF6}" destId="{16B790ED-4199-436C-9C3B-82868A6985CA}" srcOrd="1" destOrd="0" presId="urn:microsoft.com/office/officeart/2005/8/layout/vList5"/>
    <dgm:cxn modelId="{967AC55E-B0E2-4AA7-BFD1-02C4FB1D268D}" type="presParOf" srcId="{FD2CA9E1-0ED6-4E20-9F90-127E54878EF6}" destId="{9DB4AC9E-9F57-40B7-B886-5D9C9E74CE92}" srcOrd="2" destOrd="0" presId="urn:microsoft.com/office/officeart/2005/8/layout/vList5"/>
    <dgm:cxn modelId="{DB03625E-80D9-4DD7-B21F-8CE7434C27F8}" type="presParOf" srcId="{9DB4AC9E-9F57-40B7-B886-5D9C9E74CE92}" destId="{60C901BF-54DC-4F09-AAE3-6E137A635D05}" srcOrd="0" destOrd="0" presId="urn:microsoft.com/office/officeart/2005/8/layout/vList5"/>
    <dgm:cxn modelId="{D4C631CD-DABC-437F-9941-6E99E7A136BF}" type="presParOf" srcId="{9DB4AC9E-9F57-40B7-B886-5D9C9E74CE92}" destId="{4F1681E2-37A1-4AE9-833C-992BF8E19FED}" srcOrd="1" destOrd="0" presId="urn:microsoft.com/office/officeart/2005/8/layout/vList5"/>
    <dgm:cxn modelId="{DD22298F-BEC4-487A-864D-D371B0D1AB7E}" type="presParOf" srcId="{FD2CA9E1-0ED6-4E20-9F90-127E54878EF6}" destId="{DDDC87CE-19C7-4700-B384-3D2C7896AA72}" srcOrd="3" destOrd="0" presId="urn:microsoft.com/office/officeart/2005/8/layout/vList5"/>
    <dgm:cxn modelId="{AC1C878D-E5FA-4AF8-B275-26C28A8F79D8}" type="presParOf" srcId="{FD2CA9E1-0ED6-4E20-9F90-127E54878EF6}" destId="{48C682B5-1445-4326-80DC-30935693257C}" srcOrd="4" destOrd="0" presId="urn:microsoft.com/office/officeart/2005/8/layout/vList5"/>
    <dgm:cxn modelId="{E4F7EEA7-9EBF-4D4E-A8C0-64202AC24926}" type="presParOf" srcId="{48C682B5-1445-4326-80DC-30935693257C}" destId="{BDDD707A-E508-442F-A7B3-2ADF9E23059C}" srcOrd="0" destOrd="0" presId="urn:microsoft.com/office/officeart/2005/8/layout/vList5"/>
    <dgm:cxn modelId="{E1B19E22-155A-43A2-8DA4-DD46DEFAFE73}" type="presParOf" srcId="{48C682B5-1445-4326-80DC-30935693257C}" destId="{2CBB048D-6F08-46B4-B93F-8DD386FAE3D6}" srcOrd="1" destOrd="0" presId="urn:microsoft.com/office/officeart/2005/8/layout/vList5"/>
    <dgm:cxn modelId="{C44165DC-09CB-4933-AD95-0F242302DE71}" type="presParOf" srcId="{FD2CA9E1-0ED6-4E20-9F90-127E54878EF6}" destId="{7A74B103-F23B-4836-94D6-6A687E3A11F4}" srcOrd="5" destOrd="0" presId="urn:microsoft.com/office/officeart/2005/8/layout/vList5"/>
    <dgm:cxn modelId="{65363386-56EB-40DC-8FC3-E739E07A4A5A}" type="presParOf" srcId="{FD2CA9E1-0ED6-4E20-9F90-127E54878EF6}" destId="{0789FC10-E87A-4384-A30A-499D9EEFC0E2}" srcOrd="6" destOrd="0" presId="urn:microsoft.com/office/officeart/2005/8/layout/vList5"/>
    <dgm:cxn modelId="{062BEE5F-6719-48A9-9186-F566AE0A6016}" type="presParOf" srcId="{0789FC10-E87A-4384-A30A-499D9EEFC0E2}" destId="{E53D47EF-D282-4995-A550-27001897BE39}" srcOrd="0" destOrd="0" presId="urn:microsoft.com/office/officeart/2005/8/layout/vList5"/>
    <dgm:cxn modelId="{9D298427-8F91-4F63-AB53-E41CE3AD0268}" type="presParOf" srcId="{0789FC10-E87A-4384-A30A-499D9EEFC0E2}" destId="{1AE2AB2F-AC56-4244-8219-9A5FF0F92A6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8E148-519B-4B15-A6FD-DDD400A6F972}">
      <dsp:nvSpPr>
        <dsp:cNvPr id="0" name=""/>
        <dsp:cNvSpPr/>
      </dsp:nvSpPr>
      <dsp:spPr>
        <a:xfrm>
          <a:off x="0" y="43157"/>
          <a:ext cx="7315200" cy="11512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4800" kern="1200" dirty="0"/>
            <a:t>Food</a:t>
          </a:r>
          <a:endParaRPr lang="ja-JP" sz="4800" kern="1200" dirty="0"/>
        </a:p>
      </dsp:txBody>
      <dsp:txXfrm>
        <a:off x="56201" y="99358"/>
        <a:ext cx="7202798" cy="1038877"/>
      </dsp:txXfrm>
    </dsp:sp>
    <dsp:sp modelId="{17CC5E5A-65C8-4C50-9932-C180D381A0D0}">
      <dsp:nvSpPr>
        <dsp:cNvPr id="0" name=""/>
        <dsp:cNvSpPr/>
      </dsp:nvSpPr>
      <dsp:spPr>
        <a:xfrm>
          <a:off x="0" y="1194437"/>
          <a:ext cx="7315200" cy="136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3700" kern="1200"/>
            <a:t>レストラン</a:t>
          </a:r>
          <a:endParaRPr lang="ja-JP" altLang="en-US" sz="3700" kern="120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3700" kern="1200" dirty="0"/>
            <a:t>カフェ</a:t>
          </a:r>
          <a:endParaRPr lang="ja-JP" altLang="en-US" sz="3700" kern="1200" dirty="0"/>
        </a:p>
      </dsp:txBody>
      <dsp:txXfrm>
        <a:off x="0" y="1194437"/>
        <a:ext cx="7315200" cy="1366200"/>
      </dsp:txXfrm>
    </dsp:sp>
    <dsp:sp modelId="{A94AC3D5-54D5-47AF-8E1B-BA8A54EF293A}">
      <dsp:nvSpPr>
        <dsp:cNvPr id="0" name=""/>
        <dsp:cNvSpPr/>
      </dsp:nvSpPr>
      <dsp:spPr>
        <a:xfrm>
          <a:off x="0" y="2560637"/>
          <a:ext cx="7315200" cy="11512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4800" kern="1200" dirty="0" err="1"/>
            <a:t>Fasion</a:t>
          </a:r>
          <a:endParaRPr lang="ja-JP" sz="4800" kern="1200" dirty="0"/>
        </a:p>
      </dsp:txBody>
      <dsp:txXfrm>
        <a:off x="56201" y="2616838"/>
        <a:ext cx="7202798" cy="1038877"/>
      </dsp:txXfrm>
    </dsp:sp>
    <dsp:sp modelId="{F1A64068-EF75-49DC-B529-811C93A79458}">
      <dsp:nvSpPr>
        <dsp:cNvPr id="0" name=""/>
        <dsp:cNvSpPr/>
      </dsp:nvSpPr>
      <dsp:spPr>
        <a:xfrm>
          <a:off x="0" y="3711917"/>
          <a:ext cx="7315200" cy="136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3700" kern="1200" dirty="0"/>
            <a:t>コスメ</a:t>
          </a:r>
          <a:endParaRPr lang="ja-JP" altLang="en-US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3700" kern="1200" dirty="0"/>
            <a:t>アパレル</a:t>
          </a:r>
        </a:p>
      </dsp:txBody>
      <dsp:txXfrm>
        <a:off x="0" y="3711917"/>
        <a:ext cx="7315200" cy="1366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CD96F-29B4-465C-8EFA-FAD65568B61B}">
      <dsp:nvSpPr>
        <dsp:cNvPr id="0" name=""/>
        <dsp:cNvSpPr/>
      </dsp:nvSpPr>
      <dsp:spPr>
        <a:xfrm rot="5400000">
          <a:off x="4481213" y="-1721897"/>
          <a:ext cx="986245" cy="468172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/>
            <a:t>オーガニックレストラン「ブナの森」</a:t>
          </a:r>
          <a:endParaRPr lang="ja-JP" alt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/>
            <a:t>海鮮食堂「海原」</a:t>
          </a:r>
          <a:endParaRPr lang="ja-JP" alt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/>
            <a:t>鉄板焼き「桐生」</a:t>
          </a:r>
          <a:endParaRPr lang="ja-JP" altLang="en-US" sz="1600" kern="1200"/>
        </a:p>
      </dsp:txBody>
      <dsp:txXfrm rot="-5400000">
        <a:off x="2633472" y="173989"/>
        <a:ext cx="4633583" cy="889955"/>
      </dsp:txXfrm>
    </dsp:sp>
    <dsp:sp modelId="{7F0B30E7-39B9-4A79-B1C9-35EB09F53745}">
      <dsp:nvSpPr>
        <dsp:cNvPr id="0" name=""/>
        <dsp:cNvSpPr/>
      </dsp:nvSpPr>
      <dsp:spPr>
        <a:xfrm>
          <a:off x="0" y="2563"/>
          <a:ext cx="2633472" cy="12328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レストラン</a:t>
          </a:r>
          <a:endParaRPr lang="ja-JP" altLang="en-US" sz="2800" kern="1200" dirty="0"/>
        </a:p>
      </dsp:txBody>
      <dsp:txXfrm>
        <a:off x="60181" y="62744"/>
        <a:ext cx="2513110" cy="1112444"/>
      </dsp:txXfrm>
    </dsp:sp>
    <dsp:sp modelId="{4F1681E2-37A1-4AE9-833C-992BF8E19FED}">
      <dsp:nvSpPr>
        <dsp:cNvPr id="0" name=""/>
        <dsp:cNvSpPr/>
      </dsp:nvSpPr>
      <dsp:spPr>
        <a:xfrm rot="5400000">
          <a:off x="4481213" y="-427450"/>
          <a:ext cx="986245" cy="468172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600" kern="1200"/>
            <a:t>Seaside Café Natural</a:t>
          </a:r>
          <a:endParaRPr lang="ja-JP" sz="1600" kern="1200"/>
        </a:p>
      </dsp:txBody>
      <dsp:txXfrm rot="-5400000">
        <a:off x="2633472" y="1468436"/>
        <a:ext cx="4633583" cy="889955"/>
      </dsp:txXfrm>
    </dsp:sp>
    <dsp:sp modelId="{60C901BF-54DC-4F09-AAE3-6E137A635D05}">
      <dsp:nvSpPr>
        <dsp:cNvPr id="0" name=""/>
        <dsp:cNvSpPr/>
      </dsp:nvSpPr>
      <dsp:spPr>
        <a:xfrm>
          <a:off x="0" y="1297010"/>
          <a:ext cx="2633472" cy="123280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/>
            <a:t>カフェ</a:t>
          </a:r>
          <a:endParaRPr lang="ja-JP" altLang="en-US" sz="2800" kern="1200"/>
        </a:p>
      </dsp:txBody>
      <dsp:txXfrm>
        <a:off x="60181" y="1357191"/>
        <a:ext cx="2513110" cy="1112444"/>
      </dsp:txXfrm>
    </dsp:sp>
    <dsp:sp modelId="{2CBB048D-6F08-46B4-B93F-8DD386FAE3D6}">
      <dsp:nvSpPr>
        <dsp:cNvPr id="0" name=""/>
        <dsp:cNvSpPr/>
      </dsp:nvSpPr>
      <dsp:spPr>
        <a:xfrm rot="5400000">
          <a:off x="4481213" y="866997"/>
          <a:ext cx="986245" cy="468172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600" kern="1200"/>
            <a:t>Natural</a:t>
          </a:r>
          <a:r>
            <a:rPr kumimoji="1" lang="ja-JP" sz="1600" kern="1200"/>
            <a:t> </a:t>
          </a:r>
          <a:r>
            <a:rPr kumimoji="1" lang="en-US" sz="1600" kern="1200"/>
            <a:t>Cosmetics</a:t>
          </a:r>
          <a:r>
            <a:rPr kumimoji="1" lang="ja-JP" sz="1600" kern="1200"/>
            <a:t> </a:t>
          </a:r>
          <a:r>
            <a:rPr kumimoji="1" lang="en-US" sz="1600" kern="1200"/>
            <a:t>Alexa</a:t>
          </a:r>
          <a:endParaRPr lang="ja-JP" sz="1600" kern="1200"/>
        </a:p>
      </dsp:txBody>
      <dsp:txXfrm rot="-5400000">
        <a:off x="2633472" y="2762884"/>
        <a:ext cx="4633583" cy="889955"/>
      </dsp:txXfrm>
    </dsp:sp>
    <dsp:sp modelId="{BDDD707A-E508-442F-A7B3-2ADF9E23059C}">
      <dsp:nvSpPr>
        <dsp:cNvPr id="0" name=""/>
        <dsp:cNvSpPr/>
      </dsp:nvSpPr>
      <dsp:spPr>
        <a:xfrm>
          <a:off x="0" y="2591457"/>
          <a:ext cx="2633472" cy="12328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/>
            <a:t>コスメ</a:t>
          </a:r>
          <a:endParaRPr lang="ja-JP" altLang="en-US" sz="2800" kern="1200"/>
        </a:p>
      </dsp:txBody>
      <dsp:txXfrm>
        <a:off x="60181" y="2651638"/>
        <a:ext cx="2513110" cy="1112444"/>
      </dsp:txXfrm>
    </dsp:sp>
    <dsp:sp modelId="{1AE2AB2F-AC56-4244-8219-9A5FF0F92A66}">
      <dsp:nvSpPr>
        <dsp:cNvPr id="0" name=""/>
        <dsp:cNvSpPr/>
      </dsp:nvSpPr>
      <dsp:spPr>
        <a:xfrm rot="5400000">
          <a:off x="4481213" y="2161444"/>
          <a:ext cx="986245" cy="468172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600" kern="1200"/>
            <a:t>Relax</a:t>
          </a:r>
          <a:r>
            <a:rPr kumimoji="1" lang="ja-JP" sz="1600" kern="1200"/>
            <a:t> </a:t>
          </a:r>
          <a:r>
            <a:rPr kumimoji="1" lang="en-US" sz="1600" kern="1200"/>
            <a:t>Angel</a:t>
          </a:r>
          <a:endParaRPr lang="ja-JP" sz="1600" kern="1200"/>
        </a:p>
      </dsp:txBody>
      <dsp:txXfrm rot="-5400000">
        <a:off x="2633472" y="4057331"/>
        <a:ext cx="4633583" cy="889955"/>
      </dsp:txXfrm>
    </dsp:sp>
    <dsp:sp modelId="{E53D47EF-D282-4995-A550-27001897BE39}">
      <dsp:nvSpPr>
        <dsp:cNvPr id="0" name=""/>
        <dsp:cNvSpPr/>
      </dsp:nvSpPr>
      <dsp:spPr>
        <a:xfrm>
          <a:off x="0" y="3885904"/>
          <a:ext cx="2633472" cy="123280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アパレル</a:t>
          </a:r>
          <a:endParaRPr lang="ja-JP" altLang="en-US" sz="2800" kern="1200" dirty="0"/>
        </a:p>
      </dsp:txBody>
      <dsp:txXfrm>
        <a:off x="60181" y="3946085"/>
        <a:ext cx="2513110" cy="1112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FA889-F937-4B79-BCE0-BFB6D9597DC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AB83F-735B-468E-90B4-AA2B5E2394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678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1pPr>
    <a:lvl2pPr marL="457190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2pPr>
    <a:lvl3pPr marL="914380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3pPr>
    <a:lvl4pPr marL="1371572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4pPr>
    <a:lvl5pPr marL="1828762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5pPr>
    <a:lvl6pPr marL="2285952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6pPr>
    <a:lvl7pPr marL="2743142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7pPr>
    <a:lvl8pPr marL="3200332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8pPr>
    <a:lvl9pPr marL="3657525" algn="l" defTabSz="914380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96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66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55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31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89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14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1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34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30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9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73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317AE76-1F28-4620-BD52-D33C1A53C29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55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/>
              <a:t>FOM</a:t>
            </a:r>
            <a:r>
              <a:rPr lang="ja-JP" altLang="en-US"/>
              <a:t> </a:t>
            </a:r>
            <a:r>
              <a:rPr lang="en-US" altLang="ja-JP"/>
              <a:t>Nature</a:t>
            </a:r>
            <a:br>
              <a:rPr lang="en-US" altLang="ja-JP"/>
            </a:br>
            <a:r>
              <a:rPr lang="ja-JP" altLang="en-US"/>
              <a:t>グループ概要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株式会社</a:t>
            </a:r>
            <a:r>
              <a:rPr lang="en-US" altLang="ja-JP"/>
              <a:t>FOM</a:t>
            </a:r>
            <a:r>
              <a:rPr lang="ja-JP" altLang="en-US"/>
              <a:t>ホールディングス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44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事業紹介</a:t>
            </a:r>
            <a:endParaRPr lang="ja-JP" altLang="en-US" dirty="0"/>
          </a:p>
        </p:txBody>
      </p:sp>
      <p:graphicFrame>
        <p:nvGraphicFramePr>
          <p:cNvPr id="2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405882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013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グループ</a:t>
            </a:r>
            <a:br>
              <a:rPr lang="en-US" altLang="ja-JP"/>
            </a:br>
            <a:r>
              <a:rPr lang="ja-JP" altLang="en-US"/>
              <a:t>コンセプト</a:t>
            </a:r>
            <a:endParaRPr lang="ja-JP" altLang="en-US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07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グループ</a:t>
            </a:r>
            <a:br>
              <a:rPr lang="en-US" altLang="ja-JP"/>
            </a:br>
            <a:r>
              <a:rPr lang="ja-JP" altLang="en-US"/>
              <a:t>会社一覧</a:t>
            </a:r>
            <a:endParaRPr lang="ja-JP" altLang="en-US" dirty="0"/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8289053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986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フレーム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678</TotalTime>
  <Words>44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ゴシック</vt:lpstr>
      <vt:lpstr>游ゴシック</vt:lpstr>
      <vt:lpstr>Corbel</vt:lpstr>
      <vt:lpstr>Wingdings 2</vt:lpstr>
      <vt:lpstr>フレーム</vt:lpstr>
      <vt:lpstr>FOM Nature グループ概要</vt:lpstr>
      <vt:lpstr>事業紹介</vt:lpstr>
      <vt:lpstr>グループ コンセプト</vt:lpstr>
      <vt:lpstr>グループ 会社一覧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　Group</dc:title>
  <dcterms:created xsi:type="dcterms:W3CDTF">2016-07-12T00:54:22Z</dcterms:created>
  <dcterms:modified xsi:type="dcterms:W3CDTF">2016-12-12T06:31:49Z</dcterms:modified>
</cp:coreProperties>
</file>