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4" r:id="rId1"/>
  </p:sldMasterIdLst>
  <p:sldIdLst>
    <p:sldId id="256" r:id="rId2"/>
    <p:sldId id="268" r:id="rId3"/>
    <p:sldId id="269" r:id="rId4"/>
    <p:sldId id="258" r:id="rId5"/>
    <p:sldId id="267" r:id="rId6"/>
    <p:sldId id="259" r:id="rId7"/>
    <p:sldId id="266" r:id="rId8"/>
    <p:sldId id="27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43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7620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649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3741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135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561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369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132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17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10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270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7BC0B-2099-4A47-97CF-5C253D68DC28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797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9560618" cy="2618554"/>
          </a:xfrm>
        </p:spPr>
        <p:txBody>
          <a:bodyPr/>
          <a:lstStyle/>
          <a:p>
            <a:pPr algn="ctr"/>
            <a:r>
              <a:rPr lang="ja-JP" altLang="en-US" dirty="0"/>
              <a:t>図書館からのお知らせ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28403" y="3564467"/>
            <a:ext cx="9560617" cy="1071095"/>
          </a:xfrm>
        </p:spPr>
        <p:txBody>
          <a:bodyPr>
            <a:normAutofit/>
          </a:bodyPr>
          <a:lstStyle/>
          <a:p>
            <a:pPr algn="ctr"/>
            <a:r>
              <a:rPr lang="ja-JP" altLang="en-US" sz="3200" dirty="0"/>
              <a:t>みなと図書館</a:t>
            </a:r>
          </a:p>
        </p:txBody>
      </p:sp>
    </p:spTree>
    <p:extLst>
      <p:ext uri="{BB962C8B-B14F-4D97-AF65-F5344CB8AC3E}">
        <p14:creationId xmlns:p14="http://schemas.microsoft.com/office/powerpoint/2010/main" val="298355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今月のお知らせ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図書館カレンダー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閲覧席のご利用方法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予約席のご利用方法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今月の新着図書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スタッフおすすめ図書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545084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図書館カレンダー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2800" dirty="0"/>
              <a:t>開館時間</a:t>
            </a:r>
            <a:endParaRPr kumimoji="1" lang="en-US" altLang="ja-JP" sz="2800" dirty="0"/>
          </a:p>
          <a:p>
            <a:pPr lvl="1"/>
            <a:r>
              <a:rPr kumimoji="1" lang="ja-JP" altLang="en-US" sz="2400" dirty="0"/>
              <a:t>月曜日～土曜日</a:t>
            </a:r>
            <a:endParaRPr kumimoji="1" lang="en-US" altLang="ja-JP" sz="2400" dirty="0"/>
          </a:p>
          <a:p>
            <a:pPr lvl="2"/>
            <a:r>
              <a:rPr lang="ja-JP" altLang="en-US" sz="1800" dirty="0"/>
              <a:t>午前</a:t>
            </a:r>
            <a:r>
              <a:rPr lang="en-US" altLang="ja-JP" sz="1800" dirty="0"/>
              <a:t>9</a:t>
            </a:r>
            <a:r>
              <a:rPr lang="ja-JP" altLang="en-US" sz="1800" dirty="0"/>
              <a:t>時から午後</a:t>
            </a:r>
            <a:r>
              <a:rPr lang="en-US" altLang="ja-JP" sz="1800" dirty="0"/>
              <a:t>9</a:t>
            </a:r>
            <a:r>
              <a:rPr lang="ja-JP" altLang="en-US" sz="1800" dirty="0"/>
              <a:t>時まで</a:t>
            </a:r>
            <a:endParaRPr lang="en-US" altLang="ja-JP" sz="1800" dirty="0"/>
          </a:p>
          <a:p>
            <a:pPr lvl="2"/>
            <a:r>
              <a:rPr lang="ja-JP" altLang="en-US" sz="1800" dirty="0"/>
              <a:t>こどもコーナーは午後</a:t>
            </a:r>
            <a:r>
              <a:rPr lang="en-US" altLang="ja-JP" sz="1800" dirty="0"/>
              <a:t>6</a:t>
            </a:r>
            <a:r>
              <a:rPr lang="ja-JP" altLang="en-US" sz="1800" dirty="0"/>
              <a:t>時まで</a:t>
            </a:r>
            <a:endParaRPr lang="en-US" altLang="ja-JP" sz="1800" dirty="0"/>
          </a:p>
          <a:p>
            <a:pPr lvl="1"/>
            <a:r>
              <a:rPr lang="ja-JP" altLang="en-US" sz="2400" dirty="0"/>
              <a:t>日曜日・祝日</a:t>
            </a:r>
            <a:endParaRPr lang="en-US" altLang="ja-JP" sz="2400" dirty="0"/>
          </a:p>
          <a:p>
            <a:pPr lvl="2"/>
            <a:r>
              <a:rPr lang="ja-JP" altLang="en-US" sz="1800" dirty="0"/>
              <a:t>午前</a:t>
            </a:r>
            <a:r>
              <a:rPr lang="en-US" altLang="ja-JP" sz="1800" dirty="0"/>
              <a:t>9</a:t>
            </a:r>
            <a:r>
              <a:rPr lang="ja-JP" altLang="en-US" sz="1800" dirty="0"/>
              <a:t>時から午後</a:t>
            </a:r>
            <a:r>
              <a:rPr lang="en-US" altLang="ja-JP" sz="1800" dirty="0"/>
              <a:t>7</a:t>
            </a:r>
            <a:r>
              <a:rPr lang="ja-JP" altLang="en-US" sz="1800" dirty="0"/>
              <a:t>時まで</a:t>
            </a:r>
            <a:endParaRPr lang="en-US" altLang="ja-JP" sz="18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21186" y="1825625"/>
            <a:ext cx="5181600" cy="4351338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en-US" altLang="ja-JP" sz="2800" dirty="0"/>
              <a:t>8</a:t>
            </a:r>
            <a:r>
              <a:rPr lang="ja-JP" altLang="en-US" sz="2800" dirty="0"/>
              <a:t>月の休館日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6270174" y="2385179"/>
          <a:ext cx="4327071" cy="32746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8153">
                  <a:extLst>
                    <a:ext uri="{9D8B030D-6E8A-4147-A177-3AD203B41FA5}">
                      <a16:colId xmlns:a16="http://schemas.microsoft.com/office/drawing/2014/main" val="2479652554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3252380288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493160495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2437388294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494905159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389289534"/>
                    </a:ext>
                  </a:extLst>
                </a:gridCol>
                <a:gridCol w="618153">
                  <a:extLst>
                    <a:ext uri="{9D8B030D-6E8A-4147-A177-3AD203B41FA5}">
                      <a16:colId xmlns:a16="http://schemas.microsoft.com/office/drawing/2014/main" val="1993335423"/>
                    </a:ext>
                  </a:extLst>
                </a:gridCol>
              </a:tblGrid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FF0000"/>
                          </a:solidFill>
                        </a:rPr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0070C0"/>
                          </a:solidFill>
                        </a:rPr>
                        <a:t>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0043391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6999847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627524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13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14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19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1982033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20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26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5565463"/>
                  </a:ext>
                </a:extLst>
              </a:tr>
              <a:tr h="5457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27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8288654"/>
                  </a:ext>
                </a:extLst>
              </a:tr>
            </a:tbl>
          </a:graphicData>
        </a:graphic>
      </p:graphicFrame>
      <p:sp>
        <p:nvSpPr>
          <p:cNvPr id="7" name="テキスト ボックス 5"/>
          <p:cNvSpPr txBox="1"/>
          <p:nvPr/>
        </p:nvSpPr>
        <p:spPr>
          <a:xfrm>
            <a:off x="9297021" y="197630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■</a:t>
            </a:r>
            <a:r>
              <a:rPr kumimoji="1" lang="ja-JP" altLang="en-US" dirty="0"/>
              <a:t>：休館日</a:t>
            </a:r>
          </a:p>
        </p:txBody>
      </p:sp>
    </p:spTree>
    <p:extLst>
      <p:ext uri="{BB962C8B-B14F-4D97-AF65-F5344CB8AC3E}">
        <p14:creationId xmlns:p14="http://schemas.microsoft.com/office/powerpoint/2010/main" val="2797410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閲覧席のご利用</a:t>
            </a:r>
            <a:r>
              <a:rPr kumimoji="1" lang="ja-JP" altLang="en-US" dirty="0"/>
              <a:t>方法</a:t>
            </a:r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/>
              <a:t>閲覧席は、</a:t>
            </a:r>
            <a:r>
              <a:rPr lang="ja-JP" altLang="en-US" sz="2400" dirty="0"/>
              <a:t>席が空いていれば自由にご利用いただけるお席です。</a:t>
            </a:r>
            <a:endParaRPr kumimoji="1"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座席数</a:t>
            </a:r>
            <a:r>
              <a:rPr lang="en-US" altLang="ja-JP" sz="2400" dirty="0"/>
              <a:t>	</a:t>
            </a:r>
            <a:r>
              <a:rPr lang="ja-JP" altLang="en-US" sz="2400" dirty="0"/>
              <a:t>：</a:t>
            </a:r>
            <a:r>
              <a:rPr lang="en-US" altLang="ja-JP" sz="2400" dirty="0"/>
              <a:t>3</a:t>
            </a:r>
            <a:r>
              <a:rPr lang="ja-JP" altLang="en-US" sz="2400" dirty="0"/>
              <a:t>階　</a:t>
            </a:r>
            <a:r>
              <a:rPr lang="en-US" altLang="ja-JP" sz="2400" dirty="0"/>
              <a:t>60</a:t>
            </a:r>
            <a:r>
              <a:rPr lang="ja-JP" altLang="en-US" sz="2400" dirty="0"/>
              <a:t>席／</a:t>
            </a:r>
            <a:r>
              <a:rPr lang="en-US" altLang="ja-JP" sz="2400" dirty="0"/>
              <a:t>4</a:t>
            </a:r>
            <a:r>
              <a:rPr lang="ja-JP" altLang="en-US" sz="2400" dirty="0"/>
              <a:t>階　</a:t>
            </a:r>
            <a:r>
              <a:rPr lang="en-US" altLang="ja-JP" sz="2400" dirty="0"/>
              <a:t>30</a:t>
            </a:r>
            <a:r>
              <a:rPr lang="ja-JP" altLang="en-US" sz="2400" dirty="0"/>
              <a:t>席</a:t>
            </a:r>
            <a:endParaRPr lang="en-US" altLang="ja-JP" sz="2400" dirty="0"/>
          </a:p>
          <a:p>
            <a:pPr marL="2286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利用時間</a:t>
            </a:r>
            <a:r>
              <a:rPr lang="en-US" altLang="ja-JP" sz="2400" dirty="0"/>
              <a:t>	</a:t>
            </a:r>
            <a:r>
              <a:rPr lang="ja-JP" altLang="en-US" sz="2400" dirty="0"/>
              <a:t>：開館時間内</a:t>
            </a:r>
            <a:endParaRPr lang="en-US" altLang="ja-JP" sz="2400" dirty="0"/>
          </a:p>
          <a:p>
            <a:pPr marL="2286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利用者</a:t>
            </a:r>
            <a:r>
              <a:rPr lang="en-US" altLang="ja-JP" sz="2400" dirty="0"/>
              <a:t>	</a:t>
            </a:r>
            <a:r>
              <a:rPr lang="ja-JP" altLang="en-US" sz="2400" dirty="0"/>
              <a:t>：どなたでも利用可能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749418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予約席のご利用</a:t>
            </a:r>
            <a:r>
              <a:rPr kumimoji="1" lang="ja-JP" altLang="en-US" dirty="0"/>
              <a:t>方法</a:t>
            </a: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ja-JP" altLang="en-US" sz="2400" dirty="0"/>
              <a:t>予約席は、</a:t>
            </a:r>
            <a:r>
              <a:rPr lang="en-US" altLang="ja-JP" sz="2400" dirty="0"/>
              <a:t>2</a:t>
            </a:r>
            <a:r>
              <a:rPr lang="ja-JP" altLang="en-US" sz="2400" dirty="0"/>
              <a:t>時間単位で予約してご利用いただけるお席です。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座席数</a:t>
            </a:r>
            <a:r>
              <a:rPr lang="en-US" altLang="ja-JP" sz="2400" dirty="0"/>
              <a:t>	</a:t>
            </a:r>
            <a:r>
              <a:rPr lang="ja-JP" altLang="en-US" sz="2400" dirty="0"/>
              <a:t>：</a:t>
            </a:r>
            <a:r>
              <a:rPr lang="en-US" altLang="ja-JP" sz="2400" dirty="0"/>
              <a:t>3</a:t>
            </a:r>
            <a:r>
              <a:rPr lang="ja-JP" altLang="en-US" sz="2400" dirty="0"/>
              <a:t>階窓側　</a:t>
            </a:r>
            <a:r>
              <a:rPr lang="en-US" altLang="ja-JP" sz="2400" dirty="0"/>
              <a:t>33</a:t>
            </a:r>
            <a:r>
              <a:rPr lang="ja-JP" altLang="en-US" sz="2400" dirty="0"/>
              <a:t>席／</a:t>
            </a:r>
            <a:r>
              <a:rPr lang="en-US" altLang="ja-JP" sz="2400" dirty="0"/>
              <a:t>4</a:t>
            </a:r>
            <a:r>
              <a:rPr lang="ja-JP" altLang="en-US" sz="2400" dirty="0"/>
              <a:t>階窓側　</a:t>
            </a:r>
            <a:r>
              <a:rPr lang="en-US" altLang="ja-JP" sz="2400" dirty="0"/>
              <a:t>25</a:t>
            </a:r>
            <a:r>
              <a:rPr lang="ja-JP" altLang="en-US" sz="2400" dirty="0"/>
              <a:t>席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利用時間</a:t>
            </a:r>
            <a:r>
              <a:rPr lang="en-US" altLang="ja-JP" sz="2400" dirty="0"/>
              <a:t>	</a:t>
            </a:r>
            <a:r>
              <a:rPr lang="ja-JP" altLang="en-US" sz="2400" dirty="0"/>
              <a:t>：開館時間内（</a:t>
            </a:r>
            <a:r>
              <a:rPr lang="en-US" altLang="ja-JP" sz="2400" dirty="0"/>
              <a:t>2</a:t>
            </a:r>
            <a:r>
              <a:rPr lang="ja-JP" altLang="en-US" sz="2400" dirty="0"/>
              <a:t>時間単位）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利用者</a:t>
            </a:r>
            <a:r>
              <a:rPr lang="en-US" altLang="ja-JP" sz="2400" dirty="0"/>
              <a:t>	</a:t>
            </a:r>
            <a:r>
              <a:rPr lang="ja-JP" altLang="en-US" sz="2400" dirty="0"/>
              <a:t>：利用カードを登録されている方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予約方法</a:t>
            </a:r>
            <a:r>
              <a:rPr lang="en-US" altLang="ja-JP" sz="2400" dirty="0"/>
              <a:t>	</a:t>
            </a:r>
            <a:r>
              <a:rPr lang="ja-JP" altLang="en-US" sz="2400" dirty="0"/>
              <a:t>：館内の予約受付機、または、みなと図書館ホーム</a:t>
            </a:r>
            <a:br>
              <a:rPr lang="en-US" altLang="ja-JP" sz="2400" dirty="0"/>
            </a:br>
            <a:r>
              <a:rPr lang="ja-JP" altLang="en-US" sz="2400" dirty="0"/>
              <a:t>　　　　　　 ページの「座席予約」からご予約ください。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609714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今月の新着図書（一般）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3614954"/>
              </p:ext>
            </p:extLst>
          </p:nvPr>
        </p:nvGraphicFramePr>
        <p:xfrm>
          <a:off x="1130300" y="2002559"/>
          <a:ext cx="9540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667492200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315357475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72350101"/>
                    </a:ext>
                  </a:extLst>
                </a:gridCol>
              </a:tblGrid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タイトル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著者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出版社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06483578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海の見える図書館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岡田　みどり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欧州社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212045153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帰省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浅川　周五郎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欧州社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04786053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蛍の道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森　夏子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三葉書房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26606580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カントリー・サマー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栗田　景子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飛翔社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88096169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星の数ほど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小林　聖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三葉書房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662673304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暑い夏の日の午後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日影　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飛翔社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45699061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本当に必要な身を守る知恵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橋本　秀樹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80677768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はじめての作り置きおかず</a:t>
                      </a:r>
                      <a:r>
                        <a:rPr kumimoji="1" lang="en-US" altLang="ja-JP" dirty="0"/>
                        <a:t>100</a:t>
                      </a:r>
                      <a:r>
                        <a:rPr kumimoji="1" lang="ja-JP" altLang="en-US" dirty="0"/>
                        <a:t>品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花川　しおり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46713700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受験生の母親に必要な言葉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富田　育子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創造教育社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63091027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海の日、山の日カレンダー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海山　蓮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73486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44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今月の新着図書（子供向け）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754846"/>
              </p:ext>
            </p:extLst>
          </p:nvPr>
        </p:nvGraphicFramePr>
        <p:xfrm>
          <a:off x="1130300" y="2002559"/>
          <a:ext cx="9540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667492200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315357475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72350101"/>
                    </a:ext>
                  </a:extLst>
                </a:gridCol>
              </a:tblGrid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タイトル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著者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出版社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06483578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この夏いっぱいに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蒼井　しずく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212045153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忘れられない約束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スザンナ・シーン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047860532"/>
                  </a:ext>
                </a:extLst>
              </a:tr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スイカおばけがやってきた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みずた　かほ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絵本堂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26606580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セミの一生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徳井　力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880961692"/>
                  </a:ext>
                </a:extLst>
              </a:tr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ダンシング・金魚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八田　洋子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絵本堂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662673304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おおきな　はなび　ちいさな　はなび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ひはら　ひかる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かもめ館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45699061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夏休みがある理由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大友　一郎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青空書房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80677768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ピカピカ泥だんご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土原　光輝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46713700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ひまわり畑でかくれんぼ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葵　日向子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630910272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とかげとかげろう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あつた　えいじ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73486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907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ja-JP" altLang="en-US" dirty="0"/>
              <a:t>スタッフおすすめ図書</a:t>
            </a:r>
            <a:endParaRPr kumimoji="1" lang="ja-JP" altLang="en-US" dirty="0"/>
          </a:p>
        </p:txBody>
      </p:sp>
      <p:sp>
        <p:nvSpPr>
          <p:cNvPr id="1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131052" y="1825625"/>
            <a:ext cx="63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魔法のいるか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fontAlgn="t">
              <a:buNone/>
            </a:pPr>
            <a:r>
              <a:rPr lang="ja-JP" altLang="ja-JP" dirty="0"/>
              <a:t>蒼井　しずく</a:t>
            </a:r>
            <a:r>
              <a:rPr lang="ja-JP" altLang="en-US" dirty="0"/>
              <a:t>　</a:t>
            </a:r>
            <a:r>
              <a:rPr lang="ja-JP" altLang="ja-JP" dirty="0"/>
              <a:t>フレンド社</a:t>
            </a:r>
          </a:p>
          <a:p>
            <a:pPr marL="0" indent="0">
              <a:buNone/>
            </a:pPr>
            <a:r>
              <a:rPr lang="ja-JP" altLang="en-US" sz="2400" dirty="0"/>
              <a:t>海の見える町に引っ越してきたばかりで、不安なケイン。そんなある日、夜中に目を覚まして何気なく窓から海を見ると</a:t>
            </a:r>
            <a:r>
              <a:rPr lang="en-US" altLang="ja-JP" sz="2400" dirty="0"/>
              <a:t>…</a:t>
            </a:r>
          </a:p>
          <a:p>
            <a:pPr marL="0" indent="0">
              <a:buNone/>
            </a:pPr>
            <a:r>
              <a:rPr lang="ja-JP" altLang="en-US" sz="2400" dirty="0"/>
              <a:t>新しい友だちとの出会いを感動的に描いたストーリーです。</a:t>
            </a:r>
            <a:endParaRPr lang="en-US" altLang="ja-JP" sz="2400" dirty="0"/>
          </a:p>
        </p:txBody>
      </p:sp>
      <p:pic>
        <p:nvPicPr>
          <p:cNvPr id="22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87" y="1825625"/>
            <a:ext cx="2835000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68777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ギャラリー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228</TotalTime>
  <Words>314</Words>
  <Application>Microsoft Office PowerPoint</Application>
  <PresentationFormat>ワイド画面</PresentationFormat>
  <Paragraphs>139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游ゴシック</vt:lpstr>
      <vt:lpstr>游ゴシック Light</vt:lpstr>
      <vt:lpstr>Arial</vt:lpstr>
      <vt:lpstr>Century Gothic</vt:lpstr>
      <vt:lpstr>Wingdings</vt:lpstr>
      <vt:lpstr>ギャラリー</vt:lpstr>
      <vt:lpstr>図書館からのお知らせ</vt:lpstr>
      <vt:lpstr>今月のお知らせ</vt:lpstr>
      <vt:lpstr>図書館カレンダー</vt:lpstr>
      <vt:lpstr>閲覧席のご利用方法</vt:lpstr>
      <vt:lpstr>予約席のご利用方法</vt:lpstr>
      <vt:lpstr>今月の新着図書（一般）</vt:lpstr>
      <vt:lpstr>今月の新着図書（子供向け）</vt:lpstr>
      <vt:lpstr>スタッフおすすめ図書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図書館からのお知らせ</dc:title>
  <dc:creator>富士太郎</dc:creator>
  <cp:lastModifiedBy>三浦たか子</cp:lastModifiedBy>
  <cp:revision>40</cp:revision>
  <dcterms:created xsi:type="dcterms:W3CDTF">2016-10-07T00:20:45Z</dcterms:created>
  <dcterms:modified xsi:type="dcterms:W3CDTF">2016-11-02T08:44:43Z</dcterms:modified>
</cp:coreProperties>
</file>