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63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8804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941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85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94933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5742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46778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8358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7087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254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99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514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382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6844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2802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961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977A9-55EB-45CE-B91E-96C53488ABE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5570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lang="en-US" altLang="en-US" sz="5400" kern="1200" dirty="0">
          <a:solidFill>
            <a:schemeClr val="accent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lang="ja-JP" altLang="en-US" sz="3600" kern="120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lang="ja-JP" altLang="en-US" sz="3200" kern="120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lang="ja-JP" altLang="en-US" sz="2800" kern="120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lang="ja-JP" altLang="en-US" sz="2400" kern="120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lang="en-US" altLang="en-US" sz="24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 vert="horz" lIns="91440" tIns="45720" rIns="91440" bIns="45720" rtlCol="0" anchor="b">
            <a:noAutofit/>
          </a:bodyPr>
          <a:lstStyle/>
          <a:p>
            <a:pPr algn="l"/>
            <a:r>
              <a:rPr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ボランティア活動報告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endParaRPr lang="en-US" altLang="ja-JP" sz="3600" dirty="0"/>
          </a:p>
          <a:p>
            <a:pPr algn="l"/>
            <a:r>
              <a:rPr lang="ja-JP" altLang="en-US" sz="3600" dirty="0"/>
              <a:t>つばめの会</a:t>
            </a:r>
          </a:p>
        </p:txBody>
      </p:sp>
    </p:spTree>
    <p:extLst>
      <p:ext uri="{BB962C8B-B14F-4D97-AF65-F5344CB8AC3E}">
        <p14:creationId xmlns:p14="http://schemas.microsoft.com/office/powerpoint/2010/main" val="2760818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学習活動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 dirty="0"/>
              <a:t>車椅子の体験</a:t>
            </a:r>
            <a:endParaRPr lang="en-US" altLang="ja-JP" dirty="0"/>
          </a:p>
          <a:p>
            <a:pPr>
              <a:lnSpc>
                <a:spcPct val="150000"/>
              </a:lnSpc>
            </a:pPr>
            <a:r>
              <a:rPr lang="ja-JP" altLang="en-US" dirty="0"/>
              <a:t>手話講習会の受講</a:t>
            </a:r>
            <a:endParaRPr lang="en-US" altLang="ja-JP" dirty="0"/>
          </a:p>
          <a:p>
            <a:pPr>
              <a:lnSpc>
                <a:spcPct val="150000"/>
              </a:lnSpc>
            </a:pPr>
            <a:r>
              <a:rPr lang="ja-JP" altLang="en-US" dirty="0"/>
              <a:t>点字講習会の受講</a:t>
            </a:r>
            <a:endParaRPr lang="en-US" altLang="ja-JP" dirty="0"/>
          </a:p>
        </p:txBody>
      </p:sp>
      <p:pic>
        <p:nvPicPr>
          <p:cNvPr id="8" name="コンテンツ プレースホルダー 3" descr="手話講習会" title="学習活動のイメージ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000" y="1929600"/>
            <a:ext cx="3600000" cy="3197766"/>
          </a:xfrm>
        </p:spPr>
      </p:pic>
    </p:spTree>
    <p:extLst>
      <p:ext uri="{BB962C8B-B14F-4D97-AF65-F5344CB8AC3E}">
        <p14:creationId xmlns:p14="http://schemas.microsoft.com/office/powerpoint/2010/main" val="1761985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z="5400" dirty="0"/>
              <a:t>イベント活動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チャリティーバザーへの参加</a:t>
            </a:r>
            <a:endParaRPr lang="en-US" altLang="ja-JP" dirty="0"/>
          </a:p>
          <a:p>
            <a:pPr lvl="1"/>
            <a:r>
              <a:rPr lang="ja-JP" altLang="en-US" dirty="0"/>
              <a:t>児童福祉施設「空のくじら学園」にて</a:t>
            </a:r>
            <a:endParaRPr lang="en-US" altLang="ja-JP" dirty="0"/>
          </a:p>
          <a:p>
            <a:pPr>
              <a:lnSpc>
                <a:spcPct val="150000"/>
              </a:lnSpc>
            </a:pPr>
            <a:r>
              <a:rPr lang="ja-JP" altLang="en-US" dirty="0"/>
              <a:t>チャリティーコンサートへの参加</a:t>
            </a:r>
            <a:endParaRPr lang="en-US" altLang="ja-JP" dirty="0"/>
          </a:p>
          <a:p>
            <a:pPr lvl="1"/>
            <a:r>
              <a:rPr lang="ja-JP" altLang="en-US" dirty="0"/>
              <a:t>養護老人ホーム「若竹館」にて</a:t>
            </a:r>
            <a:endParaRPr lang="en-US" altLang="ja-JP" dirty="0"/>
          </a:p>
          <a:p>
            <a:pPr>
              <a:lnSpc>
                <a:spcPct val="150000"/>
              </a:lnSpc>
            </a:pPr>
            <a:r>
              <a:rPr lang="ja-JP" altLang="en-US" dirty="0"/>
              <a:t>街頭清掃への参加</a:t>
            </a:r>
          </a:p>
        </p:txBody>
      </p:sp>
    </p:spTree>
    <p:extLst>
      <p:ext uri="{BB962C8B-B14F-4D97-AF65-F5344CB8AC3E}">
        <p14:creationId xmlns:p14="http://schemas.microsoft.com/office/powerpoint/2010/main" val="4245924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身近な収集活動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6227963" cy="3880772"/>
          </a:xfrm>
        </p:spPr>
        <p:txBody>
          <a:bodyPr/>
          <a:lstStyle/>
          <a:p>
            <a:r>
              <a:rPr lang="ja-JP" altLang="en-US" dirty="0"/>
              <a:t>ペットボトルのフタの収集</a:t>
            </a:r>
            <a:endParaRPr lang="en-US" altLang="ja-JP" dirty="0"/>
          </a:p>
          <a:p>
            <a:pPr>
              <a:lnSpc>
                <a:spcPct val="150000"/>
              </a:lnSpc>
            </a:pPr>
            <a:r>
              <a:rPr lang="ja-JP" altLang="en-US" dirty="0"/>
              <a:t>リングプルの収集</a:t>
            </a:r>
            <a:endParaRPr lang="en-US" altLang="ja-JP" dirty="0"/>
          </a:p>
          <a:p>
            <a:pPr>
              <a:lnSpc>
                <a:spcPct val="150000"/>
              </a:lnSpc>
            </a:pPr>
            <a:r>
              <a:rPr lang="ja-JP" altLang="en-US" dirty="0"/>
              <a:t>古切手の収集</a:t>
            </a:r>
          </a:p>
        </p:txBody>
      </p:sp>
      <p:pic>
        <p:nvPicPr>
          <p:cNvPr id="7" name="コンテンツ プレースホルダー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800" y="2966400"/>
            <a:ext cx="3600000" cy="2795531"/>
          </a:xfrm>
        </p:spPr>
      </p:pic>
    </p:spTree>
    <p:extLst>
      <p:ext uri="{BB962C8B-B14F-4D97-AF65-F5344CB8AC3E}">
        <p14:creationId xmlns:p14="http://schemas.microsoft.com/office/powerpoint/2010/main" val="3491073805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</TotalTime>
  <Words>66</Words>
  <Application>Microsoft Office PowerPoint</Application>
  <PresentationFormat>ワイド画面</PresentationFormat>
  <Paragraphs>17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Arial</vt:lpstr>
      <vt:lpstr>Trebuchet MS</vt:lpstr>
      <vt:lpstr>Wingdings 3</vt:lpstr>
      <vt:lpstr>ファセット</vt:lpstr>
      <vt:lpstr>ボランティア活動報告</vt:lpstr>
      <vt:lpstr>学習活動</vt:lpstr>
      <vt:lpstr>イベント活動</vt:lpstr>
      <vt:lpstr>身近な収集活動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ボランティア活動報告</dc:title>
  <dc:creator/>
  <dcterms:created xsi:type="dcterms:W3CDTF">2017-05-08T01:56:27Z</dcterms:created>
  <dcterms:modified xsi:type="dcterms:W3CDTF">2017-05-16T02:44:31Z</dcterms:modified>
</cp:coreProperties>
</file>