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1"/>
  </p:sldMasterIdLst>
  <p:sldIdLst>
    <p:sldId id="256" r:id="rId2"/>
    <p:sldId id="262" r:id="rId3"/>
    <p:sldId id="263" r:id="rId4"/>
    <p:sldId id="257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9EA68-31B7-4DB3-948F-75BF1F43CF49}" type="doc">
      <dgm:prSet loTypeId="urn:microsoft.com/office/officeart/2005/8/layout/radial6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5E338ED9-F6EA-4A3E-A139-C5221B9FE8B2}">
      <dgm:prSet phldrT="[テキスト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0" rIns="0"/>
        <a:lstStyle/>
        <a:p>
          <a:r>
            <a:rPr kumimoji="1" lang="en-US" altLang="ja-JP" sz="2400" dirty="0"/>
            <a:t>Do</a:t>
          </a:r>
          <a:r>
            <a:rPr kumimoji="1" lang="ja-JP" altLang="en-US" sz="2400" dirty="0"/>
            <a:t>・</a:t>
          </a:r>
          <a:r>
            <a:rPr kumimoji="1" lang="en-US" altLang="ja-JP" sz="2400" dirty="0"/>
            <a:t>LA</a:t>
          </a:r>
          <a:r>
            <a:rPr kumimoji="1" lang="ja-JP" altLang="en-US" sz="2400" dirty="0"/>
            <a:t>・</a:t>
          </a:r>
          <a:r>
            <a:rPr kumimoji="1" lang="en-US" altLang="ja-JP" sz="2400" dirty="0"/>
            <a:t>I</a:t>
          </a:r>
          <a:r>
            <a:rPr kumimoji="1" lang="ja-JP" altLang="en-US" sz="2400" dirty="0"/>
            <a:t>・</a:t>
          </a:r>
          <a:r>
            <a:rPr kumimoji="1" lang="en-US" altLang="ja-JP" sz="2400" dirty="0"/>
            <a:t>LA</a:t>
          </a:r>
          <a:br>
            <a:rPr kumimoji="1" lang="en-US" altLang="ja-JP" sz="2400" dirty="0"/>
          </a:br>
          <a:r>
            <a:rPr kumimoji="1" lang="ja-JP" altLang="en-US" sz="2400" dirty="0"/>
            <a:t>コンセプト</a:t>
          </a:r>
        </a:p>
      </dgm:t>
    </dgm:pt>
    <dgm:pt modelId="{A2249AF9-5DBC-4FEC-AED3-672380E6C3F8}" type="parTrans" cxnId="{4C527632-79D3-488B-A52F-8C38B911E08F}">
      <dgm:prSet/>
      <dgm:spPr/>
      <dgm:t>
        <a:bodyPr/>
        <a:lstStyle/>
        <a:p>
          <a:endParaRPr kumimoji="1" lang="ja-JP" altLang="en-US"/>
        </a:p>
      </dgm:t>
    </dgm:pt>
    <dgm:pt modelId="{0A0AD8D9-E6D2-4080-87AB-A16E7EAAD0DB}" type="sibTrans" cxnId="{4C527632-79D3-488B-A52F-8C38B911E08F}">
      <dgm:prSet/>
      <dgm:spPr/>
      <dgm:t>
        <a:bodyPr/>
        <a:lstStyle/>
        <a:p>
          <a:endParaRPr kumimoji="1" lang="ja-JP" altLang="en-US"/>
        </a:p>
      </dgm:t>
    </dgm:pt>
    <dgm:pt modelId="{A34B62AF-A77A-4C34-973A-F470258585E9}">
      <dgm:prSet phldrT="[テキスト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 lIns="0" rIns="0"/>
        <a:lstStyle/>
        <a:p>
          <a:r>
            <a:rPr kumimoji="1" lang="ja-JP" altLang="en-US" sz="1600" dirty="0"/>
            <a:t>上品さ</a:t>
          </a:r>
        </a:p>
      </dgm:t>
    </dgm:pt>
    <dgm:pt modelId="{6A15F150-B43C-4062-BA4E-32342CFEFCD0}" type="parTrans" cxnId="{DF72BF55-872A-4C39-B245-A514A8B4797D}">
      <dgm:prSet/>
      <dgm:spPr/>
      <dgm:t>
        <a:bodyPr/>
        <a:lstStyle/>
        <a:p>
          <a:endParaRPr kumimoji="1" lang="ja-JP" altLang="en-US"/>
        </a:p>
      </dgm:t>
    </dgm:pt>
    <dgm:pt modelId="{860AB6E3-918A-41B7-9854-0BFB05264EA4}" type="sibTrans" cxnId="{DF72BF55-872A-4C39-B245-A514A8B4797D}">
      <dgm:prSet/>
      <dgm:spPr/>
      <dgm:t>
        <a:bodyPr/>
        <a:lstStyle/>
        <a:p>
          <a:endParaRPr kumimoji="1" lang="ja-JP" altLang="en-US"/>
        </a:p>
      </dgm:t>
    </dgm:pt>
    <dgm:pt modelId="{1EFB96F8-D93B-4BFC-9741-D0E8DFD04C6B}">
      <dgm:prSet phldrT="[テキスト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 lIns="0" rIns="0"/>
        <a:lstStyle/>
        <a:p>
          <a:r>
            <a:rPr kumimoji="1" lang="ja-JP" altLang="en-US" sz="1600" dirty="0"/>
            <a:t>心地よさ</a:t>
          </a:r>
        </a:p>
      </dgm:t>
    </dgm:pt>
    <dgm:pt modelId="{8A1D8331-B683-404F-8D6F-60B4D8EA1530}" type="parTrans" cxnId="{34E26262-CE8B-4DFD-B756-2292328400DB}">
      <dgm:prSet/>
      <dgm:spPr/>
      <dgm:t>
        <a:bodyPr/>
        <a:lstStyle/>
        <a:p>
          <a:endParaRPr kumimoji="1" lang="ja-JP" altLang="en-US"/>
        </a:p>
      </dgm:t>
    </dgm:pt>
    <dgm:pt modelId="{7B9D218F-7FCE-44DC-9199-0E1813F8CD7E}" type="sibTrans" cxnId="{34E26262-CE8B-4DFD-B756-2292328400DB}">
      <dgm:prSet/>
      <dgm:spPr/>
      <dgm:t>
        <a:bodyPr/>
        <a:lstStyle/>
        <a:p>
          <a:endParaRPr kumimoji="1" lang="ja-JP" altLang="en-US"/>
        </a:p>
      </dgm:t>
    </dgm:pt>
    <dgm:pt modelId="{6154591E-2A30-4DA0-B3EB-EA59FB2C3C53}">
      <dgm:prSet phldrT="[テキスト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 lIns="0" rIns="0"/>
        <a:lstStyle/>
        <a:p>
          <a:r>
            <a:rPr kumimoji="1" lang="ja-JP" altLang="en-US" sz="1600" dirty="0"/>
            <a:t>合理性</a:t>
          </a:r>
        </a:p>
      </dgm:t>
    </dgm:pt>
    <dgm:pt modelId="{1043D219-33D4-405C-B1D9-0B406D681390}" type="parTrans" cxnId="{99D7A7ED-A923-4063-BD53-50FCDFE990E5}">
      <dgm:prSet/>
      <dgm:spPr/>
      <dgm:t>
        <a:bodyPr/>
        <a:lstStyle/>
        <a:p>
          <a:endParaRPr kumimoji="1" lang="ja-JP" altLang="en-US"/>
        </a:p>
      </dgm:t>
    </dgm:pt>
    <dgm:pt modelId="{495484DE-DF5D-47D2-9476-8A962490C5F8}" type="sibTrans" cxnId="{99D7A7ED-A923-4063-BD53-50FCDFE990E5}">
      <dgm:prSet/>
      <dgm:spPr/>
      <dgm:t>
        <a:bodyPr/>
        <a:lstStyle/>
        <a:p>
          <a:endParaRPr kumimoji="1" lang="ja-JP" altLang="en-US"/>
        </a:p>
      </dgm:t>
    </dgm:pt>
    <dgm:pt modelId="{0B59D35D-2B29-4093-B6BE-D033E644A5B7}">
      <dgm:prSet phldrT="[テキスト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 lIns="0" rIns="0"/>
        <a:lstStyle/>
        <a:p>
          <a:r>
            <a:rPr kumimoji="1" lang="ja-JP" altLang="en-US" sz="1600" dirty="0"/>
            <a:t>格好よさ</a:t>
          </a:r>
        </a:p>
      </dgm:t>
    </dgm:pt>
    <dgm:pt modelId="{AE222311-BC47-47BA-87BF-6C1814D2B73B}" type="parTrans" cxnId="{798F3194-208E-4D4E-9E5D-DB32D2E97C3E}">
      <dgm:prSet/>
      <dgm:spPr/>
      <dgm:t>
        <a:bodyPr/>
        <a:lstStyle/>
        <a:p>
          <a:endParaRPr kumimoji="1" lang="ja-JP" altLang="en-US"/>
        </a:p>
      </dgm:t>
    </dgm:pt>
    <dgm:pt modelId="{266711DE-B0E0-4D87-B04C-7E93DEDC0B75}" type="sibTrans" cxnId="{798F3194-208E-4D4E-9E5D-DB32D2E97C3E}">
      <dgm:prSet/>
      <dgm:spPr/>
      <dgm:t>
        <a:bodyPr/>
        <a:lstStyle/>
        <a:p>
          <a:endParaRPr kumimoji="1" lang="ja-JP" altLang="en-US"/>
        </a:p>
      </dgm:t>
    </dgm:pt>
    <dgm:pt modelId="{2FB13636-0538-44D0-9882-9913249C36AA}" type="pres">
      <dgm:prSet presAssocID="{09E9EA68-31B7-4DB3-948F-75BF1F43CF4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DEC288A-B7E3-450C-894D-D1E581C8BA0A}" type="pres">
      <dgm:prSet presAssocID="{5E338ED9-F6EA-4A3E-A139-C5221B9FE8B2}" presName="centerShape" presStyleLbl="node0" presStyleIdx="0" presStyleCnt="1" custScaleX="136415" custScaleY="136415"/>
      <dgm:spPr/>
    </dgm:pt>
    <dgm:pt modelId="{828C8ECA-CE92-4675-B426-AF3B6CA24594}" type="pres">
      <dgm:prSet presAssocID="{A34B62AF-A77A-4C34-973A-F470258585E9}" presName="node" presStyleLbl="node1" presStyleIdx="0" presStyleCnt="4">
        <dgm:presLayoutVars>
          <dgm:bulletEnabled val="1"/>
        </dgm:presLayoutVars>
      </dgm:prSet>
      <dgm:spPr/>
    </dgm:pt>
    <dgm:pt modelId="{3F62BB20-91FF-4BFC-8886-0B2F11EFD362}" type="pres">
      <dgm:prSet presAssocID="{A34B62AF-A77A-4C34-973A-F470258585E9}" presName="dummy" presStyleCnt="0"/>
      <dgm:spPr/>
    </dgm:pt>
    <dgm:pt modelId="{94EE5896-1C32-4996-AD9A-3760882CF75F}" type="pres">
      <dgm:prSet presAssocID="{860AB6E3-918A-41B7-9854-0BFB05264EA4}" presName="sibTrans" presStyleLbl="sibTrans2D1" presStyleIdx="0" presStyleCnt="4"/>
      <dgm:spPr/>
    </dgm:pt>
    <dgm:pt modelId="{9A3315E8-DE53-4F7A-81CC-CDEBD138F2E7}" type="pres">
      <dgm:prSet presAssocID="{1EFB96F8-D93B-4BFC-9741-D0E8DFD04C6B}" presName="node" presStyleLbl="node1" presStyleIdx="1" presStyleCnt="4">
        <dgm:presLayoutVars>
          <dgm:bulletEnabled val="1"/>
        </dgm:presLayoutVars>
      </dgm:prSet>
      <dgm:spPr/>
    </dgm:pt>
    <dgm:pt modelId="{3CBB5E0F-F88F-4332-B10C-D325038501AC}" type="pres">
      <dgm:prSet presAssocID="{1EFB96F8-D93B-4BFC-9741-D0E8DFD04C6B}" presName="dummy" presStyleCnt="0"/>
      <dgm:spPr/>
    </dgm:pt>
    <dgm:pt modelId="{E8A3F3A9-A157-4924-9508-89A9E64DE9AE}" type="pres">
      <dgm:prSet presAssocID="{7B9D218F-7FCE-44DC-9199-0E1813F8CD7E}" presName="sibTrans" presStyleLbl="sibTrans2D1" presStyleIdx="1" presStyleCnt="4"/>
      <dgm:spPr/>
    </dgm:pt>
    <dgm:pt modelId="{10D1185B-199B-441A-BBCD-342B14C6FC43}" type="pres">
      <dgm:prSet presAssocID="{6154591E-2A30-4DA0-B3EB-EA59FB2C3C53}" presName="node" presStyleLbl="node1" presStyleIdx="2" presStyleCnt="4">
        <dgm:presLayoutVars>
          <dgm:bulletEnabled val="1"/>
        </dgm:presLayoutVars>
      </dgm:prSet>
      <dgm:spPr/>
    </dgm:pt>
    <dgm:pt modelId="{D87DBAA7-AB54-4398-BF75-B9117DCB17AF}" type="pres">
      <dgm:prSet presAssocID="{6154591E-2A30-4DA0-B3EB-EA59FB2C3C53}" presName="dummy" presStyleCnt="0"/>
      <dgm:spPr/>
    </dgm:pt>
    <dgm:pt modelId="{E26AC701-AF2D-49B6-B333-90DBF56F3EDF}" type="pres">
      <dgm:prSet presAssocID="{495484DE-DF5D-47D2-9476-8A962490C5F8}" presName="sibTrans" presStyleLbl="sibTrans2D1" presStyleIdx="2" presStyleCnt="4"/>
      <dgm:spPr/>
    </dgm:pt>
    <dgm:pt modelId="{5AE44AA6-2D89-4513-A98F-3BFE80249F45}" type="pres">
      <dgm:prSet presAssocID="{0B59D35D-2B29-4093-B6BE-D033E644A5B7}" presName="node" presStyleLbl="node1" presStyleIdx="3" presStyleCnt="4">
        <dgm:presLayoutVars>
          <dgm:bulletEnabled val="1"/>
        </dgm:presLayoutVars>
      </dgm:prSet>
      <dgm:spPr/>
    </dgm:pt>
    <dgm:pt modelId="{DFC18776-963B-4E44-97E9-96A56DE2F44C}" type="pres">
      <dgm:prSet presAssocID="{0B59D35D-2B29-4093-B6BE-D033E644A5B7}" presName="dummy" presStyleCnt="0"/>
      <dgm:spPr/>
    </dgm:pt>
    <dgm:pt modelId="{73D6E2B7-CA6A-4D41-8798-78FD56C59D83}" type="pres">
      <dgm:prSet presAssocID="{266711DE-B0E0-4D87-B04C-7E93DEDC0B75}" presName="sibTrans" presStyleLbl="sibTrans2D1" presStyleIdx="3" presStyleCnt="4"/>
      <dgm:spPr/>
    </dgm:pt>
  </dgm:ptLst>
  <dgm:cxnLst>
    <dgm:cxn modelId="{34E26262-CE8B-4DFD-B756-2292328400DB}" srcId="{5E338ED9-F6EA-4A3E-A139-C5221B9FE8B2}" destId="{1EFB96F8-D93B-4BFC-9741-D0E8DFD04C6B}" srcOrd="1" destOrd="0" parTransId="{8A1D8331-B683-404F-8D6F-60B4D8EA1530}" sibTransId="{7B9D218F-7FCE-44DC-9199-0E1813F8CD7E}"/>
    <dgm:cxn modelId="{4C527632-79D3-488B-A52F-8C38B911E08F}" srcId="{09E9EA68-31B7-4DB3-948F-75BF1F43CF49}" destId="{5E338ED9-F6EA-4A3E-A139-C5221B9FE8B2}" srcOrd="0" destOrd="0" parTransId="{A2249AF9-5DBC-4FEC-AED3-672380E6C3F8}" sibTransId="{0A0AD8D9-E6D2-4080-87AB-A16E7EAAD0DB}"/>
    <dgm:cxn modelId="{DF72BF55-872A-4C39-B245-A514A8B4797D}" srcId="{5E338ED9-F6EA-4A3E-A139-C5221B9FE8B2}" destId="{A34B62AF-A77A-4C34-973A-F470258585E9}" srcOrd="0" destOrd="0" parTransId="{6A15F150-B43C-4062-BA4E-32342CFEFCD0}" sibTransId="{860AB6E3-918A-41B7-9854-0BFB05264EA4}"/>
    <dgm:cxn modelId="{CEFD9DB9-8190-4A92-AE88-5B57350D0609}" type="presOf" srcId="{1EFB96F8-D93B-4BFC-9741-D0E8DFD04C6B}" destId="{9A3315E8-DE53-4F7A-81CC-CDEBD138F2E7}" srcOrd="0" destOrd="0" presId="urn:microsoft.com/office/officeart/2005/8/layout/radial6"/>
    <dgm:cxn modelId="{221167A3-232D-4B51-B2EA-26055AB38ADB}" type="presOf" srcId="{7B9D218F-7FCE-44DC-9199-0E1813F8CD7E}" destId="{E8A3F3A9-A157-4924-9508-89A9E64DE9AE}" srcOrd="0" destOrd="0" presId="urn:microsoft.com/office/officeart/2005/8/layout/radial6"/>
    <dgm:cxn modelId="{99D7A7ED-A923-4063-BD53-50FCDFE990E5}" srcId="{5E338ED9-F6EA-4A3E-A139-C5221B9FE8B2}" destId="{6154591E-2A30-4DA0-B3EB-EA59FB2C3C53}" srcOrd="2" destOrd="0" parTransId="{1043D219-33D4-405C-B1D9-0B406D681390}" sibTransId="{495484DE-DF5D-47D2-9476-8A962490C5F8}"/>
    <dgm:cxn modelId="{833EB33E-5EB9-4C42-9FEE-73A438B0B4D6}" type="presOf" srcId="{A34B62AF-A77A-4C34-973A-F470258585E9}" destId="{828C8ECA-CE92-4675-B426-AF3B6CA24594}" srcOrd="0" destOrd="0" presId="urn:microsoft.com/office/officeart/2005/8/layout/radial6"/>
    <dgm:cxn modelId="{82018F8D-1123-44BE-BED2-7F0385420786}" type="presOf" srcId="{266711DE-B0E0-4D87-B04C-7E93DEDC0B75}" destId="{73D6E2B7-CA6A-4D41-8798-78FD56C59D83}" srcOrd="0" destOrd="0" presId="urn:microsoft.com/office/officeart/2005/8/layout/radial6"/>
    <dgm:cxn modelId="{F5FC2ED2-EEB7-4BB9-ACA1-0E257CD84D9B}" type="presOf" srcId="{09E9EA68-31B7-4DB3-948F-75BF1F43CF49}" destId="{2FB13636-0538-44D0-9882-9913249C36AA}" srcOrd="0" destOrd="0" presId="urn:microsoft.com/office/officeart/2005/8/layout/radial6"/>
    <dgm:cxn modelId="{8653C254-C519-4F60-8C7A-09FABD1EF364}" type="presOf" srcId="{5E338ED9-F6EA-4A3E-A139-C5221B9FE8B2}" destId="{1DEC288A-B7E3-450C-894D-D1E581C8BA0A}" srcOrd="0" destOrd="0" presId="urn:microsoft.com/office/officeart/2005/8/layout/radial6"/>
    <dgm:cxn modelId="{E5840C71-96EF-4DBD-9F08-9BAE1CA3336A}" type="presOf" srcId="{6154591E-2A30-4DA0-B3EB-EA59FB2C3C53}" destId="{10D1185B-199B-441A-BBCD-342B14C6FC43}" srcOrd="0" destOrd="0" presId="urn:microsoft.com/office/officeart/2005/8/layout/radial6"/>
    <dgm:cxn modelId="{C64BAA42-C76B-47B7-B840-DD7A997CD74E}" type="presOf" srcId="{0B59D35D-2B29-4093-B6BE-D033E644A5B7}" destId="{5AE44AA6-2D89-4513-A98F-3BFE80249F45}" srcOrd="0" destOrd="0" presId="urn:microsoft.com/office/officeart/2005/8/layout/radial6"/>
    <dgm:cxn modelId="{860CDEA8-64D6-4AE6-B0F3-5ECE7E32281D}" type="presOf" srcId="{495484DE-DF5D-47D2-9476-8A962490C5F8}" destId="{E26AC701-AF2D-49B6-B333-90DBF56F3EDF}" srcOrd="0" destOrd="0" presId="urn:microsoft.com/office/officeart/2005/8/layout/radial6"/>
    <dgm:cxn modelId="{280147ED-5080-4075-AC4B-09EAB902A569}" type="presOf" srcId="{860AB6E3-918A-41B7-9854-0BFB05264EA4}" destId="{94EE5896-1C32-4996-AD9A-3760882CF75F}" srcOrd="0" destOrd="0" presId="urn:microsoft.com/office/officeart/2005/8/layout/radial6"/>
    <dgm:cxn modelId="{798F3194-208E-4D4E-9E5D-DB32D2E97C3E}" srcId="{5E338ED9-F6EA-4A3E-A139-C5221B9FE8B2}" destId="{0B59D35D-2B29-4093-B6BE-D033E644A5B7}" srcOrd="3" destOrd="0" parTransId="{AE222311-BC47-47BA-87BF-6C1814D2B73B}" sibTransId="{266711DE-B0E0-4D87-B04C-7E93DEDC0B75}"/>
    <dgm:cxn modelId="{13AE1613-414F-4005-83C0-396C5BA5D6DC}" type="presParOf" srcId="{2FB13636-0538-44D0-9882-9913249C36AA}" destId="{1DEC288A-B7E3-450C-894D-D1E581C8BA0A}" srcOrd="0" destOrd="0" presId="urn:microsoft.com/office/officeart/2005/8/layout/radial6"/>
    <dgm:cxn modelId="{5192E76C-15E8-48C7-B6B0-E397D216B8BB}" type="presParOf" srcId="{2FB13636-0538-44D0-9882-9913249C36AA}" destId="{828C8ECA-CE92-4675-B426-AF3B6CA24594}" srcOrd="1" destOrd="0" presId="urn:microsoft.com/office/officeart/2005/8/layout/radial6"/>
    <dgm:cxn modelId="{526F347A-AA4E-43C0-A2F0-C266B735ADE7}" type="presParOf" srcId="{2FB13636-0538-44D0-9882-9913249C36AA}" destId="{3F62BB20-91FF-4BFC-8886-0B2F11EFD362}" srcOrd="2" destOrd="0" presId="urn:microsoft.com/office/officeart/2005/8/layout/radial6"/>
    <dgm:cxn modelId="{1257F231-9678-4F8C-AF29-532DF1819261}" type="presParOf" srcId="{2FB13636-0538-44D0-9882-9913249C36AA}" destId="{94EE5896-1C32-4996-AD9A-3760882CF75F}" srcOrd="3" destOrd="0" presId="urn:microsoft.com/office/officeart/2005/8/layout/radial6"/>
    <dgm:cxn modelId="{05C6C522-BB73-4C26-9CFF-6654AE11E38F}" type="presParOf" srcId="{2FB13636-0538-44D0-9882-9913249C36AA}" destId="{9A3315E8-DE53-4F7A-81CC-CDEBD138F2E7}" srcOrd="4" destOrd="0" presId="urn:microsoft.com/office/officeart/2005/8/layout/radial6"/>
    <dgm:cxn modelId="{B2096560-E63C-4141-8DE1-B809A42B4E6C}" type="presParOf" srcId="{2FB13636-0538-44D0-9882-9913249C36AA}" destId="{3CBB5E0F-F88F-4332-B10C-D325038501AC}" srcOrd="5" destOrd="0" presId="urn:microsoft.com/office/officeart/2005/8/layout/radial6"/>
    <dgm:cxn modelId="{C376EBD7-9967-4EF3-8BD9-1E6F5F669069}" type="presParOf" srcId="{2FB13636-0538-44D0-9882-9913249C36AA}" destId="{E8A3F3A9-A157-4924-9508-89A9E64DE9AE}" srcOrd="6" destOrd="0" presId="urn:microsoft.com/office/officeart/2005/8/layout/radial6"/>
    <dgm:cxn modelId="{FC698A32-4567-4E6B-A793-606940F5811E}" type="presParOf" srcId="{2FB13636-0538-44D0-9882-9913249C36AA}" destId="{10D1185B-199B-441A-BBCD-342B14C6FC43}" srcOrd="7" destOrd="0" presId="urn:microsoft.com/office/officeart/2005/8/layout/radial6"/>
    <dgm:cxn modelId="{C350E426-787B-4817-870C-9C9CDCDD703A}" type="presParOf" srcId="{2FB13636-0538-44D0-9882-9913249C36AA}" destId="{D87DBAA7-AB54-4398-BF75-B9117DCB17AF}" srcOrd="8" destOrd="0" presId="urn:microsoft.com/office/officeart/2005/8/layout/radial6"/>
    <dgm:cxn modelId="{9BFB197F-D550-44F1-9A24-3AA040AA2CC0}" type="presParOf" srcId="{2FB13636-0538-44D0-9882-9913249C36AA}" destId="{E26AC701-AF2D-49B6-B333-90DBF56F3EDF}" srcOrd="9" destOrd="0" presId="urn:microsoft.com/office/officeart/2005/8/layout/radial6"/>
    <dgm:cxn modelId="{0B4589A1-EC70-4859-8082-EAF4E4261778}" type="presParOf" srcId="{2FB13636-0538-44D0-9882-9913249C36AA}" destId="{5AE44AA6-2D89-4513-A98F-3BFE80249F45}" srcOrd="10" destOrd="0" presId="urn:microsoft.com/office/officeart/2005/8/layout/radial6"/>
    <dgm:cxn modelId="{6050823F-E88C-477D-A89E-F9DA0EC2E6EB}" type="presParOf" srcId="{2FB13636-0538-44D0-9882-9913249C36AA}" destId="{DFC18776-963B-4E44-97E9-96A56DE2F44C}" srcOrd="11" destOrd="0" presId="urn:microsoft.com/office/officeart/2005/8/layout/radial6"/>
    <dgm:cxn modelId="{61369486-AF27-402E-96F9-D31DF4BAB9F9}" type="presParOf" srcId="{2FB13636-0538-44D0-9882-9913249C36AA}" destId="{73D6E2B7-CA6A-4D41-8798-78FD56C59D8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21CD1E-7C5D-4838-9EA3-B7FADB7704B8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35D5101D-61C6-4FAB-89CC-5B39A79B963C}">
      <dgm:prSet phldrT="[テキスト]"/>
      <dgm:spPr/>
      <dgm:t>
        <a:bodyPr/>
        <a:lstStyle/>
        <a:p>
          <a:r>
            <a:rPr kumimoji="1" lang="ja-JP" altLang="en-US" dirty="0"/>
            <a:t>美シルエット</a:t>
          </a:r>
        </a:p>
      </dgm:t>
    </dgm:pt>
    <dgm:pt modelId="{D3445B21-086C-4B40-87FC-49CB44E306F1}" type="parTrans" cxnId="{0067AB74-6D19-48AE-B9B1-21A2BD5EEE64}">
      <dgm:prSet/>
      <dgm:spPr/>
      <dgm:t>
        <a:bodyPr/>
        <a:lstStyle/>
        <a:p>
          <a:endParaRPr kumimoji="1" lang="ja-JP" altLang="en-US"/>
        </a:p>
      </dgm:t>
    </dgm:pt>
    <dgm:pt modelId="{BC8D43CA-2FDD-4BFC-A5E8-7DEEC5FA18CB}" type="sibTrans" cxnId="{0067AB74-6D19-48AE-B9B1-21A2BD5EEE64}">
      <dgm:prSet/>
      <dgm:spPr/>
      <dgm:t>
        <a:bodyPr/>
        <a:lstStyle/>
        <a:p>
          <a:endParaRPr kumimoji="1" lang="ja-JP" altLang="en-US"/>
        </a:p>
      </dgm:t>
    </dgm:pt>
    <dgm:pt modelId="{CC95CDB2-AE6B-432D-B3D9-AE3AE3795011}">
      <dgm:prSet phldrT="[テキスト]"/>
      <dgm:spPr/>
      <dgm:t>
        <a:bodyPr/>
        <a:lstStyle/>
        <a:p>
          <a:r>
            <a:rPr kumimoji="1" lang="ja-JP" altLang="en-US" dirty="0"/>
            <a:t>スタイルを良く見せるシルエット</a:t>
          </a:r>
        </a:p>
      </dgm:t>
    </dgm:pt>
    <dgm:pt modelId="{DC806245-5BC7-4CCD-866D-270847684FC0}" type="parTrans" cxnId="{300F5EB2-6416-4201-A86B-E3BA44B0EED7}">
      <dgm:prSet/>
      <dgm:spPr/>
      <dgm:t>
        <a:bodyPr/>
        <a:lstStyle/>
        <a:p>
          <a:endParaRPr kumimoji="1" lang="ja-JP" altLang="en-US"/>
        </a:p>
      </dgm:t>
    </dgm:pt>
    <dgm:pt modelId="{F67072E1-B761-4F39-8540-913FDDC420B3}" type="sibTrans" cxnId="{300F5EB2-6416-4201-A86B-E3BA44B0EED7}">
      <dgm:prSet/>
      <dgm:spPr/>
      <dgm:t>
        <a:bodyPr/>
        <a:lstStyle/>
        <a:p>
          <a:endParaRPr kumimoji="1" lang="ja-JP" altLang="en-US"/>
        </a:p>
      </dgm:t>
    </dgm:pt>
    <dgm:pt modelId="{05AFE34D-32AC-4C72-AA94-C791353D7CF3}">
      <dgm:prSet phldrT="[テキスト]"/>
      <dgm:spPr/>
      <dgm:t>
        <a:bodyPr/>
        <a:lstStyle/>
        <a:p>
          <a:r>
            <a:rPr kumimoji="1" lang="ja-JP" altLang="en-US" dirty="0"/>
            <a:t>ウエストシェイプ、足長効果</a:t>
          </a:r>
        </a:p>
      </dgm:t>
    </dgm:pt>
    <dgm:pt modelId="{C13A25F4-0EC3-463D-A0DD-FD6967FB9D61}" type="parTrans" cxnId="{D28B8657-7ED5-422A-A75F-E5C1F73F9101}">
      <dgm:prSet/>
      <dgm:spPr/>
      <dgm:t>
        <a:bodyPr/>
        <a:lstStyle/>
        <a:p>
          <a:endParaRPr kumimoji="1" lang="ja-JP" altLang="en-US"/>
        </a:p>
      </dgm:t>
    </dgm:pt>
    <dgm:pt modelId="{9D5D54F4-CF53-43D4-BA45-9732AFFABBF5}" type="sibTrans" cxnId="{D28B8657-7ED5-422A-A75F-E5C1F73F9101}">
      <dgm:prSet/>
      <dgm:spPr/>
      <dgm:t>
        <a:bodyPr/>
        <a:lstStyle/>
        <a:p>
          <a:endParaRPr kumimoji="1" lang="ja-JP" altLang="en-US"/>
        </a:p>
      </dgm:t>
    </dgm:pt>
    <dgm:pt modelId="{7CE01388-EC15-4943-A464-76AE7783BA01}">
      <dgm:prSet phldrT="[テキスト]"/>
      <dgm:spPr/>
      <dgm:t>
        <a:bodyPr/>
        <a:lstStyle/>
        <a:p>
          <a:r>
            <a:rPr kumimoji="1" lang="ja-JP" altLang="en-US" dirty="0"/>
            <a:t>形状記憶</a:t>
          </a:r>
        </a:p>
      </dgm:t>
    </dgm:pt>
    <dgm:pt modelId="{46853B64-44EB-4A5A-A1F7-BD0D4EE964A0}" type="parTrans" cxnId="{5E5DAE24-3E9B-4828-A39F-ED2B58AD1061}">
      <dgm:prSet/>
      <dgm:spPr/>
      <dgm:t>
        <a:bodyPr/>
        <a:lstStyle/>
        <a:p>
          <a:endParaRPr kumimoji="1" lang="ja-JP" altLang="en-US"/>
        </a:p>
      </dgm:t>
    </dgm:pt>
    <dgm:pt modelId="{7AB71FFB-43D9-435E-AA5A-0A3152AC21DE}" type="sibTrans" cxnId="{5E5DAE24-3E9B-4828-A39F-ED2B58AD1061}">
      <dgm:prSet/>
      <dgm:spPr/>
      <dgm:t>
        <a:bodyPr/>
        <a:lstStyle/>
        <a:p>
          <a:endParaRPr kumimoji="1" lang="ja-JP" altLang="en-US"/>
        </a:p>
      </dgm:t>
    </dgm:pt>
    <dgm:pt modelId="{5E982033-8864-4756-ADE4-3217AA791994}">
      <dgm:prSet phldrT="[テキスト]"/>
      <dgm:spPr/>
      <dgm:t>
        <a:bodyPr/>
        <a:lstStyle/>
        <a:p>
          <a:r>
            <a:rPr kumimoji="1" lang="ja-JP" altLang="en-US" dirty="0"/>
            <a:t>手軽に洗濯できて、型崩れしない</a:t>
          </a:r>
        </a:p>
      </dgm:t>
    </dgm:pt>
    <dgm:pt modelId="{302601BE-78E1-4A10-ABEB-1C934A775D78}" type="parTrans" cxnId="{736A7285-FD57-442B-A070-849BA28D5DF3}">
      <dgm:prSet/>
      <dgm:spPr/>
      <dgm:t>
        <a:bodyPr/>
        <a:lstStyle/>
        <a:p>
          <a:endParaRPr kumimoji="1" lang="ja-JP" altLang="en-US"/>
        </a:p>
      </dgm:t>
    </dgm:pt>
    <dgm:pt modelId="{2D9C9EA5-9AB8-4EC0-855C-BA648DB83736}" type="sibTrans" cxnId="{736A7285-FD57-442B-A070-849BA28D5DF3}">
      <dgm:prSet/>
      <dgm:spPr/>
      <dgm:t>
        <a:bodyPr/>
        <a:lstStyle/>
        <a:p>
          <a:endParaRPr kumimoji="1" lang="ja-JP" altLang="en-US"/>
        </a:p>
      </dgm:t>
    </dgm:pt>
    <dgm:pt modelId="{15239087-F02E-41E2-9F5A-5E60F2EFB924}">
      <dgm:prSet phldrT="[テキスト]"/>
      <dgm:spPr/>
      <dgm:t>
        <a:bodyPr/>
        <a:lstStyle/>
        <a:p>
          <a:r>
            <a:rPr kumimoji="1" lang="ja-JP" altLang="en-US" dirty="0"/>
            <a:t>手入れが簡単</a:t>
          </a:r>
        </a:p>
      </dgm:t>
    </dgm:pt>
    <dgm:pt modelId="{E53B3567-08E7-4ABB-A6B9-83F7A4DA33FF}" type="parTrans" cxnId="{9338C30B-5696-4C65-8556-50A8EAF523EB}">
      <dgm:prSet/>
      <dgm:spPr/>
      <dgm:t>
        <a:bodyPr/>
        <a:lstStyle/>
        <a:p>
          <a:endParaRPr kumimoji="1" lang="ja-JP" altLang="en-US"/>
        </a:p>
      </dgm:t>
    </dgm:pt>
    <dgm:pt modelId="{298B2409-1D2C-4B8C-83B0-3E8712C27BFD}" type="sibTrans" cxnId="{9338C30B-5696-4C65-8556-50A8EAF523EB}">
      <dgm:prSet/>
      <dgm:spPr/>
      <dgm:t>
        <a:bodyPr/>
        <a:lstStyle/>
        <a:p>
          <a:endParaRPr kumimoji="1" lang="ja-JP" altLang="en-US"/>
        </a:p>
      </dgm:t>
    </dgm:pt>
    <dgm:pt modelId="{04109B61-3E30-4ACA-AB47-0528E74B9290}">
      <dgm:prSet phldrT="[テキスト]"/>
      <dgm:spPr/>
      <dgm:t>
        <a:bodyPr/>
        <a:lstStyle/>
        <a:p>
          <a:r>
            <a:rPr kumimoji="1" lang="ja-JP" altLang="en-US" dirty="0"/>
            <a:t>遊び心小物</a:t>
          </a:r>
        </a:p>
      </dgm:t>
    </dgm:pt>
    <dgm:pt modelId="{2126B951-F2F2-4AC6-8AC4-DD380C487BA9}" type="parTrans" cxnId="{F38B33BF-0F2E-4CB5-A9AC-39CCE5AE5EE5}">
      <dgm:prSet/>
      <dgm:spPr/>
      <dgm:t>
        <a:bodyPr/>
        <a:lstStyle/>
        <a:p>
          <a:endParaRPr kumimoji="1" lang="ja-JP" altLang="en-US"/>
        </a:p>
      </dgm:t>
    </dgm:pt>
    <dgm:pt modelId="{1F59918E-1C0F-41B5-A4C0-26A4DDBAE330}" type="sibTrans" cxnId="{F38B33BF-0F2E-4CB5-A9AC-39CCE5AE5EE5}">
      <dgm:prSet/>
      <dgm:spPr/>
      <dgm:t>
        <a:bodyPr/>
        <a:lstStyle/>
        <a:p>
          <a:endParaRPr kumimoji="1" lang="ja-JP" altLang="en-US"/>
        </a:p>
      </dgm:t>
    </dgm:pt>
    <dgm:pt modelId="{B123E0A6-829B-4C25-86E8-B3B24DC325C1}">
      <dgm:prSet phldrT="[テキスト]"/>
      <dgm:spPr/>
      <dgm:t>
        <a:bodyPr/>
        <a:lstStyle/>
        <a:p>
          <a:r>
            <a:rPr kumimoji="1" lang="ja-JP" altLang="en-US" dirty="0"/>
            <a:t>着こなしの幅を広げるセット小物の充実</a:t>
          </a:r>
        </a:p>
      </dgm:t>
    </dgm:pt>
    <dgm:pt modelId="{B115DBC6-69F7-431D-8598-53C21A680F51}" type="parTrans" cxnId="{A9CC527C-75FF-4AC9-B34C-A0D8DFA2C906}">
      <dgm:prSet/>
      <dgm:spPr/>
      <dgm:t>
        <a:bodyPr/>
        <a:lstStyle/>
        <a:p>
          <a:endParaRPr kumimoji="1" lang="ja-JP" altLang="en-US"/>
        </a:p>
      </dgm:t>
    </dgm:pt>
    <dgm:pt modelId="{CF7FFCB6-A4A8-4607-8FF2-86572486518E}" type="sibTrans" cxnId="{A9CC527C-75FF-4AC9-B34C-A0D8DFA2C906}">
      <dgm:prSet/>
      <dgm:spPr/>
      <dgm:t>
        <a:bodyPr/>
        <a:lstStyle/>
        <a:p>
          <a:endParaRPr kumimoji="1" lang="ja-JP" altLang="en-US"/>
        </a:p>
      </dgm:t>
    </dgm:pt>
    <dgm:pt modelId="{4F9D63E1-64A6-4827-B7AA-191107D793C8}">
      <dgm:prSet phldrT="[テキスト]"/>
      <dgm:spPr/>
      <dgm:t>
        <a:bodyPr/>
        <a:lstStyle/>
        <a:p>
          <a:r>
            <a:rPr kumimoji="1" lang="ja-JP" altLang="en-US" dirty="0"/>
            <a:t>脱スポーツウェア</a:t>
          </a:r>
        </a:p>
      </dgm:t>
    </dgm:pt>
    <dgm:pt modelId="{56C45BB1-05FE-448B-8F5B-6BEBF2AF408D}" type="parTrans" cxnId="{105F1906-B125-4DEE-98A2-B446008F29C7}">
      <dgm:prSet/>
      <dgm:spPr/>
      <dgm:t>
        <a:bodyPr/>
        <a:lstStyle/>
        <a:p>
          <a:endParaRPr kumimoji="1" lang="ja-JP" altLang="en-US"/>
        </a:p>
      </dgm:t>
    </dgm:pt>
    <dgm:pt modelId="{9B9E5F6D-E5BA-44A8-AE45-4C9C79FEFCA3}" type="sibTrans" cxnId="{105F1906-B125-4DEE-98A2-B446008F29C7}">
      <dgm:prSet/>
      <dgm:spPr/>
      <dgm:t>
        <a:bodyPr/>
        <a:lstStyle/>
        <a:p>
          <a:endParaRPr kumimoji="1" lang="ja-JP" altLang="en-US"/>
        </a:p>
      </dgm:t>
    </dgm:pt>
    <dgm:pt modelId="{2646CCC0-607D-4D8E-B853-03C1EE89E6C2}">
      <dgm:prSet phldrT="[テキスト]"/>
      <dgm:spPr/>
      <dgm:t>
        <a:bodyPr/>
        <a:lstStyle/>
        <a:p>
          <a:r>
            <a:rPr kumimoji="1" lang="ja-JP" altLang="en-US" dirty="0"/>
            <a:t>従来のスポーツウェアの概念を打ち破るデザイン</a:t>
          </a:r>
        </a:p>
      </dgm:t>
    </dgm:pt>
    <dgm:pt modelId="{5F8B2048-D347-4672-8D08-67483DB4F461}" type="parTrans" cxnId="{8FF54D8E-8B69-4440-936D-33F2DA8A474D}">
      <dgm:prSet/>
      <dgm:spPr/>
      <dgm:t>
        <a:bodyPr/>
        <a:lstStyle/>
        <a:p>
          <a:endParaRPr kumimoji="1" lang="ja-JP" altLang="en-US"/>
        </a:p>
      </dgm:t>
    </dgm:pt>
    <dgm:pt modelId="{E6DA3A52-855E-48F6-B810-28B912FA113C}" type="sibTrans" cxnId="{8FF54D8E-8B69-4440-936D-33F2DA8A474D}">
      <dgm:prSet/>
      <dgm:spPr/>
      <dgm:t>
        <a:bodyPr/>
        <a:lstStyle/>
        <a:p>
          <a:endParaRPr kumimoji="1" lang="ja-JP" altLang="en-US"/>
        </a:p>
      </dgm:t>
    </dgm:pt>
    <dgm:pt modelId="{44962BE4-B8EB-4C10-AB22-54BAFF938B9E}" type="pres">
      <dgm:prSet presAssocID="{4721CD1E-7C5D-4838-9EA3-B7FADB7704B8}" presName="Name0" presStyleCnt="0">
        <dgm:presLayoutVars>
          <dgm:dir/>
          <dgm:animLvl val="lvl"/>
          <dgm:resizeHandles val="exact"/>
        </dgm:presLayoutVars>
      </dgm:prSet>
      <dgm:spPr/>
    </dgm:pt>
    <dgm:pt modelId="{7B35BF00-D325-4A5A-B86A-57169C553D59}" type="pres">
      <dgm:prSet presAssocID="{35D5101D-61C6-4FAB-89CC-5B39A79B963C}" presName="linNode" presStyleCnt="0"/>
      <dgm:spPr/>
    </dgm:pt>
    <dgm:pt modelId="{39E3217D-E8EB-40D4-AFA1-A52465C13A3A}" type="pres">
      <dgm:prSet presAssocID="{35D5101D-61C6-4FAB-89CC-5B39A79B963C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4737B545-37D0-43E5-9F25-801D26C82992}" type="pres">
      <dgm:prSet presAssocID="{35D5101D-61C6-4FAB-89CC-5B39A79B963C}" presName="descendantText" presStyleLbl="alignAccFollowNode1" presStyleIdx="0" presStyleCnt="4">
        <dgm:presLayoutVars>
          <dgm:bulletEnabled val="1"/>
        </dgm:presLayoutVars>
      </dgm:prSet>
      <dgm:spPr/>
    </dgm:pt>
    <dgm:pt modelId="{51090E1A-7A8A-4686-881D-0FEAFC38D9BB}" type="pres">
      <dgm:prSet presAssocID="{BC8D43CA-2FDD-4BFC-A5E8-7DEEC5FA18CB}" presName="sp" presStyleCnt="0"/>
      <dgm:spPr/>
    </dgm:pt>
    <dgm:pt modelId="{30239787-4710-4543-ADF3-7306DC4149B4}" type="pres">
      <dgm:prSet presAssocID="{7CE01388-EC15-4943-A464-76AE7783BA01}" presName="linNode" presStyleCnt="0"/>
      <dgm:spPr/>
    </dgm:pt>
    <dgm:pt modelId="{7EDC30C5-4B70-4CCE-8352-19D540A54B2D}" type="pres">
      <dgm:prSet presAssocID="{7CE01388-EC15-4943-A464-76AE7783BA01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0918C45F-0E9E-4A94-B5BE-F9FE4601AC6B}" type="pres">
      <dgm:prSet presAssocID="{7CE01388-EC15-4943-A464-76AE7783BA01}" presName="descendantText" presStyleLbl="alignAccFollowNode1" presStyleIdx="1" presStyleCnt="4">
        <dgm:presLayoutVars>
          <dgm:bulletEnabled val="1"/>
        </dgm:presLayoutVars>
      </dgm:prSet>
      <dgm:spPr/>
    </dgm:pt>
    <dgm:pt modelId="{794A172D-82F0-4BCE-89E3-DD097401833D}" type="pres">
      <dgm:prSet presAssocID="{7AB71FFB-43D9-435E-AA5A-0A3152AC21DE}" presName="sp" presStyleCnt="0"/>
      <dgm:spPr/>
    </dgm:pt>
    <dgm:pt modelId="{DC6B543B-DD85-4B24-96A1-6A708078E0CE}" type="pres">
      <dgm:prSet presAssocID="{04109B61-3E30-4ACA-AB47-0528E74B9290}" presName="linNode" presStyleCnt="0"/>
      <dgm:spPr/>
    </dgm:pt>
    <dgm:pt modelId="{D79A900B-F0B6-40A3-8A42-BE6235F525FB}" type="pres">
      <dgm:prSet presAssocID="{04109B61-3E30-4ACA-AB47-0528E74B9290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73F79C27-F741-454D-AB38-A7942B1222E2}" type="pres">
      <dgm:prSet presAssocID="{04109B61-3E30-4ACA-AB47-0528E74B9290}" presName="descendantText" presStyleLbl="alignAccFollowNode1" presStyleIdx="2" presStyleCnt="4">
        <dgm:presLayoutVars>
          <dgm:bulletEnabled val="1"/>
        </dgm:presLayoutVars>
      </dgm:prSet>
      <dgm:spPr/>
    </dgm:pt>
    <dgm:pt modelId="{AC35AC69-BDC9-4901-8BAE-E266523EAE0F}" type="pres">
      <dgm:prSet presAssocID="{1F59918E-1C0F-41B5-A4C0-26A4DDBAE330}" presName="sp" presStyleCnt="0"/>
      <dgm:spPr/>
    </dgm:pt>
    <dgm:pt modelId="{ECC189FE-4CF0-4162-BAA5-A0EFAC6341F9}" type="pres">
      <dgm:prSet presAssocID="{4F9D63E1-64A6-4827-B7AA-191107D793C8}" presName="linNode" presStyleCnt="0"/>
      <dgm:spPr/>
    </dgm:pt>
    <dgm:pt modelId="{8391D508-F6D4-4503-8096-1F236E327AFA}" type="pres">
      <dgm:prSet presAssocID="{4F9D63E1-64A6-4827-B7AA-191107D793C8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1914DBDE-FC92-4ABD-96C3-CCCED50A44F0}" type="pres">
      <dgm:prSet presAssocID="{4F9D63E1-64A6-4827-B7AA-191107D793C8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95F33A79-D3D9-4DE4-9C8F-5EBA37187C6D}" type="presOf" srcId="{4721CD1E-7C5D-4838-9EA3-B7FADB7704B8}" destId="{44962BE4-B8EB-4C10-AB22-54BAFF938B9E}" srcOrd="0" destOrd="0" presId="urn:microsoft.com/office/officeart/2005/8/layout/vList5"/>
    <dgm:cxn modelId="{9338C30B-5696-4C65-8556-50A8EAF523EB}" srcId="{7CE01388-EC15-4943-A464-76AE7783BA01}" destId="{15239087-F02E-41E2-9F5A-5E60F2EFB924}" srcOrd="1" destOrd="0" parTransId="{E53B3567-08E7-4ABB-A6B9-83F7A4DA33FF}" sibTransId="{298B2409-1D2C-4B8C-83B0-3E8712C27BFD}"/>
    <dgm:cxn modelId="{4753029E-3C57-4210-9FD5-3BEFA2E7FACA}" type="presOf" srcId="{CC95CDB2-AE6B-432D-B3D9-AE3AE3795011}" destId="{4737B545-37D0-43E5-9F25-801D26C82992}" srcOrd="0" destOrd="0" presId="urn:microsoft.com/office/officeart/2005/8/layout/vList5"/>
    <dgm:cxn modelId="{300F5EB2-6416-4201-A86B-E3BA44B0EED7}" srcId="{35D5101D-61C6-4FAB-89CC-5B39A79B963C}" destId="{CC95CDB2-AE6B-432D-B3D9-AE3AE3795011}" srcOrd="0" destOrd="0" parTransId="{DC806245-5BC7-4CCD-866D-270847684FC0}" sibTransId="{F67072E1-B761-4F39-8540-913FDDC420B3}"/>
    <dgm:cxn modelId="{736A7285-FD57-442B-A070-849BA28D5DF3}" srcId="{7CE01388-EC15-4943-A464-76AE7783BA01}" destId="{5E982033-8864-4756-ADE4-3217AA791994}" srcOrd="0" destOrd="0" parTransId="{302601BE-78E1-4A10-ABEB-1C934A775D78}" sibTransId="{2D9C9EA5-9AB8-4EC0-855C-BA648DB83736}"/>
    <dgm:cxn modelId="{0067AB74-6D19-48AE-B9B1-21A2BD5EEE64}" srcId="{4721CD1E-7C5D-4838-9EA3-B7FADB7704B8}" destId="{35D5101D-61C6-4FAB-89CC-5B39A79B963C}" srcOrd="0" destOrd="0" parTransId="{D3445B21-086C-4B40-87FC-49CB44E306F1}" sibTransId="{BC8D43CA-2FDD-4BFC-A5E8-7DEEC5FA18CB}"/>
    <dgm:cxn modelId="{9E59D2B5-2D3F-4507-807F-41100C003673}" type="presOf" srcId="{04109B61-3E30-4ACA-AB47-0528E74B9290}" destId="{D79A900B-F0B6-40A3-8A42-BE6235F525FB}" srcOrd="0" destOrd="0" presId="urn:microsoft.com/office/officeart/2005/8/layout/vList5"/>
    <dgm:cxn modelId="{C4FC4622-3C48-4D30-8321-0A838AA5BEDF}" type="presOf" srcId="{7CE01388-EC15-4943-A464-76AE7783BA01}" destId="{7EDC30C5-4B70-4CCE-8352-19D540A54B2D}" srcOrd="0" destOrd="0" presId="urn:microsoft.com/office/officeart/2005/8/layout/vList5"/>
    <dgm:cxn modelId="{04575A68-1DD0-4E65-ADD7-CD2A860F010B}" type="presOf" srcId="{2646CCC0-607D-4D8E-B853-03C1EE89E6C2}" destId="{1914DBDE-FC92-4ABD-96C3-CCCED50A44F0}" srcOrd="0" destOrd="0" presId="urn:microsoft.com/office/officeart/2005/8/layout/vList5"/>
    <dgm:cxn modelId="{318D390A-031A-428A-9BAC-F5E8A05B32D5}" type="presOf" srcId="{4F9D63E1-64A6-4827-B7AA-191107D793C8}" destId="{8391D508-F6D4-4503-8096-1F236E327AFA}" srcOrd="0" destOrd="0" presId="urn:microsoft.com/office/officeart/2005/8/layout/vList5"/>
    <dgm:cxn modelId="{A9CC527C-75FF-4AC9-B34C-A0D8DFA2C906}" srcId="{04109B61-3E30-4ACA-AB47-0528E74B9290}" destId="{B123E0A6-829B-4C25-86E8-B3B24DC325C1}" srcOrd="0" destOrd="0" parTransId="{B115DBC6-69F7-431D-8598-53C21A680F51}" sibTransId="{CF7FFCB6-A4A8-4607-8FF2-86572486518E}"/>
    <dgm:cxn modelId="{637EBEB4-4848-4E5A-BC85-3DDA87FC3C1D}" type="presOf" srcId="{05AFE34D-32AC-4C72-AA94-C791353D7CF3}" destId="{4737B545-37D0-43E5-9F25-801D26C82992}" srcOrd="0" destOrd="1" presId="urn:microsoft.com/office/officeart/2005/8/layout/vList5"/>
    <dgm:cxn modelId="{D28B8657-7ED5-422A-A75F-E5C1F73F9101}" srcId="{35D5101D-61C6-4FAB-89CC-5B39A79B963C}" destId="{05AFE34D-32AC-4C72-AA94-C791353D7CF3}" srcOrd="1" destOrd="0" parTransId="{C13A25F4-0EC3-463D-A0DD-FD6967FB9D61}" sibTransId="{9D5D54F4-CF53-43D4-BA45-9732AFFABBF5}"/>
    <dgm:cxn modelId="{4E91788D-F6E3-4CF3-98BB-06D464316C66}" type="presOf" srcId="{5E982033-8864-4756-ADE4-3217AA791994}" destId="{0918C45F-0E9E-4A94-B5BE-F9FE4601AC6B}" srcOrd="0" destOrd="0" presId="urn:microsoft.com/office/officeart/2005/8/layout/vList5"/>
    <dgm:cxn modelId="{46261FF3-6D12-4CFD-A5D6-AA12101FB055}" type="presOf" srcId="{15239087-F02E-41E2-9F5A-5E60F2EFB924}" destId="{0918C45F-0E9E-4A94-B5BE-F9FE4601AC6B}" srcOrd="0" destOrd="1" presId="urn:microsoft.com/office/officeart/2005/8/layout/vList5"/>
    <dgm:cxn modelId="{F38B33BF-0F2E-4CB5-A9AC-39CCE5AE5EE5}" srcId="{4721CD1E-7C5D-4838-9EA3-B7FADB7704B8}" destId="{04109B61-3E30-4ACA-AB47-0528E74B9290}" srcOrd="2" destOrd="0" parTransId="{2126B951-F2F2-4AC6-8AC4-DD380C487BA9}" sibTransId="{1F59918E-1C0F-41B5-A4C0-26A4DDBAE330}"/>
    <dgm:cxn modelId="{FB54A667-9ED4-45D9-AA6B-AE5F8A6A3751}" type="presOf" srcId="{B123E0A6-829B-4C25-86E8-B3B24DC325C1}" destId="{73F79C27-F741-454D-AB38-A7942B1222E2}" srcOrd="0" destOrd="0" presId="urn:microsoft.com/office/officeart/2005/8/layout/vList5"/>
    <dgm:cxn modelId="{105F1906-B125-4DEE-98A2-B446008F29C7}" srcId="{4721CD1E-7C5D-4838-9EA3-B7FADB7704B8}" destId="{4F9D63E1-64A6-4827-B7AA-191107D793C8}" srcOrd="3" destOrd="0" parTransId="{56C45BB1-05FE-448B-8F5B-6BEBF2AF408D}" sibTransId="{9B9E5F6D-E5BA-44A8-AE45-4C9C79FEFCA3}"/>
    <dgm:cxn modelId="{9CA66736-E3CA-4C48-A016-6CB1975E5EAE}" type="presOf" srcId="{35D5101D-61C6-4FAB-89CC-5B39A79B963C}" destId="{39E3217D-E8EB-40D4-AFA1-A52465C13A3A}" srcOrd="0" destOrd="0" presId="urn:microsoft.com/office/officeart/2005/8/layout/vList5"/>
    <dgm:cxn modelId="{5E5DAE24-3E9B-4828-A39F-ED2B58AD1061}" srcId="{4721CD1E-7C5D-4838-9EA3-B7FADB7704B8}" destId="{7CE01388-EC15-4943-A464-76AE7783BA01}" srcOrd="1" destOrd="0" parTransId="{46853B64-44EB-4A5A-A1F7-BD0D4EE964A0}" sibTransId="{7AB71FFB-43D9-435E-AA5A-0A3152AC21DE}"/>
    <dgm:cxn modelId="{8FF54D8E-8B69-4440-936D-33F2DA8A474D}" srcId="{4F9D63E1-64A6-4827-B7AA-191107D793C8}" destId="{2646CCC0-607D-4D8E-B853-03C1EE89E6C2}" srcOrd="0" destOrd="0" parTransId="{5F8B2048-D347-4672-8D08-67483DB4F461}" sibTransId="{E6DA3A52-855E-48F6-B810-28B912FA113C}"/>
    <dgm:cxn modelId="{A075117A-0356-4548-8840-13F58B51446D}" type="presParOf" srcId="{44962BE4-B8EB-4C10-AB22-54BAFF938B9E}" destId="{7B35BF00-D325-4A5A-B86A-57169C553D59}" srcOrd="0" destOrd="0" presId="urn:microsoft.com/office/officeart/2005/8/layout/vList5"/>
    <dgm:cxn modelId="{656B03E9-3F80-48AE-A4B6-C09F2DD3122A}" type="presParOf" srcId="{7B35BF00-D325-4A5A-B86A-57169C553D59}" destId="{39E3217D-E8EB-40D4-AFA1-A52465C13A3A}" srcOrd="0" destOrd="0" presId="urn:microsoft.com/office/officeart/2005/8/layout/vList5"/>
    <dgm:cxn modelId="{1CAB03FF-94E6-4B07-A956-4C1192EE0513}" type="presParOf" srcId="{7B35BF00-D325-4A5A-B86A-57169C553D59}" destId="{4737B545-37D0-43E5-9F25-801D26C82992}" srcOrd="1" destOrd="0" presId="urn:microsoft.com/office/officeart/2005/8/layout/vList5"/>
    <dgm:cxn modelId="{1441D120-9BD2-4090-9529-66E9B3DF124E}" type="presParOf" srcId="{44962BE4-B8EB-4C10-AB22-54BAFF938B9E}" destId="{51090E1A-7A8A-4686-881D-0FEAFC38D9BB}" srcOrd="1" destOrd="0" presId="urn:microsoft.com/office/officeart/2005/8/layout/vList5"/>
    <dgm:cxn modelId="{E5BFF3F5-A384-4BF7-9724-B50F2DCDF002}" type="presParOf" srcId="{44962BE4-B8EB-4C10-AB22-54BAFF938B9E}" destId="{30239787-4710-4543-ADF3-7306DC4149B4}" srcOrd="2" destOrd="0" presId="urn:microsoft.com/office/officeart/2005/8/layout/vList5"/>
    <dgm:cxn modelId="{EF6D5DB6-519E-4EE2-A9F1-F445DD6E0CF2}" type="presParOf" srcId="{30239787-4710-4543-ADF3-7306DC4149B4}" destId="{7EDC30C5-4B70-4CCE-8352-19D540A54B2D}" srcOrd="0" destOrd="0" presId="urn:microsoft.com/office/officeart/2005/8/layout/vList5"/>
    <dgm:cxn modelId="{D1651153-5B6F-43D2-BA8C-476F303230F0}" type="presParOf" srcId="{30239787-4710-4543-ADF3-7306DC4149B4}" destId="{0918C45F-0E9E-4A94-B5BE-F9FE4601AC6B}" srcOrd="1" destOrd="0" presId="urn:microsoft.com/office/officeart/2005/8/layout/vList5"/>
    <dgm:cxn modelId="{0D70838A-356A-4027-8717-B1FB84B1BEBC}" type="presParOf" srcId="{44962BE4-B8EB-4C10-AB22-54BAFF938B9E}" destId="{794A172D-82F0-4BCE-89E3-DD097401833D}" srcOrd="3" destOrd="0" presId="urn:microsoft.com/office/officeart/2005/8/layout/vList5"/>
    <dgm:cxn modelId="{8EDBD6B3-1BBF-4FE9-8F2F-60E5B4DB1615}" type="presParOf" srcId="{44962BE4-B8EB-4C10-AB22-54BAFF938B9E}" destId="{DC6B543B-DD85-4B24-96A1-6A708078E0CE}" srcOrd="4" destOrd="0" presId="urn:microsoft.com/office/officeart/2005/8/layout/vList5"/>
    <dgm:cxn modelId="{C995D80E-3073-4540-A45B-04A5467E37C7}" type="presParOf" srcId="{DC6B543B-DD85-4B24-96A1-6A708078E0CE}" destId="{D79A900B-F0B6-40A3-8A42-BE6235F525FB}" srcOrd="0" destOrd="0" presId="urn:microsoft.com/office/officeart/2005/8/layout/vList5"/>
    <dgm:cxn modelId="{5D75ABDF-69CF-4C1D-AAE5-8426D13E5C6C}" type="presParOf" srcId="{DC6B543B-DD85-4B24-96A1-6A708078E0CE}" destId="{73F79C27-F741-454D-AB38-A7942B1222E2}" srcOrd="1" destOrd="0" presId="urn:microsoft.com/office/officeart/2005/8/layout/vList5"/>
    <dgm:cxn modelId="{CBE8F644-618C-4EA9-8259-5A174C457072}" type="presParOf" srcId="{44962BE4-B8EB-4C10-AB22-54BAFF938B9E}" destId="{AC35AC69-BDC9-4901-8BAE-E266523EAE0F}" srcOrd="5" destOrd="0" presId="urn:microsoft.com/office/officeart/2005/8/layout/vList5"/>
    <dgm:cxn modelId="{46F7969C-EB40-481D-B546-90790889E059}" type="presParOf" srcId="{44962BE4-B8EB-4C10-AB22-54BAFF938B9E}" destId="{ECC189FE-4CF0-4162-BAA5-A0EFAC6341F9}" srcOrd="6" destOrd="0" presId="urn:microsoft.com/office/officeart/2005/8/layout/vList5"/>
    <dgm:cxn modelId="{00EE89AF-51DA-4A7E-AC0D-C64338461C26}" type="presParOf" srcId="{ECC189FE-4CF0-4162-BAA5-A0EFAC6341F9}" destId="{8391D508-F6D4-4503-8096-1F236E327AFA}" srcOrd="0" destOrd="0" presId="urn:microsoft.com/office/officeart/2005/8/layout/vList5"/>
    <dgm:cxn modelId="{1B44E597-338A-49AE-9551-91A946BF335C}" type="presParOf" srcId="{ECC189FE-4CF0-4162-BAA5-A0EFAC6341F9}" destId="{1914DBDE-FC92-4ABD-96C3-CCCED50A44F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/>
            <a:t>DO</a:t>
          </a:r>
          <a:r>
            <a:rPr lang="ja-JP" altLang="en-US" dirty="0"/>
            <a:t>・</a:t>
          </a:r>
          <a:r>
            <a:rPr lang="en-US" altLang="ja-JP" dirty="0"/>
            <a:t>LA</a:t>
          </a:r>
          <a:r>
            <a:rPr lang="ja-JP" altLang="en-US" dirty="0"/>
            <a:t>・</a:t>
          </a:r>
          <a:r>
            <a:rPr lang="en-US" altLang="ja-JP" dirty="0"/>
            <a:t>I</a:t>
          </a:r>
          <a:r>
            <a:rPr lang="ja-JP" altLang="en-US" dirty="0"/>
            <a:t>・</a:t>
          </a:r>
          <a:r>
            <a:rPr lang="en-US" altLang="ja-JP" dirty="0"/>
            <a:t>LA</a:t>
          </a:r>
          <a:r>
            <a:rPr lang="ja-JP" altLang="en-US" dirty="0"/>
            <a:t>シリーズ</a:t>
          </a:r>
          <a:endParaRPr kumimoji="1" lang="ja-JP" altLang="en-US" dirty="0"/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/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/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/>
            <a:t>インナー</a:t>
          </a:r>
          <a:endParaRPr lang="ja-JP" dirty="0"/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/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/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/>
            <a:t>T</a:t>
          </a:r>
          <a:r>
            <a:rPr kumimoji="1" lang="ja-JP" dirty="0"/>
            <a:t>シャツ</a:t>
          </a:r>
          <a:endParaRPr lang="ja-JP" dirty="0"/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/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/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/>
            <a:t>ノースリーブ</a:t>
          </a:r>
          <a:endParaRPr lang="ja-JP" altLang="en-US" dirty="0"/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/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/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/>
            <a:t>アウター</a:t>
          </a:r>
          <a:endParaRPr lang="ja-JP" dirty="0"/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/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/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/>
            <a:t>ブルゾン</a:t>
          </a:r>
          <a:endParaRPr lang="ja-JP" altLang="en-US" dirty="0"/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/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/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/>
            <a:t>ジャケット</a:t>
          </a:r>
          <a:endParaRPr lang="ja-JP" altLang="en-US" dirty="0"/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/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/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/>
            <a:t>ボトム</a:t>
          </a:r>
          <a:endParaRPr lang="ja-JP" dirty="0"/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/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/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/>
            <a:t>パンツ</a:t>
          </a:r>
          <a:endParaRPr lang="ja-JP" altLang="en-US" dirty="0"/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/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/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/>
            <a:t>ショートパンツ</a:t>
          </a:r>
          <a:endParaRPr lang="ja-JP" altLang="en-US" dirty="0"/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/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/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D6E2B7-CA6A-4D41-8798-78FD56C59D83}">
      <dsp:nvSpPr>
        <dsp:cNvPr id="0" name=""/>
        <dsp:cNvSpPr/>
      </dsp:nvSpPr>
      <dsp:spPr>
        <a:xfrm>
          <a:off x="3714827" y="497965"/>
          <a:ext cx="3324069" cy="3324069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AC701-AF2D-49B6-B333-90DBF56F3EDF}">
      <dsp:nvSpPr>
        <dsp:cNvPr id="0" name=""/>
        <dsp:cNvSpPr/>
      </dsp:nvSpPr>
      <dsp:spPr>
        <a:xfrm>
          <a:off x="3714827" y="497965"/>
          <a:ext cx="3324069" cy="3324069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A3F3A9-A157-4924-9508-89A9E64DE9AE}">
      <dsp:nvSpPr>
        <dsp:cNvPr id="0" name=""/>
        <dsp:cNvSpPr/>
      </dsp:nvSpPr>
      <dsp:spPr>
        <a:xfrm>
          <a:off x="3714827" y="497965"/>
          <a:ext cx="3324069" cy="3324069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E5896-1C32-4996-AD9A-3760882CF75F}">
      <dsp:nvSpPr>
        <dsp:cNvPr id="0" name=""/>
        <dsp:cNvSpPr/>
      </dsp:nvSpPr>
      <dsp:spPr>
        <a:xfrm>
          <a:off x="3714827" y="497965"/>
          <a:ext cx="3324069" cy="3324069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C288A-B7E3-450C-894D-D1E581C8BA0A}">
      <dsp:nvSpPr>
        <dsp:cNvPr id="0" name=""/>
        <dsp:cNvSpPr/>
      </dsp:nvSpPr>
      <dsp:spPr>
        <a:xfrm>
          <a:off x="4332864" y="1116002"/>
          <a:ext cx="2087995" cy="2087995"/>
        </a:xfrm>
        <a:prstGeom prst="ellipse">
          <a:avLst/>
        </a:prstGeom>
        <a:gradFill rotWithShape="1">
          <a:gsLst>
            <a:gs pos="0">
              <a:schemeClr val="accent2">
                <a:tint val="97000"/>
                <a:satMod val="100000"/>
                <a:lumMod val="102000"/>
              </a:schemeClr>
            </a:gs>
            <a:gs pos="50000">
              <a:schemeClr val="accent2">
                <a:shade val="100000"/>
                <a:satMod val="100000"/>
                <a:lumMod val="100000"/>
              </a:schemeClr>
            </a:gs>
            <a:gs pos="100000">
              <a:schemeClr val="accent2"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Do</a:t>
          </a:r>
          <a:r>
            <a:rPr kumimoji="1" lang="ja-JP" altLang="en-US" sz="2400" kern="1200" dirty="0"/>
            <a:t>・</a:t>
          </a:r>
          <a:r>
            <a:rPr kumimoji="1" lang="en-US" altLang="ja-JP" sz="2400" kern="1200" dirty="0"/>
            <a:t>LA</a:t>
          </a:r>
          <a:r>
            <a:rPr kumimoji="1" lang="ja-JP" altLang="en-US" sz="2400" kern="1200" dirty="0"/>
            <a:t>・</a:t>
          </a:r>
          <a:r>
            <a:rPr kumimoji="1" lang="en-US" altLang="ja-JP" sz="2400" kern="1200" dirty="0"/>
            <a:t>I</a:t>
          </a:r>
          <a:r>
            <a:rPr kumimoji="1" lang="ja-JP" altLang="en-US" sz="2400" kern="1200" dirty="0"/>
            <a:t>・</a:t>
          </a:r>
          <a:r>
            <a:rPr kumimoji="1" lang="en-US" altLang="ja-JP" sz="2400" kern="1200" dirty="0"/>
            <a:t>LA</a:t>
          </a:r>
          <a:br>
            <a:rPr kumimoji="1" lang="en-US" altLang="ja-JP" sz="2400" kern="1200" dirty="0"/>
          </a:br>
          <a:r>
            <a:rPr kumimoji="1" lang="ja-JP" altLang="en-US" sz="2400" kern="1200" dirty="0"/>
            <a:t>コンセプト</a:t>
          </a:r>
        </a:p>
      </dsp:txBody>
      <dsp:txXfrm>
        <a:off x="4638644" y="1421782"/>
        <a:ext cx="1476435" cy="1476435"/>
      </dsp:txXfrm>
    </dsp:sp>
    <dsp:sp modelId="{828C8ECA-CE92-4675-B426-AF3B6CA24594}">
      <dsp:nvSpPr>
        <dsp:cNvPr id="0" name=""/>
        <dsp:cNvSpPr/>
      </dsp:nvSpPr>
      <dsp:spPr>
        <a:xfrm>
          <a:off x="4841145" y="819"/>
          <a:ext cx="1071434" cy="1071434"/>
        </a:xfrm>
        <a:prstGeom prst="ellipse">
          <a:avLst/>
        </a:prstGeom>
        <a:gradFill rotWithShape="1">
          <a:gsLst>
            <a:gs pos="0">
              <a:schemeClr val="accent2">
                <a:tint val="70000"/>
                <a:satMod val="100000"/>
                <a:lumMod val="110000"/>
              </a:schemeClr>
            </a:gs>
            <a:gs pos="50000">
              <a:schemeClr val="accent2">
                <a:tint val="75000"/>
                <a:satMod val="101000"/>
                <a:lumMod val="105000"/>
              </a:schemeClr>
            </a:gs>
            <a:gs pos="100000">
              <a:schemeClr val="accent2">
                <a:tint val="82000"/>
                <a:satMod val="104000"/>
                <a:lumMod val="105000"/>
              </a:schemeClr>
            </a:gs>
          </a:gsLst>
          <a:lin ang="2700000" scaled="0"/>
        </a:gra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上品さ</a:t>
          </a:r>
        </a:p>
      </dsp:txBody>
      <dsp:txXfrm>
        <a:off x="4998053" y="157727"/>
        <a:ext cx="757618" cy="757618"/>
      </dsp:txXfrm>
    </dsp:sp>
    <dsp:sp modelId="{9A3315E8-DE53-4F7A-81CC-CDEBD138F2E7}">
      <dsp:nvSpPr>
        <dsp:cNvPr id="0" name=""/>
        <dsp:cNvSpPr/>
      </dsp:nvSpPr>
      <dsp:spPr>
        <a:xfrm>
          <a:off x="6464608" y="1624282"/>
          <a:ext cx="1071434" cy="1071434"/>
        </a:xfrm>
        <a:prstGeom prst="ellipse">
          <a:avLst/>
        </a:prstGeom>
        <a:gradFill rotWithShape="1">
          <a:gsLst>
            <a:gs pos="0">
              <a:schemeClr val="accent2">
                <a:tint val="70000"/>
                <a:satMod val="100000"/>
                <a:lumMod val="110000"/>
              </a:schemeClr>
            </a:gs>
            <a:gs pos="50000">
              <a:schemeClr val="accent2">
                <a:tint val="75000"/>
                <a:satMod val="101000"/>
                <a:lumMod val="105000"/>
              </a:schemeClr>
            </a:gs>
            <a:gs pos="100000">
              <a:schemeClr val="accent2">
                <a:tint val="82000"/>
                <a:satMod val="104000"/>
                <a:lumMod val="105000"/>
              </a:schemeClr>
            </a:gs>
          </a:gsLst>
          <a:lin ang="2700000" scaled="0"/>
        </a:gra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心地よさ</a:t>
          </a:r>
        </a:p>
      </dsp:txBody>
      <dsp:txXfrm>
        <a:off x="6621516" y="1781190"/>
        <a:ext cx="757618" cy="757618"/>
      </dsp:txXfrm>
    </dsp:sp>
    <dsp:sp modelId="{10D1185B-199B-441A-BBCD-342B14C6FC43}">
      <dsp:nvSpPr>
        <dsp:cNvPr id="0" name=""/>
        <dsp:cNvSpPr/>
      </dsp:nvSpPr>
      <dsp:spPr>
        <a:xfrm>
          <a:off x="4841145" y="3247745"/>
          <a:ext cx="1071434" cy="1071434"/>
        </a:xfrm>
        <a:prstGeom prst="ellipse">
          <a:avLst/>
        </a:prstGeom>
        <a:gradFill rotWithShape="1">
          <a:gsLst>
            <a:gs pos="0">
              <a:schemeClr val="accent2">
                <a:tint val="70000"/>
                <a:satMod val="100000"/>
                <a:lumMod val="110000"/>
              </a:schemeClr>
            </a:gs>
            <a:gs pos="50000">
              <a:schemeClr val="accent2">
                <a:tint val="75000"/>
                <a:satMod val="101000"/>
                <a:lumMod val="105000"/>
              </a:schemeClr>
            </a:gs>
            <a:gs pos="100000">
              <a:schemeClr val="accent2">
                <a:tint val="82000"/>
                <a:satMod val="104000"/>
                <a:lumMod val="105000"/>
              </a:schemeClr>
            </a:gs>
          </a:gsLst>
          <a:lin ang="2700000" scaled="0"/>
        </a:gra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合理性</a:t>
          </a:r>
        </a:p>
      </dsp:txBody>
      <dsp:txXfrm>
        <a:off x="4998053" y="3404653"/>
        <a:ext cx="757618" cy="757618"/>
      </dsp:txXfrm>
    </dsp:sp>
    <dsp:sp modelId="{5AE44AA6-2D89-4513-A98F-3BFE80249F45}">
      <dsp:nvSpPr>
        <dsp:cNvPr id="0" name=""/>
        <dsp:cNvSpPr/>
      </dsp:nvSpPr>
      <dsp:spPr>
        <a:xfrm>
          <a:off x="3217682" y="1624282"/>
          <a:ext cx="1071434" cy="1071434"/>
        </a:xfrm>
        <a:prstGeom prst="ellipse">
          <a:avLst/>
        </a:prstGeom>
        <a:gradFill rotWithShape="1">
          <a:gsLst>
            <a:gs pos="0">
              <a:schemeClr val="accent2">
                <a:tint val="70000"/>
                <a:satMod val="100000"/>
                <a:lumMod val="110000"/>
              </a:schemeClr>
            </a:gs>
            <a:gs pos="50000">
              <a:schemeClr val="accent2">
                <a:tint val="75000"/>
                <a:satMod val="101000"/>
                <a:lumMod val="105000"/>
              </a:schemeClr>
            </a:gs>
            <a:gs pos="100000">
              <a:schemeClr val="accent2">
                <a:tint val="82000"/>
                <a:satMod val="104000"/>
                <a:lumMod val="105000"/>
              </a:schemeClr>
            </a:gs>
          </a:gsLst>
          <a:lin ang="2700000" scaled="0"/>
        </a:gra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格好よさ</a:t>
          </a:r>
        </a:p>
      </dsp:txBody>
      <dsp:txXfrm>
        <a:off x="3374590" y="1781190"/>
        <a:ext cx="757618" cy="757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7B545-37D0-43E5-9F25-801D26C82992}">
      <dsp:nvSpPr>
        <dsp:cNvPr id="0" name=""/>
        <dsp:cNvSpPr/>
      </dsp:nvSpPr>
      <dsp:spPr>
        <a:xfrm rot="5400000">
          <a:off x="6949798" y="-2985888"/>
          <a:ext cx="725468" cy="68823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スタイルを良く見せるシルエット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ウエストシェイプ、足長効果</a:t>
          </a:r>
        </a:p>
      </dsp:txBody>
      <dsp:txXfrm rot="-5400000">
        <a:off x="3871340" y="127984"/>
        <a:ext cx="6846970" cy="654640"/>
      </dsp:txXfrm>
    </dsp:sp>
    <dsp:sp modelId="{39E3217D-E8EB-40D4-AFA1-A52465C13A3A}">
      <dsp:nvSpPr>
        <dsp:cNvPr id="0" name=""/>
        <dsp:cNvSpPr/>
      </dsp:nvSpPr>
      <dsp:spPr>
        <a:xfrm>
          <a:off x="0" y="1885"/>
          <a:ext cx="3871341" cy="9068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美シルエット</a:t>
          </a:r>
        </a:p>
      </dsp:txBody>
      <dsp:txXfrm>
        <a:off x="44268" y="46153"/>
        <a:ext cx="3782805" cy="818299"/>
      </dsp:txXfrm>
    </dsp:sp>
    <dsp:sp modelId="{0918C45F-0E9E-4A94-B5BE-F9FE4601AC6B}">
      <dsp:nvSpPr>
        <dsp:cNvPr id="0" name=""/>
        <dsp:cNvSpPr/>
      </dsp:nvSpPr>
      <dsp:spPr>
        <a:xfrm rot="5400000">
          <a:off x="6949798" y="-2033711"/>
          <a:ext cx="725468" cy="68823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手軽に洗濯できて、型崩れしない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手入れが簡単</a:t>
          </a:r>
        </a:p>
      </dsp:txBody>
      <dsp:txXfrm rot="-5400000">
        <a:off x="3871340" y="1080161"/>
        <a:ext cx="6846970" cy="654640"/>
      </dsp:txXfrm>
    </dsp:sp>
    <dsp:sp modelId="{7EDC30C5-4B70-4CCE-8352-19D540A54B2D}">
      <dsp:nvSpPr>
        <dsp:cNvPr id="0" name=""/>
        <dsp:cNvSpPr/>
      </dsp:nvSpPr>
      <dsp:spPr>
        <a:xfrm>
          <a:off x="0" y="954062"/>
          <a:ext cx="3871341" cy="9068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形状記憶</a:t>
          </a:r>
        </a:p>
      </dsp:txBody>
      <dsp:txXfrm>
        <a:off x="44268" y="998330"/>
        <a:ext cx="3782805" cy="818299"/>
      </dsp:txXfrm>
    </dsp:sp>
    <dsp:sp modelId="{73F79C27-F741-454D-AB38-A7942B1222E2}">
      <dsp:nvSpPr>
        <dsp:cNvPr id="0" name=""/>
        <dsp:cNvSpPr/>
      </dsp:nvSpPr>
      <dsp:spPr>
        <a:xfrm rot="5400000">
          <a:off x="6949798" y="-1081535"/>
          <a:ext cx="725468" cy="68823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着こなしの幅を広げるセット小物の充実</a:t>
          </a:r>
        </a:p>
      </dsp:txBody>
      <dsp:txXfrm rot="-5400000">
        <a:off x="3871340" y="2032337"/>
        <a:ext cx="6846970" cy="654640"/>
      </dsp:txXfrm>
    </dsp:sp>
    <dsp:sp modelId="{D79A900B-F0B6-40A3-8A42-BE6235F525FB}">
      <dsp:nvSpPr>
        <dsp:cNvPr id="0" name=""/>
        <dsp:cNvSpPr/>
      </dsp:nvSpPr>
      <dsp:spPr>
        <a:xfrm>
          <a:off x="0" y="1906239"/>
          <a:ext cx="3871341" cy="9068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遊び心小物</a:t>
          </a:r>
        </a:p>
      </dsp:txBody>
      <dsp:txXfrm>
        <a:off x="44268" y="1950507"/>
        <a:ext cx="3782805" cy="818299"/>
      </dsp:txXfrm>
    </dsp:sp>
    <dsp:sp modelId="{1914DBDE-FC92-4ABD-96C3-CCCED50A44F0}">
      <dsp:nvSpPr>
        <dsp:cNvPr id="0" name=""/>
        <dsp:cNvSpPr/>
      </dsp:nvSpPr>
      <dsp:spPr>
        <a:xfrm rot="5400000">
          <a:off x="6949798" y="-129358"/>
          <a:ext cx="725468" cy="68823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従来のスポーツウェアの概念を打ち破るデザイン</a:t>
          </a:r>
        </a:p>
      </dsp:txBody>
      <dsp:txXfrm rot="-5400000">
        <a:off x="3871340" y="2984514"/>
        <a:ext cx="6846970" cy="654640"/>
      </dsp:txXfrm>
    </dsp:sp>
    <dsp:sp modelId="{8391D508-F6D4-4503-8096-1F236E327AFA}">
      <dsp:nvSpPr>
        <dsp:cNvPr id="0" name=""/>
        <dsp:cNvSpPr/>
      </dsp:nvSpPr>
      <dsp:spPr>
        <a:xfrm>
          <a:off x="0" y="2858416"/>
          <a:ext cx="3871341" cy="9068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脱スポーツウェア</a:t>
          </a:r>
        </a:p>
      </dsp:txBody>
      <dsp:txXfrm>
        <a:off x="44268" y="2902684"/>
        <a:ext cx="3782805" cy="8182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5832889" y="3511561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095" y="0"/>
              </a:lnTo>
              <a:lnTo>
                <a:pt x="168095" y="361405"/>
              </a:lnTo>
              <a:lnTo>
                <a:pt x="336191" y="36140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5832889" y="3150155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361405"/>
              </a:moveTo>
              <a:lnTo>
                <a:pt x="168095" y="361405"/>
              </a:lnTo>
              <a:lnTo>
                <a:pt x="168095" y="0"/>
              </a:lnTo>
              <a:lnTo>
                <a:pt x="336191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815742" y="2065939"/>
          <a:ext cx="336191" cy="1445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095" y="0"/>
              </a:lnTo>
              <a:lnTo>
                <a:pt x="168095" y="1445621"/>
              </a:lnTo>
              <a:lnTo>
                <a:pt x="336191" y="144562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5832889" y="2065939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095" y="0"/>
              </a:lnTo>
              <a:lnTo>
                <a:pt x="168095" y="361405"/>
              </a:lnTo>
              <a:lnTo>
                <a:pt x="336191" y="36140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5832889" y="1704534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361405"/>
              </a:moveTo>
              <a:lnTo>
                <a:pt x="168095" y="361405"/>
              </a:lnTo>
              <a:lnTo>
                <a:pt x="168095" y="0"/>
              </a:lnTo>
              <a:lnTo>
                <a:pt x="336191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815742" y="2020219"/>
          <a:ext cx="3361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6191" y="457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5832889" y="620317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095" y="0"/>
              </a:lnTo>
              <a:lnTo>
                <a:pt x="168095" y="361405"/>
              </a:lnTo>
              <a:lnTo>
                <a:pt x="336191" y="36140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5832889" y="258912"/>
          <a:ext cx="336191" cy="361405"/>
        </a:xfrm>
        <a:custGeom>
          <a:avLst/>
          <a:gdLst/>
          <a:ahLst/>
          <a:cxnLst/>
          <a:rect l="0" t="0" r="0" b="0"/>
          <a:pathLst>
            <a:path>
              <a:moveTo>
                <a:pt x="0" y="361405"/>
              </a:moveTo>
              <a:lnTo>
                <a:pt x="168095" y="361405"/>
              </a:lnTo>
              <a:lnTo>
                <a:pt x="168095" y="0"/>
              </a:lnTo>
              <a:lnTo>
                <a:pt x="336191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815742" y="620317"/>
          <a:ext cx="336191" cy="1445621"/>
        </a:xfrm>
        <a:custGeom>
          <a:avLst/>
          <a:gdLst/>
          <a:ahLst/>
          <a:cxnLst/>
          <a:rect l="0" t="0" r="0" b="0"/>
          <a:pathLst>
            <a:path>
              <a:moveTo>
                <a:pt x="0" y="1445621"/>
              </a:moveTo>
              <a:lnTo>
                <a:pt x="168095" y="1445621"/>
              </a:lnTo>
              <a:lnTo>
                <a:pt x="168095" y="0"/>
              </a:lnTo>
              <a:lnTo>
                <a:pt x="336191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378373" y="1809593"/>
          <a:ext cx="3437369" cy="51269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3100" kern="1200" dirty="0"/>
            <a:t>DO</a:t>
          </a:r>
          <a:r>
            <a:rPr lang="ja-JP" altLang="en-US" sz="3100" kern="1200" dirty="0"/>
            <a:t>・</a:t>
          </a:r>
          <a:r>
            <a:rPr lang="en-US" altLang="ja-JP" sz="3100" kern="1200" dirty="0"/>
            <a:t>LA</a:t>
          </a:r>
          <a:r>
            <a:rPr lang="ja-JP" altLang="en-US" sz="3100" kern="1200" dirty="0"/>
            <a:t>・</a:t>
          </a:r>
          <a:r>
            <a:rPr lang="en-US" altLang="ja-JP" sz="3100" kern="1200" dirty="0"/>
            <a:t>I</a:t>
          </a:r>
          <a:r>
            <a:rPr lang="ja-JP" altLang="en-US" sz="3100" kern="1200" dirty="0"/>
            <a:t>・</a:t>
          </a:r>
          <a:r>
            <a:rPr lang="en-US" altLang="ja-JP" sz="3100" kern="1200" dirty="0"/>
            <a:t>LA</a:t>
          </a:r>
          <a:r>
            <a:rPr lang="ja-JP" altLang="en-US" sz="3100" kern="1200" dirty="0"/>
            <a:t>シリーズ</a:t>
          </a:r>
          <a:endParaRPr kumimoji="1" lang="ja-JP" altLang="en-US" sz="3100" kern="1200" dirty="0"/>
        </a:p>
      </dsp:txBody>
      <dsp:txXfrm>
        <a:off x="378373" y="1809593"/>
        <a:ext cx="3437369" cy="512691"/>
      </dsp:txXfrm>
    </dsp:sp>
    <dsp:sp modelId="{FCCDA483-1139-4ABD-9EF1-67C4BE089B0F}">
      <dsp:nvSpPr>
        <dsp:cNvPr id="0" name=""/>
        <dsp:cNvSpPr/>
      </dsp:nvSpPr>
      <dsp:spPr>
        <a:xfrm>
          <a:off x="4151933" y="363972"/>
          <a:ext cx="1680955" cy="5126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インナー</a:t>
          </a:r>
          <a:endParaRPr lang="ja-JP" altLang="en-US" sz="3100" kern="1200" dirty="0"/>
        </a:p>
      </dsp:txBody>
      <dsp:txXfrm>
        <a:off x="4151933" y="363972"/>
        <a:ext cx="1680955" cy="512691"/>
      </dsp:txXfrm>
    </dsp:sp>
    <dsp:sp modelId="{807DB3CF-AF68-4F27-913E-BA8ABD6FD544}">
      <dsp:nvSpPr>
        <dsp:cNvPr id="0" name=""/>
        <dsp:cNvSpPr/>
      </dsp:nvSpPr>
      <dsp:spPr>
        <a:xfrm>
          <a:off x="6169080" y="2566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100" kern="1200" dirty="0"/>
            <a:t>T</a:t>
          </a:r>
          <a:r>
            <a:rPr kumimoji="1" lang="ja-JP" sz="3100" kern="1200" dirty="0"/>
            <a:t>シャツ</a:t>
          </a:r>
          <a:endParaRPr lang="ja-JP" sz="3100" kern="1200" dirty="0"/>
        </a:p>
      </dsp:txBody>
      <dsp:txXfrm>
        <a:off x="6169080" y="2566"/>
        <a:ext cx="3806221" cy="512691"/>
      </dsp:txXfrm>
    </dsp:sp>
    <dsp:sp modelId="{D9911983-EA43-43CC-9F27-0DB99A679EE1}">
      <dsp:nvSpPr>
        <dsp:cNvPr id="0" name=""/>
        <dsp:cNvSpPr/>
      </dsp:nvSpPr>
      <dsp:spPr>
        <a:xfrm>
          <a:off x="6169080" y="725377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ノースリーブ</a:t>
          </a:r>
          <a:endParaRPr lang="ja-JP" altLang="en-US" sz="3100" kern="1200" dirty="0"/>
        </a:p>
      </dsp:txBody>
      <dsp:txXfrm>
        <a:off x="6169080" y="725377"/>
        <a:ext cx="3806221" cy="512691"/>
      </dsp:txXfrm>
    </dsp:sp>
    <dsp:sp modelId="{755DDCAE-CF1F-432B-A927-295B3BC54DD5}">
      <dsp:nvSpPr>
        <dsp:cNvPr id="0" name=""/>
        <dsp:cNvSpPr/>
      </dsp:nvSpPr>
      <dsp:spPr>
        <a:xfrm>
          <a:off x="4151933" y="1809593"/>
          <a:ext cx="1680955" cy="5126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アウター</a:t>
          </a:r>
          <a:endParaRPr lang="ja-JP" altLang="en-US" sz="3100" kern="1200" dirty="0"/>
        </a:p>
      </dsp:txBody>
      <dsp:txXfrm>
        <a:off x="4151933" y="1809593"/>
        <a:ext cx="1680955" cy="512691"/>
      </dsp:txXfrm>
    </dsp:sp>
    <dsp:sp modelId="{11313136-B7A4-4ABE-8FBB-827D0B8C2108}">
      <dsp:nvSpPr>
        <dsp:cNvPr id="0" name=""/>
        <dsp:cNvSpPr/>
      </dsp:nvSpPr>
      <dsp:spPr>
        <a:xfrm>
          <a:off x="6169080" y="1448188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ブルゾン</a:t>
          </a:r>
          <a:endParaRPr lang="ja-JP" altLang="en-US" sz="3100" kern="1200" dirty="0"/>
        </a:p>
      </dsp:txBody>
      <dsp:txXfrm>
        <a:off x="6169080" y="1448188"/>
        <a:ext cx="3806221" cy="512691"/>
      </dsp:txXfrm>
    </dsp:sp>
    <dsp:sp modelId="{4F4DF23B-8E4F-48E3-9376-51841BC29D1D}">
      <dsp:nvSpPr>
        <dsp:cNvPr id="0" name=""/>
        <dsp:cNvSpPr/>
      </dsp:nvSpPr>
      <dsp:spPr>
        <a:xfrm>
          <a:off x="6169080" y="2170999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ジャケット</a:t>
          </a:r>
          <a:endParaRPr lang="ja-JP" altLang="en-US" sz="3100" kern="1200" dirty="0"/>
        </a:p>
      </dsp:txBody>
      <dsp:txXfrm>
        <a:off x="6169080" y="2170999"/>
        <a:ext cx="3806221" cy="512691"/>
      </dsp:txXfrm>
    </dsp:sp>
    <dsp:sp modelId="{9D9C2C6F-338F-49C5-8193-798CC8AFC0AB}">
      <dsp:nvSpPr>
        <dsp:cNvPr id="0" name=""/>
        <dsp:cNvSpPr/>
      </dsp:nvSpPr>
      <dsp:spPr>
        <a:xfrm>
          <a:off x="4151933" y="3255215"/>
          <a:ext cx="1680955" cy="5126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ボトム</a:t>
          </a:r>
          <a:endParaRPr lang="ja-JP" altLang="en-US" sz="3100" kern="1200" dirty="0"/>
        </a:p>
      </dsp:txBody>
      <dsp:txXfrm>
        <a:off x="4151933" y="3255215"/>
        <a:ext cx="1680955" cy="512691"/>
      </dsp:txXfrm>
    </dsp:sp>
    <dsp:sp modelId="{666C3070-11D8-47F4-8605-F26492DE552B}">
      <dsp:nvSpPr>
        <dsp:cNvPr id="0" name=""/>
        <dsp:cNvSpPr/>
      </dsp:nvSpPr>
      <dsp:spPr>
        <a:xfrm>
          <a:off x="6169080" y="2893810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パンツ</a:t>
          </a:r>
          <a:endParaRPr lang="ja-JP" altLang="en-US" sz="3100" kern="1200" dirty="0"/>
        </a:p>
      </dsp:txBody>
      <dsp:txXfrm>
        <a:off x="6169080" y="2893810"/>
        <a:ext cx="3806221" cy="512691"/>
      </dsp:txXfrm>
    </dsp:sp>
    <dsp:sp modelId="{8C341774-5DDF-49F1-B048-D1EE837DD212}">
      <dsp:nvSpPr>
        <dsp:cNvPr id="0" name=""/>
        <dsp:cNvSpPr/>
      </dsp:nvSpPr>
      <dsp:spPr>
        <a:xfrm>
          <a:off x="6169080" y="3616620"/>
          <a:ext cx="3806221" cy="5126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ショートパンツ</a:t>
          </a:r>
          <a:endParaRPr lang="ja-JP" altLang="en-US" sz="3100" kern="1200" dirty="0"/>
        </a:p>
      </dsp:txBody>
      <dsp:txXfrm>
        <a:off x="6169080" y="3616620"/>
        <a:ext cx="3806221" cy="512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02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92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8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96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3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61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4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1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962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B6058DE-F934-4790-96BD-83664718379D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AB6C416F-9509-43EA-B5EC-CB2A31E72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56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5400" kern="1200" spc="-1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>
                <a:latin typeface="+mj-ea"/>
              </a:rPr>
              <a:t>フィットネスウェア</a:t>
            </a:r>
            <a:br>
              <a:rPr lang="en-US" altLang="ja-JP" sz="7200" dirty="0">
                <a:latin typeface="+mj-ea"/>
              </a:rPr>
            </a:br>
            <a:r>
              <a:rPr lang="ja-JP" altLang="en-US" sz="7200" dirty="0">
                <a:latin typeface="+mj-ea"/>
              </a:rPr>
              <a:t>新シリーズ「</a:t>
            </a:r>
            <a:r>
              <a:rPr lang="en-US" altLang="ja-JP" sz="7200" dirty="0">
                <a:latin typeface="+mj-ea"/>
              </a:rPr>
              <a:t>DO</a:t>
            </a:r>
            <a:r>
              <a:rPr lang="ja-JP" altLang="en-US" sz="7200" dirty="0">
                <a:latin typeface="+mj-ea"/>
              </a:rPr>
              <a:t>・</a:t>
            </a:r>
            <a:r>
              <a:rPr lang="en-US" altLang="ja-JP" sz="7200" dirty="0">
                <a:latin typeface="+mj-ea"/>
              </a:rPr>
              <a:t>LA</a:t>
            </a:r>
            <a:r>
              <a:rPr lang="ja-JP" altLang="en-US" sz="7200" dirty="0">
                <a:latin typeface="+mj-ea"/>
              </a:rPr>
              <a:t>・</a:t>
            </a:r>
            <a:r>
              <a:rPr lang="en-US" altLang="ja-JP" sz="7200" dirty="0">
                <a:latin typeface="+mj-ea"/>
              </a:rPr>
              <a:t>I</a:t>
            </a:r>
            <a:r>
              <a:rPr lang="ja-JP" altLang="en-US" sz="7200" dirty="0">
                <a:latin typeface="+mj-ea"/>
              </a:rPr>
              <a:t>・</a:t>
            </a:r>
            <a:r>
              <a:rPr lang="en-US" altLang="ja-JP" sz="7200" dirty="0">
                <a:latin typeface="+mj-ea"/>
              </a:rPr>
              <a:t>LA</a:t>
            </a:r>
            <a:r>
              <a:rPr lang="ja-JP" altLang="en-US" sz="7200" dirty="0">
                <a:latin typeface="+mj-ea"/>
              </a:rPr>
              <a:t>」</a:t>
            </a:r>
            <a:br>
              <a:rPr lang="en-US" altLang="ja-JP" sz="7200" dirty="0">
                <a:latin typeface="+mj-ea"/>
              </a:rPr>
            </a:br>
            <a:r>
              <a:rPr lang="ja-JP" altLang="en-US" sz="7200" dirty="0">
                <a:latin typeface="+mj-ea"/>
              </a:rPr>
              <a:t>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 Company</a:t>
            </a:r>
            <a:r>
              <a:rPr lang="ja-JP" altLang="en-US" dirty="0"/>
              <a:t>　デザイン企画室</a:t>
            </a:r>
          </a:p>
        </p:txBody>
      </p:sp>
    </p:spTree>
    <p:extLst>
      <p:ext uri="{BB962C8B-B14F-4D97-AF65-F5344CB8AC3E}">
        <p14:creationId xmlns:p14="http://schemas.microsoft.com/office/powerpoint/2010/main" val="187624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イメージコンセプト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252779"/>
              </p:ext>
            </p:extLst>
          </p:nvPr>
        </p:nvGraphicFramePr>
        <p:xfrm>
          <a:off x="676275" y="2011362"/>
          <a:ext cx="10753725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34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セールスポイント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793134"/>
              </p:ext>
            </p:extLst>
          </p:nvPr>
        </p:nvGraphicFramePr>
        <p:xfrm>
          <a:off x="676275" y="2011363"/>
          <a:ext cx="10753725" cy="3767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127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965103"/>
              </p:ext>
            </p:extLst>
          </p:nvPr>
        </p:nvGraphicFramePr>
        <p:xfrm>
          <a:off x="914400" y="2095499"/>
          <a:ext cx="10353675" cy="4131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977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価格設定（案）</a:t>
            </a:r>
          </a:p>
        </p:txBody>
      </p:sp>
    </p:spTree>
    <p:extLst>
      <p:ext uri="{BB962C8B-B14F-4D97-AF65-F5344CB8AC3E}">
        <p14:creationId xmlns:p14="http://schemas.microsoft.com/office/powerpoint/2010/main" val="31524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メトロポリタン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メトロポリタン</Template>
  <TotalTime>111713</TotalTime>
  <Words>90</Words>
  <Application>Microsoft Office PowerPoint</Application>
  <PresentationFormat>ワイド画面</PresentationFormat>
  <Paragraphs>31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 Light</vt:lpstr>
      <vt:lpstr>メトロポリタン</vt:lpstr>
      <vt:lpstr>フィットネスウェア 新シリーズ「DO・LA・I・LA」 企画書</vt:lpstr>
      <vt:lpstr>イメージコンセプト</vt:lpstr>
      <vt:lpstr>セールスポイント</vt:lpstr>
      <vt:lpstr>アイテムラインナップ</vt:lpstr>
      <vt:lpstr>価格設定（案）</vt:lpstr>
    </vt:vector>
  </TitlesOfParts>
  <Company>富士通エフ・オー・エム株式会社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 新シリーズ企画書</dc:title>
  <dcterms:created xsi:type="dcterms:W3CDTF">2015-03-14T14:46:41Z</dcterms:created>
  <dcterms:modified xsi:type="dcterms:W3CDTF">2016-11-28T01:40:00Z</dcterms:modified>
</cp:coreProperties>
</file>