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女子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A9-4F13-9A13-20D540BF26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男子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A9-4F13-9A13-20D540BF26F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608120687"/>
        <c:axId val="1608115279"/>
      </c:barChart>
      <c:catAx>
        <c:axId val="16081206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08115279"/>
        <c:crosses val="autoZero"/>
        <c:auto val="1"/>
        <c:lblAlgn val="ctr"/>
        <c:lblOffset val="100"/>
        <c:noMultiLvlLbl val="0"/>
      </c:catAx>
      <c:valAx>
        <c:axId val="16081152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081206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CE114E-B4F8-48B0-9F04-89D5992CD721}" type="doc">
      <dgm:prSet loTypeId="urn:microsoft.com/office/officeart/2005/8/layout/chevron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F64D6913-285F-4DAE-8669-A1BBB18D721B}">
      <dgm:prSet/>
      <dgm:spPr/>
      <dgm:t>
        <a:bodyPr/>
        <a:lstStyle/>
        <a:p>
          <a:r>
            <a:rPr kumimoji="1" lang="ja-JP" b="1" baseline="0" dirty="0"/>
            <a:t>テーマ確認</a:t>
          </a:r>
          <a:endParaRPr lang="ja-JP" dirty="0"/>
        </a:p>
      </dgm:t>
    </dgm:pt>
    <dgm:pt modelId="{69B063CA-B696-4CB4-9FE2-14F38036F726}" type="parTrans" cxnId="{22ADFBA9-2FEF-452D-8B4E-868BFEA845A3}">
      <dgm:prSet/>
      <dgm:spPr/>
      <dgm:t>
        <a:bodyPr/>
        <a:lstStyle/>
        <a:p>
          <a:endParaRPr kumimoji="1" lang="ja-JP" altLang="en-US"/>
        </a:p>
      </dgm:t>
    </dgm:pt>
    <dgm:pt modelId="{AEF7C228-E801-4BB7-893E-1E0F8905F292}" type="sibTrans" cxnId="{22ADFBA9-2FEF-452D-8B4E-868BFEA845A3}">
      <dgm:prSet/>
      <dgm:spPr/>
      <dgm:t>
        <a:bodyPr/>
        <a:lstStyle/>
        <a:p>
          <a:endParaRPr kumimoji="1" lang="ja-JP" altLang="en-US"/>
        </a:p>
      </dgm:t>
    </dgm:pt>
    <dgm:pt modelId="{75B8BCCD-1CD8-4DF2-9224-FCA46A7CEAF1}">
      <dgm:prSet/>
      <dgm:spPr/>
      <dgm:t>
        <a:bodyPr/>
        <a:lstStyle/>
        <a:p>
          <a:r>
            <a:rPr kumimoji="1" lang="ja-JP" b="1" baseline="0" dirty="0"/>
            <a:t>自由制作</a:t>
          </a:r>
          <a:endParaRPr lang="ja-JP" dirty="0"/>
        </a:p>
      </dgm:t>
    </dgm:pt>
    <dgm:pt modelId="{0AE4A625-9AB2-4C00-ACC6-4D5B6B745BE8}" type="parTrans" cxnId="{9385DF57-453D-4BF5-A287-0BADE397F04F}">
      <dgm:prSet/>
      <dgm:spPr/>
      <dgm:t>
        <a:bodyPr/>
        <a:lstStyle/>
        <a:p>
          <a:endParaRPr kumimoji="1" lang="ja-JP" altLang="en-US"/>
        </a:p>
      </dgm:t>
    </dgm:pt>
    <dgm:pt modelId="{1DBD317D-D33D-4546-AC00-6CE0050F7C7D}" type="sibTrans" cxnId="{9385DF57-453D-4BF5-A287-0BADE397F04F}">
      <dgm:prSet/>
      <dgm:spPr/>
      <dgm:t>
        <a:bodyPr/>
        <a:lstStyle/>
        <a:p>
          <a:endParaRPr kumimoji="1" lang="ja-JP" altLang="en-US"/>
        </a:p>
      </dgm:t>
    </dgm:pt>
    <dgm:pt modelId="{168F019F-B023-497D-B5D9-31F63C8C4BE7}">
      <dgm:prSet/>
      <dgm:spPr/>
      <dgm:t>
        <a:bodyPr/>
        <a:lstStyle/>
        <a:p>
          <a:r>
            <a:rPr kumimoji="1" lang="ja-JP" b="1" baseline="0" dirty="0"/>
            <a:t>意見交換</a:t>
          </a:r>
          <a:endParaRPr lang="ja-JP" dirty="0"/>
        </a:p>
      </dgm:t>
    </dgm:pt>
    <dgm:pt modelId="{1FAD615A-ED2E-46E5-B236-0DF9ADD30179}" type="parTrans" cxnId="{0F2BE234-F846-4150-9615-F49C89886CFF}">
      <dgm:prSet/>
      <dgm:spPr/>
      <dgm:t>
        <a:bodyPr/>
        <a:lstStyle/>
        <a:p>
          <a:endParaRPr kumimoji="1" lang="ja-JP" altLang="en-US"/>
        </a:p>
      </dgm:t>
    </dgm:pt>
    <dgm:pt modelId="{EBC2B0B4-A694-4A5E-BEF0-F8CFE01D1843}" type="sibTrans" cxnId="{0F2BE234-F846-4150-9615-F49C89886CFF}">
      <dgm:prSet/>
      <dgm:spPr/>
      <dgm:t>
        <a:bodyPr/>
        <a:lstStyle/>
        <a:p>
          <a:endParaRPr kumimoji="1" lang="ja-JP" altLang="en-US"/>
        </a:p>
      </dgm:t>
    </dgm:pt>
    <dgm:pt modelId="{E768693F-8F1D-4E0F-8A02-F8324592B309}">
      <dgm:prSet/>
      <dgm:spPr/>
      <dgm:t>
        <a:bodyPr/>
        <a:lstStyle/>
        <a:p>
          <a:r>
            <a:rPr kumimoji="1" lang="ja-JP" b="1" baseline="0" dirty="0"/>
            <a:t>作品改良</a:t>
          </a:r>
          <a:endParaRPr lang="ja-JP" dirty="0"/>
        </a:p>
      </dgm:t>
    </dgm:pt>
    <dgm:pt modelId="{91B4005D-BBC2-4A11-8831-75C5901866C1}" type="parTrans" cxnId="{4AB46D36-BB56-47F3-AE0B-0A7BC648F8EE}">
      <dgm:prSet/>
      <dgm:spPr/>
      <dgm:t>
        <a:bodyPr/>
        <a:lstStyle/>
        <a:p>
          <a:endParaRPr kumimoji="1" lang="ja-JP" altLang="en-US"/>
        </a:p>
      </dgm:t>
    </dgm:pt>
    <dgm:pt modelId="{ED2A517F-9E6A-4CD9-A064-8950FCCC3289}" type="sibTrans" cxnId="{4AB46D36-BB56-47F3-AE0B-0A7BC648F8EE}">
      <dgm:prSet/>
      <dgm:spPr/>
      <dgm:t>
        <a:bodyPr/>
        <a:lstStyle/>
        <a:p>
          <a:endParaRPr kumimoji="1" lang="ja-JP" altLang="en-US"/>
        </a:p>
      </dgm:t>
    </dgm:pt>
    <dgm:pt modelId="{11C9FDB1-8657-4922-8C3D-61197B1EB835}">
      <dgm:prSet/>
      <dgm:spPr/>
      <dgm:t>
        <a:bodyPr/>
        <a:lstStyle/>
        <a:p>
          <a:r>
            <a:rPr kumimoji="1" lang="ja-JP" baseline="0" dirty="0"/>
            <a:t>テーマに合わせてグループで散策する</a:t>
          </a:r>
          <a:endParaRPr lang="ja-JP" dirty="0"/>
        </a:p>
      </dgm:t>
    </dgm:pt>
    <dgm:pt modelId="{92E5A1CC-BFB9-43A1-836C-10C875858A80}" type="parTrans" cxnId="{E7FCCF16-8112-4025-B771-AE90C554863B}">
      <dgm:prSet/>
      <dgm:spPr/>
      <dgm:t>
        <a:bodyPr/>
        <a:lstStyle/>
        <a:p>
          <a:endParaRPr kumimoji="1" lang="ja-JP" altLang="en-US"/>
        </a:p>
      </dgm:t>
    </dgm:pt>
    <dgm:pt modelId="{E69AE1ED-1D5D-4AF7-BA8E-DFCF3D337D0C}" type="sibTrans" cxnId="{E7FCCF16-8112-4025-B771-AE90C554863B}">
      <dgm:prSet/>
      <dgm:spPr/>
      <dgm:t>
        <a:bodyPr/>
        <a:lstStyle/>
        <a:p>
          <a:endParaRPr kumimoji="1" lang="ja-JP" altLang="en-US"/>
        </a:p>
      </dgm:t>
    </dgm:pt>
    <dgm:pt modelId="{0CC3683A-3E95-4352-B3C3-79D75F404622}">
      <dgm:prSet/>
      <dgm:spPr/>
      <dgm:t>
        <a:bodyPr/>
        <a:lstStyle/>
        <a:p>
          <a:r>
            <a:rPr kumimoji="1" lang="ja-JP" baseline="0"/>
            <a:t>自分</a:t>
          </a:r>
          <a:r>
            <a:rPr kumimoji="1" lang="ja-JP" baseline="0" dirty="0"/>
            <a:t>自身の想像力で自由に作品を制作する</a:t>
          </a:r>
          <a:endParaRPr lang="ja-JP" dirty="0"/>
        </a:p>
      </dgm:t>
    </dgm:pt>
    <dgm:pt modelId="{BCC6D6F1-638B-44CE-8877-EF2108452BF2}" type="parTrans" cxnId="{020B1911-A053-4B1D-BDB5-66F3F3D1090A}">
      <dgm:prSet/>
      <dgm:spPr/>
      <dgm:t>
        <a:bodyPr/>
        <a:lstStyle/>
        <a:p>
          <a:endParaRPr kumimoji="1" lang="ja-JP" altLang="en-US"/>
        </a:p>
      </dgm:t>
    </dgm:pt>
    <dgm:pt modelId="{D1FB7976-B256-41C1-AD81-8ADAA991BA88}" type="sibTrans" cxnId="{020B1911-A053-4B1D-BDB5-66F3F3D1090A}">
      <dgm:prSet/>
      <dgm:spPr/>
      <dgm:t>
        <a:bodyPr/>
        <a:lstStyle/>
        <a:p>
          <a:endParaRPr kumimoji="1" lang="ja-JP" altLang="en-US"/>
        </a:p>
      </dgm:t>
    </dgm:pt>
    <dgm:pt modelId="{AFFE9355-B0C2-4E1E-92C0-010BBA2D3FD2}">
      <dgm:prSet/>
      <dgm:spPr/>
      <dgm:t>
        <a:bodyPr/>
        <a:lstStyle/>
        <a:p>
          <a:r>
            <a:rPr kumimoji="1" lang="ja-JP" altLang="en-US" baseline="0"/>
            <a:t>メンバー</a:t>
          </a:r>
          <a:r>
            <a:rPr kumimoji="1" lang="ja-JP" baseline="0" dirty="0"/>
            <a:t>の作品を見て、感想や意見を交換する</a:t>
          </a:r>
          <a:endParaRPr lang="ja-JP" dirty="0"/>
        </a:p>
      </dgm:t>
    </dgm:pt>
    <dgm:pt modelId="{C586419B-310F-4B3F-993D-84953FC40B2D}" type="parTrans" cxnId="{86BD38D6-AFC8-4DCF-A17C-AC0319C2F2CE}">
      <dgm:prSet/>
      <dgm:spPr/>
      <dgm:t>
        <a:bodyPr/>
        <a:lstStyle/>
        <a:p>
          <a:endParaRPr kumimoji="1" lang="ja-JP" altLang="en-US"/>
        </a:p>
      </dgm:t>
    </dgm:pt>
    <dgm:pt modelId="{2848B78B-5E55-4A46-A9D2-84D317EC1969}" type="sibTrans" cxnId="{86BD38D6-AFC8-4DCF-A17C-AC0319C2F2CE}">
      <dgm:prSet/>
      <dgm:spPr/>
      <dgm:t>
        <a:bodyPr/>
        <a:lstStyle/>
        <a:p>
          <a:endParaRPr kumimoji="1" lang="ja-JP" altLang="en-US"/>
        </a:p>
      </dgm:t>
    </dgm:pt>
    <dgm:pt modelId="{A878C8EF-5D24-4E23-8637-A3D5B2F1D62A}">
      <dgm:prSet/>
      <dgm:spPr/>
      <dgm:t>
        <a:bodyPr/>
        <a:lstStyle/>
        <a:p>
          <a:r>
            <a:rPr kumimoji="1" lang="ja-JP" altLang="en-US" baseline="0" dirty="0"/>
            <a:t>メンバーの</a:t>
          </a:r>
          <a:r>
            <a:rPr kumimoji="1" lang="ja-JP" baseline="0" dirty="0"/>
            <a:t>感想や意見をもとに、作品を改良する</a:t>
          </a:r>
          <a:endParaRPr lang="ja-JP" dirty="0"/>
        </a:p>
      </dgm:t>
    </dgm:pt>
    <dgm:pt modelId="{DA6BD344-4863-430E-A90A-635C451E3621}" type="parTrans" cxnId="{EA828ACA-3C36-4292-BE7A-991E0D7394F9}">
      <dgm:prSet/>
      <dgm:spPr/>
      <dgm:t>
        <a:bodyPr/>
        <a:lstStyle/>
        <a:p>
          <a:endParaRPr kumimoji="1" lang="ja-JP" altLang="en-US"/>
        </a:p>
      </dgm:t>
    </dgm:pt>
    <dgm:pt modelId="{7E2B3546-EB3A-4866-8A6A-571A91F38DEA}" type="sibTrans" cxnId="{EA828ACA-3C36-4292-BE7A-991E0D7394F9}">
      <dgm:prSet/>
      <dgm:spPr/>
      <dgm:t>
        <a:bodyPr/>
        <a:lstStyle/>
        <a:p>
          <a:endParaRPr kumimoji="1" lang="ja-JP" altLang="en-US"/>
        </a:p>
      </dgm:t>
    </dgm:pt>
    <dgm:pt modelId="{54EC7ACC-EF72-47FA-A38C-F9ADF1384637}" type="pres">
      <dgm:prSet presAssocID="{F5CE114E-B4F8-48B0-9F04-89D5992CD721}" presName="Name0" presStyleCnt="0">
        <dgm:presLayoutVars>
          <dgm:dir/>
          <dgm:animLvl val="lvl"/>
          <dgm:resizeHandles val="exact"/>
        </dgm:presLayoutVars>
      </dgm:prSet>
      <dgm:spPr/>
    </dgm:pt>
    <dgm:pt modelId="{C5599AD3-1468-4DF1-83B0-290AF4042F57}" type="pres">
      <dgm:prSet presAssocID="{F64D6913-285F-4DAE-8669-A1BBB18D721B}" presName="composite" presStyleCnt="0"/>
      <dgm:spPr/>
    </dgm:pt>
    <dgm:pt modelId="{AA4ACC58-B1A4-4F64-B205-377304BFADEC}" type="pres">
      <dgm:prSet presAssocID="{F64D6913-285F-4DAE-8669-A1BBB18D721B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8DABDED-5261-47BE-B5D5-031E517FC8D4}" type="pres">
      <dgm:prSet presAssocID="{F64D6913-285F-4DAE-8669-A1BBB18D721B}" presName="desTx" presStyleLbl="revTx" presStyleIdx="0" presStyleCnt="4">
        <dgm:presLayoutVars>
          <dgm:bulletEnabled val="1"/>
        </dgm:presLayoutVars>
      </dgm:prSet>
      <dgm:spPr/>
    </dgm:pt>
    <dgm:pt modelId="{BB52F3BB-AD83-40D4-ABC0-553D7940F361}" type="pres">
      <dgm:prSet presAssocID="{AEF7C228-E801-4BB7-893E-1E0F8905F292}" presName="space" presStyleCnt="0"/>
      <dgm:spPr/>
    </dgm:pt>
    <dgm:pt modelId="{A63C0B9B-0486-418E-AB2D-8D2847114CA3}" type="pres">
      <dgm:prSet presAssocID="{75B8BCCD-1CD8-4DF2-9224-FCA46A7CEAF1}" presName="composite" presStyleCnt="0"/>
      <dgm:spPr/>
    </dgm:pt>
    <dgm:pt modelId="{DC9546DA-BF1B-4C68-A0D1-1AE960B2C56E}" type="pres">
      <dgm:prSet presAssocID="{75B8BCCD-1CD8-4DF2-9224-FCA46A7CEAF1}" presName="par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D850C4B8-2B4E-4B1D-80F7-4FE72D2403E7}" type="pres">
      <dgm:prSet presAssocID="{75B8BCCD-1CD8-4DF2-9224-FCA46A7CEAF1}" presName="desTx" presStyleLbl="revTx" presStyleIdx="1" presStyleCnt="4">
        <dgm:presLayoutVars>
          <dgm:bulletEnabled val="1"/>
        </dgm:presLayoutVars>
      </dgm:prSet>
      <dgm:spPr/>
    </dgm:pt>
    <dgm:pt modelId="{D47C0329-967D-441E-8FE7-088FDFE67111}" type="pres">
      <dgm:prSet presAssocID="{1DBD317D-D33D-4546-AC00-6CE0050F7C7D}" presName="space" presStyleCnt="0"/>
      <dgm:spPr/>
    </dgm:pt>
    <dgm:pt modelId="{5CBD6933-63CF-4A1F-8070-3D4FF8439764}" type="pres">
      <dgm:prSet presAssocID="{168F019F-B023-497D-B5D9-31F63C8C4BE7}" presName="composite" presStyleCnt="0"/>
      <dgm:spPr/>
    </dgm:pt>
    <dgm:pt modelId="{DD18B8A2-945A-402C-9DA4-17B056CD9AF8}" type="pres">
      <dgm:prSet presAssocID="{168F019F-B023-497D-B5D9-31F63C8C4BE7}" presName="par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6D4F7C64-4817-4FE9-9933-225668B5FB76}" type="pres">
      <dgm:prSet presAssocID="{168F019F-B023-497D-B5D9-31F63C8C4BE7}" presName="desTx" presStyleLbl="revTx" presStyleIdx="2" presStyleCnt="4">
        <dgm:presLayoutVars>
          <dgm:bulletEnabled val="1"/>
        </dgm:presLayoutVars>
      </dgm:prSet>
      <dgm:spPr/>
    </dgm:pt>
    <dgm:pt modelId="{4544A477-FAE9-4E5E-BFCD-8E863FEC3FFD}" type="pres">
      <dgm:prSet presAssocID="{EBC2B0B4-A694-4A5E-BEF0-F8CFE01D1843}" presName="space" presStyleCnt="0"/>
      <dgm:spPr/>
    </dgm:pt>
    <dgm:pt modelId="{591039CE-3A41-424D-B346-629D4A700EFD}" type="pres">
      <dgm:prSet presAssocID="{E768693F-8F1D-4E0F-8A02-F8324592B309}" presName="composite" presStyleCnt="0"/>
      <dgm:spPr/>
    </dgm:pt>
    <dgm:pt modelId="{42614589-657B-49C2-8C56-05CAD84C4348}" type="pres">
      <dgm:prSet presAssocID="{E768693F-8F1D-4E0F-8A02-F8324592B309}" presName="parTx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55584B82-3B13-467F-BF79-BD4CC401E2C2}" type="pres">
      <dgm:prSet presAssocID="{E768693F-8F1D-4E0F-8A02-F8324592B309}" presName="desTx" presStyleLbl="revTx" presStyleIdx="3" presStyleCnt="4">
        <dgm:presLayoutVars>
          <dgm:bulletEnabled val="1"/>
        </dgm:presLayoutVars>
      </dgm:prSet>
      <dgm:spPr/>
    </dgm:pt>
  </dgm:ptLst>
  <dgm:cxnLst>
    <dgm:cxn modelId="{86BD38D6-AFC8-4DCF-A17C-AC0319C2F2CE}" srcId="{168F019F-B023-497D-B5D9-31F63C8C4BE7}" destId="{AFFE9355-B0C2-4E1E-92C0-010BBA2D3FD2}" srcOrd="0" destOrd="0" parTransId="{C586419B-310F-4B3F-993D-84953FC40B2D}" sibTransId="{2848B78B-5E55-4A46-A9D2-84D317EC1969}"/>
    <dgm:cxn modelId="{50865BF4-79FC-48FD-B779-486D3E1E9A5F}" type="presOf" srcId="{F64D6913-285F-4DAE-8669-A1BBB18D721B}" destId="{AA4ACC58-B1A4-4F64-B205-377304BFADEC}" srcOrd="0" destOrd="0" presId="urn:microsoft.com/office/officeart/2005/8/layout/chevron1"/>
    <dgm:cxn modelId="{22ADFBA9-2FEF-452D-8B4E-868BFEA845A3}" srcId="{F5CE114E-B4F8-48B0-9F04-89D5992CD721}" destId="{F64D6913-285F-4DAE-8669-A1BBB18D721B}" srcOrd="0" destOrd="0" parTransId="{69B063CA-B696-4CB4-9FE2-14F38036F726}" sibTransId="{AEF7C228-E801-4BB7-893E-1E0F8905F292}"/>
    <dgm:cxn modelId="{FA62ACEE-52F7-4E2E-A130-37E6C15F909C}" type="presOf" srcId="{168F019F-B023-497D-B5D9-31F63C8C4BE7}" destId="{DD18B8A2-945A-402C-9DA4-17B056CD9AF8}" srcOrd="0" destOrd="0" presId="urn:microsoft.com/office/officeart/2005/8/layout/chevron1"/>
    <dgm:cxn modelId="{4AB46D36-BB56-47F3-AE0B-0A7BC648F8EE}" srcId="{F5CE114E-B4F8-48B0-9F04-89D5992CD721}" destId="{E768693F-8F1D-4E0F-8A02-F8324592B309}" srcOrd="3" destOrd="0" parTransId="{91B4005D-BBC2-4A11-8831-75C5901866C1}" sibTransId="{ED2A517F-9E6A-4CD9-A064-8950FCCC3289}"/>
    <dgm:cxn modelId="{C26AFF93-7798-455B-934F-3D889F9A45C5}" type="presOf" srcId="{75B8BCCD-1CD8-4DF2-9224-FCA46A7CEAF1}" destId="{DC9546DA-BF1B-4C68-A0D1-1AE960B2C56E}" srcOrd="0" destOrd="0" presId="urn:microsoft.com/office/officeart/2005/8/layout/chevron1"/>
    <dgm:cxn modelId="{1D225BFA-5967-440D-B88F-D0B2AB6379CC}" type="presOf" srcId="{11C9FDB1-8657-4922-8C3D-61197B1EB835}" destId="{78DABDED-5261-47BE-B5D5-031E517FC8D4}" srcOrd="0" destOrd="0" presId="urn:microsoft.com/office/officeart/2005/8/layout/chevron1"/>
    <dgm:cxn modelId="{E7FCCF16-8112-4025-B771-AE90C554863B}" srcId="{F64D6913-285F-4DAE-8669-A1BBB18D721B}" destId="{11C9FDB1-8657-4922-8C3D-61197B1EB835}" srcOrd="0" destOrd="0" parTransId="{92E5A1CC-BFB9-43A1-836C-10C875858A80}" sibTransId="{E69AE1ED-1D5D-4AF7-BA8E-DFCF3D337D0C}"/>
    <dgm:cxn modelId="{4FE7136B-F1FF-44D4-AF26-889E5FC18695}" type="presOf" srcId="{A878C8EF-5D24-4E23-8637-A3D5B2F1D62A}" destId="{55584B82-3B13-467F-BF79-BD4CC401E2C2}" srcOrd="0" destOrd="0" presId="urn:microsoft.com/office/officeart/2005/8/layout/chevron1"/>
    <dgm:cxn modelId="{765823D3-B74F-4E16-ABEB-2C9F48615C8F}" type="presOf" srcId="{0CC3683A-3E95-4352-B3C3-79D75F404622}" destId="{D850C4B8-2B4E-4B1D-80F7-4FE72D2403E7}" srcOrd="0" destOrd="0" presId="urn:microsoft.com/office/officeart/2005/8/layout/chevron1"/>
    <dgm:cxn modelId="{2FCC16B9-444D-47DF-BD3F-C3AEB5FA6C94}" type="presOf" srcId="{F5CE114E-B4F8-48B0-9F04-89D5992CD721}" destId="{54EC7ACC-EF72-47FA-A38C-F9ADF1384637}" srcOrd="0" destOrd="0" presId="urn:microsoft.com/office/officeart/2005/8/layout/chevron1"/>
    <dgm:cxn modelId="{0E6B833D-70BF-434F-812F-DA3515AB4E91}" type="presOf" srcId="{AFFE9355-B0C2-4E1E-92C0-010BBA2D3FD2}" destId="{6D4F7C64-4817-4FE9-9933-225668B5FB76}" srcOrd="0" destOrd="0" presId="urn:microsoft.com/office/officeart/2005/8/layout/chevron1"/>
    <dgm:cxn modelId="{9385DF57-453D-4BF5-A287-0BADE397F04F}" srcId="{F5CE114E-B4F8-48B0-9F04-89D5992CD721}" destId="{75B8BCCD-1CD8-4DF2-9224-FCA46A7CEAF1}" srcOrd="1" destOrd="0" parTransId="{0AE4A625-9AB2-4C00-ACC6-4D5B6B745BE8}" sibTransId="{1DBD317D-D33D-4546-AC00-6CE0050F7C7D}"/>
    <dgm:cxn modelId="{EA828ACA-3C36-4292-BE7A-991E0D7394F9}" srcId="{E768693F-8F1D-4E0F-8A02-F8324592B309}" destId="{A878C8EF-5D24-4E23-8637-A3D5B2F1D62A}" srcOrd="0" destOrd="0" parTransId="{DA6BD344-4863-430E-A90A-635C451E3621}" sibTransId="{7E2B3546-EB3A-4866-8A6A-571A91F38DEA}"/>
    <dgm:cxn modelId="{020B1911-A053-4B1D-BDB5-66F3F3D1090A}" srcId="{75B8BCCD-1CD8-4DF2-9224-FCA46A7CEAF1}" destId="{0CC3683A-3E95-4352-B3C3-79D75F404622}" srcOrd="0" destOrd="0" parTransId="{BCC6D6F1-638B-44CE-8877-EF2108452BF2}" sibTransId="{D1FB7976-B256-41C1-AD81-8ADAA991BA88}"/>
    <dgm:cxn modelId="{0F2BE234-F846-4150-9615-F49C89886CFF}" srcId="{F5CE114E-B4F8-48B0-9F04-89D5992CD721}" destId="{168F019F-B023-497D-B5D9-31F63C8C4BE7}" srcOrd="2" destOrd="0" parTransId="{1FAD615A-ED2E-46E5-B236-0DF9ADD30179}" sibTransId="{EBC2B0B4-A694-4A5E-BEF0-F8CFE01D1843}"/>
    <dgm:cxn modelId="{A70B743C-24C9-4091-875E-BC8D3C392F75}" type="presOf" srcId="{E768693F-8F1D-4E0F-8A02-F8324592B309}" destId="{42614589-657B-49C2-8C56-05CAD84C4348}" srcOrd="0" destOrd="0" presId="urn:microsoft.com/office/officeart/2005/8/layout/chevron1"/>
    <dgm:cxn modelId="{35B07566-BB64-4DA3-A6B8-56A6BDEA54A0}" type="presParOf" srcId="{54EC7ACC-EF72-47FA-A38C-F9ADF1384637}" destId="{C5599AD3-1468-4DF1-83B0-290AF4042F57}" srcOrd="0" destOrd="0" presId="urn:microsoft.com/office/officeart/2005/8/layout/chevron1"/>
    <dgm:cxn modelId="{7B01D329-8900-4DC9-B69D-161D8378885D}" type="presParOf" srcId="{C5599AD3-1468-4DF1-83B0-290AF4042F57}" destId="{AA4ACC58-B1A4-4F64-B205-377304BFADEC}" srcOrd="0" destOrd="0" presId="urn:microsoft.com/office/officeart/2005/8/layout/chevron1"/>
    <dgm:cxn modelId="{1703ED46-A31C-493A-A68F-6F52B5A8A051}" type="presParOf" srcId="{C5599AD3-1468-4DF1-83B0-290AF4042F57}" destId="{78DABDED-5261-47BE-B5D5-031E517FC8D4}" srcOrd="1" destOrd="0" presId="urn:microsoft.com/office/officeart/2005/8/layout/chevron1"/>
    <dgm:cxn modelId="{7804F3DF-D6F6-4116-AB16-26642CD33C34}" type="presParOf" srcId="{54EC7ACC-EF72-47FA-A38C-F9ADF1384637}" destId="{BB52F3BB-AD83-40D4-ABC0-553D7940F361}" srcOrd="1" destOrd="0" presId="urn:microsoft.com/office/officeart/2005/8/layout/chevron1"/>
    <dgm:cxn modelId="{23F7FD57-8AE6-4C8C-BD1F-723DC0FA46F6}" type="presParOf" srcId="{54EC7ACC-EF72-47FA-A38C-F9ADF1384637}" destId="{A63C0B9B-0486-418E-AB2D-8D2847114CA3}" srcOrd="2" destOrd="0" presId="urn:microsoft.com/office/officeart/2005/8/layout/chevron1"/>
    <dgm:cxn modelId="{441F0E75-439D-491F-9BA7-065C31C6C0F1}" type="presParOf" srcId="{A63C0B9B-0486-418E-AB2D-8D2847114CA3}" destId="{DC9546DA-BF1B-4C68-A0D1-1AE960B2C56E}" srcOrd="0" destOrd="0" presId="urn:microsoft.com/office/officeart/2005/8/layout/chevron1"/>
    <dgm:cxn modelId="{1D35F27B-F5BE-4E22-AFFE-7FA030E7FB8D}" type="presParOf" srcId="{A63C0B9B-0486-418E-AB2D-8D2847114CA3}" destId="{D850C4B8-2B4E-4B1D-80F7-4FE72D2403E7}" srcOrd="1" destOrd="0" presId="urn:microsoft.com/office/officeart/2005/8/layout/chevron1"/>
    <dgm:cxn modelId="{40D75B4E-14EA-4B00-9D3B-4D681FB9F1ED}" type="presParOf" srcId="{54EC7ACC-EF72-47FA-A38C-F9ADF1384637}" destId="{D47C0329-967D-441E-8FE7-088FDFE67111}" srcOrd="3" destOrd="0" presId="urn:microsoft.com/office/officeart/2005/8/layout/chevron1"/>
    <dgm:cxn modelId="{770C1DC7-E094-4B02-9785-C888D199A6BF}" type="presParOf" srcId="{54EC7ACC-EF72-47FA-A38C-F9ADF1384637}" destId="{5CBD6933-63CF-4A1F-8070-3D4FF8439764}" srcOrd="4" destOrd="0" presId="urn:microsoft.com/office/officeart/2005/8/layout/chevron1"/>
    <dgm:cxn modelId="{0626ADB7-8F7D-47C2-8AC2-958480393E82}" type="presParOf" srcId="{5CBD6933-63CF-4A1F-8070-3D4FF8439764}" destId="{DD18B8A2-945A-402C-9DA4-17B056CD9AF8}" srcOrd="0" destOrd="0" presId="urn:microsoft.com/office/officeart/2005/8/layout/chevron1"/>
    <dgm:cxn modelId="{D2682FDD-D466-4AAE-B5BD-6E49F2AB41B9}" type="presParOf" srcId="{5CBD6933-63CF-4A1F-8070-3D4FF8439764}" destId="{6D4F7C64-4817-4FE9-9933-225668B5FB76}" srcOrd="1" destOrd="0" presId="urn:microsoft.com/office/officeart/2005/8/layout/chevron1"/>
    <dgm:cxn modelId="{0E3B05CE-87A0-47D1-BDB8-E24FBE99D4B9}" type="presParOf" srcId="{54EC7ACC-EF72-47FA-A38C-F9ADF1384637}" destId="{4544A477-FAE9-4E5E-BFCD-8E863FEC3FFD}" srcOrd="5" destOrd="0" presId="urn:microsoft.com/office/officeart/2005/8/layout/chevron1"/>
    <dgm:cxn modelId="{D5D11F71-70B3-497C-9116-E628EB4FCBCA}" type="presParOf" srcId="{54EC7ACC-EF72-47FA-A38C-F9ADF1384637}" destId="{591039CE-3A41-424D-B346-629D4A700EFD}" srcOrd="6" destOrd="0" presId="urn:microsoft.com/office/officeart/2005/8/layout/chevron1"/>
    <dgm:cxn modelId="{CC93D059-24B5-460B-99CA-DDFB24C7B123}" type="presParOf" srcId="{591039CE-3A41-424D-B346-629D4A700EFD}" destId="{42614589-657B-49C2-8C56-05CAD84C4348}" srcOrd="0" destOrd="0" presId="urn:microsoft.com/office/officeart/2005/8/layout/chevron1"/>
    <dgm:cxn modelId="{FE58A24D-86E1-4268-8DDE-11982AC33FFF}" type="presParOf" srcId="{591039CE-3A41-424D-B346-629D4A700EFD}" destId="{55584B82-3B13-467F-BF79-BD4CC401E2C2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4ACC58-B1A4-4F64-B205-377304BFADEC}">
      <dsp:nvSpPr>
        <dsp:cNvPr id="0" name=""/>
        <dsp:cNvSpPr/>
      </dsp:nvSpPr>
      <dsp:spPr>
        <a:xfrm>
          <a:off x="9316" y="37756"/>
          <a:ext cx="2756019" cy="110240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b="1" kern="1200" baseline="0" dirty="0"/>
            <a:t>テーマ確認</a:t>
          </a:r>
          <a:endParaRPr lang="ja-JP" sz="2200" kern="1200" dirty="0"/>
        </a:p>
      </dsp:txBody>
      <dsp:txXfrm>
        <a:off x="560520" y="37756"/>
        <a:ext cx="1653612" cy="1102407"/>
      </dsp:txXfrm>
    </dsp:sp>
    <dsp:sp modelId="{78DABDED-5261-47BE-B5D5-031E517FC8D4}">
      <dsp:nvSpPr>
        <dsp:cNvPr id="0" name=""/>
        <dsp:cNvSpPr/>
      </dsp:nvSpPr>
      <dsp:spPr>
        <a:xfrm>
          <a:off x="9316" y="1277965"/>
          <a:ext cx="2204815" cy="1995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 baseline="0" dirty="0"/>
            <a:t>テーマに合わせてグループで散策する</a:t>
          </a:r>
          <a:endParaRPr lang="ja-JP" sz="2200" kern="1200" dirty="0"/>
        </a:p>
      </dsp:txBody>
      <dsp:txXfrm>
        <a:off x="9316" y="1277965"/>
        <a:ext cx="2204815" cy="1995468"/>
      </dsp:txXfrm>
    </dsp:sp>
    <dsp:sp modelId="{DC9546DA-BF1B-4C68-A0D1-1AE960B2C56E}">
      <dsp:nvSpPr>
        <dsp:cNvPr id="0" name=""/>
        <dsp:cNvSpPr/>
      </dsp:nvSpPr>
      <dsp:spPr>
        <a:xfrm>
          <a:off x="2549335" y="37756"/>
          <a:ext cx="2756019" cy="1102407"/>
        </a:xfrm>
        <a:prstGeom prst="chevron">
          <a:avLst/>
        </a:prstGeom>
        <a:solidFill>
          <a:schemeClr val="accent4">
            <a:hueOff val="1764521"/>
            <a:satOff val="1622"/>
            <a:lumOff val="2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b="1" kern="1200" baseline="0" dirty="0"/>
            <a:t>自由制作</a:t>
          </a:r>
          <a:endParaRPr lang="ja-JP" sz="2200" kern="1200" dirty="0"/>
        </a:p>
      </dsp:txBody>
      <dsp:txXfrm>
        <a:off x="3100539" y="37756"/>
        <a:ext cx="1653612" cy="1102407"/>
      </dsp:txXfrm>
    </dsp:sp>
    <dsp:sp modelId="{D850C4B8-2B4E-4B1D-80F7-4FE72D2403E7}">
      <dsp:nvSpPr>
        <dsp:cNvPr id="0" name=""/>
        <dsp:cNvSpPr/>
      </dsp:nvSpPr>
      <dsp:spPr>
        <a:xfrm>
          <a:off x="2549335" y="1277965"/>
          <a:ext cx="2204815" cy="1995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 baseline="0"/>
            <a:t>自分</a:t>
          </a:r>
          <a:r>
            <a:rPr kumimoji="1" lang="ja-JP" sz="2200" kern="1200" baseline="0" dirty="0"/>
            <a:t>自身の想像力で自由に作品を制作する</a:t>
          </a:r>
          <a:endParaRPr lang="ja-JP" sz="2200" kern="1200" dirty="0"/>
        </a:p>
      </dsp:txBody>
      <dsp:txXfrm>
        <a:off x="2549335" y="1277965"/>
        <a:ext cx="2204815" cy="1995468"/>
      </dsp:txXfrm>
    </dsp:sp>
    <dsp:sp modelId="{DD18B8A2-945A-402C-9DA4-17B056CD9AF8}">
      <dsp:nvSpPr>
        <dsp:cNvPr id="0" name=""/>
        <dsp:cNvSpPr/>
      </dsp:nvSpPr>
      <dsp:spPr>
        <a:xfrm>
          <a:off x="5089354" y="37756"/>
          <a:ext cx="2756019" cy="1102407"/>
        </a:xfrm>
        <a:prstGeom prst="chevron">
          <a:avLst/>
        </a:prstGeom>
        <a:solidFill>
          <a:schemeClr val="accent4">
            <a:hueOff val="3529043"/>
            <a:satOff val="3245"/>
            <a:lumOff val="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b="1" kern="1200" baseline="0" dirty="0"/>
            <a:t>意見交換</a:t>
          </a:r>
          <a:endParaRPr lang="ja-JP" sz="2200" kern="1200" dirty="0"/>
        </a:p>
      </dsp:txBody>
      <dsp:txXfrm>
        <a:off x="5640558" y="37756"/>
        <a:ext cx="1653612" cy="1102407"/>
      </dsp:txXfrm>
    </dsp:sp>
    <dsp:sp modelId="{6D4F7C64-4817-4FE9-9933-225668B5FB76}">
      <dsp:nvSpPr>
        <dsp:cNvPr id="0" name=""/>
        <dsp:cNvSpPr/>
      </dsp:nvSpPr>
      <dsp:spPr>
        <a:xfrm>
          <a:off x="5089354" y="1277965"/>
          <a:ext cx="2204815" cy="1995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kern="1200" baseline="0"/>
            <a:t>メンバー</a:t>
          </a:r>
          <a:r>
            <a:rPr kumimoji="1" lang="ja-JP" sz="2200" kern="1200" baseline="0" dirty="0"/>
            <a:t>の作品を見て、感想や意見を交換する</a:t>
          </a:r>
          <a:endParaRPr lang="ja-JP" sz="2200" kern="1200" dirty="0"/>
        </a:p>
      </dsp:txBody>
      <dsp:txXfrm>
        <a:off x="5089354" y="1277965"/>
        <a:ext cx="2204815" cy="1995468"/>
      </dsp:txXfrm>
    </dsp:sp>
    <dsp:sp modelId="{42614589-657B-49C2-8C56-05CAD84C4348}">
      <dsp:nvSpPr>
        <dsp:cNvPr id="0" name=""/>
        <dsp:cNvSpPr/>
      </dsp:nvSpPr>
      <dsp:spPr>
        <a:xfrm>
          <a:off x="7629373" y="37756"/>
          <a:ext cx="2756019" cy="1102407"/>
        </a:xfrm>
        <a:prstGeom prst="chevron">
          <a:avLst/>
        </a:prstGeom>
        <a:solidFill>
          <a:schemeClr val="accent4">
            <a:hueOff val="5293564"/>
            <a:satOff val="4867"/>
            <a:lumOff val="705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b="1" kern="1200" baseline="0" dirty="0"/>
            <a:t>作品改良</a:t>
          </a:r>
          <a:endParaRPr lang="ja-JP" sz="2200" kern="1200" dirty="0"/>
        </a:p>
      </dsp:txBody>
      <dsp:txXfrm>
        <a:off x="8180577" y="37756"/>
        <a:ext cx="1653612" cy="1102407"/>
      </dsp:txXfrm>
    </dsp:sp>
    <dsp:sp modelId="{55584B82-3B13-467F-BF79-BD4CC401E2C2}">
      <dsp:nvSpPr>
        <dsp:cNvPr id="0" name=""/>
        <dsp:cNvSpPr/>
      </dsp:nvSpPr>
      <dsp:spPr>
        <a:xfrm>
          <a:off x="7629373" y="1277965"/>
          <a:ext cx="2204815" cy="1995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kern="1200" baseline="0" dirty="0"/>
            <a:t>メンバーの</a:t>
          </a:r>
          <a:r>
            <a:rPr kumimoji="1" lang="ja-JP" sz="2200" kern="1200" baseline="0" dirty="0"/>
            <a:t>感想や意見をもとに、作品を改良する</a:t>
          </a:r>
          <a:endParaRPr lang="ja-JP" sz="2200" kern="1200" dirty="0"/>
        </a:p>
      </dsp:txBody>
      <dsp:txXfrm>
        <a:off x="7629373" y="1277965"/>
        <a:ext cx="2204815" cy="19954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6" y="6"/>
            <a:ext cx="11683812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4" y="4282262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6" y="7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798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4" y="662657"/>
            <a:ext cx="9755189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7" y="3505214"/>
            <a:ext cx="9755189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197" indent="0" algn="ctr">
              <a:buNone/>
              <a:defRPr sz="2000"/>
            </a:lvl2pPr>
            <a:lvl3pPr marL="914392" indent="0" algn="ctr">
              <a:buNone/>
              <a:defRPr sz="1803"/>
            </a:lvl3pPr>
            <a:lvl4pPr marL="1371589" indent="0" algn="ctr">
              <a:buNone/>
              <a:defRPr sz="1600"/>
            </a:lvl4pPr>
            <a:lvl5pPr marL="1828787" indent="0" algn="ctr">
              <a:buNone/>
              <a:defRPr sz="1600"/>
            </a:lvl5pPr>
            <a:lvl6pPr marL="2285984" indent="0" algn="ctr">
              <a:buNone/>
              <a:defRPr sz="1600"/>
            </a:lvl6pPr>
            <a:lvl7pPr marL="2743179" indent="0" algn="ctr">
              <a:buNone/>
              <a:defRPr sz="1600"/>
            </a:lvl7pPr>
            <a:lvl8pPr marL="3200378" indent="0" algn="ctr">
              <a:buNone/>
              <a:defRPr sz="1600"/>
            </a:lvl8pPr>
            <a:lvl9pPr marL="3657575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50" y="4578463"/>
            <a:ext cx="6143653" cy="1163112"/>
          </a:xfrm>
        </p:spPr>
        <p:txBody>
          <a:bodyPr/>
          <a:lstStyle>
            <a:lvl1pPr algn="ctr">
              <a:defRPr sz="5403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54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3" dirty="0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62" y="3832648"/>
            <a:ext cx="907188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93" y="5111356"/>
            <a:ext cx="515387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4837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3" y="4106333"/>
            <a:ext cx="10394709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2" y="685804"/>
            <a:ext cx="10392516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197" indent="0">
              <a:buNone/>
              <a:defRPr sz="2800"/>
            </a:lvl2pPr>
            <a:lvl3pPr marL="914392" indent="0">
              <a:buNone/>
              <a:defRPr sz="2400"/>
            </a:lvl3pPr>
            <a:lvl4pPr marL="1371589" indent="0">
              <a:buNone/>
              <a:defRPr sz="2000"/>
            </a:lvl4pPr>
            <a:lvl5pPr marL="1828787" indent="0">
              <a:buNone/>
              <a:defRPr sz="2000"/>
            </a:lvl5pPr>
            <a:lvl6pPr marL="2285984" indent="0">
              <a:buNone/>
              <a:defRPr sz="2000"/>
            </a:lvl6pPr>
            <a:lvl7pPr marL="2743179" indent="0">
              <a:buNone/>
              <a:defRPr sz="2000"/>
            </a:lvl7pPr>
            <a:lvl8pPr marL="3200378" indent="0">
              <a:buNone/>
              <a:defRPr sz="2000"/>
            </a:lvl8pPr>
            <a:lvl9pPr marL="3657575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8" y="4702923"/>
            <a:ext cx="10394729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197" indent="0">
              <a:buNone/>
              <a:defRPr sz="1401"/>
            </a:lvl2pPr>
            <a:lvl3pPr marL="914392" indent="0">
              <a:buNone/>
              <a:defRPr sz="1200"/>
            </a:lvl3pPr>
            <a:lvl4pPr marL="1371589" indent="0">
              <a:buNone/>
              <a:defRPr sz="1001"/>
            </a:lvl4pPr>
            <a:lvl5pPr marL="1828787" indent="0">
              <a:buNone/>
              <a:defRPr sz="1001"/>
            </a:lvl5pPr>
            <a:lvl6pPr marL="2285984" indent="0">
              <a:buNone/>
              <a:defRPr sz="1001"/>
            </a:lvl6pPr>
            <a:lvl7pPr marL="2743179" indent="0">
              <a:buNone/>
              <a:defRPr sz="1001"/>
            </a:lvl7pPr>
            <a:lvl8pPr marL="3200378" indent="0">
              <a:buNone/>
              <a:defRPr sz="1001"/>
            </a:lvl8pPr>
            <a:lvl9pPr marL="3657575" indent="0">
              <a:buNone/>
              <a:defRPr sz="10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674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3" y="685806"/>
            <a:ext cx="10396903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8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3"/>
            </a:lvl1pPr>
            <a:lvl2pPr marL="457197" indent="0">
              <a:buNone/>
              <a:defRPr sz="1401"/>
            </a:lvl2pPr>
            <a:lvl3pPr marL="914392" indent="0">
              <a:buNone/>
              <a:defRPr sz="1200"/>
            </a:lvl3pPr>
            <a:lvl4pPr marL="1371589" indent="0">
              <a:buNone/>
              <a:defRPr sz="1001"/>
            </a:lvl4pPr>
            <a:lvl5pPr marL="1828787" indent="0">
              <a:buNone/>
              <a:defRPr sz="1001"/>
            </a:lvl5pPr>
            <a:lvl6pPr marL="2285984" indent="0">
              <a:buNone/>
              <a:defRPr sz="1001"/>
            </a:lvl6pPr>
            <a:lvl7pPr marL="2743179" indent="0">
              <a:buNone/>
              <a:defRPr sz="1001"/>
            </a:lvl7pPr>
            <a:lvl8pPr marL="3200378" indent="0">
              <a:buNone/>
              <a:defRPr sz="1001"/>
            </a:lvl8pPr>
            <a:lvl9pPr marL="3657575" indent="0">
              <a:buNone/>
              <a:defRPr sz="10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312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4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7" y="3610033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97" indent="0">
              <a:buNone/>
              <a:defRPr sz="1401"/>
            </a:lvl2pPr>
            <a:lvl3pPr marL="914392" indent="0">
              <a:buNone/>
              <a:defRPr sz="1200"/>
            </a:lvl3pPr>
            <a:lvl4pPr marL="1371589" indent="0">
              <a:buNone/>
              <a:defRPr sz="1001"/>
            </a:lvl4pPr>
            <a:lvl5pPr marL="1828787" indent="0">
              <a:buNone/>
              <a:defRPr sz="1001"/>
            </a:lvl5pPr>
            <a:lvl6pPr marL="2285984" indent="0">
              <a:buNone/>
              <a:defRPr sz="1001"/>
            </a:lvl6pPr>
            <a:lvl7pPr marL="2743179" indent="0">
              <a:buNone/>
              <a:defRPr sz="1001"/>
            </a:lvl7pPr>
            <a:lvl8pPr marL="3200378" indent="0">
              <a:buNone/>
              <a:defRPr sz="1001"/>
            </a:lvl8pPr>
            <a:lvl9pPr marL="3657575" indent="0">
              <a:buNone/>
              <a:defRPr sz="10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4" y="4106335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3"/>
            </a:lvl1pPr>
            <a:lvl2pPr marL="457197" indent="0">
              <a:buNone/>
              <a:defRPr sz="1401"/>
            </a:lvl2pPr>
            <a:lvl3pPr marL="914392" indent="0">
              <a:buNone/>
              <a:defRPr sz="1200"/>
            </a:lvl3pPr>
            <a:lvl4pPr marL="1371589" indent="0">
              <a:buNone/>
              <a:defRPr sz="1001"/>
            </a:lvl4pPr>
            <a:lvl5pPr marL="1828787" indent="0">
              <a:buNone/>
              <a:defRPr sz="1001"/>
            </a:lvl5pPr>
            <a:lvl6pPr marL="2285984" indent="0">
              <a:buNone/>
              <a:defRPr sz="1001"/>
            </a:lvl6pPr>
            <a:lvl7pPr marL="2743179" indent="0">
              <a:buNone/>
              <a:defRPr sz="1001"/>
            </a:lvl7pPr>
            <a:lvl8pPr marL="3200378" indent="0">
              <a:buNone/>
              <a:defRPr sz="1001"/>
            </a:lvl8pPr>
            <a:lvl9pPr marL="3657575" indent="0">
              <a:buNone/>
              <a:defRPr sz="10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1" rIns="91440" bIns="45721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1" rIns="91440" bIns="45721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37942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3" y="1723857"/>
            <a:ext cx="10394709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3" y="4247468"/>
            <a:ext cx="10394709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3"/>
            </a:lvl1pPr>
            <a:lvl2pPr marL="457197" indent="0">
              <a:buNone/>
              <a:defRPr sz="1401"/>
            </a:lvl2pPr>
            <a:lvl3pPr marL="914392" indent="0">
              <a:buNone/>
              <a:defRPr sz="1200"/>
            </a:lvl3pPr>
            <a:lvl4pPr marL="1371589" indent="0">
              <a:buNone/>
              <a:defRPr sz="1001"/>
            </a:lvl4pPr>
            <a:lvl5pPr marL="1828787" indent="0">
              <a:buNone/>
              <a:defRPr sz="1001"/>
            </a:lvl5pPr>
            <a:lvl6pPr marL="2285984" indent="0">
              <a:buNone/>
              <a:defRPr sz="1001"/>
            </a:lvl6pPr>
            <a:lvl7pPr marL="2743179" indent="0">
              <a:buNone/>
              <a:defRPr sz="1001"/>
            </a:lvl7pPr>
            <a:lvl8pPr marL="3200378" indent="0">
              <a:buNone/>
              <a:defRPr sz="1001"/>
            </a:lvl8pPr>
            <a:lvl9pPr marL="3657575" indent="0">
              <a:buNone/>
              <a:defRPr sz="10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1292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5" y="685806"/>
            <a:ext cx="10394708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8" y="2063395"/>
            <a:ext cx="331012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97" indent="0">
              <a:buNone/>
              <a:defRPr sz="2000" b="1"/>
            </a:lvl2pPr>
            <a:lvl3pPr marL="914392" indent="0">
              <a:buNone/>
              <a:defRPr sz="1803" b="1"/>
            </a:lvl3pPr>
            <a:lvl4pPr marL="1371589" indent="0">
              <a:buNone/>
              <a:defRPr sz="1600" b="1"/>
            </a:lvl4pPr>
            <a:lvl5pPr marL="1828787" indent="0">
              <a:buNone/>
              <a:defRPr sz="1600" b="1"/>
            </a:lvl5pPr>
            <a:lvl6pPr marL="2285984" indent="0">
              <a:buNone/>
              <a:defRPr sz="1600" b="1"/>
            </a:lvl6pPr>
            <a:lvl7pPr marL="2743179" indent="0">
              <a:buNone/>
              <a:defRPr sz="1600" b="1"/>
            </a:lvl7pPr>
            <a:lvl8pPr marL="3200378" indent="0">
              <a:buNone/>
              <a:defRPr sz="1600" b="1"/>
            </a:lvl8pPr>
            <a:lvl9pPr marL="3657575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8" y="2639659"/>
            <a:ext cx="331012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1"/>
            </a:lvl1pPr>
            <a:lvl2pPr marL="457197" indent="0">
              <a:buNone/>
              <a:defRPr sz="1200"/>
            </a:lvl2pPr>
            <a:lvl3pPr marL="914392" indent="0">
              <a:buNone/>
              <a:defRPr sz="1001"/>
            </a:lvl3pPr>
            <a:lvl4pPr marL="1371589" indent="0">
              <a:buNone/>
              <a:defRPr sz="903"/>
            </a:lvl4pPr>
            <a:lvl5pPr marL="1828787" indent="0">
              <a:buNone/>
              <a:defRPr sz="903"/>
            </a:lvl5pPr>
            <a:lvl6pPr marL="2285984" indent="0">
              <a:buNone/>
              <a:defRPr sz="903"/>
            </a:lvl6pPr>
            <a:lvl7pPr marL="2743179" indent="0">
              <a:buNone/>
              <a:defRPr sz="903"/>
            </a:lvl7pPr>
            <a:lvl8pPr marL="3200378" indent="0">
              <a:buNone/>
              <a:defRPr sz="903"/>
            </a:lvl8pPr>
            <a:lvl9pPr marL="3657575" indent="0">
              <a:buNone/>
              <a:defRPr sz="90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8" y="2063395"/>
            <a:ext cx="331012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97" indent="0">
              <a:buNone/>
              <a:defRPr sz="2000" b="1"/>
            </a:lvl2pPr>
            <a:lvl3pPr marL="914392" indent="0">
              <a:buNone/>
              <a:defRPr sz="1803" b="1"/>
            </a:lvl3pPr>
            <a:lvl4pPr marL="1371589" indent="0">
              <a:buNone/>
              <a:defRPr sz="1600" b="1"/>
            </a:lvl4pPr>
            <a:lvl5pPr marL="1828787" indent="0">
              <a:buNone/>
              <a:defRPr sz="1600" b="1"/>
            </a:lvl5pPr>
            <a:lvl6pPr marL="2285984" indent="0">
              <a:buNone/>
              <a:defRPr sz="1600" b="1"/>
            </a:lvl6pPr>
            <a:lvl7pPr marL="2743179" indent="0">
              <a:buNone/>
              <a:defRPr sz="1600" b="1"/>
            </a:lvl7pPr>
            <a:lvl8pPr marL="3200378" indent="0">
              <a:buNone/>
              <a:defRPr sz="1600" b="1"/>
            </a:lvl8pPr>
            <a:lvl9pPr marL="3657575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4" y="2639659"/>
            <a:ext cx="331012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1"/>
            </a:lvl1pPr>
            <a:lvl2pPr marL="457197" indent="0">
              <a:buNone/>
              <a:defRPr sz="1200"/>
            </a:lvl2pPr>
            <a:lvl3pPr marL="914392" indent="0">
              <a:buNone/>
              <a:defRPr sz="1001"/>
            </a:lvl3pPr>
            <a:lvl4pPr marL="1371589" indent="0">
              <a:buNone/>
              <a:defRPr sz="903"/>
            </a:lvl4pPr>
            <a:lvl5pPr marL="1828787" indent="0">
              <a:buNone/>
              <a:defRPr sz="903"/>
            </a:lvl5pPr>
            <a:lvl6pPr marL="2285984" indent="0">
              <a:buNone/>
              <a:defRPr sz="903"/>
            </a:lvl6pPr>
            <a:lvl7pPr marL="2743179" indent="0">
              <a:buNone/>
              <a:defRPr sz="903"/>
            </a:lvl7pPr>
            <a:lvl8pPr marL="3200378" indent="0">
              <a:buNone/>
              <a:defRPr sz="903"/>
            </a:lvl8pPr>
            <a:lvl9pPr marL="3657575" indent="0">
              <a:buNone/>
              <a:defRPr sz="90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4" y="2063395"/>
            <a:ext cx="331012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97" indent="0">
              <a:buNone/>
              <a:defRPr sz="2000" b="1"/>
            </a:lvl2pPr>
            <a:lvl3pPr marL="914392" indent="0">
              <a:buNone/>
              <a:defRPr sz="1803" b="1"/>
            </a:lvl3pPr>
            <a:lvl4pPr marL="1371589" indent="0">
              <a:buNone/>
              <a:defRPr sz="1600" b="1"/>
            </a:lvl4pPr>
            <a:lvl5pPr marL="1828787" indent="0">
              <a:buNone/>
              <a:defRPr sz="1600" b="1"/>
            </a:lvl5pPr>
            <a:lvl6pPr marL="2285984" indent="0">
              <a:buNone/>
              <a:defRPr sz="1600" b="1"/>
            </a:lvl6pPr>
            <a:lvl7pPr marL="2743179" indent="0">
              <a:buNone/>
              <a:defRPr sz="1600" b="1"/>
            </a:lvl7pPr>
            <a:lvl8pPr marL="3200378" indent="0">
              <a:buNone/>
              <a:defRPr sz="1600" b="1"/>
            </a:lvl8pPr>
            <a:lvl9pPr marL="3657575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4" y="2639659"/>
            <a:ext cx="331012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1"/>
            </a:lvl1pPr>
            <a:lvl2pPr marL="457197" indent="0">
              <a:buNone/>
              <a:defRPr sz="1200"/>
            </a:lvl2pPr>
            <a:lvl3pPr marL="914392" indent="0">
              <a:buNone/>
              <a:defRPr sz="1001"/>
            </a:lvl3pPr>
            <a:lvl4pPr marL="1371589" indent="0">
              <a:buNone/>
              <a:defRPr sz="903"/>
            </a:lvl4pPr>
            <a:lvl5pPr marL="1828787" indent="0">
              <a:buNone/>
              <a:defRPr sz="903"/>
            </a:lvl5pPr>
            <a:lvl6pPr marL="2285984" indent="0">
              <a:buNone/>
              <a:defRPr sz="903"/>
            </a:lvl6pPr>
            <a:lvl7pPr marL="2743179" indent="0">
              <a:buNone/>
              <a:defRPr sz="903"/>
            </a:lvl7pPr>
            <a:lvl8pPr marL="3200378" indent="0">
              <a:buNone/>
              <a:defRPr sz="903"/>
            </a:lvl8pPr>
            <a:lvl9pPr marL="3657575" indent="0">
              <a:buNone/>
              <a:defRPr sz="90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155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4" y="685806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5" y="3813025"/>
            <a:ext cx="331012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3" b="0">
                <a:solidFill>
                  <a:schemeClr val="accent1"/>
                </a:solidFill>
              </a:defRPr>
            </a:lvl1pPr>
            <a:lvl2pPr marL="457197" indent="0">
              <a:buNone/>
              <a:defRPr sz="2000" b="1"/>
            </a:lvl2pPr>
            <a:lvl3pPr marL="914392" indent="0">
              <a:buNone/>
              <a:defRPr sz="1803" b="1"/>
            </a:lvl3pPr>
            <a:lvl4pPr marL="1371589" indent="0">
              <a:buNone/>
              <a:defRPr sz="1600" b="1"/>
            </a:lvl4pPr>
            <a:lvl5pPr marL="1828787" indent="0">
              <a:buNone/>
              <a:defRPr sz="1600" b="1"/>
            </a:lvl5pPr>
            <a:lvl6pPr marL="2285984" indent="0">
              <a:buNone/>
              <a:defRPr sz="1600" b="1"/>
            </a:lvl6pPr>
            <a:lvl7pPr marL="2743179" indent="0">
              <a:buNone/>
              <a:defRPr sz="1600" b="1"/>
            </a:lvl7pPr>
            <a:lvl8pPr marL="3200378" indent="0">
              <a:buNone/>
              <a:defRPr sz="1600" b="1"/>
            </a:lvl8pPr>
            <a:lvl9pPr marL="3657575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3" y="2063400"/>
            <a:ext cx="331012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97" indent="0">
              <a:buNone/>
              <a:defRPr sz="1600"/>
            </a:lvl2pPr>
            <a:lvl3pPr marL="914392" indent="0">
              <a:buNone/>
              <a:defRPr sz="1600"/>
            </a:lvl3pPr>
            <a:lvl4pPr marL="1371589" indent="0">
              <a:buNone/>
              <a:defRPr sz="1600"/>
            </a:lvl4pPr>
            <a:lvl5pPr marL="1828787" indent="0">
              <a:buNone/>
              <a:defRPr sz="1600"/>
            </a:lvl5pPr>
            <a:lvl6pPr marL="2285984" indent="0">
              <a:buNone/>
              <a:defRPr sz="1600"/>
            </a:lvl6pPr>
            <a:lvl7pPr marL="2743179" indent="0">
              <a:buNone/>
              <a:defRPr sz="1600"/>
            </a:lvl7pPr>
            <a:lvl8pPr marL="3200378" indent="0">
              <a:buNone/>
              <a:defRPr sz="1600"/>
            </a:lvl8pPr>
            <a:lvl9pPr marL="3657575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5" y="4389293"/>
            <a:ext cx="331012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1"/>
            </a:lvl1pPr>
            <a:lvl2pPr marL="457197" indent="0">
              <a:buNone/>
              <a:defRPr sz="1200"/>
            </a:lvl2pPr>
            <a:lvl3pPr marL="914392" indent="0">
              <a:buNone/>
              <a:defRPr sz="1001"/>
            </a:lvl3pPr>
            <a:lvl4pPr marL="1371589" indent="0">
              <a:buNone/>
              <a:defRPr sz="903"/>
            </a:lvl4pPr>
            <a:lvl5pPr marL="1828787" indent="0">
              <a:buNone/>
              <a:defRPr sz="903"/>
            </a:lvl5pPr>
            <a:lvl6pPr marL="2285984" indent="0">
              <a:buNone/>
              <a:defRPr sz="903"/>
            </a:lvl6pPr>
            <a:lvl7pPr marL="2743179" indent="0">
              <a:buNone/>
              <a:defRPr sz="903"/>
            </a:lvl7pPr>
            <a:lvl8pPr marL="3200378" indent="0">
              <a:buNone/>
              <a:defRPr sz="903"/>
            </a:lvl8pPr>
            <a:lvl9pPr marL="3657575" indent="0">
              <a:buNone/>
              <a:defRPr sz="90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5" y="3813025"/>
            <a:ext cx="331012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3" b="0">
                <a:solidFill>
                  <a:schemeClr val="accent1"/>
                </a:solidFill>
              </a:defRPr>
            </a:lvl1pPr>
            <a:lvl2pPr marL="457197" indent="0">
              <a:buNone/>
              <a:defRPr sz="2000" b="1"/>
            </a:lvl2pPr>
            <a:lvl3pPr marL="914392" indent="0">
              <a:buNone/>
              <a:defRPr sz="1803" b="1"/>
            </a:lvl3pPr>
            <a:lvl4pPr marL="1371589" indent="0">
              <a:buNone/>
              <a:defRPr sz="1600" b="1"/>
            </a:lvl4pPr>
            <a:lvl5pPr marL="1828787" indent="0">
              <a:buNone/>
              <a:defRPr sz="1600" b="1"/>
            </a:lvl5pPr>
            <a:lvl6pPr marL="2285984" indent="0">
              <a:buNone/>
              <a:defRPr sz="1600" b="1"/>
            </a:lvl6pPr>
            <a:lvl7pPr marL="2743179" indent="0">
              <a:buNone/>
              <a:defRPr sz="1600" b="1"/>
            </a:lvl7pPr>
            <a:lvl8pPr marL="3200378" indent="0">
              <a:buNone/>
              <a:defRPr sz="1600" b="1"/>
            </a:lvl8pPr>
            <a:lvl9pPr marL="3657575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6004" y="2063401"/>
            <a:ext cx="331012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97" indent="0">
              <a:buNone/>
              <a:defRPr sz="1600"/>
            </a:lvl2pPr>
            <a:lvl3pPr marL="914392" indent="0">
              <a:buNone/>
              <a:defRPr sz="1600"/>
            </a:lvl3pPr>
            <a:lvl4pPr marL="1371589" indent="0">
              <a:buNone/>
              <a:defRPr sz="1600"/>
            </a:lvl4pPr>
            <a:lvl5pPr marL="1828787" indent="0">
              <a:buNone/>
              <a:defRPr sz="1600"/>
            </a:lvl5pPr>
            <a:lvl6pPr marL="2285984" indent="0">
              <a:buNone/>
              <a:defRPr sz="1600"/>
            </a:lvl6pPr>
            <a:lvl7pPr marL="2743179" indent="0">
              <a:buNone/>
              <a:defRPr sz="1600"/>
            </a:lvl7pPr>
            <a:lvl8pPr marL="3200378" indent="0">
              <a:buNone/>
              <a:defRPr sz="1600"/>
            </a:lvl8pPr>
            <a:lvl9pPr marL="3657575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6004" y="4389286"/>
            <a:ext cx="3310126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1"/>
            </a:lvl1pPr>
            <a:lvl2pPr marL="457197" indent="0">
              <a:buNone/>
              <a:defRPr sz="1200"/>
            </a:lvl2pPr>
            <a:lvl3pPr marL="914392" indent="0">
              <a:buNone/>
              <a:defRPr sz="1001"/>
            </a:lvl3pPr>
            <a:lvl4pPr marL="1371589" indent="0">
              <a:buNone/>
              <a:defRPr sz="903"/>
            </a:lvl4pPr>
            <a:lvl5pPr marL="1828787" indent="0">
              <a:buNone/>
              <a:defRPr sz="903"/>
            </a:lvl5pPr>
            <a:lvl6pPr marL="2285984" indent="0">
              <a:buNone/>
              <a:defRPr sz="903"/>
            </a:lvl6pPr>
            <a:lvl7pPr marL="2743179" indent="0">
              <a:buNone/>
              <a:defRPr sz="903"/>
            </a:lvl7pPr>
            <a:lvl8pPr marL="3200378" indent="0">
              <a:buNone/>
              <a:defRPr sz="903"/>
            </a:lvl8pPr>
            <a:lvl9pPr marL="3657575" indent="0">
              <a:buNone/>
              <a:defRPr sz="90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9" y="3813025"/>
            <a:ext cx="331012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3" b="0">
                <a:solidFill>
                  <a:schemeClr val="accent1"/>
                </a:solidFill>
              </a:defRPr>
            </a:lvl1pPr>
            <a:lvl2pPr marL="457197" indent="0">
              <a:buNone/>
              <a:defRPr sz="2000" b="1"/>
            </a:lvl2pPr>
            <a:lvl3pPr marL="914392" indent="0">
              <a:buNone/>
              <a:defRPr sz="1803" b="1"/>
            </a:lvl3pPr>
            <a:lvl4pPr marL="1371589" indent="0">
              <a:buNone/>
              <a:defRPr sz="1600" b="1"/>
            </a:lvl4pPr>
            <a:lvl5pPr marL="1828787" indent="0">
              <a:buNone/>
              <a:defRPr sz="1600" b="1"/>
            </a:lvl5pPr>
            <a:lvl6pPr marL="2285984" indent="0">
              <a:buNone/>
              <a:defRPr sz="1600" b="1"/>
            </a:lvl6pPr>
            <a:lvl7pPr marL="2743179" indent="0">
              <a:buNone/>
              <a:defRPr sz="1600" b="1"/>
            </a:lvl7pPr>
            <a:lvl8pPr marL="3200378" indent="0">
              <a:buNone/>
              <a:defRPr sz="1600" b="1"/>
            </a:lvl8pPr>
            <a:lvl9pPr marL="3657575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23" y="2063395"/>
            <a:ext cx="331012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97" indent="0">
              <a:buNone/>
              <a:defRPr sz="1600"/>
            </a:lvl2pPr>
            <a:lvl3pPr marL="914392" indent="0">
              <a:buNone/>
              <a:defRPr sz="1600"/>
            </a:lvl3pPr>
            <a:lvl4pPr marL="1371589" indent="0">
              <a:buNone/>
              <a:defRPr sz="1600"/>
            </a:lvl4pPr>
            <a:lvl5pPr marL="1828787" indent="0">
              <a:buNone/>
              <a:defRPr sz="1600"/>
            </a:lvl5pPr>
            <a:lvl6pPr marL="2285984" indent="0">
              <a:buNone/>
              <a:defRPr sz="1600"/>
            </a:lvl6pPr>
            <a:lvl7pPr marL="2743179" indent="0">
              <a:buNone/>
              <a:defRPr sz="1600"/>
            </a:lvl7pPr>
            <a:lvl8pPr marL="3200378" indent="0">
              <a:buNone/>
              <a:defRPr sz="1600"/>
            </a:lvl8pPr>
            <a:lvl9pPr marL="3657575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23" y="4389285"/>
            <a:ext cx="331012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1"/>
            </a:lvl1pPr>
            <a:lvl2pPr marL="457197" indent="0">
              <a:buNone/>
              <a:defRPr sz="1200"/>
            </a:lvl2pPr>
            <a:lvl3pPr marL="914392" indent="0">
              <a:buNone/>
              <a:defRPr sz="1001"/>
            </a:lvl3pPr>
            <a:lvl4pPr marL="1371589" indent="0">
              <a:buNone/>
              <a:defRPr sz="903"/>
            </a:lvl4pPr>
            <a:lvl5pPr marL="1828787" indent="0">
              <a:buNone/>
              <a:defRPr sz="903"/>
            </a:lvl5pPr>
            <a:lvl6pPr marL="2285984" indent="0">
              <a:buNone/>
              <a:defRPr sz="903"/>
            </a:lvl6pPr>
            <a:lvl7pPr marL="2743179" indent="0">
              <a:buNone/>
              <a:defRPr sz="903"/>
            </a:lvl7pPr>
            <a:lvl8pPr marL="3200378" indent="0">
              <a:buNone/>
              <a:defRPr sz="903"/>
            </a:lvl8pPr>
            <a:lvl9pPr marL="3657575" indent="0">
              <a:buNone/>
              <a:defRPr sz="90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2914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3" y="2063396"/>
            <a:ext cx="10394709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677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6" y="685806"/>
            <a:ext cx="2264644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3" y="685806"/>
            <a:ext cx="7904430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800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3" y="2063399"/>
            <a:ext cx="10394709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981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3" y="685807"/>
            <a:ext cx="10394709" cy="3193487"/>
          </a:xfrm>
        </p:spPr>
        <p:txBody>
          <a:bodyPr anchor="b">
            <a:normAutofit/>
          </a:bodyPr>
          <a:lstStyle>
            <a:lvl1pPr algn="l">
              <a:defRPr sz="540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3" y="3742267"/>
            <a:ext cx="10394709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19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92" indent="0">
              <a:buNone/>
              <a:defRPr sz="1803">
                <a:solidFill>
                  <a:schemeClr val="tx1">
                    <a:tint val="75000"/>
                  </a:schemeClr>
                </a:solidFill>
              </a:defRPr>
            </a:lvl3pPr>
            <a:lvl4pPr marL="13715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7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754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4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9"/>
            <a:ext cx="5088716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3" y="2063399"/>
            <a:ext cx="5086539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492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3" y="685800"/>
            <a:ext cx="10394709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64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3" b="0">
                <a:solidFill>
                  <a:schemeClr val="accent1"/>
                </a:solidFill>
              </a:defRPr>
            </a:lvl1pPr>
            <a:lvl2pPr marL="457197" indent="0">
              <a:buNone/>
              <a:defRPr sz="2000" b="1"/>
            </a:lvl2pPr>
            <a:lvl3pPr marL="914392" indent="0">
              <a:buNone/>
              <a:defRPr sz="1803" b="1"/>
            </a:lvl3pPr>
            <a:lvl4pPr marL="1371589" indent="0">
              <a:buNone/>
              <a:defRPr sz="1600" b="1"/>
            </a:lvl4pPr>
            <a:lvl5pPr marL="1828787" indent="0">
              <a:buNone/>
              <a:defRPr sz="1600" b="1"/>
            </a:lvl5pPr>
            <a:lvl6pPr marL="2285984" indent="0">
              <a:buNone/>
              <a:defRPr sz="1600" b="1"/>
            </a:lvl6pPr>
            <a:lvl7pPr marL="2743179" indent="0">
              <a:buNone/>
              <a:defRPr sz="1600" b="1"/>
            </a:lvl7pPr>
            <a:lvl8pPr marL="3200378" indent="0">
              <a:buNone/>
              <a:defRPr sz="1600" b="1"/>
            </a:lvl8pPr>
            <a:lvl9pPr marL="3657575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3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5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3" b="0">
                <a:solidFill>
                  <a:schemeClr val="accent1"/>
                </a:solidFill>
              </a:defRPr>
            </a:lvl1pPr>
            <a:lvl2pPr marL="457197" indent="0">
              <a:buNone/>
              <a:defRPr sz="2000" b="1"/>
            </a:lvl2pPr>
            <a:lvl3pPr marL="914392" indent="0">
              <a:buNone/>
              <a:defRPr sz="1803" b="1"/>
            </a:lvl3pPr>
            <a:lvl4pPr marL="1371589" indent="0">
              <a:buNone/>
              <a:defRPr sz="1600" b="1"/>
            </a:lvl4pPr>
            <a:lvl5pPr marL="1828787" indent="0">
              <a:buNone/>
              <a:defRPr sz="1600" b="1"/>
            </a:lvl5pPr>
            <a:lvl6pPr marL="2285984" indent="0">
              <a:buNone/>
              <a:defRPr sz="1600" b="1"/>
            </a:lvl6pPr>
            <a:lvl7pPr marL="2743179" indent="0">
              <a:buNone/>
              <a:defRPr sz="1600" b="1"/>
            </a:lvl7pPr>
            <a:lvl8pPr marL="3200378" indent="0">
              <a:buNone/>
              <a:defRPr sz="1600" b="1"/>
            </a:lvl8pPr>
            <a:lvl9pPr marL="3657575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78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0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374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169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7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5" y="685806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7" y="2709057"/>
            <a:ext cx="4126860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3"/>
            </a:lvl1pPr>
            <a:lvl2pPr marL="457197" indent="0">
              <a:buNone/>
              <a:defRPr sz="1401"/>
            </a:lvl2pPr>
            <a:lvl3pPr marL="914392" indent="0">
              <a:buNone/>
              <a:defRPr sz="1200"/>
            </a:lvl3pPr>
            <a:lvl4pPr marL="1371589" indent="0">
              <a:buNone/>
              <a:defRPr sz="1001"/>
            </a:lvl4pPr>
            <a:lvl5pPr marL="1828787" indent="0">
              <a:buNone/>
              <a:defRPr sz="1001"/>
            </a:lvl5pPr>
            <a:lvl6pPr marL="2285984" indent="0">
              <a:buNone/>
              <a:defRPr sz="1001"/>
            </a:lvl6pPr>
            <a:lvl7pPr marL="2743179" indent="0">
              <a:buNone/>
              <a:defRPr sz="1001"/>
            </a:lvl7pPr>
            <a:lvl8pPr marL="3200378" indent="0">
              <a:buNone/>
              <a:defRPr sz="1001"/>
            </a:lvl8pPr>
            <a:lvl9pPr marL="3657575" indent="0">
              <a:buNone/>
              <a:defRPr sz="10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547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5" y="685800"/>
            <a:ext cx="6345303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4" y="4"/>
            <a:ext cx="3598148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197" indent="0">
              <a:buNone/>
              <a:defRPr sz="2800"/>
            </a:lvl2pPr>
            <a:lvl3pPr marL="914392" indent="0">
              <a:buNone/>
              <a:defRPr sz="2400"/>
            </a:lvl3pPr>
            <a:lvl4pPr marL="1371589" indent="0">
              <a:buNone/>
              <a:defRPr sz="2000"/>
            </a:lvl4pPr>
            <a:lvl5pPr marL="1828787" indent="0">
              <a:buNone/>
              <a:defRPr sz="2000"/>
            </a:lvl5pPr>
            <a:lvl6pPr marL="2285984" indent="0">
              <a:buNone/>
              <a:defRPr sz="2000"/>
            </a:lvl6pPr>
            <a:lvl7pPr marL="2743179" indent="0">
              <a:buNone/>
              <a:defRPr sz="2000"/>
            </a:lvl7pPr>
            <a:lvl8pPr marL="3200378" indent="0">
              <a:buNone/>
              <a:defRPr sz="2000"/>
            </a:lvl8pPr>
            <a:lvl9pPr marL="3657575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5" y="2709056"/>
            <a:ext cx="6345303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3"/>
            </a:lvl1pPr>
            <a:lvl2pPr marL="457197" indent="0">
              <a:buNone/>
              <a:defRPr sz="1401"/>
            </a:lvl2pPr>
            <a:lvl3pPr marL="914392" indent="0">
              <a:buNone/>
              <a:defRPr sz="1200"/>
            </a:lvl3pPr>
            <a:lvl4pPr marL="1371589" indent="0">
              <a:buNone/>
              <a:defRPr sz="1001"/>
            </a:lvl4pPr>
            <a:lvl5pPr marL="1828787" indent="0">
              <a:buNone/>
              <a:defRPr sz="1001"/>
            </a:lvl5pPr>
            <a:lvl6pPr marL="2285984" indent="0">
              <a:buNone/>
              <a:defRPr sz="1001"/>
            </a:lvl6pPr>
            <a:lvl7pPr marL="2743179" indent="0">
              <a:buNone/>
              <a:defRPr sz="1001"/>
            </a:lvl7pPr>
            <a:lvl8pPr marL="3200378" indent="0">
              <a:buNone/>
              <a:defRPr sz="1001"/>
            </a:lvl8pPr>
            <a:lvl9pPr marL="3657575" indent="0">
              <a:buNone/>
              <a:defRPr sz="10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562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6" y="4"/>
            <a:ext cx="12005351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4" y="685806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3" y="2063399"/>
            <a:ext cx="10396884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5" y="5757334"/>
            <a:ext cx="3784601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B08A2BD-516E-4606-A0E1-185747D1B80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6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4" y="5757334"/>
            <a:ext cx="907188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1023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392" rtl="0" eaLnBrk="1" latinLnBrk="0" hangingPunct="1">
        <a:lnSpc>
          <a:spcPct val="90000"/>
        </a:lnSpc>
        <a:spcBef>
          <a:spcPct val="0"/>
        </a:spcBef>
        <a:buNone/>
        <a:defRPr kumimoji="1" sz="5403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392" rtl="0" eaLnBrk="1" latinLnBrk="0" hangingPunct="1">
        <a:lnSpc>
          <a:spcPct val="120000"/>
        </a:lnSpc>
        <a:spcBef>
          <a:spcPts val="1001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795" indent="-228600" algn="l" defTabSz="914392" rtl="0" eaLnBrk="1" latinLnBrk="0" hangingPunct="1">
        <a:lnSpc>
          <a:spcPct val="120000"/>
        </a:lnSpc>
        <a:spcBef>
          <a:spcPts val="503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3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2990" indent="-228600" algn="l" defTabSz="914392" rtl="0" eaLnBrk="1" latinLnBrk="0" hangingPunct="1">
        <a:lnSpc>
          <a:spcPct val="120000"/>
        </a:lnSpc>
        <a:spcBef>
          <a:spcPts val="503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189" indent="-228600" algn="l" defTabSz="914392" rtl="0" eaLnBrk="1" latinLnBrk="0" hangingPunct="1">
        <a:lnSpc>
          <a:spcPct val="120000"/>
        </a:lnSpc>
        <a:spcBef>
          <a:spcPts val="503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1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384" indent="-228600" algn="l" defTabSz="914392" rtl="0" eaLnBrk="1" latinLnBrk="0" hangingPunct="1">
        <a:lnSpc>
          <a:spcPct val="120000"/>
        </a:lnSpc>
        <a:spcBef>
          <a:spcPts val="503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1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584" indent="-228600" algn="l" defTabSz="914392" rtl="0" eaLnBrk="1" latinLnBrk="0" hangingPunct="1">
        <a:lnSpc>
          <a:spcPct val="120000"/>
        </a:lnSpc>
        <a:spcBef>
          <a:spcPts val="503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1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779" indent="-228600" algn="l" defTabSz="914392" rtl="0" eaLnBrk="1" latinLnBrk="0" hangingPunct="1">
        <a:lnSpc>
          <a:spcPct val="120000"/>
        </a:lnSpc>
        <a:spcBef>
          <a:spcPts val="503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1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8976" indent="-228600" algn="l" defTabSz="914392" rtl="0" eaLnBrk="1" latinLnBrk="0" hangingPunct="1">
        <a:lnSpc>
          <a:spcPct val="120000"/>
        </a:lnSpc>
        <a:spcBef>
          <a:spcPts val="503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1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171" indent="-228600" algn="l" defTabSz="914392" rtl="0" eaLnBrk="1" latinLnBrk="0" hangingPunct="1">
        <a:lnSpc>
          <a:spcPct val="120000"/>
        </a:lnSpc>
        <a:spcBef>
          <a:spcPts val="503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1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2" rtl="0" eaLnBrk="1" latinLnBrk="0" hangingPunct="1">
        <a:defRPr kumimoji="1" sz="1803" kern="1200">
          <a:solidFill>
            <a:schemeClr val="tx1"/>
          </a:solidFill>
          <a:latin typeface="+mn-lt"/>
          <a:ea typeface="+mn-ea"/>
          <a:cs typeface="+mn-cs"/>
        </a:defRPr>
      </a:lvl1pPr>
      <a:lvl2pPr marL="457197" algn="l" defTabSz="914392" rtl="0" eaLnBrk="1" latinLnBrk="0" hangingPunct="1">
        <a:defRPr kumimoji="1" sz="1803" kern="1200">
          <a:solidFill>
            <a:schemeClr val="tx1"/>
          </a:solidFill>
          <a:latin typeface="+mn-lt"/>
          <a:ea typeface="+mn-ea"/>
          <a:cs typeface="+mn-cs"/>
        </a:defRPr>
      </a:lvl2pPr>
      <a:lvl3pPr marL="914392" algn="l" defTabSz="914392" rtl="0" eaLnBrk="1" latinLnBrk="0" hangingPunct="1">
        <a:defRPr kumimoji="1" sz="1803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9" algn="l" defTabSz="914392" rtl="0" eaLnBrk="1" latinLnBrk="0" hangingPunct="1">
        <a:defRPr kumimoji="1" sz="1803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7" algn="l" defTabSz="914392" rtl="0" eaLnBrk="1" latinLnBrk="0" hangingPunct="1">
        <a:defRPr kumimoji="1" sz="1803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4" algn="l" defTabSz="914392" rtl="0" eaLnBrk="1" latinLnBrk="0" hangingPunct="1">
        <a:defRPr kumimoji="1" sz="1803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9" algn="l" defTabSz="914392" rtl="0" eaLnBrk="1" latinLnBrk="0" hangingPunct="1">
        <a:defRPr kumimoji="1" sz="1803" kern="1200">
          <a:solidFill>
            <a:schemeClr val="tx1"/>
          </a:solidFill>
          <a:latin typeface="+mn-lt"/>
          <a:ea typeface="+mn-ea"/>
          <a:cs typeface="+mn-cs"/>
        </a:defRPr>
      </a:lvl7pPr>
      <a:lvl8pPr marL="3200378" algn="l" defTabSz="914392" rtl="0" eaLnBrk="1" latinLnBrk="0" hangingPunct="1">
        <a:defRPr kumimoji="1" sz="1803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5" algn="l" defTabSz="914392" rtl="0" eaLnBrk="1" latinLnBrk="0" hangingPunct="1">
        <a:defRPr kumimoji="1" sz="18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2017</a:t>
            </a:r>
            <a:r>
              <a:rPr lang="ja-JP" altLang="en-US" dirty="0"/>
              <a:t>年度</a:t>
            </a:r>
            <a:br>
              <a:rPr lang="en-US" altLang="ja-JP" dirty="0"/>
            </a:br>
            <a:r>
              <a:rPr lang="ja-JP" altLang="en-US" dirty="0"/>
              <a:t>会員募集のご案内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 rot="21420000">
            <a:off x="996228" y="3504871"/>
            <a:ext cx="9755189" cy="105347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ja-JP" sz="2400" dirty="0">
                <a:solidFill>
                  <a:schemeClr val="tx2"/>
                </a:solidFill>
              </a:rPr>
              <a:t>FOM</a:t>
            </a:r>
            <a:r>
              <a:rPr lang="ja-JP" altLang="en-US" sz="2400" dirty="0">
                <a:solidFill>
                  <a:schemeClr val="tx2"/>
                </a:solidFill>
              </a:rPr>
              <a:t>教育大学</a:t>
            </a:r>
            <a:endParaRPr lang="en-US" altLang="ja-JP" sz="2400" dirty="0">
              <a:solidFill>
                <a:schemeClr val="tx2"/>
              </a:solidFill>
            </a:endParaRPr>
          </a:p>
          <a:p>
            <a:r>
              <a:rPr lang="ja-JP" altLang="en-US" sz="2400" dirty="0">
                <a:solidFill>
                  <a:schemeClr val="tx2"/>
                </a:solidFill>
              </a:rPr>
              <a:t>フォト川柳の会</a:t>
            </a:r>
          </a:p>
        </p:txBody>
      </p:sp>
    </p:spTree>
    <p:extLst>
      <p:ext uri="{BB962C8B-B14F-4D97-AF65-F5344CB8AC3E}">
        <p14:creationId xmlns:p14="http://schemas.microsoft.com/office/powerpoint/2010/main" val="2570797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フォト川柳とは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685803" y="2063399"/>
            <a:ext cx="10394709" cy="2399227"/>
          </a:xfrm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dirty="0"/>
              <a:t>気づきや感動を「写真＋川柳」の作品として残す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en-US" dirty="0"/>
              <a:t>人に伝えたい瞬間をデジタルカメラで撮影する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en-US" dirty="0"/>
              <a:t>撮影した写真に寄せて一句読む</a:t>
            </a:r>
            <a:r>
              <a:rPr lang="en-US" altLang="ja-JP" dirty="0"/>
              <a:t>	</a:t>
            </a:r>
            <a:br>
              <a:rPr lang="en-US" altLang="ja-JP" dirty="0"/>
            </a:br>
            <a:r>
              <a:rPr lang="ja-JP" altLang="en-US" dirty="0"/>
              <a:t>　作品例</a:t>
            </a:r>
          </a:p>
          <a:p>
            <a:pPr>
              <a:lnSpc>
                <a:spcPct val="150000"/>
              </a:lnSpc>
            </a:pPr>
            <a:endParaRPr lang="ja-JP" altLang="en-US" dirty="0"/>
          </a:p>
        </p:txBody>
      </p:sp>
      <p:sp>
        <p:nvSpPr>
          <p:cNvPr id="10" name="テキスト ボックス 3"/>
          <p:cNvSpPr txBox="1"/>
          <p:nvPr/>
        </p:nvSpPr>
        <p:spPr>
          <a:xfrm>
            <a:off x="1848689" y="4462626"/>
            <a:ext cx="8523487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ja-JP" altLang="en-US" sz="3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何気ない日常の中に新しい発見がある！</a:t>
            </a:r>
          </a:p>
        </p:txBody>
      </p:sp>
    </p:spTree>
    <p:extLst>
      <p:ext uri="{BB962C8B-B14F-4D97-AF65-F5344CB8AC3E}">
        <p14:creationId xmlns:p14="http://schemas.microsoft.com/office/powerpoint/2010/main" val="2507046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サークル概要</a:t>
            </a:r>
            <a:endParaRPr lang="ja-JP" altLang="en-US" dirty="0"/>
          </a:p>
        </p:txBody>
      </p:sp>
      <p:graphicFrame>
        <p:nvGraphicFramePr>
          <p:cNvPr id="8" name="コンテンツ プレースホルダー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38794324"/>
              </p:ext>
            </p:extLst>
          </p:nvPr>
        </p:nvGraphicFramePr>
        <p:xfrm>
          <a:off x="685805" y="2063755"/>
          <a:ext cx="10394953" cy="2700002"/>
        </p:xfrm>
        <a:graphic>
          <a:graphicData uri="http://schemas.openxmlformats.org/drawingml/2006/table">
            <a:tbl>
              <a:tblPr firstCol="1" bandCol="1">
                <a:tableStyleId>{5C22544A-7EE6-4342-B048-85BDC9FD1C3A}</a:tableStyleId>
              </a:tblPr>
              <a:tblGrid>
                <a:gridCol w="1820917">
                  <a:extLst>
                    <a:ext uri="{9D8B030D-6E8A-4147-A177-3AD203B41FA5}">
                      <a16:colId xmlns:a16="http://schemas.microsoft.com/office/drawing/2014/main" val="2326252723"/>
                    </a:ext>
                  </a:extLst>
                </a:gridCol>
                <a:gridCol w="8574036">
                  <a:extLst>
                    <a:ext uri="{9D8B030D-6E8A-4147-A177-3AD203B41FA5}">
                      <a16:colId xmlns:a16="http://schemas.microsoft.com/office/drawing/2014/main" val="1459688499"/>
                    </a:ext>
                  </a:extLst>
                </a:gridCol>
              </a:tblGrid>
              <a:tr h="50844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500" dirty="0"/>
                        <a:t>活動曜日</a:t>
                      </a:r>
                    </a:p>
                  </a:txBody>
                  <a:tcPr marL="83573" marR="83573" marT="45721" marB="4572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500" dirty="0"/>
                        <a:t>毎週水曜日</a:t>
                      </a:r>
                    </a:p>
                  </a:txBody>
                  <a:tcPr marL="83573" marR="83573" marT="45721" marB="45721" anchor="ctr"/>
                </a:tc>
                <a:extLst>
                  <a:ext uri="{0D108BD9-81ED-4DB2-BD59-A6C34878D82A}">
                    <a16:rowId xmlns:a16="http://schemas.microsoft.com/office/drawing/2014/main" val="2817258446"/>
                  </a:ext>
                </a:extLst>
              </a:tr>
              <a:tr h="50844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500" dirty="0"/>
                        <a:t>活動時間</a:t>
                      </a:r>
                    </a:p>
                  </a:txBody>
                  <a:tcPr marL="83573" marR="83573" marT="45721" marB="4572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500" dirty="0"/>
                        <a:t>15:00</a:t>
                      </a:r>
                      <a:r>
                        <a:rPr kumimoji="1" lang="ja-JP" altLang="en-US" sz="2500" dirty="0"/>
                        <a:t>～</a:t>
                      </a:r>
                      <a:r>
                        <a:rPr kumimoji="1" lang="en-US" altLang="ja-JP" sz="2500" dirty="0"/>
                        <a:t>19:00</a:t>
                      </a:r>
                      <a:endParaRPr kumimoji="1" lang="ja-JP" altLang="en-US" sz="2500" dirty="0"/>
                    </a:p>
                  </a:txBody>
                  <a:tcPr marL="83573" marR="83573" marT="45721" marB="45721" anchor="ctr"/>
                </a:tc>
                <a:extLst>
                  <a:ext uri="{0D108BD9-81ED-4DB2-BD59-A6C34878D82A}">
                    <a16:rowId xmlns:a16="http://schemas.microsoft.com/office/drawing/2014/main" val="2821422004"/>
                  </a:ext>
                </a:extLst>
              </a:tr>
              <a:tr h="50844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500" dirty="0"/>
                        <a:t>活動場所</a:t>
                      </a:r>
                    </a:p>
                  </a:txBody>
                  <a:tcPr marL="83573" marR="83573" marT="45721" marB="4572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500" dirty="0"/>
                        <a:t>学生会館　</a:t>
                      </a:r>
                      <a:r>
                        <a:rPr kumimoji="1" lang="en-US" altLang="ja-JP" sz="2500" dirty="0"/>
                        <a:t>306</a:t>
                      </a:r>
                      <a:r>
                        <a:rPr kumimoji="1" lang="ja-JP" altLang="en-US" sz="2500" dirty="0"/>
                        <a:t>号室</a:t>
                      </a:r>
                    </a:p>
                  </a:txBody>
                  <a:tcPr marL="83573" marR="83573" marT="45721" marB="45721" anchor="ctr"/>
                </a:tc>
                <a:extLst>
                  <a:ext uri="{0D108BD9-81ED-4DB2-BD59-A6C34878D82A}">
                    <a16:rowId xmlns:a16="http://schemas.microsoft.com/office/drawing/2014/main" val="2172838260"/>
                  </a:ext>
                </a:extLst>
              </a:tr>
              <a:tr h="1174679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500" dirty="0"/>
                        <a:t>年会費</a:t>
                      </a:r>
                    </a:p>
                  </a:txBody>
                  <a:tcPr marL="83573" marR="83573" marT="45721" marB="4572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500" dirty="0"/>
                        <a:t>2,000</a:t>
                      </a:r>
                      <a:r>
                        <a:rPr kumimoji="1" lang="ja-JP" altLang="en-US" sz="2500" dirty="0"/>
                        <a:t>円</a:t>
                      </a:r>
                      <a:endParaRPr kumimoji="1" lang="en-US" altLang="ja-JP" sz="2500" dirty="0"/>
                    </a:p>
                    <a:p>
                      <a:pPr algn="l"/>
                      <a:r>
                        <a:rPr kumimoji="1" lang="en-US" altLang="ja-JP" sz="2000" dirty="0"/>
                        <a:t>※</a:t>
                      </a:r>
                      <a:r>
                        <a:rPr kumimoji="1" lang="ja-JP" altLang="en-US" sz="2000" dirty="0"/>
                        <a:t>会報制作費、事務連絡費に充てます。</a:t>
                      </a:r>
                      <a:endParaRPr kumimoji="1" lang="en-US" altLang="ja-JP" sz="2000" dirty="0"/>
                    </a:p>
                    <a:p>
                      <a:pPr algn="l"/>
                      <a:r>
                        <a:rPr kumimoji="1" lang="en-US" altLang="ja-JP" sz="2000" dirty="0"/>
                        <a:t>※</a:t>
                      </a:r>
                      <a:r>
                        <a:rPr kumimoji="1" lang="ja-JP" altLang="en-US" sz="2000" dirty="0"/>
                        <a:t>各イベントに参加する場合、別途費用がかかる場合があります。</a:t>
                      </a:r>
                    </a:p>
                  </a:txBody>
                  <a:tcPr marL="83573" marR="83573" marT="45721" marB="45721" anchor="ctr"/>
                </a:tc>
                <a:extLst>
                  <a:ext uri="{0D108BD9-81ED-4DB2-BD59-A6C34878D82A}">
                    <a16:rowId xmlns:a16="http://schemas.microsoft.com/office/drawing/2014/main" val="32969804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9909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会員構成</a:t>
            </a:r>
          </a:p>
        </p:txBody>
      </p:sp>
      <p:graphicFrame>
        <p:nvGraphicFramePr>
          <p:cNvPr id="8" name="コンテンツ プレースホルダー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7980148"/>
              </p:ext>
            </p:extLst>
          </p:nvPr>
        </p:nvGraphicFramePr>
        <p:xfrm>
          <a:off x="685803" y="2063754"/>
          <a:ext cx="10394951" cy="3311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792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</a:t>
            </a:r>
            <a:r>
              <a:rPr lang="ja-JP" altLang="en-US" dirty="0"/>
              <a:t>日の活動の流れ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72707730"/>
              </p:ext>
            </p:extLst>
          </p:nvPr>
        </p:nvGraphicFramePr>
        <p:xfrm>
          <a:off x="685803" y="2063401"/>
          <a:ext cx="10394709" cy="3311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0716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年間活動予定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81557798"/>
              </p:ext>
            </p:extLst>
          </p:nvPr>
        </p:nvGraphicFramePr>
        <p:xfrm>
          <a:off x="685803" y="2063751"/>
          <a:ext cx="10394952" cy="330710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631732">
                  <a:extLst>
                    <a:ext uri="{9D8B030D-6E8A-4147-A177-3AD203B41FA5}">
                      <a16:colId xmlns:a16="http://schemas.microsoft.com/office/drawing/2014/main" val="2660947377"/>
                    </a:ext>
                  </a:extLst>
                </a:gridCol>
                <a:gridCol w="8763220">
                  <a:extLst>
                    <a:ext uri="{9D8B030D-6E8A-4147-A177-3AD203B41FA5}">
                      <a16:colId xmlns:a16="http://schemas.microsoft.com/office/drawing/2014/main" val="3808659348"/>
                    </a:ext>
                  </a:extLst>
                </a:gridCol>
              </a:tblGrid>
              <a:tr h="47244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500" dirty="0"/>
                        <a:t>月</a:t>
                      </a: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500" dirty="0"/>
                        <a:t>行事</a:t>
                      </a:r>
                    </a:p>
                  </a:txBody>
                  <a:tcPr marT="45721" marB="45721"/>
                </a:tc>
                <a:extLst>
                  <a:ext uri="{0D108BD9-81ED-4DB2-BD59-A6C34878D82A}">
                    <a16:rowId xmlns:a16="http://schemas.microsoft.com/office/drawing/2014/main" val="2895224344"/>
                  </a:ext>
                </a:extLst>
              </a:tr>
              <a:tr h="472443">
                <a:tc>
                  <a:txBody>
                    <a:bodyPr/>
                    <a:lstStyle/>
                    <a:p>
                      <a:r>
                        <a:rPr kumimoji="1" lang="en-US" altLang="ja-JP" sz="2500" dirty="0"/>
                        <a:t>4</a:t>
                      </a:r>
                      <a:r>
                        <a:rPr kumimoji="1" lang="ja-JP" altLang="en-US" sz="2500" dirty="0"/>
                        <a:t>月</a:t>
                      </a: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kumimoji="1" lang="ja-JP" altLang="en-US" sz="2500" dirty="0"/>
                        <a:t>新入生歓迎会の開催</a:t>
                      </a:r>
                    </a:p>
                  </a:txBody>
                  <a:tcPr marT="45721" marB="45721"/>
                </a:tc>
                <a:extLst>
                  <a:ext uri="{0D108BD9-81ED-4DB2-BD59-A6C34878D82A}">
                    <a16:rowId xmlns:a16="http://schemas.microsoft.com/office/drawing/2014/main" val="2814319267"/>
                  </a:ext>
                </a:extLst>
              </a:tr>
              <a:tr h="472443">
                <a:tc>
                  <a:txBody>
                    <a:bodyPr/>
                    <a:lstStyle/>
                    <a:p>
                      <a:r>
                        <a:rPr kumimoji="1" lang="en-US" altLang="ja-JP" sz="2500" dirty="0"/>
                        <a:t>6</a:t>
                      </a:r>
                      <a:r>
                        <a:rPr kumimoji="1" lang="ja-JP" altLang="en-US" sz="2500" dirty="0"/>
                        <a:t>月</a:t>
                      </a: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kumimoji="1" lang="ja-JP" altLang="en-US" sz="2500" dirty="0"/>
                        <a:t>写真研修セミナーへの参加、学生文化フェスタへの出展</a:t>
                      </a:r>
                    </a:p>
                  </a:txBody>
                  <a:tcPr marT="45721" marB="45721"/>
                </a:tc>
                <a:extLst>
                  <a:ext uri="{0D108BD9-81ED-4DB2-BD59-A6C34878D82A}">
                    <a16:rowId xmlns:a16="http://schemas.microsoft.com/office/drawing/2014/main" val="3585143096"/>
                  </a:ext>
                </a:extLst>
              </a:tr>
              <a:tr h="472443">
                <a:tc>
                  <a:txBody>
                    <a:bodyPr/>
                    <a:lstStyle/>
                    <a:p>
                      <a:r>
                        <a:rPr kumimoji="1" lang="en-US" altLang="ja-JP" sz="2500" dirty="0"/>
                        <a:t>8</a:t>
                      </a:r>
                      <a:r>
                        <a:rPr kumimoji="1" lang="ja-JP" altLang="en-US" sz="2500" dirty="0"/>
                        <a:t>月</a:t>
                      </a: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lvl="0" indent="0" algn="l" defTabSz="914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500" dirty="0"/>
                        <a:t>夏合宿</a:t>
                      </a:r>
                      <a:endParaRPr kumimoji="1" lang="en-US" altLang="ja-JP" sz="2500" dirty="0"/>
                    </a:p>
                  </a:txBody>
                  <a:tcPr marT="45721" marB="45721"/>
                </a:tc>
                <a:extLst>
                  <a:ext uri="{0D108BD9-81ED-4DB2-BD59-A6C34878D82A}">
                    <a16:rowId xmlns:a16="http://schemas.microsoft.com/office/drawing/2014/main" val="3757196573"/>
                  </a:ext>
                </a:extLst>
              </a:tr>
              <a:tr h="472443">
                <a:tc>
                  <a:txBody>
                    <a:bodyPr/>
                    <a:lstStyle/>
                    <a:p>
                      <a:r>
                        <a:rPr kumimoji="1" lang="en-US" altLang="ja-JP" sz="2500" dirty="0"/>
                        <a:t>10</a:t>
                      </a:r>
                      <a:r>
                        <a:rPr kumimoji="1" lang="ja-JP" altLang="en-US" sz="2500" dirty="0"/>
                        <a:t>月</a:t>
                      </a: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lvl="0" indent="0" algn="l" defTabSz="914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500" dirty="0"/>
                        <a:t>英雄社短歌大賞への作品応募</a:t>
                      </a:r>
                    </a:p>
                  </a:txBody>
                  <a:tcPr marT="45721" marB="45721"/>
                </a:tc>
                <a:extLst>
                  <a:ext uri="{0D108BD9-81ED-4DB2-BD59-A6C34878D82A}">
                    <a16:rowId xmlns:a16="http://schemas.microsoft.com/office/drawing/2014/main" val="3574337378"/>
                  </a:ext>
                </a:extLst>
              </a:tr>
              <a:tr h="472443">
                <a:tc>
                  <a:txBody>
                    <a:bodyPr/>
                    <a:lstStyle/>
                    <a:p>
                      <a:r>
                        <a:rPr kumimoji="1" lang="en-US" altLang="ja-JP" sz="2500" dirty="0"/>
                        <a:t>12</a:t>
                      </a:r>
                      <a:r>
                        <a:rPr kumimoji="1" lang="ja-JP" altLang="en-US" sz="2500" dirty="0"/>
                        <a:t>月</a:t>
                      </a: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lvl="0" indent="0" algn="l" defTabSz="914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500" dirty="0"/>
                        <a:t>作品展の開催（学園祭）</a:t>
                      </a:r>
                    </a:p>
                  </a:txBody>
                  <a:tcPr marT="45721" marB="45721"/>
                </a:tc>
                <a:extLst>
                  <a:ext uri="{0D108BD9-81ED-4DB2-BD59-A6C34878D82A}">
                    <a16:rowId xmlns:a16="http://schemas.microsoft.com/office/drawing/2014/main" val="2335130319"/>
                  </a:ext>
                </a:extLst>
              </a:tr>
              <a:tr h="472443">
                <a:tc>
                  <a:txBody>
                    <a:bodyPr/>
                    <a:lstStyle/>
                    <a:p>
                      <a:r>
                        <a:rPr kumimoji="1" lang="en-US" altLang="ja-JP" sz="2500" dirty="0"/>
                        <a:t>3</a:t>
                      </a:r>
                      <a:r>
                        <a:rPr kumimoji="1" lang="ja-JP" altLang="en-US" sz="2500" dirty="0"/>
                        <a:t>月</a:t>
                      </a: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lvl="0" indent="0" algn="l" defTabSz="914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500" dirty="0"/>
                        <a:t>年度作品集の制作、卒業生送別会の開催</a:t>
                      </a:r>
                    </a:p>
                  </a:txBody>
                  <a:tcPr marT="45721" marB="45721"/>
                </a:tc>
                <a:extLst>
                  <a:ext uri="{0D108BD9-81ED-4DB2-BD59-A6C34878D82A}">
                    <a16:rowId xmlns:a16="http://schemas.microsoft.com/office/drawing/2014/main" val="4277847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5929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メイン イベント</Template>
  <TotalTime>152</TotalTime>
  <Words>214</Words>
  <Application>Microsoft Office PowerPoint</Application>
  <PresentationFormat>ワイド画面</PresentationFormat>
  <Paragraphs>44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HGS創英角ｺﾞｼｯｸUB</vt:lpstr>
      <vt:lpstr>メイリオ</vt:lpstr>
      <vt:lpstr>Arial</vt:lpstr>
      <vt:lpstr>Calibri</vt:lpstr>
      <vt:lpstr>メイン イベント</vt:lpstr>
      <vt:lpstr>2017年度 会員募集のご案内</vt:lpstr>
      <vt:lpstr>フォト川柳とは</vt:lpstr>
      <vt:lpstr>サークル概要</vt:lpstr>
      <vt:lpstr>会員構成</vt:lpstr>
      <vt:lpstr>1日の活動の流れ</vt:lpstr>
      <vt:lpstr>年間活動予定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フォト川柳の会</dc:title>
  <dcterms:created xsi:type="dcterms:W3CDTF">2016-10-11T01:07:00Z</dcterms:created>
  <dcterms:modified xsi:type="dcterms:W3CDTF">2016-11-01T05:27:59Z</dcterms:modified>
</cp:coreProperties>
</file>