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9" r:id="rId2"/>
    <p:sldId id="261" r:id="rId3"/>
    <p:sldId id="27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270" autoAdjust="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30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45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75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110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90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381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908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302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774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F7CE-ABB4-4758-AD87-5D268A8CA00A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1276-01C4-408F-920A-086241820F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9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1964260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0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083958"/>
            <a:ext cx="9601196" cy="378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55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94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19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61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450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45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9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72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0DF1B-7D04-4FBC-9223-F70D435103FC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35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製菓コース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和菓子</a:t>
            </a:r>
            <a:endParaRPr lang="en-US" altLang="ja-JP" dirty="0"/>
          </a:p>
          <a:p>
            <a:r>
              <a:rPr lang="ja-JP" altLang="en-US" dirty="0"/>
              <a:t>洋菓子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082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和菓子コース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399" y="2083958"/>
            <a:ext cx="6120000" cy="3780000"/>
          </a:xfrm>
        </p:spPr>
        <p:txBody>
          <a:bodyPr/>
          <a:lstStyle/>
          <a:p>
            <a:pPr lvl="0"/>
            <a:r>
              <a:rPr lang="en-US" altLang="ja-JP" dirty="0"/>
              <a:t>6</a:t>
            </a:r>
            <a:r>
              <a:rPr lang="ja-JP" altLang="en-US" dirty="0"/>
              <a:t>か月で</a:t>
            </a:r>
            <a:r>
              <a:rPr lang="en-US" altLang="ja-JP" dirty="0"/>
              <a:t>6</a:t>
            </a:r>
            <a:r>
              <a:rPr lang="ja-JP" altLang="en-US" dirty="0"/>
              <a:t>品目のお菓子を作成します。</a:t>
            </a:r>
          </a:p>
          <a:p>
            <a:pPr lvl="0"/>
            <a:r>
              <a:rPr lang="ja-JP" altLang="en-US" dirty="0"/>
              <a:t>おはぎや羊羹などの生菓子のほかに、おこしや懐中汁粉などの干菓子も作成します。</a:t>
            </a:r>
            <a:endParaRPr lang="en-US" altLang="ja-JP" dirty="0"/>
          </a:p>
          <a:p>
            <a:pPr lvl="0"/>
            <a:r>
              <a:rPr lang="en-US" altLang="ja-JP" dirty="0"/>
              <a:t>2</a:t>
            </a:r>
            <a:r>
              <a:rPr lang="ja-JP" altLang="en-US" dirty="0"/>
              <a:t>人</a:t>
            </a:r>
            <a:r>
              <a:rPr lang="en-US" altLang="ja-JP" dirty="0"/>
              <a:t>1</a:t>
            </a:r>
            <a:r>
              <a:rPr lang="ja-JP" altLang="en-US" dirty="0"/>
              <a:t>組で実習します。</a:t>
            </a:r>
            <a:endParaRPr lang="en-US" altLang="ja-JP" dirty="0"/>
          </a:p>
          <a:p>
            <a:pPr lvl="0"/>
            <a:r>
              <a:rPr lang="ja-JP" altLang="en-US" dirty="0"/>
              <a:t>作ったお菓子はお持ち帰りいただけます。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9" r="19967"/>
          <a:stretch/>
        </p:blipFill>
        <p:spPr>
          <a:xfrm>
            <a:off x="7977352" y="2083958"/>
            <a:ext cx="2919246" cy="3812400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490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洋菓子コース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6120000" cy="3780000"/>
          </a:xfrm>
        </p:spPr>
        <p:txBody>
          <a:bodyPr/>
          <a:lstStyle/>
          <a:p>
            <a:pPr lvl="0"/>
            <a:r>
              <a:rPr lang="en-US" altLang="ja-JP" dirty="0"/>
              <a:t>6</a:t>
            </a:r>
            <a:r>
              <a:rPr lang="ja-JP" altLang="en-US" dirty="0"/>
              <a:t>か月で</a:t>
            </a:r>
            <a:r>
              <a:rPr lang="en-US" altLang="ja-JP" dirty="0"/>
              <a:t>6</a:t>
            </a:r>
            <a:r>
              <a:rPr lang="ja-JP" altLang="en-US" dirty="0"/>
              <a:t>品目のお菓子を作成します。</a:t>
            </a:r>
          </a:p>
          <a:p>
            <a:pPr lvl="0"/>
            <a:r>
              <a:rPr lang="ja-JP" altLang="en-US" dirty="0"/>
              <a:t>ケーキやパイなどの生菓子のほか、マカロンやビスケットなどの焼菓子も作成します。</a:t>
            </a:r>
            <a:endParaRPr lang="en-US" altLang="ja-JP" dirty="0"/>
          </a:p>
          <a:p>
            <a:pPr lvl="0"/>
            <a:r>
              <a:rPr lang="en-US" altLang="ja-JP" dirty="0"/>
              <a:t>2</a:t>
            </a:r>
            <a:r>
              <a:rPr lang="ja-JP" altLang="en-US" dirty="0"/>
              <a:t>人</a:t>
            </a:r>
            <a:r>
              <a:rPr lang="en-US" altLang="ja-JP" dirty="0"/>
              <a:t>1</a:t>
            </a:r>
            <a:r>
              <a:rPr lang="ja-JP" altLang="en-US" dirty="0"/>
              <a:t>組で実習します。</a:t>
            </a:r>
            <a:endParaRPr lang="en-US" altLang="ja-JP" dirty="0"/>
          </a:p>
          <a:p>
            <a:pPr lvl="0"/>
            <a:r>
              <a:rPr lang="ja-JP" altLang="en-US" dirty="0"/>
              <a:t>作ったお菓子はお持ち帰りいただけます。</a:t>
            </a:r>
          </a:p>
        </p:txBody>
      </p:sp>
      <p:pic>
        <p:nvPicPr>
          <p:cNvPr id="6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67" y="2083958"/>
            <a:ext cx="2971831" cy="3811568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2362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710</TotalTime>
  <Words>99</Words>
  <Application>Microsoft Office PowerPoint</Application>
  <PresentationFormat>ワイド画面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オーガニック</vt:lpstr>
      <vt:lpstr>製菓コース</vt:lpstr>
      <vt:lpstr>和菓子コース</vt:lpstr>
      <vt:lpstr>洋菓子コース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製菓コース</dc:title>
  <dcterms:created xsi:type="dcterms:W3CDTF">2016-10-11T06:04:49Z</dcterms:created>
  <dcterms:modified xsi:type="dcterms:W3CDTF">2017-05-16T02:53:04Z</dcterms:modified>
</cp:coreProperties>
</file>