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263" r:id="rId1"/>
  </p:sldMasterIdLst>
  <p:sldIdLst>
    <p:sldId id="256" r:id="rId2"/>
    <p:sldId id="262" r:id="rId3"/>
    <p:sldId id="260" r:id="rId4"/>
    <p:sldId id="258" r:id="rId5"/>
    <p:sldId id="264" r:id="rId6"/>
    <p:sldId id="263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CF1AB2-1976-4502-BF36-3FF5EA218861}" styleName="中間スタイル 4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B301B821-A1FF-4177-AEE7-76D212191A09}" styleName="中間スタイル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8EC20E35-A176-4012-BC5E-935CFFF8708E}" styleName="スタイル (中間)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616DA210-FB5B-4158-B5E0-FEB733F419BA}" styleName="スタイル (淡色)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59" autoAdjust="0"/>
    <p:restoredTop sz="94660"/>
  </p:normalViewPr>
  <p:slideViewPr>
    <p:cSldViewPr snapToGrid="0">
      <p:cViewPr varScale="1">
        <p:scale>
          <a:sx n="61" d="100"/>
          <a:sy n="61" d="100"/>
        </p:scale>
        <p:origin x="108" y="3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'2017年上期売上実績表'!$A$4</c:f>
              <c:strCache>
                <c:ptCount val="1"/>
                <c:pt idx="0">
                  <c:v>桜新町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'2017年上期売上実績表'!$B$3:$G$3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'2017年上期売上実績表'!$B$4:$G$4</c:f>
              <c:numCache>
                <c:formatCode>#,##0,</c:formatCode>
                <c:ptCount val="6"/>
                <c:pt idx="0">
                  <c:v>2750342</c:v>
                </c:pt>
                <c:pt idx="1">
                  <c:v>2950174</c:v>
                </c:pt>
                <c:pt idx="2">
                  <c:v>2722140</c:v>
                </c:pt>
                <c:pt idx="3">
                  <c:v>3479843</c:v>
                </c:pt>
                <c:pt idx="4">
                  <c:v>3294872</c:v>
                </c:pt>
                <c:pt idx="5">
                  <c:v>2946542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3F4-44AF-9299-65AE6F3DB4D4}"/>
            </c:ext>
          </c:extLst>
        </c:ser>
        <c:ser>
          <c:idx val="1"/>
          <c:order val="1"/>
          <c:tx>
            <c:strRef>
              <c:f>'2017年上期売上実績表'!$A$5</c:f>
              <c:strCache>
                <c:ptCount val="1"/>
                <c:pt idx="0">
                  <c:v>目黒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'2017年上期売上実績表'!$B$3:$G$3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'2017年上期売上実績表'!$B$5:$G$5</c:f>
              <c:numCache>
                <c:formatCode>#,##0,</c:formatCode>
                <c:ptCount val="6"/>
                <c:pt idx="0">
                  <c:v>2105913</c:v>
                </c:pt>
                <c:pt idx="1">
                  <c:v>2204600</c:v>
                </c:pt>
                <c:pt idx="2">
                  <c:v>2623411</c:v>
                </c:pt>
                <c:pt idx="3">
                  <c:v>2506879</c:v>
                </c:pt>
                <c:pt idx="4">
                  <c:v>2289134</c:v>
                </c:pt>
                <c:pt idx="5">
                  <c:v>2174102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13F4-44AF-9299-65AE6F3DB4D4}"/>
            </c:ext>
          </c:extLst>
        </c:ser>
        <c:ser>
          <c:idx val="2"/>
          <c:order val="2"/>
          <c:tx>
            <c:strRef>
              <c:f>'2017年上期売上実績表'!$A$6</c:f>
              <c:strCache>
                <c:ptCount val="1"/>
                <c:pt idx="0">
                  <c:v>溝の口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'2017年上期売上実績表'!$B$3:$G$3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'2017年上期売上実績表'!$B$6:$G$6</c:f>
              <c:numCache>
                <c:formatCode>#,##0,</c:formatCode>
                <c:ptCount val="6"/>
                <c:pt idx="0">
                  <c:v>1460230</c:v>
                </c:pt>
                <c:pt idx="1">
                  <c:v>1600435</c:v>
                </c:pt>
                <c:pt idx="2">
                  <c:v>1804692</c:v>
                </c:pt>
                <c:pt idx="3">
                  <c:v>1708513</c:v>
                </c:pt>
                <c:pt idx="4">
                  <c:v>1500345</c:v>
                </c:pt>
                <c:pt idx="5">
                  <c:v>1701235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3F4-44AF-9299-65AE6F3DB4D4}"/>
            </c:ext>
          </c:extLst>
        </c:ser>
        <c:ser>
          <c:idx val="3"/>
          <c:order val="3"/>
          <c:tx>
            <c:strRef>
              <c:f>'2017年上期売上実績表'!$A$7</c:f>
              <c:strCache>
                <c:ptCount val="1"/>
                <c:pt idx="0">
                  <c:v>武蔵小杉</c:v>
                </c:pt>
              </c:strCache>
            </c:strRef>
          </c:tx>
          <c:spPr>
            <a:ln w="28575" cap="rnd">
              <a:solidFill>
                <a:schemeClr val="accent4"/>
              </a:solidFill>
              <a:round/>
            </a:ln>
            <a:effectLst/>
          </c:spPr>
          <c:marker>
            <c:symbol val="none"/>
          </c:marker>
          <c:cat>
            <c:strRef>
              <c:f>'2017年上期売上実績表'!$B$3:$G$3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'2017年上期売上実績表'!$B$7:$G$7</c:f>
              <c:numCache>
                <c:formatCode>#,##0,</c:formatCode>
                <c:ptCount val="6"/>
                <c:pt idx="0">
                  <c:v>2604780</c:v>
                </c:pt>
                <c:pt idx="1">
                  <c:v>2855133</c:v>
                </c:pt>
                <c:pt idx="2">
                  <c:v>2798004</c:v>
                </c:pt>
                <c:pt idx="3">
                  <c:v>2740146</c:v>
                </c:pt>
                <c:pt idx="4">
                  <c:v>2580642</c:v>
                </c:pt>
                <c:pt idx="5">
                  <c:v>2821356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3-13F4-44AF-9299-65AE6F3DB4D4}"/>
            </c:ext>
          </c:extLst>
        </c:ser>
        <c:ser>
          <c:idx val="4"/>
          <c:order val="4"/>
          <c:tx>
            <c:strRef>
              <c:f>'2017年上期売上実績表'!$A$8</c:f>
              <c:strCache>
                <c:ptCount val="1"/>
                <c:pt idx="0">
                  <c:v>横浜</c:v>
                </c:pt>
              </c:strCache>
            </c:strRef>
          </c:tx>
          <c:spPr>
            <a:ln w="28575" cap="rnd">
              <a:solidFill>
                <a:schemeClr val="accent5"/>
              </a:solidFill>
              <a:round/>
            </a:ln>
            <a:effectLst/>
          </c:spPr>
          <c:marker>
            <c:symbol val="none"/>
          </c:marker>
          <c:cat>
            <c:strRef>
              <c:f>'2017年上期売上実績表'!$B$3:$G$3</c:f>
              <c:strCache>
                <c:ptCount val="6"/>
                <c:pt idx="0">
                  <c:v>4月</c:v>
                </c:pt>
                <c:pt idx="1">
                  <c:v>5月</c:v>
                </c:pt>
                <c:pt idx="2">
                  <c:v>6月</c:v>
                </c:pt>
                <c:pt idx="3">
                  <c:v>7月</c:v>
                </c:pt>
                <c:pt idx="4">
                  <c:v>8月</c:v>
                </c:pt>
                <c:pt idx="5">
                  <c:v>9月</c:v>
                </c:pt>
              </c:strCache>
            </c:strRef>
          </c:cat>
          <c:val>
            <c:numRef>
              <c:f>'2017年上期売上実績表'!$B$8:$G$8</c:f>
              <c:numCache>
                <c:formatCode>#,##0,</c:formatCode>
                <c:ptCount val="6"/>
                <c:pt idx="0">
                  <c:v>2061912</c:v>
                </c:pt>
                <c:pt idx="1">
                  <c:v>1951241</c:v>
                </c:pt>
                <c:pt idx="2">
                  <c:v>2596421</c:v>
                </c:pt>
                <c:pt idx="3">
                  <c:v>2010293</c:v>
                </c:pt>
                <c:pt idx="4">
                  <c:v>2356412</c:v>
                </c:pt>
                <c:pt idx="5">
                  <c:v>2607212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4-13F4-44AF-9299-65AE6F3DB4D4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1730387167"/>
        <c:axId val="1730727759"/>
      </c:lineChart>
      <c:catAx>
        <c:axId val="1730387167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730727759"/>
        <c:crosses val="autoZero"/>
        <c:auto val="1"/>
        <c:lblAlgn val="ctr"/>
        <c:lblOffset val="100"/>
        <c:noMultiLvlLbl val="0"/>
      </c:catAx>
      <c:valAx>
        <c:axId val="1730727759"/>
        <c:scaling>
          <c:orientation val="minMax"/>
        </c:scaling>
        <c:delete val="0"/>
        <c:axPos val="l"/>
        <c:numFmt formatCode="#,##0,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6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730387167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 sz="1600"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7AE13D2-E5F8-47F7-A6A5-A36D8BB4E10E}" type="doc">
      <dgm:prSet loTypeId="urn:microsoft.com/office/officeart/2008/layout/VerticalCircleList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E311E306-9FA3-49A2-8875-B857B35F91E2}">
      <dgm:prSet/>
      <dgm:spPr/>
      <dgm:t>
        <a:bodyPr/>
        <a:lstStyle/>
        <a:p>
          <a:r>
            <a:rPr kumimoji="1" lang="ja-JP"/>
            <a:t>桜新町店</a:t>
          </a:r>
          <a:endParaRPr lang="ja-JP"/>
        </a:p>
      </dgm:t>
    </dgm:pt>
    <dgm:pt modelId="{FF4525C1-59BC-47A4-BB76-8C71CA0373F6}" type="parTrans" cxnId="{EE501EAE-12C5-450C-A8A7-0C53DED1EE85}">
      <dgm:prSet/>
      <dgm:spPr/>
      <dgm:t>
        <a:bodyPr/>
        <a:lstStyle/>
        <a:p>
          <a:endParaRPr kumimoji="1" lang="ja-JP" altLang="en-US"/>
        </a:p>
      </dgm:t>
    </dgm:pt>
    <dgm:pt modelId="{4353ED13-80DD-4A4B-A4A7-17A61CB6B102}" type="sibTrans" cxnId="{EE501EAE-12C5-450C-A8A7-0C53DED1EE85}">
      <dgm:prSet/>
      <dgm:spPr/>
      <dgm:t>
        <a:bodyPr/>
        <a:lstStyle/>
        <a:p>
          <a:endParaRPr kumimoji="1" lang="ja-JP" altLang="en-US"/>
        </a:p>
      </dgm:t>
    </dgm:pt>
    <dgm:pt modelId="{C5FA66CC-D735-43DE-80EB-9C1E418EF651}">
      <dgm:prSet/>
      <dgm:spPr/>
      <dgm:t>
        <a:bodyPr/>
        <a:lstStyle/>
        <a:p>
          <a:r>
            <a:rPr kumimoji="1" lang="ja-JP"/>
            <a:t>目黒店</a:t>
          </a:r>
          <a:endParaRPr lang="ja-JP"/>
        </a:p>
      </dgm:t>
    </dgm:pt>
    <dgm:pt modelId="{87762BC0-654F-4075-ADE5-011791702972}" type="parTrans" cxnId="{25F7BDB6-D754-4028-A0FC-AB233D7DE806}">
      <dgm:prSet/>
      <dgm:spPr/>
      <dgm:t>
        <a:bodyPr/>
        <a:lstStyle/>
        <a:p>
          <a:endParaRPr kumimoji="1" lang="ja-JP" altLang="en-US"/>
        </a:p>
      </dgm:t>
    </dgm:pt>
    <dgm:pt modelId="{F374A36D-894F-4FBF-A7DE-E1D19B36538C}" type="sibTrans" cxnId="{25F7BDB6-D754-4028-A0FC-AB233D7DE806}">
      <dgm:prSet/>
      <dgm:spPr/>
      <dgm:t>
        <a:bodyPr/>
        <a:lstStyle/>
        <a:p>
          <a:endParaRPr kumimoji="1" lang="ja-JP" altLang="en-US"/>
        </a:p>
      </dgm:t>
    </dgm:pt>
    <dgm:pt modelId="{E86D1547-A6AE-4800-B3FD-6F3D5B6C4CF6}">
      <dgm:prSet/>
      <dgm:spPr/>
      <dgm:t>
        <a:bodyPr/>
        <a:lstStyle/>
        <a:p>
          <a:r>
            <a:rPr kumimoji="1" lang="ja-JP"/>
            <a:t>溝の口店</a:t>
          </a:r>
          <a:endParaRPr lang="ja-JP"/>
        </a:p>
      </dgm:t>
    </dgm:pt>
    <dgm:pt modelId="{3836FFD5-8C19-4B2D-AB4C-2BCA14A4BF78}" type="parTrans" cxnId="{9B696716-B701-4962-B1FE-0F85D717088D}">
      <dgm:prSet/>
      <dgm:spPr/>
      <dgm:t>
        <a:bodyPr/>
        <a:lstStyle/>
        <a:p>
          <a:endParaRPr kumimoji="1" lang="ja-JP" altLang="en-US"/>
        </a:p>
      </dgm:t>
    </dgm:pt>
    <dgm:pt modelId="{2C5FFC3D-8A11-465B-8864-1AFDC8A797DE}" type="sibTrans" cxnId="{9B696716-B701-4962-B1FE-0F85D717088D}">
      <dgm:prSet/>
      <dgm:spPr/>
      <dgm:t>
        <a:bodyPr/>
        <a:lstStyle/>
        <a:p>
          <a:endParaRPr kumimoji="1" lang="ja-JP" altLang="en-US"/>
        </a:p>
      </dgm:t>
    </dgm:pt>
    <dgm:pt modelId="{17DAE500-1762-4AAF-9366-FB24B3BC4572}">
      <dgm:prSet/>
      <dgm:spPr/>
      <dgm:t>
        <a:bodyPr/>
        <a:lstStyle/>
        <a:p>
          <a:r>
            <a:rPr kumimoji="1" lang="ja-JP"/>
            <a:t>武蔵小杉店</a:t>
          </a:r>
          <a:endParaRPr lang="ja-JP"/>
        </a:p>
      </dgm:t>
    </dgm:pt>
    <dgm:pt modelId="{F90273A6-D923-437A-8D7C-9973E627B5B3}" type="parTrans" cxnId="{C0077AB9-9253-4196-B7D7-B9AC8FC25E6E}">
      <dgm:prSet/>
      <dgm:spPr/>
      <dgm:t>
        <a:bodyPr/>
        <a:lstStyle/>
        <a:p>
          <a:endParaRPr kumimoji="1" lang="ja-JP" altLang="en-US"/>
        </a:p>
      </dgm:t>
    </dgm:pt>
    <dgm:pt modelId="{A18C3B5B-70EA-4FD1-BB30-9F09106B4267}" type="sibTrans" cxnId="{C0077AB9-9253-4196-B7D7-B9AC8FC25E6E}">
      <dgm:prSet/>
      <dgm:spPr/>
      <dgm:t>
        <a:bodyPr/>
        <a:lstStyle/>
        <a:p>
          <a:endParaRPr kumimoji="1" lang="ja-JP" altLang="en-US"/>
        </a:p>
      </dgm:t>
    </dgm:pt>
    <dgm:pt modelId="{CF5E33EC-E276-473D-8084-021C1C8F9B93}">
      <dgm:prSet/>
      <dgm:spPr/>
      <dgm:t>
        <a:bodyPr/>
        <a:lstStyle/>
        <a:p>
          <a:r>
            <a:rPr kumimoji="1" lang="ja-JP"/>
            <a:t>横浜店</a:t>
          </a:r>
          <a:endParaRPr lang="ja-JP"/>
        </a:p>
      </dgm:t>
    </dgm:pt>
    <dgm:pt modelId="{6CCEC052-4745-4A72-A14D-09EDBE92175B}" type="parTrans" cxnId="{079B44CD-04AE-4423-9EEE-4D6E1BE7A3AD}">
      <dgm:prSet/>
      <dgm:spPr/>
      <dgm:t>
        <a:bodyPr/>
        <a:lstStyle/>
        <a:p>
          <a:endParaRPr kumimoji="1" lang="ja-JP" altLang="en-US"/>
        </a:p>
      </dgm:t>
    </dgm:pt>
    <dgm:pt modelId="{455A798A-A0E0-41BE-8A50-52618F4B54A6}" type="sibTrans" cxnId="{079B44CD-04AE-4423-9EEE-4D6E1BE7A3AD}">
      <dgm:prSet/>
      <dgm:spPr/>
      <dgm:t>
        <a:bodyPr/>
        <a:lstStyle/>
        <a:p>
          <a:endParaRPr kumimoji="1" lang="ja-JP" altLang="en-US"/>
        </a:p>
      </dgm:t>
    </dgm:pt>
    <dgm:pt modelId="{E725D2D5-65BB-41B6-A3DE-BF7F0E5E22A1}" type="pres">
      <dgm:prSet presAssocID="{17AE13D2-E5F8-47F7-A6A5-A36D8BB4E10E}" presName="Name0" presStyleCnt="0">
        <dgm:presLayoutVars>
          <dgm:dir/>
        </dgm:presLayoutVars>
      </dgm:prSet>
      <dgm:spPr/>
    </dgm:pt>
    <dgm:pt modelId="{E6D18472-06C9-491E-BC2B-2FAB52A03E3D}" type="pres">
      <dgm:prSet presAssocID="{E311E306-9FA3-49A2-8875-B857B35F91E2}" presName="noChildren" presStyleCnt="0"/>
      <dgm:spPr/>
    </dgm:pt>
    <dgm:pt modelId="{DA34A0E5-D4A8-45C4-A258-084473701DA4}" type="pres">
      <dgm:prSet presAssocID="{E311E306-9FA3-49A2-8875-B857B35F91E2}" presName="gap" presStyleCnt="0"/>
      <dgm:spPr/>
    </dgm:pt>
    <dgm:pt modelId="{A5157C6F-2D54-4E0E-A70B-09F5162D9519}" type="pres">
      <dgm:prSet presAssocID="{E311E306-9FA3-49A2-8875-B857B35F91E2}" presName="medCircle2" presStyleLbl="vennNode1" presStyleIdx="0" presStyleCnt="5"/>
      <dgm:spPr/>
    </dgm:pt>
    <dgm:pt modelId="{15F4A918-68E7-405D-BA62-C46FDBEFED97}" type="pres">
      <dgm:prSet presAssocID="{E311E306-9FA3-49A2-8875-B857B35F91E2}" presName="txLvlOnly1" presStyleLbl="revTx" presStyleIdx="0" presStyleCnt="5"/>
      <dgm:spPr/>
    </dgm:pt>
    <dgm:pt modelId="{6098E3A1-116E-431B-907B-A2DEA939C706}" type="pres">
      <dgm:prSet presAssocID="{C5FA66CC-D735-43DE-80EB-9C1E418EF651}" presName="noChildren" presStyleCnt="0"/>
      <dgm:spPr/>
    </dgm:pt>
    <dgm:pt modelId="{EBC94C76-AB86-4B5D-808E-5532E032A6D9}" type="pres">
      <dgm:prSet presAssocID="{C5FA66CC-D735-43DE-80EB-9C1E418EF651}" presName="gap" presStyleCnt="0"/>
      <dgm:spPr/>
    </dgm:pt>
    <dgm:pt modelId="{D3EFC963-3CB2-44C0-9752-4D8C52CAD248}" type="pres">
      <dgm:prSet presAssocID="{C5FA66CC-D735-43DE-80EB-9C1E418EF651}" presName="medCircle2" presStyleLbl="vennNode1" presStyleIdx="1" presStyleCnt="5"/>
      <dgm:spPr/>
    </dgm:pt>
    <dgm:pt modelId="{18C49E29-428D-4DD2-A07D-FB5CC98C7B11}" type="pres">
      <dgm:prSet presAssocID="{C5FA66CC-D735-43DE-80EB-9C1E418EF651}" presName="txLvlOnly1" presStyleLbl="revTx" presStyleIdx="1" presStyleCnt="5"/>
      <dgm:spPr/>
    </dgm:pt>
    <dgm:pt modelId="{02A6D4CA-803B-4A2D-BC49-240677E1EC2B}" type="pres">
      <dgm:prSet presAssocID="{E86D1547-A6AE-4800-B3FD-6F3D5B6C4CF6}" presName="noChildren" presStyleCnt="0"/>
      <dgm:spPr/>
    </dgm:pt>
    <dgm:pt modelId="{A7E7EC88-5D9E-47E3-B84E-62CEA0C91E08}" type="pres">
      <dgm:prSet presAssocID="{E86D1547-A6AE-4800-B3FD-6F3D5B6C4CF6}" presName="gap" presStyleCnt="0"/>
      <dgm:spPr/>
    </dgm:pt>
    <dgm:pt modelId="{F811FFAC-98DB-449E-99FF-7B93F1BC353A}" type="pres">
      <dgm:prSet presAssocID="{E86D1547-A6AE-4800-B3FD-6F3D5B6C4CF6}" presName="medCircle2" presStyleLbl="vennNode1" presStyleIdx="2" presStyleCnt="5"/>
      <dgm:spPr/>
    </dgm:pt>
    <dgm:pt modelId="{682F9B35-E5F3-4B14-AEC3-4CC35B8286C9}" type="pres">
      <dgm:prSet presAssocID="{E86D1547-A6AE-4800-B3FD-6F3D5B6C4CF6}" presName="txLvlOnly1" presStyleLbl="revTx" presStyleIdx="2" presStyleCnt="5"/>
      <dgm:spPr/>
    </dgm:pt>
    <dgm:pt modelId="{D9B5F0D2-D900-4411-ADFF-BAF65EDBC2D3}" type="pres">
      <dgm:prSet presAssocID="{17DAE500-1762-4AAF-9366-FB24B3BC4572}" presName="noChildren" presStyleCnt="0"/>
      <dgm:spPr/>
    </dgm:pt>
    <dgm:pt modelId="{A17A5430-1650-4E63-A5B9-BAA1DCCC3A66}" type="pres">
      <dgm:prSet presAssocID="{17DAE500-1762-4AAF-9366-FB24B3BC4572}" presName="gap" presStyleCnt="0"/>
      <dgm:spPr/>
    </dgm:pt>
    <dgm:pt modelId="{214AFA53-02B3-4D5F-9CF6-BE68DAAB4259}" type="pres">
      <dgm:prSet presAssocID="{17DAE500-1762-4AAF-9366-FB24B3BC4572}" presName="medCircle2" presStyleLbl="vennNode1" presStyleIdx="3" presStyleCnt="5"/>
      <dgm:spPr/>
    </dgm:pt>
    <dgm:pt modelId="{7DF7D94F-7C61-43DC-8CB8-EABF5EF320E7}" type="pres">
      <dgm:prSet presAssocID="{17DAE500-1762-4AAF-9366-FB24B3BC4572}" presName="txLvlOnly1" presStyleLbl="revTx" presStyleIdx="3" presStyleCnt="5"/>
      <dgm:spPr/>
    </dgm:pt>
    <dgm:pt modelId="{4748C367-C0A0-4143-82C6-FC2AFB6BF5B2}" type="pres">
      <dgm:prSet presAssocID="{CF5E33EC-E276-473D-8084-021C1C8F9B93}" presName="noChildren" presStyleCnt="0"/>
      <dgm:spPr/>
    </dgm:pt>
    <dgm:pt modelId="{E2355436-4A88-4155-BD27-B8278F573010}" type="pres">
      <dgm:prSet presAssocID="{CF5E33EC-E276-473D-8084-021C1C8F9B93}" presName="gap" presStyleCnt="0"/>
      <dgm:spPr/>
    </dgm:pt>
    <dgm:pt modelId="{3D189D65-03D3-422C-B21E-8D5CBF6E7033}" type="pres">
      <dgm:prSet presAssocID="{CF5E33EC-E276-473D-8084-021C1C8F9B93}" presName="medCircle2" presStyleLbl="vennNode1" presStyleIdx="4" presStyleCnt="5"/>
      <dgm:spPr/>
    </dgm:pt>
    <dgm:pt modelId="{1227541A-EB6C-4EF7-AE85-2737DF6243E0}" type="pres">
      <dgm:prSet presAssocID="{CF5E33EC-E276-473D-8084-021C1C8F9B93}" presName="txLvlOnly1" presStyleLbl="revTx" presStyleIdx="4" presStyleCnt="5"/>
      <dgm:spPr/>
    </dgm:pt>
  </dgm:ptLst>
  <dgm:cxnLst>
    <dgm:cxn modelId="{6D566682-1B82-4465-82A9-A28DE6C8168E}" type="presOf" srcId="{17AE13D2-E5F8-47F7-A6A5-A36D8BB4E10E}" destId="{E725D2D5-65BB-41B6-A3DE-BF7F0E5E22A1}" srcOrd="0" destOrd="0" presId="urn:microsoft.com/office/officeart/2008/layout/VerticalCircleList"/>
    <dgm:cxn modelId="{D2F02756-1FC9-478F-A06F-E0F41F7B24A7}" type="presOf" srcId="{E311E306-9FA3-49A2-8875-B857B35F91E2}" destId="{15F4A918-68E7-405D-BA62-C46FDBEFED97}" srcOrd="0" destOrd="0" presId="urn:microsoft.com/office/officeart/2008/layout/VerticalCircleList"/>
    <dgm:cxn modelId="{9B696716-B701-4962-B1FE-0F85D717088D}" srcId="{17AE13D2-E5F8-47F7-A6A5-A36D8BB4E10E}" destId="{E86D1547-A6AE-4800-B3FD-6F3D5B6C4CF6}" srcOrd="2" destOrd="0" parTransId="{3836FFD5-8C19-4B2D-AB4C-2BCA14A4BF78}" sibTransId="{2C5FFC3D-8A11-465B-8864-1AFDC8A797DE}"/>
    <dgm:cxn modelId="{21DE8FE6-BAC2-4992-BD79-750E1B5483D4}" type="presOf" srcId="{C5FA66CC-D735-43DE-80EB-9C1E418EF651}" destId="{18C49E29-428D-4DD2-A07D-FB5CC98C7B11}" srcOrd="0" destOrd="0" presId="urn:microsoft.com/office/officeart/2008/layout/VerticalCircleList"/>
    <dgm:cxn modelId="{B13CB14A-5AB3-48FA-A103-1BC1A819C7D8}" type="presOf" srcId="{17DAE500-1762-4AAF-9366-FB24B3BC4572}" destId="{7DF7D94F-7C61-43DC-8CB8-EABF5EF320E7}" srcOrd="0" destOrd="0" presId="urn:microsoft.com/office/officeart/2008/layout/VerticalCircleList"/>
    <dgm:cxn modelId="{C0077AB9-9253-4196-B7D7-B9AC8FC25E6E}" srcId="{17AE13D2-E5F8-47F7-A6A5-A36D8BB4E10E}" destId="{17DAE500-1762-4AAF-9366-FB24B3BC4572}" srcOrd="3" destOrd="0" parTransId="{F90273A6-D923-437A-8D7C-9973E627B5B3}" sibTransId="{A18C3B5B-70EA-4FD1-BB30-9F09106B4267}"/>
    <dgm:cxn modelId="{EE501EAE-12C5-450C-A8A7-0C53DED1EE85}" srcId="{17AE13D2-E5F8-47F7-A6A5-A36D8BB4E10E}" destId="{E311E306-9FA3-49A2-8875-B857B35F91E2}" srcOrd="0" destOrd="0" parTransId="{FF4525C1-59BC-47A4-BB76-8C71CA0373F6}" sibTransId="{4353ED13-80DD-4A4B-A4A7-17A61CB6B102}"/>
    <dgm:cxn modelId="{90BE8E7A-83A7-4638-B246-C55C84C394D3}" type="presOf" srcId="{CF5E33EC-E276-473D-8084-021C1C8F9B93}" destId="{1227541A-EB6C-4EF7-AE85-2737DF6243E0}" srcOrd="0" destOrd="0" presId="urn:microsoft.com/office/officeart/2008/layout/VerticalCircleList"/>
    <dgm:cxn modelId="{25F7BDB6-D754-4028-A0FC-AB233D7DE806}" srcId="{17AE13D2-E5F8-47F7-A6A5-A36D8BB4E10E}" destId="{C5FA66CC-D735-43DE-80EB-9C1E418EF651}" srcOrd="1" destOrd="0" parTransId="{87762BC0-654F-4075-ADE5-011791702972}" sibTransId="{F374A36D-894F-4FBF-A7DE-E1D19B36538C}"/>
    <dgm:cxn modelId="{079B44CD-04AE-4423-9EEE-4D6E1BE7A3AD}" srcId="{17AE13D2-E5F8-47F7-A6A5-A36D8BB4E10E}" destId="{CF5E33EC-E276-473D-8084-021C1C8F9B93}" srcOrd="4" destOrd="0" parTransId="{6CCEC052-4745-4A72-A14D-09EDBE92175B}" sibTransId="{455A798A-A0E0-41BE-8A50-52618F4B54A6}"/>
    <dgm:cxn modelId="{5DB9CCA3-C801-419D-8079-65C3C0905110}" type="presOf" srcId="{E86D1547-A6AE-4800-B3FD-6F3D5B6C4CF6}" destId="{682F9B35-E5F3-4B14-AEC3-4CC35B8286C9}" srcOrd="0" destOrd="0" presId="urn:microsoft.com/office/officeart/2008/layout/VerticalCircleList"/>
    <dgm:cxn modelId="{5C9FE1CB-7EB8-46FC-A8E3-D8B1996FEF62}" type="presParOf" srcId="{E725D2D5-65BB-41B6-A3DE-BF7F0E5E22A1}" destId="{E6D18472-06C9-491E-BC2B-2FAB52A03E3D}" srcOrd="0" destOrd="0" presId="urn:microsoft.com/office/officeart/2008/layout/VerticalCircleList"/>
    <dgm:cxn modelId="{B8799EF4-CECB-41FC-A6BD-0D0B7640C50F}" type="presParOf" srcId="{E6D18472-06C9-491E-BC2B-2FAB52A03E3D}" destId="{DA34A0E5-D4A8-45C4-A258-084473701DA4}" srcOrd="0" destOrd="0" presId="urn:microsoft.com/office/officeart/2008/layout/VerticalCircleList"/>
    <dgm:cxn modelId="{4294456E-A7BC-4491-A18D-93B6D3866433}" type="presParOf" srcId="{E6D18472-06C9-491E-BC2B-2FAB52A03E3D}" destId="{A5157C6F-2D54-4E0E-A70B-09F5162D9519}" srcOrd="1" destOrd="0" presId="urn:microsoft.com/office/officeart/2008/layout/VerticalCircleList"/>
    <dgm:cxn modelId="{993B5193-077A-429C-A9FD-5F097BE9E91E}" type="presParOf" srcId="{E6D18472-06C9-491E-BC2B-2FAB52A03E3D}" destId="{15F4A918-68E7-405D-BA62-C46FDBEFED97}" srcOrd="2" destOrd="0" presId="urn:microsoft.com/office/officeart/2008/layout/VerticalCircleList"/>
    <dgm:cxn modelId="{96A9EF62-3854-49BC-9A22-6AE3F2008AFA}" type="presParOf" srcId="{E725D2D5-65BB-41B6-A3DE-BF7F0E5E22A1}" destId="{6098E3A1-116E-431B-907B-A2DEA939C706}" srcOrd="1" destOrd="0" presId="urn:microsoft.com/office/officeart/2008/layout/VerticalCircleList"/>
    <dgm:cxn modelId="{C90A5608-D06D-4F0D-9E4A-150E6EF938F2}" type="presParOf" srcId="{6098E3A1-116E-431B-907B-A2DEA939C706}" destId="{EBC94C76-AB86-4B5D-808E-5532E032A6D9}" srcOrd="0" destOrd="0" presId="urn:microsoft.com/office/officeart/2008/layout/VerticalCircleList"/>
    <dgm:cxn modelId="{C813541C-5643-4B6C-A905-2A64862353D4}" type="presParOf" srcId="{6098E3A1-116E-431B-907B-A2DEA939C706}" destId="{D3EFC963-3CB2-44C0-9752-4D8C52CAD248}" srcOrd="1" destOrd="0" presId="urn:microsoft.com/office/officeart/2008/layout/VerticalCircleList"/>
    <dgm:cxn modelId="{0675989F-AD89-43D0-AC7A-B14B0896B1EE}" type="presParOf" srcId="{6098E3A1-116E-431B-907B-A2DEA939C706}" destId="{18C49E29-428D-4DD2-A07D-FB5CC98C7B11}" srcOrd="2" destOrd="0" presId="urn:microsoft.com/office/officeart/2008/layout/VerticalCircleList"/>
    <dgm:cxn modelId="{9F40AE1D-7D9B-42DC-A3A2-3506A9201A37}" type="presParOf" srcId="{E725D2D5-65BB-41B6-A3DE-BF7F0E5E22A1}" destId="{02A6D4CA-803B-4A2D-BC49-240677E1EC2B}" srcOrd="2" destOrd="0" presId="urn:microsoft.com/office/officeart/2008/layout/VerticalCircleList"/>
    <dgm:cxn modelId="{5C738FA6-751E-4BEA-82BC-D728C4EE5267}" type="presParOf" srcId="{02A6D4CA-803B-4A2D-BC49-240677E1EC2B}" destId="{A7E7EC88-5D9E-47E3-B84E-62CEA0C91E08}" srcOrd="0" destOrd="0" presId="urn:microsoft.com/office/officeart/2008/layout/VerticalCircleList"/>
    <dgm:cxn modelId="{2B1A5ED4-C96E-4422-A50F-6435153B2FC8}" type="presParOf" srcId="{02A6D4CA-803B-4A2D-BC49-240677E1EC2B}" destId="{F811FFAC-98DB-449E-99FF-7B93F1BC353A}" srcOrd="1" destOrd="0" presId="urn:microsoft.com/office/officeart/2008/layout/VerticalCircleList"/>
    <dgm:cxn modelId="{69B11A0A-3A15-4D21-83B9-964CD0FAB01C}" type="presParOf" srcId="{02A6D4CA-803B-4A2D-BC49-240677E1EC2B}" destId="{682F9B35-E5F3-4B14-AEC3-4CC35B8286C9}" srcOrd="2" destOrd="0" presId="urn:microsoft.com/office/officeart/2008/layout/VerticalCircleList"/>
    <dgm:cxn modelId="{B539FABD-DDAD-4421-953C-C19F78F79D9E}" type="presParOf" srcId="{E725D2D5-65BB-41B6-A3DE-BF7F0E5E22A1}" destId="{D9B5F0D2-D900-4411-ADFF-BAF65EDBC2D3}" srcOrd="3" destOrd="0" presId="urn:microsoft.com/office/officeart/2008/layout/VerticalCircleList"/>
    <dgm:cxn modelId="{BF987B41-63B3-4D38-BB33-91F10F0DF729}" type="presParOf" srcId="{D9B5F0D2-D900-4411-ADFF-BAF65EDBC2D3}" destId="{A17A5430-1650-4E63-A5B9-BAA1DCCC3A66}" srcOrd="0" destOrd="0" presId="urn:microsoft.com/office/officeart/2008/layout/VerticalCircleList"/>
    <dgm:cxn modelId="{AFFD898E-D042-485C-A396-B651DF6FDC38}" type="presParOf" srcId="{D9B5F0D2-D900-4411-ADFF-BAF65EDBC2D3}" destId="{214AFA53-02B3-4D5F-9CF6-BE68DAAB4259}" srcOrd="1" destOrd="0" presId="urn:microsoft.com/office/officeart/2008/layout/VerticalCircleList"/>
    <dgm:cxn modelId="{60C09AEA-3441-4F0E-BD6F-5549FDF07517}" type="presParOf" srcId="{D9B5F0D2-D900-4411-ADFF-BAF65EDBC2D3}" destId="{7DF7D94F-7C61-43DC-8CB8-EABF5EF320E7}" srcOrd="2" destOrd="0" presId="urn:microsoft.com/office/officeart/2008/layout/VerticalCircleList"/>
    <dgm:cxn modelId="{432FE206-4AE3-4CD4-B237-64A28AC5D320}" type="presParOf" srcId="{E725D2D5-65BB-41B6-A3DE-BF7F0E5E22A1}" destId="{4748C367-C0A0-4143-82C6-FC2AFB6BF5B2}" srcOrd="4" destOrd="0" presId="urn:microsoft.com/office/officeart/2008/layout/VerticalCircleList"/>
    <dgm:cxn modelId="{C90D9847-2D26-4390-91D5-82A6090753E4}" type="presParOf" srcId="{4748C367-C0A0-4143-82C6-FC2AFB6BF5B2}" destId="{E2355436-4A88-4155-BD27-B8278F573010}" srcOrd="0" destOrd="0" presId="urn:microsoft.com/office/officeart/2008/layout/VerticalCircleList"/>
    <dgm:cxn modelId="{A6D7FAF9-4049-4305-9EEF-F1CBC708B400}" type="presParOf" srcId="{4748C367-C0A0-4143-82C6-FC2AFB6BF5B2}" destId="{3D189D65-03D3-422C-B21E-8D5CBF6E7033}" srcOrd="1" destOrd="0" presId="urn:microsoft.com/office/officeart/2008/layout/VerticalCircleList"/>
    <dgm:cxn modelId="{ACB99D78-61FB-4E26-BA22-A7180BEDE6BB}" type="presParOf" srcId="{4748C367-C0A0-4143-82C6-FC2AFB6BF5B2}" destId="{1227541A-EB6C-4EF7-AE85-2737DF6243E0}" srcOrd="2" destOrd="0" presId="urn:microsoft.com/office/officeart/2008/layout/VerticalCircle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7AE13D2-E5F8-47F7-A6A5-A36D8BB4E10E}" type="doc">
      <dgm:prSet loTypeId="urn:microsoft.com/office/officeart/2008/layout/VerticalCircleList" loCatId="list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kumimoji="1" lang="ja-JP" altLang="en-US"/>
        </a:p>
      </dgm:t>
    </dgm:pt>
    <dgm:pt modelId="{E311E306-9FA3-49A2-8875-B857B35F91E2}">
      <dgm:prSet/>
      <dgm:spPr/>
      <dgm:t>
        <a:bodyPr/>
        <a:lstStyle/>
        <a:p>
          <a:r>
            <a:rPr kumimoji="1" lang="ja-JP"/>
            <a:t>桜新町店</a:t>
          </a:r>
          <a:endParaRPr lang="ja-JP"/>
        </a:p>
      </dgm:t>
    </dgm:pt>
    <dgm:pt modelId="{FF4525C1-59BC-47A4-BB76-8C71CA0373F6}" type="parTrans" cxnId="{EE501EAE-12C5-450C-A8A7-0C53DED1EE85}">
      <dgm:prSet/>
      <dgm:spPr/>
      <dgm:t>
        <a:bodyPr/>
        <a:lstStyle/>
        <a:p>
          <a:endParaRPr kumimoji="1" lang="ja-JP" altLang="en-US"/>
        </a:p>
      </dgm:t>
    </dgm:pt>
    <dgm:pt modelId="{4353ED13-80DD-4A4B-A4A7-17A61CB6B102}" type="sibTrans" cxnId="{EE501EAE-12C5-450C-A8A7-0C53DED1EE85}">
      <dgm:prSet/>
      <dgm:spPr/>
      <dgm:t>
        <a:bodyPr/>
        <a:lstStyle/>
        <a:p>
          <a:endParaRPr kumimoji="1" lang="ja-JP" altLang="en-US"/>
        </a:p>
      </dgm:t>
    </dgm:pt>
    <dgm:pt modelId="{C5FA66CC-D735-43DE-80EB-9C1E418EF651}">
      <dgm:prSet/>
      <dgm:spPr/>
      <dgm:t>
        <a:bodyPr/>
        <a:lstStyle/>
        <a:p>
          <a:r>
            <a:rPr kumimoji="1" lang="ja-JP"/>
            <a:t>目黒店</a:t>
          </a:r>
          <a:endParaRPr lang="ja-JP"/>
        </a:p>
      </dgm:t>
    </dgm:pt>
    <dgm:pt modelId="{87762BC0-654F-4075-ADE5-011791702972}" type="parTrans" cxnId="{25F7BDB6-D754-4028-A0FC-AB233D7DE806}">
      <dgm:prSet/>
      <dgm:spPr/>
      <dgm:t>
        <a:bodyPr/>
        <a:lstStyle/>
        <a:p>
          <a:endParaRPr kumimoji="1" lang="ja-JP" altLang="en-US"/>
        </a:p>
      </dgm:t>
    </dgm:pt>
    <dgm:pt modelId="{F374A36D-894F-4FBF-A7DE-E1D19B36538C}" type="sibTrans" cxnId="{25F7BDB6-D754-4028-A0FC-AB233D7DE806}">
      <dgm:prSet/>
      <dgm:spPr/>
      <dgm:t>
        <a:bodyPr/>
        <a:lstStyle/>
        <a:p>
          <a:endParaRPr kumimoji="1" lang="ja-JP" altLang="en-US"/>
        </a:p>
      </dgm:t>
    </dgm:pt>
    <dgm:pt modelId="{E86D1547-A6AE-4800-B3FD-6F3D5B6C4CF6}">
      <dgm:prSet/>
      <dgm:spPr/>
      <dgm:t>
        <a:bodyPr/>
        <a:lstStyle/>
        <a:p>
          <a:r>
            <a:rPr kumimoji="1" lang="ja-JP"/>
            <a:t>溝の口店</a:t>
          </a:r>
          <a:endParaRPr lang="ja-JP"/>
        </a:p>
      </dgm:t>
    </dgm:pt>
    <dgm:pt modelId="{3836FFD5-8C19-4B2D-AB4C-2BCA14A4BF78}" type="parTrans" cxnId="{9B696716-B701-4962-B1FE-0F85D717088D}">
      <dgm:prSet/>
      <dgm:spPr/>
      <dgm:t>
        <a:bodyPr/>
        <a:lstStyle/>
        <a:p>
          <a:endParaRPr kumimoji="1" lang="ja-JP" altLang="en-US"/>
        </a:p>
      </dgm:t>
    </dgm:pt>
    <dgm:pt modelId="{2C5FFC3D-8A11-465B-8864-1AFDC8A797DE}" type="sibTrans" cxnId="{9B696716-B701-4962-B1FE-0F85D717088D}">
      <dgm:prSet/>
      <dgm:spPr/>
      <dgm:t>
        <a:bodyPr/>
        <a:lstStyle/>
        <a:p>
          <a:endParaRPr kumimoji="1" lang="ja-JP" altLang="en-US"/>
        </a:p>
      </dgm:t>
    </dgm:pt>
    <dgm:pt modelId="{17DAE500-1762-4AAF-9366-FB24B3BC4572}">
      <dgm:prSet/>
      <dgm:spPr/>
      <dgm:t>
        <a:bodyPr/>
        <a:lstStyle/>
        <a:p>
          <a:r>
            <a:rPr kumimoji="1" lang="ja-JP"/>
            <a:t>武蔵小杉店</a:t>
          </a:r>
          <a:endParaRPr lang="ja-JP"/>
        </a:p>
      </dgm:t>
    </dgm:pt>
    <dgm:pt modelId="{F90273A6-D923-437A-8D7C-9973E627B5B3}" type="parTrans" cxnId="{C0077AB9-9253-4196-B7D7-B9AC8FC25E6E}">
      <dgm:prSet/>
      <dgm:spPr/>
      <dgm:t>
        <a:bodyPr/>
        <a:lstStyle/>
        <a:p>
          <a:endParaRPr kumimoji="1" lang="ja-JP" altLang="en-US"/>
        </a:p>
      </dgm:t>
    </dgm:pt>
    <dgm:pt modelId="{A18C3B5B-70EA-4FD1-BB30-9F09106B4267}" type="sibTrans" cxnId="{C0077AB9-9253-4196-B7D7-B9AC8FC25E6E}">
      <dgm:prSet/>
      <dgm:spPr/>
      <dgm:t>
        <a:bodyPr/>
        <a:lstStyle/>
        <a:p>
          <a:endParaRPr kumimoji="1" lang="ja-JP" altLang="en-US"/>
        </a:p>
      </dgm:t>
    </dgm:pt>
    <dgm:pt modelId="{CF5E33EC-E276-473D-8084-021C1C8F9B93}">
      <dgm:prSet/>
      <dgm:spPr/>
      <dgm:t>
        <a:bodyPr/>
        <a:lstStyle/>
        <a:p>
          <a:r>
            <a:rPr kumimoji="1" lang="ja-JP"/>
            <a:t>横浜店</a:t>
          </a:r>
          <a:endParaRPr lang="ja-JP"/>
        </a:p>
      </dgm:t>
    </dgm:pt>
    <dgm:pt modelId="{6CCEC052-4745-4A72-A14D-09EDBE92175B}" type="parTrans" cxnId="{079B44CD-04AE-4423-9EEE-4D6E1BE7A3AD}">
      <dgm:prSet/>
      <dgm:spPr/>
      <dgm:t>
        <a:bodyPr/>
        <a:lstStyle/>
        <a:p>
          <a:endParaRPr kumimoji="1" lang="ja-JP" altLang="en-US"/>
        </a:p>
      </dgm:t>
    </dgm:pt>
    <dgm:pt modelId="{455A798A-A0E0-41BE-8A50-52618F4B54A6}" type="sibTrans" cxnId="{079B44CD-04AE-4423-9EEE-4D6E1BE7A3AD}">
      <dgm:prSet/>
      <dgm:spPr/>
      <dgm:t>
        <a:bodyPr/>
        <a:lstStyle/>
        <a:p>
          <a:endParaRPr kumimoji="1" lang="ja-JP" altLang="en-US"/>
        </a:p>
      </dgm:t>
    </dgm:pt>
    <dgm:pt modelId="{E725D2D5-65BB-41B6-A3DE-BF7F0E5E22A1}" type="pres">
      <dgm:prSet presAssocID="{17AE13D2-E5F8-47F7-A6A5-A36D8BB4E10E}" presName="Name0" presStyleCnt="0">
        <dgm:presLayoutVars>
          <dgm:dir/>
        </dgm:presLayoutVars>
      </dgm:prSet>
      <dgm:spPr/>
    </dgm:pt>
    <dgm:pt modelId="{E6D18472-06C9-491E-BC2B-2FAB52A03E3D}" type="pres">
      <dgm:prSet presAssocID="{E311E306-9FA3-49A2-8875-B857B35F91E2}" presName="noChildren" presStyleCnt="0"/>
      <dgm:spPr/>
    </dgm:pt>
    <dgm:pt modelId="{DA34A0E5-D4A8-45C4-A258-084473701DA4}" type="pres">
      <dgm:prSet presAssocID="{E311E306-9FA3-49A2-8875-B857B35F91E2}" presName="gap" presStyleCnt="0"/>
      <dgm:spPr/>
    </dgm:pt>
    <dgm:pt modelId="{A5157C6F-2D54-4E0E-A70B-09F5162D9519}" type="pres">
      <dgm:prSet presAssocID="{E311E306-9FA3-49A2-8875-B857B35F91E2}" presName="medCircle2" presStyleLbl="vennNode1" presStyleIdx="0" presStyleCnt="5"/>
      <dgm:spPr/>
    </dgm:pt>
    <dgm:pt modelId="{15F4A918-68E7-405D-BA62-C46FDBEFED97}" type="pres">
      <dgm:prSet presAssocID="{E311E306-9FA3-49A2-8875-B857B35F91E2}" presName="txLvlOnly1" presStyleLbl="revTx" presStyleIdx="0" presStyleCnt="5"/>
      <dgm:spPr/>
    </dgm:pt>
    <dgm:pt modelId="{6098E3A1-116E-431B-907B-A2DEA939C706}" type="pres">
      <dgm:prSet presAssocID="{C5FA66CC-D735-43DE-80EB-9C1E418EF651}" presName="noChildren" presStyleCnt="0"/>
      <dgm:spPr/>
    </dgm:pt>
    <dgm:pt modelId="{EBC94C76-AB86-4B5D-808E-5532E032A6D9}" type="pres">
      <dgm:prSet presAssocID="{C5FA66CC-D735-43DE-80EB-9C1E418EF651}" presName="gap" presStyleCnt="0"/>
      <dgm:spPr/>
    </dgm:pt>
    <dgm:pt modelId="{D3EFC963-3CB2-44C0-9752-4D8C52CAD248}" type="pres">
      <dgm:prSet presAssocID="{C5FA66CC-D735-43DE-80EB-9C1E418EF651}" presName="medCircle2" presStyleLbl="vennNode1" presStyleIdx="1" presStyleCnt="5"/>
      <dgm:spPr/>
    </dgm:pt>
    <dgm:pt modelId="{18C49E29-428D-4DD2-A07D-FB5CC98C7B11}" type="pres">
      <dgm:prSet presAssocID="{C5FA66CC-D735-43DE-80EB-9C1E418EF651}" presName="txLvlOnly1" presStyleLbl="revTx" presStyleIdx="1" presStyleCnt="5"/>
      <dgm:spPr/>
    </dgm:pt>
    <dgm:pt modelId="{02A6D4CA-803B-4A2D-BC49-240677E1EC2B}" type="pres">
      <dgm:prSet presAssocID="{E86D1547-A6AE-4800-B3FD-6F3D5B6C4CF6}" presName="noChildren" presStyleCnt="0"/>
      <dgm:spPr/>
    </dgm:pt>
    <dgm:pt modelId="{A7E7EC88-5D9E-47E3-B84E-62CEA0C91E08}" type="pres">
      <dgm:prSet presAssocID="{E86D1547-A6AE-4800-B3FD-6F3D5B6C4CF6}" presName="gap" presStyleCnt="0"/>
      <dgm:spPr/>
    </dgm:pt>
    <dgm:pt modelId="{F811FFAC-98DB-449E-99FF-7B93F1BC353A}" type="pres">
      <dgm:prSet presAssocID="{E86D1547-A6AE-4800-B3FD-6F3D5B6C4CF6}" presName="medCircle2" presStyleLbl="vennNode1" presStyleIdx="2" presStyleCnt="5"/>
      <dgm:spPr/>
    </dgm:pt>
    <dgm:pt modelId="{682F9B35-E5F3-4B14-AEC3-4CC35B8286C9}" type="pres">
      <dgm:prSet presAssocID="{E86D1547-A6AE-4800-B3FD-6F3D5B6C4CF6}" presName="txLvlOnly1" presStyleLbl="revTx" presStyleIdx="2" presStyleCnt="5"/>
      <dgm:spPr/>
    </dgm:pt>
    <dgm:pt modelId="{D9B5F0D2-D900-4411-ADFF-BAF65EDBC2D3}" type="pres">
      <dgm:prSet presAssocID="{17DAE500-1762-4AAF-9366-FB24B3BC4572}" presName="noChildren" presStyleCnt="0"/>
      <dgm:spPr/>
    </dgm:pt>
    <dgm:pt modelId="{A17A5430-1650-4E63-A5B9-BAA1DCCC3A66}" type="pres">
      <dgm:prSet presAssocID="{17DAE500-1762-4AAF-9366-FB24B3BC4572}" presName="gap" presStyleCnt="0"/>
      <dgm:spPr/>
    </dgm:pt>
    <dgm:pt modelId="{214AFA53-02B3-4D5F-9CF6-BE68DAAB4259}" type="pres">
      <dgm:prSet presAssocID="{17DAE500-1762-4AAF-9366-FB24B3BC4572}" presName="medCircle2" presStyleLbl="vennNode1" presStyleIdx="3" presStyleCnt="5"/>
      <dgm:spPr/>
    </dgm:pt>
    <dgm:pt modelId="{7DF7D94F-7C61-43DC-8CB8-EABF5EF320E7}" type="pres">
      <dgm:prSet presAssocID="{17DAE500-1762-4AAF-9366-FB24B3BC4572}" presName="txLvlOnly1" presStyleLbl="revTx" presStyleIdx="3" presStyleCnt="5"/>
      <dgm:spPr/>
    </dgm:pt>
    <dgm:pt modelId="{4748C367-C0A0-4143-82C6-FC2AFB6BF5B2}" type="pres">
      <dgm:prSet presAssocID="{CF5E33EC-E276-473D-8084-021C1C8F9B93}" presName="noChildren" presStyleCnt="0"/>
      <dgm:spPr/>
    </dgm:pt>
    <dgm:pt modelId="{E2355436-4A88-4155-BD27-B8278F573010}" type="pres">
      <dgm:prSet presAssocID="{CF5E33EC-E276-473D-8084-021C1C8F9B93}" presName="gap" presStyleCnt="0"/>
      <dgm:spPr/>
    </dgm:pt>
    <dgm:pt modelId="{3D189D65-03D3-422C-B21E-8D5CBF6E7033}" type="pres">
      <dgm:prSet presAssocID="{CF5E33EC-E276-473D-8084-021C1C8F9B93}" presName="medCircle2" presStyleLbl="vennNode1" presStyleIdx="4" presStyleCnt="5"/>
      <dgm:spPr/>
    </dgm:pt>
    <dgm:pt modelId="{1227541A-EB6C-4EF7-AE85-2737DF6243E0}" type="pres">
      <dgm:prSet presAssocID="{CF5E33EC-E276-473D-8084-021C1C8F9B93}" presName="txLvlOnly1" presStyleLbl="revTx" presStyleIdx="4" presStyleCnt="5"/>
      <dgm:spPr/>
    </dgm:pt>
  </dgm:ptLst>
  <dgm:cxnLst>
    <dgm:cxn modelId="{6D566682-1B82-4465-82A9-A28DE6C8168E}" type="presOf" srcId="{17AE13D2-E5F8-47F7-A6A5-A36D8BB4E10E}" destId="{E725D2D5-65BB-41B6-A3DE-BF7F0E5E22A1}" srcOrd="0" destOrd="0" presId="urn:microsoft.com/office/officeart/2008/layout/VerticalCircleList"/>
    <dgm:cxn modelId="{D2F02756-1FC9-478F-A06F-E0F41F7B24A7}" type="presOf" srcId="{E311E306-9FA3-49A2-8875-B857B35F91E2}" destId="{15F4A918-68E7-405D-BA62-C46FDBEFED97}" srcOrd="0" destOrd="0" presId="urn:microsoft.com/office/officeart/2008/layout/VerticalCircleList"/>
    <dgm:cxn modelId="{9B696716-B701-4962-B1FE-0F85D717088D}" srcId="{17AE13D2-E5F8-47F7-A6A5-A36D8BB4E10E}" destId="{E86D1547-A6AE-4800-B3FD-6F3D5B6C4CF6}" srcOrd="2" destOrd="0" parTransId="{3836FFD5-8C19-4B2D-AB4C-2BCA14A4BF78}" sibTransId="{2C5FFC3D-8A11-465B-8864-1AFDC8A797DE}"/>
    <dgm:cxn modelId="{21DE8FE6-BAC2-4992-BD79-750E1B5483D4}" type="presOf" srcId="{C5FA66CC-D735-43DE-80EB-9C1E418EF651}" destId="{18C49E29-428D-4DD2-A07D-FB5CC98C7B11}" srcOrd="0" destOrd="0" presId="urn:microsoft.com/office/officeart/2008/layout/VerticalCircleList"/>
    <dgm:cxn modelId="{B13CB14A-5AB3-48FA-A103-1BC1A819C7D8}" type="presOf" srcId="{17DAE500-1762-4AAF-9366-FB24B3BC4572}" destId="{7DF7D94F-7C61-43DC-8CB8-EABF5EF320E7}" srcOrd="0" destOrd="0" presId="urn:microsoft.com/office/officeart/2008/layout/VerticalCircleList"/>
    <dgm:cxn modelId="{C0077AB9-9253-4196-B7D7-B9AC8FC25E6E}" srcId="{17AE13D2-E5F8-47F7-A6A5-A36D8BB4E10E}" destId="{17DAE500-1762-4AAF-9366-FB24B3BC4572}" srcOrd="3" destOrd="0" parTransId="{F90273A6-D923-437A-8D7C-9973E627B5B3}" sibTransId="{A18C3B5B-70EA-4FD1-BB30-9F09106B4267}"/>
    <dgm:cxn modelId="{EE501EAE-12C5-450C-A8A7-0C53DED1EE85}" srcId="{17AE13D2-E5F8-47F7-A6A5-A36D8BB4E10E}" destId="{E311E306-9FA3-49A2-8875-B857B35F91E2}" srcOrd="0" destOrd="0" parTransId="{FF4525C1-59BC-47A4-BB76-8C71CA0373F6}" sibTransId="{4353ED13-80DD-4A4B-A4A7-17A61CB6B102}"/>
    <dgm:cxn modelId="{90BE8E7A-83A7-4638-B246-C55C84C394D3}" type="presOf" srcId="{CF5E33EC-E276-473D-8084-021C1C8F9B93}" destId="{1227541A-EB6C-4EF7-AE85-2737DF6243E0}" srcOrd="0" destOrd="0" presId="urn:microsoft.com/office/officeart/2008/layout/VerticalCircleList"/>
    <dgm:cxn modelId="{25F7BDB6-D754-4028-A0FC-AB233D7DE806}" srcId="{17AE13D2-E5F8-47F7-A6A5-A36D8BB4E10E}" destId="{C5FA66CC-D735-43DE-80EB-9C1E418EF651}" srcOrd="1" destOrd="0" parTransId="{87762BC0-654F-4075-ADE5-011791702972}" sibTransId="{F374A36D-894F-4FBF-A7DE-E1D19B36538C}"/>
    <dgm:cxn modelId="{079B44CD-04AE-4423-9EEE-4D6E1BE7A3AD}" srcId="{17AE13D2-E5F8-47F7-A6A5-A36D8BB4E10E}" destId="{CF5E33EC-E276-473D-8084-021C1C8F9B93}" srcOrd="4" destOrd="0" parTransId="{6CCEC052-4745-4A72-A14D-09EDBE92175B}" sibTransId="{455A798A-A0E0-41BE-8A50-52618F4B54A6}"/>
    <dgm:cxn modelId="{5DB9CCA3-C801-419D-8079-65C3C0905110}" type="presOf" srcId="{E86D1547-A6AE-4800-B3FD-6F3D5B6C4CF6}" destId="{682F9B35-E5F3-4B14-AEC3-4CC35B8286C9}" srcOrd="0" destOrd="0" presId="urn:microsoft.com/office/officeart/2008/layout/VerticalCircleList"/>
    <dgm:cxn modelId="{5C9FE1CB-7EB8-46FC-A8E3-D8B1996FEF62}" type="presParOf" srcId="{E725D2D5-65BB-41B6-A3DE-BF7F0E5E22A1}" destId="{E6D18472-06C9-491E-BC2B-2FAB52A03E3D}" srcOrd="0" destOrd="0" presId="urn:microsoft.com/office/officeart/2008/layout/VerticalCircleList"/>
    <dgm:cxn modelId="{B8799EF4-CECB-41FC-A6BD-0D0B7640C50F}" type="presParOf" srcId="{E6D18472-06C9-491E-BC2B-2FAB52A03E3D}" destId="{DA34A0E5-D4A8-45C4-A258-084473701DA4}" srcOrd="0" destOrd="0" presId="urn:microsoft.com/office/officeart/2008/layout/VerticalCircleList"/>
    <dgm:cxn modelId="{4294456E-A7BC-4491-A18D-93B6D3866433}" type="presParOf" srcId="{E6D18472-06C9-491E-BC2B-2FAB52A03E3D}" destId="{A5157C6F-2D54-4E0E-A70B-09F5162D9519}" srcOrd="1" destOrd="0" presId="urn:microsoft.com/office/officeart/2008/layout/VerticalCircleList"/>
    <dgm:cxn modelId="{993B5193-077A-429C-A9FD-5F097BE9E91E}" type="presParOf" srcId="{E6D18472-06C9-491E-BC2B-2FAB52A03E3D}" destId="{15F4A918-68E7-405D-BA62-C46FDBEFED97}" srcOrd="2" destOrd="0" presId="urn:microsoft.com/office/officeart/2008/layout/VerticalCircleList"/>
    <dgm:cxn modelId="{96A9EF62-3854-49BC-9A22-6AE3F2008AFA}" type="presParOf" srcId="{E725D2D5-65BB-41B6-A3DE-BF7F0E5E22A1}" destId="{6098E3A1-116E-431B-907B-A2DEA939C706}" srcOrd="1" destOrd="0" presId="urn:microsoft.com/office/officeart/2008/layout/VerticalCircleList"/>
    <dgm:cxn modelId="{C90A5608-D06D-4F0D-9E4A-150E6EF938F2}" type="presParOf" srcId="{6098E3A1-116E-431B-907B-A2DEA939C706}" destId="{EBC94C76-AB86-4B5D-808E-5532E032A6D9}" srcOrd="0" destOrd="0" presId="urn:microsoft.com/office/officeart/2008/layout/VerticalCircleList"/>
    <dgm:cxn modelId="{C813541C-5643-4B6C-A905-2A64862353D4}" type="presParOf" srcId="{6098E3A1-116E-431B-907B-A2DEA939C706}" destId="{D3EFC963-3CB2-44C0-9752-4D8C52CAD248}" srcOrd="1" destOrd="0" presId="urn:microsoft.com/office/officeart/2008/layout/VerticalCircleList"/>
    <dgm:cxn modelId="{0675989F-AD89-43D0-AC7A-B14B0896B1EE}" type="presParOf" srcId="{6098E3A1-116E-431B-907B-A2DEA939C706}" destId="{18C49E29-428D-4DD2-A07D-FB5CC98C7B11}" srcOrd="2" destOrd="0" presId="urn:microsoft.com/office/officeart/2008/layout/VerticalCircleList"/>
    <dgm:cxn modelId="{9F40AE1D-7D9B-42DC-A3A2-3506A9201A37}" type="presParOf" srcId="{E725D2D5-65BB-41B6-A3DE-BF7F0E5E22A1}" destId="{02A6D4CA-803B-4A2D-BC49-240677E1EC2B}" srcOrd="2" destOrd="0" presId="urn:microsoft.com/office/officeart/2008/layout/VerticalCircleList"/>
    <dgm:cxn modelId="{5C738FA6-751E-4BEA-82BC-D728C4EE5267}" type="presParOf" srcId="{02A6D4CA-803B-4A2D-BC49-240677E1EC2B}" destId="{A7E7EC88-5D9E-47E3-B84E-62CEA0C91E08}" srcOrd="0" destOrd="0" presId="urn:microsoft.com/office/officeart/2008/layout/VerticalCircleList"/>
    <dgm:cxn modelId="{2B1A5ED4-C96E-4422-A50F-6435153B2FC8}" type="presParOf" srcId="{02A6D4CA-803B-4A2D-BC49-240677E1EC2B}" destId="{F811FFAC-98DB-449E-99FF-7B93F1BC353A}" srcOrd="1" destOrd="0" presId="urn:microsoft.com/office/officeart/2008/layout/VerticalCircleList"/>
    <dgm:cxn modelId="{69B11A0A-3A15-4D21-83B9-964CD0FAB01C}" type="presParOf" srcId="{02A6D4CA-803B-4A2D-BC49-240677E1EC2B}" destId="{682F9B35-E5F3-4B14-AEC3-4CC35B8286C9}" srcOrd="2" destOrd="0" presId="urn:microsoft.com/office/officeart/2008/layout/VerticalCircleList"/>
    <dgm:cxn modelId="{B539FABD-DDAD-4421-953C-C19F78F79D9E}" type="presParOf" srcId="{E725D2D5-65BB-41B6-A3DE-BF7F0E5E22A1}" destId="{D9B5F0D2-D900-4411-ADFF-BAF65EDBC2D3}" srcOrd="3" destOrd="0" presId="urn:microsoft.com/office/officeart/2008/layout/VerticalCircleList"/>
    <dgm:cxn modelId="{BF987B41-63B3-4D38-BB33-91F10F0DF729}" type="presParOf" srcId="{D9B5F0D2-D900-4411-ADFF-BAF65EDBC2D3}" destId="{A17A5430-1650-4E63-A5B9-BAA1DCCC3A66}" srcOrd="0" destOrd="0" presId="urn:microsoft.com/office/officeart/2008/layout/VerticalCircleList"/>
    <dgm:cxn modelId="{AFFD898E-D042-485C-A396-B651DF6FDC38}" type="presParOf" srcId="{D9B5F0D2-D900-4411-ADFF-BAF65EDBC2D3}" destId="{214AFA53-02B3-4D5F-9CF6-BE68DAAB4259}" srcOrd="1" destOrd="0" presId="urn:microsoft.com/office/officeart/2008/layout/VerticalCircleList"/>
    <dgm:cxn modelId="{60C09AEA-3441-4F0E-BD6F-5549FDF07517}" type="presParOf" srcId="{D9B5F0D2-D900-4411-ADFF-BAF65EDBC2D3}" destId="{7DF7D94F-7C61-43DC-8CB8-EABF5EF320E7}" srcOrd="2" destOrd="0" presId="urn:microsoft.com/office/officeart/2008/layout/VerticalCircleList"/>
    <dgm:cxn modelId="{432FE206-4AE3-4CD4-B237-64A28AC5D320}" type="presParOf" srcId="{E725D2D5-65BB-41B6-A3DE-BF7F0E5E22A1}" destId="{4748C367-C0A0-4143-82C6-FC2AFB6BF5B2}" srcOrd="4" destOrd="0" presId="urn:microsoft.com/office/officeart/2008/layout/VerticalCircleList"/>
    <dgm:cxn modelId="{C90D9847-2D26-4390-91D5-82A6090753E4}" type="presParOf" srcId="{4748C367-C0A0-4143-82C6-FC2AFB6BF5B2}" destId="{E2355436-4A88-4155-BD27-B8278F573010}" srcOrd="0" destOrd="0" presId="urn:microsoft.com/office/officeart/2008/layout/VerticalCircleList"/>
    <dgm:cxn modelId="{A6D7FAF9-4049-4305-9EEF-F1CBC708B400}" type="presParOf" srcId="{4748C367-C0A0-4143-82C6-FC2AFB6BF5B2}" destId="{3D189D65-03D3-422C-B21E-8D5CBF6E7033}" srcOrd="1" destOrd="0" presId="urn:microsoft.com/office/officeart/2008/layout/VerticalCircleList"/>
    <dgm:cxn modelId="{ACB99D78-61FB-4E26-BA22-A7180BEDE6BB}" type="presParOf" srcId="{4748C367-C0A0-4143-82C6-FC2AFB6BF5B2}" destId="{1227541A-EB6C-4EF7-AE85-2737DF6243E0}" srcOrd="2" destOrd="0" presId="urn:microsoft.com/office/officeart/2008/layout/VerticalCircleLis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5157C6F-2D54-4E0E-A70B-09F5162D9519}">
      <dsp:nvSpPr>
        <dsp:cNvPr id="0" name=""/>
        <dsp:cNvSpPr/>
      </dsp:nvSpPr>
      <dsp:spPr>
        <a:xfrm>
          <a:off x="2474403" y="1237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15F4A918-68E7-405D-BA62-C46FDBEFED97}">
      <dsp:nvSpPr>
        <dsp:cNvPr id="0" name=""/>
        <dsp:cNvSpPr/>
      </dsp:nvSpPr>
      <dsp:spPr>
        <a:xfrm>
          <a:off x="2870156" y="1237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桜新町店</a:t>
          </a:r>
          <a:endParaRPr lang="ja-JP" sz="4500" kern="1200"/>
        </a:p>
      </dsp:txBody>
      <dsp:txXfrm>
        <a:off x="2870156" y="1237"/>
        <a:ext cx="4222968" cy="791504"/>
      </dsp:txXfrm>
    </dsp:sp>
    <dsp:sp modelId="{D3EFC963-3CB2-44C0-9752-4D8C52CAD248}">
      <dsp:nvSpPr>
        <dsp:cNvPr id="0" name=""/>
        <dsp:cNvSpPr/>
      </dsp:nvSpPr>
      <dsp:spPr>
        <a:xfrm>
          <a:off x="2474403" y="792742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18C49E29-428D-4DD2-A07D-FB5CC98C7B11}">
      <dsp:nvSpPr>
        <dsp:cNvPr id="0" name=""/>
        <dsp:cNvSpPr/>
      </dsp:nvSpPr>
      <dsp:spPr>
        <a:xfrm>
          <a:off x="2870156" y="792742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目黒店</a:t>
          </a:r>
          <a:endParaRPr lang="ja-JP" sz="4500" kern="1200"/>
        </a:p>
      </dsp:txBody>
      <dsp:txXfrm>
        <a:off x="2870156" y="792742"/>
        <a:ext cx="4222968" cy="791504"/>
      </dsp:txXfrm>
    </dsp:sp>
    <dsp:sp modelId="{F811FFAC-98DB-449E-99FF-7B93F1BC353A}">
      <dsp:nvSpPr>
        <dsp:cNvPr id="0" name=""/>
        <dsp:cNvSpPr/>
      </dsp:nvSpPr>
      <dsp:spPr>
        <a:xfrm>
          <a:off x="2474403" y="1584247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682F9B35-E5F3-4B14-AEC3-4CC35B8286C9}">
      <dsp:nvSpPr>
        <dsp:cNvPr id="0" name=""/>
        <dsp:cNvSpPr/>
      </dsp:nvSpPr>
      <dsp:spPr>
        <a:xfrm>
          <a:off x="2870156" y="1584247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溝の口店</a:t>
          </a:r>
          <a:endParaRPr lang="ja-JP" sz="4500" kern="1200"/>
        </a:p>
      </dsp:txBody>
      <dsp:txXfrm>
        <a:off x="2870156" y="1584247"/>
        <a:ext cx="4222968" cy="791504"/>
      </dsp:txXfrm>
    </dsp:sp>
    <dsp:sp modelId="{214AFA53-02B3-4D5F-9CF6-BE68DAAB4259}">
      <dsp:nvSpPr>
        <dsp:cNvPr id="0" name=""/>
        <dsp:cNvSpPr/>
      </dsp:nvSpPr>
      <dsp:spPr>
        <a:xfrm>
          <a:off x="2474403" y="2375752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7DF7D94F-7C61-43DC-8CB8-EABF5EF320E7}">
      <dsp:nvSpPr>
        <dsp:cNvPr id="0" name=""/>
        <dsp:cNvSpPr/>
      </dsp:nvSpPr>
      <dsp:spPr>
        <a:xfrm>
          <a:off x="2870156" y="2375752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武蔵小杉店</a:t>
          </a:r>
          <a:endParaRPr lang="ja-JP" sz="4500" kern="1200"/>
        </a:p>
      </dsp:txBody>
      <dsp:txXfrm>
        <a:off x="2870156" y="2375752"/>
        <a:ext cx="4222968" cy="791504"/>
      </dsp:txXfrm>
    </dsp:sp>
    <dsp:sp modelId="{3D189D65-03D3-422C-B21E-8D5CBF6E7033}">
      <dsp:nvSpPr>
        <dsp:cNvPr id="0" name=""/>
        <dsp:cNvSpPr/>
      </dsp:nvSpPr>
      <dsp:spPr>
        <a:xfrm>
          <a:off x="2474403" y="3167257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1227541A-EB6C-4EF7-AE85-2737DF6243E0}">
      <dsp:nvSpPr>
        <dsp:cNvPr id="0" name=""/>
        <dsp:cNvSpPr/>
      </dsp:nvSpPr>
      <dsp:spPr>
        <a:xfrm>
          <a:off x="2870156" y="3167257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横浜店</a:t>
          </a:r>
          <a:endParaRPr lang="ja-JP" sz="4500" kern="1200"/>
        </a:p>
      </dsp:txBody>
      <dsp:txXfrm>
        <a:off x="2870156" y="3167257"/>
        <a:ext cx="4222968" cy="791504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5157C6F-2D54-4E0E-A70B-09F5162D9519}">
      <dsp:nvSpPr>
        <dsp:cNvPr id="0" name=""/>
        <dsp:cNvSpPr/>
      </dsp:nvSpPr>
      <dsp:spPr>
        <a:xfrm>
          <a:off x="2474403" y="1237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15F4A918-68E7-405D-BA62-C46FDBEFED97}">
      <dsp:nvSpPr>
        <dsp:cNvPr id="0" name=""/>
        <dsp:cNvSpPr/>
      </dsp:nvSpPr>
      <dsp:spPr>
        <a:xfrm>
          <a:off x="2870156" y="1237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桜新町店</a:t>
          </a:r>
          <a:endParaRPr lang="ja-JP" sz="4500" kern="1200"/>
        </a:p>
      </dsp:txBody>
      <dsp:txXfrm>
        <a:off x="2870156" y="1237"/>
        <a:ext cx="4222968" cy="791504"/>
      </dsp:txXfrm>
    </dsp:sp>
    <dsp:sp modelId="{D3EFC963-3CB2-44C0-9752-4D8C52CAD248}">
      <dsp:nvSpPr>
        <dsp:cNvPr id="0" name=""/>
        <dsp:cNvSpPr/>
      </dsp:nvSpPr>
      <dsp:spPr>
        <a:xfrm>
          <a:off x="2474403" y="792742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18C49E29-428D-4DD2-A07D-FB5CC98C7B11}">
      <dsp:nvSpPr>
        <dsp:cNvPr id="0" name=""/>
        <dsp:cNvSpPr/>
      </dsp:nvSpPr>
      <dsp:spPr>
        <a:xfrm>
          <a:off x="2870156" y="792742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目黒店</a:t>
          </a:r>
          <a:endParaRPr lang="ja-JP" sz="4500" kern="1200"/>
        </a:p>
      </dsp:txBody>
      <dsp:txXfrm>
        <a:off x="2870156" y="792742"/>
        <a:ext cx="4222968" cy="791504"/>
      </dsp:txXfrm>
    </dsp:sp>
    <dsp:sp modelId="{F811FFAC-98DB-449E-99FF-7B93F1BC353A}">
      <dsp:nvSpPr>
        <dsp:cNvPr id="0" name=""/>
        <dsp:cNvSpPr/>
      </dsp:nvSpPr>
      <dsp:spPr>
        <a:xfrm>
          <a:off x="2474403" y="1584247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682F9B35-E5F3-4B14-AEC3-4CC35B8286C9}">
      <dsp:nvSpPr>
        <dsp:cNvPr id="0" name=""/>
        <dsp:cNvSpPr/>
      </dsp:nvSpPr>
      <dsp:spPr>
        <a:xfrm>
          <a:off x="2870156" y="1584247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溝の口店</a:t>
          </a:r>
          <a:endParaRPr lang="ja-JP" sz="4500" kern="1200"/>
        </a:p>
      </dsp:txBody>
      <dsp:txXfrm>
        <a:off x="2870156" y="1584247"/>
        <a:ext cx="4222968" cy="791504"/>
      </dsp:txXfrm>
    </dsp:sp>
    <dsp:sp modelId="{214AFA53-02B3-4D5F-9CF6-BE68DAAB4259}">
      <dsp:nvSpPr>
        <dsp:cNvPr id="0" name=""/>
        <dsp:cNvSpPr/>
      </dsp:nvSpPr>
      <dsp:spPr>
        <a:xfrm>
          <a:off x="2474403" y="2375752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7DF7D94F-7C61-43DC-8CB8-EABF5EF320E7}">
      <dsp:nvSpPr>
        <dsp:cNvPr id="0" name=""/>
        <dsp:cNvSpPr/>
      </dsp:nvSpPr>
      <dsp:spPr>
        <a:xfrm>
          <a:off x="2870156" y="2375752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武蔵小杉店</a:t>
          </a:r>
          <a:endParaRPr lang="ja-JP" sz="4500" kern="1200"/>
        </a:p>
      </dsp:txBody>
      <dsp:txXfrm>
        <a:off x="2870156" y="2375752"/>
        <a:ext cx="4222968" cy="791504"/>
      </dsp:txXfrm>
    </dsp:sp>
    <dsp:sp modelId="{3D189D65-03D3-422C-B21E-8D5CBF6E7033}">
      <dsp:nvSpPr>
        <dsp:cNvPr id="0" name=""/>
        <dsp:cNvSpPr/>
      </dsp:nvSpPr>
      <dsp:spPr>
        <a:xfrm>
          <a:off x="2474403" y="3167257"/>
          <a:ext cx="791504" cy="791504"/>
        </a:xfrm>
        <a:prstGeom prst="ellipse">
          <a:avLst/>
        </a:prstGeom>
        <a:solidFill>
          <a:schemeClr val="accent1">
            <a:alpha val="5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tx1"/>
        </a:fontRef>
      </dsp:style>
    </dsp:sp>
    <dsp:sp modelId="{1227541A-EB6C-4EF7-AE85-2737DF6243E0}">
      <dsp:nvSpPr>
        <dsp:cNvPr id="0" name=""/>
        <dsp:cNvSpPr/>
      </dsp:nvSpPr>
      <dsp:spPr>
        <a:xfrm>
          <a:off x="2870156" y="3167257"/>
          <a:ext cx="4222968" cy="79150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57150" rIns="0" bIns="57150" numCol="1" spcCol="1270" anchor="ctr" anchorCtr="0">
          <a:noAutofit/>
        </a:bodyPr>
        <a:lstStyle/>
        <a:p>
          <a:pPr marL="0" lvl="0" indent="0" algn="l" defTabSz="2000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4500" kern="1200"/>
            <a:t>横浜店</a:t>
          </a:r>
          <a:endParaRPr lang="ja-JP" sz="4500" kern="1200"/>
        </a:p>
      </dsp:txBody>
      <dsp:txXfrm>
        <a:off x="2870156" y="3167257"/>
        <a:ext cx="4222968" cy="79150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VerticalCircleList">
  <dgm:title val=""/>
  <dgm:desc val=""/>
  <dgm:catLst>
    <dgm:cat type="list" pri="23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41" srcId="1" destId="11" srcOrd="0" destOrd="0"/>
        <dgm:cxn modelId="42" srcId="1" destId="12" srcOrd="1" destOrd="0"/>
        <dgm:cxn modelId="5" srcId="0" destId="2" srcOrd="0" destOrd="0"/>
        <dgm:cxn modelId="51" srcId="2" destId="21" srcOrd="0" destOrd="0"/>
        <dgm:cxn modelId="52" srcId="2" destId="22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dir/>
    </dgm:varLst>
    <dgm:alg type="lin">
      <dgm:param type="linDir" val="fromT"/>
      <dgm:param type="fallback" val="2D"/>
    </dgm:alg>
    <dgm:shape xmlns:r="http://schemas.openxmlformats.org/officeDocument/2006/relationships" r:blip="">
      <dgm:adjLst/>
    </dgm:shape>
    <dgm:presOf/>
    <dgm:constrLst>
      <dgm:constr type="w" for="ch" forName="withChildren" refType="w"/>
      <dgm:constr type="h" for="ch" forName="withChildren" refType="w" fact="0.909"/>
      <dgm:constr type="w" for="ch" forName="noChildren" refType="w"/>
      <dgm:constr type="h" for="ch" forName="noChildren" refType="w" fact="0.164"/>
      <dgm:constr type="w" for="ch" forName="overlap" val="1"/>
      <dgm:constr type="h" for="ch" forName="overlap" refType="w" refFor="ch" refForName="withChildren" fact="-0.089"/>
      <dgm:constr type="primFontSz" for="des" forName="txLvl1" op="equ" val="65"/>
      <dgm:constr type="primFontSz" for="des" forName="txLvlOnly1" refType="primFontSz" refFor="des" refForName="txLvl1" op="equ"/>
      <dgm:constr type="primFontSz" for="des" forName="txLvl2" refType="primFontSz" refFor="des" refForName="txLvl1" op="equ" fact="0.78"/>
      <dgm:constr type="primFontSz" for="des" forName="txLvl3" refType="primFontSz" refFor="des" refForName="txLvl1" op="equ" fact="0.78"/>
      <dgm:constr type="userF" for="des" forName="lin" refType="primFontSz" refFor="des" refForName="txLvl2" op="equ"/>
    </dgm:constrLst>
    <dgm:forEach name="Name1" axis="ch" ptType="node">
      <dgm:choose name="Name2">
        <dgm:if name="Name3" axis="ch" ptType="node" func="cnt" op="gte" val="1">
          <dgm:layoutNode name="withChildren">
            <dgm:alg type="composite"/>
            <dgm:choose name="Name4">
              <dgm:if name="Name5" func="var" arg="dir" op="equ" val="norm">
                <dgm:constrLst>
                  <dgm:constr type="l" for="ch" forName="bigCircle"/>
                  <dgm:constr type="w" for="ch" forName="bigCircle" refType="h" refFor="ch" refForName="bigCircle"/>
                  <dgm:constr type="t" for="ch" forName="bigCircle"/>
                  <dgm:constr type="h" for="ch" forName="bigCircle" refType="h"/>
                  <dgm:constr type="l" for="ch" forName="medCircle" refType="w" fact="0.043"/>
                  <dgm:constr type="w" for="ch" forName="medCircle" refType="h" refFor="ch" refForName="medCircle"/>
                  <dgm:constr type="t" for="ch" forName="medCircle" refType="h" fact="0.042"/>
                  <dgm:constr type="h" for="ch" forName="medCircle" refType="h" fact="0.18"/>
                  <dgm:constr type="l" for="ch" forName="txLvl1" refType="ctrX" refFor="ch" refForName="medCircle"/>
                  <dgm:constr type="r" for="ch" forName="txLvl1" refType="w"/>
                  <dgm:constr type="h" for="ch" forName="txLvl1" refType="h" refFor="ch" refForName="medCircle"/>
                  <dgm:constr type="t" for="ch" forName="txLvl1" refType="t" refFor="ch" refForName="medCircle"/>
                  <dgm:constr type="l" for="ch" forName="lin" refType="ctrX" refFor="ch" refForName="medCircle"/>
                  <dgm:constr type="r" for="ch" forName="lin" refType="w"/>
                  <dgm:constr type="t" for="ch" forName="lin" refType="h" fact="0.222"/>
                  <dgm:constr type="h" for="ch" forName="lin" refType="h" fact="0.68"/>
                </dgm:constrLst>
              </dgm:if>
              <dgm:else name="Name6">
                <dgm:constrLst>
                  <dgm:constr type="r" for="ch" forName="bigCircle" refType="w"/>
                  <dgm:constr type="w" for="ch" forName="bigCircle" refType="h" refFor="ch" refForName="bigCircle"/>
                  <dgm:constr type="t" for="ch" forName="bigCircle"/>
                  <dgm:constr type="h" for="ch" forName="bigCircle" refType="h"/>
                  <dgm:constr type="r" for="ch" forName="medCircle" refType="w" fact="0.957"/>
                  <dgm:constr type="w" for="ch" forName="medCircle" refType="h" refFor="ch" refForName="medCircle"/>
                  <dgm:constr type="t" for="ch" forName="medCircle" refType="h" fact="0.042"/>
                  <dgm:constr type="h" for="ch" forName="medCircle" refType="h" fact="0.18"/>
                  <dgm:constr type="l" for="ch" forName="txLvl1"/>
                  <dgm:constr type="r" for="ch" forName="txLvl1" refType="ctrX" refFor="ch" refForName="medCircle"/>
                  <dgm:constr type="h" for="ch" forName="txLvl1" refType="h" refFor="ch" refForName="medCircle"/>
                  <dgm:constr type="t" for="ch" forName="txLvl1" refType="t" refFor="ch" refForName="medCircle"/>
                  <dgm:constr type="l" for="ch" forName="lin"/>
                  <dgm:constr type="r" for="ch" forName="lin" refType="ctrX" refFor="ch" refForName="medCircle"/>
                  <dgm:constr type="t" for="ch" forName="lin" refType="h" fact="0.222"/>
                  <dgm:constr type="h" for="ch" forName="lin" refType="h" fact="0.68"/>
                </dgm:constrLst>
              </dgm:else>
            </dgm:choose>
            <dgm:layoutNode name="bigCircle" styleLbl="vennNode1">
              <dgm:alg type="sp"/>
              <dgm:shape xmlns:r="http://schemas.openxmlformats.org/officeDocument/2006/relationships" type="ellipse" r:blip="">
                <dgm:adjLst/>
              </dgm:shape>
              <dgm:presOf/>
              <dgm:constrLst>
                <dgm:constr type="w" refType="h"/>
              </dgm:constrLst>
            </dgm:layoutNode>
            <dgm:layoutNode name="medCircle" styleLbl="vennNode1">
              <dgm:alg type="sp"/>
              <dgm:shape xmlns:r="http://schemas.openxmlformats.org/officeDocument/2006/relationships" type="ellipse" r:blip="">
                <dgm:adjLst/>
              </dgm:shape>
              <dgm:presOf/>
              <dgm:constrLst>
                <dgm:constr type="w" refType="h"/>
              </dgm:constrLst>
            </dgm:layoutNode>
            <dgm:layoutNode name="txLvl1" styleLbl="revTx">
              <dgm:choose name="Name7">
                <dgm:if name="Name8" func="var" arg="dir" op="equ" val="norm">
                  <dgm:alg type="tx">
                    <dgm:param type="parTxLTRAlign" val="l"/>
                    <dgm:param type="parTxRTLAlign" val="l"/>
                  </dgm:alg>
                </dgm:if>
                <dgm:else name="Name9">
                  <dgm:alg type="tx">
                    <dgm:param type="parTxLTRAlign" val="r"/>
                    <dgm:param type="parTxRTLAlign" val="r"/>
                  </dgm:alg>
                </dgm:else>
              </dgm:choose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lin">
              <dgm:choose name="Name10">
                <dgm:if name="Name11" func="var" arg="dir" op="equ" val="norm">
                  <dgm:alg type="lin">
                    <dgm:param type="linDir" val="fromT"/>
                    <dgm:param type="vertAlign" val="t"/>
                    <dgm:param type="nodeHorzAlign" val="l"/>
                  </dgm:alg>
                </dgm:if>
                <dgm:else name="Name12">
                  <dgm:alg type="lin">
                    <dgm:param type="linDir" val="fromT"/>
                    <dgm:param type="vertAlign" val="t"/>
                    <dgm:param type="nodeHorzAlign" val="r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constrLst>
                <dgm:constr type="userF"/>
                <dgm:constr type="primFontSz" for="ch" forName="txLvl2" refType="userF"/>
                <dgm:constr type="w" for="ch" forName="txLvl2" refType="w"/>
                <dgm:constr type="h" for="ch" forName="txLvl2" refType="primFontSz" refFor="ch" refForName="txLvl2" fact="0.39"/>
                <dgm:constr type="w" for="ch" forName="txLvl3" refType="w"/>
                <dgm:constr type="h" for="ch" forName="txLvl3" refType="primFontSz" refFor="ch" refForName="txLvl2" fact="0.39"/>
                <dgm:constr type="h" for="ch" forName="smCircle" refType="primFontSz" refFor="ch" refForName="txLvl2" fact="0.14"/>
                <dgm:constr type="h" for="ch" forName="indentDot1" refType="primFontSz" refFor="ch" refForName="txLvl2" fact="0.14"/>
                <dgm:constr type="h" for="ch" forName="indentDot2" refType="primFontSz" refFor="ch" refForName="txLvl2" fact="0.14"/>
                <dgm:constr type="h" for="ch" forName="indentDot3" refType="primFontSz" refFor="ch" refForName="txLvl2" fact="0.14"/>
                <dgm:constr type="w" for="ch" forName="indentDot1" refType="w"/>
                <dgm:constr type="w" for="ch" forName="indentDot2" refType="w"/>
                <dgm:constr type="w" for="ch" forName="indentDot3" refType="w"/>
                <dgm:constr type="userI" for="ch" forName="txLvl3" refType="primFontSz" refFor="ch" refForName="txLvl2" fact="0.14"/>
                <dgm:constr type="userI" for="ch" forName="indentDot1" refType="primFontSz" refFor="ch" refForName="txLvl2" fact="0.14"/>
                <dgm:constr type="userI" for="ch" forName="indentDot2" refType="primFontSz" refFor="ch" refForName="txLvl2" fact="0.14"/>
                <dgm:constr type="userI" for="ch" forName="indentDot3" refType="primFontSz" refFor="ch" refForName="txLvl2" fact="0.14"/>
              </dgm:constrLst>
              <dgm:ruleLst>
                <dgm:rule type="primFontSz" for="ch" forName="txLvl2" val="5" fact="NaN" max="NaN"/>
              </dgm:ruleLst>
              <dgm:forEach name="Name13" axis="ch" ptType="node">
                <dgm:layoutNode name="txLvl2" styleLbl="revTx">
                  <dgm:choose name="Name14">
                    <dgm:if name="Name15" func="var" arg="dir" op="equ" val="norm">
                      <dgm:alg type="tx">
                        <dgm:param type="parTxLTRAlign" val="l"/>
                        <dgm:param type="parTxRTLAlign" val="l"/>
                      </dgm:alg>
                    </dgm:if>
                    <dgm:else name="Name16">
                      <dgm:alg type="tx">
                        <dgm:param type="parTxLTRAlign" val="r"/>
                        <dgm:param type="parTxRTLAlign" val="r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self" ptType="node"/>
                  <dgm:constrLst>
                    <dgm:constr type="lMarg"/>
                    <dgm:constr type="rMarg"/>
                    <dgm:constr type="tMarg" refType="primFontSz" fact="0.1"/>
                    <dgm:constr type="bMarg" refType="primFontSz" fact="0.1"/>
                  </dgm:constrLst>
                  <dgm:ruleLst>
                    <dgm:rule type="h" val="INF" fact="NaN" max="NaN"/>
                  </dgm:ruleLst>
                </dgm:layoutNode>
                <dgm:forEach name="Name17" axis="ch" ptType="node" cnt="1">
                  <dgm:layoutNode name="indentDot1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hoose name="Name18">
                      <dgm:if name="Name19" func="var" arg="dir" op="equ" val="norm">
                        <dgm:constrLst>
                          <dgm:constr type="userI"/>
                          <dgm:constr type="w" for="ch" forName="gap1" refType="userI" fact="3"/>
                          <dgm:constr type="w" for="ch" forName="smCircle1" refType="h"/>
                          <dgm:constr type="l" for="ch" forName="smCircle1" refType="r" refFor="ch" refForName="gap1"/>
                        </dgm:constrLst>
                      </dgm:if>
                      <dgm:else name="Name20">
                        <dgm:constrLst>
                          <dgm:constr type="userI"/>
                          <dgm:constr type="w" for="ch" forName="gap1" refType="userI" fact="3"/>
                          <dgm:constr type="w" for="ch" forName="smCircle1" refType="h"/>
                          <dgm:constr type="r" for="ch" forName="smCircle1" refType="l" refFor="ch" refForName="gap1"/>
                        </dgm:constrLst>
                      </dgm:else>
                    </dgm:choose>
                    <dgm:layoutNode name="gap1">
                      <dgm:alg type="sp"/>
                      <dgm:shape xmlns:r="http://schemas.openxmlformats.org/officeDocument/2006/relationships" type="rect" r:blip="" hideGeom="1">
                        <dgm:adjLst/>
                      </dgm:shape>
                      <dgm:presOf/>
                    </dgm:layoutNode>
                    <dgm:layoutNode name="smCircle1" styleLbl="vennNode1">
                      <dgm:alg type="sp"/>
                      <dgm:shape xmlns:r="http://schemas.openxmlformats.org/officeDocument/2006/relationships" type="ellipse" r:blip="">
                        <dgm:adjLst/>
                      </dgm:shape>
                      <dgm:presOf/>
                      <dgm:constrLst>
                        <dgm:constr type="w" refType="h"/>
                      </dgm:constrLst>
                    </dgm:layoutNode>
                  </dgm:layoutNode>
                </dgm:forEach>
                <dgm:forEach name="Name21" axis="ch" ptType="node">
                  <dgm:layoutNode name="txLvl3" styleLbl="revTx">
                    <dgm:varLst>
                      <dgm:bulletEnabled val="1"/>
                    </dgm:varLst>
                    <dgm:choose name="Name22">
                      <dgm:if name="Name23" func="var" arg="dir" op="equ" val="norm">
                        <dgm:alg type="tx">
                          <dgm:param type="parTxLTRAlign" val="l"/>
                          <dgm:param type="parTxRTLAlign" val="l"/>
                          <dgm:param type="shpTxLTRAlignCh" val="l"/>
                          <dgm:param type="shpTxRTLAlignCh" val="l"/>
                        </dgm:alg>
                      </dgm:if>
                      <dgm:else name="Name24">
                        <dgm:alg type="tx">
                          <dgm:param type="parTxLTRAlign" val="r"/>
                          <dgm:param type="parTxRTLAlign" val="r"/>
                          <dgm:param type="shpTxLTRAlignCh" val="r"/>
                          <dgm:param type="shpTxRTLAlignCh" val="r"/>
                        </dgm:alg>
                      </dgm:else>
                    </dgm:choose>
                    <dgm:shape xmlns:r="http://schemas.openxmlformats.org/officeDocument/2006/relationships" type="rect" r:blip="">
                      <dgm:adjLst/>
                    </dgm:shape>
                    <dgm:presOf axis="desOrSelf" ptType="node"/>
                    <dgm:choose name="Name25">
                      <dgm:if name="Name26" func="var" arg="dir" op="equ" val="norm">
                        <dgm:constrLst>
                          <dgm:constr type="userI"/>
                          <dgm:constr type="lMarg" refType="userI" fact="8.504"/>
                          <dgm:constr type="rMarg"/>
                          <dgm:constr type="tMarg" refType="primFontSz" fact="0.1"/>
                          <dgm:constr type="bMarg" refType="primFontSz" fact="0.1"/>
                        </dgm:constrLst>
                      </dgm:if>
                      <dgm:else name="Name27">
                        <dgm:constrLst>
                          <dgm:constr type="userI"/>
                          <dgm:constr type="lMarg"/>
                          <dgm:constr type="rMarg" refType="userI" fact="8.504"/>
                          <dgm:constr type="tMarg" refType="primFontSz" fact="0.1"/>
                          <dgm:constr type="bMarg" refType="primFontSz" fact="0.1"/>
                        </dgm:constrLst>
                      </dgm:else>
                    </dgm:choose>
                    <dgm:ruleLst>
                      <dgm:rule type="h" val="INF" fact="NaN" max="NaN"/>
                    </dgm:ruleLst>
                  </dgm:layoutNode>
                  <dgm:forEach name="Name28" axis="followSib" ptType="sibTrans" cnt="1">
                    <dgm:layoutNode name="indentDot2">
                      <dgm:alg type="composite"/>
                      <dgm:shape xmlns:r="http://schemas.openxmlformats.org/officeDocument/2006/relationships" r:blip="">
                        <dgm:adjLst/>
                      </dgm:shape>
                      <dgm:presOf/>
                      <dgm:choose name="Name29">
                        <dgm:if name="Name30" func="var" arg="dir" op="equ" val="norm">
                          <dgm:constrLst>
                            <dgm:constr type="userI"/>
                            <dgm:constr type="w" for="ch" forName="gap2" refType="userI" fact="3"/>
                            <dgm:constr type="w" for="ch" forName="smCircle2" refType="h"/>
                            <dgm:constr type="l" for="ch" forName="smCircle2" refType="r" refFor="ch" refForName="gap2"/>
                          </dgm:constrLst>
                        </dgm:if>
                        <dgm:else name="Name31">
                          <dgm:constrLst>
                            <dgm:constr type="userI"/>
                            <dgm:constr type="w" for="ch" forName="gap2" refType="userI" fact="3"/>
                            <dgm:constr type="w" for="ch" forName="smCircle2" refType="h"/>
                            <dgm:constr type="r" for="ch" forName="smCircle2" refType="l" refFor="ch" refForName="gap2"/>
                          </dgm:constrLst>
                        </dgm:else>
                      </dgm:choose>
                      <dgm:layoutNode name="gap2">
                        <dgm:alg type="sp"/>
                        <dgm:shape xmlns:r="http://schemas.openxmlformats.org/officeDocument/2006/relationships" type="rect" r:blip="" hideGeom="1">
                          <dgm:adjLst/>
                        </dgm:shape>
                        <dgm:presOf/>
                      </dgm:layoutNode>
                      <dgm:layoutNode name="smCircle2" styleLbl="vennNode1">
                        <dgm:alg type="sp"/>
                        <dgm:shape xmlns:r="http://schemas.openxmlformats.org/officeDocument/2006/relationships" type="ellipse" r:blip="">
                          <dgm:adjLst/>
                        </dgm:shape>
                        <dgm:presOf/>
                        <dgm:constrLst>
                          <dgm:constr type="w" refType="h"/>
                        </dgm:constrLst>
                      </dgm:layoutNode>
                    </dgm:layoutNode>
                  </dgm:forEach>
                </dgm:forEach>
                <dgm:choose name="Name32">
                  <dgm:if name="Name33" axis="ch" ptType="node" func="cnt" op="gte" val="1">
                    <dgm:forEach name="Name34" axis="followSib" ptType="sibTrans" cnt="1">
                      <dgm:layoutNode name="indentDot3">
                        <dgm:alg type="composite"/>
                        <dgm:shape xmlns:r="http://schemas.openxmlformats.org/officeDocument/2006/relationships" r:blip="">
                          <dgm:adjLst/>
                        </dgm:shape>
                        <dgm:presOf/>
                        <dgm:choose name="Name35">
                          <dgm:if name="Name36" func="var" arg="dir" op="equ" val="norm">
                            <dgm:constrLst>
                              <dgm:constr type="userI"/>
                              <dgm:constr type="w" for="ch" forName="gap3" refType="userI" fact="3"/>
                              <dgm:constr type="w" for="ch" forName="smCircle3" refType="h"/>
                              <dgm:constr type="l" for="ch" forName="smCircle3" refType="r" refFor="ch" refForName="gap3"/>
                            </dgm:constrLst>
                          </dgm:if>
                          <dgm:else name="Name37">
                            <dgm:constrLst>
                              <dgm:constr type="userI"/>
                              <dgm:constr type="w" for="ch" forName="gap3" refType="userI" fact="3"/>
                              <dgm:constr type="w" for="ch" forName="smCircle3" refType="h"/>
                              <dgm:constr type="r" for="ch" forName="smCircle3" refType="l" refFor="ch" refForName="gap3"/>
                            </dgm:constrLst>
                          </dgm:else>
                        </dgm:choose>
                        <dgm:layoutNode name="gap3">
                          <dgm:alg type="sp"/>
                          <dgm:shape xmlns:r="http://schemas.openxmlformats.org/officeDocument/2006/relationships" type="rect" r:blip="" hideGeom="1">
                            <dgm:adjLst/>
                          </dgm:shape>
                          <dgm:presOf/>
                        </dgm:layoutNode>
                        <dgm:layoutNode name="smCircle3" styleLbl="vennNode1">
                          <dgm:alg type="sp"/>
                          <dgm:shape xmlns:r="http://schemas.openxmlformats.org/officeDocument/2006/relationships" type="ellipse" r:blip="">
                            <dgm:adjLst/>
                          </dgm:shape>
                          <dgm:presOf/>
                          <dgm:constrLst>
                            <dgm:constr type="w" refType="h"/>
                          </dgm:constrLst>
                        </dgm:layoutNode>
                      </dgm:layoutNode>
                    </dgm:forEach>
                  </dgm:if>
                  <dgm:else name="Name38">
                    <dgm:forEach name="Name39" axis="followSib" ptType="sibTrans" cnt="1">
                      <dgm:layoutNode name="smCircle" styleLbl="vennNode1">
                        <dgm:alg type="sp"/>
                        <dgm:shape xmlns:r="http://schemas.openxmlformats.org/officeDocument/2006/relationships" type="ellipse" r:blip="">
                          <dgm:adjLst/>
                        </dgm:shape>
                        <dgm:presOf/>
                        <dgm:constrLst>
                          <dgm:constr type="w" refType="h"/>
                        </dgm:constrLst>
                      </dgm:layoutNode>
                    </dgm:forEach>
                  </dgm:else>
                </dgm:choose>
              </dgm:forEach>
            </dgm:layoutNode>
          </dgm:layoutNode>
          <dgm:choose name="Name40">
            <dgm:if name="Name41" axis="followSib ch" ptType="node node" cnt="1 0" func="cnt" op="gte" val="1">
              <dgm:layoutNode name="overlap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if>
            <dgm:else name="Name42"/>
          </dgm:choose>
        </dgm:if>
        <dgm:else name="Name43">
          <dgm:layoutNode name="noChildren">
            <dgm:alg type="composite"/>
            <dgm:choose name="Name44">
              <dgm:if name="Name45" func="var" arg="dir" op="equ" val="norm">
                <dgm:constrLst>
                  <dgm:constr type="l" for="ch" forName="gap"/>
                  <dgm:constr type="w" for="ch" forName="gap" refType="w" fact="0.043"/>
                  <dgm:constr type="h" for="ch" forName="gap" refType="h"/>
                  <dgm:constr type="t" for="ch" forName="gap"/>
                  <dgm:constr type="l" for="ch" forName="medCircle2" refType="r" refFor="ch" refForName="gap"/>
                  <dgm:constr type="w" for="ch" forName="medCircle2" refType="h" refFor="ch" refForName="medCircle2"/>
                  <dgm:constr type="t" for="ch" forName="medCircle2"/>
                  <dgm:constr type="h" for="ch" forName="medCircle2" refType="h"/>
                  <dgm:constr type="l" for="ch" forName="txLvlOnly1" refType="ctrX" refFor="ch" refForName="medCircle2"/>
                  <dgm:constr type="r" for="ch" forName="txLvlOnly1" refType="w"/>
                  <dgm:constr type="h" for="ch" forName="txLvlOnly1" refType="h"/>
                  <dgm:constr type="t" for="ch" forName="txLvlOnly1"/>
                </dgm:constrLst>
              </dgm:if>
              <dgm:else name="Name46">
                <dgm:constrLst>
                  <dgm:constr type="r" for="ch" forName="gap" refType="w"/>
                  <dgm:constr type="w" for="ch" forName="gap" refType="w" fact="0.043"/>
                  <dgm:constr type="h" for="ch" forName="gap" refType="h"/>
                  <dgm:constr type="t" for="ch" forName="gap"/>
                  <dgm:constr type="r" for="ch" forName="medCircle2" refType="l" refFor="ch" refForName="gap"/>
                  <dgm:constr type="w" for="ch" forName="medCircle2" refType="h" refFor="ch" refForName="medCircle2"/>
                  <dgm:constr type="t" for="ch" forName="medCircle2"/>
                  <dgm:constr type="h" for="ch" forName="medCircle2" refType="h"/>
                  <dgm:constr type="l" for="ch" forName="txLvlOnly1"/>
                  <dgm:constr type="r" for="ch" forName="txLvlOnly1" refType="ctrX" refFor="ch" refForName="medCircle2"/>
                  <dgm:constr type="h" for="ch" forName="txLvlOnly1" refType="h"/>
                  <dgm:constr type="t" for="ch" forName="txLvlOnly1"/>
                </dgm:constrLst>
              </dgm:else>
            </dgm:choose>
            <dgm:layoutNode name="g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medCircle2" styleLbl="vennNode1">
              <dgm:alg type="sp"/>
              <dgm:shape xmlns:r="http://schemas.openxmlformats.org/officeDocument/2006/relationships" type="ellipse" r:blip="">
                <dgm:adjLst/>
              </dgm:shape>
              <dgm:presOf/>
              <dgm:constrLst>
                <dgm:constr type="w" refType="h"/>
              </dgm:constrLst>
            </dgm:layoutNode>
            <dgm:layoutNode name="txLvlOnly1" styleLbl="revTx">
              <dgm:choose name="Name47">
                <dgm:if name="Name48" func="var" arg="dir" op="equ" val="norm">
                  <dgm:alg type="tx">
                    <dgm:param type="parTxLTRAlign" val="l"/>
                    <dgm:param type="parTxRTLAlign" val="l"/>
                  </dgm:alg>
                </dgm:if>
                <dgm:else name="Name49">
                  <dgm:alg type="tx">
                    <dgm:param type="parTxLTRAlign" val="r"/>
                    <dgm:param type="parTxRTLAlign" val="r"/>
                  </dgm:alg>
                </dgm:else>
              </dgm:choose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</dgm:layoutNod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8/layout/VerticalCircleList">
  <dgm:title val=""/>
  <dgm:desc val=""/>
  <dgm:catLst>
    <dgm:cat type="list" pri="235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41" srcId="1" destId="11" srcOrd="0" destOrd="0"/>
        <dgm:cxn modelId="42" srcId="1" destId="12" srcOrd="1" destOrd="0"/>
        <dgm:cxn modelId="5" srcId="0" destId="2" srcOrd="0" destOrd="0"/>
        <dgm:cxn modelId="51" srcId="2" destId="21" srcOrd="0" destOrd="0"/>
        <dgm:cxn modelId="52" srcId="2" destId="22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Name0">
    <dgm:varLst>
      <dgm:dir/>
    </dgm:varLst>
    <dgm:alg type="lin">
      <dgm:param type="linDir" val="fromT"/>
      <dgm:param type="fallback" val="2D"/>
    </dgm:alg>
    <dgm:shape xmlns:r="http://schemas.openxmlformats.org/officeDocument/2006/relationships" r:blip="">
      <dgm:adjLst/>
    </dgm:shape>
    <dgm:presOf/>
    <dgm:constrLst>
      <dgm:constr type="w" for="ch" forName="withChildren" refType="w"/>
      <dgm:constr type="h" for="ch" forName="withChildren" refType="w" fact="0.909"/>
      <dgm:constr type="w" for="ch" forName="noChildren" refType="w"/>
      <dgm:constr type="h" for="ch" forName="noChildren" refType="w" fact="0.164"/>
      <dgm:constr type="w" for="ch" forName="overlap" val="1"/>
      <dgm:constr type="h" for="ch" forName="overlap" refType="w" refFor="ch" refForName="withChildren" fact="-0.089"/>
      <dgm:constr type="primFontSz" for="des" forName="txLvl1" op="equ" val="65"/>
      <dgm:constr type="primFontSz" for="des" forName="txLvlOnly1" refType="primFontSz" refFor="des" refForName="txLvl1" op="equ"/>
      <dgm:constr type="primFontSz" for="des" forName="txLvl2" refType="primFontSz" refFor="des" refForName="txLvl1" op="equ" fact="0.78"/>
      <dgm:constr type="primFontSz" for="des" forName="txLvl3" refType="primFontSz" refFor="des" refForName="txLvl1" op="equ" fact="0.78"/>
      <dgm:constr type="userF" for="des" forName="lin" refType="primFontSz" refFor="des" refForName="txLvl2" op="equ"/>
    </dgm:constrLst>
    <dgm:forEach name="Name1" axis="ch" ptType="node">
      <dgm:choose name="Name2">
        <dgm:if name="Name3" axis="ch" ptType="node" func="cnt" op="gte" val="1">
          <dgm:layoutNode name="withChildren">
            <dgm:alg type="composite"/>
            <dgm:choose name="Name4">
              <dgm:if name="Name5" func="var" arg="dir" op="equ" val="norm">
                <dgm:constrLst>
                  <dgm:constr type="l" for="ch" forName="bigCircle"/>
                  <dgm:constr type="w" for="ch" forName="bigCircle" refType="h" refFor="ch" refForName="bigCircle"/>
                  <dgm:constr type="t" for="ch" forName="bigCircle"/>
                  <dgm:constr type="h" for="ch" forName="bigCircle" refType="h"/>
                  <dgm:constr type="l" for="ch" forName="medCircle" refType="w" fact="0.043"/>
                  <dgm:constr type="w" for="ch" forName="medCircle" refType="h" refFor="ch" refForName="medCircle"/>
                  <dgm:constr type="t" for="ch" forName="medCircle" refType="h" fact="0.042"/>
                  <dgm:constr type="h" for="ch" forName="medCircle" refType="h" fact="0.18"/>
                  <dgm:constr type="l" for="ch" forName="txLvl1" refType="ctrX" refFor="ch" refForName="medCircle"/>
                  <dgm:constr type="r" for="ch" forName="txLvl1" refType="w"/>
                  <dgm:constr type="h" for="ch" forName="txLvl1" refType="h" refFor="ch" refForName="medCircle"/>
                  <dgm:constr type="t" for="ch" forName="txLvl1" refType="t" refFor="ch" refForName="medCircle"/>
                  <dgm:constr type="l" for="ch" forName="lin" refType="ctrX" refFor="ch" refForName="medCircle"/>
                  <dgm:constr type="r" for="ch" forName="lin" refType="w"/>
                  <dgm:constr type="t" for="ch" forName="lin" refType="h" fact="0.222"/>
                  <dgm:constr type="h" for="ch" forName="lin" refType="h" fact="0.68"/>
                </dgm:constrLst>
              </dgm:if>
              <dgm:else name="Name6">
                <dgm:constrLst>
                  <dgm:constr type="r" for="ch" forName="bigCircle" refType="w"/>
                  <dgm:constr type="w" for="ch" forName="bigCircle" refType="h" refFor="ch" refForName="bigCircle"/>
                  <dgm:constr type="t" for="ch" forName="bigCircle"/>
                  <dgm:constr type="h" for="ch" forName="bigCircle" refType="h"/>
                  <dgm:constr type="r" for="ch" forName="medCircle" refType="w" fact="0.957"/>
                  <dgm:constr type="w" for="ch" forName="medCircle" refType="h" refFor="ch" refForName="medCircle"/>
                  <dgm:constr type="t" for="ch" forName="medCircle" refType="h" fact="0.042"/>
                  <dgm:constr type="h" for="ch" forName="medCircle" refType="h" fact="0.18"/>
                  <dgm:constr type="l" for="ch" forName="txLvl1"/>
                  <dgm:constr type="r" for="ch" forName="txLvl1" refType="ctrX" refFor="ch" refForName="medCircle"/>
                  <dgm:constr type="h" for="ch" forName="txLvl1" refType="h" refFor="ch" refForName="medCircle"/>
                  <dgm:constr type="t" for="ch" forName="txLvl1" refType="t" refFor="ch" refForName="medCircle"/>
                  <dgm:constr type="l" for="ch" forName="lin"/>
                  <dgm:constr type="r" for="ch" forName="lin" refType="ctrX" refFor="ch" refForName="medCircle"/>
                  <dgm:constr type="t" for="ch" forName="lin" refType="h" fact="0.222"/>
                  <dgm:constr type="h" for="ch" forName="lin" refType="h" fact="0.68"/>
                </dgm:constrLst>
              </dgm:else>
            </dgm:choose>
            <dgm:layoutNode name="bigCircle" styleLbl="vennNode1">
              <dgm:alg type="sp"/>
              <dgm:shape xmlns:r="http://schemas.openxmlformats.org/officeDocument/2006/relationships" type="ellipse" r:blip="">
                <dgm:adjLst/>
              </dgm:shape>
              <dgm:presOf/>
              <dgm:constrLst>
                <dgm:constr type="w" refType="h"/>
              </dgm:constrLst>
            </dgm:layoutNode>
            <dgm:layoutNode name="medCircle" styleLbl="vennNode1">
              <dgm:alg type="sp"/>
              <dgm:shape xmlns:r="http://schemas.openxmlformats.org/officeDocument/2006/relationships" type="ellipse" r:blip="">
                <dgm:adjLst/>
              </dgm:shape>
              <dgm:presOf/>
              <dgm:constrLst>
                <dgm:constr type="w" refType="h"/>
              </dgm:constrLst>
            </dgm:layoutNode>
            <dgm:layoutNode name="txLvl1" styleLbl="revTx">
              <dgm:choose name="Name7">
                <dgm:if name="Name8" func="var" arg="dir" op="equ" val="norm">
                  <dgm:alg type="tx">
                    <dgm:param type="parTxLTRAlign" val="l"/>
                    <dgm:param type="parTxRTLAlign" val="l"/>
                  </dgm:alg>
                </dgm:if>
                <dgm:else name="Name9">
                  <dgm:alg type="tx">
                    <dgm:param type="parTxLTRAlign" val="r"/>
                    <dgm:param type="parTxRTLAlign" val="r"/>
                  </dgm:alg>
                </dgm:else>
              </dgm:choose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lin">
              <dgm:choose name="Name10">
                <dgm:if name="Name11" func="var" arg="dir" op="equ" val="norm">
                  <dgm:alg type="lin">
                    <dgm:param type="linDir" val="fromT"/>
                    <dgm:param type="vertAlign" val="t"/>
                    <dgm:param type="nodeHorzAlign" val="l"/>
                  </dgm:alg>
                </dgm:if>
                <dgm:else name="Name12">
                  <dgm:alg type="lin">
                    <dgm:param type="linDir" val="fromT"/>
                    <dgm:param type="vertAlign" val="t"/>
                    <dgm:param type="nodeHorzAlign" val="r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constrLst>
                <dgm:constr type="userF"/>
                <dgm:constr type="primFontSz" for="ch" forName="txLvl2" refType="userF"/>
                <dgm:constr type="w" for="ch" forName="txLvl2" refType="w"/>
                <dgm:constr type="h" for="ch" forName="txLvl2" refType="primFontSz" refFor="ch" refForName="txLvl2" fact="0.39"/>
                <dgm:constr type="w" for="ch" forName="txLvl3" refType="w"/>
                <dgm:constr type="h" for="ch" forName="txLvl3" refType="primFontSz" refFor="ch" refForName="txLvl2" fact="0.39"/>
                <dgm:constr type="h" for="ch" forName="smCircle" refType="primFontSz" refFor="ch" refForName="txLvl2" fact="0.14"/>
                <dgm:constr type="h" for="ch" forName="indentDot1" refType="primFontSz" refFor="ch" refForName="txLvl2" fact="0.14"/>
                <dgm:constr type="h" for="ch" forName="indentDot2" refType="primFontSz" refFor="ch" refForName="txLvl2" fact="0.14"/>
                <dgm:constr type="h" for="ch" forName="indentDot3" refType="primFontSz" refFor="ch" refForName="txLvl2" fact="0.14"/>
                <dgm:constr type="w" for="ch" forName="indentDot1" refType="w"/>
                <dgm:constr type="w" for="ch" forName="indentDot2" refType="w"/>
                <dgm:constr type="w" for="ch" forName="indentDot3" refType="w"/>
                <dgm:constr type="userI" for="ch" forName="txLvl3" refType="primFontSz" refFor="ch" refForName="txLvl2" fact="0.14"/>
                <dgm:constr type="userI" for="ch" forName="indentDot1" refType="primFontSz" refFor="ch" refForName="txLvl2" fact="0.14"/>
                <dgm:constr type="userI" for="ch" forName="indentDot2" refType="primFontSz" refFor="ch" refForName="txLvl2" fact="0.14"/>
                <dgm:constr type="userI" for="ch" forName="indentDot3" refType="primFontSz" refFor="ch" refForName="txLvl2" fact="0.14"/>
              </dgm:constrLst>
              <dgm:ruleLst>
                <dgm:rule type="primFontSz" for="ch" forName="txLvl2" val="5" fact="NaN" max="NaN"/>
              </dgm:ruleLst>
              <dgm:forEach name="Name13" axis="ch" ptType="node">
                <dgm:layoutNode name="txLvl2" styleLbl="revTx">
                  <dgm:choose name="Name14">
                    <dgm:if name="Name15" func="var" arg="dir" op="equ" val="norm">
                      <dgm:alg type="tx">
                        <dgm:param type="parTxLTRAlign" val="l"/>
                        <dgm:param type="parTxRTLAlign" val="l"/>
                      </dgm:alg>
                    </dgm:if>
                    <dgm:else name="Name16">
                      <dgm:alg type="tx">
                        <dgm:param type="parTxLTRAlign" val="r"/>
                        <dgm:param type="parTxRTLAlign" val="r"/>
                      </dgm:alg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self" ptType="node"/>
                  <dgm:constrLst>
                    <dgm:constr type="lMarg"/>
                    <dgm:constr type="rMarg"/>
                    <dgm:constr type="tMarg" refType="primFontSz" fact="0.1"/>
                    <dgm:constr type="bMarg" refType="primFontSz" fact="0.1"/>
                  </dgm:constrLst>
                  <dgm:ruleLst>
                    <dgm:rule type="h" val="INF" fact="NaN" max="NaN"/>
                  </dgm:ruleLst>
                </dgm:layoutNode>
                <dgm:forEach name="Name17" axis="ch" ptType="node" cnt="1">
                  <dgm:layoutNode name="indentDot1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hoose name="Name18">
                      <dgm:if name="Name19" func="var" arg="dir" op="equ" val="norm">
                        <dgm:constrLst>
                          <dgm:constr type="userI"/>
                          <dgm:constr type="w" for="ch" forName="gap1" refType="userI" fact="3"/>
                          <dgm:constr type="w" for="ch" forName="smCircle1" refType="h"/>
                          <dgm:constr type="l" for="ch" forName="smCircle1" refType="r" refFor="ch" refForName="gap1"/>
                        </dgm:constrLst>
                      </dgm:if>
                      <dgm:else name="Name20">
                        <dgm:constrLst>
                          <dgm:constr type="userI"/>
                          <dgm:constr type="w" for="ch" forName="gap1" refType="userI" fact="3"/>
                          <dgm:constr type="w" for="ch" forName="smCircle1" refType="h"/>
                          <dgm:constr type="r" for="ch" forName="smCircle1" refType="l" refFor="ch" refForName="gap1"/>
                        </dgm:constrLst>
                      </dgm:else>
                    </dgm:choose>
                    <dgm:layoutNode name="gap1">
                      <dgm:alg type="sp"/>
                      <dgm:shape xmlns:r="http://schemas.openxmlformats.org/officeDocument/2006/relationships" type="rect" r:blip="" hideGeom="1">
                        <dgm:adjLst/>
                      </dgm:shape>
                      <dgm:presOf/>
                    </dgm:layoutNode>
                    <dgm:layoutNode name="smCircle1" styleLbl="vennNode1">
                      <dgm:alg type="sp"/>
                      <dgm:shape xmlns:r="http://schemas.openxmlformats.org/officeDocument/2006/relationships" type="ellipse" r:blip="">
                        <dgm:adjLst/>
                      </dgm:shape>
                      <dgm:presOf/>
                      <dgm:constrLst>
                        <dgm:constr type="w" refType="h"/>
                      </dgm:constrLst>
                    </dgm:layoutNode>
                  </dgm:layoutNode>
                </dgm:forEach>
                <dgm:forEach name="Name21" axis="ch" ptType="node">
                  <dgm:layoutNode name="txLvl3" styleLbl="revTx">
                    <dgm:varLst>
                      <dgm:bulletEnabled val="1"/>
                    </dgm:varLst>
                    <dgm:choose name="Name22">
                      <dgm:if name="Name23" func="var" arg="dir" op="equ" val="norm">
                        <dgm:alg type="tx">
                          <dgm:param type="parTxLTRAlign" val="l"/>
                          <dgm:param type="parTxRTLAlign" val="l"/>
                          <dgm:param type="shpTxLTRAlignCh" val="l"/>
                          <dgm:param type="shpTxRTLAlignCh" val="l"/>
                        </dgm:alg>
                      </dgm:if>
                      <dgm:else name="Name24">
                        <dgm:alg type="tx">
                          <dgm:param type="parTxLTRAlign" val="r"/>
                          <dgm:param type="parTxRTLAlign" val="r"/>
                          <dgm:param type="shpTxLTRAlignCh" val="r"/>
                          <dgm:param type="shpTxRTLAlignCh" val="r"/>
                        </dgm:alg>
                      </dgm:else>
                    </dgm:choose>
                    <dgm:shape xmlns:r="http://schemas.openxmlformats.org/officeDocument/2006/relationships" type="rect" r:blip="">
                      <dgm:adjLst/>
                    </dgm:shape>
                    <dgm:presOf axis="desOrSelf" ptType="node"/>
                    <dgm:choose name="Name25">
                      <dgm:if name="Name26" func="var" arg="dir" op="equ" val="norm">
                        <dgm:constrLst>
                          <dgm:constr type="userI"/>
                          <dgm:constr type="lMarg" refType="userI" fact="8.504"/>
                          <dgm:constr type="rMarg"/>
                          <dgm:constr type="tMarg" refType="primFontSz" fact="0.1"/>
                          <dgm:constr type="bMarg" refType="primFontSz" fact="0.1"/>
                        </dgm:constrLst>
                      </dgm:if>
                      <dgm:else name="Name27">
                        <dgm:constrLst>
                          <dgm:constr type="userI"/>
                          <dgm:constr type="lMarg"/>
                          <dgm:constr type="rMarg" refType="userI" fact="8.504"/>
                          <dgm:constr type="tMarg" refType="primFontSz" fact="0.1"/>
                          <dgm:constr type="bMarg" refType="primFontSz" fact="0.1"/>
                        </dgm:constrLst>
                      </dgm:else>
                    </dgm:choose>
                    <dgm:ruleLst>
                      <dgm:rule type="h" val="INF" fact="NaN" max="NaN"/>
                    </dgm:ruleLst>
                  </dgm:layoutNode>
                  <dgm:forEach name="Name28" axis="followSib" ptType="sibTrans" cnt="1">
                    <dgm:layoutNode name="indentDot2">
                      <dgm:alg type="composite"/>
                      <dgm:shape xmlns:r="http://schemas.openxmlformats.org/officeDocument/2006/relationships" r:blip="">
                        <dgm:adjLst/>
                      </dgm:shape>
                      <dgm:presOf/>
                      <dgm:choose name="Name29">
                        <dgm:if name="Name30" func="var" arg="dir" op="equ" val="norm">
                          <dgm:constrLst>
                            <dgm:constr type="userI"/>
                            <dgm:constr type="w" for="ch" forName="gap2" refType="userI" fact="3"/>
                            <dgm:constr type="w" for="ch" forName="smCircle2" refType="h"/>
                            <dgm:constr type="l" for="ch" forName="smCircle2" refType="r" refFor="ch" refForName="gap2"/>
                          </dgm:constrLst>
                        </dgm:if>
                        <dgm:else name="Name31">
                          <dgm:constrLst>
                            <dgm:constr type="userI"/>
                            <dgm:constr type="w" for="ch" forName="gap2" refType="userI" fact="3"/>
                            <dgm:constr type="w" for="ch" forName="smCircle2" refType="h"/>
                            <dgm:constr type="r" for="ch" forName="smCircle2" refType="l" refFor="ch" refForName="gap2"/>
                          </dgm:constrLst>
                        </dgm:else>
                      </dgm:choose>
                      <dgm:layoutNode name="gap2">
                        <dgm:alg type="sp"/>
                        <dgm:shape xmlns:r="http://schemas.openxmlformats.org/officeDocument/2006/relationships" type="rect" r:blip="" hideGeom="1">
                          <dgm:adjLst/>
                        </dgm:shape>
                        <dgm:presOf/>
                      </dgm:layoutNode>
                      <dgm:layoutNode name="smCircle2" styleLbl="vennNode1">
                        <dgm:alg type="sp"/>
                        <dgm:shape xmlns:r="http://schemas.openxmlformats.org/officeDocument/2006/relationships" type="ellipse" r:blip="">
                          <dgm:adjLst/>
                        </dgm:shape>
                        <dgm:presOf/>
                        <dgm:constrLst>
                          <dgm:constr type="w" refType="h"/>
                        </dgm:constrLst>
                      </dgm:layoutNode>
                    </dgm:layoutNode>
                  </dgm:forEach>
                </dgm:forEach>
                <dgm:choose name="Name32">
                  <dgm:if name="Name33" axis="ch" ptType="node" func="cnt" op="gte" val="1">
                    <dgm:forEach name="Name34" axis="followSib" ptType="sibTrans" cnt="1">
                      <dgm:layoutNode name="indentDot3">
                        <dgm:alg type="composite"/>
                        <dgm:shape xmlns:r="http://schemas.openxmlformats.org/officeDocument/2006/relationships" r:blip="">
                          <dgm:adjLst/>
                        </dgm:shape>
                        <dgm:presOf/>
                        <dgm:choose name="Name35">
                          <dgm:if name="Name36" func="var" arg="dir" op="equ" val="norm">
                            <dgm:constrLst>
                              <dgm:constr type="userI"/>
                              <dgm:constr type="w" for="ch" forName="gap3" refType="userI" fact="3"/>
                              <dgm:constr type="w" for="ch" forName="smCircle3" refType="h"/>
                              <dgm:constr type="l" for="ch" forName="smCircle3" refType="r" refFor="ch" refForName="gap3"/>
                            </dgm:constrLst>
                          </dgm:if>
                          <dgm:else name="Name37">
                            <dgm:constrLst>
                              <dgm:constr type="userI"/>
                              <dgm:constr type="w" for="ch" forName="gap3" refType="userI" fact="3"/>
                              <dgm:constr type="w" for="ch" forName="smCircle3" refType="h"/>
                              <dgm:constr type="r" for="ch" forName="smCircle3" refType="l" refFor="ch" refForName="gap3"/>
                            </dgm:constrLst>
                          </dgm:else>
                        </dgm:choose>
                        <dgm:layoutNode name="gap3">
                          <dgm:alg type="sp"/>
                          <dgm:shape xmlns:r="http://schemas.openxmlformats.org/officeDocument/2006/relationships" type="rect" r:blip="" hideGeom="1">
                            <dgm:adjLst/>
                          </dgm:shape>
                          <dgm:presOf/>
                        </dgm:layoutNode>
                        <dgm:layoutNode name="smCircle3" styleLbl="vennNode1">
                          <dgm:alg type="sp"/>
                          <dgm:shape xmlns:r="http://schemas.openxmlformats.org/officeDocument/2006/relationships" type="ellipse" r:blip="">
                            <dgm:adjLst/>
                          </dgm:shape>
                          <dgm:presOf/>
                          <dgm:constrLst>
                            <dgm:constr type="w" refType="h"/>
                          </dgm:constrLst>
                        </dgm:layoutNode>
                      </dgm:layoutNode>
                    </dgm:forEach>
                  </dgm:if>
                  <dgm:else name="Name38">
                    <dgm:forEach name="Name39" axis="followSib" ptType="sibTrans" cnt="1">
                      <dgm:layoutNode name="smCircle" styleLbl="vennNode1">
                        <dgm:alg type="sp"/>
                        <dgm:shape xmlns:r="http://schemas.openxmlformats.org/officeDocument/2006/relationships" type="ellipse" r:blip="">
                          <dgm:adjLst/>
                        </dgm:shape>
                        <dgm:presOf/>
                        <dgm:constrLst>
                          <dgm:constr type="w" refType="h"/>
                        </dgm:constrLst>
                      </dgm:layoutNode>
                    </dgm:forEach>
                  </dgm:else>
                </dgm:choose>
              </dgm:forEach>
            </dgm:layoutNode>
          </dgm:layoutNode>
          <dgm:choose name="Name40">
            <dgm:if name="Name41" axis="followSib ch" ptType="node node" cnt="1 0" func="cnt" op="gte" val="1">
              <dgm:layoutNode name="overlap">
                <dgm:alg type="sp"/>
                <dgm:shape xmlns:r="http://schemas.openxmlformats.org/officeDocument/2006/relationships" r:blip="">
                  <dgm:adjLst/>
                </dgm:shape>
                <dgm:presOf/>
              </dgm:layoutNode>
            </dgm:if>
            <dgm:else name="Name42"/>
          </dgm:choose>
        </dgm:if>
        <dgm:else name="Name43">
          <dgm:layoutNode name="noChildren">
            <dgm:alg type="composite"/>
            <dgm:choose name="Name44">
              <dgm:if name="Name45" func="var" arg="dir" op="equ" val="norm">
                <dgm:constrLst>
                  <dgm:constr type="l" for="ch" forName="gap"/>
                  <dgm:constr type="w" for="ch" forName="gap" refType="w" fact="0.043"/>
                  <dgm:constr type="h" for="ch" forName="gap" refType="h"/>
                  <dgm:constr type="t" for="ch" forName="gap"/>
                  <dgm:constr type="l" for="ch" forName="medCircle2" refType="r" refFor="ch" refForName="gap"/>
                  <dgm:constr type="w" for="ch" forName="medCircle2" refType="h" refFor="ch" refForName="medCircle2"/>
                  <dgm:constr type="t" for="ch" forName="medCircle2"/>
                  <dgm:constr type="h" for="ch" forName="medCircle2" refType="h"/>
                  <dgm:constr type="l" for="ch" forName="txLvlOnly1" refType="ctrX" refFor="ch" refForName="medCircle2"/>
                  <dgm:constr type="r" for="ch" forName="txLvlOnly1" refType="w"/>
                  <dgm:constr type="h" for="ch" forName="txLvlOnly1" refType="h"/>
                  <dgm:constr type="t" for="ch" forName="txLvlOnly1"/>
                </dgm:constrLst>
              </dgm:if>
              <dgm:else name="Name46">
                <dgm:constrLst>
                  <dgm:constr type="r" for="ch" forName="gap" refType="w"/>
                  <dgm:constr type="w" for="ch" forName="gap" refType="w" fact="0.043"/>
                  <dgm:constr type="h" for="ch" forName="gap" refType="h"/>
                  <dgm:constr type="t" for="ch" forName="gap"/>
                  <dgm:constr type="r" for="ch" forName="medCircle2" refType="l" refFor="ch" refForName="gap"/>
                  <dgm:constr type="w" for="ch" forName="medCircle2" refType="h" refFor="ch" refForName="medCircle2"/>
                  <dgm:constr type="t" for="ch" forName="medCircle2"/>
                  <dgm:constr type="h" for="ch" forName="medCircle2" refType="h"/>
                  <dgm:constr type="l" for="ch" forName="txLvlOnly1"/>
                  <dgm:constr type="r" for="ch" forName="txLvlOnly1" refType="ctrX" refFor="ch" refForName="medCircle2"/>
                  <dgm:constr type="h" for="ch" forName="txLvlOnly1" refType="h"/>
                  <dgm:constr type="t" for="ch" forName="txLvlOnly1"/>
                </dgm:constrLst>
              </dgm:else>
            </dgm:choose>
            <dgm:layoutNode name="gap">
              <dgm:alg type="sp"/>
              <dgm:shape xmlns:r="http://schemas.openxmlformats.org/officeDocument/2006/relationships" r:blip="">
                <dgm:adjLst/>
              </dgm:shape>
              <dgm:presOf/>
            </dgm:layoutNode>
            <dgm:layoutNode name="medCircle2" styleLbl="vennNode1">
              <dgm:alg type="sp"/>
              <dgm:shape xmlns:r="http://schemas.openxmlformats.org/officeDocument/2006/relationships" type="ellipse" r:blip="">
                <dgm:adjLst/>
              </dgm:shape>
              <dgm:presOf/>
              <dgm:constrLst>
                <dgm:constr type="w" refType="h"/>
              </dgm:constrLst>
            </dgm:layoutNode>
            <dgm:layoutNode name="txLvlOnly1" styleLbl="revTx">
              <dgm:choose name="Name47">
                <dgm:if name="Name48" func="var" arg="dir" op="equ" val="norm">
                  <dgm:alg type="tx">
                    <dgm:param type="parTxLTRAlign" val="l"/>
                    <dgm:param type="parTxRTLAlign" val="l"/>
                  </dgm:alg>
                </dgm:if>
                <dgm:else name="Name49">
                  <dgm:alg type="tx">
                    <dgm:param type="parTxLTRAlign" val="r"/>
                    <dgm:param type="parTxRTLAlign" val="r"/>
                  </dgm:alg>
                </dgm:else>
              </dgm:choose>
              <dgm:shape xmlns:r="http://schemas.openxmlformats.org/officeDocument/2006/relationships" type="rect" r:blip="">
                <dgm:adjLst/>
              </dgm:shape>
              <dgm:presOf axis="self" ptType="node"/>
              <dgm:constrLst>
                <dgm:constr type="lMarg"/>
                <dgm:constr type="rMarg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6843" y="2059012"/>
            <a:ext cx="12195668" cy="18288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5759" y="2166364"/>
            <a:ext cx="11471565" cy="1739347"/>
          </a:xfrm>
        </p:spPr>
        <p:txBody>
          <a:bodyPr tIns="45720" bIns="45720" anchor="ctr">
            <a:normAutofit/>
          </a:bodyPr>
          <a:lstStyle>
            <a:lvl1pPr algn="ctr">
              <a:lnSpc>
                <a:spcPct val="80000"/>
              </a:lnSpc>
              <a:defRPr sz="6000" spc="15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996250"/>
            <a:ext cx="9144000" cy="1309255"/>
          </a:xfrm>
        </p:spPr>
        <p:txBody>
          <a:bodyPr>
            <a:normAutofit/>
          </a:bodyPr>
          <a:lstStyle>
            <a:lvl1pPr marL="0" indent="0" algn="ctr">
              <a:buNone/>
              <a:defRPr sz="20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20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3936289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758041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9019312" y="0"/>
            <a:ext cx="27432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0624" y="274638"/>
            <a:ext cx="2402380" cy="5897562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199" y="274638"/>
            <a:ext cx="7973291" cy="5897562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422854"/>
            <a:ext cx="2743196" cy="365125"/>
          </a:xfrm>
        </p:spPr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776135" y="6422854"/>
            <a:ext cx="4279669" cy="365125"/>
          </a:xfr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073048" y="6422854"/>
            <a:ext cx="879759" cy="365125"/>
          </a:xfrm>
        </p:spPr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0769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10639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-6843" y="2059012"/>
            <a:ext cx="12195668" cy="18288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3191" y="2208879"/>
            <a:ext cx="10515600" cy="1676400"/>
          </a:xfrm>
        </p:spPr>
        <p:txBody>
          <a:bodyPr anchor="ctr">
            <a:noAutofit/>
          </a:bodyPr>
          <a:lstStyle>
            <a:lvl1pPr algn="ctr">
              <a:lnSpc>
                <a:spcPct val="80000"/>
              </a:lnSpc>
              <a:defRPr sz="6000" b="0" spc="150" baseline="0">
                <a:solidFill>
                  <a:schemeClr val="bg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3191" y="4010334"/>
            <a:ext cx="10515600" cy="1174639"/>
          </a:xfrm>
        </p:spPr>
        <p:txBody>
          <a:bodyPr anchor="t">
            <a:normAutofit/>
          </a:bodyPr>
          <a:lstStyle>
            <a:lvl1pPr marL="0" indent="0" algn="ct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14587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05344" y="2011680"/>
            <a:ext cx="4754880" cy="420624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30391" y="2011680"/>
            <a:ext cx="4754880" cy="420624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70715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07008" y="1913470"/>
            <a:ext cx="4754880" cy="743094"/>
          </a:xfrm>
        </p:spPr>
        <p:txBody>
          <a:bodyPr anchor="ctr">
            <a:normAutofit/>
          </a:bodyPr>
          <a:lstStyle>
            <a:lvl1pPr marL="0" indent="0">
              <a:buNone/>
              <a:defRPr sz="21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07008" y="2656566"/>
            <a:ext cx="4754880" cy="35661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31230" y="1913470"/>
            <a:ext cx="4754880" cy="743094"/>
          </a:xfrm>
        </p:spPr>
        <p:txBody>
          <a:bodyPr anchor="ctr">
            <a:normAutofit/>
          </a:bodyPr>
          <a:lstStyle>
            <a:lvl1pPr marL="0" indent="0">
              <a:buNone/>
              <a:defRPr sz="21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31230" y="2656564"/>
            <a:ext cx="4754880" cy="35661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17014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51882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36502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07008" y="2120054"/>
            <a:ext cx="6126480" cy="41148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89023" y="2147486"/>
            <a:ext cx="3200400" cy="3432319"/>
          </a:xfrm>
        </p:spPr>
        <p:txBody>
          <a:bodyPr>
            <a:normAutofit/>
          </a:bodyPr>
          <a:lstStyle>
            <a:lvl1pPr marL="0" indent="0">
              <a:lnSpc>
                <a:spcPct val="95000"/>
              </a:lnSpc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85811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80160" y="2211494"/>
            <a:ext cx="6126480" cy="3931920"/>
          </a:xfrm>
          <a:solidFill>
            <a:schemeClr val="tx2">
              <a:lumMod val="60000"/>
              <a:lumOff val="40000"/>
            </a:schemeClr>
          </a:solidFill>
        </p:spPr>
        <p:txBody>
          <a:bodyPr tIns="365760" anchor="t"/>
          <a:lstStyle>
            <a:lvl1pPr marL="0" indent="0" algn="ctr">
              <a:buNone/>
              <a:defRPr sz="3200">
                <a:solidFill>
                  <a:schemeClr val="tx1">
                    <a:lumMod val="50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790688" y="2150621"/>
            <a:ext cx="3200400" cy="3429000"/>
          </a:xfrm>
        </p:spPr>
        <p:txBody>
          <a:bodyPr>
            <a:normAutofit/>
          </a:bodyPr>
          <a:lstStyle>
            <a:lvl1pPr marL="0" indent="0">
              <a:lnSpc>
                <a:spcPct val="95000"/>
              </a:lnSpc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303978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483" y="176109"/>
            <a:ext cx="12188952" cy="1645919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02919" y="284176"/>
            <a:ext cx="9784080" cy="15087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02919" y="2011680"/>
            <a:ext cx="9784080" cy="420624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02266" y="6422854"/>
            <a:ext cx="3000894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l">
              <a:defRPr sz="1050">
                <a:solidFill>
                  <a:schemeClr val="tx1"/>
                </a:solidFill>
              </a:defRPr>
            </a:lvl1pPr>
          </a:lstStyle>
          <a:p>
            <a:fld id="{2354AE49-46FB-427D-A01E-91D332C38328}" type="datetimeFigureOut">
              <a:rPr kumimoji="1" lang="ja-JP" altLang="en-US" smtClean="0"/>
              <a:t>2017/5/16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596471" y="6422854"/>
            <a:ext cx="50444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58927" y="6422854"/>
            <a:ext cx="946264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 b="0">
                <a:solidFill>
                  <a:schemeClr val="tx1"/>
                </a:solidFill>
              </a:defRPr>
            </a:lvl1pPr>
          </a:lstStyle>
          <a:p>
            <a:fld id="{52CA679C-5E63-4AE2-B199-F262D25DF69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88766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264" r:id="rId1"/>
    <p:sldLayoutId id="2147484265" r:id="rId2"/>
    <p:sldLayoutId id="2147484266" r:id="rId3"/>
    <p:sldLayoutId id="2147484267" r:id="rId4"/>
    <p:sldLayoutId id="2147484268" r:id="rId5"/>
    <p:sldLayoutId id="2147484269" r:id="rId6"/>
    <p:sldLayoutId id="2147484270" r:id="rId7"/>
    <p:sldLayoutId id="2147484271" r:id="rId8"/>
    <p:sldLayoutId id="2147484272" r:id="rId9"/>
    <p:sldLayoutId id="2147484273" r:id="rId10"/>
    <p:sldLayoutId id="2147484274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kumimoji="1" sz="4000" kern="1200" cap="all" baseline="0">
          <a:solidFill>
            <a:schemeClr val="bg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tx1"/>
        </a:buClr>
        <a:buFont typeface="Wingdings" pitchFamily="2" charset="2"/>
        <a:buChar char=""/>
        <a:defRPr kumimoji="1"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4114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6400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8686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09728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2846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718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29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18062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Font typeface="Wingdings" pitchFamily="2" charset="2"/>
        <a:buChar char="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600200" y="2065283"/>
            <a:ext cx="8991600" cy="1844565"/>
          </a:xfrm>
        </p:spPr>
        <p:txBody>
          <a:bodyPr anchor="ctr">
            <a:noAutofit/>
          </a:bodyPr>
          <a:lstStyle/>
          <a:p>
            <a:br>
              <a:rPr lang="ja-JP" altLang="ja-JP" sz="4800" dirty="0">
                <a:solidFill>
                  <a:schemeClr val="bg1"/>
                </a:solidFill>
              </a:rPr>
            </a:br>
            <a:r>
              <a:rPr lang="en-US" altLang="ja-JP" sz="4800" dirty="0">
                <a:solidFill>
                  <a:schemeClr val="bg1"/>
                </a:solidFill>
              </a:rPr>
              <a:t>2017</a:t>
            </a:r>
            <a:r>
              <a:rPr lang="ja-JP" altLang="ja-JP" sz="4800" dirty="0">
                <a:solidFill>
                  <a:schemeClr val="bg1"/>
                </a:solidFill>
              </a:rPr>
              <a:t>年</a:t>
            </a:r>
            <a:r>
              <a:rPr lang="ja-JP" altLang="en-US" sz="4800" dirty="0">
                <a:solidFill>
                  <a:schemeClr val="bg1"/>
                </a:solidFill>
              </a:rPr>
              <a:t>度上期</a:t>
            </a:r>
            <a:r>
              <a:rPr lang="ja-JP" altLang="ja-JP" sz="4800" dirty="0">
                <a:solidFill>
                  <a:schemeClr val="bg1"/>
                </a:solidFill>
              </a:rPr>
              <a:t>売上</a:t>
            </a:r>
            <a:r>
              <a:rPr lang="ja-JP" altLang="en-US" sz="4800" dirty="0">
                <a:solidFill>
                  <a:schemeClr val="bg1"/>
                </a:solidFill>
              </a:rPr>
              <a:t>報告</a:t>
            </a:r>
          </a:p>
        </p:txBody>
      </p:sp>
      <p:sp>
        <p:nvSpPr>
          <p:cNvPr id="15" name="サブタイトル 2"/>
          <p:cNvSpPr>
            <a:spLocks noGrp="1"/>
          </p:cNvSpPr>
          <p:nvPr>
            <p:ph type="subTitle" idx="1"/>
          </p:nvPr>
        </p:nvSpPr>
        <p:spPr>
          <a:xfrm>
            <a:off x="2449619" y="4092418"/>
            <a:ext cx="9144000" cy="1309255"/>
          </a:xfrm>
        </p:spPr>
        <p:txBody>
          <a:bodyPr anchor="b">
            <a:normAutofit/>
          </a:bodyPr>
          <a:lstStyle/>
          <a:p>
            <a:pPr algn="r"/>
            <a:r>
              <a:rPr lang="en-US" altLang="ja-JP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salon de glory</a:t>
            </a:r>
            <a:r>
              <a:rPr lang="ja-JP" altLang="ja-JP" sz="24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グループ</a:t>
            </a:r>
            <a:endParaRPr lang="ja-JP" altLang="en-US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9537544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noFill/>
          <a:ln w="31750" cap="sq">
            <a:noFill/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ja-JP" altLang="en-US" dirty="0">
                <a:solidFill>
                  <a:schemeClr val="bg1"/>
                </a:solidFill>
              </a:rPr>
              <a:t>店舗一覧</a:t>
            </a:r>
          </a:p>
        </p:txBody>
      </p:sp>
      <p:graphicFrame>
        <p:nvGraphicFramePr>
          <p:cNvPr id="4" name="コンテンツ プレースホルダー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18335225"/>
              </p:ext>
            </p:extLst>
          </p:nvPr>
        </p:nvGraphicFramePr>
        <p:xfrm>
          <a:off x="1416000" y="2023188"/>
          <a:ext cx="9360000" cy="396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8036353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>
                <a:solidFill>
                  <a:schemeClr val="bg1"/>
                </a:solidFill>
              </a:rPr>
              <a:t>2017</a:t>
            </a:r>
            <a:r>
              <a:rPr lang="ja-JP" altLang="en-US" dirty="0">
                <a:solidFill>
                  <a:schemeClr val="bg1"/>
                </a:solidFill>
              </a:rPr>
              <a:t>年度上期売上実績</a:t>
            </a:r>
          </a:p>
        </p:txBody>
      </p:sp>
      <p:graphicFrame>
        <p:nvGraphicFramePr>
          <p:cNvPr id="6" name="表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49850486"/>
              </p:ext>
            </p:extLst>
          </p:nvPr>
        </p:nvGraphicFramePr>
        <p:xfrm>
          <a:off x="457202" y="2316341"/>
          <a:ext cx="11225045" cy="4248001"/>
        </p:xfrm>
        <a:graphic>
          <a:graphicData uri="http://schemas.openxmlformats.org/drawingml/2006/table">
            <a:tbl>
              <a:tblPr firstRow="1" lastRow="1" bandRow="1">
                <a:tableStyleId>{5C22544A-7EE6-4342-B048-85BDC9FD1C3A}</a:tableStyleId>
              </a:tblPr>
              <a:tblGrid>
                <a:gridCol w="1203871">
                  <a:extLst>
                    <a:ext uri="{9D8B030D-6E8A-4147-A177-3AD203B41FA5}">
                      <a16:colId xmlns:a16="http://schemas.microsoft.com/office/drawing/2014/main" val="855813746"/>
                    </a:ext>
                  </a:extLst>
                </a:gridCol>
                <a:gridCol w="1117882">
                  <a:extLst>
                    <a:ext uri="{9D8B030D-6E8A-4147-A177-3AD203B41FA5}">
                      <a16:colId xmlns:a16="http://schemas.microsoft.com/office/drawing/2014/main" val="1338057364"/>
                    </a:ext>
                  </a:extLst>
                </a:gridCol>
                <a:gridCol w="902903">
                  <a:extLst>
                    <a:ext uri="{9D8B030D-6E8A-4147-A177-3AD203B41FA5}">
                      <a16:colId xmlns:a16="http://schemas.microsoft.com/office/drawing/2014/main" val="163848224"/>
                    </a:ext>
                  </a:extLst>
                </a:gridCol>
                <a:gridCol w="902903">
                  <a:extLst>
                    <a:ext uri="{9D8B030D-6E8A-4147-A177-3AD203B41FA5}">
                      <a16:colId xmlns:a16="http://schemas.microsoft.com/office/drawing/2014/main" val="4262482445"/>
                    </a:ext>
                  </a:extLst>
                </a:gridCol>
                <a:gridCol w="902903">
                  <a:extLst>
                    <a:ext uri="{9D8B030D-6E8A-4147-A177-3AD203B41FA5}">
                      <a16:colId xmlns:a16="http://schemas.microsoft.com/office/drawing/2014/main" val="2095087819"/>
                    </a:ext>
                  </a:extLst>
                </a:gridCol>
                <a:gridCol w="902903">
                  <a:extLst>
                    <a:ext uri="{9D8B030D-6E8A-4147-A177-3AD203B41FA5}">
                      <a16:colId xmlns:a16="http://schemas.microsoft.com/office/drawing/2014/main" val="2909556599"/>
                    </a:ext>
                  </a:extLst>
                </a:gridCol>
                <a:gridCol w="902903">
                  <a:extLst>
                    <a:ext uri="{9D8B030D-6E8A-4147-A177-3AD203B41FA5}">
                      <a16:colId xmlns:a16="http://schemas.microsoft.com/office/drawing/2014/main" val="3718384940"/>
                    </a:ext>
                  </a:extLst>
                </a:gridCol>
                <a:gridCol w="902903">
                  <a:extLst>
                    <a:ext uri="{9D8B030D-6E8A-4147-A177-3AD203B41FA5}">
                      <a16:colId xmlns:a16="http://schemas.microsoft.com/office/drawing/2014/main" val="3178794729"/>
                    </a:ext>
                  </a:extLst>
                </a:gridCol>
                <a:gridCol w="1081822">
                  <a:extLst>
                    <a:ext uri="{9D8B030D-6E8A-4147-A177-3AD203B41FA5}">
                      <a16:colId xmlns:a16="http://schemas.microsoft.com/office/drawing/2014/main" val="2813591958"/>
                    </a:ext>
                  </a:extLst>
                </a:gridCol>
                <a:gridCol w="1322230">
                  <a:extLst>
                    <a:ext uri="{9D8B030D-6E8A-4147-A177-3AD203B41FA5}">
                      <a16:colId xmlns:a16="http://schemas.microsoft.com/office/drawing/2014/main" val="269658694"/>
                    </a:ext>
                  </a:extLst>
                </a:gridCol>
                <a:gridCol w="1081822">
                  <a:extLst>
                    <a:ext uri="{9D8B030D-6E8A-4147-A177-3AD203B41FA5}">
                      <a16:colId xmlns:a16="http://schemas.microsoft.com/office/drawing/2014/main" val="2013176010"/>
                    </a:ext>
                  </a:extLst>
                </a:gridCol>
              </a:tblGrid>
              <a:tr h="626888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 dirty="0">
                          <a:effectLst/>
                        </a:rPr>
                        <a:t>店舗名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 dirty="0">
                          <a:effectLst/>
                        </a:rPr>
                        <a:t>売上予算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2000" u="none" strike="noStrike" dirty="0">
                          <a:effectLst/>
                        </a:rPr>
                        <a:t>4</a:t>
                      </a:r>
                      <a:r>
                        <a:rPr lang="ja-JP" altLang="en-US" sz="2000" u="none" strike="noStrike" dirty="0">
                          <a:effectLst/>
                        </a:rPr>
                        <a:t>月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2000" u="none" strike="noStrike" dirty="0">
                          <a:effectLst/>
                        </a:rPr>
                        <a:t>5</a:t>
                      </a:r>
                      <a:r>
                        <a:rPr lang="ja-JP" altLang="en-US" sz="2000" u="none" strike="noStrike" dirty="0">
                          <a:effectLst/>
                        </a:rPr>
                        <a:t>月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2000" u="none" strike="noStrike" dirty="0">
                          <a:effectLst/>
                        </a:rPr>
                        <a:t>6</a:t>
                      </a:r>
                      <a:r>
                        <a:rPr lang="ja-JP" altLang="en-US" sz="2000" u="none" strike="noStrike" dirty="0">
                          <a:effectLst/>
                        </a:rPr>
                        <a:t>月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2000" u="none" strike="noStrike" dirty="0">
                          <a:effectLst/>
                        </a:rPr>
                        <a:t>7</a:t>
                      </a:r>
                      <a:r>
                        <a:rPr lang="ja-JP" altLang="en-US" sz="2000" u="none" strike="noStrike" dirty="0">
                          <a:effectLst/>
                        </a:rPr>
                        <a:t>月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2000" u="none" strike="noStrike" dirty="0">
                          <a:effectLst/>
                        </a:rPr>
                        <a:t>8</a:t>
                      </a:r>
                      <a:r>
                        <a:rPr lang="ja-JP" altLang="en-US" sz="2000" u="none" strike="noStrike" dirty="0">
                          <a:effectLst/>
                        </a:rPr>
                        <a:t>月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2000" u="none" strike="noStrike" dirty="0">
                          <a:effectLst/>
                        </a:rPr>
                        <a:t>9</a:t>
                      </a:r>
                      <a:r>
                        <a:rPr lang="ja-JP" altLang="en-US" sz="2000" u="none" strike="noStrike" dirty="0">
                          <a:effectLst/>
                        </a:rPr>
                        <a:t>月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 dirty="0">
                          <a:effectLst/>
                        </a:rPr>
                        <a:t>合計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 dirty="0">
                          <a:effectLst/>
                        </a:rPr>
                        <a:t>予算達成率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2000" u="none" strike="noStrike" dirty="0">
                          <a:effectLst/>
                        </a:rPr>
                        <a:t>前同比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extLst>
                  <a:ext uri="{0D108BD9-81ED-4DB2-BD59-A6C34878D82A}">
                    <a16:rowId xmlns:a16="http://schemas.microsoft.com/office/drawing/2014/main" val="1190543366"/>
                  </a:ext>
                </a:extLst>
              </a:tr>
              <a:tr h="59884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b="1" u="none" strike="noStrike" dirty="0">
                          <a:effectLst/>
                        </a:rPr>
                        <a:t>桜新町</a:t>
                      </a:r>
                      <a:endParaRPr lang="ja-JP" altLang="en-US" sz="2000" b="1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17,000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2,750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2,950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2,722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3,480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3,295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2,947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18,144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106.7%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114%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extLst>
                  <a:ext uri="{0D108BD9-81ED-4DB2-BD59-A6C34878D82A}">
                    <a16:rowId xmlns:a16="http://schemas.microsoft.com/office/drawing/2014/main" val="1820348951"/>
                  </a:ext>
                </a:extLst>
              </a:tr>
              <a:tr h="59884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b="1" u="none" strike="noStrike" dirty="0">
                          <a:effectLst/>
                        </a:rPr>
                        <a:t>目黒</a:t>
                      </a:r>
                      <a:endParaRPr lang="ja-JP" altLang="en-US" sz="2000" b="1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14,000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2,106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2,205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2,623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2,507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2,289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2,174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13,904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99.3%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106%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extLst>
                  <a:ext uri="{0D108BD9-81ED-4DB2-BD59-A6C34878D82A}">
                    <a16:rowId xmlns:a16="http://schemas.microsoft.com/office/drawing/2014/main" val="4098408919"/>
                  </a:ext>
                </a:extLst>
              </a:tr>
              <a:tr h="59884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b="1" u="none" strike="noStrike" dirty="0">
                          <a:effectLst/>
                        </a:rPr>
                        <a:t>溝の口</a:t>
                      </a:r>
                      <a:endParaRPr lang="ja-JP" altLang="en-US" sz="2000" b="1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12,000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1,460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1,600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1,805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1,709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1,500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1,701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9,775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81.5%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87%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extLst>
                  <a:ext uri="{0D108BD9-81ED-4DB2-BD59-A6C34878D82A}">
                    <a16:rowId xmlns:a16="http://schemas.microsoft.com/office/drawing/2014/main" val="1440977208"/>
                  </a:ext>
                </a:extLst>
              </a:tr>
              <a:tr h="62688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b="1" u="none" strike="noStrike" dirty="0">
                          <a:effectLst/>
                        </a:rPr>
                        <a:t>武蔵小杉</a:t>
                      </a:r>
                      <a:endParaRPr lang="ja-JP" altLang="en-US" sz="2000" b="1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 dirty="0">
                          <a:effectLst/>
                        </a:rPr>
                        <a:t>15,000</a:t>
                      </a:r>
                      <a:endParaRPr lang="en-US" altLang="ja-JP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2,605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2,855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2,798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2,740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2,581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2,821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16,400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109.3%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117%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extLst>
                  <a:ext uri="{0D108BD9-81ED-4DB2-BD59-A6C34878D82A}">
                    <a16:rowId xmlns:a16="http://schemas.microsoft.com/office/drawing/2014/main" val="3316112078"/>
                  </a:ext>
                </a:extLst>
              </a:tr>
              <a:tr h="59884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b="1" u="none" strike="noStrike" dirty="0">
                          <a:effectLst/>
                        </a:rPr>
                        <a:t>横浜</a:t>
                      </a:r>
                      <a:endParaRPr lang="ja-JP" altLang="en-US" sz="2000" b="1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 dirty="0">
                          <a:effectLst/>
                        </a:rPr>
                        <a:t>13,000</a:t>
                      </a:r>
                      <a:endParaRPr lang="en-US" altLang="ja-JP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2,062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1,951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2,596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2,010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2,356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2,607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13,583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104.5%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112%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extLst>
                  <a:ext uri="{0D108BD9-81ED-4DB2-BD59-A6C34878D82A}">
                    <a16:rowId xmlns:a16="http://schemas.microsoft.com/office/drawing/2014/main" val="2768926389"/>
                  </a:ext>
                </a:extLst>
              </a:tr>
              <a:tr h="59884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2000" u="none" strike="noStrike" dirty="0">
                          <a:effectLst/>
                        </a:rPr>
                        <a:t>合計</a:t>
                      </a:r>
                      <a:endParaRPr lang="ja-JP" alt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 dirty="0">
                          <a:effectLst/>
                        </a:rPr>
                        <a:t>71,000</a:t>
                      </a:r>
                      <a:endParaRPr lang="en-US" altLang="ja-JP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10,983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11,562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12,545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 dirty="0">
                          <a:effectLst/>
                        </a:rPr>
                        <a:t>12,446</a:t>
                      </a:r>
                      <a:endParaRPr lang="en-US" altLang="ja-JP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12,021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12,250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71,807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>
                          <a:effectLst/>
                        </a:rPr>
                        <a:t>101.1%</a:t>
                      </a:r>
                      <a:endParaRPr lang="en-US" altLang="ja-JP" sz="20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en-US" altLang="ja-JP" sz="2000" u="none" strike="noStrike" dirty="0">
                          <a:effectLst/>
                        </a:rPr>
                        <a:t>108%</a:t>
                      </a:r>
                      <a:endParaRPr lang="en-US" altLang="ja-JP" sz="20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10405" marR="10405" marT="10405" marB="0" anchor="ctr"/>
                </a:tc>
                <a:extLst>
                  <a:ext uri="{0D108BD9-81ED-4DB2-BD59-A6C34878D82A}">
                    <a16:rowId xmlns:a16="http://schemas.microsoft.com/office/drawing/2014/main" val="211239531"/>
                  </a:ext>
                </a:extLst>
              </a:tr>
            </a:tbl>
          </a:graphicData>
        </a:graphic>
      </p:graphicFrame>
      <p:sp>
        <p:nvSpPr>
          <p:cNvPr id="7" name="テキスト ボックス 3"/>
          <p:cNvSpPr txBox="1"/>
          <p:nvPr/>
        </p:nvSpPr>
        <p:spPr>
          <a:xfrm>
            <a:off x="10535134" y="1936898"/>
            <a:ext cx="110799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/>
              <a:t>単位：千円</a:t>
            </a:r>
          </a:p>
        </p:txBody>
      </p:sp>
    </p:spTree>
    <p:extLst>
      <p:ext uri="{BB962C8B-B14F-4D97-AF65-F5344CB8AC3E}">
        <p14:creationId xmlns:p14="http://schemas.microsoft.com/office/powerpoint/2010/main" val="13175511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>
                <a:solidFill>
                  <a:schemeClr val="bg1"/>
                </a:solidFill>
              </a:rPr>
              <a:t>店舗別売上実績</a:t>
            </a:r>
          </a:p>
        </p:txBody>
      </p:sp>
      <p:graphicFrame>
        <p:nvGraphicFramePr>
          <p:cNvPr id="5" name="コンテンツ プレースホルダー 2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3652753624"/>
              </p:ext>
            </p:extLst>
          </p:nvPr>
        </p:nvGraphicFramePr>
        <p:xfrm>
          <a:off x="351437" y="2433472"/>
          <a:ext cx="3621472" cy="357318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0736">
                  <a:extLst>
                    <a:ext uri="{9D8B030D-6E8A-4147-A177-3AD203B41FA5}">
                      <a16:colId xmlns:a16="http://schemas.microsoft.com/office/drawing/2014/main" val="2098394670"/>
                    </a:ext>
                  </a:extLst>
                </a:gridCol>
                <a:gridCol w="1810736">
                  <a:extLst>
                    <a:ext uri="{9D8B030D-6E8A-4147-A177-3AD203B41FA5}">
                      <a16:colId xmlns:a16="http://schemas.microsoft.com/office/drawing/2014/main" val="729913399"/>
                    </a:ext>
                  </a:extLst>
                </a:gridCol>
              </a:tblGrid>
              <a:tr h="85040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店舗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売上実績</a:t>
                      </a:r>
                      <a:endParaRPr kumimoji="1" lang="en-US" altLang="ja-JP" dirty="0"/>
                    </a:p>
                    <a:p>
                      <a:pPr algn="ctr"/>
                      <a:r>
                        <a:rPr kumimoji="1" lang="ja-JP" altLang="en-US" sz="1400" dirty="0"/>
                        <a:t>（単位：千円）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68121582"/>
                  </a:ext>
                </a:extLst>
              </a:tr>
              <a:tr h="544557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桜新町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18,144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9774679"/>
                  </a:ext>
                </a:extLst>
              </a:tr>
              <a:tr h="544557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目黒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13,904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93438972"/>
                  </a:ext>
                </a:extLst>
              </a:tr>
              <a:tr h="544557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溝の口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9,774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3567664"/>
                  </a:ext>
                </a:extLst>
              </a:tr>
              <a:tr h="544557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武蔵小杉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16,400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57552107"/>
                  </a:ext>
                </a:extLst>
              </a:tr>
              <a:tr h="544557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横浜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1" lang="en-US" altLang="ja-JP" dirty="0"/>
                        <a:t>13,583</a:t>
                      </a:r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14444296"/>
                  </a:ext>
                </a:extLst>
              </a:tr>
            </a:tbl>
          </a:graphicData>
        </a:graphic>
      </p:graphicFrame>
      <p:sp>
        <p:nvSpPr>
          <p:cNvPr id="3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335516" y="2011680"/>
            <a:ext cx="7535917" cy="4206240"/>
          </a:xfrm>
        </p:spPr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883806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>
                <a:solidFill>
                  <a:schemeClr val="bg1"/>
                </a:solidFill>
              </a:rPr>
              <a:t>月別売上推移</a:t>
            </a:r>
          </a:p>
        </p:txBody>
      </p:sp>
      <p:graphicFrame>
        <p:nvGraphicFramePr>
          <p:cNvPr id="4" name="グラフ 2">
            <a:extLst>
              <a:ext uri="{FF2B5EF4-FFF2-40B4-BE49-F238E27FC236}">
                <a16:creationId xmlns:a16="http://schemas.microsoft.com/office/drawing/2014/main" id="{6BB3406E-E8D1-4FA3-A238-40D5121272FD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53145917"/>
              </p:ext>
            </p:extLst>
          </p:nvPr>
        </p:nvGraphicFramePr>
        <p:xfrm>
          <a:off x="1295183" y="2175640"/>
          <a:ext cx="7201227" cy="30328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26244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noFill/>
          <a:ln w="31750" cap="sq">
            <a:noFill/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ja-JP" altLang="en-US" dirty="0">
                <a:solidFill>
                  <a:schemeClr val="bg1"/>
                </a:solidFill>
              </a:rPr>
              <a:t>店舗一覧</a:t>
            </a:r>
          </a:p>
        </p:txBody>
      </p:sp>
      <p:graphicFrame>
        <p:nvGraphicFramePr>
          <p:cNvPr id="4" name="コンテンツ プレースホルダー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6570422"/>
              </p:ext>
            </p:extLst>
          </p:nvPr>
        </p:nvGraphicFramePr>
        <p:xfrm>
          <a:off x="1416000" y="2023188"/>
          <a:ext cx="9360000" cy="396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2014866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縞模様">
  <a:themeElements>
    <a:clrScheme name="暖かみのある青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4A66AC"/>
      </a:accent1>
      <a:accent2>
        <a:srgbClr val="629DD1"/>
      </a:accent2>
      <a:accent3>
        <a:srgbClr val="297FD5"/>
      </a:accent3>
      <a:accent4>
        <a:srgbClr val="7F8FA9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Cambria-Calibri">
      <a:majorFont>
        <a:latin typeface="Cambria" panose="02040503050406030204"/>
        <a:ea typeface=""/>
        <a:cs typeface=""/>
        <a:font script="Jpan" typeface="ＭＳ Ｐゴシック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縞模様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120000"/>
                <a:lumMod val="107000"/>
              </a:schemeClr>
            </a:gs>
            <a:gs pos="50000">
              <a:schemeClr val="phClr">
                <a:tint val="70000"/>
                <a:satMod val="124000"/>
                <a:lumMod val="103000"/>
              </a:schemeClr>
            </a:gs>
            <a:gs pos="100000">
              <a:schemeClr val="phClr">
                <a:tint val="85000"/>
                <a:satMod val="120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5000"/>
                <a:shade val="98000"/>
                <a:satMod val="110000"/>
                <a:lumMod val="103000"/>
              </a:schemeClr>
            </a:gs>
            <a:gs pos="50000">
              <a:schemeClr val="phClr">
                <a:shade val="85000"/>
                <a:satMod val="105000"/>
                <a:lumMod val="100000"/>
              </a:schemeClr>
            </a:gs>
            <a:gs pos="100000">
              <a:schemeClr val="phClr">
                <a:shade val="60000"/>
                <a:satMod val="120000"/>
                <a:lumMod val="10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875" dir="5400000" algn="ctr" rotWithShape="0">
              <a:srgbClr val="000000">
                <a:alpha val="68000"/>
              </a:srgbClr>
            </a:outerShdw>
          </a:effectLst>
        </a:effectStyle>
        <a:effectStyle>
          <a:effectLst>
            <a:outerShdw blurRad="88900" dist="2794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/>
              <a:schemeClr val="phClr">
                <a:shade val="91000"/>
                <a:satMod val="105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100000"/>
                <a:shade val="0"/>
                <a:satMod val="100000"/>
              </a:schemeClr>
            </a:gs>
            <a:gs pos="100000">
              <a:schemeClr val="phClr">
                <a:shade val="100000"/>
                <a:satMod val="10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nded" id="{98DFF888-2449-4D28-977C-6306C017633E}" vid="{9792607F-9579-4224-82FF-9C88C3E1E53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縞模様</Template>
  <TotalTime>902</TotalTime>
  <Words>164</Words>
  <Application>Microsoft Office PowerPoint</Application>
  <PresentationFormat>ワイド画面</PresentationFormat>
  <Paragraphs>108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2" baseType="lpstr">
      <vt:lpstr>ＭＳ Ｐゴシック</vt:lpstr>
      <vt:lpstr>游ゴシック</vt:lpstr>
      <vt:lpstr>Calibri</vt:lpstr>
      <vt:lpstr>Cambria</vt:lpstr>
      <vt:lpstr>Wingdings</vt:lpstr>
      <vt:lpstr>縞模様</vt:lpstr>
      <vt:lpstr> 2017年度上期売上報告</vt:lpstr>
      <vt:lpstr>店舗一覧</vt:lpstr>
      <vt:lpstr>2017年度上期売上実績</vt:lpstr>
      <vt:lpstr>店舗別売上実績</vt:lpstr>
      <vt:lpstr>月別売上推移</vt:lpstr>
      <vt:lpstr>店舗一覧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2017年度上期売上報告</dc:title>
  <dcterms:created xsi:type="dcterms:W3CDTF">2016-12-06T06:46:53Z</dcterms:created>
  <dcterms:modified xsi:type="dcterms:W3CDTF">2017-05-16T02:52:47Z</dcterms:modified>
</cp:coreProperties>
</file>