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7" r:id="rId2"/>
    <p:sldId id="258" r:id="rId3"/>
    <p:sldId id="263" r:id="rId4"/>
    <p:sldId id="260" r:id="rId5"/>
    <p:sldId id="262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CEC73C-2557-4580-902E-B780C2681909}" type="doc">
      <dgm:prSet loTypeId="urn:microsoft.com/office/officeart/2005/8/layout/vList2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33F28F2F-C8A2-42E9-9F7F-A8618E569C62}">
      <dgm:prSet/>
      <dgm:spPr/>
      <dgm:t>
        <a:bodyPr/>
        <a:lstStyle/>
        <a:p>
          <a:r>
            <a:rPr kumimoji="1" lang="ja-JP" dirty="0"/>
            <a:t>キャリアデザインシートの作成</a:t>
          </a:r>
          <a:endParaRPr lang="ja-JP" dirty="0"/>
        </a:p>
      </dgm:t>
    </dgm:pt>
    <dgm:pt modelId="{4A3BFFD9-E662-4AE1-8183-F97ECF76055F}" type="parTrans" cxnId="{FD4B50D8-2598-4B2E-AD24-0749C9ECAE90}">
      <dgm:prSet/>
      <dgm:spPr/>
      <dgm:t>
        <a:bodyPr/>
        <a:lstStyle/>
        <a:p>
          <a:endParaRPr kumimoji="1" lang="ja-JP" altLang="en-US"/>
        </a:p>
      </dgm:t>
    </dgm:pt>
    <dgm:pt modelId="{A56B9CC4-6EDA-4A18-89C7-15479FA40779}" type="sibTrans" cxnId="{FD4B50D8-2598-4B2E-AD24-0749C9ECAE90}">
      <dgm:prSet/>
      <dgm:spPr/>
      <dgm:t>
        <a:bodyPr/>
        <a:lstStyle/>
        <a:p>
          <a:endParaRPr kumimoji="1" lang="ja-JP" altLang="en-US"/>
        </a:p>
      </dgm:t>
    </dgm:pt>
    <dgm:pt modelId="{56030783-1423-4C76-9BBB-446381AF1687}">
      <dgm:prSet/>
      <dgm:spPr/>
      <dgm:t>
        <a:bodyPr/>
        <a:lstStyle/>
        <a:p>
          <a:r>
            <a:rPr kumimoji="1" lang="en-US"/>
            <a:t>PDCA</a:t>
          </a:r>
          <a:r>
            <a:rPr kumimoji="1" lang="ja-JP"/>
            <a:t>チェックシートの作成</a:t>
          </a:r>
          <a:endParaRPr lang="ja-JP"/>
        </a:p>
      </dgm:t>
    </dgm:pt>
    <dgm:pt modelId="{39DBA896-17B7-4759-A00D-72A359C236A7}" type="parTrans" cxnId="{36237496-292A-4513-9A8B-FA2E3A349120}">
      <dgm:prSet/>
      <dgm:spPr/>
      <dgm:t>
        <a:bodyPr/>
        <a:lstStyle/>
        <a:p>
          <a:endParaRPr kumimoji="1" lang="ja-JP" altLang="en-US"/>
        </a:p>
      </dgm:t>
    </dgm:pt>
    <dgm:pt modelId="{19751556-1C93-4814-B82D-79B11AC5BABA}" type="sibTrans" cxnId="{36237496-292A-4513-9A8B-FA2E3A349120}">
      <dgm:prSet/>
      <dgm:spPr/>
      <dgm:t>
        <a:bodyPr/>
        <a:lstStyle/>
        <a:p>
          <a:endParaRPr kumimoji="1" lang="ja-JP" altLang="en-US"/>
        </a:p>
      </dgm:t>
    </dgm:pt>
    <dgm:pt modelId="{A76DF2C1-E32E-451B-8075-548BA2689BEC}">
      <dgm:prSet/>
      <dgm:spPr/>
      <dgm:t>
        <a:bodyPr/>
        <a:lstStyle/>
        <a:p>
          <a:r>
            <a:rPr kumimoji="1" lang="ja-JP"/>
            <a:t>コミュニケーションチェックシートの作成</a:t>
          </a:r>
          <a:endParaRPr lang="ja-JP"/>
        </a:p>
      </dgm:t>
    </dgm:pt>
    <dgm:pt modelId="{08A495A1-8325-4D70-9CAF-435C525D5BBA}" type="parTrans" cxnId="{AA169D98-722D-4BAE-BC10-8F928D56299F}">
      <dgm:prSet/>
      <dgm:spPr/>
      <dgm:t>
        <a:bodyPr/>
        <a:lstStyle/>
        <a:p>
          <a:endParaRPr kumimoji="1" lang="ja-JP" altLang="en-US"/>
        </a:p>
      </dgm:t>
    </dgm:pt>
    <dgm:pt modelId="{70FA86C7-155D-43F5-93D8-E2CD9B3F01A6}" type="sibTrans" cxnId="{AA169D98-722D-4BAE-BC10-8F928D56299F}">
      <dgm:prSet/>
      <dgm:spPr/>
      <dgm:t>
        <a:bodyPr/>
        <a:lstStyle/>
        <a:p>
          <a:endParaRPr kumimoji="1" lang="ja-JP" altLang="en-US"/>
        </a:p>
      </dgm:t>
    </dgm:pt>
    <dgm:pt modelId="{B04492C6-05F2-41A4-9888-E734E9775A3B}">
      <dgm:prSet/>
      <dgm:spPr/>
      <dgm:t>
        <a:bodyPr/>
        <a:lstStyle/>
        <a:p>
          <a:r>
            <a:rPr kumimoji="1" lang="ja-JP" dirty="0"/>
            <a:t>目標設定シートの作成</a:t>
          </a:r>
          <a:endParaRPr lang="ja-JP" dirty="0"/>
        </a:p>
      </dgm:t>
    </dgm:pt>
    <dgm:pt modelId="{80ADF4BA-2BB4-4173-B72E-2EA3876F55C5}" type="parTrans" cxnId="{C003E073-F6DC-4438-8F21-3C714A6D0712}">
      <dgm:prSet/>
      <dgm:spPr/>
      <dgm:t>
        <a:bodyPr/>
        <a:lstStyle/>
        <a:p>
          <a:endParaRPr kumimoji="1" lang="ja-JP" altLang="en-US"/>
        </a:p>
      </dgm:t>
    </dgm:pt>
    <dgm:pt modelId="{0641F46F-A56D-48B3-A088-EBE525DEA5A5}" type="sibTrans" cxnId="{C003E073-F6DC-4438-8F21-3C714A6D0712}">
      <dgm:prSet/>
      <dgm:spPr/>
      <dgm:t>
        <a:bodyPr/>
        <a:lstStyle/>
        <a:p>
          <a:endParaRPr kumimoji="1" lang="ja-JP" altLang="en-US"/>
        </a:p>
      </dgm:t>
    </dgm:pt>
    <dgm:pt modelId="{B56F44E9-3BFA-4391-8D90-8FC55CBE20C0}">
      <dgm:prSet/>
      <dgm:spPr/>
      <dgm:t>
        <a:bodyPr/>
        <a:lstStyle/>
        <a:p>
          <a:r>
            <a:rPr lang="ja-JP" altLang="en-US" dirty="0"/>
            <a:t>年間行動目標の作成</a:t>
          </a:r>
          <a:endParaRPr lang="ja-JP" dirty="0"/>
        </a:p>
      </dgm:t>
    </dgm:pt>
    <dgm:pt modelId="{32D13E65-4886-478C-A9D8-36F1F044DAB9}" type="parTrans" cxnId="{D45528DB-487B-4AF9-9020-CF75BEFC2ABF}">
      <dgm:prSet/>
      <dgm:spPr/>
      <dgm:t>
        <a:bodyPr/>
        <a:lstStyle/>
        <a:p>
          <a:endParaRPr kumimoji="1" lang="ja-JP" altLang="en-US"/>
        </a:p>
      </dgm:t>
    </dgm:pt>
    <dgm:pt modelId="{628CEE8F-78BD-48D7-B180-F6B5E7712F46}" type="sibTrans" cxnId="{D45528DB-487B-4AF9-9020-CF75BEFC2ABF}">
      <dgm:prSet/>
      <dgm:spPr/>
      <dgm:t>
        <a:bodyPr/>
        <a:lstStyle/>
        <a:p>
          <a:endParaRPr kumimoji="1" lang="ja-JP" altLang="en-US"/>
        </a:p>
      </dgm:t>
    </dgm:pt>
    <dgm:pt modelId="{1D35ECD4-F575-4E15-B832-025E11873837}" type="pres">
      <dgm:prSet presAssocID="{72CEC73C-2557-4580-902E-B780C2681909}" presName="linear" presStyleCnt="0">
        <dgm:presLayoutVars>
          <dgm:animLvl val="lvl"/>
          <dgm:resizeHandles val="exact"/>
        </dgm:presLayoutVars>
      </dgm:prSet>
      <dgm:spPr/>
    </dgm:pt>
    <dgm:pt modelId="{22528808-427E-4FF2-9F7B-DD9AF4CB2FB6}" type="pres">
      <dgm:prSet presAssocID="{33F28F2F-C8A2-42E9-9F7F-A8618E569C6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7400A70-4314-4931-8BC9-17F96B79C132}" type="pres">
      <dgm:prSet presAssocID="{A56B9CC4-6EDA-4A18-89C7-15479FA40779}" presName="spacer" presStyleCnt="0"/>
      <dgm:spPr/>
    </dgm:pt>
    <dgm:pt modelId="{A76DEAC9-D245-4FA7-85C8-248ABFFE7FFA}" type="pres">
      <dgm:prSet presAssocID="{56030783-1423-4C76-9BBB-446381AF168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F418B09-9CE7-4685-918B-AB0A3289DD5D}" type="pres">
      <dgm:prSet presAssocID="{19751556-1C93-4814-B82D-79B11AC5BABA}" presName="spacer" presStyleCnt="0"/>
      <dgm:spPr/>
    </dgm:pt>
    <dgm:pt modelId="{BE879346-BFE1-434B-B8AC-9C11796E77F9}" type="pres">
      <dgm:prSet presAssocID="{A76DF2C1-E32E-451B-8075-548BA2689BEC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30AD972-396C-40A4-BB06-682561AA8B6A}" type="pres">
      <dgm:prSet presAssocID="{70FA86C7-155D-43F5-93D8-E2CD9B3F01A6}" presName="spacer" presStyleCnt="0"/>
      <dgm:spPr/>
    </dgm:pt>
    <dgm:pt modelId="{A2544F85-C126-46CB-B729-BBB08F5F8C08}" type="pres">
      <dgm:prSet presAssocID="{B04492C6-05F2-41A4-9888-E734E9775A3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AD3FECE-5DEC-48BE-BAAD-3834CE9A1597}" type="pres">
      <dgm:prSet presAssocID="{0641F46F-A56D-48B3-A088-EBE525DEA5A5}" presName="spacer" presStyleCnt="0"/>
      <dgm:spPr/>
    </dgm:pt>
    <dgm:pt modelId="{36CC02B4-85D0-4554-9FC6-67BC73A44428}" type="pres">
      <dgm:prSet presAssocID="{B56F44E9-3BFA-4391-8D90-8FC55CBE20C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2B531F3E-0662-4725-95E7-22EBC626FE90}" type="presOf" srcId="{B04492C6-05F2-41A4-9888-E734E9775A3B}" destId="{A2544F85-C126-46CB-B729-BBB08F5F8C08}" srcOrd="0" destOrd="0" presId="urn:microsoft.com/office/officeart/2005/8/layout/vList2"/>
    <dgm:cxn modelId="{C74F3FA3-7D68-4298-93CF-292B2552979A}" type="presOf" srcId="{A76DF2C1-E32E-451B-8075-548BA2689BEC}" destId="{BE879346-BFE1-434B-B8AC-9C11796E77F9}" srcOrd="0" destOrd="0" presId="urn:microsoft.com/office/officeart/2005/8/layout/vList2"/>
    <dgm:cxn modelId="{D45528DB-487B-4AF9-9020-CF75BEFC2ABF}" srcId="{72CEC73C-2557-4580-902E-B780C2681909}" destId="{B56F44E9-3BFA-4391-8D90-8FC55CBE20C0}" srcOrd="4" destOrd="0" parTransId="{32D13E65-4886-478C-A9D8-36F1F044DAB9}" sibTransId="{628CEE8F-78BD-48D7-B180-F6B5E7712F46}"/>
    <dgm:cxn modelId="{35CFB64B-1A8A-4D3D-BE63-9BA20BFFB730}" type="presOf" srcId="{56030783-1423-4C76-9BBB-446381AF1687}" destId="{A76DEAC9-D245-4FA7-85C8-248ABFFE7FFA}" srcOrd="0" destOrd="0" presId="urn:microsoft.com/office/officeart/2005/8/layout/vList2"/>
    <dgm:cxn modelId="{C003E073-F6DC-4438-8F21-3C714A6D0712}" srcId="{72CEC73C-2557-4580-902E-B780C2681909}" destId="{B04492C6-05F2-41A4-9888-E734E9775A3B}" srcOrd="3" destOrd="0" parTransId="{80ADF4BA-2BB4-4173-B72E-2EA3876F55C5}" sibTransId="{0641F46F-A56D-48B3-A088-EBE525DEA5A5}"/>
    <dgm:cxn modelId="{AA169D98-722D-4BAE-BC10-8F928D56299F}" srcId="{72CEC73C-2557-4580-902E-B780C2681909}" destId="{A76DF2C1-E32E-451B-8075-548BA2689BEC}" srcOrd="2" destOrd="0" parTransId="{08A495A1-8325-4D70-9CAF-435C525D5BBA}" sibTransId="{70FA86C7-155D-43F5-93D8-E2CD9B3F01A6}"/>
    <dgm:cxn modelId="{D2C72B69-4E06-4A6A-B551-258F41CE5FAB}" type="presOf" srcId="{B56F44E9-3BFA-4391-8D90-8FC55CBE20C0}" destId="{36CC02B4-85D0-4554-9FC6-67BC73A44428}" srcOrd="0" destOrd="0" presId="urn:microsoft.com/office/officeart/2005/8/layout/vList2"/>
    <dgm:cxn modelId="{36237496-292A-4513-9A8B-FA2E3A349120}" srcId="{72CEC73C-2557-4580-902E-B780C2681909}" destId="{56030783-1423-4C76-9BBB-446381AF1687}" srcOrd="1" destOrd="0" parTransId="{39DBA896-17B7-4759-A00D-72A359C236A7}" sibTransId="{19751556-1C93-4814-B82D-79B11AC5BABA}"/>
    <dgm:cxn modelId="{A3AE7528-50EC-4245-B023-75A31117543C}" type="presOf" srcId="{72CEC73C-2557-4580-902E-B780C2681909}" destId="{1D35ECD4-F575-4E15-B832-025E11873837}" srcOrd="0" destOrd="0" presId="urn:microsoft.com/office/officeart/2005/8/layout/vList2"/>
    <dgm:cxn modelId="{5CB53788-F17B-47D1-9C57-C3B15C96DEC3}" type="presOf" srcId="{33F28F2F-C8A2-42E9-9F7F-A8618E569C62}" destId="{22528808-427E-4FF2-9F7B-DD9AF4CB2FB6}" srcOrd="0" destOrd="0" presId="urn:microsoft.com/office/officeart/2005/8/layout/vList2"/>
    <dgm:cxn modelId="{FD4B50D8-2598-4B2E-AD24-0749C9ECAE90}" srcId="{72CEC73C-2557-4580-902E-B780C2681909}" destId="{33F28F2F-C8A2-42E9-9F7F-A8618E569C62}" srcOrd="0" destOrd="0" parTransId="{4A3BFFD9-E662-4AE1-8183-F97ECF76055F}" sibTransId="{A56B9CC4-6EDA-4A18-89C7-15479FA40779}"/>
    <dgm:cxn modelId="{69DF778B-8575-4E56-B167-3C1F0AF61884}" type="presParOf" srcId="{1D35ECD4-F575-4E15-B832-025E11873837}" destId="{22528808-427E-4FF2-9F7B-DD9AF4CB2FB6}" srcOrd="0" destOrd="0" presId="urn:microsoft.com/office/officeart/2005/8/layout/vList2"/>
    <dgm:cxn modelId="{8ABCAFFE-DF7F-4694-A31C-EA1F469310A2}" type="presParOf" srcId="{1D35ECD4-F575-4E15-B832-025E11873837}" destId="{37400A70-4314-4931-8BC9-17F96B79C132}" srcOrd="1" destOrd="0" presId="urn:microsoft.com/office/officeart/2005/8/layout/vList2"/>
    <dgm:cxn modelId="{5CF286D5-41C1-45F4-8181-829B94A80FBE}" type="presParOf" srcId="{1D35ECD4-F575-4E15-B832-025E11873837}" destId="{A76DEAC9-D245-4FA7-85C8-248ABFFE7FFA}" srcOrd="2" destOrd="0" presId="urn:microsoft.com/office/officeart/2005/8/layout/vList2"/>
    <dgm:cxn modelId="{749B4E7F-55B5-44FE-932C-904F49F96CCC}" type="presParOf" srcId="{1D35ECD4-F575-4E15-B832-025E11873837}" destId="{0F418B09-9CE7-4685-918B-AB0A3289DD5D}" srcOrd="3" destOrd="0" presId="urn:microsoft.com/office/officeart/2005/8/layout/vList2"/>
    <dgm:cxn modelId="{C87D13E8-A988-4E0D-B9AB-3B4E0AE94630}" type="presParOf" srcId="{1D35ECD4-F575-4E15-B832-025E11873837}" destId="{BE879346-BFE1-434B-B8AC-9C11796E77F9}" srcOrd="4" destOrd="0" presId="urn:microsoft.com/office/officeart/2005/8/layout/vList2"/>
    <dgm:cxn modelId="{644451E8-6925-4451-B420-D3468781872F}" type="presParOf" srcId="{1D35ECD4-F575-4E15-B832-025E11873837}" destId="{A30AD972-396C-40A4-BB06-682561AA8B6A}" srcOrd="5" destOrd="0" presId="urn:microsoft.com/office/officeart/2005/8/layout/vList2"/>
    <dgm:cxn modelId="{865612CB-2531-4654-8535-9335457F795C}" type="presParOf" srcId="{1D35ECD4-F575-4E15-B832-025E11873837}" destId="{A2544F85-C126-46CB-B729-BBB08F5F8C08}" srcOrd="6" destOrd="0" presId="urn:microsoft.com/office/officeart/2005/8/layout/vList2"/>
    <dgm:cxn modelId="{BB552E0D-F90D-484E-84F8-70ADF9D6CF86}" type="presParOf" srcId="{1D35ECD4-F575-4E15-B832-025E11873837}" destId="{8AD3FECE-5DEC-48BE-BAAD-3834CE9A1597}" srcOrd="7" destOrd="0" presId="urn:microsoft.com/office/officeart/2005/8/layout/vList2"/>
    <dgm:cxn modelId="{E6DBFD4F-F743-4932-9E9F-99DDFE05F4BB}" type="presParOf" srcId="{1D35ECD4-F575-4E15-B832-025E11873837}" destId="{36CC02B4-85D0-4554-9FC6-67BC73A4442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528808-427E-4FF2-9F7B-DD9AF4CB2FB6}">
      <dsp:nvSpPr>
        <dsp:cNvPr id="0" name=""/>
        <dsp:cNvSpPr/>
      </dsp:nvSpPr>
      <dsp:spPr>
        <a:xfrm>
          <a:off x="0" y="29609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キャリアデザインシートの作成</a:t>
          </a:r>
          <a:endParaRPr lang="ja-JP" altLang="en-US" sz="2700" kern="1200" dirty="0"/>
        </a:p>
      </dsp:txBody>
      <dsp:txXfrm>
        <a:off x="33155" y="62764"/>
        <a:ext cx="10687415" cy="612874"/>
      </dsp:txXfrm>
    </dsp:sp>
    <dsp:sp modelId="{A76DEAC9-D245-4FA7-85C8-248ABFFE7FFA}">
      <dsp:nvSpPr>
        <dsp:cNvPr id="0" name=""/>
        <dsp:cNvSpPr/>
      </dsp:nvSpPr>
      <dsp:spPr>
        <a:xfrm>
          <a:off x="0" y="786554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700" kern="1200"/>
            <a:t>PDCA</a:t>
          </a:r>
          <a:r>
            <a:rPr kumimoji="1" lang="ja-JP" sz="2700" kern="1200"/>
            <a:t>チェックシートの作成</a:t>
          </a:r>
          <a:endParaRPr lang="ja-JP" sz="2700" kern="1200"/>
        </a:p>
      </dsp:txBody>
      <dsp:txXfrm>
        <a:off x="33155" y="819709"/>
        <a:ext cx="10687415" cy="612874"/>
      </dsp:txXfrm>
    </dsp:sp>
    <dsp:sp modelId="{BE879346-BFE1-434B-B8AC-9C11796E77F9}">
      <dsp:nvSpPr>
        <dsp:cNvPr id="0" name=""/>
        <dsp:cNvSpPr/>
      </dsp:nvSpPr>
      <dsp:spPr>
        <a:xfrm>
          <a:off x="0" y="1543500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/>
            <a:t>コミュニケーションチェックシートの作成</a:t>
          </a:r>
          <a:endParaRPr lang="ja-JP" altLang="en-US" sz="2700" kern="1200"/>
        </a:p>
      </dsp:txBody>
      <dsp:txXfrm>
        <a:off x="33155" y="1576655"/>
        <a:ext cx="10687415" cy="612874"/>
      </dsp:txXfrm>
    </dsp:sp>
    <dsp:sp modelId="{A2544F85-C126-46CB-B729-BBB08F5F8C08}">
      <dsp:nvSpPr>
        <dsp:cNvPr id="0" name=""/>
        <dsp:cNvSpPr/>
      </dsp:nvSpPr>
      <dsp:spPr>
        <a:xfrm>
          <a:off x="0" y="2300445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目標設定シートの作成</a:t>
          </a:r>
          <a:endParaRPr lang="ja-JP" altLang="en-US" sz="2700" kern="1200" dirty="0"/>
        </a:p>
      </dsp:txBody>
      <dsp:txXfrm>
        <a:off x="33155" y="2333600"/>
        <a:ext cx="10687415" cy="612874"/>
      </dsp:txXfrm>
    </dsp:sp>
    <dsp:sp modelId="{36CC02B4-85D0-4554-9FC6-67BC73A44428}">
      <dsp:nvSpPr>
        <dsp:cNvPr id="0" name=""/>
        <dsp:cNvSpPr/>
      </dsp:nvSpPr>
      <dsp:spPr>
        <a:xfrm>
          <a:off x="0" y="3057390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700" kern="1200" dirty="0"/>
            <a:t>年間行動目標の作成</a:t>
          </a:r>
        </a:p>
      </dsp:txBody>
      <dsp:txXfrm>
        <a:off x="33155" y="3090545"/>
        <a:ext cx="10687415" cy="612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77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600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937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45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70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4681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744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96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0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52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759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3E987472-1863-4EC6-A807-2A7666BA52AC}" type="datetimeFigureOut">
              <a:rPr kumimoji="1" lang="ja-JP" altLang="en-US" smtClean="0"/>
              <a:t>2017/3/9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CFE93E2F-0F8F-4B7C-8A6E-C01F3BF90B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558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5400" kern="1200" spc="-1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中堅社員研修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総務部人材開発課</a:t>
            </a:r>
          </a:p>
        </p:txBody>
      </p:sp>
    </p:spTree>
    <p:extLst>
      <p:ext uri="{BB962C8B-B14F-4D97-AF65-F5344CB8AC3E}">
        <p14:creationId xmlns:p14="http://schemas.microsoft.com/office/powerpoint/2010/main" val="2904460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研修目標</a:t>
            </a:r>
          </a:p>
        </p:txBody>
      </p:sp>
      <p:grpSp>
        <p:nvGrpSpPr>
          <p:cNvPr id="16" name="グループ化 8"/>
          <p:cNvGrpSpPr/>
          <p:nvPr/>
        </p:nvGrpSpPr>
        <p:grpSpPr>
          <a:xfrm>
            <a:off x="657224" y="2189262"/>
            <a:ext cx="10755683" cy="1080000"/>
            <a:chOff x="657224" y="2189262"/>
            <a:chExt cx="10755683" cy="1080000"/>
          </a:xfrm>
        </p:grpSpPr>
        <p:sp>
          <p:nvSpPr>
            <p:cNvPr id="4" name="ホームベース 2"/>
            <p:cNvSpPr/>
            <p:nvPr/>
          </p:nvSpPr>
          <p:spPr>
            <a:xfrm>
              <a:off x="657224" y="2189262"/>
              <a:ext cx="3600000" cy="1080000"/>
            </a:xfrm>
            <a:prstGeom prst="homePlat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3600" dirty="0"/>
                <a:t>問題解決力</a:t>
              </a:r>
            </a:p>
          </p:txBody>
        </p:sp>
        <p:sp>
          <p:nvSpPr>
            <p:cNvPr id="3" name="正方形/長方形 3"/>
            <p:cNvSpPr/>
            <p:nvPr/>
          </p:nvSpPr>
          <p:spPr>
            <a:xfrm>
              <a:off x="4248907" y="2211336"/>
              <a:ext cx="7164000" cy="103585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200" b="1" dirty="0"/>
                <a:t>業務改善による作業効率向上</a:t>
              </a:r>
            </a:p>
          </p:txBody>
        </p:sp>
      </p:grpSp>
      <p:grpSp>
        <p:nvGrpSpPr>
          <p:cNvPr id="17" name="グループ化 9"/>
          <p:cNvGrpSpPr/>
          <p:nvPr/>
        </p:nvGrpSpPr>
        <p:grpSpPr>
          <a:xfrm>
            <a:off x="657224" y="3339494"/>
            <a:ext cx="10755683" cy="1080000"/>
            <a:chOff x="657224" y="3386792"/>
            <a:chExt cx="10755683" cy="1080000"/>
          </a:xfrm>
        </p:grpSpPr>
        <p:sp>
          <p:nvSpPr>
            <p:cNvPr id="8" name="ホームベース 4"/>
            <p:cNvSpPr/>
            <p:nvPr/>
          </p:nvSpPr>
          <p:spPr>
            <a:xfrm>
              <a:off x="657224" y="3386792"/>
              <a:ext cx="3600000" cy="1080000"/>
            </a:xfrm>
            <a:prstGeom prst="homePlat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3600" dirty="0"/>
                <a:t>企画創造力</a:t>
              </a:r>
            </a:p>
          </p:txBody>
        </p:sp>
        <p:sp>
          <p:nvSpPr>
            <p:cNvPr id="7" name="正方形/長方形 5"/>
            <p:cNvSpPr/>
            <p:nvPr/>
          </p:nvSpPr>
          <p:spPr>
            <a:xfrm>
              <a:off x="4248907" y="3386792"/>
              <a:ext cx="7164000" cy="1080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200" b="1" dirty="0"/>
                <a:t>ビジネスチャンスへの気づき</a:t>
              </a:r>
            </a:p>
          </p:txBody>
        </p:sp>
      </p:grpSp>
      <p:grpSp>
        <p:nvGrpSpPr>
          <p:cNvPr id="15" name="グループ化 10"/>
          <p:cNvGrpSpPr/>
          <p:nvPr/>
        </p:nvGrpSpPr>
        <p:grpSpPr>
          <a:xfrm>
            <a:off x="657224" y="5088834"/>
            <a:ext cx="10755683" cy="1080000"/>
            <a:chOff x="657224" y="5088834"/>
            <a:chExt cx="10755683" cy="1080000"/>
          </a:xfrm>
        </p:grpSpPr>
        <p:sp>
          <p:nvSpPr>
            <p:cNvPr id="9" name="ホームベース 6"/>
            <p:cNvSpPr/>
            <p:nvPr/>
          </p:nvSpPr>
          <p:spPr>
            <a:xfrm>
              <a:off x="657224" y="5088834"/>
              <a:ext cx="3600000" cy="1080000"/>
            </a:xfrm>
            <a:prstGeom prst="homePlat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3600" dirty="0"/>
                <a:t>リーダーシップ</a:t>
              </a:r>
            </a:p>
          </p:txBody>
        </p:sp>
        <p:sp>
          <p:nvSpPr>
            <p:cNvPr id="5" name="正方形/長方形 7"/>
            <p:cNvSpPr/>
            <p:nvPr/>
          </p:nvSpPr>
          <p:spPr>
            <a:xfrm>
              <a:off x="4248907" y="5088834"/>
              <a:ext cx="7164000" cy="1080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200" b="1" dirty="0"/>
                <a:t>チームによる大きな成果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2680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研修日程</a:t>
            </a:r>
          </a:p>
        </p:txBody>
      </p:sp>
      <p:sp>
        <p:nvSpPr>
          <p:cNvPr id="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2197713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8" name="テキスト ボックス 3"/>
          <p:cNvSpPr txBox="1"/>
          <p:nvPr/>
        </p:nvSpPr>
        <p:spPr>
          <a:xfrm>
            <a:off x="657224" y="4209393"/>
            <a:ext cx="10753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受講定員枠に達した場合は、別日へ振り替えとなります。</a:t>
            </a:r>
            <a:endParaRPr kumimoji="1" lang="en-US" altLang="ja-JP" dirty="0"/>
          </a:p>
          <a:p>
            <a:r>
              <a:rPr kumimoji="1" lang="en-US" altLang="ja-JP" dirty="0"/>
              <a:t>※</a:t>
            </a:r>
            <a:r>
              <a:rPr kumimoji="1" lang="ja-JP" altLang="en-US" dirty="0"/>
              <a:t>原則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日間連続受講となりますが、業務の調整が難しい場合はご相談ください。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23865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研修カリキュラム（</a:t>
            </a:r>
            <a:r>
              <a:rPr lang="en-US" altLang="ja-JP" dirty="0"/>
              <a:t>1</a:t>
            </a:r>
            <a:r>
              <a:rPr lang="ja-JP" altLang="en-US" dirty="0"/>
              <a:t>日目）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2786848"/>
              </p:ext>
            </p:extLst>
          </p:nvPr>
        </p:nvGraphicFramePr>
        <p:xfrm>
          <a:off x="676275" y="2011363"/>
          <a:ext cx="10753724" cy="4114800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2964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8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時間</a:t>
                      </a:r>
                      <a:endParaRPr kumimoji="1" lang="ja-JP" altLang="en-US" sz="2400" b="1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研修内容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9:00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9:30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オリエンテーション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9:30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10:00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中堅社員に求められる役割と責務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10:10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12:00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グループワーク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4116975351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12:00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13:00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昼休憩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13:00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14:30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問題意識と問題解決力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3297622194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14:40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15:50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グループワーク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16:00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17:00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グループ発表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833549918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17:00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17:30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日目の振り返り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74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研修カリキュラム（</a:t>
            </a:r>
            <a:r>
              <a:rPr lang="en-US" altLang="ja-JP" dirty="0"/>
              <a:t>2</a:t>
            </a:r>
            <a:r>
              <a:rPr lang="ja-JP" altLang="en-US" dirty="0"/>
              <a:t>日目）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0107621"/>
              </p:ext>
            </p:extLst>
          </p:nvPr>
        </p:nvGraphicFramePr>
        <p:xfrm>
          <a:off x="676275" y="2011363"/>
          <a:ext cx="10754527" cy="3657600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2965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9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時間</a:t>
                      </a:r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研修内容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9:00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10:50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PDCA</a:t>
                      </a:r>
                      <a:r>
                        <a:rPr kumimoji="1" lang="ja-JP" altLang="en-US" sz="2400" dirty="0"/>
                        <a:t>の実践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11:00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12:00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後輩の指導と育成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12:00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13:00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kern="1200" dirty="0"/>
                        <a:t>昼休憩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13:00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15:40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企画創造力の発揮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385838294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16:00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16:30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今後の目標設定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16:30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17:00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全体の振り返り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17:00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17:20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閉会式・解散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566098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527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研修課題</a:t>
            </a:r>
            <a:endParaRPr lang="ja-JP" altLang="en-US" dirty="0"/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168305"/>
              </p:ext>
            </p:extLst>
          </p:nvPr>
        </p:nvGraphicFramePr>
        <p:xfrm>
          <a:off x="676656" y="2011680"/>
          <a:ext cx="10753725" cy="3766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5568375"/>
      </p:ext>
    </p:extLst>
  </p:cSld>
  <p:clrMapOvr>
    <a:masterClrMapping/>
  </p:clrMapOvr>
</p:sld>
</file>

<file path=ppt/theme/theme1.xml><?xml version="1.0" encoding="utf-8"?>
<a:theme xmlns:a="http://schemas.openxmlformats.org/drawingml/2006/main" name="メトロポリタン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メトロポリタン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メトロポリタ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メトロポリタン</Template>
  <TotalTime>162</TotalTime>
  <Words>199</Words>
  <Application>Microsoft Office PowerPoint</Application>
  <PresentationFormat>ワイド画面</PresentationFormat>
  <Paragraphs>54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 Light</vt:lpstr>
      <vt:lpstr>メトロポリタン</vt:lpstr>
      <vt:lpstr>中堅社員研修</vt:lpstr>
      <vt:lpstr>研修目標</vt:lpstr>
      <vt:lpstr>研修日程</vt:lpstr>
      <vt:lpstr>研修カリキュラム（1日目）</vt:lpstr>
      <vt:lpstr>研修カリキュラム（2日目）</vt:lpstr>
      <vt:lpstr>研修課題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中堅社員研修</dc:title>
  <dcterms:created xsi:type="dcterms:W3CDTF">2016-09-28T01:09:05Z</dcterms:created>
  <dcterms:modified xsi:type="dcterms:W3CDTF">2017-03-09T09:25:42Z</dcterms:modified>
</cp:coreProperties>
</file>