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1"/>
  </p:sldMasterIdLst>
  <p:notesMasterIdLst>
    <p:notesMasterId r:id="rId10"/>
  </p:notesMasterIdLst>
  <p:handoutMasterIdLst>
    <p:handoutMasterId r:id="rId11"/>
  </p:handoutMasterIdLst>
  <p:sldIdLst>
    <p:sldId id="257" r:id="rId2"/>
    <p:sldId id="258" r:id="rId3"/>
    <p:sldId id="259" r:id="rId4"/>
    <p:sldId id="260" r:id="rId5"/>
    <p:sldId id="262" r:id="rId6"/>
    <p:sldId id="263" r:id="rId7"/>
    <p:sldId id="264" r:id="rId8"/>
    <p:sldId id="265" r:id="rId9"/>
  </p:sldIdLst>
  <p:sldSz cx="5486400" cy="7315200" type="B5JIS"/>
  <p:notesSz cx="5800725" cy="8499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24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69" d="100"/>
          <a:sy n="69" d="100"/>
        </p:scale>
        <p:origin x="1206" y="7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36" d="100"/>
          <a:sy n="36" d="100"/>
        </p:scale>
        <p:origin x="2250"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513648" cy="426450"/>
          </a:xfrm>
          <a:prstGeom prst="rect">
            <a:avLst/>
          </a:prstGeom>
        </p:spPr>
        <p:txBody>
          <a:bodyPr vert="horz" lIns="78081" tIns="39040" rIns="78081" bIns="39040" rtlCol="0"/>
          <a:lstStyle>
            <a:lvl1pPr algn="l">
              <a:defRPr sz="1000"/>
            </a:lvl1pPr>
          </a:lstStyle>
          <a:p>
            <a:endParaRPr kumimoji="1" lang="ja-JP" altLang="en-US"/>
          </a:p>
        </p:txBody>
      </p:sp>
      <p:sp>
        <p:nvSpPr>
          <p:cNvPr id="3" name="日付プレースホルダー 2"/>
          <p:cNvSpPr>
            <a:spLocks noGrp="1"/>
          </p:cNvSpPr>
          <p:nvPr>
            <p:ph type="dt" sz="quarter" idx="1"/>
          </p:nvPr>
        </p:nvSpPr>
        <p:spPr>
          <a:xfrm>
            <a:off x="3285735" y="0"/>
            <a:ext cx="2513648" cy="426450"/>
          </a:xfrm>
          <a:prstGeom prst="rect">
            <a:avLst/>
          </a:prstGeom>
        </p:spPr>
        <p:txBody>
          <a:bodyPr vert="horz" lIns="78081" tIns="39040" rIns="78081" bIns="39040" rtlCol="0"/>
          <a:lstStyle>
            <a:lvl1pPr algn="r">
              <a:defRPr sz="1000"/>
            </a:lvl1pPr>
          </a:lstStyle>
          <a:p>
            <a:fld id="{7F069576-E79E-4F16-A826-EA52B11CF57B}" type="datetimeFigureOut">
              <a:rPr kumimoji="1" lang="ja-JP" altLang="en-US" smtClean="0"/>
              <a:t>2017/5/16</a:t>
            </a:fld>
            <a:endParaRPr kumimoji="1" lang="ja-JP" altLang="en-US"/>
          </a:p>
        </p:txBody>
      </p:sp>
      <p:sp>
        <p:nvSpPr>
          <p:cNvPr id="4" name="フッター プレースホルダー 3"/>
          <p:cNvSpPr>
            <a:spLocks noGrp="1"/>
          </p:cNvSpPr>
          <p:nvPr>
            <p:ph type="ftr" sz="quarter" idx="2"/>
          </p:nvPr>
        </p:nvSpPr>
        <p:spPr>
          <a:xfrm>
            <a:off x="0" y="8073027"/>
            <a:ext cx="2513648" cy="426449"/>
          </a:xfrm>
          <a:prstGeom prst="rect">
            <a:avLst/>
          </a:prstGeom>
        </p:spPr>
        <p:txBody>
          <a:bodyPr vert="horz" lIns="78081" tIns="39040" rIns="78081" bIns="39040" rtlCol="0" anchor="b"/>
          <a:lstStyle>
            <a:lvl1pPr algn="l">
              <a:defRPr sz="1000"/>
            </a:lvl1pPr>
          </a:lstStyle>
          <a:p>
            <a:endParaRPr kumimoji="1" lang="ja-JP" altLang="en-US"/>
          </a:p>
        </p:txBody>
      </p:sp>
      <p:sp>
        <p:nvSpPr>
          <p:cNvPr id="5" name="スライド番号プレースホルダー 4"/>
          <p:cNvSpPr>
            <a:spLocks noGrp="1"/>
          </p:cNvSpPr>
          <p:nvPr>
            <p:ph type="sldNum" sz="quarter" idx="3"/>
          </p:nvPr>
        </p:nvSpPr>
        <p:spPr>
          <a:xfrm>
            <a:off x="3285735" y="8073027"/>
            <a:ext cx="2513648" cy="426449"/>
          </a:xfrm>
          <a:prstGeom prst="rect">
            <a:avLst/>
          </a:prstGeom>
        </p:spPr>
        <p:txBody>
          <a:bodyPr vert="horz" lIns="78081" tIns="39040" rIns="78081" bIns="39040" rtlCol="0" anchor="b"/>
          <a:lstStyle>
            <a:lvl1pPr algn="r">
              <a:defRPr sz="1000"/>
            </a:lvl1pPr>
          </a:lstStyle>
          <a:p>
            <a:fld id="{96C67E06-0061-4047-9EDC-35D4C499AB33}" type="slidenum">
              <a:rPr kumimoji="1" lang="ja-JP" altLang="en-US" smtClean="0"/>
              <a:t>‹#›</a:t>
            </a:fld>
            <a:endParaRPr kumimoji="1" lang="ja-JP" altLang="en-US"/>
          </a:p>
        </p:txBody>
      </p:sp>
    </p:spTree>
    <p:extLst>
      <p:ext uri="{BB962C8B-B14F-4D97-AF65-F5344CB8AC3E}">
        <p14:creationId xmlns:p14="http://schemas.microsoft.com/office/powerpoint/2010/main" val="260337075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513648" cy="426450"/>
          </a:xfrm>
          <a:prstGeom prst="rect">
            <a:avLst/>
          </a:prstGeom>
        </p:spPr>
        <p:txBody>
          <a:bodyPr vert="horz" lIns="78081" tIns="39040" rIns="78081" bIns="39040" rtlCol="0"/>
          <a:lstStyle>
            <a:lvl1pPr algn="l">
              <a:defRPr sz="1000"/>
            </a:lvl1pPr>
          </a:lstStyle>
          <a:p>
            <a:endParaRPr kumimoji="1" lang="ja-JP" altLang="en-US"/>
          </a:p>
        </p:txBody>
      </p:sp>
      <p:sp>
        <p:nvSpPr>
          <p:cNvPr id="3" name="日付プレースホルダー 2"/>
          <p:cNvSpPr>
            <a:spLocks noGrp="1"/>
          </p:cNvSpPr>
          <p:nvPr>
            <p:ph type="dt" idx="1"/>
          </p:nvPr>
        </p:nvSpPr>
        <p:spPr>
          <a:xfrm>
            <a:off x="3285735" y="0"/>
            <a:ext cx="2513648" cy="426450"/>
          </a:xfrm>
          <a:prstGeom prst="rect">
            <a:avLst/>
          </a:prstGeom>
        </p:spPr>
        <p:txBody>
          <a:bodyPr vert="horz" lIns="78081" tIns="39040" rIns="78081" bIns="39040" rtlCol="0"/>
          <a:lstStyle>
            <a:lvl1pPr algn="r">
              <a:defRPr sz="1000"/>
            </a:lvl1pPr>
          </a:lstStyle>
          <a:p>
            <a:fld id="{28E83A7B-0868-4EED-BAD9-76CBFE4593EF}" type="datetimeFigureOut">
              <a:rPr kumimoji="1" lang="ja-JP" altLang="en-US" smtClean="0"/>
              <a:t>2017/5/16</a:t>
            </a:fld>
            <a:endParaRPr kumimoji="1" lang="ja-JP" altLang="en-US"/>
          </a:p>
        </p:txBody>
      </p:sp>
      <p:sp>
        <p:nvSpPr>
          <p:cNvPr id="4" name="スライド イメージ プレースホルダー 3"/>
          <p:cNvSpPr>
            <a:spLocks noGrp="1" noRot="1" noChangeAspect="1"/>
          </p:cNvSpPr>
          <p:nvPr>
            <p:ph type="sldImg" idx="2"/>
          </p:nvPr>
        </p:nvSpPr>
        <p:spPr>
          <a:xfrm>
            <a:off x="1825625" y="1063625"/>
            <a:ext cx="2149475" cy="2867025"/>
          </a:xfrm>
          <a:prstGeom prst="rect">
            <a:avLst/>
          </a:prstGeom>
          <a:noFill/>
          <a:ln w="12700">
            <a:solidFill>
              <a:prstClr val="black"/>
            </a:solidFill>
          </a:ln>
        </p:spPr>
        <p:txBody>
          <a:bodyPr vert="horz" lIns="78081" tIns="39040" rIns="78081" bIns="39040" rtlCol="0" anchor="ctr"/>
          <a:lstStyle/>
          <a:p>
            <a:endParaRPr lang="ja-JP" altLang="en-US"/>
          </a:p>
        </p:txBody>
      </p:sp>
      <p:sp>
        <p:nvSpPr>
          <p:cNvPr id="5" name="ノート プレースホルダー 4"/>
          <p:cNvSpPr>
            <a:spLocks noGrp="1"/>
          </p:cNvSpPr>
          <p:nvPr>
            <p:ph type="body" sz="quarter" idx="3"/>
          </p:nvPr>
        </p:nvSpPr>
        <p:spPr>
          <a:xfrm>
            <a:off x="580073" y="4090373"/>
            <a:ext cx="4640580" cy="3346668"/>
          </a:xfrm>
          <a:prstGeom prst="rect">
            <a:avLst/>
          </a:prstGeom>
        </p:spPr>
        <p:txBody>
          <a:bodyPr vert="horz" lIns="78081" tIns="39040" rIns="78081" bIns="3904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073027"/>
            <a:ext cx="2513648" cy="426449"/>
          </a:xfrm>
          <a:prstGeom prst="rect">
            <a:avLst/>
          </a:prstGeom>
        </p:spPr>
        <p:txBody>
          <a:bodyPr vert="horz" lIns="78081" tIns="39040" rIns="78081" bIns="39040" rtlCol="0" anchor="b"/>
          <a:lstStyle>
            <a:lvl1pPr algn="l">
              <a:defRPr sz="1000"/>
            </a:lvl1pPr>
          </a:lstStyle>
          <a:p>
            <a:endParaRPr kumimoji="1" lang="ja-JP" altLang="en-US"/>
          </a:p>
        </p:txBody>
      </p:sp>
      <p:sp>
        <p:nvSpPr>
          <p:cNvPr id="7" name="スライド番号プレースホルダー 6"/>
          <p:cNvSpPr>
            <a:spLocks noGrp="1"/>
          </p:cNvSpPr>
          <p:nvPr>
            <p:ph type="sldNum" sz="quarter" idx="5"/>
          </p:nvPr>
        </p:nvSpPr>
        <p:spPr>
          <a:xfrm>
            <a:off x="3285735" y="8073027"/>
            <a:ext cx="2513648" cy="426449"/>
          </a:xfrm>
          <a:prstGeom prst="rect">
            <a:avLst/>
          </a:prstGeom>
        </p:spPr>
        <p:txBody>
          <a:bodyPr vert="horz" lIns="78081" tIns="39040" rIns="78081" bIns="39040" rtlCol="0" anchor="b"/>
          <a:lstStyle>
            <a:lvl1pPr algn="r">
              <a:defRPr sz="1000"/>
            </a:lvl1pPr>
          </a:lstStyle>
          <a:p>
            <a:fld id="{E9FCB20F-038A-4EA2-931C-817178FFF1F7}" type="slidenum">
              <a:rPr kumimoji="1" lang="ja-JP" altLang="en-US" smtClean="0"/>
              <a:t>‹#›</a:t>
            </a:fld>
            <a:endParaRPr kumimoji="1" lang="ja-JP" altLang="en-US"/>
          </a:p>
        </p:txBody>
      </p:sp>
    </p:spTree>
    <p:extLst>
      <p:ext uri="{BB962C8B-B14F-4D97-AF65-F5344CB8AC3E}">
        <p14:creationId xmlns:p14="http://schemas.microsoft.com/office/powerpoint/2010/main" val="257636167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 name="Rectangle 15"/>
          <p:cNvSpPr/>
          <p:nvPr/>
        </p:nvSpPr>
        <p:spPr>
          <a:xfrm>
            <a:off x="0" y="0"/>
            <a:ext cx="5486400" cy="73152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588542" y="1360027"/>
            <a:ext cx="4309318" cy="4595147"/>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652882" y="1477671"/>
            <a:ext cx="4180637" cy="4359859"/>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2276856" y="1352245"/>
            <a:ext cx="932688" cy="6827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2331720" y="1352246"/>
            <a:ext cx="822960" cy="585216"/>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02769" y="2230681"/>
            <a:ext cx="4080864" cy="2763520"/>
          </a:xfrm>
        </p:spPr>
        <p:txBody>
          <a:bodyPr tIns="45720" bIns="45720" anchor="ctr">
            <a:noAutofit/>
          </a:bodyPr>
          <a:lstStyle>
            <a:lvl1pPr algn="ctr">
              <a:lnSpc>
                <a:spcPct val="83000"/>
              </a:lnSpc>
              <a:defRPr lang="en-US" sz="3720" b="0" kern="1200" cap="all" spc="-60" baseline="0" dirty="0">
                <a:solidFill>
                  <a:schemeClr val="tx1">
                    <a:lumMod val="85000"/>
                    <a:lumOff val="15000"/>
                  </a:schemeClr>
                </a:solidFill>
                <a:effectLst/>
                <a:latin typeface="+mj-lt"/>
                <a:ea typeface="+mn-ea"/>
                <a:cs typeface="+mn-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702945" y="4994199"/>
            <a:ext cx="4081882" cy="536448"/>
          </a:xfrm>
        </p:spPr>
        <p:txBody>
          <a:bodyPr>
            <a:normAutofit/>
          </a:bodyPr>
          <a:lstStyle>
            <a:lvl1pPr marL="0" indent="0" algn="ctr">
              <a:spcBef>
                <a:spcPts val="0"/>
              </a:spcBef>
              <a:buNone/>
              <a:defRPr sz="840" spc="48" baseline="0">
                <a:solidFill>
                  <a:schemeClr val="tx2">
                    <a:lumMod val="75000"/>
                  </a:schemeClr>
                </a:solidFill>
              </a:defRPr>
            </a:lvl1pPr>
            <a:lvl2pPr marL="274320" indent="0" algn="ctr">
              <a:buNone/>
              <a:defRPr sz="840"/>
            </a:lvl2pPr>
            <a:lvl3pPr marL="548640" indent="0" algn="ctr">
              <a:buNone/>
              <a:defRPr sz="840"/>
            </a:lvl3pPr>
            <a:lvl4pPr marL="822960" indent="0" algn="ctr">
              <a:buNone/>
              <a:defRPr sz="840"/>
            </a:lvl4pPr>
            <a:lvl5pPr marL="1097280" indent="0" algn="ctr">
              <a:buNone/>
              <a:defRPr sz="840"/>
            </a:lvl5pPr>
            <a:lvl6pPr marL="1371600" indent="0" algn="ctr">
              <a:buNone/>
              <a:defRPr sz="840"/>
            </a:lvl6pPr>
            <a:lvl7pPr marL="1645920" indent="0" algn="ctr">
              <a:buNone/>
              <a:defRPr sz="840"/>
            </a:lvl7pPr>
            <a:lvl8pPr marL="1920240" indent="0" algn="ctr">
              <a:buNone/>
              <a:defRPr sz="840"/>
            </a:lvl8pPr>
            <a:lvl9pPr marL="2194560" indent="0" algn="ctr">
              <a:buNone/>
              <a:defRPr sz="840"/>
            </a:lvl9pPr>
          </a:lstStyle>
          <a:p>
            <a:r>
              <a:rPr lang="ja-JP" altLang="en-US"/>
              <a:t>マスター サブタイトルの書式設定</a:t>
            </a:r>
            <a:endParaRPr lang="en-US" dirty="0"/>
          </a:p>
        </p:txBody>
      </p:sp>
      <p:sp>
        <p:nvSpPr>
          <p:cNvPr id="20" name="Date Placeholder 19"/>
          <p:cNvSpPr>
            <a:spLocks noGrp="1"/>
          </p:cNvSpPr>
          <p:nvPr>
            <p:ph type="dt" sz="half" idx="10"/>
          </p:nvPr>
        </p:nvSpPr>
        <p:spPr>
          <a:xfrm>
            <a:off x="2359152" y="1415667"/>
            <a:ext cx="768096" cy="487680"/>
          </a:xfrm>
          <a:prstGeom prst="rect">
            <a:avLst/>
          </a:prstGeom>
        </p:spPr>
        <p:txBody>
          <a:bodyPr/>
          <a:lstStyle>
            <a:lvl1pPr algn="ctr">
              <a:defRPr sz="660" spc="0" baseline="0">
                <a:solidFill>
                  <a:srgbClr val="FFFFFF"/>
                </a:solidFill>
                <a:latin typeface="+mn-lt"/>
              </a:defRPr>
            </a:lvl1pPr>
          </a:lstStyle>
          <a:p>
            <a:fld id="{47B91559-4873-45F4-B49B-2F03ED037AE4}" type="datetime1">
              <a:rPr kumimoji="1" lang="ja-JP" altLang="en-US" smtClean="0"/>
              <a:t>2017/5/16</a:t>
            </a:fld>
            <a:endParaRPr kumimoji="1" lang="ja-JP" altLang="en-US"/>
          </a:p>
        </p:txBody>
      </p:sp>
      <p:sp>
        <p:nvSpPr>
          <p:cNvPr id="21" name="Footer Placeholder 20"/>
          <p:cNvSpPr>
            <a:spLocks noGrp="1"/>
          </p:cNvSpPr>
          <p:nvPr>
            <p:ph type="ftr" sz="quarter" idx="11"/>
          </p:nvPr>
        </p:nvSpPr>
        <p:spPr>
          <a:xfrm>
            <a:off x="662962" y="5558464"/>
            <a:ext cx="2657475" cy="243840"/>
          </a:xfrm>
          <a:prstGeom prst="rect">
            <a:avLst/>
          </a:prstGeom>
        </p:spPr>
        <p:txBody>
          <a:bodyPr/>
          <a:lstStyle>
            <a:lvl1pPr algn="l">
              <a:defRPr sz="540">
                <a:solidFill>
                  <a:schemeClr val="tx1">
                    <a:lumMod val="75000"/>
                    <a:lumOff val="25000"/>
                  </a:schemeClr>
                </a:solidFill>
              </a:defRPr>
            </a:lvl1pPr>
          </a:lstStyle>
          <a:p>
            <a:endParaRPr kumimoji="1" lang="ja-JP" altLang="en-US"/>
          </a:p>
        </p:txBody>
      </p:sp>
      <p:sp>
        <p:nvSpPr>
          <p:cNvPr id="22" name="Slide Number Placeholder 21"/>
          <p:cNvSpPr>
            <a:spLocks noGrp="1"/>
          </p:cNvSpPr>
          <p:nvPr>
            <p:ph type="sldNum" sz="quarter" idx="12"/>
          </p:nvPr>
        </p:nvSpPr>
        <p:spPr>
          <a:xfrm>
            <a:off x="3873114" y="5559552"/>
            <a:ext cx="950347" cy="243840"/>
          </a:xfrm>
          <a:prstGeom prst="rect">
            <a:avLst/>
          </a:prstGeom>
        </p:spPr>
        <p:txBody>
          <a:bodyPr/>
          <a:lstStyle>
            <a:lvl1pPr>
              <a:defRPr>
                <a:solidFill>
                  <a:schemeClr val="tx1">
                    <a:lumMod val="75000"/>
                    <a:lumOff val="25000"/>
                  </a:schemeClr>
                </a:solidFill>
              </a:defRPr>
            </a:lvl1p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3286359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187285" y="6722481"/>
            <a:ext cx="1234440" cy="292608"/>
          </a:xfrm>
          <a:prstGeom prst="rect">
            <a:avLst/>
          </a:prstGeom>
        </p:spPr>
        <p:txBody>
          <a:bodyPr/>
          <a:lstStyle/>
          <a:p>
            <a:fld id="{7638EDA1-B4F5-4310-89B8-843614F82642}" type="datetime1">
              <a:rPr kumimoji="1" lang="ja-JP" altLang="en-US" smtClean="0"/>
              <a:t>2017/5/16</a:t>
            </a:fld>
            <a:endParaRPr kumimoji="1" lang="ja-JP" altLang="en-US"/>
          </a:p>
        </p:txBody>
      </p:sp>
      <p:sp>
        <p:nvSpPr>
          <p:cNvPr id="5" name="Footer Placeholder 4"/>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4651825" y="6722481"/>
            <a:ext cx="658368" cy="292608"/>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1966635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46220" y="812800"/>
            <a:ext cx="1062990" cy="560832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377190" y="812800"/>
            <a:ext cx="3634740" cy="560832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187285" y="6722481"/>
            <a:ext cx="1234440" cy="292608"/>
          </a:xfrm>
          <a:prstGeom prst="rect">
            <a:avLst/>
          </a:prstGeom>
        </p:spPr>
        <p:txBody>
          <a:bodyPr/>
          <a:lstStyle/>
          <a:p>
            <a:fld id="{51E23D13-E3FF-4E34-A0F8-0501EC1C4AD1}" type="datetime1">
              <a:rPr kumimoji="1" lang="ja-JP" altLang="en-US" smtClean="0"/>
              <a:t>2017/5/16</a:t>
            </a:fld>
            <a:endParaRPr kumimoji="1" lang="ja-JP" altLang="en-US"/>
          </a:p>
        </p:txBody>
      </p:sp>
      <p:sp>
        <p:nvSpPr>
          <p:cNvPr id="5" name="Footer Placeholder 4"/>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4651825" y="6722481"/>
            <a:ext cx="658368" cy="292608"/>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874255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187285" y="6722481"/>
            <a:ext cx="1234440" cy="292608"/>
          </a:xfrm>
          <a:prstGeom prst="rect">
            <a:avLst/>
          </a:prstGeom>
        </p:spPr>
        <p:txBody>
          <a:bodyPr/>
          <a:lstStyle/>
          <a:p>
            <a:fld id="{2154188B-A49A-4CC0-8EFD-61D39462F010}" type="datetime1">
              <a:rPr kumimoji="1" lang="ja-JP" altLang="en-US" smtClean="0"/>
              <a:t>2017/5/16</a:t>
            </a:fld>
            <a:endParaRPr kumimoji="1" lang="ja-JP" altLang="en-US"/>
          </a:p>
        </p:txBody>
      </p:sp>
      <p:sp>
        <p:nvSpPr>
          <p:cNvPr id="5" name="フッター プレースホルダー 4"/>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4651825" y="6722481"/>
            <a:ext cx="658368" cy="292608"/>
          </a:xfrm>
          <a:prstGeom prst="rect">
            <a:avLst/>
          </a:prstGeom>
        </p:spPr>
        <p:txBody>
          <a:bodyPr/>
          <a:lstStyle/>
          <a:p>
            <a:fld id="{A0DA7EFD-F6F2-4643-A357-587026D0766F}" type="slidenum">
              <a:rPr kumimoji="1" lang="ja-JP" altLang="en-US" smtClean="0"/>
              <a:t>‹#›</a:t>
            </a:fld>
            <a:endParaRPr kumimoji="1" lang="ja-JP" altLang="en-US"/>
          </a:p>
        </p:txBody>
      </p:sp>
    </p:spTree>
    <p:extLst>
      <p:ext uri="{BB962C8B-B14F-4D97-AF65-F5344CB8AC3E}">
        <p14:creationId xmlns:p14="http://schemas.microsoft.com/office/powerpoint/2010/main" val="427382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38912" y="360000"/>
            <a:ext cx="4608576" cy="1080000"/>
          </a:xfrm>
          <a:solidFill>
            <a:schemeClr val="accent1"/>
          </a:solidFill>
          <a:ln w="28575">
            <a:noFill/>
          </a:ln>
        </p:spPr>
        <p:txBody>
          <a:bodyPr/>
          <a:lstStyle>
            <a:lvl1pPr>
              <a:defRPr>
                <a:solidFill>
                  <a:schemeClr val="bg1"/>
                </a:solidFill>
              </a:defRPr>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438912" y="1620000"/>
            <a:ext cx="4608576" cy="4860000"/>
          </a:xfrm>
        </p:spPr>
        <p:txBody>
          <a:bodyPr/>
          <a:lstStyle>
            <a:lvl1pPr marL="109728" indent="-109728">
              <a:spcBef>
                <a:spcPts val="1200"/>
              </a:spcBef>
              <a:spcAft>
                <a:spcPts val="600"/>
              </a:spcAft>
              <a:buClr>
                <a:srgbClr val="C00000"/>
              </a:buClr>
              <a:buFont typeface="Wingdings" panose="05000000000000000000" pitchFamily="2" charset="2"/>
              <a:buChar char="l"/>
              <a:defRPr sz="1800" b="1">
                <a:solidFill>
                  <a:srgbClr val="C00000"/>
                </a:solidFill>
              </a:defRPr>
            </a:lvl1pPr>
            <a:lvl2pPr>
              <a:defRPr sz="1400"/>
            </a:lvl2pPr>
          </a:lstStyle>
          <a:p>
            <a:pPr lvl="0"/>
            <a:r>
              <a:rPr lang="ja-JP" altLang="en-US" dirty="0"/>
              <a:t>マスター テキストの書式設定</a:t>
            </a:r>
          </a:p>
          <a:p>
            <a:pPr lvl="1"/>
            <a:r>
              <a:rPr lang="ja-JP" altLang="en-US" dirty="0"/>
              <a:t>第 </a:t>
            </a:r>
            <a:r>
              <a:rPr lang="en-US" altLang="ja-JP" dirty="0"/>
              <a:t>2 </a:t>
            </a:r>
            <a:r>
              <a:rPr lang="ja-JP" altLang="en-US" dirty="0"/>
              <a:t>レベル</a:t>
            </a:r>
          </a:p>
        </p:txBody>
      </p:sp>
      <p:sp>
        <p:nvSpPr>
          <p:cNvPr id="7" name="Date Placeholder 6"/>
          <p:cNvSpPr>
            <a:spLocks noGrp="1"/>
          </p:cNvSpPr>
          <p:nvPr>
            <p:ph type="dt" sz="half" idx="10"/>
          </p:nvPr>
        </p:nvSpPr>
        <p:spPr>
          <a:xfrm>
            <a:off x="438912" y="6722481"/>
            <a:ext cx="1234440" cy="292608"/>
          </a:xfrm>
          <a:prstGeom prst="rect">
            <a:avLst/>
          </a:prstGeom>
        </p:spPr>
        <p:txBody>
          <a:bodyPr/>
          <a:lstStyle>
            <a:lvl1pPr>
              <a:defRPr sz="1000"/>
            </a:lvl1pPr>
          </a:lstStyle>
          <a:p>
            <a:fld id="{0FADABDC-342A-45DE-8FB8-97CF4AED5C16}" type="datetime1">
              <a:rPr kumimoji="1" lang="ja-JP" altLang="en-US" smtClean="0"/>
              <a:t>2017/5/16</a:t>
            </a:fld>
            <a:endParaRPr kumimoji="1" lang="ja-JP" altLang="en-US"/>
          </a:p>
        </p:txBody>
      </p:sp>
      <p:sp>
        <p:nvSpPr>
          <p:cNvPr id="8" name="Footer Placeholder 7"/>
          <p:cNvSpPr>
            <a:spLocks noGrp="1"/>
          </p:cNvSpPr>
          <p:nvPr>
            <p:ph type="ftr" sz="quarter" idx="11"/>
          </p:nvPr>
        </p:nvSpPr>
        <p:spPr>
          <a:xfrm>
            <a:off x="3247488" y="6722481"/>
            <a:ext cx="1800000" cy="292608"/>
          </a:xfrm>
          <a:prstGeom prst="rect">
            <a:avLst/>
          </a:prstGeom>
        </p:spPr>
        <p:txBody>
          <a:bodyPr/>
          <a:lstStyle>
            <a:lvl1pPr algn="r">
              <a:defRPr sz="1000"/>
            </a:lvl1pPr>
          </a:lstStyle>
          <a:p>
            <a:endParaRPr kumimoji="1" lang="ja-JP" altLang="en-US" dirty="0"/>
          </a:p>
        </p:txBody>
      </p:sp>
      <p:sp>
        <p:nvSpPr>
          <p:cNvPr id="9" name="Slide Number Placeholder 8"/>
          <p:cNvSpPr>
            <a:spLocks noGrp="1"/>
          </p:cNvSpPr>
          <p:nvPr>
            <p:ph type="sldNum" sz="quarter" idx="12"/>
          </p:nvPr>
        </p:nvSpPr>
        <p:spPr>
          <a:xfrm>
            <a:off x="2414016" y="6722481"/>
            <a:ext cx="658368" cy="292608"/>
          </a:xfrm>
          <a:prstGeom prst="rect">
            <a:avLst/>
          </a:prstGeom>
        </p:spPr>
        <p:txBody>
          <a:bodyPr/>
          <a:lstStyle>
            <a:lvl1pPr algn="ctr">
              <a:defRPr sz="1000"/>
            </a:lvl1pPr>
          </a:lstStyle>
          <a:p>
            <a:fld id="{23D719DC-C099-4F54-88CE-9680865506DC}" type="slidenum">
              <a:rPr kumimoji="1" lang="ja-JP" altLang="en-US" smtClean="0"/>
              <a:pPr/>
              <a:t>‹#›</a:t>
            </a:fld>
            <a:endParaRPr kumimoji="1" lang="ja-JP" altLang="en-US" dirty="0"/>
          </a:p>
        </p:txBody>
      </p:sp>
      <p:cxnSp>
        <p:nvCxnSpPr>
          <p:cNvPr id="5" name="直線コネクタ 4"/>
          <p:cNvCxnSpPr/>
          <p:nvPr userDrawn="1"/>
        </p:nvCxnSpPr>
        <p:spPr>
          <a:xfrm>
            <a:off x="403200" y="6660000"/>
            <a:ext cx="468000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1211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2" name="Rectangle 21"/>
          <p:cNvSpPr/>
          <p:nvPr/>
        </p:nvSpPr>
        <p:spPr>
          <a:xfrm>
            <a:off x="0" y="0"/>
            <a:ext cx="5486400" cy="73152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588542" y="1360027"/>
            <a:ext cx="4309318" cy="4595147"/>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652882" y="1477671"/>
            <a:ext cx="4180637" cy="4359859"/>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2276856" y="1352245"/>
            <a:ext cx="932688" cy="6827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2331720" y="1352246"/>
            <a:ext cx="822960" cy="585216"/>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703630" y="2233930"/>
            <a:ext cx="4081882" cy="2760269"/>
          </a:xfrm>
        </p:spPr>
        <p:txBody>
          <a:bodyPr anchor="ctr">
            <a:noAutofit/>
          </a:bodyPr>
          <a:lstStyle>
            <a:lvl1pPr algn="ctr">
              <a:lnSpc>
                <a:spcPct val="83000"/>
              </a:lnSpc>
              <a:defRPr lang="en-US" sz="3720" kern="1200" cap="all" spc="-60" baseline="0" dirty="0">
                <a:solidFill>
                  <a:schemeClr val="tx1">
                    <a:lumMod val="85000"/>
                    <a:lumOff val="15000"/>
                  </a:schemeClr>
                </a:solidFill>
                <a:effectLst/>
                <a:latin typeface="+mj-lt"/>
                <a:ea typeface="+mn-ea"/>
                <a:cs typeface="+mn-cs"/>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03631" y="4994199"/>
            <a:ext cx="4081882" cy="536448"/>
          </a:xfrm>
        </p:spPr>
        <p:txBody>
          <a:bodyPr anchor="t">
            <a:normAutofit/>
          </a:bodyPr>
          <a:lstStyle>
            <a:lvl1pPr marL="0" indent="0" algn="ctr">
              <a:buNone/>
              <a:defRPr sz="840">
                <a:solidFill>
                  <a:schemeClr val="tx1"/>
                </a:solidFill>
                <a:effectLst/>
              </a:defRPr>
            </a:lvl1pPr>
            <a:lvl2pPr marL="274320" indent="0">
              <a:buNone/>
              <a:defRPr sz="840">
                <a:solidFill>
                  <a:schemeClr val="tx1">
                    <a:tint val="75000"/>
                  </a:schemeClr>
                </a:solidFill>
              </a:defRPr>
            </a:lvl2pPr>
            <a:lvl3pPr marL="548640" indent="0">
              <a:buNone/>
              <a:defRPr sz="840">
                <a:solidFill>
                  <a:schemeClr val="tx1">
                    <a:tint val="75000"/>
                  </a:schemeClr>
                </a:solidFill>
              </a:defRPr>
            </a:lvl3pPr>
            <a:lvl4pPr marL="822960" indent="0">
              <a:buNone/>
              <a:defRPr sz="840">
                <a:solidFill>
                  <a:schemeClr val="tx1">
                    <a:tint val="75000"/>
                  </a:schemeClr>
                </a:solidFill>
              </a:defRPr>
            </a:lvl4pPr>
            <a:lvl5pPr marL="1097280" indent="0">
              <a:buNone/>
              <a:defRPr sz="840">
                <a:solidFill>
                  <a:schemeClr val="tx1">
                    <a:tint val="75000"/>
                  </a:schemeClr>
                </a:solidFill>
              </a:defRPr>
            </a:lvl5pPr>
            <a:lvl6pPr marL="1371600" indent="0">
              <a:buNone/>
              <a:defRPr sz="840">
                <a:solidFill>
                  <a:schemeClr val="tx1">
                    <a:tint val="75000"/>
                  </a:schemeClr>
                </a:solidFill>
              </a:defRPr>
            </a:lvl6pPr>
            <a:lvl7pPr marL="1645920" indent="0">
              <a:buNone/>
              <a:defRPr sz="840">
                <a:solidFill>
                  <a:schemeClr val="tx1">
                    <a:tint val="75000"/>
                  </a:schemeClr>
                </a:solidFill>
              </a:defRPr>
            </a:lvl7pPr>
            <a:lvl8pPr marL="1920240" indent="0">
              <a:buNone/>
              <a:defRPr sz="840">
                <a:solidFill>
                  <a:schemeClr val="tx1">
                    <a:tint val="75000"/>
                  </a:schemeClr>
                </a:solidFill>
              </a:defRPr>
            </a:lvl8pPr>
            <a:lvl9pPr marL="2194560" indent="0">
              <a:buNone/>
              <a:defRPr sz="8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2359152" y="1414272"/>
            <a:ext cx="768096" cy="487680"/>
          </a:xfrm>
          <a:prstGeom prst="rect">
            <a:avLst/>
          </a:prstGeom>
        </p:spPr>
        <p:txBody>
          <a:bodyPr/>
          <a:lstStyle>
            <a:lvl1pPr algn="ctr">
              <a:defRPr lang="en-US" sz="660" kern="1200" spc="0" baseline="0">
                <a:solidFill>
                  <a:srgbClr val="FFFFFF"/>
                </a:solidFill>
                <a:latin typeface="+mn-lt"/>
                <a:ea typeface="+mn-ea"/>
                <a:cs typeface="+mn-cs"/>
              </a:defRPr>
            </a:lvl1pPr>
          </a:lstStyle>
          <a:p>
            <a:fld id="{9A8410D3-829F-4E1A-8F91-E262B8035887}" type="datetime1">
              <a:rPr kumimoji="1" lang="ja-JP" altLang="en-US" smtClean="0"/>
              <a:t>2017/5/16</a:t>
            </a:fld>
            <a:endParaRPr kumimoji="1" lang="ja-JP" altLang="en-US"/>
          </a:p>
        </p:txBody>
      </p:sp>
      <p:sp>
        <p:nvSpPr>
          <p:cNvPr id="5" name="Footer Placeholder 4"/>
          <p:cNvSpPr>
            <a:spLocks noGrp="1"/>
          </p:cNvSpPr>
          <p:nvPr>
            <p:ph type="ftr" sz="quarter" idx="11"/>
          </p:nvPr>
        </p:nvSpPr>
        <p:spPr>
          <a:xfrm>
            <a:off x="662807" y="5558464"/>
            <a:ext cx="2658161" cy="243840"/>
          </a:xfrm>
          <a:prstGeom prst="rect">
            <a:avLst/>
          </a:prstGeom>
        </p:spPr>
        <p:txBody>
          <a:bodyPr/>
          <a:lstStyle>
            <a:lvl1pPr algn="l">
              <a:defRPr/>
            </a:lvl1pPr>
          </a:lstStyle>
          <a:p>
            <a:endParaRPr kumimoji="1" lang="ja-JP" altLang="en-US"/>
          </a:p>
        </p:txBody>
      </p:sp>
      <p:sp>
        <p:nvSpPr>
          <p:cNvPr id="6" name="Slide Number Placeholder 5"/>
          <p:cNvSpPr>
            <a:spLocks noGrp="1"/>
          </p:cNvSpPr>
          <p:nvPr>
            <p:ph type="sldNum" sz="quarter" idx="12"/>
          </p:nvPr>
        </p:nvSpPr>
        <p:spPr>
          <a:xfrm>
            <a:off x="3872027" y="5558464"/>
            <a:ext cx="950519" cy="243840"/>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1793123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38912" y="2243328"/>
            <a:ext cx="2194560" cy="4194048"/>
          </a:xfrm>
        </p:spPr>
        <p:txBody>
          <a:bodyPr/>
          <a:lstStyle>
            <a:lvl1pPr>
              <a:defRPr sz="1080"/>
            </a:lvl1pPr>
            <a:lvl2pPr>
              <a:defRPr sz="960"/>
            </a:lvl2pPr>
            <a:lvl3pPr>
              <a:defRPr sz="840"/>
            </a:lvl3pPr>
            <a:lvl4pPr>
              <a:defRPr sz="840"/>
            </a:lvl4pPr>
            <a:lvl5pPr>
              <a:defRPr sz="840"/>
            </a:lvl5pPr>
            <a:lvl6pPr>
              <a:defRPr sz="840"/>
            </a:lvl6pPr>
            <a:lvl7pPr>
              <a:defRPr sz="840"/>
            </a:lvl7pPr>
            <a:lvl8pPr>
              <a:defRPr sz="840"/>
            </a:lvl8pPr>
            <a:lvl9pPr>
              <a:defRPr sz="84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852928" y="2243328"/>
            <a:ext cx="2194560" cy="4194048"/>
          </a:xfrm>
        </p:spPr>
        <p:txBody>
          <a:bodyPr/>
          <a:lstStyle>
            <a:lvl1pPr>
              <a:defRPr sz="1080"/>
            </a:lvl1pPr>
            <a:lvl2pPr>
              <a:defRPr sz="960"/>
            </a:lvl2pPr>
            <a:lvl3pPr>
              <a:defRPr sz="840"/>
            </a:lvl3pPr>
            <a:lvl4pPr>
              <a:defRPr sz="840"/>
            </a:lvl4pPr>
            <a:lvl5pPr>
              <a:defRPr sz="840"/>
            </a:lvl5pPr>
            <a:lvl6pPr>
              <a:defRPr sz="840"/>
            </a:lvl6pPr>
            <a:lvl7pPr>
              <a:defRPr sz="840"/>
            </a:lvl7pPr>
            <a:lvl8pPr>
              <a:defRPr sz="840"/>
            </a:lvl8pPr>
            <a:lvl9pPr>
              <a:defRPr sz="84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187285" y="6722481"/>
            <a:ext cx="1234440" cy="292608"/>
          </a:xfrm>
          <a:prstGeom prst="rect">
            <a:avLst/>
          </a:prstGeom>
        </p:spPr>
        <p:txBody>
          <a:bodyPr/>
          <a:lstStyle/>
          <a:p>
            <a:fld id="{CCCA07F3-17AD-45CA-A962-A5C498231397}" type="datetime1">
              <a:rPr kumimoji="1" lang="ja-JP" altLang="en-US" smtClean="0"/>
              <a:t>2017/5/16</a:t>
            </a:fld>
            <a:endParaRPr kumimoji="1" lang="ja-JP" altLang="en-US"/>
          </a:p>
        </p:txBody>
      </p:sp>
      <p:sp>
        <p:nvSpPr>
          <p:cNvPr id="6" name="Footer Placeholder 5"/>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4651825" y="6722481"/>
            <a:ext cx="658368" cy="292608"/>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607210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38912" y="2212623"/>
            <a:ext cx="2194560" cy="682752"/>
          </a:xfrm>
        </p:spPr>
        <p:txBody>
          <a:bodyPr anchor="ctr">
            <a:normAutofit/>
          </a:bodyPr>
          <a:lstStyle>
            <a:lvl1pPr marL="0" indent="0" algn="ctr">
              <a:spcBef>
                <a:spcPts val="0"/>
              </a:spcBef>
              <a:buNone/>
              <a:defRPr sz="1140" b="0">
                <a:solidFill>
                  <a:schemeClr val="tx2"/>
                </a:solidFill>
                <a:latin typeface="+mn-lt"/>
              </a:defRPr>
            </a:lvl1pPr>
            <a:lvl2pPr marL="274320" indent="0">
              <a:buNone/>
              <a:defRPr sz="1140" b="1"/>
            </a:lvl2pPr>
            <a:lvl3pPr marL="548640" indent="0">
              <a:buNone/>
              <a:defRPr sz="1080" b="1"/>
            </a:lvl3pPr>
            <a:lvl4pPr marL="822960" indent="0">
              <a:buNone/>
              <a:defRPr sz="960" b="1"/>
            </a:lvl4pPr>
            <a:lvl5pPr marL="1097280" indent="0">
              <a:buNone/>
              <a:defRPr sz="960" b="1"/>
            </a:lvl5pPr>
            <a:lvl6pPr marL="1371600" indent="0">
              <a:buNone/>
              <a:defRPr sz="960" b="1"/>
            </a:lvl6pPr>
            <a:lvl7pPr marL="1645920" indent="0">
              <a:buNone/>
              <a:defRPr sz="960" b="1"/>
            </a:lvl7pPr>
            <a:lvl8pPr marL="1920240" indent="0">
              <a:buNone/>
              <a:defRPr sz="960" b="1"/>
            </a:lvl8pPr>
            <a:lvl9pPr marL="2194560" indent="0">
              <a:buNone/>
              <a:defRPr sz="960" b="1"/>
            </a:lvl9pPr>
          </a:lstStyle>
          <a:p>
            <a:pPr lvl="0"/>
            <a:r>
              <a:rPr lang="ja-JP" altLang="en-US"/>
              <a:t>マスター テキストの書式設定</a:t>
            </a:r>
          </a:p>
        </p:txBody>
      </p:sp>
      <p:sp>
        <p:nvSpPr>
          <p:cNvPr id="4" name="Content Placeholder 3"/>
          <p:cNvSpPr>
            <a:spLocks noGrp="1"/>
          </p:cNvSpPr>
          <p:nvPr>
            <p:ph sz="half" idx="2"/>
          </p:nvPr>
        </p:nvSpPr>
        <p:spPr>
          <a:xfrm>
            <a:off x="438912" y="2939625"/>
            <a:ext cx="2194560" cy="3413760"/>
          </a:xfrm>
        </p:spPr>
        <p:txBody>
          <a:bodyPr/>
          <a:lstStyle>
            <a:lvl1pPr>
              <a:defRPr sz="1080"/>
            </a:lvl1pPr>
            <a:lvl2pPr>
              <a:defRPr sz="960"/>
            </a:lvl2pPr>
            <a:lvl3pPr>
              <a:defRPr sz="840"/>
            </a:lvl3pPr>
            <a:lvl4pPr>
              <a:defRPr sz="840"/>
            </a:lvl4pPr>
            <a:lvl5pPr>
              <a:defRPr sz="840"/>
            </a:lvl5pPr>
            <a:lvl6pPr>
              <a:defRPr sz="840"/>
            </a:lvl6pPr>
            <a:lvl7pPr>
              <a:defRPr sz="840"/>
            </a:lvl7pPr>
            <a:lvl8pPr>
              <a:defRPr sz="840"/>
            </a:lvl8pPr>
            <a:lvl9pPr>
              <a:defRPr sz="84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52928" y="2212623"/>
            <a:ext cx="2194560" cy="682752"/>
          </a:xfrm>
        </p:spPr>
        <p:txBody>
          <a:bodyPr anchor="ctr">
            <a:normAutofit/>
          </a:bodyPr>
          <a:lstStyle>
            <a:lvl1pPr marL="0" indent="0" algn="ctr">
              <a:spcBef>
                <a:spcPts val="0"/>
              </a:spcBef>
              <a:buNone/>
              <a:defRPr sz="1140" b="0">
                <a:solidFill>
                  <a:schemeClr val="tx2"/>
                </a:solidFill>
              </a:defRPr>
            </a:lvl1pPr>
            <a:lvl2pPr marL="274320" indent="0">
              <a:buNone/>
              <a:defRPr sz="1140" b="1"/>
            </a:lvl2pPr>
            <a:lvl3pPr marL="548640" indent="0">
              <a:buNone/>
              <a:defRPr sz="1080" b="1"/>
            </a:lvl3pPr>
            <a:lvl4pPr marL="822960" indent="0">
              <a:buNone/>
              <a:defRPr sz="960" b="1"/>
            </a:lvl4pPr>
            <a:lvl5pPr marL="1097280" indent="0">
              <a:buNone/>
              <a:defRPr sz="960" b="1"/>
            </a:lvl5pPr>
            <a:lvl6pPr marL="1371600" indent="0">
              <a:buNone/>
              <a:defRPr sz="960" b="1"/>
            </a:lvl6pPr>
            <a:lvl7pPr marL="1645920" indent="0">
              <a:buNone/>
              <a:defRPr sz="960" b="1"/>
            </a:lvl7pPr>
            <a:lvl8pPr marL="1920240" indent="0">
              <a:buNone/>
              <a:defRPr sz="960" b="1"/>
            </a:lvl8pPr>
            <a:lvl9pPr marL="2194560" indent="0">
              <a:buNone/>
              <a:defRPr sz="960" b="1"/>
            </a:lvl9pPr>
          </a:lstStyle>
          <a:p>
            <a:pPr lvl="0"/>
            <a:r>
              <a:rPr lang="ja-JP" altLang="en-US"/>
              <a:t>マスター テキストの書式設定</a:t>
            </a:r>
          </a:p>
        </p:txBody>
      </p:sp>
      <p:sp>
        <p:nvSpPr>
          <p:cNvPr id="6" name="Content Placeholder 5"/>
          <p:cNvSpPr>
            <a:spLocks noGrp="1"/>
          </p:cNvSpPr>
          <p:nvPr>
            <p:ph sz="quarter" idx="4"/>
          </p:nvPr>
        </p:nvSpPr>
        <p:spPr>
          <a:xfrm>
            <a:off x="2852928" y="2940353"/>
            <a:ext cx="2194560" cy="3413760"/>
          </a:xfrm>
        </p:spPr>
        <p:txBody>
          <a:bodyPr/>
          <a:lstStyle>
            <a:lvl1pPr>
              <a:defRPr sz="1080"/>
            </a:lvl1pPr>
            <a:lvl2pPr>
              <a:defRPr sz="960"/>
            </a:lvl2pPr>
            <a:lvl3pPr>
              <a:defRPr sz="840"/>
            </a:lvl3pPr>
            <a:lvl4pPr>
              <a:defRPr sz="840"/>
            </a:lvl4pPr>
            <a:lvl5pPr>
              <a:defRPr sz="840"/>
            </a:lvl5pPr>
            <a:lvl6pPr>
              <a:defRPr sz="840"/>
            </a:lvl6pPr>
            <a:lvl7pPr>
              <a:defRPr sz="840"/>
            </a:lvl7pPr>
            <a:lvl8pPr>
              <a:defRPr sz="840"/>
            </a:lvl8pPr>
            <a:lvl9pPr>
              <a:defRPr sz="84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187285" y="6722481"/>
            <a:ext cx="1234440" cy="292608"/>
          </a:xfrm>
          <a:prstGeom prst="rect">
            <a:avLst/>
          </a:prstGeom>
        </p:spPr>
        <p:txBody>
          <a:bodyPr/>
          <a:lstStyle/>
          <a:p>
            <a:fld id="{9693C846-9678-40AA-9DFC-7E61E3B7760D}" type="datetime1">
              <a:rPr kumimoji="1" lang="ja-JP" altLang="en-US" smtClean="0"/>
              <a:t>2017/5/16</a:t>
            </a:fld>
            <a:endParaRPr kumimoji="1" lang="ja-JP" altLang="en-US"/>
          </a:p>
        </p:txBody>
      </p:sp>
      <p:sp>
        <p:nvSpPr>
          <p:cNvPr id="8" name="Footer Placeholder 7"/>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a:xfrm>
            <a:off x="4651825" y="6722481"/>
            <a:ext cx="658368" cy="292608"/>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3129742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187285" y="6722481"/>
            <a:ext cx="1234440" cy="292608"/>
          </a:xfrm>
          <a:prstGeom prst="rect">
            <a:avLst/>
          </a:prstGeom>
        </p:spPr>
        <p:txBody>
          <a:bodyPr/>
          <a:lstStyle/>
          <a:p>
            <a:fld id="{A0DF12F9-A6DA-487F-9B18-E7B2CF047E15}" type="datetime1">
              <a:rPr kumimoji="1" lang="ja-JP" altLang="en-US" smtClean="0"/>
              <a:t>2017/5/16</a:t>
            </a:fld>
            <a:endParaRPr kumimoji="1" lang="ja-JP" altLang="en-US"/>
          </a:p>
        </p:txBody>
      </p:sp>
      <p:sp>
        <p:nvSpPr>
          <p:cNvPr id="4" name="Footer Placeholder 3"/>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a:xfrm>
            <a:off x="4651825" y="6722481"/>
            <a:ext cx="658368" cy="292608"/>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966667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Date Placeholder 6"/>
          <p:cNvSpPr>
            <a:spLocks noGrp="1"/>
          </p:cNvSpPr>
          <p:nvPr>
            <p:ph type="dt" sz="half" idx="10"/>
          </p:nvPr>
        </p:nvSpPr>
        <p:spPr>
          <a:xfrm>
            <a:off x="438912" y="6722481"/>
            <a:ext cx="1234440" cy="292608"/>
          </a:xfrm>
        </p:spPr>
        <p:txBody>
          <a:bodyPr/>
          <a:lstStyle>
            <a:lvl1pPr>
              <a:defRPr sz="1200"/>
            </a:lvl1pPr>
          </a:lstStyle>
          <a:p>
            <a:fld id="{4E5C09CA-EC9A-45C8-AF4E-DA90C1DC521E}" type="datetime1">
              <a:rPr kumimoji="1" lang="ja-JP" altLang="en-US" smtClean="0"/>
              <a:t>2017/5/16</a:t>
            </a:fld>
            <a:endParaRPr kumimoji="1" lang="ja-JP" altLang="en-US"/>
          </a:p>
        </p:txBody>
      </p:sp>
      <p:sp>
        <p:nvSpPr>
          <p:cNvPr id="6" name="Footer Placeholder 7"/>
          <p:cNvSpPr>
            <a:spLocks noGrp="1"/>
          </p:cNvSpPr>
          <p:nvPr>
            <p:ph type="ftr" sz="quarter" idx="11"/>
          </p:nvPr>
        </p:nvSpPr>
        <p:spPr>
          <a:xfrm>
            <a:off x="3247488" y="6722481"/>
            <a:ext cx="1800000" cy="292608"/>
          </a:xfrm>
        </p:spPr>
        <p:txBody>
          <a:bodyPr/>
          <a:lstStyle>
            <a:lvl1pPr algn="r">
              <a:defRPr sz="1200"/>
            </a:lvl1pPr>
          </a:lstStyle>
          <a:p>
            <a:endParaRPr kumimoji="1" lang="ja-JP" altLang="en-US" dirty="0"/>
          </a:p>
        </p:txBody>
      </p:sp>
      <p:sp>
        <p:nvSpPr>
          <p:cNvPr id="7" name="Slide Number Placeholder 8"/>
          <p:cNvSpPr>
            <a:spLocks noGrp="1"/>
          </p:cNvSpPr>
          <p:nvPr>
            <p:ph type="sldNum" sz="quarter" idx="12"/>
          </p:nvPr>
        </p:nvSpPr>
        <p:spPr>
          <a:xfrm>
            <a:off x="2414016" y="6722481"/>
            <a:ext cx="658368" cy="292608"/>
          </a:xfrm>
        </p:spPr>
        <p:txBody>
          <a:bodyPr/>
          <a:lstStyle>
            <a:lvl1pPr algn="ctr">
              <a:defRPr sz="1200"/>
            </a:lvl1pPr>
          </a:lstStyle>
          <a:p>
            <a:fld id="{23D719DC-C099-4F54-88CE-9680865506DC}" type="slidenum">
              <a:rPr kumimoji="1" lang="ja-JP" altLang="en-US" smtClean="0"/>
              <a:pPr/>
              <a:t>‹#›</a:t>
            </a:fld>
            <a:endParaRPr kumimoji="1" lang="ja-JP" altLang="en-US" dirty="0"/>
          </a:p>
        </p:txBody>
      </p:sp>
    </p:spTree>
    <p:extLst>
      <p:ext uri="{BB962C8B-B14F-4D97-AF65-F5344CB8AC3E}">
        <p14:creationId xmlns:p14="http://schemas.microsoft.com/office/powerpoint/2010/main" val="2876447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15" name="Rectangle 14"/>
          <p:cNvSpPr/>
          <p:nvPr/>
        </p:nvSpPr>
        <p:spPr>
          <a:xfrm>
            <a:off x="4059174" y="185319"/>
            <a:ext cx="1316736" cy="69445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183380" y="647885"/>
            <a:ext cx="1093851" cy="1755648"/>
          </a:xfrm>
        </p:spPr>
        <p:txBody>
          <a:bodyPr anchor="b">
            <a:normAutofit/>
          </a:bodyPr>
          <a:lstStyle>
            <a:lvl1pPr algn="l" defTabSz="548640" rtl="0" eaLnBrk="1" latinLnBrk="0" hangingPunct="1">
              <a:lnSpc>
                <a:spcPct val="90000"/>
              </a:lnSpc>
              <a:spcBef>
                <a:spcPct val="0"/>
              </a:spcBef>
              <a:buNone/>
              <a:defRPr lang="en-US" sz="1440" b="0" kern="1200" cap="none" spc="0" baseline="0" dirty="0">
                <a:solidFill>
                  <a:schemeClr val="tx1"/>
                </a:solidFill>
                <a:effectLst/>
                <a:latin typeface="+mj-lt"/>
                <a:ea typeface="+mn-ea"/>
                <a:cs typeface="+mn-cs"/>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01385" y="967619"/>
            <a:ext cx="3257314" cy="5379962"/>
          </a:xfrm>
        </p:spPr>
        <p:txBody>
          <a:bodyPr/>
          <a:lstStyle>
            <a:lvl1pPr>
              <a:defRPr sz="1080"/>
            </a:lvl1pPr>
            <a:lvl2pPr>
              <a:defRPr sz="960"/>
            </a:lvl2pPr>
            <a:lvl3pPr>
              <a:defRPr sz="840"/>
            </a:lvl3pPr>
            <a:lvl4pPr>
              <a:defRPr sz="840"/>
            </a:lvl4pPr>
            <a:lvl5pPr>
              <a:defRPr sz="840"/>
            </a:lvl5pPr>
            <a:lvl6pPr>
              <a:defRPr sz="840"/>
            </a:lvl6pPr>
            <a:lvl7pPr>
              <a:defRPr sz="840"/>
            </a:lvl7pPr>
            <a:lvl8pPr>
              <a:defRPr sz="840"/>
            </a:lvl8pPr>
            <a:lvl9pPr>
              <a:defRPr sz="84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183380" y="2438400"/>
            <a:ext cx="1093851" cy="3738880"/>
          </a:xfrm>
        </p:spPr>
        <p:txBody>
          <a:bodyPr>
            <a:normAutofit/>
          </a:bodyPr>
          <a:lstStyle>
            <a:lvl1pPr marL="0" indent="0">
              <a:lnSpc>
                <a:spcPct val="110000"/>
              </a:lnSpc>
              <a:spcBef>
                <a:spcPts val="480"/>
              </a:spcBef>
              <a:buNone/>
              <a:defRPr sz="780">
                <a:solidFill>
                  <a:schemeClr val="tx1"/>
                </a:solidFill>
              </a:defRPr>
            </a:lvl1pPr>
            <a:lvl2pPr marL="274320" indent="0">
              <a:buNone/>
              <a:defRPr sz="720"/>
            </a:lvl2pPr>
            <a:lvl3pPr marL="548640" indent="0">
              <a:buNone/>
              <a:defRPr sz="600"/>
            </a:lvl3pPr>
            <a:lvl4pPr marL="822960" indent="0">
              <a:buNone/>
              <a:defRPr sz="540"/>
            </a:lvl4pPr>
            <a:lvl5pPr marL="1097280" indent="0">
              <a:buNone/>
              <a:defRPr sz="540"/>
            </a:lvl5pPr>
            <a:lvl6pPr marL="1371600" indent="0">
              <a:buNone/>
              <a:defRPr sz="540"/>
            </a:lvl6pPr>
            <a:lvl7pPr marL="1645920" indent="0">
              <a:buNone/>
              <a:defRPr sz="540"/>
            </a:lvl7pPr>
            <a:lvl8pPr marL="1920240" indent="0">
              <a:buNone/>
              <a:defRPr sz="540"/>
            </a:lvl8pPr>
            <a:lvl9pPr marL="2194560" indent="0">
              <a:buNone/>
              <a:defRPr sz="540"/>
            </a:lvl9pPr>
          </a:lstStyle>
          <a:p>
            <a:pPr lvl="0"/>
            <a:r>
              <a:rPr lang="ja-JP" altLang="en-US"/>
              <a:t>マスター テキストの書式設定</a:t>
            </a:r>
          </a:p>
        </p:txBody>
      </p:sp>
      <p:sp>
        <p:nvSpPr>
          <p:cNvPr id="12" name="Rectangle 11"/>
          <p:cNvSpPr/>
          <p:nvPr/>
        </p:nvSpPr>
        <p:spPr>
          <a:xfrm>
            <a:off x="4120896" y="292608"/>
            <a:ext cx="1193292" cy="6729984"/>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a:xfrm>
            <a:off x="187285" y="6722481"/>
            <a:ext cx="1234440" cy="292608"/>
          </a:xfrm>
          <a:prstGeom prst="rect">
            <a:avLst/>
          </a:prstGeom>
        </p:spPr>
        <p:txBody>
          <a:bodyPr/>
          <a:lstStyle/>
          <a:p>
            <a:fld id="{4BF52845-0927-45EB-803C-AE09CBCB6D11}" type="datetime1">
              <a:rPr kumimoji="1" lang="ja-JP" altLang="en-US" smtClean="0"/>
              <a:t>2017/5/16</a:t>
            </a:fld>
            <a:endParaRPr kumimoji="1" lang="ja-JP" altLang="en-US"/>
          </a:p>
        </p:txBody>
      </p:sp>
      <p:sp>
        <p:nvSpPr>
          <p:cNvPr id="6" name="Footer Placeholder 5"/>
          <p:cNvSpPr>
            <a:spLocks noGrp="1"/>
          </p:cNvSpPr>
          <p:nvPr>
            <p:ph type="ftr" sz="quarter" idx="11"/>
          </p:nvPr>
        </p:nvSpPr>
        <p:spPr>
          <a:xfrm>
            <a:off x="1558138" y="6722481"/>
            <a:ext cx="2370125" cy="29260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4647605" y="6722481"/>
            <a:ext cx="658368" cy="292608"/>
          </a:xfrm>
          <a:prstGeom prst="rect">
            <a:avLst/>
          </a:prstGeom>
        </p:spPr>
        <p:txBody>
          <a:body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3629194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10" name="Rectangle 9"/>
          <p:cNvSpPr/>
          <p:nvPr/>
        </p:nvSpPr>
        <p:spPr>
          <a:xfrm>
            <a:off x="4059174" y="185319"/>
            <a:ext cx="1316736" cy="69445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4120896" y="292608"/>
            <a:ext cx="1193292" cy="6729984"/>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183380" y="643738"/>
            <a:ext cx="1094537" cy="1755648"/>
          </a:xfrm>
        </p:spPr>
        <p:txBody>
          <a:bodyPr anchor="b">
            <a:noAutofit/>
          </a:bodyPr>
          <a:lstStyle>
            <a:lvl1pPr algn="l">
              <a:defRPr sz="1440" b="0">
                <a:solidFill>
                  <a:schemeClr val="tx1"/>
                </a:solidFill>
                <a:latin typeface="+mj-lt"/>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2870" y="185319"/>
            <a:ext cx="3839108" cy="6944563"/>
          </a:xfrm>
          <a:solidFill>
            <a:schemeClr val="accent6">
              <a:lumMod val="60000"/>
              <a:lumOff val="40000"/>
            </a:schemeClr>
          </a:solidFill>
          <a:ln>
            <a:noFill/>
          </a:ln>
        </p:spPr>
        <p:txBody>
          <a:bodyPr anchor="t"/>
          <a:lstStyle>
            <a:lvl1pPr marL="0" indent="0">
              <a:buNone/>
              <a:defRPr sz="1920"/>
            </a:lvl1pPr>
            <a:lvl2pPr marL="274320" indent="0">
              <a:buNone/>
              <a:defRPr sz="1680"/>
            </a:lvl2pPr>
            <a:lvl3pPr marL="548640" indent="0">
              <a:buNone/>
              <a:defRPr sz="1440"/>
            </a:lvl3pPr>
            <a:lvl4pPr marL="822960" indent="0">
              <a:buNone/>
              <a:defRPr sz="1200"/>
            </a:lvl4pPr>
            <a:lvl5pPr marL="1097280" indent="0">
              <a:buNone/>
              <a:defRPr sz="1200"/>
            </a:lvl5pPr>
            <a:lvl6pPr marL="1371600" indent="0">
              <a:buNone/>
              <a:defRPr sz="1200"/>
            </a:lvl6pPr>
            <a:lvl7pPr marL="1645920" indent="0">
              <a:buNone/>
              <a:defRPr sz="1200"/>
            </a:lvl7pPr>
            <a:lvl8pPr marL="1920240" indent="0">
              <a:buNone/>
              <a:defRPr sz="1200"/>
            </a:lvl8pPr>
            <a:lvl9pPr marL="2194560" indent="0">
              <a:buNone/>
              <a:defRPr sz="1200"/>
            </a:lvl9pPr>
          </a:lstStyle>
          <a:p>
            <a:r>
              <a:rPr lang="ja-JP" altLang="en-US"/>
              <a:t>図を追加</a:t>
            </a:r>
            <a:endParaRPr lang="en-US" dirty="0"/>
          </a:p>
        </p:txBody>
      </p:sp>
      <p:sp>
        <p:nvSpPr>
          <p:cNvPr id="4" name="Text Placeholder 3"/>
          <p:cNvSpPr>
            <a:spLocks noGrp="1"/>
          </p:cNvSpPr>
          <p:nvPr>
            <p:ph type="body" sz="half" idx="2"/>
          </p:nvPr>
        </p:nvSpPr>
        <p:spPr>
          <a:xfrm>
            <a:off x="4183380" y="2438400"/>
            <a:ext cx="1094537" cy="3735629"/>
          </a:xfrm>
        </p:spPr>
        <p:txBody>
          <a:bodyPr>
            <a:normAutofit/>
          </a:bodyPr>
          <a:lstStyle>
            <a:lvl1pPr marL="0" indent="0" algn="l">
              <a:lnSpc>
                <a:spcPct val="110000"/>
              </a:lnSpc>
              <a:spcBef>
                <a:spcPts val="480"/>
              </a:spcBef>
              <a:buNone/>
              <a:defRPr sz="780">
                <a:solidFill>
                  <a:schemeClr val="tx1"/>
                </a:solidFill>
              </a:defRPr>
            </a:lvl1pPr>
            <a:lvl2pPr marL="274320" indent="0">
              <a:buNone/>
              <a:defRPr sz="720"/>
            </a:lvl2pPr>
            <a:lvl3pPr marL="548640" indent="0">
              <a:buNone/>
              <a:defRPr sz="600"/>
            </a:lvl3pPr>
            <a:lvl4pPr marL="822960" indent="0">
              <a:buNone/>
              <a:defRPr sz="540"/>
            </a:lvl4pPr>
            <a:lvl5pPr marL="1097280" indent="0">
              <a:buNone/>
              <a:defRPr sz="540"/>
            </a:lvl5pPr>
            <a:lvl6pPr marL="1371600" indent="0">
              <a:buNone/>
              <a:defRPr sz="540"/>
            </a:lvl6pPr>
            <a:lvl7pPr marL="1645920" indent="0">
              <a:buNone/>
              <a:defRPr sz="540"/>
            </a:lvl7pPr>
            <a:lvl8pPr marL="1920240" indent="0">
              <a:buNone/>
              <a:defRPr sz="540"/>
            </a:lvl8pPr>
            <a:lvl9pPr marL="2194560" indent="0">
              <a:buNone/>
              <a:defRPr sz="540"/>
            </a:lvl9pPr>
          </a:lstStyle>
          <a:p>
            <a:pPr lvl="0"/>
            <a:r>
              <a:rPr lang="ja-JP" altLang="en-US"/>
              <a:t>マスター テキストの書式設定</a:t>
            </a:r>
          </a:p>
        </p:txBody>
      </p:sp>
      <p:sp>
        <p:nvSpPr>
          <p:cNvPr id="5" name="Date Placeholder 4"/>
          <p:cNvSpPr>
            <a:spLocks noGrp="1"/>
          </p:cNvSpPr>
          <p:nvPr>
            <p:ph type="dt" sz="half" idx="10"/>
          </p:nvPr>
        </p:nvSpPr>
        <p:spPr>
          <a:xfrm>
            <a:off x="187285" y="6722481"/>
            <a:ext cx="1234440" cy="292608"/>
          </a:xfrm>
          <a:prstGeom prst="rect">
            <a:avLst/>
          </a:prstGeom>
        </p:spPr>
        <p:txBody>
          <a:bodyPr/>
          <a:lstStyle>
            <a:lvl1pPr>
              <a:defRPr>
                <a:solidFill>
                  <a:srgbClr val="FFFFFF"/>
                </a:solidFill>
                <a:effectLst>
                  <a:outerShdw blurRad="12700" dist="6350" dir="2700000" algn="tl" rotWithShape="0">
                    <a:prstClr val="black">
                      <a:alpha val="40000"/>
                    </a:prstClr>
                  </a:outerShdw>
                </a:effectLst>
              </a:defRPr>
            </a:lvl1pPr>
          </a:lstStyle>
          <a:p>
            <a:fld id="{715BDC26-39F4-4542-B09A-7A91C4802302}" type="datetime1">
              <a:rPr kumimoji="1" lang="ja-JP" altLang="en-US" smtClean="0"/>
              <a:t>2017/5/16</a:t>
            </a:fld>
            <a:endParaRPr kumimoji="1" lang="ja-JP" altLang="en-US"/>
          </a:p>
        </p:txBody>
      </p:sp>
      <p:sp>
        <p:nvSpPr>
          <p:cNvPr id="6" name="Footer Placeholder 5"/>
          <p:cNvSpPr>
            <a:spLocks noGrp="1"/>
          </p:cNvSpPr>
          <p:nvPr>
            <p:ph type="ftr" sz="quarter" idx="11"/>
          </p:nvPr>
        </p:nvSpPr>
        <p:spPr>
          <a:xfrm>
            <a:off x="1558138" y="6722481"/>
            <a:ext cx="2370125" cy="292608"/>
          </a:xfrm>
          <a:prstGeom prst="rect">
            <a:avLst/>
          </a:prstGeom>
        </p:spPr>
        <p:txBody>
          <a:bodyPr/>
          <a:lstStyle>
            <a:lvl1pPr marL="0" algn="r" defTabSz="548640" rtl="0" eaLnBrk="1" latinLnBrk="0" hangingPunct="1">
              <a:defRPr lang="en-US" sz="54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kumimoji="1" lang="ja-JP" altLang="en-US"/>
          </a:p>
        </p:txBody>
      </p:sp>
      <p:sp>
        <p:nvSpPr>
          <p:cNvPr id="7" name="Slide Number Placeholder 6"/>
          <p:cNvSpPr>
            <a:spLocks noGrp="1"/>
          </p:cNvSpPr>
          <p:nvPr>
            <p:ph type="sldNum" sz="quarter" idx="12"/>
          </p:nvPr>
        </p:nvSpPr>
        <p:spPr>
          <a:xfrm>
            <a:off x="4678528" y="6729984"/>
            <a:ext cx="658368" cy="292608"/>
          </a:xfrm>
          <a:prstGeom prst="rect">
            <a:avLst/>
          </a:prstGeom>
        </p:spPr>
        <p:txBody>
          <a:bodyPr/>
          <a:lstStyle>
            <a:lvl1pPr>
              <a:defRPr>
                <a:solidFill>
                  <a:schemeClr val="tx1">
                    <a:lumMod val="75000"/>
                    <a:lumOff val="25000"/>
                  </a:schemeClr>
                </a:solidFill>
              </a:defRPr>
            </a:lvl1pPr>
          </a:lstStyle>
          <a:p>
            <a:fld id="{23D719DC-C099-4F54-88CE-9680865506DC}" type="slidenum">
              <a:rPr kumimoji="1" lang="ja-JP" altLang="en-US" smtClean="0"/>
              <a:t>‹#›</a:t>
            </a:fld>
            <a:endParaRPr kumimoji="1" lang="ja-JP" altLang="en-US"/>
          </a:p>
        </p:txBody>
      </p:sp>
    </p:spTree>
    <p:extLst>
      <p:ext uri="{BB962C8B-B14F-4D97-AF65-F5344CB8AC3E}">
        <p14:creationId xmlns:p14="http://schemas.microsoft.com/office/powerpoint/2010/main" val="3072458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8912" y="685434"/>
            <a:ext cx="4608576" cy="146304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38912" y="2243328"/>
            <a:ext cx="4608576" cy="419404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2"/>
          </p:nvPr>
        </p:nvSpPr>
        <p:spPr>
          <a:xfrm>
            <a:off x="438912" y="6722481"/>
            <a:ext cx="1234440" cy="292608"/>
          </a:xfrm>
          <a:prstGeom prst="rect">
            <a:avLst/>
          </a:prstGeom>
        </p:spPr>
        <p:txBody>
          <a:bodyPr/>
          <a:lstStyle>
            <a:lvl1pPr>
              <a:defRPr sz="1200"/>
            </a:lvl1pPr>
          </a:lstStyle>
          <a:p>
            <a:fld id="{8347E8F4-CFF0-4E2D-8A6D-E01AF6B4A0E9}" type="datetime1">
              <a:rPr kumimoji="1" lang="ja-JP" altLang="en-US" smtClean="0"/>
              <a:t>2017/5/16</a:t>
            </a:fld>
            <a:endParaRPr kumimoji="1" lang="ja-JP" altLang="en-US"/>
          </a:p>
        </p:txBody>
      </p:sp>
      <p:sp>
        <p:nvSpPr>
          <p:cNvPr id="8" name="Footer Placeholder 7"/>
          <p:cNvSpPr>
            <a:spLocks noGrp="1"/>
          </p:cNvSpPr>
          <p:nvPr>
            <p:ph type="ftr" sz="quarter" idx="3"/>
          </p:nvPr>
        </p:nvSpPr>
        <p:spPr>
          <a:xfrm>
            <a:off x="3247488" y="6722481"/>
            <a:ext cx="1800000" cy="292608"/>
          </a:xfrm>
          <a:prstGeom prst="rect">
            <a:avLst/>
          </a:prstGeom>
        </p:spPr>
        <p:txBody>
          <a:bodyPr/>
          <a:lstStyle>
            <a:lvl1pPr algn="r">
              <a:defRPr sz="1200"/>
            </a:lvl1pPr>
          </a:lstStyle>
          <a:p>
            <a:endParaRPr kumimoji="1" lang="ja-JP" altLang="en-US" dirty="0"/>
          </a:p>
        </p:txBody>
      </p:sp>
      <p:sp>
        <p:nvSpPr>
          <p:cNvPr id="9" name="Slide Number Placeholder 8"/>
          <p:cNvSpPr>
            <a:spLocks noGrp="1"/>
          </p:cNvSpPr>
          <p:nvPr>
            <p:ph type="sldNum" sz="quarter" idx="4"/>
          </p:nvPr>
        </p:nvSpPr>
        <p:spPr>
          <a:xfrm>
            <a:off x="2414016" y="6722481"/>
            <a:ext cx="658368" cy="292608"/>
          </a:xfrm>
          <a:prstGeom prst="rect">
            <a:avLst/>
          </a:prstGeom>
        </p:spPr>
        <p:txBody>
          <a:bodyPr/>
          <a:lstStyle>
            <a:lvl1pPr algn="ctr">
              <a:defRPr sz="1200"/>
            </a:lvl1pPr>
          </a:lstStyle>
          <a:p>
            <a:fld id="{23D719DC-C099-4F54-88CE-9680865506DC}" type="slidenum">
              <a:rPr kumimoji="1" lang="ja-JP" altLang="en-US" smtClean="0"/>
              <a:pPr/>
              <a:t>‹#›</a:t>
            </a:fld>
            <a:endParaRPr kumimoji="1" lang="ja-JP" altLang="en-US" dirty="0"/>
          </a:p>
        </p:txBody>
      </p:sp>
    </p:spTree>
    <p:extLst>
      <p:ext uri="{BB962C8B-B14F-4D97-AF65-F5344CB8AC3E}">
        <p14:creationId xmlns:p14="http://schemas.microsoft.com/office/powerpoint/2010/main" val="27183515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hf sldNum="0" hdr="0" ftr="0" dt="0"/>
  <p:txStyles>
    <p:titleStyle>
      <a:lvl1pPr algn="l" defTabSz="548640" rtl="0" eaLnBrk="1" latinLnBrk="0" hangingPunct="1">
        <a:lnSpc>
          <a:spcPct val="90000"/>
        </a:lnSpc>
        <a:spcBef>
          <a:spcPct val="0"/>
        </a:spcBef>
        <a:buNone/>
        <a:defRPr kumimoji="1" lang="en-US" sz="2400" kern="1200" cap="none" spc="0" baseline="0" dirty="0">
          <a:solidFill>
            <a:schemeClr val="tx1">
              <a:lumMod val="85000"/>
              <a:lumOff val="15000"/>
            </a:schemeClr>
          </a:solidFill>
          <a:effectLst/>
          <a:latin typeface="+mj-lt"/>
          <a:ea typeface="+mn-ea"/>
          <a:cs typeface="+mn-cs"/>
        </a:defRPr>
      </a:lvl1pPr>
    </p:titleStyle>
    <p:bodyStyle>
      <a:lvl1pPr marL="109728" indent="-109728" algn="l" defTabSz="548640" rtl="0" eaLnBrk="1" latinLnBrk="0" hangingPunct="1">
        <a:lnSpc>
          <a:spcPct val="100000"/>
        </a:lnSpc>
        <a:spcBef>
          <a:spcPts val="540"/>
        </a:spcBef>
        <a:spcAft>
          <a:spcPts val="0"/>
        </a:spcAft>
        <a:buClr>
          <a:schemeClr val="tx1">
            <a:lumMod val="85000"/>
            <a:lumOff val="15000"/>
          </a:schemeClr>
        </a:buClr>
        <a:buFont typeface="Garamond" pitchFamily="18" charset="0"/>
        <a:buChar char="◦"/>
        <a:defRPr kumimoji="1" sz="1080" kern="1200">
          <a:solidFill>
            <a:schemeClr val="tx1"/>
          </a:solidFill>
          <a:latin typeface="+mn-lt"/>
          <a:ea typeface="+mn-ea"/>
          <a:cs typeface="+mn-cs"/>
        </a:defRPr>
      </a:lvl1pPr>
      <a:lvl2pPr marL="274320" indent="-109728"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960" kern="1200">
          <a:solidFill>
            <a:schemeClr val="tx1"/>
          </a:solidFill>
          <a:latin typeface="+mn-lt"/>
          <a:ea typeface="+mn-ea"/>
          <a:cs typeface="+mn-cs"/>
        </a:defRPr>
      </a:lvl2pPr>
      <a:lvl3pPr marL="438912" indent="-109728"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3pPr>
      <a:lvl4pPr marL="603504" indent="-109728"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4pPr>
      <a:lvl5pPr marL="768096" indent="-109728"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5pPr>
      <a:lvl6pPr marL="960000" indent="-137160"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6pPr>
      <a:lvl7pPr marL="1140000" indent="-137160"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7pPr>
      <a:lvl8pPr marL="1320000" indent="-137160"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8pPr>
      <a:lvl9pPr marL="1500000" indent="-137160" algn="l" defTabSz="548640" rtl="0" eaLnBrk="1" latinLnBrk="0" hangingPunct="1">
        <a:lnSpc>
          <a:spcPct val="100000"/>
        </a:lnSpc>
        <a:spcBef>
          <a:spcPts val="300"/>
        </a:spcBef>
        <a:buClr>
          <a:schemeClr val="tx1">
            <a:lumMod val="85000"/>
            <a:lumOff val="15000"/>
          </a:schemeClr>
        </a:buClr>
        <a:buFont typeface="Garamond" pitchFamily="18" charset="0"/>
        <a:buChar char="◦"/>
        <a:defRPr kumimoji="1" sz="840" kern="1200">
          <a:solidFill>
            <a:schemeClr val="tx1"/>
          </a:solidFill>
          <a:latin typeface="+mn-lt"/>
          <a:ea typeface="+mn-ea"/>
          <a:cs typeface="+mn-cs"/>
        </a:defRPr>
      </a:lvl9pPr>
    </p:bodyStyle>
    <p:otherStyle>
      <a:defPPr>
        <a:defRPr lang="en-US"/>
      </a:defPPr>
      <a:lvl1pPr marL="0" algn="l" defTabSz="548640" rtl="0" eaLnBrk="1" latinLnBrk="0" hangingPunct="1">
        <a:defRPr kumimoji="1" sz="1080" kern="1200">
          <a:solidFill>
            <a:schemeClr val="tx1"/>
          </a:solidFill>
          <a:latin typeface="+mn-lt"/>
          <a:ea typeface="+mn-ea"/>
          <a:cs typeface="+mn-cs"/>
        </a:defRPr>
      </a:lvl1pPr>
      <a:lvl2pPr marL="274320" algn="l" defTabSz="548640" rtl="0" eaLnBrk="1" latinLnBrk="0" hangingPunct="1">
        <a:defRPr kumimoji="1" sz="1080" kern="1200">
          <a:solidFill>
            <a:schemeClr val="tx1"/>
          </a:solidFill>
          <a:latin typeface="+mn-lt"/>
          <a:ea typeface="+mn-ea"/>
          <a:cs typeface="+mn-cs"/>
        </a:defRPr>
      </a:lvl2pPr>
      <a:lvl3pPr marL="548640" algn="l" defTabSz="548640" rtl="0" eaLnBrk="1" latinLnBrk="0" hangingPunct="1">
        <a:defRPr kumimoji="1" sz="1080" kern="1200">
          <a:solidFill>
            <a:schemeClr val="tx1"/>
          </a:solidFill>
          <a:latin typeface="+mn-lt"/>
          <a:ea typeface="+mn-ea"/>
          <a:cs typeface="+mn-cs"/>
        </a:defRPr>
      </a:lvl3pPr>
      <a:lvl4pPr marL="822960" algn="l" defTabSz="548640" rtl="0" eaLnBrk="1" latinLnBrk="0" hangingPunct="1">
        <a:defRPr kumimoji="1" sz="1080" kern="1200">
          <a:solidFill>
            <a:schemeClr val="tx1"/>
          </a:solidFill>
          <a:latin typeface="+mn-lt"/>
          <a:ea typeface="+mn-ea"/>
          <a:cs typeface="+mn-cs"/>
        </a:defRPr>
      </a:lvl4pPr>
      <a:lvl5pPr marL="1097280" algn="l" defTabSz="548640" rtl="0" eaLnBrk="1" latinLnBrk="0" hangingPunct="1">
        <a:defRPr kumimoji="1" sz="1080" kern="1200">
          <a:solidFill>
            <a:schemeClr val="tx1"/>
          </a:solidFill>
          <a:latin typeface="+mn-lt"/>
          <a:ea typeface="+mn-ea"/>
          <a:cs typeface="+mn-cs"/>
        </a:defRPr>
      </a:lvl5pPr>
      <a:lvl6pPr marL="1371600" algn="l" defTabSz="548640" rtl="0" eaLnBrk="1" latinLnBrk="0" hangingPunct="1">
        <a:defRPr kumimoji="1" sz="1080" kern="1200">
          <a:solidFill>
            <a:schemeClr val="tx1"/>
          </a:solidFill>
          <a:latin typeface="+mn-lt"/>
          <a:ea typeface="+mn-ea"/>
          <a:cs typeface="+mn-cs"/>
        </a:defRPr>
      </a:lvl6pPr>
      <a:lvl7pPr marL="1645920" algn="l" defTabSz="548640" rtl="0" eaLnBrk="1" latinLnBrk="0" hangingPunct="1">
        <a:defRPr kumimoji="1" sz="1080" kern="1200">
          <a:solidFill>
            <a:schemeClr val="tx1"/>
          </a:solidFill>
          <a:latin typeface="+mn-lt"/>
          <a:ea typeface="+mn-ea"/>
          <a:cs typeface="+mn-cs"/>
        </a:defRPr>
      </a:lvl7pPr>
      <a:lvl8pPr marL="1920240" algn="l" defTabSz="548640" rtl="0" eaLnBrk="1" latinLnBrk="0" hangingPunct="1">
        <a:defRPr kumimoji="1" sz="1080" kern="1200">
          <a:solidFill>
            <a:schemeClr val="tx1"/>
          </a:solidFill>
          <a:latin typeface="+mn-lt"/>
          <a:ea typeface="+mn-ea"/>
          <a:cs typeface="+mn-cs"/>
        </a:defRPr>
      </a:lvl8pPr>
      <a:lvl9pPr marL="2194560" algn="l" defTabSz="548640" rtl="0" eaLnBrk="1" latinLnBrk="0" hangingPunct="1">
        <a:defRPr kumimoji="1" sz="1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sz="4000" dirty="0"/>
              <a:t>手作りパン教室</a:t>
            </a:r>
            <a:br>
              <a:rPr lang="ja-JP" altLang="en-US" sz="4000" dirty="0"/>
            </a:br>
            <a:r>
              <a:rPr lang="ja-JP" altLang="en-US" sz="4000" dirty="0"/>
              <a:t>ご案内</a:t>
            </a:r>
            <a:endParaRPr kumimoji="1" lang="ja-JP" altLang="en-US" sz="4000" dirty="0"/>
          </a:p>
        </p:txBody>
      </p:sp>
      <p:sp>
        <p:nvSpPr>
          <p:cNvPr id="4" name="サブタイトル 2"/>
          <p:cNvSpPr>
            <a:spLocks noGrp="1"/>
          </p:cNvSpPr>
          <p:nvPr>
            <p:ph type="subTitle" idx="1"/>
          </p:nvPr>
        </p:nvSpPr>
        <p:spPr/>
        <p:txBody>
          <a:bodyPr>
            <a:normAutofit/>
          </a:bodyPr>
          <a:lstStyle/>
          <a:p>
            <a:r>
              <a:rPr lang="en-US" altLang="ja-JP" sz="1600" cap="small" dirty="0">
                <a:solidFill>
                  <a:schemeClr val="tx1"/>
                </a:solidFill>
                <a:latin typeface="Monotype Corsiva" panose="03010101010201010101" pitchFamily="66" charset="0"/>
              </a:rPr>
              <a:t>FOM Baking School</a:t>
            </a:r>
            <a:endParaRPr lang="ja-JP" altLang="en-US" sz="1600" cap="small" dirty="0">
              <a:solidFill>
                <a:schemeClr val="tx1"/>
              </a:solidFill>
              <a:latin typeface="Monotype Corsiva" panose="03010101010201010101" pitchFamily="66" charset="0"/>
            </a:endParaRPr>
          </a:p>
        </p:txBody>
      </p:sp>
    </p:spTree>
    <p:extLst>
      <p:ext uri="{BB962C8B-B14F-4D97-AF65-F5344CB8AC3E}">
        <p14:creationId xmlns:p14="http://schemas.microsoft.com/office/powerpoint/2010/main" val="2224356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初級コース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1800" dirty="0"/>
              <a:t>コース概要</a:t>
            </a:r>
          </a:p>
          <a:p>
            <a:pPr lvl="1"/>
            <a:r>
              <a:rPr lang="ja-JP" altLang="en-US" sz="1400" dirty="0"/>
              <a:t>基本のパン生地とそれを応用したパンを作ります。具や成形によって、様々な種類に変身します。パン作りの楽しさに触れていただくコースです。</a:t>
            </a:r>
          </a:p>
          <a:p>
            <a:r>
              <a:rPr lang="ja-JP" altLang="en-US" sz="1800" dirty="0"/>
              <a:t>時間と料金</a:t>
            </a:r>
          </a:p>
          <a:p>
            <a:pPr lvl="1"/>
            <a:r>
              <a:rPr lang="ja-JP" altLang="en-US" sz="1400" dirty="0"/>
              <a:t>木曜日　：</a:t>
            </a:r>
            <a:r>
              <a:rPr lang="en-US" altLang="ja-JP" sz="1400" dirty="0"/>
              <a:t>10</a:t>
            </a:r>
            <a:r>
              <a:rPr lang="ja-JP" altLang="en-US" sz="1400" dirty="0"/>
              <a:t>時～</a:t>
            </a:r>
            <a:r>
              <a:rPr lang="en-US" altLang="ja-JP" sz="1400" dirty="0"/>
              <a:t>13</a:t>
            </a:r>
            <a:r>
              <a:rPr lang="ja-JP" altLang="en-US" sz="1400" dirty="0"/>
              <a:t>時／</a:t>
            </a:r>
            <a:r>
              <a:rPr lang="en-US" altLang="ja-JP" sz="1400" dirty="0"/>
              <a:t>17</a:t>
            </a:r>
            <a:r>
              <a:rPr lang="ja-JP" altLang="en-US" sz="1400" dirty="0"/>
              <a:t>時～</a:t>
            </a:r>
            <a:r>
              <a:rPr lang="en-US" altLang="ja-JP" sz="1400" dirty="0"/>
              <a:t>20</a:t>
            </a:r>
            <a:r>
              <a:rPr lang="ja-JP" altLang="en-US" sz="1400" dirty="0"/>
              <a:t>時</a:t>
            </a:r>
          </a:p>
          <a:p>
            <a:pPr lvl="1"/>
            <a:r>
              <a:rPr lang="ja-JP" altLang="en-US" sz="1400" dirty="0"/>
              <a:t>受講料金：</a:t>
            </a:r>
            <a:r>
              <a:rPr lang="en-US" altLang="ja-JP" sz="1400" dirty="0"/>
              <a:t>24,000</a:t>
            </a:r>
            <a:r>
              <a:rPr lang="ja-JP" altLang="en-US" sz="1400" dirty="0"/>
              <a:t>円（材料費、テキスト代込み）</a:t>
            </a:r>
          </a:p>
          <a:p>
            <a:r>
              <a:rPr lang="ja-JP" altLang="en-US" sz="1800" dirty="0"/>
              <a:t>カリキュラム</a:t>
            </a:r>
          </a:p>
          <a:p>
            <a:pPr lvl="1"/>
            <a:r>
              <a:rPr lang="ja-JP" altLang="en-US" sz="1400" dirty="0"/>
              <a:t>第</a:t>
            </a:r>
            <a:r>
              <a:rPr lang="en-US" altLang="ja-JP" sz="1400" dirty="0"/>
              <a:t>1</a:t>
            </a:r>
            <a:r>
              <a:rPr lang="ja-JP" altLang="en-US" sz="1400" dirty="0"/>
              <a:t>回　バターロール</a:t>
            </a:r>
          </a:p>
          <a:p>
            <a:pPr lvl="1"/>
            <a:r>
              <a:rPr lang="ja-JP" altLang="en-US" sz="1400" dirty="0"/>
              <a:t>第</a:t>
            </a:r>
            <a:r>
              <a:rPr lang="en-US" altLang="ja-JP" sz="1400" dirty="0"/>
              <a:t>2</a:t>
            </a:r>
            <a:r>
              <a:rPr lang="ja-JP" altLang="en-US" sz="1400" dirty="0"/>
              <a:t>回　あんパン、クリームパン</a:t>
            </a:r>
          </a:p>
          <a:p>
            <a:pPr lvl="1"/>
            <a:r>
              <a:rPr lang="ja-JP" altLang="en-US" sz="1400" dirty="0"/>
              <a:t>第</a:t>
            </a:r>
            <a:r>
              <a:rPr lang="en-US" altLang="ja-JP" sz="1400" dirty="0"/>
              <a:t>3</a:t>
            </a:r>
            <a:r>
              <a:rPr lang="ja-JP" altLang="en-US" sz="1400" dirty="0"/>
              <a:t>回　シナモンロール、メロンパン</a:t>
            </a:r>
          </a:p>
          <a:p>
            <a:pPr lvl="1"/>
            <a:r>
              <a:rPr lang="ja-JP" altLang="en-US" sz="1400" dirty="0"/>
              <a:t>第</a:t>
            </a:r>
            <a:r>
              <a:rPr lang="en-US" altLang="ja-JP" sz="1400" dirty="0"/>
              <a:t>4</a:t>
            </a:r>
            <a:r>
              <a:rPr lang="ja-JP" altLang="en-US" sz="1400" dirty="0"/>
              <a:t>回　レーズンくるみパン</a:t>
            </a:r>
          </a:p>
          <a:p>
            <a:pPr lvl="1"/>
            <a:r>
              <a:rPr lang="ja-JP" altLang="en-US" sz="1400" dirty="0"/>
              <a:t>第</a:t>
            </a:r>
            <a:r>
              <a:rPr lang="en-US" altLang="ja-JP" sz="1400" dirty="0"/>
              <a:t>5</a:t>
            </a:r>
            <a:r>
              <a:rPr lang="ja-JP" altLang="en-US" sz="1400" dirty="0"/>
              <a:t>回　セサミブレッド</a:t>
            </a:r>
          </a:p>
          <a:p>
            <a:pPr lvl="1"/>
            <a:r>
              <a:rPr lang="ja-JP" altLang="en-US" sz="1400" dirty="0"/>
              <a:t>第</a:t>
            </a:r>
            <a:r>
              <a:rPr lang="en-US" altLang="ja-JP" sz="1400" dirty="0"/>
              <a:t>6</a:t>
            </a:r>
            <a:r>
              <a:rPr lang="ja-JP" altLang="en-US" sz="1400" dirty="0"/>
              <a:t>回　編み込みパン</a:t>
            </a:r>
            <a:endParaRPr lang="en-US" altLang="ja-JP" sz="1400"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7488" y="5526000"/>
            <a:ext cx="1440000" cy="954000"/>
          </a:xfrm>
          <a:prstGeom prst="rect">
            <a:avLst/>
          </a:prstGeom>
        </p:spPr>
      </p:pic>
    </p:spTree>
    <p:extLst>
      <p:ext uri="{BB962C8B-B14F-4D97-AF65-F5344CB8AC3E}">
        <p14:creationId xmlns:p14="http://schemas.microsoft.com/office/powerpoint/2010/main" val="2767939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中級コース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1800" dirty="0"/>
              <a:t>コース概要</a:t>
            </a:r>
          </a:p>
          <a:p>
            <a:pPr lvl="1"/>
            <a:r>
              <a:rPr lang="ja-JP" altLang="en-US" sz="1400" dirty="0"/>
              <a:t>生地作りに慣れてきたら、少し難しい生地に挑戦します。バターたっぷりのブリオッシュやシートを使った折り込みパン、ハードブレッドなどを作るコースです。</a:t>
            </a:r>
            <a:endParaRPr lang="en-US" altLang="ja-JP" sz="1400" dirty="0"/>
          </a:p>
          <a:p>
            <a:r>
              <a:rPr lang="ja-JP" altLang="en-US" sz="1800" dirty="0"/>
              <a:t>時間と料金</a:t>
            </a:r>
          </a:p>
          <a:p>
            <a:pPr lvl="1"/>
            <a:r>
              <a:rPr lang="ja-JP" altLang="en-US" sz="1400" dirty="0"/>
              <a:t>火曜日　：</a:t>
            </a:r>
            <a:r>
              <a:rPr lang="en-US" altLang="ja-JP" sz="1400" dirty="0"/>
              <a:t>10</a:t>
            </a:r>
            <a:r>
              <a:rPr lang="ja-JP" altLang="en-US" sz="1400" dirty="0"/>
              <a:t>時～</a:t>
            </a:r>
            <a:r>
              <a:rPr lang="en-US" altLang="ja-JP" sz="1400" dirty="0"/>
              <a:t>13</a:t>
            </a:r>
            <a:r>
              <a:rPr lang="ja-JP" altLang="en-US" sz="1400" dirty="0"/>
              <a:t>時／</a:t>
            </a:r>
            <a:r>
              <a:rPr lang="en-US" altLang="ja-JP" sz="1400" dirty="0"/>
              <a:t>17</a:t>
            </a:r>
            <a:r>
              <a:rPr lang="ja-JP" altLang="en-US" sz="1400" dirty="0"/>
              <a:t>時～</a:t>
            </a:r>
            <a:r>
              <a:rPr lang="en-US" altLang="ja-JP" sz="1400" dirty="0"/>
              <a:t>20</a:t>
            </a:r>
            <a:r>
              <a:rPr lang="ja-JP" altLang="en-US" sz="1400" dirty="0"/>
              <a:t>時</a:t>
            </a:r>
          </a:p>
          <a:p>
            <a:pPr lvl="1"/>
            <a:r>
              <a:rPr lang="ja-JP" altLang="en-US" sz="1400" dirty="0"/>
              <a:t>受講料金：</a:t>
            </a:r>
            <a:r>
              <a:rPr lang="en-US" altLang="ja-JP" sz="1400" dirty="0"/>
              <a:t>26,000</a:t>
            </a:r>
            <a:r>
              <a:rPr lang="ja-JP" altLang="en-US" sz="1400" dirty="0"/>
              <a:t>円（材料費、テキスト代込み）</a:t>
            </a:r>
            <a:endParaRPr lang="en-US" altLang="ja-JP" sz="1400" dirty="0"/>
          </a:p>
          <a:p>
            <a:r>
              <a:rPr lang="ja-JP" altLang="en-US" sz="1800" dirty="0"/>
              <a:t>カリキュラム</a:t>
            </a:r>
          </a:p>
          <a:p>
            <a:pPr lvl="1"/>
            <a:r>
              <a:rPr lang="ja-JP" altLang="en-US" sz="1400" dirty="0"/>
              <a:t>第</a:t>
            </a:r>
            <a:r>
              <a:rPr lang="en-US" altLang="ja-JP" sz="1400" dirty="0"/>
              <a:t>1</a:t>
            </a:r>
            <a:r>
              <a:rPr lang="ja-JP" altLang="en-US" sz="1400" dirty="0"/>
              <a:t>回　イングリッシュマフィン</a:t>
            </a:r>
          </a:p>
          <a:p>
            <a:pPr lvl="1"/>
            <a:r>
              <a:rPr lang="ja-JP" altLang="en-US" sz="1400" dirty="0"/>
              <a:t>第</a:t>
            </a:r>
            <a:r>
              <a:rPr lang="en-US" altLang="ja-JP" sz="1400" dirty="0"/>
              <a:t>2</a:t>
            </a:r>
            <a:r>
              <a:rPr lang="ja-JP" altLang="en-US" sz="1400" dirty="0"/>
              <a:t>回　ブリオッシュ</a:t>
            </a:r>
          </a:p>
          <a:p>
            <a:pPr lvl="1"/>
            <a:r>
              <a:rPr lang="ja-JP" altLang="en-US" sz="1400" dirty="0"/>
              <a:t>第</a:t>
            </a:r>
            <a:r>
              <a:rPr lang="en-US" altLang="ja-JP" sz="1400" dirty="0"/>
              <a:t>3</a:t>
            </a:r>
            <a:r>
              <a:rPr lang="ja-JP" altLang="en-US" sz="1400" dirty="0"/>
              <a:t>回　イギリスパン、ソフトプルマン</a:t>
            </a:r>
          </a:p>
          <a:p>
            <a:pPr lvl="1"/>
            <a:r>
              <a:rPr lang="ja-JP" altLang="en-US" sz="1400" dirty="0"/>
              <a:t>第</a:t>
            </a:r>
            <a:r>
              <a:rPr lang="en-US" altLang="ja-JP" sz="1400" dirty="0"/>
              <a:t>4</a:t>
            </a:r>
            <a:r>
              <a:rPr lang="ja-JP" altLang="en-US" sz="1400" dirty="0"/>
              <a:t>回　クリームシートブレッド</a:t>
            </a:r>
            <a:endParaRPr lang="en-US" altLang="ja-JP" sz="1400" dirty="0"/>
          </a:p>
          <a:p>
            <a:pPr lvl="1"/>
            <a:r>
              <a:rPr lang="ja-JP" altLang="en-US" sz="1400" dirty="0"/>
              <a:t>第</a:t>
            </a:r>
            <a:r>
              <a:rPr lang="en-US" altLang="ja-JP" sz="1400" dirty="0"/>
              <a:t>5</a:t>
            </a:r>
            <a:r>
              <a:rPr lang="ja-JP" altLang="en-US" sz="1400" dirty="0"/>
              <a:t>回　エピ</a:t>
            </a:r>
            <a:r>
              <a:rPr lang="en-US" altLang="ja-JP" sz="1400" dirty="0"/>
              <a:t>2</a:t>
            </a:r>
            <a:r>
              <a:rPr lang="ja-JP" altLang="en-US" sz="1400" dirty="0"/>
              <a:t>種類 </a:t>
            </a:r>
          </a:p>
          <a:p>
            <a:pPr lvl="1"/>
            <a:r>
              <a:rPr lang="ja-JP" altLang="en-US" sz="1400" dirty="0"/>
              <a:t>第</a:t>
            </a:r>
            <a:r>
              <a:rPr lang="en-US" altLang="ja-JP" sz="1400" dirty="0"/>
              <a:t>6</a:t>
            </a:r>
            <a:r>
              <a:rPr lang="ja-JP" altLang="en-US" sz="1400" dirty="0"/>
              <a:t>回　パン・ド・カンパーニュ</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7488" y="5526000"/>
            <a:ext cx="1440000" cy="954000"/>
          </a:xfrm>
          <a:prstGeom prst="rect">
            <a:avLst/>
          </a:prstGeom>
        </p:spPr>
      </p:pic>
    </p:spTree>
    <p:extLst>
      <p:ext uri="{BB962C8B-B14F-4D97-AF65-F5344CB8AC3E}">
        <p14:creationId xmlns:p14="http://schemas.microsoft.com/office/powerpoint/2010/main" val="3234884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上級コース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1800" dirty="0"/>
              <a:t>コース概要</a:t>
            </a:r>
          </a:p>
          <a:p>
            <a:pPr lvl="1"/>
            <a:r>
              <a:rPr lang="ja-JP" altLang="en-US" sz="1400" dirty="0"/>
              <a:t>バターを使った折り込みパンや蒸すタイプのパンを作ります。天然酵母の使い方も学習します。</a:t>
            </a:r>
            <a:br>
              <a:rPr lang="en-US" altLang="ja-JP" sz="1400" dirty="0"/>
            </a:br>
            <a:r>
              <a:rPr lang="ja-JP" altLang="en-US" sz="1400" dirty="0"/>
              <a:t>パン作りのテクニックをじっくり学ぶコースです。</a:t>
            </a:r>
            <a:endParaRPr lang="en-US" altLang="ja-JP" sz="1400" dirty="0"/>
          </a:p>
          <a:p>
            <a:r>
              <a:rPr lang="ja-JP" altLang="en-US" sz="1800" dirty="0"/>
              <a:t>時間と料金</a:t>
            </a:r>
          </a:p>
          <a:p>
            <a:pPr lvl="1"/>
            <a:r>
              <a:rPr lang="ja-JP" altLang="en-US" sz="1400" dirty="0"/>
              <a:t>金曜日　：</a:t>
            </a:r>
            <a:r>
              <a:rPr lang="en-US" altLang="ja-JP" sz="1400" dirty="0"/>
              <a:t>10</a:t>
            </a:r>
            <a:r>
              <a:rPr lang="ja-JP" altLang="en-US" sz="1400" dirty="0"/>
              <a:t>時</a:t>
            </a:r>
            <a:r>
              <a:rPr lang="en-US" altLang="ja-JP" sz="1400" dirty="0"/>
              <a:t>30</a:t>
            </a:r>
            <a:r>
              <a:rPr lang="ja-JP" altLang="en-US" sz="1400" dirty="0"/>
              <a:t>分～</a:t>
            </a:r>
            <a:r>
              <a:rPr lang="en-US" altLang="ja-JP" sz="1400" dirty="0"/>
              <a:t>13</a:t>
            </a:r>
            <a:r>
              <a:rPr lang="ja-JP" altLang="en-US" sz="1400" dirty="0"/>
              <a:t>時／</a:t>
            </a:r>
            <a:r>
              <a:rPr lang="en-US" altLang="ja-JP" sz="1400" dirty="0"/>
              <a:t>17</a:t>
            </a:r>
            <a:r>
              <a:rPr lang="ja-JP" altLang="en-US" sz="1400" dirty="0"/>
              <a:t>時</a:t>
            </a:r>
            <a:r>
              <a:rPr lang="en-US" altLang="ja-JP" sz="1400" dirty="0"/>
              <a:t>30</a:t>
            </a:r>
            <a:r>
              <a:rPr lang="ja-JP" altLang="en-US" sz="1400" dirty="0"/>
              <a:t>分～</a:t>
            </a:r>
            <a:r>
              <a:rPr lang="en-US" altLang="ja-JP" sz="1400" dirty="0"/>
              <a:t>20</a:t>
            </a:r>
            <a:r>
              <a:rPr lang="ja-JP" altLang="en-US" sz="1400" dirty="0"/>
              <a:t>時</a:t>
            </a:r>
          </a:p>
          <a:p>
            <a:pPr lvl="1"/>
            <a:r>
              <a:rPr lang="ja-JP" altLang="en-US" sz="1400" dirty="0"/>
              <a:t>受講料金：</a:t>
            </a:r>
            <a:r>
              <a:rPr lang="en-US" altLang="ja-JP" sz="1400" dirty="0"/>
              <a:t>28,000</a:t>
            </a:r>
            <a:r>
              <a:rPr lang="ja-JP" altLang="en-US" sz="1400" dirty="0"/>
              <a:t>円（材料費、テキスト代込み）</a:t>
            </a:r>
          </a:p>
          <a:p>
            <a:r>
              <a:rPr lang="ja-JP" altLang="en-US" sz="1800" dirty="0"/>
              <a:t>カリキュラム</a:t>
            </a:r>
          </a:p>
          <a:p>
            <a:pPr lvl="1"/>
            <a:r>
              <a:rPr lang="ja-JP" altLang="en-US" sz="1400" dirty="0"/>
              <a:t>第</a:t>
            </a:r>
            <a:r>
              <a:rPr lang="en-US" altLang="ja-JP" sz="1400" dirty="0"/>
              <a:t>1</a:t>
            </a:r>
            <a:r>
              <a:rPr lang="ja-JP" altLang="en-US" sz="1400" dirty="0"/>
              <a:t>回　フルーツデニッシュ</a:t>
            </a:r>
          </a:p>
          <a:p>
            <a:pPr lvl="1"/>
            <a:r>
              <a:rPr lang="ja-JP" altLang="en-US" sz="1400" dirty="0"/>
              <a:t>第</a:t>
            </a:r>
            <a:r>
              <a:rPr lang="en-US" altLang="ja-JP" sz="1400" dirty="0"/>
              <a:t>2</a:t>
            </a:r>
            <a:r>
              <a:rPr lang="ja-JP" altLang="en-US" sz="1400" dirty="0"/>
              <a:t>回　中華</a:t>
            </a:r>
            <a:r>
              <a:rPr lang="ja-JP" altLang="en-US" sz="1400" dirty="0" err="1"/>
              <a:t>まん</a:t>
            </a:r>
            <a:r>
              <a:rPr lang="ja-JP" altLang="en-US" sz="1400" dirty="0"/>
              <a:t>、蒸しパン</a:t>
            </a:r>
          </a:p>
          <a:p>
            <a:pPr lvl="1"/>
            <a:r>
              <a:rPr lang="ja-JP" altLang="en-US" sz="1400" dirty="0"/>
              <a:t>第</a:t>
            </a:r>
            <a:r>
              <a:rPr lang="en-US" altLang="ja-JP" sz="1400" dirty="0"/>
              <a:t>3</a:t>
            </a:r>
            <a:r>
              <a:rPr lang="ja-JP" altLang="en-US" sz="1400" dirty="0"/>
              <a:t>回　バタークロワッサン</a:t>
            </a:r>
          </a:p>
          <a:p>
            <a:pPr lvl="1"/>
            <a:r>
              <a:rPr lang="ja-JP" altLang="en-US" sz="1400" dirty="0"/>
              <a:t>第</a:t>
            </a:r>
            <a:r>
              <a:rPr lang="en-US" altLang="ja-JP" sz="1400" dirty="0"/>
              <a:t>4</a:t>
            </a:r>
            <a:r>
              <a:rPr lang="ja-JP" altLang="en-US" sz="1400" dirty="0"/>
              <a:t>回　天然酵母のパン・ド・カンパーニュ</a:t>
            </a:r>
          </a:p>
          <a:p>
            <a:pPr lvl="1"/>
            <a:r>
              <a:rPr lang="ja-JP" altLang="en-US" sz="1400" dirty="0"/>
              <a:t>第</a:t>
            </a:r>
            <a:r>
              <a:rPr lang="en-US" altLang="ja-JP" sz="1400" dirty="0"/>
              <a:t>5</a:t>
            </a:r>
            <a:r>
              <a:rPr lang="ja-JP" altLang="en-US" sz="1400" dirty="0"/>
              <a:t>回　ピッツァ</a:t>
            </a:r>
            <a:r>
              <a:rPr lang="en-US" altLang="ja-JP" sz="1400" dirty="0"/>
              <a:t>2</a:t>
            </a:r>
            <a:r>
              <a:rPr lang="ja-JP" altLang="en-US" sz="1400" dirty="0"/>
              <a:t>種類</a:t>
            </a:r>
          </a:p>
          <a:p>
            <a:pPr lvl="1"/>
            <a:r>
              <a:rPr lang="ja-JP" altLang="en-US" sz="1400" dirty="0"/>
              <a:t>第</a:t>
            </a:r>
            <a:r>
              <a:rPr lang="en-US" altLang="ja-JP" sz="1400" dirty="0"/>
              <a:t>6</a:t>
            </a:r>
            <a:r>
              <a:rPr lang="ja-JP" altLang="en-US" sz="1400" dirty="0"/>
              <a:t>回　パン・パーティー</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7488" y="5526000"/>
            <a:ext cx="1440000" cy="954000"/>
          </a:xfrm>
          <a:prstGeom prst="rect">
            <a:avLst/>
          </a:prstGeom>
        </p:spPr>
      </p:pic>
    </p:spTree>
    <p:extLst>
      <p:ext uri="{BB962C8B-B14F-4D97-AF65-F5344CB8AC3E}">
        <p14:creationId xmlns:p14="http://schemas.microsoft.com/office/powerpoint/2010/main" val="4177799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惣菜パンコース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1800" dirty="0"/>
              <a:t>コース概要</a:t>
            </a:r>
          </a:p>
          <a:p>
            <a:pPr lvl="1"/>
            <a:r>
              <a:rPr lang="ja-JP" altLang="en-US" sz="1400" dirty="0"/>
              <a:t>ツナやコーン、ハム、チーズなどを加えた惣菜パンを作ります。</a:t>
            </a:r>
            <a:br>
              <a:rPr lang="en-US" altLang="ja-JP" sz="1400" dirty="0"/>
            </a:br>
            <a:r>
              <a:rPr lang="ja-JP" altLang="en-US" sz="1400" dirty="0"/>
              <a:t>基本の生地作りを覚えたら、具材を変えてバリエーションを増やせるコースです。</a:t>
            </a:r>
          </a:p>
          <a:p>
            <a:r>
              <a:rPr lang="ja-JP" altLang="en-US" sz="1800" dirty="0"/>
              <a:t>時間と料金</a:t>
            </a:r>
          </a:p>
          <a:p>
            <a:pPr lvl="1"/>
            <a:r>
              <a:rPr lang="ja-JP" altLang="en-US" sz="1400" dirty="0"/>
              <a:t>土曜日　：</a:t>
            </a:r>
            <a:r>
              <a:rPr lang="en-US" altLang="ja-JP" sz="1400" dirty="0"/>
              <a:t>10</a:t>
            </a:r>
            <a:r>
              <a:rPr lang="ja-JP" altLang="en-US" sz="1400" dirty="0"/>
              <a:t>時</a:t>
            </a:r>
            <a:r>
              <a:rPr lang="en-US" altLang="ja-JP" sz="1400" dirty="0"/>
              <a:t>30</a:t>
            </a:r>
            <a:r>
              <a:rPr lang="ja-JP" altLang="en-US" sz="1400" dirty="0"/>
              <a:t>分～</a:t>
            </a:r>
            <a:r>
              <a:rPr lang="en-US" altLang="ja-JP" sz="1400" dirty="0"/>
              <a:t>13</a:t>
            </a:r>
            <a:r>
              <a:rPr lang="ja-JP" altLang="en-US" sz="1400" dirty="0"/>
              <a:t>時</a:t>
            </a:r>
            <a:endParaRPr lang="en-US" altLang="ja-JP" sz="1400" dirty="0"/>
          </a:p>
          <a:p>
            <a:pPr lvl="1"/>
            <a:r>
              <a:rPr lang="ja-JP" altLang="en-US" sz="1400" dirty="0"/>
              <a:t>受講料金：</a:t>
            </a:r>
            <a:r>
              <a:rPr lang="en-US" altLang="ja-JP" sz="1400" dirty="0"/>
              <a:t>24,000</a:t>
            </a:r>
            <a:r>
              <a:rPr lang="ja-JP" altLang="en-US" sz="1400" dirty="0"/>
              <a:t>円（材料費、テキスト代込み） </a:t>
            </a:r>
          </a:p>
          <a:p>
            <a:r>
              <a:rPr lang="ja-JP" altLang="en-US" sz="1800" dirty="0"/>
              <a:t>カリキュラム</a:t>
            </a:r>
          </a:p>
          <a:p>
            <a:pPr lvl="1"/>
            <a:r>
              <a:rPr lang="ja-JP" altLang="en-US" sz="1400" dirty="0"/>
              <a:t>第</a:t>
            </a:r>
            <a:r>
              <a:rPr lang="en-US" altLang="ja-JP" sz="1400" dirty="0"/>
              <a:t>1</a:t>
            </a:r>
            <a:r>
              <a:rPr lang="ja-JP" altLang="en-US" sz="1400" dirty="0"/>
              <a:t>回　ソーセージ＆チーズパン</a:t>
            </a:r>
            <a:endParaRPr lang="en-US" altLang="ja-JP" sz="1400" dirty="0"/>
          </a:p>
          <a:p>
            <a:pPr lvl="1"/>
            <a:r>
              <a:rPr lang="ja-JP" altLang="en-US" sz="1400" dirty="0"/>
              <a:t>第</a:t>
            </a:r>
            <a:r>
              <a:rPr lang="en-US" altLang="ja-JP" sz="1400" dirty="0"/>
              <a:t>2</a:t>
            </a:r>
            <a:r>
              <a:rPr lang="ja-JP" altLang="en-US" sz="1400" dirty="0"/>
              <a:t>回　たっぷりコーンパン</a:t>
            </a:r>
            <a:endParaRPr lang="en-US" altLang="ja-JP" sz="1400" dirty="0"/>
          </a:p>
          <a:p>
            <a:pPr lvl="1"/>
            <a:r>
              <a:rPr lang="ja-JP" altLang="en-US" sz="1400" dirty="0"/>
              <a:t>第</a:t>
            </a:r>
            <a:r>
              <a:rPr lang="en-US" altLang="ja-JP" sz="1400" dirty="0"/>
              <a:t>3</a:t>
            </a:r>
            <a:r>
              <a:rPr lang="ja-JP" altLang="en-US" sz="1400" dirty="0"/>
              <a:t>回　じゃがいもパン＆かぼちゃパン</a:t>
            </a:r>
            <a:endParaRPr lang="en-US" altLang="ja-JP" sz="1400" dirty="0"/>
          </a:p>
          <a:p>
            <a:pPr lvl="1"/>
            <a:r>
              <a:rPr lang="ja-JP" altLang="en-US" sz="1400" dirty="0"/>
              <a:t>第</a:t>
            </a:r>
            <a:r>
              <a:rPr lang="en-US" altLang="ja-JP" sz="1400" dirty="0"/>
              <a:t>4</a:t>
            </a:r>
            <a:r>
              <a:rPr lang="ja-JP" altLang="en-US" sz="1400" dirty="0"/>
              <a:t>回　オニオン＆ベーコンパン</a:t>
            </a:r>
          </a:p>
          <a:p>
            <a:pPr lvl="1"/>
            <a:r>
              <a:rPr lang="ja-JP" altLang="en-US" sz="1400" dirty="0"/>
              <a:t>第</a:t>
            </a:r>
            <a:r>
              <a:rPr lang="en-US" altLang="ja-JP" sz="1400" dirty="0"/>
              <a:t>5</a:t>
            </a:r>
            <a:r>
              <a:rPr lang="ja-JP" altLang="en-US" sz="1400" dirty="0"/>
              <a:t>回　タラモチーズパン</a:t>
            </a:r>
            <a:endParaRPr lang="en-US" altLang="ja-JP" sz="1400" dirty="0"/>
          </a:p>
          <a:p>
            <a:pPr lvl="1"/>
            <a:r>
              <a:rPr lang="ja-JP" altLang="en-US" sz="1400" dirty="0"/>
              <a:t>第</a:t>
            </a:r>
            <a:r>
              <a:rPr lang="en-US" altLang="ja-JP" sz="1400" dirty="0"/>
              <a:t>6</a:t>
            </a:r>
            <a:r>
              <a:rPr lang="ja-JP" altLang="en-US" sz="1400" dirty="0"/>
              <a:t>回　ロールピザパン</a:t>
            </a:r>
            <a:endParaRPr lang="en-US" altLang="ja-JP" sz="1400" dirty="0"/>
          </a:p>
        </p:txBody>
      </p:sp>
      <p:pic>
        <p:nvPicPr>
          <p:cNvPr id="5"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7488" y="5526002"/>
            <a:ext cx="1440000" cy="953998"/>
          </a:xfrm>
          <a:prstGeom prst="rect">
            <a:avLst/>
          </a:prstGeom>
        </p:spPr>
      </p:pic>
    </p:spTree>
    <p:extLst>
      <p:ext uri="{BB962C8B-B14F-4D97-AF65-F5344CB8AC3E}">
        <p14:creationId xmlns:p14="http://schemas.microsoft.com/office/powerpoint/2010/main" val="179301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天然酵母パンコース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1800" dirty="0"/>
              <a:t>コース概要</a:t>
            </a:r>
          </a:p>
          <a:p>
            <a:pPr lvl="1"/>
            <a:r>
              <a:rPr lang="ja-JP" altLang="en-US" sz="1400" dirty="0"/>
              <a:t>果物やハーブなど、様々な素材から作った酵母を使ったパンを作ります。その季節でしか味わえない、風味豊かな天然酵母を使ったパン作りのテクニックをじっくり学ぶコースです。</a:t>
            </a:r>
          </a:p>
          <a:p>
            <a:r>
              <a:rPr lang="ja-JP" altLang="en-US" sz="1800" dirty="0"/>
              <a:t>時間と料金</a:t>
            </a:r>
          </a:p>
          <a:p>
            <a:pPr lvl="1"/>
            <a:r>
              <a:rPr lang="ja-JP" altLang="en-US" sz="1400" dirty="0"/>
              <a:t>日曜日　：</a:t>
            </a:r>
            <a:r>
              <a:rPr lang="en-US" altLang="ja-JP" sz="1400" dirty="0"/>
              <a:t>10</a:t>
            </a:r>
            <a:r>
              <a:rPr lang="ja-JP" altLang="en-US" sz="1400" dirty="0"/>
              <a:t>時</a:t>
            </a:r>
            <a:r>
              <a:rPr lang="en-US" altLang="ja-JP" sz="1400" dirty="0"/>
              <a:t>30</a:t>
            </a:r>
            <a:r>
              <a:rPr lang="ja-JP" altLang="en-US" sz="1400" dirty="0"/>
              <a:t>分～</a:t>
            </a:r>
            <a:r>
              <a:rPr lang="en-US" altLang="ja-JP" sz="1400" dirty="0"/>
              <a:t>13</a:t>
            </a:r>
            <a:r>
              <a:rPr lang="ja-JP" altLang="en-US" sz="1400" dirty="0"/>
              <a:t>時</a:t>
            </a:r>
          </a:p>
          <a:p>
            <a:pPr lvl="1"/>
            <a:r>
              <a:rPr lang="ja-JP" altLang="en-US" sz="1400" dirty="0"/>
              <a:t>受講料金：</a:t>
            </a:r>
            <a:r>
              <a:rPr lang="en-US" altLang="ja-JP" sz="1400" dirty="0"/>
              <a:t>28,000</a:t>
            </a:r>
            <a:r>
              <a:rPr lang="ja-JP" altLang="en-US" sz="1400" dirty="0"/>
              <a:t>円（材料費、テキスト代込み） </a:t>
            </a:r>
          </a:p>
          <a:p>
            <a:r>
              <a:rPr lang="ja-JP" altLang="en-US" sz="1800" dirty="0"/>
              <a:t>カリキュラム</a:t>
            </a:r>
          </a:p>
          <a:p>
            <a:pPr lvl="1"/>
            <a:r>
              <a:rPr lang="ja-JP" altLang="en-US" sz="1400" dirty="0"/>
              <a:t>第</a:t>
            </a:r>
            <a:r>
              <a:rPr lang="en-US" altLang="ja-JP" sz="1400" dirty="0"/>
              <a:t>1</a:t>
            </a:r>
            <a:r>
              <a:rPr lang="ja-JP" altLang="en-US" sz="1400" dirty="0"/>
              <a:t>回　バターロール</a:t>
            </a:r>
            <a:endParaRPr lang="en-US" altLang="ja-JP" sz="1400" dirty="0"/>
          </a:p>
          <a:p>
            <a:pPr lvl="1"/>
            <a:r>
              <a:rPr lang="ja-JP" altLang="en-US" sz="1400" dirty="0"/>
              <a:t>第</a:t>
            </a:r>
            <a:r>
              <a:rPr lang="en-US" altLang="ja-JP" sz="1400" dirty="0"/>
              <a:t>2</a:t>
            </a:r>
            <a:r>
              <a:rPr lang="ja-JP" altLang="en-US" sz="1400" dirty="0"/>
              <a:t>回　食パン</a:t>
            </a:r>
            <a:endParaRPr lang="en-US" altLang="ja-JP" sz="1400" dirty="0"/>
          </a:p>
          <a:p>
            <a:pPr lvl="1"/>
            <a:r>
              <a:rPr lang="ja-JP" altLang="en-US" sz="1400" dirty="0"/>
              <a:t>第</a:t>
            </a:r>
            <a:r>
              <a:rPr lang="en-US" altLang="ja-JP" sz="1400" dirty="0"/>
              <a:t>3</a:t>
            </a:r>
            <a:r>
              <a:rPr lang="ja-JP" altLang="en-US" sz="1400" dirty="0"/>
              <a:t>回　くるみとレーズンのカンパーニュ</a:t>
            </a:r>
          </a:p>
          <a:p>
            <a:pPr lvl="1"/>
            <a:r>
              <a:rPr lang="ja-JP" altLang="en-US" sz="1400" dirty="0"/>
              <a:t>第</a:t>
            </a:r>
            <a:r>
              <a:rPr lang="en-US" altLang="ja-JP" sz="1400" dirty="0"/>
              <a:t>4</a:t>
            </a:r>
            <a:r>
              <a:rPr lang="ja-JP" altLang="en-US" sz="1400" dirty="0"/>
              <a:t>回　パン・ド・フリュイ</a:t>
            </a:r>
            <a:endParaRPr lang="en-US" altLang="ja-JP" sz="1400" dirty="0"/>
          </a:p>
          <a:p>
            <a:pPr lvl="1"/>
            <a:r>
              <a:rPr lang="ja-JP" altLang="en-US" sz="1400" dirty="0"/>
              <a:t>第</a:t>
            </a:r>
            <a:r>
              <a:rPr lang="en-US" altLang="ja-JP" sz="1400" dirty="0"/>
              <a:t>5</a:t>
            </a:r>
            <a:r>
              <a:rPr lang="ja-JP" altLang="en-US" sz="1400" dirty="0"/>
              <a:t>回　パネトーネ</a:t>
            </a:r>
            <a:endParaRPr lang="en-US" altLang="ja-JP" sz="1400" dirty="0"/>
          </a:p>
          <a:p>
            <a:pPr lvl="1"/>
            <a:r>
              <a:rPr lang="ja-JP" altLang="en-US" sz="1400" dirty="0"/>
              <a:t>第</a:t>
            </a:r>
            <a:r>
              <a:rPr lang="en-US" altLang="ja-JP" sz="1400" dirty="0"/>
              <a:t>6</a:t>
            </a:r>
            <a:r>
              <a:rPr lang="ja-JP" altLang="en-US" sz="1400" dirty="0"/>
              <a:t>回　バゲット</a:t>
            </a:r>
          </a:p>
        </p:txBody>
      </p:sp>
      <p:pic>
        <p:nvPicPr>
          <p:cNvPr id="5"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7488" y="5526002"/>
            <a:ext cx="1440000" cy="953998"/>
          </a:xfrm>
          <a:prstGeom prst="rect">
            <a:avLst/>
          </a:prstGeom>
        </p:spPr>
      </p:pic>
    </p:spTree>
    <p:extLst>
      <p:ext uri="{BB962C8B-B14F-4D97-AF65-F5344CB8AC3E}">
        <p14:creationId xmlns:p14="http://schemas.microsoft.com/office/powerpoint/2010/main" val="4235513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b="1" dirty="0"/>
              <a:t>アクセス </a:t>
            </a:r>
            <a:endParaRPr kumimoji="1" lang="ja-JP" altLang="en-US" dirty="0"/>
          </a:p>
        </p:txBody>
      </p:sp>
      <p:sp>
        <p:nvSpPr>
          <p:cNvPr id="3" name="コンテンツ プレースホルダー 2"/>
          <p:cNvSpPr>
            <a:spLocks noGrp="1"/>
          </p:cNvSpPr>
          <p:nvPr>
            <p:ph idx="1"/>
          </p:nvPr>
        </p:nvSpPr>
        <p:spPr/>
        <p:txBody>
          <a:bodyPr/>
          <a:lstStyle/>
          <a:p>
            <a:r>
              <a:rPr lang="ja-JP" altLang="ja-JP" dirty="0"/>
              <a:t>住所</a:t>
            </a:r>
          </a:p>
          <a:p>
            <a:pPr lvl="1"/>
            <a:r>
              <a:rPr lang="ja-JP" altLang="ja-JP" dirty="0"/>
              <a:t>東京都港区赤沢</a:t>
            </a:r>
            <a:r>
              <a:rPr lang="en-US" altLang="ja-JP" dirty="0"/>
              <a:t>X-X-X</a:t>
            </a:r>
            <a:endParaRPr lang="ja-JP" altLang="ja-JP" dirty="0"/>
          </a:p>
          <a:p>
            <a:pPr lvl="1"/>
            <a:r>
              <a:rPr lang="en-US" altLang="ja-JP" dirty="0"/>
              <a:t>FOM</a:t>
            </a:r>
            <a:r>
              <a:rPr lang="ja-JP" altLang="ja-JP" dirty="0"/>
              <a:t>ビルディング</a:t>
            </a:r>
            <a:r>
              <a:rPr lang="en-US" altLang="ja-JP" dirty="0"/>
              <a:t> 3</a:t>
            </a:r>
            <a:r>
              <a:rPr lang="ja-JP" altLang="ja-JP" dirty="0"/>
              <a:t>階</a:t>
            </a:r>
          </a:p>
          <a:p>
            <a:r>
              <a:rPr lang="ja-JP" altLang="ja-JP" dirty="0"/>
              <a:t>電話番号</a:t>
            </a:r>
          </a:p>
          <a:p>
            <a:pPr lvl="1"/>
            <a:r>
              <a:rPr lang="en-US" altLang="ja-JP" dirty="0"/>
              <a:t>03-5401-XXXX</a:t>
            </a:r>
            <a:endParaRPr lang="ja-JP" altLang="ja-JP" dirty="0"/>
          </a:p>
          <a:p>
            <a:r>
              <a:rPr lang="ja-JP" altLang="ja-JP" dirty="0"/>
              <a:t>最寄り駅</a:t>
            </a:r>
          </a:p>
          <a:p>
            <a:pPr lvl="1"/>
            <a:r>
              <a:rPr lang="ja-JP" altLang="ja-JP" dirty="0"/>
              <a:t>山手電鉄　西赤沢駅から徒歩</a:t>
            </a:r>
            <a:r>
              <a:rPr lang="en-US" altLang="ja-JP" dirty="0"/>
              <a:t>5</a:t>
            </a:r>
            <a:r>
              <a:rPr lang="ja-JP" altLang="ja-JP" dirty="0"/>
              <a:t>分</a:t>
            </a:r>
          </a:p>
          <a:p>
            <a:pPr lvl="1"/>
            <a:r>
              <a:rPr lang="ja-JP" altLang="ja-JP" dirty="0"/>
              <a:t>地下鉄みなと線　赤沢駅から徒歩</a:t>
            </a:r>
            <a:r>
              <a:rPr lang="en-US" altLang="ja-JP" dirty="0"/>
              <a:t>9</a:t>
            </a:r>
            <a:r>
              <a:rPr lang="ja-JP" altLang="ja-JP" dirty="0"/>
              <a:t>分</a:t>
            </a:r>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4409334"/>
            <a:ext cx="3780000" cy="2157750"/>
          </a:xfrm>
          <a:prstGeom prst="rect">
            <a:avLst/>
          </a:prstGeom>
        </p:spPr>
      </p:pic>
    </p:spTree>
    <p:extLst>
      <p:ext uri="{BB962C8B-B14F-4D97-AF65-F5344CB8AC3E}">
        <p14:creationId xmlns:p14="http://schemas.microsoft.com/office/powerpoint/2010/main" val="199017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a:spLocks noGrp="1"/>
          </p:cNvSpPr>
          <p:nvPr>
            <p:ph type="title"/>
          </p:nvPr>
        </p:nvSpPr>
        <p:spPr/>
        <p:txBody>
          <a:bodyPr/>
          <a:lstStyle/>
          <a:p>
            <a:endParaRPr kumimoji="1" lang="ja-JP" altLang="en-US"/>
          </a:p>
        </p:txBody>
      </p:sp>
      <p:sp>
        <p:nvSpPr>
          <p:cNvPr id="5" name="コンテンツ プレースホルダー 2"/>
          <p:cNvSpPr>
            <a:spLocks noGrp="1"/>
          </p:cNvSpPr>
          <p:nvPr>
            <p:ph idx="1"/>
          </p:nvPr>
        </p:nvSpPr>
        <p:spPr/>
        <p:txBody>
          <a:bodyPr/>
          <a:lstStyle/>
          <a:p>
            <a:endParaRPr kumimoji="1" lang="ja-JP" altLang="en-US" dirty="0">
              <a:latin typeface="Monotype Corsiva" panose="03010101010201010101" pitchFamily="66" charset="0"/>
            </a:endParaRPr>
          </a:p>
        </p:txBody>
      </p:sp>
      <p:sp>
        <p:nvSpPr>
          <p:cNvPr id="6" name="ひし形 3"/>
          <p:cNvSpPr/>
          <p:nvPr/>
        </p:nvSpPr>
        <p:spPr>
          <a:xfrm>
            <a:off x="1588320" y="1749527"/>
            <a:ext cx="929640" cy="91380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en-US" altLang="ja-JP" sz="3600" dirty="0">
                <a:solidFill>
                  <a:schemeClr val="bg1"/>
                </a:solidFill>
                <a:latin typeface="Monotype Corsiva" panose="03010101010201010101" pitchFamily="66" charset="0"/>
              </a:rPr>
              <a:t>F</a:t>
            </a:r>
            <a:endParaRPr kumimoji="1" lang="ja-JP" altLang="en-US" sz="3600" dirty="0">
              <a:solidFill>
                <a:schemeClr val="bg1"/>
              </a:solidFill>
              <a:latin typeface="Monotype Corsiva" panose="03010101010201010101" pitchFamily="66" charset="0"/>
            </a:endParaRPr>
          </a:p>
        </p:txBody>
      </p:sp>
      <p:sp>
        <p:nvSpPr>
          <p:cNvPr id="7" name="ひし形 4"/>
          <p:cNvSpPr/>
          <p:nvPr/>
        </p:nvSpPr>
        <p:spPr>
          <a:xfrm>
            <a:off x="2289660" y="1780308"/>
            <a:ext cx="929640" cy="91380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rgbClr val="FF0000"/>
                </a:solidFill>
                <a:latin typeface="Monotype Corsiva" panose="03010101010201010101" pitchFamily="66" charset="0"/>
              </a:rPr>
              <a:t>O</a:t>
            </a:r>
            <a:endParaRPr kumimoji="1" lang="ja-JP" altLang="en-US" sz="3600" dirty="0">
              <a:solidFill>
                <a:srgbClr val="FF0000"/>
              </a:solidFill>
              <a:latin typeface="Monotype Corsiva" panose="03010101010201010101" pitchFamily="66" charset="0"/>
            </a:endParaRPr>
          </a:p>
        </p:txBody>
      </p:sp>
      <p:sp>
        <p:nvSpPr>
          <p:cNvPr id="8" name="ひし形 5"/>
          <p:cNvSpPr/>
          <p:nvPr/>
        </p:nvSpPr>
        <p:spPr>
          <a:xfrm>
            <a:off x="2968440" y="1749527"/>
            <a:ext cx="929640" cy="91380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3600" dirty="0">
                <a:solidFill>
                  <a:schemeClr val="bg1"/>
                </a:solidFill>
                <a:latin typeface="Monotype Corsiva" panose="03010101010201010101" pitchFamily="66" charset="0"/>
              </a:rPr>
              <a:t>M</a:t>
            </a:r>
            <a:endParaRPr kumimoji="1" lang="ja-JP" altLang="en-US" sz="3600" dirty="0">
              <a:solidFill>
                <a:schemeClr val="bg1"/>
              </a:solidFill>
              <a:latin typeface="Monotype Corsiva" panose="03010101010201010101" pitchFamily="66" charset="0"/>
            </a:endParaRPr>
          </a:p>
        </p:txBody>
      </p:sp>
      <p:sp>
        <p:nvSpPr>
          <p:cNvPr id="9" name="ひし形 6"/>
          <p:cNvSpPr/>
          <p:nvPr/>
        </p:nvSpPr>
        <p:spPr>
          <a:xfrm>
            <a:off x="3657231" y="3261781"/>
            <a:ext cx="836676" cy="82242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latin typeface="Monotype Corsiva" panose="03010101010201010101" pitchFamily="66" charset="0"/>
              </a:rPr>
              <a:t>G</a:t>
            </a:r>
            <a:endParaRPr kumimoji="1" lang="ja-JP" altLang="en-US" sz="2800" dirty="0">
              <a:solidFill>
                <a:schemeClr val="bg1"/>
              </a:solidFill>
              <a:latin typeface="Monotype Corsiva" panose="03010101010201010101" pitchFamily="66" charset="0"/>
            </a:endParaRPr>
          </a:p>
        </p:txBody>
      </p:sp>
      <p:sp>
        <p:nvSpPr>
          <p:cNvPr id="10" name="ひし形 7"/>
          <p:cNvSpPr/>
          <p:nvPr/>
        </p:nvSpPr>
        <p:spPr>
          <a:xfrm>
            <a:off x="3124283" y="3261781"/>
            <a:ext cx="836676" cy="82242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rgbClr val="FF0000"/>
                </a:solidFill>
                <a:latin typeface="Monotype Corsiva" panose="03010101010201010101" pitchFamily="66" charset="0"/>
              </a:rPr>
              <a:t>N</a:t>
            </a:r>
            <a:endParaRPr kumimoji="1" lang="ja-JP" altLang="en-US" sz="2800" dirty="0">
              <a:solidFill>
                <a:srgbClr val="FF0000"/>
              </a:solidFill>
              <a:latin typeface="Monotype Corsiva" panose="03010101010201010101" pitchFamily="66" charset="0"/>
            </a:endParaRPr>
          </a:p>
        </p:txBody>
      </p:sp>
      <p:sp>
        <p:nvSpPr>
          <p:cNvPr id="11" name="ひし形 8"/>
          <p:cNvSpPr/>
          <p:nvPr/>
        </p:nvSpPr>
        <p:spPr>
          <a:xfrm>
            <a:off x="2591336" y="3261781"/>
            <a:ext cx="836676" cy="82242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latin typeface="Monotype Corsiva" panose="03010101010201010101" pitchFamily="66" charset="0"/>
              </a:rPr>
              <a:t>I</a:t>
            </a:r>
            <a:endParaRPr kumimoji="1" lang="ja-JP" altLang="en-US" sz="2800" dirty="0">
              <a:solidFill>
                <a:schemeClr val="bg1"/>
              </a:solidFill>
              <a:latin typeface="Monotype Corsiva" panose="03010101010201010101" pitchFamily="66" charset="0"/>
            </a:endParaRPr>
          </a:p>
        </p:txBody>
      </p:sp>
      <p:sp>
        <p:nvSpPr>
          <p:cNvPr id="12" name="ひし形 9"/>
          <p:cNvSpPr/>
          <p:nvPr/>
        </p:nvSpPr>
        <p:spPr>
          <a:xfrm>
            <a:off x="2058388" y="3261781"/>
            <a:ext cx="836676" cy="82242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rgbClr val="FF0000"/>
                </a:solidFill>
                <a:latin typeface="Monotype Corsiva" panose="03010101010201010101" pitchFamily="66" charset="0"/>
              </a:rPr>
              <a:t>K</a:t>
            </a:r>
            <a:endParaRPr kumimoji="1" lang="ja-JP" altLang="en-US" sz="2800" dirty="0">
              <a:solidFill>
                <a:srgbClr val="FF0000"/>
              </a:solidFill>
              <a:latin typeface="Monotype Corsiva" panose="03010101010201010101" pitchFamily="66" charset="0"/>
            </a:endParaRPr>
          </a:p>
        </p:txBody>
      </p:sp>
      <p:sp>
        <p:nvSpPr>
          <p:cNvPr id="13" name="ひし形 10"/>
          <p:cNvSpPr/>
          <p:nvPr/>
        </p:nvSpPr>
        <p:spPr>
          <a:xfrm>
            <a:off x="1525441" y="3261781"/>
            <a:ext cx="836676" cy="82242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latin typeface="Monotype Corsiva" panose="03010101010201010101" pitchFamily="66" charset="0"/>
              </a:rPr>
              <a:t>A</a:t>
            </a:r>
            <a:endParaRPr kumimoji="1" lang="ja-JP" altLang="en-US" sz="2800" dirty="0">
              <a:solidFill>
                <a:schemeClr val="bg1"/>
              </a:solidFill>
              <a:latin typeface="Monotype Corsiva" panose="03010101010201010101" pitchFamily="66" charset="0"/>
            </a:endParaRPr>
          </a:p>
        </p:txBody>
      </p:sp>
      <p:sp>
        <p:nvSpPr>
          <p:cNvPr id="14" name="ひし形 11"/>
          <p:cNvSpPr/>
          <p:nvPr/>
        </p:nvSpPr>
        <p:spPr>
          <a:xfrm>
            <a:off x="992493" y="3261781"/>
            <a:ext cx="836676" cy="82242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rgbClr val="FF0000"/>
                </a:solidFill>
                <a:latin typeface="Monotype Corsiva" panose="03010101010201010101" pitchFamily="66" charset="0"/>
              </a:rPr>
              <a:t>B</a:t>
            </a:r>
            <a:endParaRPr kumimoji="1" lang="ja-JP" altLang="en-US" sz="2800" dirty="0">
              <a:solidFill>
                <a:srgbClr val="FF0000"/>
              </a:solidFill>
              <a:latin typeface="Monotype Corsiva" panose="03010101010201010101" pitchFamily="66" charset="0"/>
            </a:endParaRPr>
          </a:p>
        </p:txBody>
      </p:sp>
      <p:sp>
        <p:nvSpPr>
          <p:cNvPr id="15" name="ひし形 12"/>
          <p:cNvSpPr/>
          <p:nvPr/>
        </p:nvSpPr>
        <p:spPr>
          <a:xfrm>
            <a:off x="3657231" y="4651874"/>
            <a:ext cx="836676" cy="82242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rgbClr val="FF0000"/>
                </a:solidFill>
                <a:latin typeface="Monotype Corsiva" panose="03010101010201010101" pitchFamily="66" charset="0"/>
              </a:rPr>
              <a:t>L</a:t>
            </a:r>
            <a:endParaRPr kumimoji="1" lang="ja-JP" altLang="en-US" sz="2800" dirty="0">
              <a:solidFill>
                <a:srgbClr val="FF0000"/>
              </a:solidFill>
              <a:latin typeface="Monotype Corsiva" panose="03010101010201010101" pitchFamily="66" charset="0"/>
            </a:endParaRPr>
          </a:p>
        </p:txBody>
      </p:sp>
      <p:sp>
        <p:nvSpPr>
          <p:cNvPr id="16" name="ひし形 13"/>
          <p:cNvSpPr/>
          <p:nvPr/>
        </p:nvSpPr>
        <p:spPr>
          <a:xfrm>
            <a:off x="3124283" y="4651874"/>
            <a:ext cx="836676" cy="82242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latin typeface="Monotype Corsiva" panose="03010101010201010101" pitchFamily="66" charset="0"/>
              </a:rPr>
              <a:t>O</a:t>
            </a:r>
            <a:endParaRPr kumimoji="1" lang="ja-JP" altLang="en-US" sz="2800" dirty="0">
              <a:solidFill>
                <a:schemeClr val="bg1"/>
              </a:solidFill>
              <a:latin typeface="Monotype Corsiva" panose="03010101010201010101" pitchFamily="66" charset="0"/>
            </a:endParaRPr>
          </a:p>
        </p:txBody>
      </p:sp>
      <p:sp>
        <p:nvSpPr>
          <p:cNvPr id="17" name="ひし形 14"/>
          <p:cNvSpPr/>
          <p:nvPr/>
        </p:nvSpPr>
        <p:spPr>
          <a:xfrm>
            <a:off x="2591336" y="4651874"/>
            <a:ext cx="836676" cy="82242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rgbClr val="FF0000"/>
                </a:solidFill>
                <a:latin typeface="Monotype Corsiva" panose="03010101010201010101" pitchFamily="66" charset="0"/>
              </a:rPr>
              <a:t>O</a:t>
            </a:r>
            <a:endParaRPr kumimoji="1" lang="ja-JP" altLang="en-US" sz="2800" dirty="0">
              <a:solidFill>
                <a:srgbClr val="FF0000"/>
              </a:solidFill>
              <a:latin typeface="Monotype Corsiva" panose="03010101010201010101" pitchFamily="66" charset="0"/>
            </a:endParaRPr>
          </a:p>
        </p:txBody>
      </p:sp>
      <p:sp>
        <p:nvSpPr>
          <p:cNvPr id="18" name="ひし形 15"/>
          <p:cNvSpPr/>
          <p:nvPr/>
        </p:nvSpPr>
        <p:spPr>
          <a:xfrm>
            <a:off x="2058388" y="4651874"/>
            <a:ext cx="836676" cy="82242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latin typeface="Monotype Corsiva" panose="03010101010201010101" pitchFamily="66" charset="0"/>
              </a:rPr>
              <a:t>H</a:t>
            </a:r>
            <a:endParaRPr kumimoji="1" lang="ja-JP" altLang="en-US" sz="2800" dirty="0">
              <a:solidFill>
                <a:schemeClr val="bg1"/>
              </a:solidFill>
              <a:latin typeface="Monotype Corsiva" panose="03010101010201010101" pitchFamily="66" charset="0"/>
            </a:endParaRPr>
          </a:p>
        </p:txBody>
      </p:sp>
      <p:sp>
        <p:nvSpPr>
          <p:cNvPr id="19" name="ひし形 16"/>
          <p:cNvSpPr/>
          <p:nvPr/>
        </p:nvSpPr>
        <p:spPr>
          <a:xfrm>
            <a:off x="1525441" y="4651874"/>
            <a:ext cx="836676" cy="822420"/>
          </a:xfrm>
          <a:prstGeom prst="diamon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rgbClr val="FF0000"/>
                </a:solidFill>
                <a:latin typeface="Monotype Corsiva" panose="03010101010201010101" pitchFamily="66" charset="0"/>
              </a:rPr>
              <a:t>C</a:t>
            </a:r>
            <a:endParaRPr kumimoji="1" lang="ja-JP" altLang="en-US" sz="2800" dirty="0">
              <a:solidFill>
                <a:srgbClr val="FF0000"/>
              </a:solidFill>
              <a:latin typeface="Monotype Corsiva" panose="03010101010201010101" pitchFamily="66" charset="0"/>
            </a:endParaRPr>
          </a:p>
        </p:txBody>
      </p:sp>
      <p:sp>
        <p:nvSpPr>
          <p:cNvPr id="20" name="ひし形 17"/>
          <p:cNvSpPr/>
          <p:nvPr/>
        </p:nvSpPr>
        <p:spPr>
          <a:xfrm>
            <a:off x="992493" y="4651874"/>
            <a:ext cx="836676" cy="822420"/>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latin typeface="Monotype Corsiva" panose="03010101010201010101" pitchFamily="66" charset="0"/>
              </a:rPr>
              <a:t>S</a:t>
            </a:r>
            <a:endParaRPr kumimoji="1" lang="ja-JP" altLang="en-US" sz="2800" dirty="0">
              <a:solidFill>
                <a:schemeClr val="bg1"/>
              </a:solidFill>
              <a:latin typeface="Monotype Corsiva" panose="03010101010201010101" pitchFamily="66" charset="0"/>
            </a:endParaRPr>
          </a:p>
        </p:txBody>
      </p:sp>
    </p:spTree>
    <p:extLst>
      <p:ext uri="{BB962C8B-B14F-4D97-AF65-F5344CB8AC3E}">
        <p14:creationId xmlns:p14="http://schemas.microsoft.com/office/powerpoint/2010/main" val="22378425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シャボン">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シャボン">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シャボン">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シャボン</Template>
  <TotalTime>317</TotalTime>
  <Words>209</Words>
  <Application>Microsoft Office PowerPoint</Application>
  <PresentationFormat>B5 (JIS) 182x257 mm</PresentationFormat>
  <Paragraphs>91</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ＭＳ ゴシック</vt:lpstr>
      <vt:lpstr>游ゴシック</vt:lpstr>
      <vt:lpstr>Garamond</vt:lpstr>
      <vt:lpstr>Monotype Corsiva</vt:lpstr>
      <vt:lpstr>Wingdings</vt:lpstr>
      <vt:lpstr>シャボン</vt:lpstr>
      <vt:lpstr>手作りパン教室 ご案内</vt:lpstr>
      <vt:lpstr>初級コース </vt:lpstr>
      <vt:lpstr>中級コース </vt:lpstr>
      <vt:lpstr>上級コース </vt:lpstr>
      <vt:lpstr>惣菜パンコース </vt:lpstr>
      <vt:lpstr>天然酵母パンコース </vt:lpstr>
      <vt:lpstr>アクセス </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手作りパン教室 ご案内</dc:title>
  <cp:lastPrinted>2017-04-25T07:41:28Z</cp:lastPrinted>
  <dcterms:created xsi:type="dcterms:W3CDTF">2016-10-06T06:21:41Z</dcterms:created>
  <dcterms:modified xsi:type="dcterms:W3CDTF">2017-05-16T06:31:35Z</dcterms:modified>
</cp:coreProperties>
</file>