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739017" cy="3329581"/>
          </a:xfrm>
        </p:spPr>
        <p:txBody>
          <a:bodyPr/>
          <a:lstStyle/>
          <a:p>
            <a:r>
              <a:rPr kumimoji="1" lang="ja-JP" altLang="en-US" dirty="0"/>
              <a:t>医療費控除</a:t>
            </a:r>
            <a:r>
              <a:rPr lang="ja-JP" altLang="en-US" dirty="0"/>
              <a:t>の</a:t>
            </a:r>
            <a:r>
              <a:rPr kumimoji="1" lang="ja-JP" altLang="en-US" dirty="0"/>
              <a:t>対象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健康保険組合</a:t>
            </a:r>
          </a:p>
        </p:txBody>
      </p:sp>
    </p:spTree>
    <p:extLst>
      <p:ext uri="{BB962C8B-B14F-4D97-AF65-F5344CB8AC3E}">
        <p14:creationId xmlns:p14="http://schemas.microsoft.com/office/powerpoint/2010/main" val="330235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医療費控除の対象</a:t>
            </a:r>
            <a:r>
              <a:rPr lang="ja-JP" altLang="en-US"/>
              <a:t>①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3197493"/>
              </p:ext>
            </p:extLst>
          </p:nvPr>
        </p:nvGraphicFramePr>
        <p:xfrm>
          <a:off x="579600" y="2923200"/>
          <a:ext cx="11030400" cy="249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885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515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治療費の自己負担分、薬代、入院時の食事代、助産婦費用、虫歯の治療費（保険外含む）、</a:t>
                      </a:r>
                      <a:r>
                        <a:rPr kumimoji="1" lang="ja-JP" altLang="en-US" sz="1800" kern="1200" dirty="0">
                          <a:effectLst/>
                        </a:rPr>
                        <a:t>子供</a:t>
                      </a:r>
                      <a:r>
                        <a:rPr kumimoji="1" lang="ja-JP" altLang="ja-JP" sz="1800" kern="1200" dirty="0">
                          <a:effectLst/>
                        </a:rPr>
                        <a:t>の歯列矯正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通院のための交通費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医師の処方せんに基づいて購入した医薬品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医師の指示による血圧計、松葉杖、補聴器等の医療器具購入代など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病気治療のためのマッサージ、鍼灸、柔道整復師の施術費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79600" y="2317531"/>
            <a:ext cx="5610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医療費控除の対象になるものは、次のとおりです。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273824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医療費控除の対象</a:t>
            </a:r>
            <a:r>
              <a:rPr lang="ja-JP" altLang="en-US" dirty="0"/>
              <a:t>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248958"/>
              </p:ext>
            </p:extLst>
          </p:nvPr>
        </p:nvGraphicFramePr>
        <p:xfrm>
          <a:off x="581025" y="2922200"/>
          <a:ext cx="1102995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782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168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ベッド、特別室の費用（病状等による）、治療のために行う大人の歯列矯正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タクシー代（電車・バスでの移動が困難な場合）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医師の処方せんのない医薬品（極端に高価なものを除く）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高齢者の紙オムツ代、松葉杖、車いす（通院治療のため必要な場合）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ケアハウスの利用で医師の証明がある場合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81025" y="2317531"/>
            <a:ext cx="7083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条件付きで医療費控除の対象になるものは、次のとおりです。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288478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医療費控除の対象</a:t>
            </a:r>
            <a:r>
              <a:rPr lang="ja-JP" altLang="en-US" dirty="0"/>
              <a:t>③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681468"/>
              </p:ext>
            </p:extLst>
          </p:nvPr>
        </p:nvGraphicFramePr>
        <p:xfrm>
          <a:off x="581025" y="2922200"/>
          <a:ext cx="11029950" cy="249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782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168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美容整形、人間ドッグ費用、検診、予防接種、眼鏡・コンタクトレンズ購入時の眼科受診料、美容のための歯列矯正、歯石除去の費用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自家用車のガソリン代、出産で実家に帰る際の交通費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日常で使用するための眼鏡、コンタクトレンズの購入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治療が目的でない保健薬、健康食品の購入費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800" kern="1200" dirty="0">
                          <a:effectLst/>
                        </a:rPr>
                        <a:t>スポーツクラブの利用料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81025" y="2317531"/>
            <a:ext cx="6069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医療費控除の対象にならないものは、次のとおりです。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1994698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333</Words>
  <Application>Microsoft Office PowerPoint</Application>
  <PresentationFormat>ワイド画面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Century Gothic</vt:lpstr>
      <vt:lpstr>Wingdings 3</vt:lpstr>
      <vt:lpstr>イオン</vt:lpstr>
      <vt:lpstr>医療費控除の対象</vt:lpstr>
      <vt:lpstr>医療費控除の対象①</vt:lpstr>
      <vt:lpstr>医療費控除の対象②</vt:lpstr>
      <vt:lpstr>医療費控除の対象③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医療費控除の対象</dc:title>
  <cp:lastModifiedBy>富士太郎</cp:lastModifiedBy>
  <cp:revision>4</cp:revision>
  <dcterms:created xsi:type="dcterms:W3CDTF">2016-09-29T00:46:26Z</dcterms:created>
  <dcterms:modified xsi:type="dcterms:W3CDTF">2016-10-18T05:56:32Z</dcterms:modified>
</cp:coreProperties>
</file>