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2"/>
  </p:notesMasterIdLst>
  <p:sldIdLst>
    <p:sldId id="257" r:id="rId2"/>
    <p:sldId id="259" r:id="rId3"/>
    <p:sldId id="271" r:id="rId4"/>
    <p:sldId id="265" r:id="rId5"/>
    <p:sldId id="269" r:id="rId6"/>
    <p:sldId id="267" r:id="rId7"/>
    <p:sldId id="260" r:id="rId8"/>
    <p:sldId id="261" r:id="rId9"/>
    <p:sldId id="270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57ADE41D-8804-4922-98EB-DB715896C8E9}">
          <p14:sldIdLst>
            <p14:sldId id="257"/>
          </p14:sldIdLst>
        </p14:section>
        <p14:section name="導入" id="{C1C3029E-089A-44CE-89E5-5C12D1ED330A}">
          <p14:sldIdLst>
            <p14:sldId id="259"/>
          </p14:sldIdLst>
        </p14:section>
        <p14:section name="タイトルなしのセクション" id="{F319534A-7286-445E-8DEF-425DB8A86E6D}">
          <p14:sldIdLst>
            <p14:sldId id="271"/>
            <p14:sldId id="265"/>
            <p14:sldId id="269"/>
            <p14:sldId id="267"/>
          </p14:sldIdLst>
        </p14:section>
        <p14:section name="タイトルなしのセクション" id="{398C3E4C-ADB9-4EED-BF25-B9AC9C55280F}">
          <p14:sldIdLst>
            <p14:sldId id="260"/>
            <p14:sldId id="261"/>
            <p14:sldId id="270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85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E22EB4-25B7-4774-83E9-9B36D0F16CCD}" type="doc">
      <dgm:prSet loTypeId="urn:microsoft.com/office/officeart/2005/8/layout/vProcess5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76309906-EE0B-4880-8F9C-0DF817604249}">
      <dgm:prSet phldrT="[テキスト]"/>
      <dgm:spPr/>
      <dgm:t>
        <a:bodyPr/>
        <a:lstStyle/>
        <a:p>
          <a:r>
            <a:rPr lang="ja-JP" altLang="en-US"/>
            <a:t>受信者は秘密鍵と公開鍵を生成して、公開鍵を認証局の公開鍵リストに登録し、証明書を受け取る。</a:t>
          </a:r>
          <a:endParaRPr kumimoji="1" lang="ja-JP" altLang="en-US"/>
        </a:p>
      </dgm:t>
    </dgm:pt>
    <dgm:pt modelId="{6AD2AD74-40A5-4545-9899-64D69F203C39}" type="parTrans" cxnId="{9409F6C8-86EB-4638-B1C9-94C4C1B40AB7}">
      <dgm:prSet/>
      <dgm:spPr/>
      <dgm:t>
        <a:bodyPr/>
        <a:lstStyle/>
        <a:p>
          <a:endParaRPr kumimoji="1" lang="ja-JP" altLang="en-US"/>
        </a:p>
      </dgm:t>
    </dgm:pt>
    <dgm:pt modelId="{189D9D91-7584-4075-880E-B3C622BBBDE4}" type="sibTrans" cxnId="{9409F6C8-86EB-4638-B1C9-94C4C1B40AB7}">
      <dgm:prSet/>
      <dgm:spPr/>
      <dgm:t>
        <a:bodyPr/>
        <a:lstStyle/>
        <a:p>
          <a:endParaRPr kumimoji="1" lang="ja-JP" altLang="en-US"/>
        </a:p>
      </dgm:t>
    </dgm:pt>
    <dgm:pt modelId="{B3DF76C6-856D-4A7C-A17F-37EABEA32B13}">
      <dgm:prSet phldrT="[テキスト]"/>
      <dgm:spPr/>
      <dgm:t>
        <a:bodyPr/>
        <a:lstStyle/>
        <a:p>
          <a:r>
            <a:rPr kumimoji="1" lang="ja-JP" altLang="en-US" dirty="0"/>
            <a:t>送信者は認証局の公開鍵リストから受信者の公開鍵を取り出す。</a:t>
          </a:r>
        </a:p>
      </dgm:t>
    </dgm:pt>
    <dgm:pt modelId="{B9850C42-DFC3-4A28-9CF4-C721599B4816}" type="parTrans" cxnId="{08165D0E-FB3D-4600-8052-7B045EAAC33A}">
      <dgm:prSet/>
      <dgm:spPr/>
      <dgm:t>
        <a:bodyPr/>
        <a:lstStyle/>
        <a:p>
          <a:endParaRPr kumimoji="1" lang="ja-JP" altLang="en-US"/>
        </a:p>
      </dgm:t>
    </dgm:pt>
    <dgm:pt modelId="{81437AC1-C794-4AA8-88CE-2BB701DDAFDB}" type="sibTrans" cxnId="{08165D0E-FB3D-4600-8052-7B045EAAC33A}">
      <dgm:prSet/>
      <dgm:spPr/>
      <dgm:t>
        <a:bodyPr/>
        <a:lstStyle/>
        <a:p>
          <a:endParaRPr kumimoji="1" lang="ja-JP" altLang="en-US"/>
        </a:p>
      </dgm:t>
    </dgm:pt>
    <dgm:pt modelId="{3EF3F33B-AB54-49C0-817C-4F55FD7486E1}">
      <dgm:prSet phldrT="[テキスト]"/>
      <dgm:spPr/>
      <dgm:t>
        <a:bodyPr/>
        <a:lstStyle/>
        <a:p>
          <a:r>
            <a:rPr kumimoji="1" lang="ja-JP" altLang="en-US" dirty="0"/>
            <a:t>送信者は受信者の公開鍵で暗号化した暗号文を、受信者に送信する。</a:t>
          </a:r>
        </a:p>
      </dgm:t>
    </dgm:pt>
    <dgm:pt modelId="{32DDCCEB-ABDA-4755-9871-9EB150D23136}" type="parTrans" cxnId="{67993242-B1EA-4363-B4CC-CC1A1A8941D4}">
      <dgm:prSet/>
      <dgm:spPr/>
      <dgm:t>
        <a:bodyPr/>
        <a:lstStyle/>
        <a:p>
          <a:endParaRPr kumimoji="1" lang="ja-JP" altLang="en-US"/>
        </a:p>
      </dgm:t>
    </dgm:pt>
    <dgm:pt modelId="{89FC652C-F972-424B-9109-DD2514BE1114}" type="sibTrans" cxnId="{67993242-B1EA-4363-B4CC-CC1A1A8941D4}">
      <dgm:prSet/>
      <dgm:spPr/>
      <dgm:t>
        <a:bodyPr/>
        <a:lstStyle/>
        <a:p>
          <a:endParaRPr kumimoji="1" lang="ja-JP" altLang="en-US"/>
        </a:p>
      </dgm:t>
    </dgm:pt>
    <dgm:pt modelId="{6CAE3469-D752-4C95-B509-0D78E8EB3ADD}">
      <dgm:prSet phldrT="[テキスト]"/>
      <dgm:spPr/>
      <dgm:t>
        <a:bodyPr/>
        <a:lstStyle/>
        <a:p>
          <a:r>
            <a:rPr kumimoji="1" lang="ja-JP" altLang="en-US" dirty="0"/>
            <a:t>受信者は暗号文を受信し、自らの秘密鍵を使って暗号文を復号する。</a:t>
          </a:r>
        </a:p>
      </dgm:t>
    </dgm:pt>
    <dgm:pt modelId="{AF55E2EF-141E-4E02-94DA-F9ED58C95C06}" type="parTrans" cxnId="{2E2DD52E-9C00-4C49-AE21-71D740B8624B}">
      <dgm:prSet/>
      <dgm:spPr/>
      <dgm:t>
        <a:bodyPr/>
        <a:lstStyle/>
        <a:p>
          <a:endParaRPr kumimoji="1" lang="ja-JP" altLang="en-US"/>
        </a:p>
      </dgm:t>
    </dgm:pt>
    <dgm:pt modelId="{EFE1A263-6921-442C-9725-6BC0178C2A45}" type="sibTrans" cxnId="{2E2DD52E-9C00-4C49-AE21-71D740B8624B}">
      <dgm:prSet/>
      <dgm:spPr/>
      <dgm:t>
        <a:bodyPr/>
        <a:lstStyle/>
        <a:p>
          <a:endParaRPr kumimoji="1" lang="ja-JP" altLang="en-US"/>
        </a:p>
      </dgm:t>
    </dgm:pt>
    <dgm:pt modelId="{8C08D344-2B1A-44C9-B94B-BAC2DFF068D1}" type="pres">
      <dgm:prSet presAssocID="{88E22EB4-25B7-4774-83E9-9B36D0F16CCD}" presName="outerComposite" presStyleCnt="0">
        <dgm:presLayoutVars>
          <dgm:chMax val="5"/>
          <dgm:dir/>
          <dgm:resizeHandles val="exact"/>
        </dgm:presLayoutVars>
      </dgm:prSet>
      <dgm:spPr/>
    </dgm:pt>
    <dgm:pt modelId="{FBA3C77C-A908-49BA-A7D6-AD1BB869FA7E}" type="pres">
      <dgm:prSet presAssocID="{88E22EB4-25B7-4774-83E9-9B36D0F16CCD}" presName="dummyMaxCanvas" presStyleCnt="0">
        <dgm:presLayoutVars/>
      </dgm:prSet>
      <dgm:spPr/>
    </dgm:pt>
    <dgm:pt modelId="{F22FA4A2-5652-400B-BFE6-4AFC43316744}" type="pres">
      <dgm:prSet presAssocID="{88E22EB4-25B7-4774-83E9-9B36D0F16CCD}" presName="FourNodes_1" presStyleLbl="node1" presStyleIdx="0" presStyleCnt="4">
        <dgm:presLayoutVars>
          <dgm:bulletEnabled val="1"/>
        </dgm:presLayoutVars>
      </dgm:prSet>
      <dgm:spPr/>
    </dgm:pt>
    <dgm:pt modelId="{83DE61F0-256F-4A54-8B37-BA6D00599702}" type="pres">
      <dgm:prSet presAssocID="{88E22EB4-25B7-4774-83E9-9B36D0F16CCD}" presName="FourNodes_2" presStyleLbl="node1" presStyleIdx="1" presStyleCnt="4">
        <dgm:presLayoutVars>
          <dgm:bulletEnabled val="1"/>
        </dgm:presLayoutVars>
      </dgm:prSet>
      <dgm:spPr/>
    </dgm:pt>
    <dgm:pt modelId="{48B84B19-1080-4CDD-B922-D42589D34C9B}" type="pres">
      <dgm:prSet presAssocID="{88E22EB4-25B7-4774-83E9-9B36D0F16CCD}" presName="FourNodes_3" presStyleLbl="node1" presStyleIdx="2" presStyleCnt="4">
        <dgm:presLayoutVars>
          <dgm:bulletEnabled val="1"/>
        </dgm:presLayoutVars>
      </dgm:prSet>
      <dgm:spPr/>
    </dgm:pt>
    <dgm:pt modelId="{E5A76E7E-8DEB-47AA-AB1D-1864108A9034}" type="pres">
      <dgm:prSet presAssocID="{88E22EB4-25B7-4774-83E9-9B36D0F16CCD}" presName="FourNodes_4" presStyleLbl="node1" presStyleIdx="3" presStyleCnt="4">
        <dgm:presLayoutVars>
          <dgm:bulletEnabled val="1"/>
        </dgm:presLayoutVars>
      </dgm:prSet>
      <dgm:spPr/>
    </dgm:pt>
    <dgm:pt modelId="{010394D1-9056-4249-880E-11DA4065E7C2}" type="pres">
      <dgm:prSet presAssocID="{88E22EB4-25B7-4774-83E9-9B36D0F16CCD}" presName="FourConn_1-2" presStyleLbl="fgAccFollowNode1" presStyleIdx="0" presStyleCnt="3">
        <dgm:presLayoutVars>
          <dgm:bulletEnabled val="1"/>
        </dgm:presLayoutVars>
      </dgm:prSet>
      <dgm:spPr/>
    </dgm:pt>
    <dgm:pt modelId="{E87D573B-125B-4629-8C90-BAA9D1F4A6E0}" type="pres">
      <dgm:prSet presAssocID="{88E22EB4-25B7-4774-83E9-9B36D0F16CCD}" presName="FourConn_2-3" presStyleLbl="fgAccFollowNode1" presStyleIdx="1" presStyleCnt="3">
        <dgm:presLayoutVars>
          <dgm:bulletEnabled val="1"/>
        </dgm:presLayoutVars>
      </dgm:prSet>
      <dgm:spPr/>
    </dgm:pt>
    <dgm:pt modelId="{69153CB7-3BCA-4C00-8480-BB78012AFB7A}" type="pres">
      <dgm:prSet presAssocID="{88E22EB4-25B7-4774-83E9-9B36D0F16CCD}" presName="FourConn_3-4" presStyleLbl="fgAccFollowNode1" presStyleIdx="2" presStyleCnt="3">
        <dgm:presLayoutVars>
          <dgm:bulletEnabled val="1"/>
        </dgm:presLayoutVars>
      </dgm:prSet>
      <dgm:spPr/>
    </dgm:pt>
    <dgm:pt modelId="{0F041786-D10A-4E90-935B-7582C329846C}" type="pres">
      <dgm:prSet presAssocID="{88E22EB4-25B7-4774-83E9-9B36D0F16CCD}" presName="FourNodes_1_text" presStyleLbl="node1" presStyleIdx="3" presStyleCnt="4">
        <dgm:presLayoutVars>
          <dgm:bulletEnabled val="1"/>
        </dgm:presLayoutVars>
      </dgm:prSet>
      <dgm:spPr/>
    </dgm:pt>
    <dgm:pt modelId="{896BAA36-2417-424E-8BC2-397067FD1D09}" type="pres">
      <dgm:prSet presAssocID="{88E22EB4-25B7-4774-83E9-9B36D0F16CCD}" presName="FourNodes_2_text" presStyleLbl="node1" presStyleIdx="3" presStyleCnt="4">
        <dgm:presLayoutVars>
          <dgm:bulletEnabled val="1"/>
        </dgm:presLayoutVars>
      </dgm:prSet>
      <dgm:spPr/>
    </dgm:pt>
    <dgm:pt modelId="{4574D899-922D-4BAD-AE19-32C4A52E92E6}" type="pres">
      <dgm:prSet presAssocID="{88E22EB4-25B7-4774-83E9-9B36D0F16CCD}" presName="FourNodes_3_text" presStyleLbl="node1" presStyleIdx="3" presStyleCnt="4">
        <dgm:presLayoutVars>
          <dgm:bulletEnabled val="1"/>
        </dgm:presLayoutVars>
      </dgm:prSet>
      <dgm:spPr/>
    </dgm:pt>
    <dgm:pt modelId="{E6CB033C-1CB7-4131-B524-B725D45B8075}" type="pres">
      <dgm:prSet presAssocID="{88E22EB4-25B7-4774-83E9-9B36D0F16CC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6D594B77-DFA7-4924-AEA2-2DD178C18210}" type="presOf" srcId="{3EF3F33B-AB54-49C0-817C-4F55FD7486E1}" destId="{48B84B19-1080-4CDD-B922-D42589D34C9B}" srcOrd="0" destOrd="0" presId="urn:microsoft.com/office/officeart/2005/8/layout/vProcess5"/>
    <dgm:cxn modelId="{67993242-B1EA-4363-B4CC-CC1A1A8941D4}" srcId="{88E22EB4-25B7-4774-83E9-9B36D0F16CCD}" destId="{3EF3F33B-AB54-49C0-817C-4F55FD7486E1}" srcOrd="2" destOrd="0" parTransId="{32DDCCEB-ABDA-4755-9871-9EB150D23136}" sibTransId="{89FC652C-F972-424B-9109-DD2514BE1114}"/>
    <dgm:cxn modelId="{B3F42E2D-8526-4A55-9783-503167ED0042}" type="presOf" srcId="{B3DF76C6-856D-4A7C-A17F-37EABEA32B13}" destId="{896BAA36-2417-424E-8BC2-397067FD1D09}" srcOrd="1" destOrd="0" presId="urn:microsoft.com/office/officeart/2005/8/layout/vProcess5"/>
    <dgm:cxn modelId="{90E474E6-A796-4AA0-B587-B37FE971C06A}" type="presOf" srcId="{6CAE3469-D752-4C95-B509-0D78E8EB3ADD}" destId="{E5A76E7E-8DEB-47AA-AB1D-1864108A9034}" srcOrd="0" destOrd="0" presId="urn:microsoft.com/office/officeart/2005/8/layout/vProcess5"/>
    <dgm:cxn modelId="{165BFAA1-58AC-432C-B96B-DB96EE415B3D}" type="presOf" srcId="{81437AC1-C794-4AA8-88CE-2BB701DDAFDB}" destId="{E87D573B-125B-4629-8C90-BAA9D1F4A6E0}" srcOrd="0" destOrd="0" presId="urn:microsoft.com/office/officeart/2005/8/layout/vProcess5"/>
    <dgm:cxn modelId="{2EFF42BD-F398-4A87-8E8C-0E6445708C33}" type="presOf" srcId="{6CAE3469-D752-4C95-B509-0D78E8EB3ADD}" destId="{E6CB033C-1CB7-4131-B524-B725D45B8075}" srcOrd="1" destOrd="0" presId="urn:microsoft.com/office/officeart/2005/8/layout/vProcess5"/>
    <dgm:cxn modelId="{9409F6C8-86EB-4638-B1C9-94C4C1B40AB7}" srcId="{88E22EB4-25B7-4774-83E9-9B36D0F16CCD}" destId="{76309906-EE0B-4880-8F9C-0DF817604249}" srcOrd="0" destOrd="0" parTransId="{6AD2AD74-40A5-4545-9899-64D69F203C39}" sibTransId="{189D9D91-7584-4075-880E-B3C622BBBDE4}"/>
    <dgm:cxn modelId="{C83F0585-6699-4718-897D-FA1964607402}" type="presOf" srcId="{76309906-EE0B-4880-8F9C-0DF817604249}" destId="{F22FA4A2-5652-400B-BFE6-4AFC43316744}" srcOrd="0" destOrd="0" presId="urn:microsoft.com/office/officeart/2005/8/layout/vProcess5"/>
    <dgm:cxn modelId="{E9737C53-9ED1-46FB-8A4C-D3FB6907B957}" type="presOf" srcId="{3EF3F33B-AB54-49C0-817C-4F55FD7486E1}" destId="{4574D899-922D-4BAD-AE19-32C4A52E92E6}" srcOrd="1" destOrd="0" presId="urn:microsoft.com/office/officeart/2005/8/layout/vProcess5"/>
    <dgm:cxn modelId="{08165D0E-FB3D-4600-8052-7B045EAAC33A}" srcId="{88E22EB4-25B7-4774-83E9-9B36D0F16CCD}" destId="{B3DF76C6-856D-4A7C-A17F-37EABEA32B13}" srcOrd="1" destOrd="0" parTransId="{B9850C42-DFC3-4A28-9CF4-C721599B4816}" sibTransId="{81437AC1-C794-4AA8-88CE-2BB701DDAFDB}"/>
    <dgm:cxn modelId="{265357DE-C03B-47A3-98BE-CC19C30DEF5A}" type="presOf" srcId="{B3DF76C6-856D-4A7C-A17F-37EABEA32B13}" destId="{83DE61F0-256F-4A54-8B37-BA6D00599702}" srcOrd="0" destOrd="0" presId="urn:microsoft.com/office/officeart/2005/8/layout/vProcess5"/>
    <dgm:cxn modelId="{02F04DBD-5721-4173-A033-745FF9D4799F}" type="presOf" srcId="{89FC652C-F972-424B-9109-DD2514BE1114}" destId="{69153CB7-3BCA-4C00-8480-BB78012AFB7A}" srcOrd="0" destOrd="0" presId="urn:microsoft.com/office/officeart/2005/8/layout/vProcess5"/>
    <dgm:cxn modelId="{2E2DD52E-9C00-4C49-AE21-71D740B8624B}" srcId="{88E22EB4-25B7-4774-83E9-9B36D0F16CCD}" destId="{6CAE3469-D752-4C95-B509-0D78E8EB3ADD}" srcOrd="3" destOrd="0" parTransId="{AF55E2EF-141E-4E02-94DA-F9ED58C95C06}" sibTransId="{EFE1A263-6921-442C-9725-6BC0178C2A45}"/>
    <dgm:cxn modelId="{274C8285-241F-420E-B1AA-FC67AB5B41ED}" type="presOf" srcId="{189D9D91-7584-4075-880E-B3C622BBBDE4}" destId="{010394D1-9056-4249-880E-11DA4065E7C2}" srcOrd="0" destOrd="0" presId="urn:microsoft.com/office/officeart/2005/8/layout/vProcess5"/>
    <dgm:cxn modelId="{D35C7D66-23AB-472B-BCC8-9EE3BE87B7A7}" type="presOf" srcId="{88E22EB4-25B7-4774-83E9-9B36D0F16CCD}" destId="{8C08D344-2B1A-44C9-B94B-BAC2DFF068D1}" srcOrd="0" destOrd="0" presId="urn:microsoft.com/office/officeart/2005/8/layout/vProcess5"/>
    <dgm:cxn modelId="{726CA49E-F891-4D57-9B23-7224D751D0E2}" type="presOf" srcId="{76309906-EE0B-4880-8F9C-0DF817604249}" destId="{0F041786-D10A-4E90-935B-7582C329846C}" srcOrd="1" destOrd="0" presId="urn:microsoft.com/office/officeart/2005/8/layout/vProcess5"/>
    <dgm:cxn modelId="{9F26B514-49B5-4810-84D4-6273987B46C0}" type="presParOf" srcId="{8C08D344-2B1A-44C9-B94B-BAC2DFF068D1}" destId="{FBA3C77C-A908-49BA-A7D6-AD1BB869FA7E}" srcOrd="0" destOrd="0" presId="urn:microsoft.com/office/officeart/2005/8/layout/vProcess5"/>
    <dgm:cxn modelId="{F3A2077D-E3A3-4DB6-8D0A-B069214896CE}" type="presParOf" srcId="{8C08D344-2B1A-44C9-B94B-BAC2DFF068D1}" destId="{F22FA4A2-5652-400B-BFE6-4AFC43316744}" srcOrd="1" destOrd="0" presId="urn:microsoft.com/office/officeart/2005/8/layout/vProcess5"/>
    <dgm:cxn modelId="{C0C925A0-03BE-4D6A-8362-9C85BCFE001D}" type="presParOf" srcId="{8C08D344-2B1A-44C9-B94B-BAC2DFF068D1}" destId="{83DE61F0-256F-4A54-8B37-BA6D00599702}" srcOrd="2" destOrd="0" presId="urn:microsoft.com/office/officeart/2005/8/layout/vProcess5"/>
    <dgm:cxn modelId="{F57EDD1B-63C1-4FED-BED5-E5B2768E65A2}" type="presParOf" srcId="{8C08D344-2B1A-44C9-B94B-BAC2DFF068D1}" destId="{48B84B19-1080-4CDD-B922-D42589D34C9B}" srcOrd="3" destOrd="0" presId="urn:microsoft.com/office/officeart/2005/8/layout/vProcess5"/>
    <dgm:cxn modelId="{23177FB5-3D15-4279-A08E-147CB14BA0FB}" type="presParOf" srcId="{8C08D344-2B1A-44C9-B94B-BAC2DFF068D1}" destId="{E5A76E7E-8DEB-47AA-AB1D-1864108A9034}" srcOrd="4" destOrd="0" presId="urn:microsoft.com/office/officeart/2005/8/layout/vProcess5"/>
    <dgm:cxn modelId="{CE8E2737-4EC1-4A0A-A1B2-E7D4416F6667}" type="presParOf" srcId="{8C08D344-2B1A-44C9-B94B-BAC2DFF068D1}" destId="{010394D1-9056-4249-880E-11DA4065E7C2}" srcOrd="5" destOrd="0" presId="urn:microsoft.com/office/officeart/2005/8/layout/vProcess5"/>
    <dgm:cxn modelId="{840EB356-ACA0-495B-9955-49B849B14720}" type="presParOf" srcId="{8C08D344-2B1A-44C9-B94B-BAC2DFF068D1}" destId="{E87D573B-125B-4629-8C90-BAA9D1F4A6E0}" srcOrd="6" destOrd="0" presId="urn:microsoft.com/office/officeart/2005/8/layout/vProcess5"/>
    <dgm:cxn modelId="{72B1FDF6-F350-4771-9B2B-08554C1A9613}" type="presParOf" srcId="{8C08D344-2B1A-44C9-B94B-BAC2DFF068D1}" destId="{69153CB7-3BCA-4C00-8480-BB78012AFB7A}" srcOrd="7" destOrd="0" presId="urn:microsoft.com/office/officeart/2005/8/layout/vProcess5"/>
    <dgm:cxn modelId="{23A375E9-A0D4-4381-A27E-D106D893FE25}" type="presParOf" srcId="{8C08D344-2B1A-44C9-B94B-BAC2DFF068D1}" destId="{0F041786-D10A-4E90-935B-7582C329846C}" srcOrd="8" destOrd="0" presId="urn:microsoft.com/office/officeart/2005/8/layout/vProcess5"/>
    <dgm:cxn modelId="{DD2C38DC-7F6D-4BE0-B02E-13C91164E14D}" type="presParOf" srcId="{8C08D344-2B1A-44C9-B94B-BAC2DFF068D1}" destId="{896BAA36-2417-424E-8BC2-397067FD1D09}" srcOrd="9" destOrd="0" presId="urn:microsoft.com/office/officeart/2005/8/layout/vProcess5"/>
    <dgm:cxn modelId="{A4ECB514-D4CA-4B60-864C-B02289391CB6}" type="presParOf" srcId="{8C08D344-2B1A-44C9-B94B-BAC2DFF068D1}" destId="{4574D899-922D-4BAD-AE19-32C4A52E92E6}" srcOrd="10" destOrd="0" presId="urn:microsoft.com/office/officeart/2005/8/layout/vProcess5"/>
    <dgm:cxn modelId="{F8FA6345-C306-4093-B8E9-7AFBCFDC0929}" type="presParOf" srcId="{8C08D344-2B1A-44C9-B94B-BAC2DFF068D1}" destId="{E6CB033C-1CB7-4131-B524-B725D45B807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B6CA2A-0B59-4936-8506-BA34B7F713FB}" type="doc">
      <dgm:prSet loTypeId="urn:microsoft.com/office/officeart/2005/8/layout/vList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644DFA12-2FA4-4397-8E8A-AA4009D7EF52}">
      <dgm:prSet/>
      <dgm:spPr/>
      <dgm:t>
        <a:bodyPr/>
        <a:lstStyle/>
        <a:p>
          <a:r>
            <a:rPr kumimoji="1" lang="ja-JP" dirty="0"/>
            <a:t>公開鍵暗号方式のメリット</a:t>
          </a:r>
          <a:endParaRPr kumimoji="1" lang="ja-JP" altLang="en-US" dirty="0"/>
        </a:p>
      </dgm:t>
    </dgm:pt>
    <dgm:pt modelId="{7E5037CF-1997-47C8-BA0B-B3D25BF7CACE}" type="parTrans" cxnId="{8DD93E43-AD08-46FD-8562-53840531E357}">
      <dgm:prSet/>
      <dgm:spPr/>
      <dgm:t>
        <a:bodyPr/>
        <a:lstStyle/>
        <a:p>
          <a:endParaRPr kumimoji="1" lang="ja-JP" altLang="en-US"/>
        </a:p>
      </dgm:t>
    </dgm:pt>
    <dgm:pt modelId="{3AF017F6-F7FF-4893-9AF7-5DBC201E3D7A}" type="sibTrans" cxnId="{8DD93E43-AD08-46FD-8562-53840531E357}">
      <dgm:prSet/>
      <dgm:spPr/>
      <dgm:t>
        <a:bodyPr/>
        <a:lstStyle/>
        <a:p>
          <a:endParaRPr kumimoji="1" lang="ja-JP" altLang="en-US"/>
        </a:p>
      </dgm:t>
    </dgm:pt>
    <dgm:pt modelId="{C3FA4B02-780E-4FD1-AA05-36027F596AF0}">
      <dgm:prSet/>
      <dgm:spPr/>
      <dgm:t>
        <a:bodyPr/>
        <a:lstStyle/>
        <a:p>
          <a:r>
            <a:rPr kumimoji="1" lang="ja-JP" dirty="0"/>
            <a:t>公開鍵を使うため、多数の送信相手と通信するのに適している。</a:t>
          </a:r>
          <a:endParaRPr lang="ja-JP" dirty="0"/>
        </a:p>
      </dgm:t>
    </dgm:pt>
    <dgm:pt modelId="{253CFA94-0757-40D8-81E8-D06530A3D615}" type="parTrans" cxnId="{91C0A161-2B4C-4CDF-AB15-4D28C389776A}">
      <dgm:prSet/>
      <dgm:spPr/>
      <dgm:t>
        <a:bodyPr/>
        <a:lstStyle/>
        <a:p>
          <a:endParaRPr kumimoji="1" lang="ja-JP" altLang="en-US"/>
        </a:p>
      </dgm:t>
    </dgm:pt>
    <dgm:pt modelId="{F777F7B9-04F2-4E24-8917-46C8A3930A3D}" type="sibTrans" cxnId="{91C0A161-2B4C-4CDF-AB15-4D28C389776A}">
      <dgm:prSet/>
      <dgm:spPr/>
      <dgm:t>
        <a:bodyPr/>
        <a:lstStyle/>
        <a:p>
          <a:endParaRPr kumimoji="1" lang="ja-JP" altLang="en-US"/>
        </a:p>
      </dgm:t>
    </dgm:pt>
    <dgm:pt modelId="{B3FC0308-3F38-4B52-ACAE-638BAE983469}">
      <dgm:prSet/>
      <dgm:spPr/>
      <dgm:t>
        <a:bodyPr/>
        <a:lstStyle/>
        <a:p>
          <a:r>
            <a:rPr kumimoji="1" lang="ja-JP" dirty="0"/>
            <a:t>鍵の管理が容易である</a:t>
          </a:r>
          <a:r>
            <a:rPr kumimoji="1" lang="ja-JP" altLang="en-US" dirty="0"/>
            <a:t>。</a:t>
          </a:r>
          <a:endParaRPr lang="ja-JP" dirty="0"/>
        </a:p>
      </dgm:t>
    </dgm:pt>
    <dgm:pt modelId="{10D26CA4-A06E-4CE0-BB11-3EB7AD06D13D}" type="parTrans" cxnId="{F47C32FA-CE26-4728-A9BB-C2A1D36A71C2}">
      <dgm:prSet/>
      <dgm:spPr/>
      <dgm:t>
        <a:bodyPr/>
        <a:lstStyle/>
        <a:p>
          <a:endParaRPr kumimoji="1" lang="ja-JP" altLang="en-US"/>
        </a:p>
      </dgm:t>
    </dgm:pt>
    <dgm:pt modelId="{51ED0B39-F170-49D9-9881-DA4326C85265}" type="sibTrans" cxnId="{F47C32FA-CE26-4728-A9BB-C2A1D36A71C2}">
      <dgm:prSet/>
      <dgm:spPr/>
      <dgm:t>
        <a:bodyPr/>
        <a:lstStyle/>
        <a:p>
          <a:endParaRPr kumimoji="1" lang="ja-JP" altLang="en-US"/>
        </a:p>
      </dgm:t>
    </dgm:pt>
    <dgm:pt modelId="{A4662805-9EB6-4100-849C-B7298296A347}">
      <dgm:prSet/>
      <dgm:spPr/>
      <dgm:t>
        <a:bodyPr/>
        <a:lstStyle/>
        <a:p>
          <a:r>
            <a:rPr kumimoji="1" lang="ja-JP" dirty="0"/>
            <a:t>公開鍵暗号方式のデメリット</a:t>
          </a:r>
          <a:endParaRPr lang="ja-JP" dirty="0"/>
        </a:p>
      </dgm:t>
    </dgm:pt>
    <dgm:pt modelId="{C86888AC-CF45-46BE-95DE-4C95080071E5}" type="parTrans" cxnId="{D39933F6-CCDC-4A6C-B0A2-0BB62C11C19C}">
      <dgm:prSet/>
      <dgm:spPr/>
      <dgm:t>
        <a:bodyPr/>
        <a:lstStyle/>
        <a:p>
          <a:endParaRPr kumimoji="1" lang="ja-JP" altLang="en-US"/>
        </a:p>
      </dgm:t>
    </dgm:pt>
    <dgm:pt modelId="{7ECD7C18-256C-49D0-9B2C-A4B407739655}" type="sibTrans" cxnId="{D39933F6-CCDC-4A6C-B0A2-0BB62C11C19C}">
      <dgm:prSet/>
      <dgm:spPr/>
      <dgm:t>
        <a:bodyPr/>
        <a:lstStyle/>
        <a:p>
          <a:endParaRPr kumimoji="1" lang="ja-JP" altLang="en-US"/>
        </a:p>
      </dgm:t>
    </dgm:pt>
    <dgm:pt modelId="{79C01D36-466B-400E-A010-BB704F98C067}">
      <dgm:prSet/>
      <dgm:spPr/>
      <dgm:t>
        <a:bodyPr/>
        <a:lstStyle/>
        <a:p>
          <a:r>
            <a:rPr kumimoji="1" lang="ja-JP" dirty="0"/>
            <a:t>暗号化と復号の速度が遅い</a:t>
          </a:r>
          <a:r>
            <a:rPr kumimoji="1" lang="ja-JP" altLang="en-US" dirty="0"/>
            <a:t>。</a:t>
          </a:r>
          <a:endParaRPr lang="ja-JP" dirty="0"/>
        </a:p>
      </dgm:t>
    </dgm:pt>
    <dgm:pt modelId="{A2F5C5ED-B49B-46A4-8C7D-CF70BCC699FE}" type="parTrans" cxnId="{8A24CF36-4095-4129-8E01-04D65516A2FC}">
      <dgm:prSet/>
      <dgm:spPr/>
      <dgm:t>
        <a:bodyPr/>
        <a:lstStyle/>
        <a:p>
          <a:endParaRPr kumimoji="1" lang="ja-JP" altLang="en-US"/>
        </a:p>
      </dgm:t>
    </dgm:pt>
    <dgm:pt modelId="{96715DF8-1A92-4889-AA66-07ED33F58E4C}" type="sibTrans" cxnId="{8A24CF36-4095-4129-8E01-04D65516A2FC}">
      <dgm:prSet/>
      <dgm:spPr/>
      <dgm:t>
        <a:bodyPr/>
        <a:lstStyle/>
        <a:p>
          <a:endParaRPr kumimoji="1" lang="ja-JP" altLang="en-US"/>
        </a:p>
      </dgm:t>
    </dgm:pt>
    <dgm:pt modelId="{052278E3-4ED9-40C2-B11B-A11B6AC9C7FB}" type="pres">
      <dgm:prSet presAssocID="{16B6CA2A-0B59-4936-8506-BA34B7F713FB}" presName="linear" presStyleCnt="0">
        <dgm:presLayoutVars>
          <dgm:animLvl val="lvl"/>
          <dgm:resizeHandles val="exact"/>
        </dgm:presLayoutVars>
      </dgm:prSet>
      <dgm:spPr/>
    </dgm:pt>
    <dgm:pt modelId="{7347A146-8EB2-45BC-8690-3CE32D904F98}" type="pres">
      <dgm:prSet presAssocID="{644DFA12-2FA4-4397-8E8A-AA4009D7EF5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0013A68-408A-4E13-8648-A2ED18D3BABD}" type="pres">
      <dgm:prSet presAssocID="{644DFA12-2FA4-4397-8E8A-AA4009D7EF52}" presName="childText" presStyleLbl="revTx" presStyleIdx="0" presStyleCnt="2">
        <dgm:presLayoutVars>
          <dgm:bulletEnabled val="1"/>
        </dgm:presLayoutVars>
      </dgm:prSet>
      <dgm:spPr/>
    </dgm:pt>
    <dgm:pt modelId="{FC0B3AC9-5D48-4674-BAA0-CEB5246AA1D4}" type="pres">
      <dgm:prSet presAssocID="{A4662805-9EB6-4100-849C-B7298296A34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55E5F1A1-037E-4535-90A9-DB649B8296F7}" type="pres">
      <dgm:prSet presAssocID="{A4662805-9EB6-4100-849C-B7298296A347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66E614C7-CC7E-4EC4-8229-0248F1F21A76}" type="presOf" srcId="{B3FC0308-3F38-4B52-ACAE-638BAE983469}" destId="{00013A68-408A-4E13-8648-A2ED18D3BABD}" srcOrd="0" destOrd="1" presId="urn:microsoft.com/office/officeart/2005/8/layout/vList2"/>
    <dgm:cxn modelId="{D39933F6-CCDC-4A6C-B0A2-0BB62C11C19C}" srcId="{16B6CA2A-0B59-4936-8506-BA34B7F713FB}" destId="{A4662805-9EB6-4100-849C-B7298296A347}" srcOrd="1" destOrd="0" parTransId="{C86888AC-CF45-46BE-95DE-4C95080071E5}" sibTransId="{7ECD7C18-256C-49D0-9B2C-A4B407739655}"/>
    <dgm:cxn modelId="{91C0A161-2B4C-4CDF-AB15-4D28C389776A}" srcId="{644DFA12-2FA4-4397-8E8A-AA4009D7EF52}" destId="{C3FA4B02-780E-4FD1-AA05-36027F596AF0}" srcOrd="0" destOrd="0" parTransId="{253CFA94-0757-40D8-81E8-D06530A3D615}" sibTransId="{F777F7B9-04F2-4E24-8917-46C8A3930A3D}"/>
    <dgm:cxn modelId="{F47C32FA-CE26-4728-A9BB-C2A1D36A71C2}" srcId="{644DFA12-2FA4-4397-8E8A-AA4009D7EF52}" destId="{B3FC0308-3F38-4B52-ACAE-638BAE983469}" srcOrd="1" destOrd="0" parTransId="{10D26CA4-A06E-4CE0-BB11-3EB7AD06D13D}" sibTransId="{51ED0B39-F170-49D9-9881-DA4326C85265}"/>
    <dgm:cxn modelId="{193C77FD-CD1C-4B8C-9831-77CCA6FD8955}" type="presOf" srcId="{16B6CA2A-0B59-4936-8506-BA34B7F713FB}" destId="{052278E3-4ED9-40C2-B11B-A11B6AC9C7FB}" srcOrd="0" destOrd="0" presId="urn:microsoft.com/office/officeart/2005/8/layout/vList2"/>
    <dgm:cxn modelId="{4D6AABD0-02E4-4DF2-8030-7D2F41DE8A2D}" type="presOf" srcId="{A4662805-9EB6-4100-849C-B7298296A347}" destId="{FC0B3AC9-5D48-4674-BAA0-CEB5246AA1D4}" srcOrd="0" destOrd="0" presId="urn:microsoft.com/office/officeart/2005/8/layout/vList2"/>
    <dgm:cxn modelId="{E3C58C01-A595-469F-926C-B439551EE366}" type="presOf" srcId="{79C01D36-466B-400E-A010-BB704F98C067}" destId="{55E5F1A1-037E-4535-90A9-DB649B8296F7}" srcOrd="0" destOrd="0" presId="urn:microsoft.com/office/officeart/2005/8/layout/vList2"/>
    <dgm:cxn modelId="{8A24CF36-4095-4129-8E01-04D65516A2FC}" srcId="{A4662805-9EB6-4100-849C-B7298296A347}" destId="{79C01D36-466B-400E-A010-BB704F98C067}" srcOrd="0" destOrd="0" parTransId="{A2F5C5ED-B49B-46A4-8C7D-CF70BCC699FE}" sibTransId="{96715DF8-1A92-4889-AA66-07ED33F58E4C}"/>
    <dgm:cxn modelId="{5A41E412-846B-4A18-AA0D-63E0B6E128B6}" type="presOf" srcId="{C3FA4B02-780E-4FD1-AA05-36027F596AF0}" destId="{00013A68-408A-4E13-8648-A2ED18D3BABD}" srcOrd="0" destOrd="0" presId="urn:microsoft.com/office/officeart/2005/8/layout/vList2"/>
    <dgm:cxn modelId="{3C88A3AC-3FBB-46B8-831F-A09B7005FFF2}" type="presOf" srcId="{644DFA12-2FA4-4397-8E8A-AA4009D7EF52}" destId="{7347A146-8EB2-45BC-8690-3CE32D904F98}" srcOrd="0" destOrd="0" presId="urn:microsoft.com/office/officeart/2005/8/layout/vList2"/>
    <dgm:cxn modelId="{8DD93E43-AD08-46FD-8562-53840531E357}" srcId="{16B6CA2A-0B59-4936-8506-BA34B7F713FB}" destId="{644DFA12-2FA4-4397-8E8A-AA4009D7EF52}" srcOrd="0" destOrd="0" parTransId="{7E5037CF-1997-47C8-BA0B-B3D25BF7CACE}" sibTransId="{3AF017F6-F7FF-4893-9AF7-5DBC201E3D7A}"/>
    <dgm:cxn modelId="{526D9C1E-F29E-4F35-AF55-DE2BE11C6836}" type="presParOf" srcId="{052278E3-4ED9-40C2-B11B-A11B6AC9C7FB}" destId="{7347A146-8EB2-45BC-8690-3CE32D904F98}" srcOrd="0" destOrd="0" presId="urn:microsoft.com/office/officeart/2005/8/layout/vList2"/>
    <dgm:cxn modelId="{55C93228-8006-476D-8C14-C3BAA7413B7D}" type="presParOf" srcId="{052278E3-4ED9-40C2-B11B-A11B6AC9C7FB}" destId="{00013A68-408A-4E13-8648-A2ED18D3BABD}" srcOrd="1" destOrd="0" presId="urn:microsoft.com/office/officeart/2005/8/layout/vList2"/>
    <dgm:cxn modelId="{0CED98B3-529E-4F7C-ACBF-95E6F2602288}" type="presParOf" srcId="{052278E3-4ED9-40C2-B11B-A11B6AC9C7FB}" destId="{FC0B3AC9-5D48-4674-BAA0-CEB5246AA1D4}" srcOrd="2" destOrd="0" presId="urn:microsoft.com/office/officeart/2005/8/layout/vList2"/>
    <dgm:cxn modelId="{CFF6D1B5-7E86-4FC8-9DEE-550FC6030E94}" type="presParOf" srcId="{052278E3-4ED9-40C2-B11B-A11B6AC9C7FB}" destId="{55E5F1A1-037E-4535-90A9-DB649B8296F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03467D-8D35-46EC-9774-E60E5316C76A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BEB9F772-69A4-40AB-A483-2695573B0B6B}">
      <dgm:prSet phldrT="[テキスト]"/>
      <dgm:spPr/>
      <dgm:t>
        <a:bodyPr/>
        <a:lstStyle/>
        <a:p>
          <a:r>
            <a:rPr lang="ja-JP" altLang="en-US"/>
            <a:t>送信者は共通鍵を生成し、受信者に秘密裏に共通鍵を転送しておく。</a:t>
          </a:r>
          <a:endParaRPr kumimoji="1" lang="ja-JP" altLang="en-US"/>
        </a:p>
      </dgm:t>
    </dgm:pt>
    <dgm:pt modelId="{7C42FD4A-7457-4E13-9244-D5017866C662}" type="parTrans" cxnId="{3E4CC05A-8A61-43E1-843F-AE85D536C6CB}">
      <dgm:prSet/>
      <dgm:spPr/>
      <dgm:t>
        <a:bodyPr/>
        <a:lstStyle/>
        <a:p>
          <a:endParaRPr kumimoji="1" lang="ja-JP" altLang="en-US"/>
        </a:p>
      </dgm:t>
    </dgm:pt>
    <dgm:pt modelId="{42411612-094A-41AD-BB1D-617011D887A1}" type="sibTrans" cxnId="{3E4CC05A-8A61-43E1-843F-AE85D536C6CB}">
      <dgm:prSet/>
      <dgm:spPr/>
      <dgm:t>
        <a:bodyPr/>
        <a:lstStyle/>
        <a:p>
          <a:endParaRPr kumimoji="1" lang="ja-JP" altLang="en-US"/>
        </a:p>
      </dgm:t>
    </dgm:pt>
    <dgm:pt modelId="{9544EB04-6EDA-42AF-AF96-AD5198D1B5D5}">
      <dgm:prSet phldrT="[テキスト]"/>
      <dgm:spPr/>
      <dgm:t>
        <a:bodyPr/>
        <a:lstStyle/>
        <a:p>
          <a:r>
            <a:rPr lang="ja-JP" altLang="en-US" dirty="0"/>
            <a:t>送信者は共通鍵で暗号化した暗号文を、受信者に送信する。</a:t>
          </a:r>
          <a:endParaRPr kumimoji="1" lang="ja-JP" altLang="en-US" dirty="0"/>
        </a:p>
      </dgm:t>
    </dgm:pt>
    <dgm:pt modelId="{022005B2-C2EB-4465-A830-190099C542D7}" type="parTrans" cxnId="{CA3FDB15-F775-427A-821A-5F5BC0D6A1A1}">
      <dgm:prSet/>
      <dgm:spPr/>
      <dgm:t>
        <a:bodyPr/>
        <a:lstStyle/>
        <a:p>
          <a:endParaRPr kumimoji="1" lang="ja-JP" altLang="en-US"/>
        </a:p>
      </dgm:t>
    </dgm:pt>
    <dgm:pt modelId="{EC66D66B-5C12-434E-AC68-9B04AC0A5EB9}" type="sibTrans" cxnId="{CA3FDB15-F775-427A-821A-5F5BC0D6A1A1}">
      <dgm:prSet/>
      <dgm:spPr/>
      <dgm:t>
        <a:bodyPr/>
        <a:lstStyle/>
        <a:p>
          <a:endParaRPr kumimoji="1" lang="ja-JP" altLang="en-US"/>
        </a:p>
      </dgm:t>
    </dgm:pt>
    <dgm:pt modelId="{DEB770BF-8AA5-4C3E-AF67-E0993B29AE69}">
      <dgm:prSet phldrT="[テキスト]"/>
      <dgm:spPr/>
      <dgm:t>
        <a:bodyPr/>
        <a:lstStyle/>
        <a:p>
          <a:r>
            <a:rPr lang="ja-JP" altLang="en-US" dirty="0"/>
            <a:t>受信者は暗号文を受信し、共通鍵を使って暗号文を復号する。</a:t>
          </a:r>
          <a:endParaRPr kumimoji="1" lang="ja-JP" altLang="en-US" dirty="0"/>
        </a:p>
      </dgm:t>
    </dgm:pt>
    <dgm:pt modelId="{C04D53CF-51E8-4E81-B785-8029D9371FD5}" type="parTrans" cxnId="{C3133A73-C13E-4A80-9FFD-5D687247E340}">
      <dgm:prSet/>
      <dgm:spPr/>
      <dgm:t>
        <a:bodyPr/>
        <a:lstStyle/>
        <a:p>
          <a:endParaRPr kumimoji="1" lang="ja-JP" altLang="en-US"/>
        </a:p>
      </dgm:t>
    </dgm:pt>
    <dgm:pt modelId="{6647CF81-F5AB-4ADF-ABAF-DD719B7407B6}" type="sibTrans" cxnId="{C3133A73-C13E-4A80-9FFD-5D687247E340}">
      <dgm:prSet/>
      <dgm:spPr/>
      <dgm:t>
        <a:bodyPr/>
        <a:lstStyle/>
        <a:p>
          <a:endParaRPr kumimoji="1" lang="ja-JP" altLang="en-US"/>
        </a:p>
      </dgm:t>
    </dgm:pt>
    <dgm:pt modelId="{D42702C6-BC33-4E98-A1CF-1E22EC5CF175}" type="pres">
      <dgm:prSet presAssocID="{6D03467D-8D35-46EC-9774-E60E5316C76A}" presName="outerComposite" presStyleCnt="0">
        <dgm:presLayoutVars>
          <dgm:chMax val="5"/>
          <dgm:dir/>
          <dgm:resizeHandles val="exact"/>
        </dgm:presLayoutVars>
      </dgm:prSet>
      <dgm:spPr/>
    </dgm:pt>
    <dgm:pt modelId="{AC96E48C-432F-4EB0-A69F-54215647D0E9}" type="pres">
      <dgm:prSet presAssocID="{6D03467D-8D35-46EC-9774-E60E5316C76A}" presName="dummyMaxCanvas" presStyleCnt="0">
        <dgm:presLayoutVars/>
      </dgm:prSet>
      <dgm:spPr/>
    </dgm:pt>
    <dgm:pt modelId="{BEA61EFB-A8C1-4FB8-9E1A-93A8FE923B0E}" type="pres">
      <dgm:prSet presAssocID="{6D03467D-8D35-46EC-9774-E60E5316C76A}" presName="ThreeNodes_1" presStyleLbl="node1" presStyleIdx="0" presStyleCnt="3">
        <dgm:presLayoutVars>
          <dgm:bulletEnabled val="1"/>
        </dgm:presLayoutVars>
      </dgm:prSet>
      <dgm:spPr/>
    </dgm:pt>
    <dgm:pt modelId="{C0EEDA14-B8A1-4F7D-9600-FC1376C34E97}" type="pres">
      <dgm:prSet presAssocID="{6D03467D-8D35-46EC-9774-E60E5316C76A}" presName="ThreeNodes_2" presStyleLbl="node1" presStyleIdx="1" presStyleCnt="3">
        <dgm:presLayoutVars>
          <dgm:bulletEnabled val="1"/>
        </dgm:presLayoutVars>
      </dgm:prSet>
      <dgm:spPr/>
    </dgm:pt>
    <dgm:pt modelId="{56086C27-371D-4EA5-BB5B-698018355B29}" type="pres">
      <dgm:prSet presAssocID="{6D03467D-8D35-46EC-9774-E60E5316C76A}" presName="ThreeNodes_3" presStyleLbl="node1" presStyleIdx="2" presStyleCnt="3">
        <dgm:presLayoutVars>
          <dgm:bulletEnabled val="1"/>
        </dgm:presLayoutVars>
      </dgm:prSet>
      <dgm:spPr/>
    </dgm:pt>
    <dgm:pt modelId="{881735C3-2D33-45C0-B005-95337A0876AE}" type="pres">
      <dgm:prSet presAssocID="{6D03467D-8D35-46EC-9774-E60E5316C76A}" presName="ThreeConn_1-2" presStyleLbl="fgAccFollowNode1" presStyleIdx="0" presStyleCnt="2">
        <dgm:presLayoutVars>
          <dgm:bulletEnabled val="1"/>
        </dgm:presLayoutVars>
      </dgm:prSet>
      <dgm:spPr/>
    </dgm:pt>
    <dgm:pt modelId="{BAE726F8-1323-4AE8-AE12-A39407318C34}" type="pres">
      <dgm:prSet presAssocID="{6D03467D-8D35-46EC-9774-E60E5316C76A}" presName="ThreeConn_2-3" presStyleLbl="fgAccFollowNode1" presStyleIdx="1" presStyleCnt="2">
        <dgm:presLayoutVars>
          <dgm:bulletEnabled val="1"/>
        </dgm:presLayoutVars>
      </dgm:prSet>
      <dgm:spPr/>
    </dgm:pt>
    <dgm:pt modelId="{9D13302B-ABDA-498D-912C-7D47CD87AB6E}" type="pres">
      <dgm:prSet presAssocID="{6D03467D-8D35-46EC-9774-E60E5316C76A}" presName="ThreeNodes_1_text" presStyleLbl="node1" presStyleIdx="2" presStyleCnt="3">
        <dgm:presLayoutVars>
          <dgm:bulletEnabled val="1"/>
        </dgm:presLayoutVars>
      </dgm:prSet>
      <dgm:spPr/>
    </dgm:pt>
    <dgm:pt modelId="{6B9E99AD-BAC1-4663-8AA9-7533F4FB1DCA}" type="pres">
      <dgm:prSet presAssocID="{6D03467D-8D35-46EC-9774-E60E5316C76A}" presName="ThreeNodes_2_text" presStyleLbl="node1" presStyleIdx="2" presStyleCnt="3">
        <dgm:presLayoutVars>
          <dgm:bulletEnabled val="1"/>
        </dgm:presLayoutVars>
      </dgm:prSet>
      <dgm:spPr/>
    </dgm:pt>
    <dgm:pt modelId="{77F02577-2E18-4CBC-8B3F-F15313943061}" type="pres">
      <dgm:prSet presAssocID="{6D03467D-8D35-46EC-9774-E60E5316C76A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018E429C-3875-4711-95DA-0A4EEE6480A9}" type="presOf" srcId="{DEB770BF-8AA5-4C3E-AF67-E0993B29AE69}" destId="{56086C27-371D-4EA5-BB5B-698018355B29}" srcOrd="0" destOrd="0" presId="urn:microsoft.com/office/officeart/2005/8/layout/vProcess5"/>
    <dgm:cxn modelId="{AB8561B8-1AAC-4025-A1F2-A5B1A932E8B5}" type="presOf" srcId="{9544EB04-6EDA-42AF-AF96-AD5198D1B5D5}" destId="{C0EEDA14-B8A1-4F7D-9600-FC1376C34E97}" srcOrd="0" destOrd="0" presId="urn:microsoft.com/office/officeart/2005/8/layout/vProcess5"/>
    <dgm:cxn modelId="{B5D2C1DD-F930-4153-B6FD-311C43436992}" type="presOf" srcId="{42411612-094A-41AD-BB1D-617011D887A1}" destId="{881735C3-2D33-45C0-B005-95337A0876AE}" srcOrd="0" destOrd="0" presId="urn:microsoft.com/office/officeart/2005/8/layout/vProcess5"/>
    <dgm:cxn modelId="{3E4CC05A-8A61-43E1-843F-AE85D536C6CB}" srcId="{6D03467D-8D35-46EC-9774-E60E5316C76A}" destId="{BEB9F772-69A4-40AB-A483-2695573B0B6B}" srcOrd="0" destOrd="0" parTransId="{7C42FD4A-7457-4E13-9244-D5017866C662}" sibTransId="{42411612-094A-41AD-BB1D-617011D887A1}"/>
    <dgm:cxn modelId="{A544935D-225B-4400-965E-43D52AD9A9EB}" type="presOf" srcId="{EC66D66B-5C12-434E-AC68-9B04AC0A5EB9}" destId="{BAE726F8-1323-4AE8-AE12-A39407318C34}" srcOrd="0" destOrd="0" presId="urn:microsoft.com/office/officeart/2005/8/layout/vProcess5"/>
    <dgm:cxn modelId="{D2892FBD-D0F2-4A2F-B5F0-4FAAF6BD71DC}" type="presOf" srcId="{DEB770BF-8AA5-4C3E-AF67-E0993B29AE69}" destId="{77F02577-2E18-4CBC-8B3F-F15313943061}" srcOrd="1" destOrd="0" presId="urn:microsoft.com/office/officeart/2005/8/layout/vProcess5"/>
    <dgm:cxn modelId="{8B4B6BB6-69B2-49FB-8057-51AFBB00D9E6}" type="presOf" srcId="{9544EB04-6EDA-42AF-AF96-AD5198D1B5D5}" destId="{6B9E99AD-BAC1-4663-8AA9-7533F4FB1DCA}" srcOrd="1" destOrd="0" presId="urn:microsoft.com/office/officeart/2005/8/layout/vProcess5"/>
    <dgm:cxn modelId="{72184E4B-60A2-4B29-9164-A202D258D77A}" type="presOf" srcId="{6D03467D-8D35-46EC-9774-E60E5316C76A}" destId="{D42702C6-BC33-4E98-A1CF-1E22EC5CF175}" srcOrd="0" destOrd="0" presId="urn:microsoft.com/office/officeart/2005/8/layout/vProcess5"/>
    <dgm:cxn modelId="{CA3FDB15-F775-427A-821A-5F5BC0D6A1A1}" srcId="{6D03467D-8D35-46EC-9774-E60E5316C76A}" destId="{9544EB04-6EDA-42AF-AF96-AD5198D1B5D5}" srcOrd="1" destOrd="0" parTransId="{022005B2-C2EB-4465-A830-190099C542D7}" sibTransId="{EC66D66B-5C12-434E-AC68-9B04AC0A5EB9}"/>
    <dgm:cxn modelId="{BA90DD60-F93A-4127-941C-46CAD25F3B4E}" type="presOf" srcId="{BEB9F772-69A4-40AB-A483-2695573B0B6B}" destId="{9D13302B-ABDA-498D-912C-7D47CD87AB6E}" srcOrd="1" destOrd="0" presId="urn:microsoft.com/office/officeart/2005/8/layout/vProcess5"/>
    <dgm:cxn modelId="{8F303DEF-2B69-421B-9248-AC4F7A642024}" type="presOf" srcId="{BEB9F772-69A4-40AB-A483-2695573B0B6B}" destId="{BEA61EFB-A8C1-4FB8-9E1A-93A8FE923B0E}" srcOrd="0" destOrd="0" presId="urn:microsoft.com/office/officeart/2005/8/layout/vProcess5"/>
    <dgm:cxn modelId="{C3133A73-C13E-4A80-9FFD-5D687247E340}" srcId="{6D03467D-8D35-46EC-9774-E60E5316C76A}" destId="{DEB770BF-8AA5-4C3E-AF67-E0993B29AE69}" srcOrd="2" destOrd="0" parTransId="{C04D53CF-51E8-4E81-B785-8029D9371FD5}" sibTransId="{6647CF81-F5AB-4ADF-ABAF-DD719B7407B6}"/>
    <dgm:cxn modelId="{C695F5AB-B588-4395-B9AB-A42FF9198442}" type="presParOf" srcId="{D42702C6-BC33-4E98-A1CF-1E22EC5CF175}" destId="{AC96E48C-432F-4EB0-A69F-54215647D0E9}" srcOrd="0" destOrd="0" presId="urn:microsoft.com/office/officeart/2005/8/layout/vProcess5"/>
    <dgm:cxn modelId="{520C62AD-EE77-48EC-93EB-CC319BE9CBA4}" type="presParOf" srcId="{D42702C6-BC33-4E98-A1CF-1E22EC5CF175}" destId="{BEA61EFB-A8C1-4FB8-9E1A-93A8FE923B0E}" srcOrd="1" destOrd="0" presId="urn:microsoft.com/office/officeart/2005/8/layout/vProcess5"/>
    <dgm:cxn modelId="{F1AFAABB-A3B8-4BC4-A44B-BB08458F34D2}" type="presParOf" srcId="{D42702C6-BC33-4E98-A1CF-1E22EC5CF175}" destId="{C0EEDA14-B8A1-4F7D-9600-FC1376C34E97}" srcOrd="2" destOrd="0" presId="urn:microsoft.com/office/officeart/2005/8/layout/vProcess5"/>
    <dgm:cxn modelId="{1465B7C8-8BFE-4EDB-B1A5-68651AECBCAE}" type="presParOf" srcId="{D42702C6-BC33-4E98-A1CF-1E22EC5CF175}" destId="{56086C27-371D-4EA5-BB5B-698018355B29}" srcOrd="3" destOrd="0" presId="urn:microsoft.com/office/officeart/2005/8/layout/vProcess5"/>
    <dgm:cxn modelId="{92C5DC97-561E-49F7-9503-96023875124A}" type="presParOf" srcId="{D42702C6-BC33-4E98-A1CF-1E22EC5CF175}" destId="{881735C3-2D33-45C0-B005-95337A0876AE}" srcOrd="4" destOrd="0" presId="urn:microsoft.com/office/officeart/2005/8/layout/vProcess5"/>
    <dgm:cxn modelId="{FD28D753-3FEC-4549-A026-830570C68C60}" type="presParOf" srcId="{D42702C6-BC33-4E98-A1CF-1E22EC5CF175}" destId="{BAE726F8-1323-4AE8-AE12-A39407318C34}" srcOrd="5" destOrd="0" presId="urn:microsoft.com/office/officeart/2005/8/layout/vProcess5"/>
    <dgm:cxn modelId="{3A5799A8-E7D6-42B1-A13E-A767FC549544}" type="presParOf" srcId="{D42702C6-BC33-4E98-A1CF-1E22EC5CF175}" destId="{9D13302B-ABDA-498D-912C-7D47CD87AB6E}" srcOrd="6" destOrd="0" presId="urn:microsoft.com/office/officeart/2005/8/layout/vProcess5"/>
    <dgm:cxn modelId="{9AC7577D-C81A-43D5-AFB0-7A6F49500962}" type="presParOf" srcId="{D42702C6-BC33-4E98-A1CF-1E22EC5CF175}" destId="{6B9E99AD-BAC1-4663-8AA9-7533F4FB1DCA}" srcOrd="7" destOrd="0" presId="urn:microsoft.com/office/officeart/2005/8/layout/vProcess5"/>
    <dgm:cxn modelId="{F58F3316-9DED-4031-9411-F93FDD0779B4}" type="presParOf" srcId="{D42702C6-BC33-4E98-A1CF-1E22EC5CF175}" destId="{77F02577-2E18-4CBC-8B3F-F1531394306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79D7EB-F16E-4998-919D-AC1801B1D5F3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22E4BB1A-BF41-4F10-92FD-8BBE762FAFFC}">
      <dgm:prSet/>
      <dgm:spPr/>
      <dgm:t>
        <a:bodyPr/>
        <a:lstStyle/>
        <a:p>
          <a:r>
            <a:rPr kumimoji="1" lang="ja-JP"/>
            <a:t>共通鍵暗号方式のメリット</a:t>
          </a:r>
          <a:endParaRPr kumimoji="1" lang="ja-JP" altLang="en-US"/>
        </a:p>
      </dgm:t>
    </dgm:pt>
    <dgm:pt modelId="{D65793F5-CA52-43D2-B7FA-DA7D76275ACE}" type="parTrans" cxnId="{15A4BA55-4223-4411-94CD-0489E61BB320}">
      <dgm:prSet/>
      <dgm:spPr/>
      <dgm:t>
        <a:bodyPr/>
        <a:lstStyle/>
        <a:p>
          <a:endParaRPr kumimoji="1" lang="ja-JP" altLang="en-US"/>
        </a:p>
      </dgm:t>
    </dgm:pt>
    <dgm:pt modelId="{BCD44D9A-5E27-41DC-A048-FE301E5C9A8D}" type="sibTrans" cxnId="{15A4BA55-4223-4411-94CD-0489E61BB320}">
      <dgm:prSet/>
      <dgm:spPr/>
      <dgm:t>
        <a:bodyPr/>
        <a:lstStyle/>
        <a:p>
          <a:endParaRPr kumimoji="1" lang="ja-JP" altLang="en-US"/>
        </a:p>
      </dgm:t>
    </dgm:pt>
    <dgm:pt modelId="{561BE120-157F-4825-814A-E5D8992B972A}">
      <dgm:prSet/>
      <dgm:spPr/>
      <dgm:t>
        <a:bodyPr/>
        <a:lstStyle/>
        <a:p>
          <a:r>
            <a:rPr kumimoji="1" lang="ja-JP" dirty="0"/>
            <a:t>暗号化と復号の速度が速い。</a:t>
          </a:r>
          <a:endParaRPr lang="ja-JP" dirty="0"/>
        </a:p>
      </dgm:t>
    </dgm:pt>
    <dgm:pt modelId="{555CAC9C-86E9-4A33-9B49-F3C2CC569F4F}" type="parTrans" cxnId="{BAF9015F-271D-4E91-9BFE-7125E9325EA8}">
      <dgm:prSet/>
      <dgm:spPr/>
      <dgm:t>
        <a:bodyPr/>
        <a:lstStyle/>
        <a:p>
          <a:endParaRPr kumimoji="1" lang="ja-JP" altLang="en-US"/>
        </a:p>
      </dgm:t>
    </dgm:pt>
    <dgm:pt modelId="{1976754E-2811-4228-A7D6-48B8BCB0974A}" type="sibTrans" cxnId="{BAF9015F-271D-4E91-9BFE-7125E9325EA8}">
      <dgm:prSet/>
      <dgm:spPr/>
      <dgm:t>
        <a:bodyPr/>
        <a:lstStyle/>
        <a:p>
          <a:endParaRPr kumimoji="1" lang="ja-JP" altLang="en-US"/>
        </a:p>
      </dgm:t>
    </dgm:pt>
    <dgm:pt modelId="{3DBFA9D4-83B5-4D2A-A3F6-F079D295F6FE}">
      <dgm:prSet/>
      <dgm:spPr/>
      <dgm:t>
        <a:bodyPr/>
        <a:lstStyle/>
        <a:p>
          <a:r>
            <a:rPr kumimoji="1" lang="ja-JP" dirty="0"/>
            <a:t>共通鍵暗号方式のデメリット</a:t>
          </a:r>
          <a:endParaRPr lang="ja-JP" dirty="0"/>
        </a:p>
      </dgm:t>
    </dgm:pt>
    <dgm:pt modelId="{6E24A583-1D03-4500-A056-C1314D0AE985}" type="parTrans" cxnId="{6DD0C1E1-0EEA-447F-BD53-AAE0F0B671D7}">
      <dgm:prSet/>
      <dgm:spPr/>
      <dgm:t>
        <a:bodyPr/>
        <a:lstStyle/>
        <a:p>
          <a:endParaRPr kumimoji="1" lang="ja-JP" altLang="en-US"/>
        </a:p>
      </dgm:t>
    </dgm:pt>
    <dgm:pt modelId="{A5EB1613-245C-4BF1-B7D2-8DC58806D69E}" type="sibTrans" cxnId="{6DD0C1E1-0EEA-447F-BD53-AAE0F0B671D7}">
      <dgm:prSet/>
      <dgm:spPr/>
      <dgm:t>
        <a:bodyPr/>
        <a:lstStyle/>
        <a:p>
          <a:endParaRPr kumimoji="1" lang="ja-JP" altLang="en-US"/>
        </a:p>
      </dgm:t>
    </dgm:pt>
    <dgm:pt modelId="{ACA38E9F-F278-47B5-A027-651CC129E002}">
      <dgm:prSet/>
      <dgm:spPr/>
      <dgm:t>
        <a:bodyPr/>
        <a:lstStyle/>
        <a:p>
          <a:r>
            <a:rPr kumimoji="1" lang="ja-JP" dirty="0"/>
            <a:t>共通鍵の転送時に共通鍵が漏えいする危険性がある。</a:t>
          </a:r>
          <a:endParaRPr lang="ja-JP" dirty="0"/>
        </a:p>
      </dgm:t>
    </dgm:pt>
    <dgm:pt modelId="{D47556F7-FE3C-4CC2-92AD-2F234009E437}" type="parTrans" cxnId="{E6D8393D-AA42-4365-9EFC-C87E0C48B80F}">
      <dgm:prSet/>
      <dgm:spPr/>
      <dgm:t>
        <a:bodyPr/>
        <a:lstStyle/>
        <a:p>
          <a:endParaRPr kumimoji="1" lang="ja-JP" altLang="en-US"/>
        </a:p>
      </dgm:t>
    </dgm:pt>
    <dgm:pt modelId="{B17EBAC4-18E4-4390-AD19-F30017C665D3}" type="sibTrans" cxnId="{E6D8393D-AA42-4365-9EFC-C87E0C48B80F}">
      <dgm:prSet/>
      <dgm:spPr/>
      <dgm:t>
        <a:bodyPr/>
        <a:lstStyle/>
        <a:p>
          <a:endParaRPr kumimoji="1" lang="ja-JP" altLang="en-US"/>
        </a:p>
      </dgm:t>
    </dgm:pt>
    <dgm:pt modelId="{EFCA8ABC-E251-4370-AF35-C8C852A8E1AF}">
      <dgm:prSet/>
      <dgm:spPr/>
      <dgm:t>
        <a:bodyPr/>
        <a:lstStyle/>
        <a:p>
          <a:r>
            <a:rPr kumimoji="1" lang="ja-JP" dirty="0"/>
            <a:t>通信相手ごとに別々の共通鍵を用意する必要がある。</a:t>
          </a:r>
          <a:endParaRPr lang="ja-JP" dirty="0"/>
        </a:p>
      </dgm:t>
    </dgm:pt>
    <dgm:pt modelId="{A8655263-8C36-409D-B41F-8C1912C41BCE}" type="parTrans" cxnId="{D9F298C6-FBFE-456B-9790-E1AF445BEF65}">
      <dgm:prSet/>
      <dgm:spPr/>
      <dgm:t>
        <a:bodyPr/>
        <a:lstStyle/>
        <a:p>
          <a:endParaRPr kumimoji="1" lang="ja-JP" altLang="en-US"/>
        </a:p>
      </dgm:t>
    </dgm:pt>
    <dgm:pt modelId="{85827602-7E5E-4CF4-9232-703C381140D2}" type="sibTrans" cxnId="{D9F298C6-FBFE-456B-9790-E1AF445BEF65}">
      <dgm:prSet/>
      <dgm:spPr/>
      <dgm:t>
        <a:bodyPr/>
        <a:lstStyle/>
        <a:p>
          <a:endParaRPr kumimoji="1" lang="ja-JP" altLang="en-US"/>
        </a:p>
      </dgm:t>
    </dgm:pt>
    <dgm:pt modelId="{1554E832-FDFF-4D46-8102-81009DF32965}" type="pres">
      <dgm:prSet presAssocID="{F079D7EB-F16E-4998-919D-AC1801B1D5F3}" presName="linear" presStyleCnt="0">
        <dgm:presLayoutVars>
          <dgm:animLvl val="lvl"/>
          <dgm:resizeHandles val="exact"/>
        </dgm:presLayoutVars>
      </dgm:prSet>
      <dgm:spPr/>
    </dgm:pt>
    <dgm:pt modelId="{D09FF796-981F-489C-8A54-0DC90017800F}" type="pres">
      <dgm:prSet presAssocID="{22E4BB1A-BF41-4F10-92FD-8BBE762FAFF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CE4DF86-A08B-4585-8728-6CAF31FF873F}" type="pres">
      <dgm:prSet presAssocID="{22E4BB1A-BF41-4F10-92FD-8BBE762FAFFC}" presName="childText" presStyleLbl="revTx" presStyleIdx="0" presStyleCnt="2">
        <dgm:presLayoutVars>
          <dgm:bulletEnabled val="1"/>
        </dgm:presLayoutVars>
      </dgm:prSet>
      <dgm:spPr/>
    </dgm:pt>
    <dgm:pt modelId="{44CC1737-985F-4469-9775-34B8657134CA}" type="pres">
      <dgm:prSet presAssocID="{3DBFA9D4-83B5-4D2A-A3F6-F079D295F6F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A2AC45F8-B152-4170-8A2B-10D3A0CA49DB}" type="pres">
      <dgm:prSet presAssocID="{3DBFA9D4-83B5-4D2A-A3F6-F079D295F6FE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9AC32E3-D3EB-41F2-86FD-30FEC8101552}" type="presOf" srcId="{561BE120-157F-4825-814A-E5D8992B972A}" destId="{1CE4DF86-A08B-4585-8728-6CAF31FF873F}" srcOrd="0" destOrd="0" presId="urn:microsoft.com/office/officeart/2005/8/layout/vList2"/>
    <dgm:cxn modelId="{AC74BFD5-3DB8-4A05-86DF-E1595123CD49}" type="presOf" srcId="{EFCA8ABC-E251-4370-AF35-C8C852A8E1AF}" destId="{A2AC45F8-B152-4170-8A2B-10D3A0CA49DB}" srcOrd="0" destOrd="1" presId="urn:microsoft.com/office/officeart/2005/8/layout/vList2"/>
    <dgm:cxn modelId="{BAF9015F-271D-4E91-9BFE-7125E9325EA8}" srcId="{22E4BB1A-BF41-4F10-92FD-8BBE762FAFFC}" destId="{561BE120-157F-4825-814A-E5D8992B972A}" srcOrd="0" destOrd="0" parTransId="{555CAC9C-86E9-4A33-9B49-F3C2CC569F4F}" sibTransId="{1976754E-2811-4228-A7D6-48B8BCB0974A}"/>
    <dgm:cxn modelId="{E6D8393D-AA42-4365-9EFC-C87E0C48B80F}" srcId="{3DBFA9D4-83B5-4D2A-A3F6-F079D295F6FE}" destId="{ACA38E9F-F278-47B5-A027-651CC129E002}" srcOrd="0" destOrd="0" parTransId="{D47556F7-FE3C-4CC2-92AD-2F234009E437}" sibTransId="{B17EBAC4-18E4-4390-AD19-F30017C665D3}"/>
    <dgm:cxn modelId="{717F7008-6008-4CB4-87AD-511F55D1F949}" type="presOf" srcId="{F079D7EB-F16E-4998-919D-AC1801B1D5F3}" destId="{1554E832-FDFF-4D46-8102-81009DF32965}" srcOrd="0" destOrd="0" presId="urn:microsoft.com/office/officeart/2005/8/layout/vList2"/>
    <dgm:cxn modelId="{60021F36-3D17-4708-8AC7-72005F373D24}" type="presOf" srcId="{3DBFA9D4-83B5-4D2A-A3F6-F079D295F6FE}" destId="{44CC1737-985F-4469-9775-34B8657134CA}" srcOrd="0" destOrd="0" presId="urn:microsoft.com/office/officeart/2005/8/layout/vList2"/>
    <dgm:cxn modelId="{82FB7053-6CD4-4B87-A565-68E2AAFA0C5E}" type="presOf" srcId="{22E4BB1A-BF41-4F10-92FD-8BBE762FAFFC}" destId="{D09FF796-981F-489C-8A54-0DC90017800F}" srcOrd="0" destOrd="0" presId="urn:microsoft.com/office/officeart/2005/8/layout/vList2"/>
    <dgm:cxn modelId="{15A4BA55-4223-4411-94CD-0489E61BB320}" srcId="{F079D7EB-F16E-4998-919D-AC1801B1D5F3}" destId="{22E4BB1A-BF41-4F10-92FD-8BBE762FAFFC}" srcOrd="0" destOrd="0" parTransId="{D65793F5-CA52-43D2-B7FA-DA7D76275ACE}" sibTransId="{BCD44D9A-5E27-41DC-A048-FE301E5C9A8D}"/>
    <dgm:cxn modelId="{FF0AD9C3-BF03-4A71-8431-9DC5AAD8D3ED}" type="presOf" srcId="{ACA38E9F-F278-47B5-A027-651CC129E002}" destId="{A2AC45F8-B152-4170-8A2B-10D3A0CA49DB}" srcOrd="0" destOrd="0" presId="urn:microsoft.com/office/officeart/2005/8/layout/vList2"/>
    <dgm:cxn modelId="{D9F298C6-FBFE-456B-9790-E1AF445BEF65}" srcId="{3DBFA9D4-83B5-4D2A-A3F6-F079D295F6FE}" destId="{EFCA8ABC-E251-4370-AF35-C8C852A8E1AF}" srcOrd="1" destOrd="0" parTransId="{A8655263-8C36-409D-B41F-8C1912C41BCE}" sibTransId="{85827602-7E5E-4CF4-9232-703C381140D2}"/>
    <dgm:cxn modelId="{6DD0C1E1-0EEA-447F-BD53-AAE0F0B671D7}" srcId="{F079D7EB-F16E-4998-919D-AC1801B1D5F3}" destId="{3DBFA9D4-83B5-4D2A-A3F6-F079D295F6FE}" srcOrd="1" destOrd="0" parTransId="{6E24A583-1D03-4500-A056-C1314D0AE985}" sibTransId="{A5EB1613-245C-4BF1-B7D2-8DC58806D69E}"/>
    <dgm:cxn modelId="{5C75A641-F054-4F30-892C-E1EFCFACA5A3}" type="presParOf" srcId="{1554E832-FDFF-4D46-8102-81009DF32965}" destId="{D09FF796-981F-489C-8A54-0DC90017800F}" srcOrd="0" destOrd="0" presId="urn:microsoft.com/office/officeart/2005/8/layout/vList2"/>
    <dgm:cxn modelId="{20CC4781-1D30-4069-B8E4-23B8CDE6E33B}" type="presParOf" srcId="{1554E832-FDFF-4D46-8102-81009DF32965}" destId="{1CE4DF86-A08B-4585-8728-6CAF31FF873F}" srcOrd="1" destOrd="0" presId="urn:microsoft.com/office/officeart/2005/8/layout/vList2"/>
    <dgm:cxn modelId="{2B542C2C-99EE-43C9-BDE2-8A36C97137CB}" type="presParOf" srcId="{1554E832-FDFF-4D46-8102-81009DF32965}" destId="{44CC1737-985F-4469-9775-34B8657134CA}" srcOrd="2" destOrd="0" presId="urn:microsoft.com/office/officeart/2005/8/layout/vList2"/>
    <dgm:cxn modelId="{2A847DDC-3FD0-461E-9612-D21E7B19D52B}" type="presParOf" srcId="{1554E832-FDFF-4D46-8102-81009DF32965}" destId="{A2AC45F8-B152-4170-8A2B-10D3A0CA49D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FA4A2-5652-400B-BFE6-4AFC43316744}">
      <dsp:nvSpPr>
        <dsp:cNvPr id="0" name=""/>
        <dsp:cNvSpPr/>
      </dsp:nvSpPr>
      <dsp:spPr>
        <a:xfrm>
          <a:off x="0" y="0"/>
          <a:ext cx="8046720" cy="8849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200" kern="1200"/>
            <a:t>受信者は秘密鍵と公開鍵を生成して、公開鍵を認証局の公開鍵リストに登録し、証明書を受け取る。</a:t>
          </a:r>
          <a:endParaRPr kumimoji="1" lang="ja-JP" altLang="en-US" sz="2200" kern="1200"/>
        </a:p>
      </dsp:txBody>
      <dsp:txXfrm>
        <a:off x="25921" y="25921"/>
        <a:ext cx="7016953" cy="833157"/>
      </dsp:txXfrm>
    </dsp:sp>
    <dsp:sp modelId="{83DE61F0-256F-4A54-8B37-BA6D00599702}">
      <dsp:nvSpPr>
        <dsp:cNvPr id="0" name=""/>
        <dsp:cNvSpPr/>
      </dsp:nvSpPr>
      <dsp:spPr>
        <a:xfrm>
          <a:off x="673912" y="1045908"/>
          <a:ext cx="8046720" cy="8849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送信者は認証局の公開鍵リストから受信者の公開鍵を取り出す。</a:t>
          </a:r>
        </a:p>
      </dsp:txBody>
      <dsp:txXfrm>
        <a:off x="699833" y="1071829"/>
        <a:ext cx="6745715" cy="833157"/>
      </dsp:txXfrm>
    </dsp:sp>
    <dsp:sp modelId="{48B84B19-1080-4CDD-B922-D42589D34C9B}">
      <dsp:nvSpPr>
        <dsp:cNvPr id="0" name=""/>
        <dsp:cNvSpPr/>
      </dsp:nvSpPr>
      <dsp:spPr>
        <a:xfrm>
          <a:off x="1337767" y="2091817"/>
          <a:ext cx="8046720" cy="8849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送信者は受信者の公開鍵で暗号化した暗号文を、受信者に送信する。</a:t>
          </a:r>
        </a:p>
      </dsp:txBody>
      <dsp:txXfrm>
        <a:off x="1363688" y="2117738"/>
        <a:ext cx="6755773" cy="833157"/>
      </dsp:txXfrm>
    </dsp:sp>
    <dsp:sp modelId="{E5A76E7E-8DEB-47AA-AB1D-1864108A9034}">
      <dsp:nvSpPr>
        <dsp:cNvPr id="0" name=""/>
        <dsp:cNvSpPr/>
      </dsp:nvSpPr>
      <dsp:spPr>
        <a:xfrm>
          <a:off x="2011680" y="3137725"/>
          <a:ext cx="8046720" cy="8849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受信者は暗号文を受信し、自らの秘密鍵を使って暗号文を復号する。</a:t>
          </a:r>
        </a:p>
      </dsp:txBody>
      <dsp:txXfrm>
        <a:off x="2037601" y="3163646"/>
        <a:ext cx="6745715" cy="833157"/>
      </dsp:txXfrm>
    </dsp:sp>
    <dsp:sp modelId="{010394D1-9056-4249-880E-11DA4065E7C2}">
      <dsp:nvSpPr>
        <dsp:cNvPr id="0" name=""/>
        <dsp:cNvSpPr/>
      </dsp:nvSpPr>
      <dsp:spPr>
        <a:xfrm>
          <a:off x="7471470" y="677829"/>
          <a:ext cx="575249" cy="57524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600" kern="1200"/>
        </a:p>
      </dsp:txBody>
      <dsp:txXfrm>
        <a:off x="7600901" y="677829"/>
        <a:ext cx="316387" cy="432875"/>
      </dsp:txXfrm>
    </dsp:sp>
    <dsp:sp modelId="{E87D573B-125B-4629-8C90-BAA9D1F4A6E0}">
      <dsp:nvSpPr>
        <dsp:cNvPr id="0" name=""/>
        <dsp:cNvSpPr/>
      </dsp:nvSpPr>
      <dsp:spPr>
        <a:xfrm>
          <a:off x="8145383" y="1723737"/>
          <a:ext cx="575249" cy="57524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600" kern="1200"/>
        </a:p>
      </dsp:txBody>
      <dsp:txXfrm>
        <a:off x="8274814" y="1723737"/>
        <a:ext cx="316387" cy="432875"/>
      </dsp:txXfrm>
    </dsp:sp>
    <dsp:sp modelId="{69153CB7-3BCA-4C00-8480-BB78012AFB7A}">
      <dsp:nvSpPr>
        <dsp:cNvPr id="0" name=""/>
        <dsp:cNvSpPr/>
      </dsp:nvSpPr>
      <dsp:spPr>
        <a:xfrm>
          <a:off x="8809237" y="2769646"/>
          <a:ext cx="575249" cy="57524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600" kern="1200"/>
        </a:p>
      </dsp:txBody>
      <dsp:txXfrm>
        <a:off x="8938668" y="2769646"/>
        <a:ext cx="316387" cy="4328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47A146-8EB2-45BC-8690-3CE32D904F98}">
      <dsp:nvSpPr>
        <dsp:cNvPr id="0" name=""/>
        <dsp:cNvSpPr/>
      </dsp:nvSpPr>
      <dsp:spPr>
        <a:xfrm>
          <a:off x="0" y="27514"/>
          <a:ext cx="10058399" cy="93073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公開鍵暗号方式のメリット</a:t>
          </a:r>
        </a:p>
      </dsp:txBody>
      <dsp:txXfrm>
        <a:off x="45435" y="72949"/>
        <a:ext cx="9967529" cy="839865"/>
      </dsp:txXfrm>
    </dsp:sp>
    <dsp:sp modelId="{00013A68-408A-4E13-8648-A2ED18D3BABD}">
      <dsp:nvSpPr>
        <dsp:cNvPr id="0" name=""/>
        <dsp:cNvSpPr/>
      </dsp:nvSpPr>
      <dsp:spPr>
        <a:xfrm>
          <a:off x="0" y="958250"/>
          <a:ext cx="10058399" cy="1493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900" kern="1200" dirty="0"/>
            <a:t>公開鍵を使うため、多数の送信相手と通信するのに適している。</a:t>
          </a:r>
          <a:endParaRPr lang="ja-JP" alt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900" kern="1200" dirty="0"/>
            <a:t>鍵の管理が容易である。</a:t>
          </a:r>
          <a:endParaRPr lang="ja-JP" altLang="en-US" sz="2900" kern="1200" dirty="0"/>
        </a:p>
      </dsp:txBody>
      <dsp:txXfrm>
        <a:off x="0" y="958250"/>
        <a:ext cx="10058399" cy="1493505"/>
      </dsp:txXfrm>
    </dsp:sp>
    <dsp:sp modelId="{FC0B3AC9-5D48-4674-BAA0-CEB5246AA1D4}">
      <dsp:nvSpPr>
        <dsp:cNvPr id="0" name=""/>
        <dsp:cNvSpPr/>
      </dsp:nvSpPr>
      <dsp:spPr>
        <a:xfrm>
          <a:off x="0" y="2451755"/>
          <a:ext cx="10058399" cy="93073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公開鍵暗号方式のデメリット</a:t>
          </a:r>
          <a:endParaRPr lang="ja-JP" altLang="en-US" sz="3700" kern="1200" dirty="0"/>
        </a:p>
      </dsp:txBody>
      <dsp:txXfrm>
        <a:off x="45435" y="2497190"/>
        <a:ext cx="9967529" cy="839865"/>
      </dsp:txXfrm>
    </dsp:sp>
    <dsp:sp modelId="{55E5F1A1-037E-4535-90A9-DB649B8296F7}">
      <dsp:nvSpPr>
        <dsp:cNvPr id="0" name=""/>
        <dsp:cNvSpPr/>
      </dsp:nvSpPr>
      <dsp:spPr>
        <a:xfrm>
          <a:off x="0" y="3382490"/>
          <a:ext cx="10058399" cy="61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900" kern="1200" dirty="0"/>
            <a:t>暗号化と復号の速度が遅い。</a:t>
          </a:r>
          <a:endParaRPr lang="ja-JP" altLang="en-US" sz="2900" kern="1200" dirty="0"/>
        </a:p>
      </dsp:txBody>
      <dsp:txXfrm>
        <a:off x="0" y="3382490"/>
        <a:ext cx="10058399" cy="6127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A61EFB-A8C1-4FB8-9E1A-93A8FE923B0E}">
      <dsp:nvSpPr>
        <dsp:cNvPr id="0" name=""/>
        <dsp:cNvSpPr/>
      </dsp:nvSpPr>
      <dsp:spPr>
        <a:xfrm>
          <a:off x="0" y="0"/>
          <a:ext cx="8549640" cy="12068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000" kern="1200"/>
            <a:t>送信者は共通鍵を生成し、受信者に秘密裏に共通鍵を転送しておく。</a:t>
          </a:r>
          <a:endParaRPr kumimoji="1" lang="ja-JP" altLang="en-US" sz="3000" kern="1200"/>
        </a:p>
      </dsp:txBody>
      <dsp:txXfrm>
        <a:off x="35346" y="35346"/>
        <a:ext cx="7247390" cy="1136125"/>
      </dsp:txXfrm>
    </dsp:sp>
    <dsp:sp modelId="{C0EEDA14-B8A1-4F7D-9600-FC1376C34E97}">
      <dsp:nvSpPr>
        <dsp:cNvPr id="0" name=""/>
        <dsp:cNvSpPr/>
      </dsp:nvSpPr>
      <dsp:spPr>
        <a:xfrm>
          <a:off x="754379" y="1407953"/>
          <a:ext cx="8549640" cy="12068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000" kern="1200" dirty="0"/>
            <a:t>送信者は共通鍵で暗号化した暗号文を、受信者に送信する。</a:t>
          </a:r>
          <a:endParaRPr kumimoji="1" lang="ja-JP" altLang="en-US" sz="3000" kern="1200" dirty="0"/>
        </a:p>
      </dsp:txBody>
      <dsp:txXfrm>
        <a:off x="789725" y="1443299"/>
        <a:ext cx="6940136" cy="1136125"/>
      </dsp:txXfrm>
    </dsp:sp>
    <dsp:sp modelId="{56086C27-371D-4EA5-BB5B-698018355B29}">
      <dsp:nvSpPr>
        <dsp:cNvPr id="0" name=""/>
        <dsp:cNvSpPr/>
      </dsp:nvSpPr>
      <dsp:spPr>
        <a:xfrm>
          <a:off x="1508759" y="2815907"/>
          <a:ext cx="8549640" cy="12068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000" kern="1200" dirty="0"/>
            <a:t>受信者は暗号文を受信し、共通鍵を使って暗号文を復号する。</a:t>
          </a:r>
          <a:endParaRPr kumimoji="1" lang="ja-JP" altLang="en-US" sz="3000" kern="1200" dirty="0"/>
        </a:p>
      </dsp:txBody>
      <dsp:txXfrm>
        <a:off x="1544105" y="2851253"/>
        <a:ext cx="6940136" cy="1136125"/>
      </dsp:txXfrm>
    </dsp:sp>
    <dsp:sp modelId="{881735C3-2D33-45C0-B005-95337A0876AE}">
      <dsp:nvSpPr>
        <dsp:cNvPr id="0" name=""/>
        <dsp:cNvSpPr/>
      </dsp:nvSpPr>
      <dsp:spPr>
        <a:xfrm>
          <a:off x="7765208" y="915169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500" kern="1200"/>
        </a:p>
      </dsp:txBody>
      <dsp:txXfrm>
        <a:off x="7941705" y="915169"/>
        <a:ext cx="431437" cy="590284"/>
      </dsp:txXfrm>
    </dsp:sp>
    <dsp:sp modelId="{BAE726F8-1323-4AE8-AE12-A39407318C34}">
      <dsp:nvSpPr>
        <dsp:cNvPr id="0" name=""/>
        <dsp:cNvSpPr/>
      </dsp:nvSpPr>
      <dsp:spPr>
        <a:xfrm>
          <a:off x="8519588" y="2315078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500" kern="1200"/>
        </a:p>
      </dsp:txBody>
      <dsp:txXfrm>
        <a:off x="8696085" y="2315078"/>
        <a:ext cx="431437" cy="5902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FF796-981F-489C-8A54-0DC90017800F}">
      <dsp:nvSpPr>
        <dsp:cNvPr id="0" name=""/>
        <dsp:cNvSpPr/>
      </dsp:nvSpPr>
      <dsp:spPr>
        <a:xfrm>
          <a:off x="0" y="57046"/>
          <a:ext cx="10058399" cy="103135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100" kern="1200"/>
            <a:t>共通鍵暗号方式のメリット</a:t>
          </a:r>
        </a:p>
      </dsp:txBody>
      <dsp:txXfrm>
        <a:off x="50347" y="107393"/>
        <a:ext cx="9957705" cy="930661"/>
      </dsp:txXfrm>
    </dsp:sp>
    <dsp:sp modelId="{1CE4DF86-A08B-4585-8728-6CAF31FF873F}">
      <dsp:nvSpPr>
        <dsp:cNvPr id="0" name=""/>
        <dsp:cNvSpPr/>
      </dsp:nvSpPr>
      <dsp:spPr>
        <a:xfrm>
          <a:off x="0" y="1088401"/>
          <a:ext cx="10058399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3200" kern="1200" dirty="0"/>
            <a:t>暗号化と復号の速度が速い。</a:t>
          </a:r>
          <a:endParaRPr lang="ja-JP" altLang="en-US" sz="3200" kern="1200" dirty="0"/>
        </a:p>
      </dsp:txBody>
      <dsp:txXfrm>
        <a:off x="0" y="1088401"/>
        <a:ext cx="10058399" cy="678960"/>
      </dsp:txXfrm>
    </dsp:sp>
    <dsp:sp modelId="{44CC1737-985F-4469-9775-34B8657134CA}">
      <dsp:nvSpPr>
        <dsp:cNvPr id="0" name=""/>
        <dsp:cNvSpPr/>
      </dsp:nvSpPr>
      <dsp:spPr>
        <a:xfrm>
          <a:off x="0" y="1767361"/>
          <a:ext cx="10058399" cy="103135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100" kern="1200" dirty="0"/>
            <a:t>共通鍵暗号方式のデメリット</a:t>
          </a:r>
          <a:endParaRPr lang="ja-JP" altLang="en-US" sz="4100" kern="1200" dirty="0"/>
        </a:p>
      </dsp:txBody>
      <dsp:txXfrm>
        <a:off x="50347" y="1817708"/>
        <a:ext cx="9957705" cy="930661"/>
      </dsp:txXfrm>
    </dsp:sp>
    <dsp:sp modelId="{A2AC45F8-B152-4170-8A2B-10D3A0CA49DB}">
      <dsp:nvSpPr>
        <dsp:cNvPr id="0" name=""/>
        <dsp:cNvSpPr/>
      </dsp:nvSpPr>
      <dsp:spPr>
        <a:xfrm>
          <a:off x="0" y="2798716"/>
          <a:ext cx="10058399" cy="1166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3200" kern="1200" dirty="0"/>
            <a:t>共通鍵の転送時に共通鍵が漏えいする危険性がある。</a:t>
          </a:r>
          <a:endParaRPr lang="ja-JP" alt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3200" kern="1200" dirty="0"/>
            <a:t>通信相手ごとに別々の共通鍵を用意する必要がある。</a:t>
          </a:r>
          <a:endParaRPr lang="ja-JP" altLang="en-US" sz="3200" kern="1200" dirty="0"/>
        </a:p>
      </dsp:txBody>
      <dsp:txXfrm>
        <a:off x="0" y="2798716"/>
        <a:ext cx="10058399" cy="1166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B02B7-22DC-4EA7-9A2A-65188CC32407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C5CB9-9F26-4C14-98D9-D921BD9566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775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kumimoji="1" lang="en-US" altLang="ja-JP"/>
              <a:t>FOM</a:t>
            </a:r>
            <a:r>
              <a:rPr kumimoji="1" lang="ja-JP" altLang="en-US"/>
              <a:t>パワー株式会社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958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515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78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321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12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673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52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74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942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862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412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05A6E90-6374-4D3E-86E2-266CBE3F1B4A}" type="datetimeFigureOut">
              <a:rPr kumimoji="1" lang="ja-JP" altLang="en-US" smtClean="0"/>
              <a:t>2017/4/13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ED4F211-F89B-4735-AEDD-71D619384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339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7200" dirty="0"/>
              <a:t>社内セキュリティ研修会</a:t>
            </a:r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5400" dirty="0"/>
              <a:t>第</a:t>
            </a:r>
            <a:r>
              <a:rPr lang="en-US" altLang="ja-JP" sz="5400" dirty="0"/>
              <a:t>3</a:t>
            </a:r>
            <a:r>
              <a:rPr lang="ja-JP" altLang="en-US" sz="5400" dirty="0"/>
              <a:t>回　暗号化技術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345458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共通鍵暗号方式のメリット・デメリット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4195291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4918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暗号化技術の種類</a:t>
            </a:r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/>
              <a:t>共通鍵暗号方式</a:t>
            </a:r>
            <a:endParaRPr lang="ja-JP"/>
          </a:p>
          <a:p>
            <a:pPr lvl="0"/>
            <a:r>
              <a:rPr kumimoji="1" lang="ja-JP"/>
              <a:t>公開鍵暗号方式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1135806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公開鍵暗号方式</a:t>
            </a:r>
          </a:p>
        </p:txBody>
      </p:sp>
      <p:sp>
        <p:nvSpPr>
          <p:cNvPr id="3" name="四角形: 角を丸くする 2"/>
          <p:cNvSpPr/>
          <p:nvPr/>
        </p:nvSpPr>
        <p:spPr>
          <a:xfrm>
            <a:off x="1506000" y="2152577"/>
            <a:ext cx="9180000" cy="80404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暗号化と復号で異なる鍵（秘密鍵と公開鍵）を使用する方式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02105" y="357614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秘密鍵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050" y="4091712"/>
            <a:ext cx="1109897" cy="1368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246110" y="358927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公開鍵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833" y="4091712"/>
            <a:ext cx="1109897" cy="1368000"/>
          </a:xfrm>
          <a:prstGeom prst="rect">
            <a:avLst/>
          </a:prstGeom>
        </p:spPr>
      </p:pic>
      <p:sp>
        <p:nvSpPr>
          <p:cNvPr id="8" name="思考の吹き出し: 雲形 7"/>
          <p:cNvSpPr/>
          <p:nvPr/>
        </p:nvSpPr>
        <p:spPr>
          <a:xfrm>
            <a:off x="5646000" y="3371835"/>
            <a:ext cx="5040000" cy="2520000"/>
          </a:xfrm>
          <a:prstGeom prst="cloudCallout">
            <a:avLst>
              <a:gd name="adj1" fmla="val -67422"/>
              <a:gd name="adj2" fmla="val -10272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秘密鍵は自分だけが持つもので第三者に公開してはいけない。</a:t>
            </a:r>
            <a:endParaRPr lang="en-US" altLang="ja-JP" dirty="0"/>
          </a:p>
          <a:p>
            <a:r>
              <a:rPr lang="ja-JP" altLang="en-US" dirty="0"/>
              <a:t>公開鍵は認証局に登録して第三者に公開する。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8470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公開鍵暗号方式の仕組み①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068068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1345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公開鍵暗号方式の仕組み②</a:t>
            </a:r>
          </a:p>
        </p:txBody>
      </p:sp>
      <p:sp>
        <p:nvSpPr>
          <p:cNvPr id="23" name="テキスト ボックス 2"/>
          <p:cNvSpPr txBox="1"/>
          <p:nvPr/>
        </p:nvSpPr>
        <p:spPr>
          <a:xfrm>
            <a:off x="2607733" y="1931406"/>
            <a:ext cx="954107" cy="40011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kumimoji="1" lang="ja-JP" altLang="en-US" sz="2000" dirty="0"/>
              <a:t>送信者</a:t>
            </a:r>
          </a:p>
        </p:txBody>
      </p:sp>
      <p:grpSp>
        <p:nvGrpSpPr>
          <p:cNvPr id="22" name="グループ化 7"/>
          <p:cNvGrpSpPr/>
          <p:nvPr/>
        </p:nvGrpSpPr>
        <p:grpSpPr>
          <a:xfrm>
            <a:off x="1422086" y="2523599"/>
            <a:ext cx="1015168" cy="1422297"/>
            <a:chOff x="726587" y="4348674"/>
            <a:chExt cx="1015168" cy="1422297"/>
          </a:xfrm>
        </p:grpSpPr>
        <p:sp>
          <p:nvSpPr>
            <p:cNvPr id="25" name="四角形: メモ 3"/>
            <p:cNvSpPr/>
            <p:nvPr/>
          </p:nvSpPr>
          <p:spPr>
            <a:xfrm>
              <a:off x="726587" y="4348674"/>
              <a:ext cx="1015168" cy="1422297"/>
            </a:xfrm>
            <a:prstGeom prst="foldedCorner">
              <a:avLst>
                <a:gd name="adj" fmla="val 22879"/>
              </a:avLst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 dirty="0"/>
            </a:p>
          </p:txBody>
        </p:sp>
        <p:sp>
          <p:nvSpPr>
            <p:cNvPr id="28" name="テキスト ボックス 4"/>
            <p:cNvSpPr txBox="1"/>
            <p:nvPr/>
          </p:nvSpPr>
          <p:spPr>
            <a:xfrm>
              <a:off x="816059" y="4790146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/>
                <a:t>平文</a:t>
              </a:r>
            </a:p>
          </p:txBody>
        </p:sp>
        <p:cxnSp>
          <p:nvCxnSpPr>
            <p:cNvPr id="26" name="直線コネクタ 5"/>
            <p:cNvCxnSpPr/>
            <p:nvPr/>
          </p:nvCxnSpPr>
          <p:spPr>
            <a:xfrm>
              <a:off x="803646" y="4639957"/>
              <a:ext cx="828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6"/>
            <p:cNvCxnSpPr/>
            <p:nvPr/>
          </p:nvCxnSpPr>
          <p:spPr>
            <a:xfrm>
              <a:off x="803646" y="5397623"/>
              <a:ext cx="828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矢印: 右 8"/>
          <p:cNvSpPr/>
          <p:nvPr/>
        </p:nvSpPr>
        <p:spPr>
          <a:xfrm>
            <a:off x="2572402" y="3039321"/>
            <a:ext cx="975434" cy="39085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9"/>
          <p:cNvSpPr txBox="1"/>
          <p:nvPr/>
        </p:nvSpPr>
        <p:spPr>
          <a:xfrm>
            <a:off x="2588221" y="2771299"/>
            <a:ext cx="90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暗号化</a:t>
            </a:r>
          </a:p>
        </p:txBody>
      </p:sp>
      <p:grpSp>
        <p:nvGrpSpPr>
          <p:cNvPr id="29" name="グループ化 14"/>
          <p:cNvGrpSpPr/>
          <p:nvPr/>
        </p:nvGrpSpPr>
        <p:grpSpPr>
          <a:xfrm>
            <a:off x="3682984" y="2523599"/>
            <a:ext cx="1112805" cy="1422297"/>
            <a:chOff x="2312346" y="4675627"/>
            <a:chExt cx="1112805" cy="1422297"/>
          </a:xfrm>
        </p:grpSpPr>
        <p:sp>
          <p:nvSpPr>
            <p:cNvPr id="30" name="四角形: メモ 10"/>
            <p:cNvSpPr/>
            <p:nvPr/>
          </p:nvSpPr>
          <p:spPr>
            <a:xfrm>
              <a:off x="2361164" y="4675627"/>
              <a:ext cx="1015168" cy="1422297"/>
            </a:xfrm>
            <a:prstGeom prst="foldedCorner">
              <a:avLst>
                <a:gd name="adj" fmla="val 22879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 dirty="0"/>
            </a:p>
          </p:txBody>
        </p:sp>
        <p:sp>
          <p:nvSpPr>
            <p:cNvPr id="33" name="テキスト ボックス 11"/>
            <p:cNvSpPr txBox="1"/>
            <p:nvPr/>
          </p:nvSpPr>
          <p:spPr>
            <a:xfrm>
              <a:off x="2312346" y="5117099"/>
              <a:ext cx="11128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>
                  <a:solidFill>
                    <a:schemeClr val="tx2">
                      <a:lumMod val="50000"/>
                    </a:schemeClr>
                  </a:solidFill>
                </a:rPr>
                <a:t>暗号文</a:t>
              </a:r>
            </a:p>
          </p:txBody>
        </p:sp>
        <p:cxnSp>
          <p:nvCxnSpPr>
            <p:cNvPr id="31" name="直線コネクタ 12"/>
            <p:cNvCxnSpPr/>
            <p:nvPr/>
          </p:nvCxnSpPr>
          <p:spPr>
            <a:xfrm>
              <a:off x="2455031" y="4966910"/>
              <a:ext cx="828000" cy="0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2" name="直線コネクタ 13"/>
            <p:cNvCxnSpPr/>
            <p:nvPr/>
          </p:nvCxnSpPr>
          <p:spPr>
            <a:xfrm>
              <a:off x="2455031" y="5724576"/>
              <a:ext cx="828000" cy="0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41" name="矢印: 右 15"/>
          <p:cNvSpPr/>
          <p:nvPr/>
        </p:nvSpPr>
        <p:spPr>
          <a:xfrm>
            <a:off x="4899600" y="3039321"/>
            <a:ext cx="2055395" cy="39085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16"/>
          <p:cNvSpPr txBox="1"/>
          <p:nvPr/>
        </p:nvSpPr>
        <p:spPr>
          <a:xfrm>
            <a:off x="5547015" y="2771299"/>
            <a:ext cx="76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送信</a:t>
            </a:r>
          </a:p>
        </p:txBody>
      </p:sp>
      <p:pic>
        <p:nvPicPr>
          <p:cNvPr id="47" name="図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787" y="3823306"/>
            <a:ext cx="525737" cy="648000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627174" y="41157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受信者の</a:t>
            </a:r>
            <a:endParaRPr kumimoji="1" lang="en-US" altLang="ja-JP" dirty="0"/>
          </a:p>
          <a:p>
            <a:r>
              <a:rPr kumimoji="1" lang="ja-JP" altLang="en-US" dirty="0"/>
              <a:t>公開鍵</a:t>
            </a:r>
          </a:p>
        </p:txBody>
      </p:sp>
      <p:grpSp>
        <p:nvGrpSpPr>
          <p:cNvPr id="48" name="グループ化 23"/>
          <p:cNvGrpSpPr/>
          <p:nvPr/>
        </p:nvGrpSpPr>
        <p:grpSpPr>
          <a:xfrm>
            <a:off x="513381" y="4837270"/>
            <a:ext cx="1167798" cy="1359771"/>
            <a:chOff x="3731802" y="4591192"/>
            <a:chExt cx="1167798" cy="1359771"/>
          </a:xfrm>
        </p:grpSpPr>
        <p:sp>
          <p:nvSpPr>
            <p:cNvPr id="49" name="吹き出し: 角を丸めた四角形 19"/>
            <p:cNvSpPr/>
            <p:nvPr/>
          </p:nvSpPr>
          <p:spPr>
            <a:xfrm>
              <a:off x="3731802" y="4591192"/>
              <a:ext cx="1167798" cy="1359771"/>
            </a:xfrm>
            <a:prstGeom prst="wedgeRoundRectCallout">
              <a:avLst>
                <a:gd name="adj1" fmla="val 37218"/>
                <a:gd name="adj2" fmla="val -70834"/>
                <a:gd name="adj3" fmla="val 16667"/>
              </a:avLst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0" name="図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7950" y="4732135"/>
              <a:ext cx="911250" cy="1080000"/>
            </a:xfrm>
            <a:prstGeom prst="rect">
              <a:avLst/>
            </a:prstGeom>
          </p:spPr>
        </p:pic>
        <p:sp>
          <p:nvSpPr>
            <p:cNvPr id="51" name="テキスト ボックス 21"/>
            <p:cNvSpPr txBox="1"/>
            <p:nvPr/>
          </p:nvSpPr>
          <p:spPr>
            <a:xfrm>
              <a:off x="3806270" y="4832896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/>
                <a:t>認証局</a:t>
              </a:r>
            </a:p>
          </p:txBody>
        </p:sp>
        <p:sp>
          <p:nvSpPr>
            <p:cNvPr id="52" name="テキスト ボックス 22"/>
            <p:cNvSpPr txBox="1"/>
            <p:nvPr/>
          </p:nvSpPr>
          <p:spPr>
            <a:xfrm>
              <a:off x="3805664" y="5280397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/>
                <a:t>受信者の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公開鍵</a:t>
              </a:r>
            </a:p>
          </p:txBody>
        </p:sp>
      </p:grpSp>
      <p:grpSp>
        <p:nvGrpSpPr>
          <p:cNvPr id="3" name="グループ化 28"/>
          <p:cNvGrpSpPr/>
          <p:nvPr/>
        </p:nvGrpSpPr>
        <p:grpSpPr>
          <a:xfrm>
            <a:off x="2942978" y="4544875"/>
            <a:ext cx="5959284" cy="846931"/>
            <a:chOff x="2942978" y="4544875"/>
            <a:chExt cx="5959284" cy="846931"/>
          </a:xfrm>
        </p:grpSpPr>
        <p:cxnSp>
          <p:nvCxnSpPr>
            <p:cNvPr id="10" name="直線コネクタ 24"/>
            <p:cNvCxnSpPr/>
            <p:nvPr/>
          </p:nvCxnSpPr>
          <p:spPr>
            <a:xfrm>
              <a:off x="2942978" y="4544875"/>
              <a:ext cx="0" cy="53162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25"/>
            <p:cNvCxnSpPr/>
            <p:nvPr/>
          </p:nvCxnSpPr>
          <p:spPr>
            <a:xfrm>
              <a:off x="8902262" y="4591192"/>
              <a:ext cx="0" cy="48530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線コネクタ 26"/>
            <p:cNvCxnSpPr/>
            <p:nvPr/>
          </p:nvCxnSpPr>
          <p:spPr>
            <a:xfrm>
              <a:off x="2942978" y="5060729"/>
              <a:ext cx="5959284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線コネクタ 27"/>
            <p:cNvCxnSpPr/>
            <p:nvPr/>
          </p:nvCxnSpPr>
          <p:spPr>
            <a:xfrm>
              <a:off x="5922620" y="5076495"/>
              <a:ext cx="0" cy="31531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テキスト ボックス 29"/>
          <p:cNvSpPr txBox="1"/>
          <p:nvPr/>
        </p:nvSpPr>
        <p:spPr>
          <a:xfrm>
            <a:off x="5425528" y="5473753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対の鍵</a:t>
            </a:r>
          </a:p>
        </p:txBody>
      </p:sp>
      <p:sp>
        <p:nvSpPr>
          <p:cNvPr id="24" name="テキスト ボックス 30"/>
          <p:cNvSpPr txBox="1"/>
          <p:nvPr/>
        </p:nvSpPr>
        <p:spPr>
          <a:xfrm>
            <a:off x="8425209" y="1931406"/>
            <a:ext cx="954107" cy="40011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kumimoji="1" lang="ja-JP" altLang="en-US" sz="2000" dirty="0"/>
              <a:t>受信者</a:t>
            </a:r>
          </a:p>
        </p:txBody>
      </p:sp>
      <p:pic>
        <p:nvPicPr>
          <p:cNvPr id="46" name="図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393" y="3823306"/>
            <a:ext cx="525737" cy="648000"/>
          </a:xfrm>
          <a:prstGeom prst="rect">
            <a:avLst/>
          </a:prstGeom>
        </p:spPr>
      </p:pic>
      <p:sp>
        <p:nvSpPr>
          <p:cNvPr id="18" name="テキスト ボックス 32"/>
          <p:cNvSpPr txBox="1"/>
          <p:nvPr/>
        </p:nvSpPr>
        <p:spPr>
          <a:xfrm>
            <a:off x="8945572" y="41157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受信者の</a:t>
            </a:r>
            <a:endParaRPr kumimoji="1" lang="en-US" altLang="ja-JP" dirty="0"/>
          </a:p>
          <a:p>
            <a:r>
              <a:rPr kumimoji="1" lang="ja-JP" altLang="en-US" dirty="0"/>
              <a:t>秘密鍵</a:t>
            </a:r>
          </a:p>
        </p:txBody>
      </p:sp>
      <p:sp>
        <p:nvSpPr>
          <p:cNvPr id="35" name="矢印: 右 33"/>
          <p:cNvSpPr/>
          <p:nvPr/>
        </p:nvSpPr>
        <p:spPr>
          <a:xfrm>
            <a:off x="8403882" y="3039321"/>
            <a:ext cx="975434" cy="39085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34"/>
          <p:cNvSpPr txBox="1"/>
          <p:nvPr/>
        </p:nvSpPr>
        <p:spPr>
          <a:xfrm>
            <a:off x="8466946" y="2771299"/>
            <a:ext cx="76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復号</a:t>
            </a:r>
          </a:p>
        </p:txBody>
      </p:sp>
      <p:grpSp>
        <p:nvGrpSpPr>
          <p:cNvPr id="36" name="グループ化 39"/>
          <p:cNvGrpSpPr/>
          <p:nvPr/>
        </p:nvGrpSpPr>
        <p:grpSpPr>
          <a:xfrm>
            <a:off x="9521232" y="2523599"/>
            <a:ext cx="1015168" cy="1422297"/>
            <a:chOff x="726587" y="4348674"/>
            <a:chExt cx="1015168" cy="1422297"/>
          </a:xfrm>
        </p:grpSpPr>
        <p:sp>
          <p:nvSpPr>
            <p:cNvPr id="37" name="四角形: メモ 35"/>
            <p:cNvSpPr/>
            <p:nvPr/>
          </p:nvSpPr>
          <p:spPr>
            <a:xfrm>
              <a:off x="726587" y="4348674"/>
              <a:ext cx="1015168" cy="1422297"/>
            </a:xfrm>
            <a:prstGeom prst="foldedCorner">
              <a:avLst>
                <a:gd name="adj" fmla="val 22879"/>
              </a:avLst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 dirty="0"/>
            </a:p>
          </p:txBody>
        </p:sp>
        <p:cxnSp>
          <p:nvCxnSpPr>
            <p:cNvPr id="38" name="直線コネクタ 36"/>
            <p:cNvCxnSpPr/>
            <p:nvPr/>
          </p:nvCxnSpPr>
          <p:spPr>
            <a:xfrm>
              <a:off x="803646" y="4639957"/>
              <a:ext cx="828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7"/>
            <p:cNvCxnSpPr/>
            <p:nvPr/>
          </p:nvCxnSpPr>
          <p:spPr>
            <a:xfrm>
              <a:off x="803646" y="5397623"/>
              <a:ext cx="828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8"/>
            <p:cNvSpPr txBox="1"/>
            <p:nvPr/>
          </p:nvSpPr>
          <p:spPr>
            <a:xfrm>
              <a:off x="816059" y="4790146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/>
                <a:t>平文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6165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公開鍵暗号方式のメリット・デメリット</a:t>
            </a: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727944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0666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共通鍵暗号方式</a:t>
            </a:r>
          </a:p>
        </p:txBody>
      </p:sp>
      <p:sp>
        <p:nvSpPr>
          <p:cNvPr id="4" name="四角形: 角を丸くする 2"/>
          <p:cNvSpPr/>
          <p:nvPr/>
        </p:nvSpPr>
        <p:spPr>
          <a:xfrm>
            <a:off x="1506000" y="2152577"/>
            <a:ext cx="9180000" cy="80404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暗号化と復号で同一の鍵（共通鍵）を使う暗号方式</a:t>
            </a:r>
            <a:endParaRPr kumimoji="1" lang="ja-JP" altLang="en-US" sz="2800" dirty="0"/>
          </a:p>
        </p:txBody>
      </p:sp>
      <p:sp>
        <p:nvSpPr>
          <p:cNvPr id="9" name="テキスト ボックス 3"/>
          <p:cNvSpPr txBox="1"/>
          <p:nvPr/>
        </p:nvSpPr>
        <p:spPr>
          <a:xfrm>
            <a:off x="2501684" y="357494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共通鍵</a:t>
            </a:r>
          </a:p>
        </p:txBody>
      </p:sp>
      <p:pic>
        <p:nvPicPr>
          <p:cNvPr id="10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684" y="3947835"/>
            <a:ext cx="1109897" cy="1368000"/>
          </a:xfrm>
          <a:prstGeom prst="rect">
            <a:avLst/>
          </a:prstGeom>
        </p:spPr>
      </p:pic>
      <p:sp>
        <p:nvSpPr>
          <p:cNvPr id="7" name="思考の吹き出し: 雲形 5"/>
          <p:cNvSpPr/>
          <p:nvPr/>
        </p:nvSpPr>
        <p:spPr>
          <a:xfrm>
            <a:off x="5646000" y="3371835"/>
            <a:ext cx="5040000" cy="2520000"/>
          </a:xfrm>
          <a:prstGeom prst="cloudCallout">
            <a:avLst>
              <a:gd name="adj1" fmla="val -67422"/>
              <a:gd name="adj2" fmla="val -10272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暗号化する者と復号する者以外の第三者に鍵を知られると、盗聴や改ざんされてしまう恐れがあるため、共通鍵は秘密裏に共有する必要がある。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2425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共通鍵暗号方式の仕組み①</a:t>
            </a: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20928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7281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共通鍵暗号方式の仕組み②</a:t>
            </a:r>
          </a:p>
        </p:txBody>
      </p:sp>
      <p:sp>
        <p:nvSpPr>
          <p:cNvPr id="25" name="テキスト ボックス 2"/>
          <p:cNvSpPr txBox="1"/>
          <p:nvPr/>
        </p:nvSpPr>
        <p:spPr>
          <a:xfrm>
            <a:off x="2607733" y="1931406"/>
            <a:ext cx="954107" cy="40011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kumimoji="1" lang="ja-JP" altLang="en-US" sz="2000" dirty="0"/>
              <a:t>送信者</a:t>
            </a:r>
          </a:p>
        </p:txBody>
      </p:sp>
      <p:grpSp>
        <p:nvGrpSpPr>
          <p:cNvPr id="9" name="グループ化 7"/>
          <p:cNvGrpSpPr/>
          <p:nvPr/>
        </p:nvGrpSpPr>
        <p:grpSpPr>
          <a:xfrm>
            <a:off x="1422086" y="2523599"/>
            <a:ext cx="1015168" cy="1422297"/>
            <a:chOff x="726587" y="4348674"/>
            <a:chExt cx="1015168" cy="1422297"/>
          </a:xfrm>
        </p:grpSpPr>
        <p:sp>
          <p:nvSpPr>
            <p:cNvPr id="5" name="四角形: メモ 3"/>
            <p:cNvSpPr/>
            <p:nvPr/>
          </p:nvSpPr>
          <p:spPr>
            <a:xfrm>
              <a:off x="726587" y="4348674"/>
              <a:ext cx="1015168" cy="1422297"/>
            </a:xfrm>
            <a:prstGeom prst="foldedCorner">
              <a:avLst>
                <a:gd name="adj" fmla="val 22879"/>
              </a:avLst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 dirty="0"/>
            </a:p>
          </p:txBody>
        </p:sp>
        <p:sp>
          <p:nvSpPr>
            <p:cNvPr id="8" name="テキスト ボックス 4"/>
            <p:cNvSpPr txBox="1"/>
            <p:nvPr/>
          </p:nvSpPr>
          <p:spPr>
            <a:xfrm>
              <a:off x="816059" y="4790146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/>
                <a:t>平文</a:t>
              </a:r>
            </a:p>
          </p:txBody>
        </p:sp>
        <p:cxnSp>
          <p:nvCxnSpPr>
            <p:cNvPr id="7" name="直線コネクタ 5"/>
            <p:cNvCxnSpPr/>
            <p:nvPr/>
          </p:nvCxnSpPr>
          <p:spPr>
            <a:xfrm>
              <a:off x="803646" y="4639957"/>
              <a:ext cx="828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6"/>
            <p:cNvCxnSpPr/>
            <p:nvPr/>
          </p:nvCxnSpPr>
          <p:spPr>
            <a:xfrm>
              <a:off x="803646" y="5397623"/>
              <a:ext cx="828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矢印: 右 8"/>
          <p:cNvSpPr/>
          <p:nvPr/>
        </p:nvSpPr>
        <p:spPr>
          <a:xfrm>
            <a:off x="2572402" y="3039321"/>
            <a:ext cx="975434" cy="39085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テキスト ボックス 9"/>
          <p:cNvSpPr txBox="1"/>
          <p:nvPr/>
        </p:nvSpPr>
        <p:spPr>
          <a:xfrm>
            <a:off x="2588221" y="2771299"/>
            <a:ext cx="90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暗号化</a:t>
            </a:r>
          </a:p>
        </p:txBody>
      </p:sp>
      <p:grpSp>
        <p:nvGrpSpPr>
          <p:cNvPr id="48" name="グループ化 14"/>
          <p:cNvGrpSpPr/>
          <p:nvPr/>
        </p:nvGrpSpPr>
        <p:grpSpPr>
          <a:xfrm>
            <a:off x="3693149" y="2523598"/>
            <a:ext cx="1112805" cy="1422297"/>
            <a:chOff x="2312346" y="4675627"/>
            <a:chExt cx="1112805" cy="1422297"/>
          </a:xfrm>
        </p:grpSpPr>
        <p:sp>
          <p:nvSpPr>
            <p:cNvPr id="49" name="四角形: メモ 10"/>
            <p:cNvSpPr/>
            <p:nvPr/>
          </p:nvSpPr>
          <p:spPr>
            <a:xfrm>
              <a:off x="2361164" y="4675627"/>
              <a:ext cx="1015168" cy="1422297"/>
            </a:xfrm>
            <a:prstGeom prst="foldedCorner">
              <a:avLst>
                <a:gd name="adj" fmla="val 22879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 dirty="0"/>
            </a:p>
          </p:txBody>
        </p:sp>
        <p:sp>
          <p:nvSpPr>
            <p:cNvPr id="52" name="テキスト ボックス 11"/>
            <p:cNvSpPr txBox="1"/>
            <p:nvPr/>
          </p:nvSpPr>
          <p:spPr>
            <a:xfrm>
              <a:off x="2312346" y="5117099"/>
              <a:ext cx="11128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>
                  <a:solidFill>
                    <a:schemeClr val="tx2">
                      <a:lumMod val="50000"/>
                    </a:schemeClr>
                  </a:solidFill>
                </a:rPr>
                <a:t>暗号文</a:t>
              </a:r>
            </a:p>
          </p:txBody>
        </p:sp>
        <p:cxnSp>
          <p:nvCxnSpPr>
            <p:cNvPr id="50" name="直線コネクタ 12"/>
            <p:cNvCxnSpPr/>
            <p:nvPr/>
          </p:nvCxnSpPr>
          <p:spPr>
            <a:xfrm>
              <a:off x="2455031" y="4966910"/>
              <a:ext cx="828000" cy="0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1" name="直線コネクタ 13"/>
            <p:cNvCxnSpPr/>
            <p:nvPr/>
          </p:nvCxnSpPr>
          <p:spPr>
            <a:xfrm>
              <a:off x="2455031" y="5724576"/>
              <a:ext cx="828000" cy="0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11" name="矢印: 右 15"/>
          <p:cNvSpPr/>
          <p:nvPr/>
        </p:nvSpPr>
        <p:spPr>
          <a:xfrm>
            <a:off x="4899600" y="3039321"/>
            <a:ext cx="2055395" cy="39085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16"/>
          <p:cNvSpPr txBox="1"/>
          <p:nvPr/>
        </p:nvSpPr>
        <p:spPr>
          <a:xfrm>
            <a:off x="5547015" y="2771299"/>
            <a:ext cx="76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送信</a:t>
            </a:r>
          </a:p>
        </p:txBody>
      </p:sp>
      <p:pic>
        <p:nvPicPr>
          <p:cNvPr id="32" name="図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609" y="3794592"/>
            <a:ext cx="525737" cy="648000"/>
          </a:xfrm>
          <a:prstGeom prst="rect">
            <a:avLst/>
          </a:prstGeom>
        </p:spPr>
      </p:pic>
      <p:sp>
        <p:nvSpPr>
          <p:cNvPr id="20" name="テキスト ボックス 18"/>
          <p:cNvSpPr txBox="1"/>
          <p:nvPr/>
        </p:nvSpPr>
        <p:spPr>
          <a:xfrm>
            <a:off x="1797845" y="4336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共通鍵</a:t>
            </a:r>
          </a:p>
        </p:txBody>
      </p:sp>
      <p:sp>
        <p:nvSpPr>
          <p:cNvPr id="23" name="矢印: 上カーブ 19"/>
          <p:cNvSpPr/>
          <p:nvPr/>
        </p:nvSpPr>
        <p:spPr>
          <a:xfrm>
            <a:off x="2875380" y="4503275"/>
            <a:ext cx="6218285" cy="970477"/>
          </a:xfrm>
          <a:prstGeom prst="curvedUpArrow">
            <a:avLst>
              <a:gd name="adj1" fmla="val 25000"/>
              <a:gd name="adj2" fmla="val 50000"/>
              <a:gd name="adj3" fmla="val 34245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20"/>
          <p:cNvSpPr txBox="1"/>
          <p:nvPr/>
        </p:nvSpPr>
        <p:spPr>
          <a:xfrm>
            <a:off x="5358481" y="5059823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共通鍵を転送</a:t>
            </a:r>
          </a:p>
        </p:txBody>
      </p:sp>
      <p:sp>
        <p:nvSpPr>
          <p:cNvPr id="26" name="テキスト ボックス 21"/>
          <p:cNvSpPr txBox="1"/>
          <p:nvPr/>
        </p:nvSpPr>
        <p:spPr>
          <a:xfrm>
            <a:off x="8425209" y="1931406"/>
            <a:ext cx="954107" cy="40011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kumimoji="1" lang="ja-JP" altLang="en-US" sz="2000" dirty="0"/>
              <a:t>受信者</a:t>
            </a:r>
          </a:p>
        </p:txBody>
      </p:sp>
      <p:sp>
        <p:nvSpPr>
          <p:cNvPr id="39" name="矢印: 右 22"/>
          <p:cNvSpPr/>
          <p:nvPr/>
        </p:nvSpPr>
        <p:spPr>
          <a:xfrm>
            <a:off x="8403882" y="3039321"/>
            <a:ext cx="975434" cy="39085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23"/>
          <p:cNvSpPr txBox="1"/>
          <p:nvPr/>
        </p:nvSpPr>
        <p:spPr>
          <a:xfrm>
            <a:off x="8466946" y="2771299"/>
            <a:ext cx="76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復号</a:t>
            </a:r>
          </a:p>
        </p:txBody>
      </p:sp>
      <p:grpSp>
        <p:nvGrpSpPr>
          <p:cNvPr id="40" name="グループ化 28"/>
          <p:cNvGrpSpPr/>
          <p:nvPr/>
        </p:nvGrpSpPr>
        <p:grpSpPr>
          <a:xfrm>
            <a:off x="9521232" y="2523599"/>
            <a:ext cx="1015168" cy="1422297"/>
            <a:chOff x="726587" y="4348674"/>
            <a:chExt cx="1015168" cy="1422297"/>
          </a:xfrm>
        </p:grpSpPr>
        <p:sp>
          <p:nvSpPr>
            <p:cNvPr id="41" name="四角形: メモ 24"/>
            <p:cNvSpPr/>
            <p:nvPr/>
          </p:nvSpPr>
          <p:spPr>
            <a:xfrm>
              <a:off x="726587" y="4348674"/>
              <a:ext cx="1015168" cy="1422297"/>
            </a:xfrm>
            <a:prstGeom prst="foldedCorner">
              <a:avLst>
                <a:gd name="adj" fmla="val 22879"/>
              </a:avLst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 dirty="0"/>
            </a:p>
          </p:txBody>
        </p:sp>
        <p:sp>
          <p:nvSpPr>
            <p:cNvPr id="44" name="テキスト ボックス 25"/>
            <p:cNvSpPr txBox="1"/>
            <p:nvPr/>
          </p:nvSpPr>
          <p:spPr>
            <a:xfrm>
              <a:off x="816059" y="4790146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/>
                <a:t>平文</a:t>
              </a:r>
            </a:p>
          </p:txBody>
        </p:sp>
        <p:cxnSp>
          <p:nvCxnSpPr>
            <p:cNvPr id="42" name="直線コネクタ 26"/>
            <p:cNvCxnSpPr/>
            <p:nvPr/>
          </p:nvCxnSpPr>
          <p:spPr>
            <a:xfrm>
              <a:off x="803646" y="4639957"/>
              <a:ext cx="828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27"/>
            <p:cNvCxnSpPr/>
            <p:nvPr/>
          </p:nvCxnSpPr>
          <p:spPr>
            <a:xfrm>
              <a:off x="803646" y="5397623"/>
              <a:ext cx="828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テキスト ボックス 29"/>
          <p:cNvSpPr txBox="1"/>
          <p:nvPr/>
        </p:nvSpPr>
        <p:spPr>
          <a:xfrm>
            <a:off x="9093665" y="4336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共通鍵</a:t>
            </a:r>
          </a:p>
        </p:txBody>
      </p:sp>
    </p:spTree>
    <p:extLst>
      <p:ext uri="{BB962C8B-B14F-4D97-AF65-F5344CB8AC3E}">
        <p14:creationId xmlns:p14="http://schemas.microsoft.com/office/powerpoint/2010/main" val="147900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2.96296E-6 L 0.12904 0.09676 C 0.15586 0.11945 0.19622 0.13195 0.23867 0.13195 C 0.28672 0.13195 0.32539 0.11945 0.35221 0.09676 L 0.48138 -2.96296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62" y="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0.07552 0.03449 C 0.09127 0.04213 0.11497 0.04653 0.13971 0.04653 C 0.16797 0.04653 0.19062 0.04213 0.20638 0.03449 L 0.28203 7.40741E-7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02" y="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レトロスペクト</Template>
  <TotalTime>293</TotalTime>
  <Words>449</Words>
  <Application>Microsoft Office PowerPoint</Application>
  <PresentationFormat>ワイド画面</PresentationFormat>
  <Paragraphs>65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ＭＳ Ｐゴシック</vt:lpstr>
      <vt:lpstr>游ゴシック</vt:lpstr>
      <vt:lpstr>Calibri</vt:lpstr>
      <vt:lpstr>Calibri Light</vt:lpstr>
      <vt:lpstr>レトロスペクト</vt:lpstr>
      <vt:lpstr>社内セキュリティ研修会</vt:lpstr>
      <vt:lpstr>暗号化技術の種類</vt:lpstr>
      <vt:lpstr>公開鍵暗号方式</vt:lpstr>
      <vt:lpstr>公開鍵暗号方式の仕組み①</vt:lpstr>
      <vt:lpstr>公開鍵暗号方式の仕組み②</vt:lpstr>
      <vt:lpstr>公開鍵暗号方式のメリット・デメリット</vt:lpstr>
      <vt:lpstr>共通鍵暗号方式</vt:lpstr>
      <vt:lpstr>共通鍵暗号方式の仕組み①</vt:lpstr>
      <vt:lpstr>共通鍵暗号方式の仕組み②</vt:lpstr>
      <vt:lpstr>共通鍵暗号方式のメリット・デメリット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社内セキュリティ研修会</dc:title>
  <dcterms:created xsi:type="dcterms:W3CDTF">2016-09-29T07:39:34Z</dcterms:created>
  <dcterms:modified xsi:type="dcterms:W3CDTF">2017-04-13T06:35:40Z</dcterms:modified>
</cp:coreProperties>
</file>