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omments/comment1.xml" ContentType="application/vnd.openxmlformats-officedocument.presentationml.comment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7" r:id="rId1"/>
  </p:sldMasterIdLst>
  <p:handoutMasterIdLst>
    <p:handoutMasterId r:id="rId9"/>
  </p:handoutMasterIdLst>
  <p:sldIdLst>
    <p:sldId id="257" r:id="rId2"/>
    <p:sldId id="258" r:id="rId3"/>
    <p:sldId id="260" r:id="rId4"/>
    <p:sldId id="261" r:id="rId5"/>
    <p:sldId id="259" r:id="rId6"/>
    <p:sldId id="262" r:id="rId7"/>
    <p:sldId id="265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富士太郎" initials="富士" lastIdx="5" clrIdx="0">
    <p:extLst>
      <p:ext uri="{19B8F6BF-5375-455C-9EA6-DF929625EA0E}">
        <p15:presenceInfo xmlns:p15="http://schemas.microsoft.com/office/powerpoint/2012/main" userId="富士太郎" providerId="None"/>
      </p:ext>
    </p:extLst>
  </p:cmAuthor>
  <p:cmAuthor id="2" name="川崎　真一" initials="K" lastIdx="2" clrIdx="1">
    <p:extLst>
      <p:ext uri="{19B8F6BF-5375-455C-9EA6-DF929625EA0E}">
        <p15:presenceInfo xmlns:p15="http://schemas.microsoft.com/office/powerpoint/2012/main" userId="川崎　真一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9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7-03-10T13:25:32.840" idx="2">
    <p:pos x="10" y="10"/>
    <p:text>チーム内で休暇が重複しないように調整してから設定してください。</p:text>
    <p:extLst>
      <p:ext uri="{C676402C-5697-4E1C-873F-D02D1690AC5C}">
        <p15:threadingInfo xmlns:p15="http://schemas.microsoft.com/office/powerpoint/2012/main" timeZoneBias="-54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F3F92A-38E8-408C-9254-76B6958FECC0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75821B61-13D1-4BCB-899A-3917DA3219B2}">
      <dgm:prSet/>
      <dgm:spPr/>
      <dgm:t>
        <a:bodyPr/>
        <a:lstStyle/>
        <a:p>
          <a:r>
            <a:rPr kumimoji="1" lang="ja-JP" b="1" dirty="0"/>
            <a:t>洗練された印象を反映したデザイン</a:t>
          </a:r>
          <a:endParaRPr lang="ja-JP" dirty="0"/>
        </a:p>
      </dgm:t>
    </dgm:pt>
    <dgm:pt modelId="{EECC7635-F12A-432E-938A-96C81DD6553F}" type="parTrans" cxnId="{91812E62-C421-47AE-A61F-23D614D30CAD}">
      <dgm:prSet/>
      <dgm:spPr/>
      <dgm:t>
        <a:bodyPr/>
        <a:lstStyle/>
        <a:p>
          <a:endParaRPr kumimoji="1" lang="ja-JP" altLang="en-US"/>
        </a:p>
      </dgm:t>
    </dgm:pt>
    <dgm:pt modelId="{A7756919-D495-4F46-84B4-E889AADBF55C}" type="sibTrans" cxnId="{91812E62-C421-47AE-A61F-23D614D30CAD}">
      <dgm:prSet/>
      <dgm:spPr/>
      <dgm:t>
        <a:bodyPr/>
        <a:lstStyle/>
        <a:p>
          <a:endParaRPr kumimoji="1" lang="ja-JP" altLang="en-US"/>
        </a:p>
      </dgm:t>
    </dgm:pt>
    <dgm:pt modelId="{50ECB183-8CF1-4BD0-93EE-12FBE8FD2825}">
      <dgm:prSet/>
      <dgm:spPr/>
      <dgm:t>
        <a:bodyPr/>
        <a:lstStyle/>
        <a:p>
          <a:r>
            <a:rPr kumimoji="1" lang="ja-JP" b="1"/>
            <a:t>簡潔で使いやすい情報分類</a:t>
          </a:r>
          <a:endParaRPr lang="ja-JP"/>
        </a:p>
      </dgm:t>
    </dgm:pt>
    <dgm:pt modelId="{9F6AF6FE-0A1B-4031-BF14-985750AB6DC8}" type="parTrans" cxnId="{4349855F-A9AF-4E16-9348-D3A17E91FAAB}">
      <dgm:prSet/>
      <dgm:spPr/>
      <dgm:t>
        <a:bodyPr/>
        <a:lstStyle/>
        <a:p>
          <a:endParaRPr kumimoji="1" lang="ja-JP" altLang="en-US"/>
        </a:p>
      </dgm:t>
    </dgm:pt>
    <dgm:pt modelId="{D14BC347-17D9-4F72-B3FA-F227BC637BB7}" type="sibTrans" cxnId="{4349855F-A9AF-4E16-9348-D3A17E91FAAB}">
      <dgm:prSet/>
      <dgm:spPr/>
      <dgm:t>
        <a:bodyPr/>
        <a:lstStyle/>
        <a:p>
          <a:endParaRPr kumimoji="1" lang="ja-JP" altLang="en-US"/>
        </a:p>
      </dgm:t>
    </dgm:pt>
    <dgm:pt modelId="{38DE4E46-4DAE-4975-B901-203AF4BAFA30}">
      <dgm:prSet/>
      <dgm:spPr/>
      <dgm:t>
        <a:bodyPr/>
        <a:lstStyle/>
        <a:p>
          <a:r>
            <a:rPr kumimoji="1" lang="ja-JP" b="1" dirty="0"/>
            <a:t>アクセシビリティに準拠したページ作成</a:t>
          </a:r>
          <a:endParaRPr lang="ja-JP" dirty="0"/>
        </a:p>
      </dgm:t>
    </dgm:pt>
    <dgm:pt modelId="{D64FFA6F-3BD6-4A59-9E91-83F75270D480}" type="parTrans" cxnId="{9C1CADDE-64C1-4162-9AF6-797863FF825A}">
      <dgm:prSet/>
      <dgm:spPr/>
      <dgm:t>
        <a:bodyPr/>
        <a:lstStyle/>
        <a:p>
          <a:endParaRPr kumimoji="1" lang="ja-JP" altLang="en-US"/>
        </a:p>
      </dgm:t>
    </dgm:pt>
    <dgm:pt modelId="{88DA669B-1CA3-478F-8BAA-46296B4015B3}" type="sibTrans" cxnId="{9C1CADDE-64C1-4162-9AF6-797863FF825A}">
      <dgm:prSet/>
      <dgm:spPr/>
      <dgm:t>
        <a:bodyPr/>
        <a:lstStyle/>
        <a:p>
          <a:endParaRPr kumimoji="1" lang="ja-JP" altLang="en-US"/>
        </a:p>
      </dgm:t>
    </dgm:pt>
    <dgm:pt modelId="{AC348866-2A0A-4107-ACCA-C1DB03D3E7F0}" type="pres">
      <dgm:prSet presAssocID="{7DF3F92A-38E8-408C-9254-76B6958FECC0}" presName="Name0" presStyleCnt="0">
        <dgm:presLayoutVars>
          <dgm:chMax val="7"/>
          <dgm:chPref val="7"/>
          <dgm:dir/>
        </dgm:presLayoutVars>
      </dgm:prSet>
      <dgm:spPr/>
    </dgm:pt>
    <dgm:pt modelId="{5492DE6B-2023-4A72-B55B-104147BC5C27}" type="pres">
      <dgm:prSet presAssocID="{7DF3F92A-38E8-408C-9254-76B6958FECC0}" presName="Name1" presStyleCnt="0"/>
      <dgm:spPr/>
    </dgm:pt>
    <dgm:pt modelId="{F4D99B21-DD6C-4D2F-BADC-F605CE9920F2}" type="pres">
      <dgm:prSet presAssocID="{7DF3F92A-38E8-408C-9254-76B6958FECC0}" presName="cycle" presStyleCnt="0"/>
      <dgm:spPr/>
    </dgm:pt>
    <dgm:pt modelId="{B61A2689-39AE-4CAF-ACEF-C6A0E60BB036}" type="pres">
      <dgm:prSet presAssocID="{7DF3F92A-38E8-408C-9254-76B6958FECC0}" presName="srcNode" presStyleLbl="node1" presStyleIdx="0" presStyleCnt="3"/>
      <dgm:spPr/>
    </dgm:pt>
    <dgm:pt modelId="{12340DEC-29F0-4BF9-B274-438EDE7C7DF8}" type="pres">
      <dgm:prSet presAssocID="{7DF3F92A-38E8-408C-9254-76B6958FECC0}" presName="conn" presStyleLbl="parChTrans1D2" presStyleIdx="0" presStyleCnt="1"/>
      <dgm:spPr/>
    </dgm:pt>
    <dgm:pt modelId="{601CF64E-3BFB-48D8-9F0B-87FE0E6ADA9C}" type="pres">
      <dgm:prSet presAssocID="{7DF3F92A-38E8-408C-9254-76B6958FECC0}" presName="extraNode" presStyleLbl="node1" presStyleIdx="0" presStyleCnt="3"/>
      <dgm:spPr/>
    </dgm:pt>
    <dgm:pt modelId="{2D5823F2-AD6C-46EE-943F-E7E746BFA86B}" type="pres">
      <dgm:prSet presAssocID="{7DF3F92A-38E8-408C-9254-76B6958FECC0}" presName="dstNode" presStyleLbl="node1" presStyleIdx="0" presStyleCnt="3"/>
      <dgm:spPr/>
    </dgm:pt>
    <dgm:pt modelId="{42A415CA-6A4F-4687-B6B3-29EDB11F32B5}" type="pres">
      <dgm:prSet presAssocID="{75821B61-13D1-4BCB-899A-3917DA3219B2}" presName="text_1" presStyleLbl="node1" presStyleIdx="0" presStyleCnt="3">
        <dgm:presLayoutVars>
          <dgm:bulletEnabled val="1"/>
        </dgm:presLayoutVars>
      </dgm:prSet>
      <dgm:spPr/>
    </dgm:pt>
    <dgm:pt modelId="{992A1ED7-3A6F-45B0-8A2E-611569620E55}" type="pres">
      <dgm:prSet presAssocID="{75821B61-13D1-4BCB-899A-3917DA3219B2}" presName="accent_1" presStyleCnt="0"/>
      <dgm:spPr/>
    </dgm:pt>
    <dgm:pt modelId="{1DD86A72-0D4F-4A56-97F8-EBD91B01F85A}" type="pres">
      <dgm:prSet presAssocID="{75821B61-13D1-4BCB-899A-3917DA3219B2}" presName="accentRepeatNode" presStyleLbl="solidFgAcc1" presStyleIdx="0" presStyleCnt="3"/>
      <dgm:spPr/>
    </dgm:pt>
    <dgm:pt modelId="{5B1097A1-4897-4B09-82B7-DA205C4D0A2F}" type="pres">
      <dgm:prSet presAssocID="{38DE4E46-4DAE-4975-B901-203AF4BAFA30}" presName="text_2" presStyleLbl="node1" presStyleIdx="1" presStyleCnt="3">
        <dgm:presLayoutVars>
          <dgm:bulletEnabled val="1"/>
        </dgm:presLayoutVars>
      </dgm:prSet>
      <dgm:spPr/>
    </dgm:pt>
    <dgm:pt modelId="{0584B7DD-846B-4C64-8C45-94C7F6B48913}" type="pres">
      <dgm:prSet presAssocID="{38DE4E46-4DAE-4975-B901-203AF4BAFA30}" presName="accent_2" presStyleCnt="0"/>
      <dgm:spPr/>
    </dgm:pt>
    <dgm:pt modelId="{13968707-E440-4F4A-93D6-F655615D2999}" type="pres">
      <dgm:prSet presAssocID="{38DE4E46-4DAE-4975-B901-203AF4BAFA30}" presName="accentRepeatNode" presStyleLbl="solidFgAcc1" presStyleIdx="1" presStyleCnt="3"/>
      <dgm:spPr/>
    </dgm:pt>
    <dgm:pt modelId="{5498DA14-E0CB-4759-A08C-C2F881534186}" type="pres">
      <dgm:prSet presAssocID="{50ECB183-8CF1-4BD0-93EE-12FBE8FD2825}" presName="text_3" presStyleLbl="node1" presStyleIdx="2" presStyleCnt="3">
        <dgm:presLayoutVars>
          <dgm:bulletEnabled val="1"/>
        </dgm:presLayoutVars>
      </dgm:prSet>
      <dgm:spPr/>
    </dgm:pt>
    <dgm:pt modelId="{2C9A023C-C25B-4DA1-9CDF-DCC5A90340BC}" type="pres">
      <dgm:prSet presAssocID="{50ECB183-8CF1-4BD0-93EE-12FBE8FD2825}" presName="accent_3" presStyleCnt="0"/>
      <dgm:spPr/>
    </dgm:pt>
    <dgm:pt modelId="{8EE1EF37-E6FF-402E-AA44-B69721F2DFB9}" type="pres">
      <dgm:prSet presAssocID="{50ECB183-8CF1-4BD0-93EE-12FBE8FD2825}" presName="accentRepeatNode" presStyleLbl="solidFgAcc1" presStyleIdx="2" presStyleCnt="3"/>
      <dgm:spPr/>
    </dgm:pt>
  </dgm:ptLst>
  <dgm:cxnLst>
    <dgm:cxn modelId="{34933141-098F-4012-B2A4-4F7DD5C0C68B}" type="presOf" srcId="{38DE4E46-4DAE-4975-B901-203AF4BAFA30}" destId="{5B1097A1-4897-4B09-82B7-DA205C4D0A2F}" srcOrd="0" destOrd="0" presId="urn:microsoft.com/office/officeart/2008/layout/VerticalCurvedList"/>
    <dgm:cxn modelId="{9C1CADDE-64C1-4162-9AF6-797863FF825A}" srcId="{7DF3F92A-38E8-408C-9254-76B6958FECC0}" destId="{38DE4E46-4DAE-4975-B901-203AF4BAFA30}" srcOrd="1" destOrd="0" parTransId="{D64FFA6F-3BD6-4A59-9E91-83F75270D480}" sibTransId="{88DA669B-1CA3-478F-8BAA-46296B4015B3}"/>
    <dgm:cxn modelId="{91812E62-C421-47AE-A61F-23D614D30CAD}" srcId="{7DF3F92A-38E8-408C-9254-76B6958FECC0}" destId="{75821B61-13D1-4BCB-899A-3917DA3219B2}" srcOrd="0" destOrd="0" parTransId="{EECC7635-F12A-432E-938A-96C81DD6553F}" sibTransId="{A7756919-D495-4F46-84B4-E889AADBF55C}"/>
    <dgm:cxn modelId="{21BA9595-719A-4724-B258-C8AF0899555F}" type="presOf" srcId="{75821B61-13D1-4BCB-899A-3917DA3219B2}" destId="{42A415CA-6A4F-4687-B6B3-29EDB11F32B5}" srcOrd="0" destOrd="0" presId="urn:microsoft.com/office/officeart/2008/layout/VerticalCurvedList"/>
    <dgm:cxn modelId="{EFB1F92D-E5B9-4715-80E9-FD9B2D81B428}" type="presOf" srcId="{7DF3F92A-38E8-408C-9254-76B6958FECC0}" destId="{AC348866-2A0A-4107-ACCA-C1DB03D3E7F0}" srcOrd="0" destOrd="0" presId="urn:microsoft.com/office/officeart/2008/layout/VerticalCurvedList"/>
    <dgm:cxn modelId="{38295924-1495-4856-BA0A-928EAF293B0F}" type="presOf" srcId="{A7756919-D495-4F46-84B4-E889AADBF55C}" destId="{12340DEC-29F0-4BF9-B274-438EDE7C7DF8}" srcOrd="0" destOrd="0" presId="urn:microsoft.com/office/officeart/2008/layout/VerticalCurvedList"/>
    <dgm:cxn modelId="{4349855F-A9AF-4E16-9348-D3A17E91FAAB}" srcId="{7DF3F92A-38E8-408C-9254-76B6958FECC0}" destId="{50ECB183-8CF1-4BD0-93EE-12FBE8FD2825}" srcOrd="2" destOrd="0" parTransId="{9F6AF6FE-0A1B-4031-BF14-985750AB6DC8}" sibTransId="{D14BC347-17D9-4F72-B3FA-F227BC637BB7}"/>
    <dgm:cxn modelId="{93082AAC-6F87-4524-B924-812CB72A1655}" type="presOf" srcId="{50ECB183-8CF1-4BD0-93EE-12FBE8FD2825}" destId="{5498DA14-E0CB-4759-A08C-C2F881534186}" srcOrd="0" destOrd="0" presId="urn:microsoft.com/office/officeart/2008/layout/VerticalCurvedList"/>
    <dgm:cxn modelId="{125E817D-27F6-43B2-9B50-4D4BF16A72C9}" type="presParOf" srcId="{AC348866-2A0A-4107-ACCA-C1DB03D3E7F0}" destId="{5492DE6B-2023-4A72-B55B-104147BC5C27}" srcOrd="0" destOrd="0" presId="urn:microsoft.com/office/officeart/2008/layout/VerticalCurvedList"/>
    <dgm:cxn modelId="{FB05BC06-A3AC-4AFC-BC74-541E8C1B54E2}" type="presParOf" srcId="{5492DE6B-2023-4A72-B55B-104147BC5C27}" destId="{F4D99B21-DD6C-4D2F-BADC-F605CE9920F2}" srcOrd="0" destOrd="0" presId="urn:microsoft.com/office/officeart/2008/layout/VerticalCurvedList"/>
    <dgm:cxn modelId="{CC85C211-9D05-4310-A8DF-019E0B2234A0}" type="presParOf" srcId="{F4D99B21-DD6C-4D2F-BADC-F605CE9920F2}" destId="{B61A2689-39AE-4CAF-ACEF-C6A0E60BB036}" srcOrd="0" destOrd="0" presId="urn:microsoft.com/office/officeart/2008/layout/VerticalCurvedList"/>
    <dgm:cxn modelId="{0795CEEC-2EE4-4FD4-BA58-1A91F472C896}" type="presParOf" srcId="{F4D99B21-DD6C-4D2F-BADC-F605CE9920F2}" destId="{12340DEC-29F0-4BF9-B274-438EDE7C7DF8}" srcOrd="1" destOrd="0" presId="urn:microsoft.com/office/officeart/2008/layout/VerticalCurvedList"/>
    <dgm:cxn modelId="{C4B009BB-5573-4268-8493-7B8380519CDE}" type="presParOf" srcId="{F4D99B21-DD6C-4D2F-BADC-F605CE9920F2}" destId="{601CF64E-3BFB-48D8-9F0B-87FE0E6ADA9C}" srcOrd="2" destOrd="0" presId="urn:microsoft.com/office/officeart/2008/layout/VerticalCurvedList"/>
    <dgm:cxn modelId="{2ADC65D8-E00B-400E-A474-FA1790737237}" type="presParOf" srcId="{F4D99B21-DD6C-4D2F-BADC-F605CE9920F2}" destId="{2D5823F2-AD6C-46EE-943F-E7E746BFA86B}" srcOrd="3" destOrd="0" presId="urn:microsoft.com/office/officeart/2008/layout/VerticalCurvedList"/>
    <dgm:cxn modelId="{E6F610D1-5137-44FD-BEE7-22FDC3FEE3EB}" type="presParOf" srcId="{5492DE6B-2023-4A72-B55B-104147BC5C27}" destId="{42A415CA-6A4F-4687-B6B3-29EDB11F32B5}" srcOrd="1" destOrd="0" presId="urn:microsoft.com/office/officeart/2008/layout/VerticalCurvedList"/>
    <dgm:cxn modelId="{87EDA8BE-A65A-42D9-9AE4-F8ED06D0EDF3}" type="presParOf" srcId="{5492DE6B-2023-4A72-B55B-104147BC5C27}" destId="{992A1ED7-3A6F-45B0-8A2E-611569620E55}" srcOrd="2" destOrd="0" presId="urn:microsoft.com/office/officeart/2008/layout/VerticalCurvedList"/>
    <dgm:cxn modelId="{5C7BACBC-E66E-42F8-84A5-D7BD63E1F96C}" type="presParOf" srcId="{992A1ED7-3A6F-45B0-8A2E-611569620E55}" destId="{1DD86A72-0D4F-4A56-97F8-EBD91B01F85A}" srcOrd="0" destOrd="0" presId="urn:microsoft.com/office/officeart/2008/layout/VerticalCurvedList"/>
    <dgm:cxn modelId="{60506957-8F55-49A5-912D-F6C6F000B13C}" type="presParOf" srcId="{5492DE6B-2023-4A72-B55B-104147BC5C27}" destId="{5B1097A1-4897-4B09-82B7-DA205C4D0A2F}" srcOrd="3" destOrd="0" presId="urn:microsoft.com/office/officeart/2008/layout/VerticalCurvedList"/>
    <dgm:cxn modelId="{F305B525-F446-4C77-BFA8-BFED46B8B3C3}" type="presParOf" srcId="{5492DE6B-2023-4A72-B55B-104147BC5C27}" destId="{0584B7DD-846B-4C64-8C45-94C7F6B48913}" srcOrd="4" destOrd="0" presId="urn:microsoft.com/office/officeart/2008/layout/VerticalCurvedList"/>
    <dgm:cxn modelId="{5D7E0CB6-20E5-48D8-B815-7B9694DBC8AB}" type="presParOf" srcId="{0584B7DD-846B-4C64-8C45-94C7F6B48913}" destId="{13968707-E440-4F4A-93D6-F655615D2999}" srcOrd="0" destOrd="0" presId="urn:microsoft.com/office/officeart/2008/layout/VerticalCurvedList"/>
    <dgm:cxn modelId="{81B6A9F9-39A1-4C6E-91EA-E60896E9BEC7}" type="presParOf" srcId="{5492DE6B-2023-4A72-B55B-104147BC5C27}" destId="{5498DA14-E0CB-4759-A08C-C2F881534186}" srcOrd="5" destOrd="0" presId="urn:microsoft.com/office/officeart/2008/layout/VerticalCurvedList"/>
    <dgm:cxn modelId="{62BC0CF0-4DAE-41CC-8EAD-B98224EA445B}" type="presParOf" srcId="{5492DE6B-2023-4A72-B55B-104147BC5C27}" destId="{2C9A023C-C25B-4DA1-9CDF-DCC5A90340BC}" srcOrd="6" destOrd="0" presId="urn:microsoft.com/office/officeart/2008/layout/VerticalCurvedList"/>
    <dgm:cxn modelId="{E5006BF4-70F3-413C-9FED-FC289D14A43D}" type="presParOf" srcId="{2C9A023C-C25B-4DA1-9CDF-DCC5A90340BC}" destId="{8EE1EF37-E6FF-402E-AA44-B69721F2DFB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A729063-CBA8-476A-A37D-9C387FB3C735}" type="doc">
      <dgm:prSet loTypeId="urn:microsoft.com/office/officeart/2008/layout/NameandTitleOrganizationalChart" loCatId="hierarchy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B0A71893-63CC-4651-8808-7A2BBBCBB070}">
      <dgm:prSet phldrT="[テキスト]" custT="1"/>
      <dgm:spPr/>
      <dgm:t>
        <a:bodyPr/>
        <a:lstStyle/>
        <a:p>
          <a:r>
            <a:rPr lang="ja-JP" altLang="en-US" sz="2000" b="1" dirty="0"/>
            <a:t>コンテンツ企画・設計</a:t>
          </a:r>
        </a:p>
      </dgm:t>
    </dgm:pt>
    <dgm:pt modelId="{21EDF912-38A9-4B7D-A2D1-970E27E16541}" type="parTrans" cxnId="{3CF13812-89EB-4A55-975E-0D449D79CD84}">
      <dgm:prSet/>
      <dgm:spPr>
        <a:ln w="28575">
          <a:solidFill>
            <a:schemeClr val="accent5"/>
          </a:solidFill>
        </a:ln>
      </dgm:spPr>
      <dgm:t>
        <a:bodyPr/>
        <a:lstStyle/>
        <a:p>
          <a:endParaRPr lang="ja-JP" altLang="en-US"/>
        </a:p>
      </dgm:t>
    </dgm:pt>
    <dgm:pt modelId="{929C4AA2-6F48-4917-B34F-D3B42F6BB69D}" type="sibTrans" cxnId="{3CF13812-89EB-4A55-975E-0D449D79CD84}">
      <dgm:prSet/>
      <dgm:spPr/>
      <dgm:t>
        <a:bodyPr/>
        <a:lstStyle/>
        <a:p>
          <a:r>
            <a:rPr lang="ja-JP" altLang="en-US" dirty="0"/>
            <a:t>コンテンツ企画部</a:t>
          </a:r>
        </a:p>
      </dgm:t>
    </dgm:pt>
    <dgm:pt modelId="{0360E1F5-729C-4EBB-96EB-3480B56DA017}">
      <dgm:prSet phldrT="[テキスト]" custT="1"/>
      <dgm:spPr/>
      <dgm:t>
        <a:bodyPr/>
        <a:lstStyle/>
        <a:p>
          <a:r>
            <a:rPr lang="ja-JP" altLang="en-US" sz="2000" b="1" dirty="0"/>
            <a:t>操作支援</a:t>
          </a:r>
        </a:p>
      </dgm:t>
    </dgm:pt>
    <dgm:pt modelId="{3C3C80FE-1A29-48FF-B091-80F9697C3433}" type="parTrans" cxnId="{E4378926-A247-4C2D-A343-85A2398D115B}">
      <dgm:prSet/>
      <dgm:spPr>
        <a:ln w="28575">
          <a:solidFill>
            <a:schemeClr val="accent5"/>
          </a:solidFill>
        </a:ln>
      </dgm:spPr>
      <dgm:t>
        <a:bodyPr/>
        <a:lstStyle/>
        <a:p>
          <a:endParaRPr lang="ja-JP" altLang="en-US"/>
        </a:p>
      </dgm:t>
    </dgm:pt>
    <dgm:pt modelId="{3C07AF09-E040-457D-BFB3-7075B8F2EC48}" type="sibTrans" cxnId="{E4378926-A247-4C2D-A343-85A2398D115B}">
      <dgm:prSet custT="1"/>
      <dgm:spPr/>
      <dgm:t>
        <a:bodyPr/>
        <a:lstStyle/>
        <a:p>
          <a:r>
            <a:rPr lang="ja-JP" altLang="en-US" sz="2600" dirty="0"/>
            <a:t>サポート部</a:t>
          </a:r>
        </a:p>
      </dgm:t>
    </dgm:pt>
    <dgm:pt modelId="{5C38D294-EE24-49D8-BD7F-CDAF484A7CA1}">
      <dgm:prSet phldrT="[テキスト]" custT="1"/>
      <dgm:spPr/>
      <dgm:t>
        <a:bodyPr/>
        <a:lstStyle/>
        <a:p>
          <a:r>
            <a:rPr lang="ja-JP" altLang="en-US" sz="2000" b="1" dirty="0"/>
            <a:t>プロジェクトリーダー</a:t>
          </a:r>
        </a:p>
      </dgm:t>
    </dgm:pt>
    <dgm:pt modelId="{69A8BB57-65A9-4FE1-8116-73AF4C899A3A}" type="parTrans" cxnId="{C02C86AC-A35A-495A-B047-E748D4389798}">
      <dgm:prSet/>
      <dgm:spPr/>
      <dgm:t>
        <a:bodyPr/>
        <a:lstStyle/>
        <a:p>
          <a:endParaRPr lang="ja-JP" altLang="en-US"/>
        </a:p>
      </dgm:t>
    </dgm:pt>
    <dgm:pt modelId="{3A8EE907-2057-4A4B-AC8B-88DEDB63A80B}" type="sibTrans" cxnId="{C02C86AC-A35A-495A-B047-E748D4389798}">
      <dgm:prSet custT="1"/>
      <dgm:spPr/>
      <dgm:t>
        <a:bodyPr/>
        <a:lstStyle/>
        <a:p>
          <a:r>
            <a:rPr lang="ja-JP" altLang="en-US" sz="2600" dirty="0"/>
            <a:t>開発部</a:t>
          </a:r>
        </a:p>
      </dgm:t>
    </dgm:pt>
    <dgm:pt modelId="{6C0A280F-8777-4461-B92D-9893B126F0A7}">
      <dgm:prSet phldrT="[テキスト]" custT="1"/>
      <dgm:spPr/>
      <dgm:t>
        <a:bodyPr/>
        <a:lstStyle/>
        <a:p>
          <a:r>
            <a:rPr lang="ja-JP" altLang="en-US" sz="2000" b="1" dirty="0"/>
            <a:t>営業窓口</a:t>
          </a:r>
        </a:p>
      </dgm:t>
    </dgm:pt>
    <dgm:pt modelId="{857AA92E-56DE-4E0A-98E1-D7FC08EB40E4}" type="sibTrans" cxnId="{248C8776-5C34-4D83-A66E-E5AC999D7B51}">
      <dgm:prSet custT="1"/>
      <dgm:spPr/>
      <dgm:t>
        <a:bodyPr/>
        <a:lstStyle/>
        <a:p>
          <a:r>
            <a:rPr lang="ja-JP" altLang="en-US" sz="2600" dirty="0"/>
            <a:t>営業部</a:t>
          </a:r>
        </a:p>
      </dgm:t>
    </dgm:pt>
    <dgm:pt modelId="{A3FB4C07-CDE5-4D24-AE8C-D1A980171F08}" type="parTrans" cxnId="{248C8776-5C34-4D83-A66E-E5AC999D7B51}">
      <dgm:prSet/>
      <dgm:spPr/>
      <dgm:t>
        <a:bodyPr/>
        <a:lstStyle/>
        <a:p>
          <a:endParaRPr lang="ja-JP" altLang="en-US"/>
        </a:p>
      </dgm:t>
    </dgm:pt>
    <dgm:pt modelId="{9990E6AA-6DC7-403E-B835-BA89DD26514D}" type="pres">
      <dgm:prSet presAssocID="{8A729063-CBA8-476A-A37D-9C387FB3C73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C585DC2-E9DC-47E4-80FB-060187C8EAF2}" type="pres">
      <dgm:prSet presAssocID="{6C0A280F-8777-4461-B92D-9893B126F0A7}" presName="hierRoot1" presStyleCnt="0">
        <dgm:presLayoutVars>
          <dgm:hierBranch val="init"/>
        </dgm:presLayoutVars>
      </dgm:prSet>
      <dgm:spPr/>
    </dgm:pt>
    <dgm:pt modelId="{1EAFB05E-ADCB-4DAC-897C-88CE74152901}" type="pres">
      <dgm:prSet presAssocID="{6C0A280F-8777-4461-B92D-9893B126F0A7}" presName="rootComposite1" presStyleCnt="0"/>
      <dgm:spPr/>
    </dgm:pt>
    <dgm:pt modelId="{798B34B8-42A6-4F0C-ACF2-FE41C3724567}" type="pres">
      <dgm:prSet presAssocID="{6C0A280F-8777-4461-B92D-9893B126F0A7}" presName="rootText1" presStyleLbl="node0" presStyleIdx="0" presStyleCnt="2">
        <dgm:presLayoutVars>
          <dgm:chMax/>
          <dgm:chPref val="3"/>
        </dgm:presLayoutVars>
      </dgm:prSet>
      <dgm:spPr/>
    </dgm:pt>
    <dgm:pt modelId="{14874122-710D-4EDD-B37D-0D3FD5518FF4}" type="pres">
      <dgm:prSet presAssocID="{6C0A280F-8777-4461-B92D-9893B126F0A7}" presName="titleText1" presStyleLbl="fgAcc0" presStyleIdx="0" presStyleCnt="2">
        <dgm:presLayoutVars>
          <dgm:chMax val="0"/>
          <dgm:chPref val="0"/>
        </dgm:presLayoutVars>
      </dgm:prSet>
      <dgm:spPr/>
    </dgm:pt>
    <dgm:pt modelId="{B15C8FF4-BBD4-4AFC-ADA4-F3D0F534F993}" type="pres">
      <dgm:prSet presAssocID="{6C0A280F-8777-4461-B92D-9893B126F0A7}" presName="rootConnector1" presStyleLbl="node1" presStyleIdx="0" presStyleCnt="2"/>
      <dgm:spPr/>
    </dgm:pt>
    <dgm:pt modelId="{D9B2C8C8-49C5-48B8-8F6A-6BD93428FC42}" type="pres">
      <dgm:prSet presAssocID="{6C0A280F-8777-4461-B92D-9893B126F0A7}" presName="hierChild2" presStyleCnt="0"/>
      <dgm:spPr/>
    </dgm:pt>
    <dgm:pt modelId="{09B6E7BA-F1B4-4A0E-8162-26D1FCD56622}" type="pres">
      <dgm:prSet presAssocID="{6C0A280F-8777-4461-B92D-9893B126F0A7}" presName="hierChild3" presStyleCnt="0"/>
      <dgm:spPr/>
    </dgm:pt>
    <dgm:pt modelId="{43826078-A983-445F-B894-55D320789C4C}" type="pres">
      <dgm:prSet presAssocID="{5C38D294-EE24-49D8-BD7F-CDAF484A7CA1}" presName="hierRoot1" presStyleCnt="0">
        <dgm:presLayoutVars>
          <dgm:hierBranch val="init"/>
        </dgm:presLayoutVars>
      </dgm:prSet>
      <dgm:spPr/>
    </dgm:pt>
    <dgm:pt modelId="{44DD1496-FDE6-4BCF-8241-0341C0C54DD0}" type="pres">
      <dgm:prSet presAssocID="{5C38D294-EE24-49D8-BD7F-CDAF484A7CA1}" presName="rootComposite1" presStyleCnt="0"/>
      <dgm:spPr/>
    </dgm:pt>
    <dgm:pt modelId="{58207263-7A8D-4094-8BF5-7523879F007D}" type="pres">
      <dgm:prSet presAssocID="{5C38D294-EE24-49D8-BD7F-CDAF484A7CA1}" presName="rootText1" presStyleLbl="node0" presStyleIdx="1" presStyleCnt="2">
        <dgm:presLayoutVars>
          <dgm:chMax/>
          <dgm:chPref val="3"/>
        </dgm:presLayoutVars>
      </dgm:prSet>
      <dgm:spPr/>
    </dgm:pt>
    <dgm:pt modelId="{A7772CA8-FC64-47E6-93D6-7BA39E51B5C9}" type="pres">
      <dgm:prSet presAssocID="{5C38D294-EE24-49D8-BD7F-CDAF484A7CA1}" presName="titleText1" presStyleLbl="fgAcc0" presStyleIdx="1" presStyleCnt="2">
        <dgm:presLayoutVars>
          <dgm:chMax val="0"/>
          <dgm:chPref val="0"/>
        </dgm:presLayoutVars>
      </dgm:prSet>
      <dgm:spPr/>
    </dgm:pt>
    <dgm:pt modelId="{4877702B-CF2F-4722-B328-02DC0B6D5E89}" type="pres">
      <dgm:prSet presAssocID="{5C38D294-EE24-49D8-BD7F-CDAF484A7CA1}" presName="rootConnector1" presStyleLbl="node1" presStyleIdx="0" presStyleCnt="2"/>
      <dgm:spPr/>
    </dgm:pt>
    <dgm:pt modelId="{3132FE87-3A4A-47A7-8B7F-E9D3F7C7C620}" type="pres">
      <dgm:prSet presAssocID="{5C38D294-EE24-49D8-BD7F-CDAF484A7CA1}" presName="hierChild2" presStyleCnt="0"/>
      <dgm:spPr/>
    </dgm:pt>
    <dgm:pt modelId="{A00C8E67-A063-49C9-B3EA-C9BEC0D3D83E}" type="pres">
      <dgm:prSet presAssocID="{21EDF912-38A9-4B7D-A2D1-970E27E16541}" presName="Name37" presStyleLbl="parChTrans1D2" presStyleIdx="0" presStyleCnt="2"/>
      <dgm:spPr/>
    </dgm:pt>
    <dgm:pt modelId="{6B551BC0-7D69-4DE9-ACB3-43463074CBC1}" type="pres">
      <dgm:prSet presAssocID="{B0A71893-63CC-4651-8808-7A2BBBCBB070}" presName="hierRoot2" presStyleCnt="0">
        <dgm:presLayoutVars>
          <dgm:hierBranch val="init"/>
        </dgm:presLayoutVars>
      </dgm:prSet>
      <dgm:spPr/>
    </dgm:pt>
    <dgm:pt modelId="{31A7619E-98CF-4C96-B314-1C8BB2ADBFFC}" type="pres">
      <dgm:prSet presAssocID="{B0A71893-63CC-4651-8808-7A2BBBCBB070}" presName="rootComposite" presStyleCnt="0"/>
      <dgm:spPr/>
    </dgm:pt>
    <dgm:pt modelId="{FCB0244F-9AD5-4622-BF5C-9C9AFCA01875}" type="pres">
      <dgm:prSet presAssocID="{B0A71893-63CC-4651-8808-7A2BBBCBB070}" presName="rootText" presStyleLbl="node1" presStyleIdx="0" presStyleCnt="2">
        <dgm:presLayoutVars>
          <dgm:chMax/>
          <dgm:chPref val="3"/>
        </dgm:presLayoutVars>
      </dgm:prSet>
      <dgm:spPr/>
    </dgm:pt>
    <dgm:pt modelId="{1B259B75-F4D0-4E5D-B66F-A4910E2D6F93}" type="pres">
      <dgm:prSet presAssocID="{B0A71893-63CC-4651-8808-7A2BBBCBB070}" presName="titleText2" presStyleLbl="fgAcc1" presStyleIdx="0" presStyleCnt="2">
        <dgm:presLayoutVars>
          <dgm:chMax val="0"/>
          <dgm:chPref val="0"/>
        </dgm:presLayoutVars>
      </dgm:prSet>
      <dgm:spPr/>
    </dgm:pt>
    <dgm:pt modelId="{13F78540-6147-430D-A080-679194F7CD6C}" type="pres">
      <dgm:prSet presAssocID="{B0A71893-63CC-4651-8808-7A2BBBCBB070}" presName="rootConnector" presStyleLbl="node2" presStyleIdx="0" presStyleCnt="0"/>
      <dgm:spPr/>
    </dgm:pt>
    <dgm:pt modelId="{8771E348-ABBB-4914-9A1B-430ADEEE2C15}" type="pres">
      <dgm:prSet presAssocID="{B0A71893-63CC-4651-8808-7A2BBBCBB070}" presName="hierChild4" presStyleCnt="0"/>
      <dgm:spPr/>
    </dgm:pt>
    <dgm:pt modelId="{CFD9BD31-D6AA-4297-B7BF-D96887BEB2DB}" type="pres">
      <dgm:prSet presAssocID="{B0A71893-63CC-4651-8808-7A2BBBCBB070}" presName="hierChild5" presStyleCnt="0"/>
      <dgm:spPr/>
    </dgm:pt>
    <dgm:pt modelId="{9520F96B-26AF-4FFF-B4F8-5B163ECD4BB3}" type="pres">
      <dgm:prSet presAssocID="{3C3C80FE-1A29-48FF-B091-80F9697C3433}" presName="Name37" presStyleLbl="parChTrans1D2" presStyleIdx="1" presStyleCnt="2"/>
      <dgm:spPr/>
    </dgm:pt>
    <dgm:pt modelId="{FF21A270-6229-46AB-A657-97D7125CF5B3}" type="pres">
      <dgm:prSet presAssocID="{0360E1F5-729C-4EBB-96EB-3480B56DA017}" presName="hierRoot2" presStyleCnt="0">
        <dgm:presLayoutVars>
          <dgm:hierBranch val="init"/>
        </dgm:presLayoutVars>
      </dgm:prSet>
      <dgm:spPr/>
    </dgm:pt>
    <dgm:pt modelId="{955E6D16-EEDE-47EC-B298-8BD1EC92518C}" type="pres">
      <dgm:prSet presAssocID="{0360E1F5-729C-4EBB-96EB-3480B56DA017}" presName="rootComposite" presStyleCnt="0"/>
      <dgm:spPr/>
    </dgm:pt>
    <dgm:pt modelId="{A928A8AD-B064-4CBD-9E25-A38C7AC83CDF}" type="pres">
      <dgm:prSet presAssocID="{0360E1F5-729C-4EBB-96EB-3480B56DA017}" presName="rootText" presStyleLbl="node1" presStyleIdx="1" presStyleCnt="2">
        <dgm:presLayoutVars>
          <dgm:chMax/>
          <dgm:chPref val="3"/>
        </dgm:presLayoutVars>
      </dgm:prSet>
      <dgm:spPr/>
    </dgm:pt>
    <dgm:pt modelId="{7BF817F9-3AB6-42DA-8048-C302CB1F9865}" type="pres">
      <dgm:prSet presAssocID="{0360E1F5-729C-4EBB-96EB-3480B56DA017}" presName="titleText2" presStyleLbl="fgAcc1" presStyleIdx="1" presStyleCnt="2">
        <dgm:presLayoutVars>
          <dgm:chMax val="0"/>
          <dgm:chPref val="0"/>
        </dgm:presLayoutVars>
      </dgm:prSet>
      <dgm:spPr/>
    </dgm:pt>
    <dgm:pt modelId="{9D4B8500-3071-4BF8-B4B8-12647140AB7B}" type="pres">
      <dgm:prSet presAssocID="{0360E1F5-729C-4EBB-96EB-3480B56DA017}" presName="rootConnector" presStyleLbl="node2" presStyleIdx="0" presStyleCnt="0"/>
      <dgm:spPr/>
    </dgm:pt>
    <dgm:pt modelId="{D32C727C-33BE-466D-9FBC-9E94FEB79EF4}" type="pres">
      <dgm:prSet presAssocID="{0360E1F5-729C-4EBB-96EB-3480B56DA017}" presName="hierChild4" presStyleCnt="0"/>
      <dgm:spPr/>
    </dgm:pt>
    <dgm:pt modelId="{F4642872-5C01-41B5-8CDC-84CD40188E54}" type="pres">
      <dgm:prSet presAssocID="{0360E1F5-729C-4EBB-96EB-3480B56DA017}" presName="hierChild5" presStyleCnt="0"/>
      <dgm:spPr/>
    </dgm:pt>
    <dgm:pt modelId="{20438E34-A5B3-4A4E-AC82-BA34434A3B95}" type="pres">
      <dgm:prSet presAssocID="{5C38D294-EE24-49D8-BD7F-CDAF484A7CA1}" presName="hierChild3" presStyleCnt="0"/>
      <dgm:spPr/>
    </dgm:pt>
  </dgm:ptLst>
  <dgm:cxnLst>
    <dgm:cxn modelId="{FE4E82B1-41A3-41FB-88BE-FB7DFB3282BB}" type="presOf" srcId="{0360E1F5-729C-4EBB-96EB-3480B56DA017}" destId="{9D4B8500-3071-4BF8-B4B8-12647140AB7B}" srcOrd="1" destOrd="0" presId="urn:microsoft.com/office/officeart/2008/layout/NameandTitleOrganizationalChart"/>
    <dgm:cxn modelId="{E4378926-A247-4C2D-A343-85A2398D115B}" srcId="{5C38D294-EE24-49D8-BD7F-CDAF484A7CA1}" destId="{0360E1F5-729C-4EBB-96EB-3480B56DA017}" srcOrd="1" destOrd="0" parTransId="{3C3C80FE-1A29-48FF-B091-80F9697C3433}" sibTransId="{3C07AF09-E040-457D-BFB3-7075B8F2EC48}"/>
    <dgm:cxn modelId="{D28EC8F2-4C4A-4E45-8F82-AB9716FD0B42}" type="presOf" srcId="{3C3C80FE-1A29-48FF-B091-80F9697C3433}" destId="{9520F96B-26AF-4FFF-B4F8-5B163ECD4BB3}" srcOrd="0" destOrd="0" presId="urn:microsoft.com/office/officeart/2008/layout/NameandTitleOrganizationalChart"/>
    <dgm:cxn modelId="{EB68BE79-0985-408B-87E9-0F39207E99CE}" type="presOf" srcId="{0360E1F5-729C-4EBB-96EB-3480B56DA017}" destId="{A928A8AD-B064-4CBD-9E25-A38C7AC83CDF}" srcOrd="0" destOrd="0" presId="urn:microsoft.com/office/officeart/2008/layout/NameandTitleOrganizationalChart"/>
    <dgm:cxn modelId="{FEA22022-1BD1-485B-B11D-CD5C566A294C}" type="presOf" srcId="{8A729063-CBA8-476A-A37D-9C387FB3C735}" destId="{9990E6AA-6DC7-403E-B835-BA89DD26514D}" srcOrd="0" destOrd="0" presId="urn:microsoft.com/office/officeart/2008/layout/NameandTitleOrganizationalChart"/>
    <dgm:cxn modelId="{E1B84F7E-A7E1-40C6-8B47-7CA94166F737}" type="presOf" srcId="{B0A71893-63CC-4651-8808-7A2BBBCBB070}" destId="{13F78540-6147-430D-A080-679194F7CD6C}" srcOrd="1" destOrd="0" presId="urn:microsoft.com/office/officeart/2008/layout/NameandTitleOrganizationalChart"/>
    <dgm:cxn modelId="{E9907397-DECC-4F52-B644-678613D2CFB0}" type="presOf" srcId="{3A8EE907-2057-4A4B-AC8B-88DEDB63A80B}" destId="{A7772CA8-FC64-47E6-93D6-7BA39E51B5C9}" srcOrd="0" destOrd="0" presId="urn:microsoft.com/office/officeart/2008/layout/NameandTitleOrganizationalChart"/>
    <dgm:cxn modelId="{C02C86AC-A35A-495A-B047-E748D4389798}" srcId="{8A729063-CBA8-476A-A37D-9C387FB3C735}" destId="{5C38D294-EE24-49D8-BD7F-CDAF484A7CA1}" srcOrd="1" destOrd="0" parTransId="{69A8BB57-65A9-4FE1-8116-73AF4C899A3A}" sibTransId="{3A8EE907-2057-4A4B-AC8B-88DEDB63A80B}"/>
    <dgm:cxn modelId="{1809C80C-4F56-44FB-B4A0-9DC21FAA4ECC}" type="presOf" srcId="{3C07AF09-E040-457D-BFB3-7075B8F2EC48}" destId="{7BF817F9-3AB6-42DA-8048-C302CB1F9865}" srcOrd="0" destOrd="0" presId="urn:microsoft.com/office/officeart/2008/layout/NameandTitleOrganizationalChart"/>
    <dgm:cxn modelId="{9EE61D43-0830-4D22-9011-64A686DB18E6}" type="presOf" srcId="{6C0A280F-8777-4461-B92D-9893B126F0A7}" destId="{B15C8FF4-BBD4-4AFC-ADA4-F3D0F534F993}" srcOrd="1" destOrd="0" presId="urn:microsoft.com/office/officeart/2008/layout/NameandTitleOrganizationalChart"/>
    <dgm:cxn modelId="{BED4E682-2C61-424C-BD5F-BF3C6A4ADCD3}" type="presOf" srcId="{857AA92E-56DE-4E0A-98E1-D7FC08EB40E4}" destId="{14874122-710D-4EDD-B37D-0D3FD5518FF4}" srcOrd="0" destOrd="0" presId="urn:microsoft.com/office/officeart/2008/layout/NameandTitleOrganizationalChart"/>
    <dgm:cxn modelId="{BEA845E4-57B6-4078-8DB4-550FE6E150BB}" type="presOf" srcId="{5C38D294-EE24-49D8-BD7F-CDAF484A7CA1}" destId="{58207263-7A8D-4094-8BF5-7523879F007D}" srcOrd="0" destOrd="0" presId="urn:microsoft.com/office/officeart/2008/layout/NameandTitleOrganizationalChart"/>
    <dgm:cxn modelId="{F688C6C1-37A7-43F5-9252-E3F269561797}" type="presOf" srcId="{B0A71893-63CC-4651-8808-7A2BBBCBB070}" destId="{FCB0244F-9AD5-4622-BF5C-9C9AFCA01875}" srcOrd="0" destOrd="0" presId="urn:microsoft.com/office/officeart/2008/layout/NameandTitleOrganizationalChart"/>
    <dgm:cxn modelId="{23CC915D-C2B6-4EDF-B841-AC4D2F0867C2}" type="presOf" srcId="{5C38D294-EE24-49D8-BD7F-CDAF484A7CA1}" destId="{4877702B-CF2F-4722-B328-02DC0B6D5E89}" srcOrd="1" destOrd="0" presId="urn:microsoft.com/office/officeart/2008/layout/NameandTitleOrganizationalChart"/>
    <dgm:cxn modelId="{3CF13812-89EB-4A55-975E-0D449D79CD84}" srcId="{5C38D294-EE24-49D8-BD7F-CDAF484A7CA1}" destId="{B0A71893-63CC-4651-8808-7A2BBBCBB070}" srcOrd="0" destOrd="0" parTransId="{21EDF912-38A9-4B7D-A2D1-970E27E16541}" sibTransId="{929C4AA2-6F48-4917-B34F-D3B42F6BB69D}"/>
    <dgm:cxn modelId="{AED96200-D21A-46D9-A076-9BEF4BBC4C9F}" type="presOf" srcId="{6C0A280F-8777-4461-B92D-9893B126F0A7}" destId="{798B34B8-42A6-4F0C-ACF2-FE41C3724567}" srcOrd="0" destOrd="0" presId="urn:microsoft.com/office/officeart/2008/layout/NameandTitleOrganizationalChart"/>
    <dgm:cxn modelId="{77FBA9B5-A4D3-4F70-95BF-98DF1211EBB3}" type="presOf" srcId="{21EDF912-38A9-4B7D-A2D1-970E27E16541}" destId="{A00C8E67-A063-49C9-B3EA-C9BEC0D3D83E}" srcOrd="0" destOrd="0" presId="urn:microsoft.com/office/officeart/2008/layout/NameandTitleOrganizationalChart"/>
    <dgm:cxn modelId="{248C8776-5C34-4D83-A66E-E5AC999D7B51}" srcId="{8A729063-CBA8-476A-A37D-9C387FB3C735}" destId="{6C0A280F-8777-4461-B92D-9893B126F0A7}" srcOrd="0" destOrd="0" parTransId="{A3FB4C07-CDE5-4D24-AE8C-D1A980171F08}" sibTransId="{857AA92E-56DE-4E0A-98E1-D7FC08EB40E4}"/>
    <dgm:cxn modelId="{EE784E9B-CB32-4081-97F4-F7BA0F267E67}" type="presOf" srcId="{929C4AA2-6F48-4917-B34F-D3B42F6BB69D}" destId="{1B259B75-F4D0-4E5D-B66F-A4910E2D6F93}" srcOrd="0" destOrd="0" presId="urn:microsoft.com/office/officeart/2008/layout/NameandTitleOrganizationalChart"/>
    <dgm:cxn modelId="{8CBDC01F-9362-4CC8-9F69-921CAFCD536B}" type="presParOf" srcId="{9990E6AA-6DC7-403E-B835-BA89DD26514D}" destId="{9C585DC2-E9DC-47E4-80FB-060187C8EAF2}" srcOrd="0" destOrd="0" presId="urn:microsoft.com/office/officeart/2008/layout/NameandTitleOrganizationalChart"/>
    <dgm:cxn modelId="{A48F90B0-0DFA-457E-AC1B-4691F2098ACB}" type="presParOf" srcId="{9C585DC2-E9DC-47E4-80FB-060187C8EAF2}" destId="{1EAFB05E-ADCB-4DAC-897C-88CE74152901}" srcOrd="0" destOrd="0" presId="urn:microsoft.com/office/officeart/2008/layout/NameandTitleOrganizationalChart"/>
    <dgm:cxn modelId="{002B1DB0-4CD7-43A2-9429-B0EF87280633}" type="presParOf" srcId="{1EAFB05E-ADCB-4DAC-897C-88CE74152901}" destId="{798B34B8-42A6-4F0C-ACF2-FE41C3724567}" srcOrd="0" destOrd="0" presId="urn:microsoft.com/office/officeart/2008/layout/NameandTitleOrganizationalChart"/>
    <dgm:cxn modelId="{4253F512-C57D-4B0E-B4F2-C72FA033E647}" type="presParOf" srcId="{1EAFB05E-ADCB-4DAC-897C-88CE74152901}" destId="{14874122-710D-4EDD-B37D-0D3FD5518FF4}" srcOrd="1" destOrd="0" presId="urn:microsoft.com/office/officeart/2008/layout/NameandTitleOrganizationalChart"/>
    <dgm:cxn modelId="{F46F3964-AD89-4D52-B39E-481F1A073448}" type="presParOf" srcId="{1EAFB05E-ADCB-4DAC-897C-88CE74152901}" destId="{B15C8FF4-BBD4-4AFC-ADA4-F3D0F534F993}" srcOrd="2" destOrd="0" presId="urn:microsoft.com/office/officeart/2008/layout/NameandTitleOrganizationalChart"/>
    <dgm:cxn modelId="{423364F7-105F-4BBE-B0C2-CB47B14F3C5B}" type="presParOf" srcId="{9C585DC2-E9DC-47E4-80FB-060187C8EAF2}" destId="{D9B2C8C8-49C5-48B8-8F6A-6BD93428FC42}" srcOrd="1" destOrd="0" presId="urn:microsoft.com/office/officeart/2008/layout/NameandTitleOrganizationalChart"/>
    <dgm:cxn modelId="{6C351E13-AFA2-4422-B5A5-00DCF0E28075}" type="presParOf" srcId="{9C585DC2-E9DC-47E4-80FB-060187C8EAF2}" destId="{09B6E7BA-F1B4-4A0E-8162-26D1FCD56622}" srcOrd="2" destOrd="0" presId="urn:microsoft.com/office/officeart/2008/layout/NameandTitleOrganizationalChart"/>
    <dgm:cxn modelId="{954B3A35-D26B-4BB3-A440-B6DAC7AAC892}" type="presParOf" srcId="{9990E6AA-6DC7-403E-B835-BA89DD26514D}" destId="{43826078-A983-445F-B894-55D320789C4C}" srcOrd="1" destOrd="0" presId="urn:microsoft.com/office/officeart/2008/layout/NameandTitleOrganizationalChart"/>
    <dgm:cxn modelId="{B27E276D-4AA2-40B1-BCF1-DC2308F6201F}" type="presParOf" srcId="{43826078-A983-445F-B894-55D320789C4C}" destId="{44DD1496-FDE6-4BCF-8241-0341C0C54DD0}" srcOrd="0" destOrd="0" presId="urn:microsoft.com/office/officeart/2008/layout/NameandTitleOrganizationalChart"/>
    <dgm:cxn modelId="{C5395FDD-2CC3-4CDD-8ABC-E2B6062369BD}" type="presParOf" srcId="{44DD1496-FDE6-4BCF-8241-0341C0C54DD0}" destId="{58207263-7A8D-4094-8BF5-7523879F007D}" srcOrd="0" destOrd="0" presId="urn:microsoft.com/office/officeart/2008/layout/NameandTitleOrganizationalChart"/>
    <dgm:cxn modelId="{7F089FF8-D89B-4BD4-9E9A-1AD5BFEEE6E6}" type="presParOf" srcId="{44DD1496-FDE6-4BCF-8241-0341C0C54DD0}" destId="{A7772CA8-FC64-47E6-93D6-7BA39E51B5C9}" srcOrd="1" destOrd="0" presId="urn:microsoft.com/office/officeart/2008/layout/NameandTitleOrganizationalChart"/>
    <dgm:cxn modelId="{33F1A81B-9548-4318-91F0-8F93EF0C8B88}" type="presParOf" srcId="{44DD1496-FDE6-4BCF-8241-0341C0C54DD0}" destId="{4877702B-CF2F-4722-B328-02DC0B6D5E89}" srcOrd="2" destOrd="0" presId="urn:microsoft.com/office/officeart/2008/layout/NameandTitleOrganizationalChart"/>
    <dgm:cxn modelId="{7223512C-920F-482F-9A6E-C2D24E4B6C61}" type="presParOf" srcId="{43826078-A983-445F-B894-55D320789C4C}" destId="{3132FE87-3A4A-47A7-8B7F-E9D3F7C7C620}" srcOrd="1" destOrd="0" presId="urn:microsoft.com/office/officeart/2008/layout/NameandTitleOrganizationalChart"/>
    <dgm:cxn modelId="{CE79E4C5-0C8F-4479-B534-CDDE35A465C2}" type="presParOf" srcId="{3132FE87-3A4A-47A7-8B7F-E9D3F7C7C620}" destId="{A00C8E67-A063-49C9-B3EA-C9BEC0D3D83E}" srcOrd="0" destOrd="0" presId="urn:microsoft.com/office/officeart/2008/layout/NameandTitleOrganizationalChart"/>
    <dgm:cxn modelId="{E5A896AD-64B4-40D0-8518-7FB2B5E85E89}" type="presParOf" srcId="{3132FE87-3A4A-47A7-8B7F-E9D3F7C7C620}" destId="{6B551BC0-7D69-4DE9-ACB3-43463074CBC1}" srcOrd="1" destOrd="0" presId="urn:microsoft.com/office/officeart/2008/layout/NameandTitleOrganizationalChart"/>
    <dgm:cxn modelId="{7A24A3A6-07BB-4B19-81D8-F014C240BCD9}" type="presParOf" srcId="{6B551BC0-7D69-4DE9-ACB3-43463074CBC1}" destId="{31A7619E-98CF-4C96-B314-1C8BB2ADBFFC}" srcOrd="0" destOrd="0" presId="urn:microsoft.com/office/officeart/2008/layout/NameandTitleOrganizationalChart"/>
    <dgm:cxn modelId="{08AC1551-BC39-444A-8AB9-2750C3153160}" type="presParOf" srcId="{31A7619E-98CF-4C96-B314-1C8BB2ADBFFC}" destId="{FCB0244F-9AD5-4622-BF5C-9C9AFCA01875}" srcOrd="0" destOrd="0" presId="urn:microsoft.com/office/officeart/2008/layout/NameandTitleOrganizationalChart"/>
    <dgm:cxn modelId="{EB91764B-DFF6-4781-9A69-D052B152A542}" type="presParOf" srcId="{31A7619E-98CF-4C96-B314-1C8BB2ADBFFC}" destId="{1B259B75-F4D0-4E5D-B66F-A4910E2D6F93}" srcOrd="1" destOrd="0" presId="urn:microsoft.com/office/officeart/2008/layout/NameandTitleOrganizationalChart"/>
    <dgm:cxn modelId="{4D7ECEDE-18DE-4426-871A-1E78B46E9F6C}" type="presParOf" srcId="{31A7619E-98CF-4C96-B314-1C8BB2ADBFFC}" destId="{13F78540-6147-430D-A080-679194F7CD6C}" srcOrd="2" destOrd="0" presId="urn:microsoft.com/office/officeart/2008/layout/NameandTitleOrganizationalChart"/>
    <dgm:cxn modelId="{85993239-9370-46F1-8C90-CB4A044C0E5E}" type="presParOf" srcId="{6B551BC0-7D69-4DE9-ACB3-43463074CBC1}" destId="{8771E348-ABBB-4914-9A1B-430ADEEE2C15}" srcOrd="1" destOrd="0" presId="urn:microsoft.com/office/officeart/2008/layout/NameandTitleOrganizationalChart"/>
    <dgm:cxn modelId="{B8437E2F-27E9-4B27-AE96-C4EF1AB12116}" type="presParOf" srcId="{6B551BC0-7D69-4DE9-ACB3-43463074CBC1}" destId="{CFD9BD31-D6AA-4297-B7BF-D96887BEB2DB}" srcOrd="2" destOrd="0" presId="urn:microsoft.com/office/officeart/2008/layout/NameandTitleOrganizationalChart"/>
    <dgm:cxn modelId="{9838C473-5E7B-4A2F-9B3F-58AD11C9250B}" type="presParOf" srcId="{3132FE87-3A4A-47A7-8B7F-E9D3F7C7C620}" destId="{9520F96B-26AF-4FFF-B4F8-5B163ECD4BB3}" srcOrd="2" destOrd="0" presId="urn:microsoft.com/office/officeart/2008/layout/NameandTitleOrganizationalChart"/>
    <dgm:cxn modelId="{5248752B-6D7E-41B2-86D9-E13630C280F1}" type="presParOf" srcId="{3132FE87-3A4A-47A7-8B7F-E9D3F7C7C620}" destId="{FF21A270-6229-46AB-A657-97D7125CF5B3}" srcOrd="3" destOrd="0" presId="urn:microsoft.com/office/officeart/2008/layout/NameandTitleOrganizationalChart"/>
    <dgm:cxn modelId="{4F9D9069-93AF-4AF5-936C-4E22722312E3}" type="presParOf" srcId="{FF21A270-6229-46AB-A657-97D7125CF5B3}" destId="{955E6D16-EEDE-47EC-B298-8BD1EC92518C}" srcOrd="0" destOrd="0" presId="urn:microsoft.com/office/officeart/2008/layout/NameandTitleOrganizationalChart"/>
    <dgm:cxn modelId="{E5666219-3F1C-4DAF-B072-0FE5F95747DB}" type="presParOf" srcId="{955E6D16-EEDE-47EC-B298-8BD1EC92518C}" destId="{A928A8AD-B064-4CBD-9E25-A38C7AC83CDF}" srcOrd="0" destOrd="0" presId="urn:microsoft.com/office/officeart/2008/layout/NameandTitleOrganizationalChart"/>
    <dgm:cxn modelId="{D1521873-0E24-4B97-ADB2-8DFE106C792C}" type="presParOf" srcId="{955E6D16-EEDE-47EC-B298-8BD1EC92518C}" destId="{7BF817F9-3AB6-42DA-8048-C302CB1F9865}" srcOrd="1" destOrd="0" presId="urn:microsoft.com/office/officeart/2008/layout/NameandTitleOrganizationalChart"/>
    <dgm:cxn modelId="{BB46ADF1-13BF-4DC3-B68B-4E15B85E35DB}" type="presParOf" srcId="{955E6D16-EEDE-47EC-B298-8BD1EC92518C}" destId="{9D4B8500-3071-4BF8-B4B8-12647140AB7B}" srcOrd="2" destOrd="0" presId="urn:microsoft.com/office/officeart/2008/layout/NameandTitleOrganizationalChart"/>
    <dgm:cxn modelId="{58AFB1F2-C2B8-4471-BB4D-76FE72C323E4}" type="presParOf" srcId="{FF21A270-6229-46AB-A657-97D7125CF5B3}" destId="{D32C727C-33BE-466D-9FBC-9E94FEB79EF4}" srcOrd="1" destOrd="0" presId="urn:microsoft.com/office/officeart/2008/layout/NameandTitleOrganizationalChart"/>
    <dgm:cxn modelId="{F0F138AB-B540-4265-ADC4-B93FF3203269}" type="presParOf" srcId="{FF21A270-6229-46AB-A657-97D7125CF5B3}" destId="{F4642872-5C01-41B5-8CDC-84CD40188E54}" srcOrd="2" destOrd="0" presId="urn:microsoft.com/office/officeart/2008/layout/NameandTitleOrganizationalChart"/>
    <dgm:cxn modelId="{DCB9A5BE-0833-402E-A43B-2CCB001F57FD}" type="presParOf" srcId="{43826078-A983-445F-B894-55D320789C4C}" destId="{20438E34-A5B3-4A4E-AC82-BA34434A3B95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340DEC-29F0-4BF9-B274-438EDE7C7DF8}">
      <dsp:nvSpPr>
        <dsp:cNvPr id="0" name=""/>
        <dsp:cNvSpPr/>
      </dsp:nvSpPr>
      <dsp:spPr>
        <a:xfrm>
          <a:off x="-4548356" y="-697417"/>
          <a:ext cx="5418195" cy="5418195"/>
        </a:xfrm>
        <a:prstGeom prst="blockArc">
          <a:avLst>
            <a:gd name="adj1" fmla="val 18900000"/>
            <a:gd name="adj2" fmla="val 2700000"/>
            <a:gd name="adj3" fmla="val 399"/>
          </a:avLst>
        </a:pr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A415CA-6A4F-4687-B6B3-29EDB11F32B5}">
      <dsp:nvSpPr>
        <dsp:cNvPr id="0" name=""/>
        <dsp:cNvSpPr/>
      </dsp:nvSpPr>
      <dsp:spPr>
        <a:xfrm>
          <a:off x="559420" y="402336"/>
          <a:ext cx="9444435" cy="80467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8708" tIns="101600" rIns="101600" bIns="1016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4000" b="1" kern="1200" dirty="0"/>
            <a:t>洗練された印象を反映したデザイン</a:t>
          </a:r>
          <a:endParaRPr lang="ja-JP" sz="4000" kern="1200" dirty="0"/>
        </a:p>
      </dsp:txBody>
      <dsp:txXfrm>
        <a:off x="559420" y="402336"/>
        <a:ext cx="9444435" cy="804672"/>
      </dsp:txXfrm>
    </dsp:sp>
    <dsp:sp modelId="{1DD86A72-0D4F-4A56-97F8-EBD91B01F85A}">
      <dsp:nvSpPr>
        <dsp:cNvPr id="0" name=""/>
        <dsp:cNvSpPr/>
      </dsp:nvSpPr>
      <dsp:spPr>
        <a:xfrm>
          <a:off x="56500" y="301752"/>
          <a:ext cx="1005840" cy="100584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1097A1-4897-4B09-82B7-DA205C4D0A2F}">
      <dsp:nvSpPr>
        <dsp:cNvPr id="0" name=""/>
        <dsp:cNvSpPr/>
      </dsp:nvSpPr>
      <dsp:spPr>
        <a:xfrm>
          <a:off x="851918" y="1609344"/>
          <a:ext cx="9151936" cy="80467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8708" tIns="101600" rIns="101600" bIns="1016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4000" b="1" kern="1200" dirty="0"/>
            <a:t>アクセシビリティに準拠したページ作成</a:t>
          </a:r>
          <a:endParaRPr lang="ja-JP" sz="4000" kern="1200" dirty="0"/>
        </a:p>
      </dsp:txBody>
      <dsp:txXfrm>
        <a:off x="851918" y="1609344"/>
        <a:ext cx="9151936" cy="804672"/>
      </dsp:txXfrm>
    </dsp:sp>
    <dsp:sp modelId="{13968707-E440-4F4A-93D6-F655615D2999}">
      <dsp:nvSpPr>
        <dsp:cNvPr id="0" name=""/>
        <dsp:cNvSpPr/>
      </dsp:nvSpPr>
      <dsp:spPr>
        <a:xfrm>
          <a:off x="348998" y="1508760"/>
          <a:ext cx="1005840" cy="100584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98DA14-E0CB-4759-A08C-C2F881534186}">
      <dsp:nvSpPr>
        <dsp:cNvPr id="0" name=""/>
        <dsp:cNvSpPr/>
      </dsp:nvSpPr>
      <dsp:spPr>
        <a:xfrm>
          <a:off x="559420" y="2816352"/>
          <a:ext cx="9444435" cy="80467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8708" tIns="101600" rIns="101600" bIns="1016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4000" b="1" kern="1200"/>
            <a:t>簡潔で使いやすい情報分類</a:t>
          </a:r>
          <a:endParaRPr lang="ja-JP" sz="4000" kern="1200"/>
        </a:p>
      </dsp:txBody>
      <dsp:txXfrm>
        <a:off x="559420" y="2816352"/>
        <a:ext cx="9444435" cy="804672"/>
      </dsp:txXfrm>
    </dsp:sp>
    <dsp:sp modelId="{8EE1EF37-E6FF-402E-AA44-B69721F2DFB9}">
      <dsp:nvSpPr>
        <dsp:cNvPr id="0" name=""/>
        <dsp:cNvSpPr/>
      </dsp:nvSpPr>
      <dsp:spPr>
        <a:xfrm>
          <a:off x="56500" y="2715768"/>
          <a:ext cx="1005840" cy="100584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20F96B-26AF-4FFF-B4F8-5B163ECD4BB3}">
      <dsp:nvSpPr>
        <dsp:cNvPr id="0" name=""/>
        <dsp:cNvSpPr/>
      </dsp:nvSpPr>
      <dsp:spPr>
        <a:xfrm>
          <a:off x="5853063" y="1496563"/>
          <a:ext cx="1936391" cy="8635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4799"/>
              </a:lnTo>
              <a:lnTo>
                <a:pt x="1936391" y="514799"/>
              </a:lnTo>
              <a:lnTo>
                <a:pt x="1936391" y="863534"/>
              </a:lnTo>
            </a:path>
          </a:pathLst>
        </a:custGeom>
        <a:noFill/>
        <a:ln w="28575" cap="flat" cmpd="sng" algn="ctr">
          <a:solidFill>
            <a:schemeClr val="accent5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0C8E67-A063-49C9-B3EA-C9BEC0D3D83E}">
      <dsp:nvSpPr>
        <dsp:cNvPr id="0" name=""/>
        <dsp:cNvSpPr/>
      </dsp:nvSpPr>
      <dsp:spPr>
        <a:xfrm>
          <a:off x="3916671" y="1496563"/>
          <a:ext cx="1936391" cy="863534"/>
        </a:xfrm>
        <a:custGeom>
          <a:avLst/>
          <a:gdLst/>
          <a:ahLst/>
          <a:cxnLst/>
          <a:rect l="0" t="0" r="0" b="0"/>
          <a:pathLst>
            <a:path>
              <a:moveTo>
                <a:pt x="1936391" y="0"/>
              </a:moveTo>
              <a:lnTo>
                <a:pt x="1936391" y="514799"/>
              </a:lnTo>
              <a:lnTo>
                <a:pt x="0" y="514799"/>
              </a:lnTo>
              <a:lnTo>
                <a:pt x="0" y="863534"/>
              </a:lnTo>
            </a:path>
          </a:pathLst>
        </a:custGeom>
        <a:noFill/>
        <a:ln w="28575" cap="flat" cmpd="sng" algn="ctr">
          <a:solidFill>
            <a:schemeClr val="accent5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8B34B8-42A6-4F0C-ACF2-FE41C3724567}">
      <dsp:nvSpPr>
        <dsp:cNvPr id="0" name=""/>
        <dsp:cNvSpPr/>
      </dsp:nvSpPr>
      <dsp:spPr>
        <a:xfrm>
          <a:off x="536956" y="1984"/>
          <a:ext cx="2886648" cy="149457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4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210902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000" b="1" kern="1200" dirty="0"/>
            <a:t>営業窓口</a:t>
          </a:r>
        </a:p>
      </dsp:txBody>
      <dsp:txXfrm>
        <a:off x="536956" y="1984"/>
        <a:ext cx="2886648" cy="1494578"/>
      </dsp:txXfrm>
    </dsp:sp>
    <dsp:sp modelId="{14874122-710D-4EDD-B37D-0D3FD5518FF4}">
      <dsp:nvSpPr>
        <dsp:cNvPr id="0" name=""/>
        <dsp:cNvSpPr/>
      </dsp:nvSpPr>
      <dsp:spPr>
        <a:xfrm>
          <a:off x="1114285" y="1164434"/>
          <a:ext cx="2597983" cy="49819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040" tIns="16510" rIns="66040" bIns="16510" numCol="1" spcCol="1270" anchor="ctr" anchorCtr="0">
          <a:noAutofit/>
        </a:bodyPr>
        <a:lstStyle/>
        <a:p>
          <a:pPr marL="0" lvl="0" indent="0" algn="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600" kern="1200" dirty="0"/>
            <a:t>営業部</a:t>
          </a:r>
        </a:p>
      </dsp:txBody>
      <dsp:txXfrm>
        <a:off x="1114285" y="1164434"/>
        <a:ext cx="2597983" cy="498192"/>
      </dsp:txXfrm>
    </dsp:sp>
    <dsp:sp modelId="{58207263-7A8D-4094-8BF5-7523879F007D}">
      <dsp:nvSpPr>
        <dsp:cNvPr id="0" name=""/>
        <dsp:cNvSpPr/>
      </dsp:nvSpPr>
      <dsp:spPr>
        <a:xfrm>
          <a:off x="4409739" y="1984"/>
          <a:ext cx="2886648" cy="149457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4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210902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000" b="1" kern="1200" dirty="0"/>
            <a:t>プロジェクトリーダー</a:t>
          </a:r>
        </a:p>
      </dsp:txBody>
      <dsp:txXfrm>
        <a:off x="4409739" y="1984"/>
        <a:ext cx="2886648" cy="1494578"/>
      </dsp:txXfrm>
    </dsp:sp>
    <dsp:sp modelId="{A7772CA8-FC64-47E6-93D6-7BA39E51B5C9}">
      <dsp:nvSpPr>
        <dsp:cNvPr id="0" name=""/>
        <dsp:cNvSpPr/>
      </dsp:nvSpPr>
      <dsp:spPr>
        <a:xfrm>
          <a:off x="4987068" y="1164434"/>
          <a:ext cx="2597983" cy="49819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040" tIns="16510" rIns="66040" bIns="16510" numCol="1" spcCol="1270" anchor="ctr" anchorCtr="0">
          <a:noAutofit/>
        </a:bodyPr>
        <a:lstStyle/>
        <a:p>
          <a:pPr marL="0" lvl="0" indent="0" algn="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600" kern="1200" dirty="0"/>
            <a:t>開発部</a:t>
          </a:r>
        </a:p>
      </dsp:txBody>
      <dsp:txXfrm>
        <a:off x="4987068" y="1164434"/>
        <a:ext cx="2597983" cy="498192"/>
      </dsp:txXfrm>
    </dsp:sp>
    <dsp:sp modelId="{FCB0244F-9AD5-4622-BF5C-9C9AFCA01875}">
      <dsp:nvSpPr>
        <dsp:cNvPr id="0" name=""/>
        <dsp:cNvSpPr/>
      </dsp:nvSpPr>
      <dsp:spPr>
        <a:xfrm>
          <a:off x="2473347" y="2360097"/>
          <a:ext cx="2886648" cy="1494578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5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210902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000" b="1" kern="1200" dirty="0"/>
            <a:t>コンテンツ企画・設計</a:t>
          </a:r>
        </a:p>
      </dsp:txBody>
      <dsp:txXfrm>
        <a:off x="2473347" y="2360097"/>
        <a:ext cx="2886648" cy="1494578"/>
      </dsp:txXfrm>
    </dsp:sp>
    <dsp:sp modelId="{1B259B75-F4D0-4E5D-B66F-A4910E2D6F93}">
      <dsp:nvSpPr>
        <dsp:cNvPr id="0" name=""/>
        <dsp:cNvSpPr/>
      </dsp:nvSpPr>
      <dsp:spPr>
        <a:xfrm>
          <a:off x="3050677" y="3522547"/>
          <a:ext cx="2597983" cy="49819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040" tIns="16510" rIns="66040" bIns="16510" numCol="1" spcCol="1270" anchor="ctr" anchorCtr="0">
          <a:noAutofit/>
        </a:bodyPr>
        <a:lstStyle/>
        <a:p>
          <a:pPr marL="0" lvl="0" indent="0" algn="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600" kern="1200" dirty="0"/>
            <a:t>コンテンツ企画部</a:t>
          </a:r>
        </a:p>
      </dsp:txBody>
      <dsp:txXfrm>
        <a:off x="3050677" y="3522547"/>
        <a:ext cx="2597983" cy="498192"/>
      </dsp:txXfrm>
    </dsp:sp>
    <dsp:sp modelId="{A928A8AD-B064-4CBD-9E25-A38C7AC83CDF}">
      <dsp:nvSpPr>
        <dsp:cNvPr id="0" name=""/>
        <dsp:cNvSpPr/>
      </dsp:nvSpPr>
      <dsp:spPr>
        <a:xfrm>
          <a:off x="6346130" y="2360097"/>
          <a:ext cx="2886648" cy="1494578"/>
        </a:xfrm>
        <a:prstGeom prst="rect">
          <a:avLst/>
        </a:prstGeom>
        <a:gradFill rotWithShape="0">
          <a:gsLst>
            <a:gs pos="0">
              <a:schemeClr val="accent5">
                <a:hueOff val="2356783"/>
                <a:satOff val="-11270"/>
                <a:lumOff val="12353"/>
                <a:alphaOff val="0"/>
                <a:tint val="65000"/>
                <a:shade val="92000"/>
                <a:satMod val="130000"/>
              </a:schemeClr>
            </a:gs>
            <a:gs pos="45000">
              <a:schemeClr val="accent5">
                <a:hueOff val="2356783"/>
                <a:satOff val="-11270"/>
                <a:lumOff val="12353"/>
                <a:alphaOff val="0"/>
                <a:tint val="60000"/>
                <a:shade val="99000"/>
                <a:satMod val="120000"/>
              </a:schemeClr>
            </a:gs>
            <a:gs pos="100000">
              <a:schemeClr val="accent5">
                <a:hueOff val="2356783"/>
                <a:satOff val="-11270"/>
                <a:lumOff val="12353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210902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000" b="1" kern="1200" dirty="0"/>
            <a:t>操作支援</a:t>
          </a:r>
        </a:p>
      </dsp:txBody>
      <dsp:txXfrm>
        <a:off x="6346130" y="2360097"/>
        <a:ext cx="2886648" cy="1494578"/>
      </dsp:txXfrm>
    </dsp:sp>
    <dsp:sp modelId="{7BF817F9-3AB6-42DA-8048-C302CB1F9865}">
      <dsp:nvSpPr>
        <dsp:cNvPr id="0" name=""/>
        <dsp:cNvSpPr/>
      </dsp:nvSpPr>
      <dsp:spPr>
        <a:xfrm>
          <a:off x="6923460" y="3522547"/>
          <a:ext cx="2597983" cy="49819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2356783"/>
              <a:satOff val="-11270"/>
              <a:lumOff val="1235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040" tIns="16510" rIns="66040" bIns="16510" numCol="1" spcCol="1270" anchor="ctr" anchorCtr="0">
          <a:noAutofit/>
        </a:bodyPr>
        <a:lstStyle/>
        <a:p>
          <a:pPr marL="0" lvl="0" indent="0" algn="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600" kern="1200" dirty="0"/>
            <a:t>サポート部</a:t>
          </a:r>
        </a:p>
      </dsp:txBody>
      <dsp:txXfrm>
        <a:off x="6923460" y="3522547"/>
        <a:ext cx="2597983" cy="4981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24E4C7-86FC-4191-9654-56C5109ABF65}" type="datetimeFigureOut">
              <a:rPr kumimoji="1" lang="ja-JP" altLang="en-US" smtClean="0"/>
              <a:t>2016/11/14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402D53-67BE-438B-912D-AC185B7DA2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73412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2137A-044D-4E4C-9ABA-452082544CD1}" type="datetimeFigureOut">
              <a:rPr kumimoji="1" lang="ja-JP" altLang="en-US" smtClean="0"/>
              <a:t>2016/11/14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C2716-066A-4A02-B513-C9FFB3D8D53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9020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2137A-044D-4E4C-9ABA-452082544CD1}" type="datetimeFigureOut">
              <a:rPr kumimoji="1" lang="ja-JP" altLang="en-US" smtClean="0"/>
              <a:t>2016/11/14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C2716-066A-4A02-B513-C9FFB3D8D53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8024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2137A-044D-4E4C-9ABA-452082544CD1}" type="datetimeFigureOut">
              <a:rPr kumimoji="1" lang="ja-JP" altLang="en-US" smtClean="0"/>
              <a:t>2016/11/14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C2716-066A-4A02-B513-C9FFB3D8D53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18169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2137A-044D-4E4C-9ABA-452082544CD1}" type="datetimeFigureOut">
              <a:rPr kumimoji="1" lang="ja-JP" altLang="en-US" smtClean="0"/>
              <a:t>2016/11/14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C2716-066A-4A02-B513-C9FFB3D8D53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20759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2137A-044D-4E4C-9ABA-452082544CD1}" type="datetimeFigureOut">
              <a:rPr kumimoji="1" lang="ja-JP" altLang="en-US" smtClean="0"/>
              <a:t>2016/11/14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C2716-066A-4A02-B513-C9FFB3D8D53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7191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2137A-044D-4E4C-9ABA-452082544CD1}" type="datetimeFigureOut">
              <a:rPr kumimoji="1" lang="ja-JP" altLang="en-US" smtClean="0"/>
              <a:t>2016/11/14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C2716-066A-4A02-B513-C9FFB3D8D53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70335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2137A-044D-4E4C-9ABA-452082544CD1}" type="datetimeFigureOut">
              <a:rPr kumimoji="1" lang="ja-JP" altLang="en-US" smtClean="0"/>
              <a:t>2016/11/14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C2716-066A-4A02-B513-C9FFB3D8D53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94199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2137A-044D-4E4C-9ABA-452082544CD1}" type="datetimeFigureOut">
              <a:rPr kumimoji="1" lang="ja-JP" altLang="en-US" smtClean="0"/>
              <a:t>2016/11/14</a:t>
            </a:fld>
            <a:endParaRPr kumimoji="1"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C2716-066A-4A02-B513-C9FFB3D8D53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50053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2137A-044D-4E4C-9ABA-452082544CD1}" type="datetimeFigureOut">
              <a:rPr kumimoji="1" lang="ja-JP" altLang="en-US" smtClean="0"/>
              <a:t>2016/11/14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C2716-066A-4A02-B513-C9FFB3D8D53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51274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C442137A-044D-4E4C-9ABA-452082544CD1}" type="datetimeFigureOut">
              <a:rPr kumimoji="1" lang="ja-JP" altLang="en-US" smtClean="0"/>
              <a:t>2016/11/14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B5C2716-066A-4A02-B513-C9FFB3D8D53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52308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dirty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2137A-044D-4E4C-9ABA-452082544CD1}" type="datetimeFigureOut">
              <a:rPr kumimoji="1" lang="ja-JP" altLang="en-US" smtClean="0"/>
              <a:t>2016/11/14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C2716-066A-4A02-B513-C9FFB3D8D53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6034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442137A-044D-4E4C-9ABA-452082544CD1}" type="datetimeFigureOut">
              <a:rPr kumimoji="1" lang="ja-JP" altLang="en-US" smtClean="0"/>
              <a:t>2016/11/14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B5C2716-066A-4A02-B513-C9FFB3D8D53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3592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6600" dirty="0"/>
              <a:t>ホームページ</a:t>
            </a:r>
            <a:r>
              <a:rPr lang="ja-JP" altLang="en-US" dirty="0"/>
              <a:t>制作提案書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altLang="ja-JP" sz="3600" dirty="0"/>
              <a:t>FOM</a:t>
            </a:r>
            <a:r>
              <a:rPr lang="ja-JP" altLang="en-US" sz="3600" dirty="0"/>
              <a:t>システムズ株式会社</a:t>
            </a:r>
          </a:p>
        </p:txBody>
      </p:sp>
      <p:pic>
        <p:nvPicPr>
          <p:cNvPr id="9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21509" y="315640"/>
            <a:ext cx="1133954" cy="106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433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コンセプト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7902122"/>
              </p:ext>
            </p:extLst>
          </p:nvPr>
        </p:nvGraphicFramePr>
        <p:xfrm>
          <a:off x="1097280" y="1845734"/>
          <a:ext cx="10058400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97539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画面デザイン・レイアウト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50000"/>
              </a:lnSpc>
              <a:buClr>
                <a:schemeClr val="accent5"/>
              </a:buClr>
              <a:buSzPct val="68000"/>
              <a:buFont typeface="Wingdings 3" panose="05040102010807070707" pitchFamily="18" charset="2"/>
              <a:buChar char=""/>
            </a:pPr>
            <a:r>
              <a:rPr lang="ja-JP" altLang="en-US" sz="2400" b="1" dirty="0"/>
              <a:t>グローバルナビゲーション</a:t>
            </a:r>
          </a:p>
          <a:p>
            <a:pPr lvl="1">
              <a:buClr>
                <a:schemeClr val="accent5"/>
              </a:buClr>
              <a:buSzPct val="130000"/>
              <a:buFont typeface="Verdana" panose="020B0604030504040204" pitchFamily="34" charset="0"/>
              <a:buChar char="◦"/>
            </a:pPr>
            <a:r>
              <a:rPr lang="ja-JP" altLang="en-US" sz="2000" dirty="0"/>
              <a:t>全ページ共通のナビゲーション</a:t>
            </a:r>
          </a:p>
          <a:p>
            <a:pPr>
              <a:lnSpc>
                <a:spcPct val="150000"/>
              </a:lnSpc>
              <a:buClr>
                <a:schemeClr val="accent5"/>
              </a:buClr>
              <a:buSzPct val="68000"/>
              <a:buFont typeface="Wingdings 3" panose="05040102010807070707" pitchFamily="18" charset="2"/>
              <a:buChar char=""/>
            </a:pPr>
            <a:r>
              <a:rPr lang="ja-JP" altLang="en-US" sz="2400" b="1" dirty="0"/>
              <a:t>パンくずリスト</a:t>
            </a:r>
          </a:p>
          <a:p>
            <a:pPr lvl="1">
              <a:buClr>
                <a:schemeClr val="accent5"/>
              </a:buClr>
              <a:buSzPct val="130000"/>
              <a:buFont typeface="Verdana" panose="020B0604030504040204" pitchFamily="34" charset="0"/>
              <a:buChar char="◦"/>
            </a:pPr>
            <a:r>
              <a:rPr lang="ja-JP" altLang="en-US" sz="2000" dirty="0"/>
              <a:t>ページの階層を表示し、現在位置がわかる仕組み</a:t>
            </a:r>
          </a:p>
          <a:p>
            <a:pPr lvl="0">
              <a:lnSpc>
                <a:spcPct val="150000"/>
              </a:lnSpc>
              <a:buClr>
                <a:schemeClr val="accent5"/>
              </a:buClr>
              <a:buSzPct val="68000"/>
              <a:buFont typeface="Wingdings 3" panose="05040102010807070707" pitchFamily="18" charset="2"/>
              <a:buChar char=""/>
            </a:pPr>
            <a:r>
              <a:rPr lang="ja-JP" altLang="en-US" sz="2400" b="1" dirty="0"/>
              <a:t>ヘッダー・フッター</a:t>
            </a:r>
          </a:p>
          <a:p>
            <a:pPr lvl="1">
              <a:buClr>
                <a:schemeClr val="accent5"/>
              </a:buClr>
              <a:buSzPct val="130000"/>
              <a:buFont typeface="Verdana" panose="020B0604030504040204" pitchFamily="34" charset="0"/>
              <a:buChar char="◦"/>
            </a:pPr>
            <a:r>
              <a:rPr lang="ja-JP" altLang="en-US" sz="2000" dirty="0"/>
              <a:t>トップページを含め、全ページ共通で表示</a:t>
            </a:r>
            <a:endParaRPr lang="en-US" altLang="ja-JP" sz="2000" dirty="0"/>
          </a:p>
        </p:txBody>
      </p:sp>
    </p:spTree>
    <p:extLst>
      <p:ext uri="{BB962C8B-B14F-4D97-AF65-F5344CB8AC3E}">
        <p14:creationId xmlns:p14="http://schemas.microsoft.com/office/powerpoint/2010/main" val="155616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アクセシビリティへの対応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  <a:buClr>
                <a:schemeClr val="accent5"/>
              </a:buClr>
              <a:buSzPct val="68000"/>
              <a:buFont typeface="Wingdings 3" panose="05040102010807070707" pitchFamily="18" charset="2"/>
              <a:buChar char=""/>
            </a:pPr>
            <a:r>
              <a:rPr lang="ja-JP" altLang="en-US" sz="2400" b="1" dirty="0"/>
              <a:t>各</a:t>
            </a:r>
            <a:r>
              <a:rPr lang="en-US" altLang="ja-JP" sz="2400" b="1" dirty="0"/>
              <a:t>Web</a:t>
            </a:r>
            <a:r>
              <a:rPr lang="ja-JP" altLang="en-US" sz="2400" b="1" dirty="0"/>
              <a:t>ページに内容を的確に示すタイトルを付ける</a:t>
            </a:r>
          </a:p>
          <a:p>
            <a:pPr>
              <a:lnSpc>
                <a:spcPct val="150000"/>
              </a:lnSpc>
              <a:buClr>
                <a:schemeClr val="accent5"/>
              </a:buClr>
              <a:buSzPct val="68000"/>
              <a:buFont typeface="Wingdings 3" panose="05040102010807070707" pitchFamily="18" charset="2"/>
              <a:buChar char=""/>
            </a:pPr>
            <a:r>
              <a:rPr lang="ja-JP" altLang="en-US" sz="2400" b="1" dirty="0"/>
              <a:t>文字色と背景色のコントラストを十分に取る</a:t>
            </a:r>
          </a:p>
          <a:p>
            <a:pPr>
              <a:lnSpc>
                <a:spcPct val="150000"/>
              </a:lnSpc>
              <a:buClr>
                <a:schemeClr val="accent5"/>
              </a:buClr>
              <a:buSzPct val="68000"/>
              <a:buFont typeface="Wingdings 3" panose="05040102010807070707" pitchFamily="18" charset="2"/>
              <a:buChar char=""/>
            </a:pPr>
            <a:r>
              <a:rPr lang="ja-JP" altLang="en-US" sz="2400" b="1" dirty="0"/>
              <a:t>基本操作やリンクに一貫性を持たせる</a:t>
            </a:r>
          </a:p>
          <a:p>
            <a:pPr>
              <a:lnSpc>
                <a:spcPct val="150000"/>
              </a:lnSpc>
              <a:buClr>
                <a:schemeClr val="accent5"/>
              </a:buClr>
              <a:buSzPct val="68000"/>
              <a:buFont typeface="Wingdings 3" panose="05040102010807070707" pitchFamily="18" charset="2"/>
              <a:buChar char=""/>
            </a:pPr>
            <a:r>
              <a:rPr lang="ja-JP" altLang="en-US" sz="2400" b="1" dirty="0"/>
              <a:t>リンクのある文字や画像は、クリックしやすいように十分な面積と間隔をあける</a:t>
            </a:r>
          </a:p>
          <a:p>
            <a:pPr>
              <a:lnSpc>
                <a:spcPct val="150000"/>
              </a:lnSpc>
              <a:buClr>
                <a:schemeClr val="accent5"/>
              </a:buClr>
              <a:buSzPct val="68000"/>
              <a:buFont typeface="Wingdings 3" panose="05040102010807070707" pitchFamily="18" charset="2"/>
              <a:buChar char=""/>
            </a:pPr>
            <a:r>
              <a:rPr lang="en-US" altLang="ja-JP" sz="2400" b="1" dirty="0"/>
              <a:t>Web</a:t>
            </a:r>
            <a:r>
              <a:rPr lang="ja-JP" altLang="en-US" sz="2400" b="1" dirty="0"/>
              <a:t>ページ内に表示するボタンは、役割がすぐにわかるようにする</a:t>
            </a:r>
          </a:p>
          <a:p>
            <a:pPr>
              <a:lnSpc>
                <a:spcPct val="150000"/>
              </a:lnSpc>
              <a:buClr>
                <a:schemeClr val="accent5"/>
              </a:buClr>
              <a:buSzPct val="68000"/>
              <a:buFont typeface="Wingdings 3" panose="05040102010807070707" pitchFamily="18" charset="2"/>
              <a:buChar char=""/>
            </a:pPr>
            <a:r>
              <a:rPr lang="ja-JP" altLang="en-US" sz="2400" b="1" dirty="0"/>
              <a:t>フォームの各入力項目には、入力する内容や条件などを明確に示す</a:t>
            </a:r>
            <a:endParaRPr lang="en-US" altLang="ja-JP" sz="2400" b="1" dirty="0"/>
          </a:p>
        </p:txBody>
      </p:sp>
    </p:spTree>
    <p:extLst>
      <p:ext uri="{BB962C8B-B14F-4D97-AF65-F5344CB8AC3E}">
        <p14:creationId xmlns:p14="http://schemas.microsoft.com/office/powerpoint/2010/main" val="1439278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スケジュール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3719111"/>
              </p:ext>
            </p:extLst>
          </p:nvPr>
        </p:nvGraphicFramePr>
        <p:xfrm>
          <a:off x="1096963" y="1846263"/>
          <a:ext cx="10058396" cy="424429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5466">
                  <a:extLst>
                    <a:ext uri="{9D8B030D-6E8A-4147-A177-3AD203B41FA5}">
                      <a16:colId xmlns:a16="http://schemas.microsoft.com/office/drawing/2014/main" val="3178082742"/>
                    </a:ext>
                  </a:extLst>
                </a:gridCol>
                <a:gridCol w="1342155">
                  <a:extLst>
                    <a:ext uri="{9D8B030D-6E8A-4147-A177-3AD203B41FA5}">
                      <a16:colId xmlns:a16="http://schemas.microsoft.com/office/drawing/2014/main" val="1922652413"/>
                    </a:ext>
                  </a:extLst>
                </a:gridCol>
                <a:gridCol w="1342155">
                  <a:extLst>
                    <a:ext uri="{9D8B030D-6E8A-4147-A177-3AD203B41FA5}">
                      <a16:colId xmlns:a16="http://schemas.microsoft.com/office/drawing/2014/main" val="2216568597"/>
                    </a:ext>
                  </a:extLst>
                </a:gridCol>
                <a:gridCol w="1342155">
                  <a:extLst>
                    <a:ext uri="{9D8B030D-6E8A-4147-A177-3AD203B41FA5}">
                      <a16:colId xmlns:a16="http://schemas.microsoft.com/office/drawing/2014/main" val="3413491244"/>
                    </a:ext>
                  </a:extLst>
                </a:gridCol>
                <a:gridCol w="1342155">
                  <a:extLst>
                    <a:ext uri="{9D8B030D-6E8A-4147-A177-3AD203B41FA5}">
                      <a16:colId xmlns:a16="http://schemas.microsoft.com/office/drawing/2014/main" val="3804485660"/>
                    </a:ext>
                  </a:extLst>
                </a:gridCol>
                <a:gridCol w="1342155">
                  <a:extLst>
                    <a:ext uri="{9D8B030D-6E8A-4147-A177-3AD203B41FA5}">
                      <a16:colId xmlns:a16="http://schemas.microsoft.com/office/drawing/2014/main" val="1064649212"/>
                    </a:ext>
                  </a:extLst>
                </a:gridCol>
                <a:gridCol w="1342155">
                  <a:extLst>
                    <a:ext uri="{9D8B030D-6E8A-4147-A177-3AD203B41FA5}">
                      <a16:colId xmlns:a16="http://schemas.microsoft.com/office/drawing/2014/main" val="2557622918"/>
                    </a:ext>
                  </a:extLst>
                </a:gridCol>
              </a:tblGrid>
              <a:tr h="518984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5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6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7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8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9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10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9612178"/>
                  </a:ext>
                </a:extLst>
              </a:tr>
              <a:tr h="745062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サイト分析・設計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3265458"/>
                  </a:ext>
                </a:extLst>
              </a:tr>
              <a:tr h="745062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デザイン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69405"/>
                  </a:ext>
                </a:extLst>
              </a:tr>
              <a:tr h="745062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テンプレート作成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018259"/>
                  </a:ext>
                </a:extLst>
              </a:tr>
              <a:tr h="745062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既存ページの移行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9400096"/>
                  </a:ext>
                </a:extLst>
              </a:tr>
              <a:tr h="745062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操作研修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5952585"/>
                  </a:ext>
                </a:extLst>
              </a:tr>
            </a:tbl>
          </a:graphicData>
        </a:graphic>
      </p:graphicFrame>
      <p:sp>
        <p:nvSpPr>
          <p:cNvPr id="4" name="正方形/長方形 3"/>
          <p:cNvSpPr/>
          <p:nvPr/>
        </p:nvSpPr>
        <p:spPr>
          <a:xfrm>
            <a:off x="3249387" y="2547254"/>
            <a:ext cx="1440000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4"/>
          <p:cNvSpPr/>
          <p:nvPr/>
        </p:nvSpPr>
        <p:spPr>
          <a:xfrm>
            <a:off x="4343400" y="3295647"/>
            <a:ext cx="2160000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5"/>
          <p:cNvSpPr/>
          <p:nvPr/>
        </p:nvSpPr>
        <p:spPr>
          <a:xfrm>
            <a:off x="6041562" y="4044040"/>
            <a:ext cx="2772000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6"/>
          <p:cNvSpPr/>
          <p:nvPr/>
        </p:nvSpPr>
        <p:spPr>
          <a:xfrm>
            <a:off x="8349333" y="4792433"/>
            <a:ext cx="1800000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7"/>
          <p:cNvSpPr/>
          <p:nvPr/>
        </p:nvSpPr>
        <p:spPr>
          <a:xfrm>
            <a:off x="9590312" y="5540826"/>
            <a:ext cx="1512000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3011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参考：操作研修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5780026"/>
              </p:ext>
            </p:extLst>
          </p:nvPr>
        </p:nvGraphicFramePr>
        <p:xfrm>
          <a:off x="1096963" y="1846262"/>
          <a:ext cx="10104437" cy="310129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257082">
                  <a:extLst>
                    <a:ext uri="{9D8B030D-6E8A-4147-A177-3AD203B41FA5}">
                      <a16:colId xmlns:a16="http://schemas.microsoft.com/office/drawing/2014/main" val="3009992155"/>
                    </a:ext>
                  </a:extLst>
                </a:gridCol>
                <a:gridCol w="2257082">
                  <a:extLst>
                    <a:ext uri="{9D8B030D-6E8A-4147-A177-3AD203B41FA5}">
                      <a16:colId xmlns:a16="http://schemas.microsoft.com/office/drawing/2014/main" val="521398303"/>
                    </a:ext>
                  </a:extLst>
                </a:gridCol>
                <a:gridCol w="5590273">
                  <a:extLst>
                    <a:ext uri="{9D8B030D-6E8A-4147-A177-3AD203B41FA5}">
                      <a16:colId xmlns:a16="http://schemas.microsoft.com/office/drawing/2014/main" val="902309483"/>
                    </a:ext>
                  </a:extLst>
                </a:gridCol>
              </a:tblGrid>
              <a:tr h="59734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対象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時間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研修内容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63801257"/>
                  </a:ext>
                </a:extLst>
              </a:tr>
              <a:tr h="1031037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管理者向け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</a:t>
                      </a:r>
                      <a:r>
                        <a:rPr kumimoji="1" lang="ja-JP" altLang="en-US" sz="2000" dirty="0"/>
                        <a:t>時間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kumimoji="1" lang="ja-JP" altLang="en-US" sz="2000" dirty="0"/>
                        <a:t>アクセシビリティ</a:t>
                      </a:r>
                      <a:endParaRPr kumimoji="1" lang="en-US" altLang="ja-JP" sz="2000" dirty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kumimoji="1" lang="ja-JP" altLang="en-US" sz="2000" dirty="0"/>
                        <a:t>ホームページデザイン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2527881"/>
                  </a:ext>
                </a:extLst>
              </a:tr>
              <a:tr h="1472911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担当者向け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8</a:t>
                      </a:r>
                      <a:r>
                        <a:rPr kumimoji="1" lang="ja-JP" altLang="en-US" sz="2000" dirty="0"/>
                        <a:t>時間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kumimoji="1" lang="ja-JP" altLang="en-US" sz="2000" dirty="0"/>
                        <a:t>アクセシビリティ</a:t>
                      </a:r>
                      <a:endParaRPr kumimoji="1" lang="en-US" altLang="ja-JP" sz="2000" dirty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kumimoji="1" lang="ja-JP" altLang="en-US" sz="2000" dirty="0"/>
                        <a:t>操作方法</a:t>
                      </a:r>
                      <a:endParaRPr kumimoji="1" lang="en-US" altLang="ja-JP" sz="2000" dirty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kumimoji="1" lang="ja-JP" altLang="en-US" sz="2000" dirty="0"/>
                        <a:t>コンテンツの取り扱い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41314326"/>
                  </a:ext>
                </a:extLst>
              </a:tr>
            </a:tbl>
          </a:graphicData>
        </a:graphic>
      </p:graphicFrame>
      <p:sp>
        <p:nvSpPr>
          <p:cNvPr id="4" name="フリーフォーム: 図形 3"/>
          <p:cNvSpPr/>
          <p:nvPr/>
        </p:nvSpPr>
        <p:spPr>
          <a:xfrm>
            <a:off x="10172700" y="5143501"/>
            <a:ext cx="1440000" cy="1080000"/>
          </a:xfrm>
          <a:custGeom>
            <a:avLst/>
            <a:gdLst>
              <a:gd name="connsiteX0" fmla="*/ 90000 w 3060000"/>
              <a:gd name="connsiteY0" fmla="*/ 179999 h 2204357"/>
              <a:gd name="connsiteX1" fmla="*/ 90000 w 3060000"/>
              <a:gd name="connsiteY1" fmla="*/ 1619999 h 2204357"/>
              <a:gd name="connsiteX2" fmla="*/ 2970000 w 3060000"/>
              <a:gd name="connsiteY2" fmla="*/ 1619999 h 2204357"/>
              <a:gd name="connsiteX3" fmla="*/ 2970000 w 3060000"/>
              <a:gd name="connsiteY3" fmla="*/ 179999 h 2204357"/>
              <a:gd name="connsiteX4" fmla="*/ 0 w 3060000"/>
              <a:gd name="connsiteY4" fmla="*/ 0 h 2204357"/>
              <a:gd name="connsiteX5" fmla="*/ 3060000 w 3060000"/>
              <a:gd name="connsiteY5" fmla="*/ 0 h 2204357"/>
              <a:gd name="connsiteX6" fmla="*/ 3060000 w 3060000"/>
              <a:gd name="connsiteY6" fmla="*/ 1800000 h 2204357"/>
              <a:gd name="connsiteX7" fmla="*/ 1685122 w 3060000"/>
              <a:gd name="connsiteY7" fmla="*/ 1800000 h 2204357"/>
              <a:gd name="connsiteX8" fmla="*/ 1685122 w 3060000"/>
              <a:gd name="connsiteY8" fmla="*/ 2024743 h 2204357"/>
              <a:gd name="connsiteX9" fmla="*/ 2109665 w 3060000"/>
              <a:gd name="connsiteY9" fmla="*/ 2024743 h 2204357"/>
              <a:gd name="connsiteX10" fmla="*/ 2109665 w 3060000"/>
              <a:gd name="connsiteY10" fmla="*/ 2204357 h 2204357"/>
              <a:gd name="connsiteX11" fmla="*/ 950336 w 3060000"/>
              <a:gd name="connsiteY11" fmla="*/ 2204357 h 2204357"/>
              <a:gd name="connsiteX12" fmla="*/ 950336 w 3060000"/>
              <a:gd name="connsiteY12" fmla="*/ 2024743 h 2204357"/>
              <a:gd name="connsiteX13" fmla="*/ 1374879 w 3060000"/>
              <a:gd name="connsiteY13" fmla="*/ 2024743 h 2204357"/>
              <a:gd name="connsiteX14" fmla="*/ 1374879 w 3060000"/>
              <a:gd name="connsiteY14" fmla="*/ 1800000 h 2204357"/>
              <a:gd name="connsiteX15" fmla="*/ 0 w 3060000"/>
              <a:gd name="connsiteY15" fmla="*/ 1800000 h 220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060000" h="2204357">
                <a:moveTo>
                  <a:pt x="90000" y="179999"/>
                </a:moveTo>
                <a:lnTo>
                  <a:pt x="90000" y="1619999"/>
                </a:lnTo>
                <a:lnTo>
                  <a:pt x="2970000" y="1619999"/>
                </a:lnTo>
                <a:lnTo>
                  <a:pt x="2970000" y="179999"/>
                </a:lnTo>
                <a:close/>
                <a:moveTo>
                  <a:pt x="0" y="0"/>
                </a:moveTo>
                <a:lnTo>
                  <a:pt x="3060000" y="0"/>
                </a:lnTo>
                <a:lnTo>
                  <a:pt x="3060000" y="1800000"/>
                </a:lnTo>
                <a:lnTo>
                  <a:pt x="1685122" y="1800000"/>
                </a:lnTo>
                <a:lnTo>
                  <a:pt x="1685122" y="2024743"/>
                </a:lnTo>
                <a:lnTo>
                  <a:pt x="2109665" y="2024743"/>
                </a:lnTo>
                <a:lnTo>
                  <a:pt x="2109665" y="2204357"/>
                </a:lnTo>
                <a:lnTo>
                  <a:pt x="950336" y="2204357"/>
                </a:lnTo>
                <a:lnTo>
                  <a:pt x="950336" y="2024743"/>
                </a:lnTo>
                <a:lnTo>
                  <a:pt x="1374879" y="2024743"/>
                </a:lnTo>
                <a:lnTo>
                  <a:pt x="1374879" y="1800000"/>
                </a:lnTo>
                <a:lnTo>
                  <a:pt x="0" y="180000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9848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作業体制</a:t>
            </a:r>
            <a:endParaRPr lang="ja-JP" altLang="en-US" dirty="0"/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9946536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5" name="直線コネクタ 3"/>
          <p:cNvCxnSpPr/>
          <p:nvPr/>
        </p:nvCxnSpPr>
        <p:spPr>
          <a:xfrm>
            <a:off x="4524704" y="2569781"/>
            <a:ext cx="972000" cy="0"/>
          </a:xfrm>
          <a:prstGeom prst="line">
            <a:avLst/>
          </a:prstGeom>
          <a:ln w="28575"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2687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222017</TotalTime>
  <Words>211</Words>
  <Application>Microsoft Office PowerPoint</Application>
  <PresentationFormat>ワイド画面</PresentationFormat>
  <Paragraphs>54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5" baseType="lpstr">
      <vt:lpstr>ＭＳ Ｐゴシック</vt:lpstr>
      <vt:lpstr>游ゴシック</vt:lpstr>
      <vt:lpstr>Arial</vt:lpstr>
      <vt:lpstr>Calibri</vt:lpstr>
      <vt:lpstr>Calibri Light</vt:lpstr>
      <vt:lpstr>Verdana</vt:lpstr>
      <vt:lpstr>Wingdings 3</vt:lpstr>
      <vt:lpstr>レトロスペクト</vt:lpstr>
      <vt:lpstr>ホームページ制作提案書</vt:lpstr>
      <vt:lpstr>コンセプト</vt:lpstr>
      <vt:lpstr>画面デザイン・レイアウト</vt:lpstr>
      <vt:lpstr>アクセシビリティへの対応</vt:lpstr>
      <vt:lpstr>スケジュール</vt:lpstr>
      <vt:lpstr>参考：操作研修</vt:lpstr>
      <vt:lpstr>作業体制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ホームページ制作提案書</dc:title>
  <dc:creator>富士太郎</dc:creator>
  <cp:lastModifiedBy>富士太郎</cp:lastModifiedBy>
  <cp:revision>39</cp:revision>
  <dcterms:created xsi:type="dcterms:W3CDTF">2016-10-06T02:57:32Z</dcterms:created>
  <dcterms:modified xsi:type="dcterms:W3CDTF">2016-11-14T00:42:28Z</dcterms:modified>
</cp:coreProperties>
</file>