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0E592E-17B2-436A-96AA-B1F73AF6422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E82C86D-48FF-4929-96BC-26CB3D2BB66C}">
      <dgm:prSet/>
      <dgm:spPr/>
      <dgm:t>
        <a:bodyPr/>
        <a:lstStyle/>
        <a:p>
          <a:pPr algn="ctr"/>
          <a:r>
            <a:rPr lang="ja-JP" dirty="0"/>
            <a:t>大気中の二酸化炭素や</a:t>
          </a:r>
          <a:r>
            <a:rPr lang="ja-JP" altLang="en-US" dirty="0"/>
            <a:t>メタン</a:t>
          </a:r>
          <a:r>
            <a:rPr lang="ja-JP" dirty="0"/>
            <a:t>、</a:t>
          </a:r>
          <a:r>
            <a:rPr lang="ja-JP" altLang="en-US" dirty="0"/>
            <a:t>フロン</a:t>
          </a:r>
          <a:r>
            <a:rPr lang="ja-JP" dirty="0"/>
            <a:t>などの</a:t>
          </a:r>
          <a:br>
            <a:rPr lang="en-US" altLang="ja-JP" dirty="0"/>
          </a:br>
          <a:r>
            <a:rPr lang="ja-JP" dirty="0"/>
            <a:t>温室効果</a:t>
          </a:r>
          <a:r>
            <a:rPr lang="ja-JP" altLang="en-US" dirty="0"/>
            <a:t>ガス</a:t>
          </a:r>
          <a:r>
            <a:rPr lang="ja-JP" dirty="0"/>
            <a:t>の濃度が増加</a:t>
          </a:r>
        </a:p>
      </dgm:t>
    </dgm:pt>
    <dgm:pt modelId="{1A296264-4563-46E9-9738-0634C01521E3}" type="parTrans" cxnId="{3CF40A1F-F7CD-40F2-AF43-28F34B4EEE15}">
      <dgm:prSet/>
      <dgm:spPr/>
      <dgm:t>
        <a:bodyPr/>
        <a:lstStyle/>
        <a:p>
          <a:endParaRPr lang="ja-JP" altLang="en-US"/>
        </a:p>
      </dgm:t>
    </dgm:pt>
    <dgm:pt modelId="{D4E5EACA-B0F1-4857-A4EA-5C785F38F7E8}" type="sibTrans" cxnId="{3CF40A1F-F7CD-40F2-AF43-28F34B4EEE15}">
      <dgm:prSet/>
      <dgm:spPr/>
      <dgm:t>
        <a:bodyPr/>
        <a:lstStyle/>
        <a:p>
          <a:endParaRPr lang="ja-JP" altLang="en-US" dirty="0"/>
        </a:p>
      </dgm:t>
    </dgm:pt>
    <dgm:pt modelId="{DC8F421B-B038-4473-BD9D-4EB30E8D65A7}">
      <dgm:prSet/>
      <dgm:spPr/>
      <dgm:t>
        <a:bodyPr/>
        <a:lstStyle/>
        <a:p>
          <a:pPr algn="ctr"/>
          <a:r>
            <a:rPr lang="ja-JP" dirty="0"/>
            <a:t>地球の外に放出されるはずの熱を温室効果</a:t>
          </a:r>
          <a:r>
            <a:rPr lang="ja-JP" altLang="en-US" dirty="0"/>
            <a:t>ガス</a:t>
          </a:r>
          <a:r>
            <a:rPr lang="ja-JP" dirty="0"/>
            <a:t>が吸収し、地球上に残留</a:t>
          </a:r>
        </a:p>
      </dgm:t>
    </dgm:pt>
    <dgm:pt modelId="{098F30AD-3AAE-484F-B678-AF6D87E0383B}" type="parTrans" cxnId="{78CF1720-1694-4B59-9462-8CA97B2B84F8}">
      <dgm:prSet/>
      <dgm:spPr/>
      <dgm:t>
        <a:bodyPr/>
        <a:lstStyle/>
        <a:p>
          <a:endParaRPr lang="ja-JP" altLang="en-US"/>
        </a:p>
      </dgm:t>
    </dgm:pt>
    <dgm:pt modelId="{9CD8EFDA-61D6-4C2F-9F4B-29B0C4088224}" type="sibTrans" cxnId="{78CF1720-1694-4B59-9462-8CA97B2B84F8}">
      <dgm:prSet/>
      <dgm:spPr/>
      <dgm:t>
        <a:bodyPr/>
        <a:lstStyle/>
        <a:p>
          <a:endParaRPr lang="ja-JP" altLang="en-US" dirty="0"/>
        </a:p>
      </dgm:t>
    </dgm:pt>
    <dgm:pt modelId="{A88BE1FA-8A9F-41A4-AAB9-A25B58D0D7EF}">
      <dgm:prSet/>
      <dgm:spPr/>
      <dgm:t>
        <a:bodyPr/>
        <a:lstStyle/>
        <a:p>
          <a:pPr algn="ctr"/>
          <a:r>
            <a:rPr lang="ja-JP" dirty="0"/>
            <a:t>地球</a:t>
          </a:r>
          <a:r>
            <a:rPr lang="ja-JP" altLang="en-US" dirty="0"/>
            <a:t>の平均気温の上昇により</a:t>
          </a:r>
          <a:br>
            <a:rPr lang="en-US" altLang="ja-JP" dirty="0"/>
          </a:br>
          <a:r>
            <a:rPr lang="ja-JP" altLang="en-US" dirty="0"/>
            <a:t>様々な異常気象が発生</a:t>
          </a:r>
          <a:endParaRPr lang="ja-JP" dirty="0"/>
        </a:p>
      </dgm:t>
    </dgm:pt>
    <dgm:pt modelId="{B8BCFF57-185C-488E-B9F7-3104F1987361}" type="parTrans" cxnId="{4B6BE60A-E2EF-426A-B755-8E7CB45DFFC7}">
      <dgm:prSet/>
      <dgm:spPr/>
      <dgm:t>
        <a:bodyPr/>
        <a:lstStyle/>
        <a:p>
          <a:endParaRPr lang="ja-JP" altLang="en-US"/>
        </a:p>
      </dgm:t>
    </dgm:pt>
    <dgm:pt modelId="{6D5A7B41-6353-4AC9-9E58-89B73BE60CED}" type="sibTrans" cxnId="{4B6BE60A-E2EF-426A-B755-8E7CB45DFFC7}">
      <dgm:prSet/>
      <dgm:spPr/>
      <dgm:t>
        <a:bodyPr/>
        <a:lstStyle/>
        <a:p>
          <a:endParaRPr lang="ja-JP" altLang="en-US"/>
        </a:p>
      </dgm:t>
    </dgm:pt>
    <dgm:pt modelId="{DC6C12DE-EA80-48CC-9580-A5D383E7D0F0}" type="pres">
      <dgm:prSet presAssocID="{F50E592E-17B2-436A-96AA-B1F73AF64226}" presName="outerComposite" presStyleCnt="0">
        <dgm:presLayoutVars>
          <dgm:chMax val="5"/>
          <dgm:dir/>
          <dgm:resizeHandles val="exact"/>
        </dgm:presLayoutVars>
      </dgm:prSet>
      <dgm:spPr/>
    </dgm:pt>
    <dgm:pt modelId="{ED0647FD-3AD2-4230-A1BF-59395B60E6A8}" type="pres">
      <dgm:prSet presAssocID="{F50E592E-17B2-436A-96AA-B1F73AF64226}" presName="dummyMaxCanvas" presStyleCnt="0">
        <dgm:presLayoutVars/>
      </dgm:prSet>
      <dgm:spPr/>
    </dgm:pt>
    <dgm:pt modelId="{EF2ED3B2-552E-4E2D-995D-81330A5B5BDD}" type="pres">
      <dgm:prSet presAssocID="{F50E592E-17B2-436A-96AA-B1F73AF64226}" presName="ThreeNodes_1" presStyleLbl="node1" presStyleIdx="0" presStyleCnt="3">
        <dgm:presLayoutVars>
          <dgm:bulletEnabled val="1"/>
        </dgm:presLayoutVars>
      </dgm:prSet>
      <dgm:spPr/>
    </dgm:pt>
    <dgm:pt modelId="{ED853335-FCAC-4ECE-BAA7-D709FC6F2EBA}" type="pres">
      <dgm:prSet presAssocID="{F50E592E-17B2-436A-96AA-B1F73AF64226}" presName="ThreeNodes_2" presStyleLbl="node1" presStyleIdx="1" presStyleCnt="3">
        <dgm:presLayoutVars>
          <dgm:bulletEnabled val="1"/>
        </dgm:presLayoutVars>
      </dgm:prSet>
      <dgm:spPr/>
    </dgm:pt>
    <dgm:pt modelId="{01D9DC97-FF03-4CBD-88E1-B2B3E3C65B44}" type="pres">
      <dgm:prSet presAssocID="{F50E592E-17B2-436A-96AA-B1F73AF64226}" presName="ThreeNodes_3" presStyleLbl="node1" presStyleIdx="2" presStyleCnt="3">
        <dgm:presLayoutVars>
          <dgm:bulletEnabled val="1"/>
        </dgm:presLayoutVars>
      </dgm:prSet>
      <dgm:spPr/>
    </dgm:pt>
    <dgm:pt modelId="{68F0B5FD-E35B-4EAB-B273-A309771F8E35}" type="pres">
      <dgm:prSet presAssocID="{F50E592E-17B2-436A-96AA-B1F73AF64226}" presName="ThreeConn_1-2" presStyleLbl="fgAccFollowNode1" presStyleIdx="0" presStyleCnt="2">
        <dgm:presLayoutVars>
          <dgm:bulletEnabled val="1"/>
        </dgm:presLayoutVars>
      </dgm:prSet>
      <dgm:spPr/>
    </dgm:pt>
    <dgm:pt modelId="{90055BFE-DDC7-42D6-9581-1BEB3754F92C}" type="pres">
      <dgm:prSet presAssocID="{F50E592E-17B2-436A-96AA-B1F73AF64226}" presName="ThreeConn_2-3" presStyleLbl="fgAccFollowNode1" presStyleIdx="1" presStyleCnt="2">
        <dgm:presLayoutVars>
          <dgm:bulletEnabled val="1"/>
        </dgm:presLayoutVars>
      </dgm:prSet>
      <dgm:spPr/>
    </dgm:pt>
    <dgm:pt modelId="{F6AE6409-8729-48E0-AAC5-B632CCC3FB96}" type="pres">
      <dgm:prSet presAssocID="{F50E592E-17B2-436A-96AA-B1F73AF64226}" presName="ThreeNodes_1_text" presStyleLbl="node1" presStyleIdx="2" presStyleCnt="3">
        <dgm:presLayoutVars>
          <dgm:bulletEnabled val="1"/>
        </dgm:presLayoutVars>
      </dgm:prSet>
      <dgm:spPr/>
    </dgm:pt>
    <dgm:pt modelId="{C61827B7-6F86-44BC-8B36-DAA34421AB70}" type="pres">
      <dgm:prSet presAssocID="{F50E592E-17B2-436A-96AA-B1F73AF64226}" presName="ThreeNodes_2_text" presStyleLbl="node1" presStyleIdx="2" presStyleCnt="3">
        <dgm:presLayoutVars>
          <dgm:bulletEnabled val="1"/>
        </dgm:presLayoutVars>
      </dgm:prSet>
      <dgm:spPr/>
    </dgm:pt>
    <dgm:pt modelId="{F6612953-491D-47C6-AFB4-BFFCE98F175B}" type="pres">
      <dgm:prSet presAssocID="{F50E592E-17B2-436A-96AA-B1F73AF64226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16D2D138-B250-4171-82AA-BB36E5012818}" type="presOf" srcId="{9CD8EFDA-61D6-4C2F-9F4B-29B0C4088224}" destId="{90055BFE-DDC7-42D6-9581-1BEB3754F92C}" srcOrd="0" destOrd="0" presId="urn:microsoft.com/office/officeart/2005/8/layout/vProcess5"/>
    <dgm:cxn modelId="{EBD65C05-7B3B-4FD5-86CA-ABA59E0EFD41}" type="presOf" srcId="{5E82C86D-48FF-4929-96BC-26CB3D2BB66C}" destId="{F6AE6409-8729-48E0-AAC5-B632CCC3FB96}" srcOrd="1" destOrd="0" presId="urn:microsoft.com/office/officeart/2005/8/layout/vProcess5"/>
    <dgm:cxn modelId="{92B5F857-20C8-4538-9FC9-9BFB14501225}" type="presOf" srcId="{F50E592E-17B2-436A-96AA-B1F73AF64226}" destId="{DC6C12DE-EA80-48CC-9580-A5D383E7D0F0}" srcOrd="0" destOrd="0" presId="urn:microsoft.com/office/officeart/2005/8/layout/vProcess5"/>
    <dgm:cxn modelId="{3D794ED7-87AE-46D3-B773-C7DB126BCA41}" type="presOf" srcId="{DC8F421B-B038-4473-BD9D-4EB30E8D65A7}" destId="{ED853335-FCAC-4ECE-BAA7-D709FC6F2EBA}" srcOrd="0" destOrd="0" presId="urn:microsoft.com/office/officeart/2005/8/layout/vProcess5"/>
    <dgm:cxn modelId="{F23CC606-8B55-4FDA-B924-1985F9520206}" type="presOf" srcId="{5E82C86D-48FF-4929-96BC-26CB3D2BB66C}" destId="{EF2ED3B2-552E-4E2D-995D-81330A5B5BDD}" srcOrd="0" destOrd="0" presId="urn:microsoft.com/office/officeart/2005/8/layout/vProcess5"/>
    <dgm:cxn modelId="{4B6BE60A-E2EF-426A-B755-8E7CB45DFFC7}" srcId="{F50E592E-17B2-436A-96AA-B1F73AF64226}" destId="{A88BE1FA-8A9F-41A4-AAB9-A25B58D0D7EF}" srcOrd="2" destOrd="0" parTransId="{B8BCFF57-185C-488E-B9F7-3104F1987361}" sibTransId="{6D5A7B41-6353-4AC9-9E58-89B73BE60CED}"/>
    <dgm:cxn modelId="{78CF1720-1694-4B59-9462-8CA97B2B84F8}" srcId="{F50E592E-17B2-436A-96AA-B1F73AF64226}" destId="{DC8F421B-B038-4473-BD9D-4EB30E8D65A7}" srcOrd="1" destOrd="0" parTransId="{098F30AD-3AAE-484F-B678-AF6D87E0383B}" sibTransId="{9CD8EFDA-61D6-4C2F-9F4B-29B0C4088224}"/>
    <dgm:cxn modelId="{ABAF0495-3178-4399-8D49-843209D916FB}" type="presOf" srcId="{D4E5EACA-B0F1-4857-A4EA-5C785F38F7E8}" destId="{68F0B5FD-E35B-4EAB-B273-A309771F8E35}" srcOrd="0" destOrd="0" presId="urn:microsoft.com/office/officeart/2005/8/layout/vProcess5"/>
    <dgm:cxn modelId="{3CF40A1F-F7CD-40F2-AF43-28F34B4EEE15}" srcId="{F50E592E-17B2-436A-96AA-B1F73AF64226}" destId="{5E82C86D-48FF-4929-96BC-26CB3D2BB66C}" srcOrd="0" destOrd="0" parTransId="{1A296264-4563-46E9-9738-0634C01521E3}" sibTransId="{D4E5EACA-B0F1-4857-A4EA-5C785F38F7E8}"/>
    <dgm:cxn modelId="{2E8E1153-B232-461B-BC53-AA8A6E1F4475}" type="presOf" srcId="{DC8F421B-B038-4473-BD9D-4EB30E8D65A7}" destId="{C61827B7-6F86-44BC-8B36-DAA34421AB70}" srcOrd="1" destOrd="0" presId="urn:microsoft.com/office/officeart/2005/8/layout/vProcess5"/>
    <dgm:cxn modelId="{4328352E-7317-4E06-B328-D7447083EA79}" type="presOf" srcId="{A88BE1FA-8A9F-41A4-AAB9-A25B58D0D7EF}" destId="{01D9DC97-FF03-4CBD-88E1-B2B3E3C65B44}" srcOrd="0" destOrd="0" presId="urn:microsoft.com/office/officeart/2005/8/layout/vProcess5"/>
    <dgm:cxn modelId="{5584A584-0234-412D-8E4A-B910C72D4D93}" type="presOf" srcId="{A88BE1FA-8A9F-41A4-AAB9-A25B58D0D7EF}" destId="{F6612953-491D-47C6-AFB4-BFFCE98F175B}" srcOrd="1" destOrd="0" presId="urn:microsoft.com/office/officeart/2005/8/layout/vProcess5"/>
    <dgm:cxn modelId="{8E298B0E-B326-4032-8119-2B2B80363ACD}" type="presParOf" srcId="{DC6C12DE-EA80-48CC-9580-A5D383E7D0F0}" destId="{ED0647FD-3AD2-4230-A1BF-59395B60E6A8}" srcOrd="0" destOrd="0" presId="urn:microsoft.com/office/officeart/2005/8/layout/vProcess5"/>
    <dgm:cxn modelId="{B204D891-FF97-4DAD-B683-AE3739F34B29}" type="presParOf" srcId="{DC6C12DE-EA80-48CC-9580-A5D383E7D0F0}" destId="{EF2ED3B2-552E-4E2D-995D-81330A5B5BDD}" srcOrd="1" destOrd="0" presId="urn:microsoft.com/office/officeart/2005/8/layout/vProcess5"/>
    <dgm:cxn modelId="{BAD7DF69-33FA-4A70-9443-8153763E5DCB}" type="presParOf" srcId="{DC6C12DE-EA80-48CC-9580-A5D383E7D0F0}" destId="{ED853335-FCAC-4ECE-BAA7-D709FC6F2EBA}" srcOrd="2" destOrd="0" presId="urn:microsoft.com/office/officeart/2005/8/layout/vProcess5"/>
    <dgm:cxn modelId="{89824806-D9E2-49A3-91B8-4A578CDDD287}" type="presParOf" srcId="{DC6C12DE-EA80-48CC-9580-A5D383E7D0F0}" destId="{01D9DC97-FF03-4CBD-88E1-B2B3E3C65B44}" srcOrd="3" destOrd="0" presId="urn:microsoft.com/office/officeart/2005/8/layout/vProcess5"/>
    <dgm:cxn modelId="{6E6C9397-195A-4214-98CE-366BE120E629}" type="presParOf" srcId="{DC6C12DE-EA80-48CC-9580-A5D383E7D0F0}" destId="{68F0B5FD-E35B-4EAB-B273-A309771F8E35}" srcOrd="4" destOrd="0" presId="urn:microsoft.com/office/officeart/2005/8/layout/vProcess5"/>
    <dgm:cxn modelId="{2E9CE01D-F756-484D-B8CC-3E257C1A2EA9}" type="presParOf" srcId="{DC6C12DE-EA80-48CC-9580-A5D383E7D0F0}" destId="{90055BFE-DDC7-42D6-9581-1BEB3754F92C}" srcOrd="5" destOrd="0" presId="urn:microsoft.com/office/officeart/2005/8/layout/vProcess5"/>
    <dgm:cxn modelId="{AB5CBCA2-3739-459E-BE26-EDF1154FF1D0}" type="presParOf" srcId="{DC6C12DE-EA80-48CC-9580-A5D383E7D0F0}" destId="{F6AE6409-8729-48E0-AAC5-B632CCC3FB96}" srcOrd="6" destOrd="0" presId="urn:microsoft.com/office/officeart/2005/8/layout/vProcess5"/>
    <dgm:cxn modelId="{54E266AB-4A9E-492A-A194-DA68981281DB}" type="presParOf" srcId="{DC6C12DE-EA80-48CC-9580-A5D383E7D0F0}" destId="{C61827B7-6F86-44BC-8B36-DAA34421AB70}" srcOrd="7" destOrd="0" presId="urn:microsoft.com/office/officeart/2005/8/layout/vProcess5"/>
    <dgm:cxn modelId="{297A7C16-842B-4013-B244-9CDFF03C1C4A}" type="presParOf" srcId="{DC6C12DE-EA80-48CC-9580-A5D383E7D0F0}" destId="{F6612953-491D-47C6-AFB4-BFFCE98F175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9BA44D-7460-4B28-8C54-BA9426360D0F}" type="doc">
      <dgm:prSet loTypeId="urn:microsoft.com/office/officeart/2005/8/layout/hList1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B12AEFB4-3F2C-49C7-A36C-E80129911658}">
      <dgm:prSet phldrT="[テキスト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sz="2000" b="0" dirty="0"/>
            <a:t>二酸化炭素</a:t>
          </a:r>
        </a:p>
      </dgm:t>
    </dgm:pt>
    <dgm:pt modelId="{81188CDF-FE15-4757-812F-40D422A233FB}" type="parTrans" cxnId="{81136543-E07F-4628-8108-DF2F79D76B0A}">
      <dgm:prSet/>
      <dgm:spPr/>
      <dgm:t>
        <a:bodyPr/>
        <a:lstStyle/>
        <a:p>
          <a:endParaRPr kumimoji="1" lang="ja-JP" altLang="en-US" sz="1600"/>
        </a:p>
      </dgm:t>
    </dgm:pt>
    <dgm:pt modelId="{22DAFB8E-EF83-47B9-9B42-54EF8E73F763}" type="sibTrans" cxnId="{81136543-E07F-4628-8108-DF2F79D76B0A}">
      <dgm:prSet/>
      <dgm:spPr/>
      <dgm:t>
        <a:bodyPr/>
        <a:lstStyle/>
        <a:p>
          <a:endParaRPr kumimoji="1" lang="ja-JP" altLang="en-US" sz="1600"/>
        </a:p>
      </dgm:t>
    </dgm:pt>
    <dgm:pt modelId="{E8E14D68-97C6-4A20-8F11-0375F6A50FFE}">
      <dgm:prSet phldrT="[テキスト]" custT="1"/>
      <dgm:spPr/>
      <dgm:t>
        <a:bodyPr/>
        <a:lstStyle/>
        <a:p>
          <a:r>
            <a:rPr lang="ja-JP" altLang="en-US" sz="1800" dirty="0"/>
            <a:t>ビールや炭酸飲料、ドライアイスなどに使用</a:t>
          </a:r>
          <a:endParaRPr kumimoji="1" lang="ja-JP" altLang="en-US" sz="1800" dirty="0"/>
        </a:p>
      </dgm:t>
    </dgm:pt>
    <dgm:pt modelId="{8EEE1359-3285-484B-B9B2-FB560CF032D2}" type="parTrans" cxnId="{B018F8F7-ABB4-4216-A38E-DBD1BE16DBDF}">
      <dgm:prSet/>
      <dgm:spPr/>
      <dgm:t>
        <a:bodyPr/>
        <a:lstStyle/>
        <a:p>
          <a:endParaRPr kumimoji="1" lang="ja-JP" altLang="en-US" sz="1600"/>
        </a:p>
      </dgm:t>
    </dgm:pt>
    <dgm:pt modelId="{54E661C4-E943-4BCE-A3FC-7FB9A6E84880}" type="sibTrans" cxnId="{B018F8F7-ABB4-4216-A38E-DBD1BE16DBDF}">
      <dgm:prSet/>
      <dgm:spPr/>
      <dgm:t>
        <a:bodyPr/>
        <a:lstStyle/>
        <a:p>
          <a:endParaRPr kumimoji="1" lang="ja-JP" altLang="en-US" sz="1600"/>
        </a:p>
      </dgm:t>
    </dgm:pt>
    <dgm:pt modelId="{5376ADE3-74A8-4E3E-84F9-73D0F9C7A113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ja-JP" altLang="en-US" sz="2000" b="0" dirty="0"/>
            <a:t>メタン</a:t>
          </a:r>
          <a:endParaRPr kumimoji="1" lang="ja-JP" altLang="en-US" sz="2000" b="0" dirty="0"/>
        </a:p>
      </dgm:t>
    </dgm:pt>
    <dgm:pt modelId="{6E98728D-BDEE-430F-84EE-9943446F7DB7}" type="parTrans" cxnId="{3E3CD640-35B9-441B-9561-FBE771093C40}">
      <dgm:prSet/>
      <dgm:spPr/>
      <dgm:t>
        <a:bodyPr/>
        <a:lstStyle/>
        <a:p>
          <a:endParaRPr kumimoji="1" lang="ja-JP" altLang="en-US" sz="1600"/>
        </a:p>
      </dgm:t>
    </dgm:pt>
    <dgm:pt modelId="{492799B7-6E64-40DF-986C-0EA757A86D02}" type="sibTrans" cxnId="{3E3CD640-35B9-441B-9561-FBE771093C40}">
      <dgm:prSet/>
      <dgm:spPr/>
      <dgm:t>
        <a:bodyPr/>
        <a:lstStyle/>
        <a:p>
          <a:endParaRPr kumimoji="1" lang="ja-JP" altLang="en-US" sz="1600"/>
        </a:p>
      </dgm:t>
    </dgm:pt>
    <dgm:pt modelId="{B604947E-BFAC-4ED8-92BE-60FFD7949AE4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ja-JP" altLang="en-US" sz="2000" b="0" dirty="0"/>
            <a:t>一酸化二窒素</a:t>
          </a:r>
          <a:endParaRPr kumimoji="1" lang="ja-JP" altLang="en-US" sz="2000" b="0" dirty="0"/>
        </a:p>
      </dgm:t>
    </dgm:pt>
    <dgm:pt modelId="{6EED6362-382D-416B-8E47-FBAB580AB1C4}" type="parTrans" cxnId="{361DAC09-1AE8-4FE1-8867-8335D644A654}">
      <dgm:prSet/>
      <dgm:spPr/>
      <dgm:t>
        <a:bodyPr/>
        <a:lstStyle/>
        <a:p>
          <a:endParaRPr kumimoji="1" lang="ja-JP" altLang="en-US" sz="1600"/>
        </a:p>
      </dgm:t>
    </dgm:pt>
    <dgm:pt modelId="{2F4C5CF6-D1D0-44FA-B71B-75DAAF94D4AF}" type="sibTrans" cxnId="{361DAC09-1AE8-4FE1-8867-8335D644A654}">
      <dgm:prSet/>
      <dgm:spPr/>
      <dgm:t>
        <a:bodyPr/>
        <a:lstStyle/>
        <a:p>
          <a:endParaRPr kumimoji="1" lang="ja-JP" altLang="en-US" sz="1600"/>
        </a:p>
      </dgm:t>
    </dgm:pt>
    <dgm:pt modelId="{673E3FDF-BA18-4B20-A8FD-E5DBBA22850D}">
      <dgm:prSet custT="1"/>
      <dgm:spPr/>
      <dgm:t>
        <a:bodyPr/>
        <a:lstStyle/>
        <a:p>
          <a:pPr rtl="0"/>
          <a:r>
            <a:rPr lang="ja-JP" altLang="en-US" sz="1800" dirty="0"/>
            <a:t>石炭や石油、木や紙、プラスチックなどの物質を燃やすときにも発生</a:t>
          </a:r>
        </a:p>
      </dgm:t>
    </dgm:pt>
    <dgm:pt modelId="{9DBDA510-3C40-4031-838A-F9760763D7AB}" type="parTrans" cxnId="{3B933D94-1CE1-47CF-BFB2-1F21E3060D68}">
      <dgm:prSet/>
      <dgm:spPr/>
      <dgm:t>
        <a:bodyPr/>
        <a:lstStyle/>
        <a:p>
          <a:endParaRPr kumimoji="1" lang="ja-JP" altLang="en-US" sz="1600"/>
        </a:p>
      </dgm:t>
    </dgm:pt>
    <dgm:pt modelId="{8B1330C2-C3D4-4695-92ED-7F63FE69A97A}" type="sibTrans" cxnId="{3B933D94-1CE1-47CF-BFB2-1F21E3060D68}">
      <dgm:prSet/>
      <dgm:spPr/>
      <dgm:t>
        <a:bodyPr/>
        <a:lstStyle/>
        <a:p>
          <a:endParaRPr kumimoji="1" lang="ja-JP" altLang="en-US" sz="1600"/>
        </a:p>
      </dgm:t>
    </dgm:pt>
    <dgm:pt modelId="{F77E98AC-3304-412E-B4C8-F0A1BFE2C54F}">
      <dgm:prSet custT="1"/>
      <dgm:spPr/>
      <dgm:t>
        <a:bodyPr/>
        <a:lstStyle/>
        <a:p>
          <a:pPr rtl="0"/>
          <a:r>
            <a:rPr lang="ja-JP" sz="1800" dirty="0"/>
            <a:t>都市ガスに使用</a:t>
          </a:r>
          <a:endParaRPr lang="en-US" sz="1800" dirty="0"/>
        </a:p>
      </dgm:t>
    </dgm:pt>
    <dgm:pt modelId="{D84296CF-3779-4A46-BEA6-07E9D5E4F88A}" type="parTrans" cxnId="{C14339EA-25ED-4F8C-8246-579E36423699}">
      <dgm:prSet/>
      <dgm:spPr/>
      <dgm:t>
        <a:bodyPr/>
        <a:lstStyle/>
        <a:p>
          <a:endParaRPr kumimoji="1" lang="ja-JP" altLang="en-US" sz="1600"/>
        </a:p>
      </dgm:t>
    </dgm:pt>
    <dgm:pt modelId="{33D71A95-A899-48C5-AB2A-9507A6C1AB16}" type="sibTrans" cxnId="{C14339EA-25ED-4F8C-8246-579E36423699}">
      <dgm:prSet/>
      <dgm:spPr/>
      <dgm:t>
        <a:bodyPr/>
        <a:lstStyle/>
        <a:p>
          <a:endParaRPr kumimoji="1" lang="ja-JP" altLang="en-US" sz="1600"/>
        </a:p>
      </dgm:t>
    </dgm:pt>
    <dgm:pt modelId="{98069978-9F7C-4D71-847B-33A23DA2D16E}">
      <dgm:prSet custT="1"/>
      <dgm:spPr/>
      <dgm:t>
        <a:bodyPr/>
        <a:lstStyle/>
        <a:p>
          <a:pPr rtl="0"/>
          <a:r>
            <a:rPr lang="ja-JP" sz="1800" dirty="0"/>
            <a:t>水田や家畜の腸内発酵</a:t>
          </a:r>
          <a:r>
            <a:rPr lang="ja-JP" altLang="en-US" sz="1800" dirty="0"/>
            <a:t>や</a:t>
          </a:r>
          <a:r>
            <a:rPr lang="ja-JP" sz="1800" dirty="0"/>
            <a:t>ふん尿などから発生</a:t>
          </a:r>
          <a:endParaRPr lang="en-US" sz="1800" dirty="0"/>
        </a:p>
      </dgm:t>
    </dgm:pt>
    <dgm:pt modelId="{B66610F2-D2B3-485C-B175-25A5ABE78F3E}" type="parTrans" cxnId="{F7845635-2D12-4D2E-A28C-354C59DD86C3}">
      <dgm:prSet/>
      <dgm:spPr/>
      <dgm:t>
        <a:bodyPr/>
        <a:lstStyle/>
        <a:p>
          <a:endParaRPr kumimoji="1" lang="ja-JP" altLang="en-US" sz="1600"/>
        </a:p>
      </dgm:t>
    </dgm:pt>
    <dgm:pt modelId="{17DDFD79-6262-4F49-B7A4-D8D0E7C8569C}" type="sibTrans" cxnId="{F7845635-2D12-4D2E-A28C-354C59DD86C3}">
      <dgm:prSet/>
      <dgm:spPr/>
      <dgm:t>
        <a:bodyPr/>
        <a:lstStyle/>
        <a:p>
          <a:endParaRPr kumimoji="1" lang="ja-JP" altLang="en-US" sz="1600"/>
        </a:p>
      </dgm:t>
    </dgm:pt>
    <dgm:pt modelId="{7D2784F6-9985-4573-ABFB-C6112FB0F814}">
      <dgm:prSet custT="1"/>
      <dgm:spPr/>
      <dgm:t>
        <a:bodyPr/>
        <a:lstStyle/>
        <a:p>
          <a:pPr rtl="0"/>
          <a:r>
            <a:rPr lang="ja-JP" altLang="en-US" sz="1800" dirty="0"/>
            <a:t>窒素肥料の使用や工業活動に伴って放出</a:t>
          </a:r>
          <a:endParaRPr lang="en-US" sz="1800" dirty="0"/>
        </a:p>
      </dgm:t>
    </dgm:pt>
    <dgm:pt modelId="{18CB712F-FB23-4674-8C0D-B0BFC235B000}" type="parTrans" cxnId="{A58211D1-8B41-4E7A-8D26-12E68EBF2FC0}">
      <dgm:prSet/>
      <dgm:spPr/>
      <dgm:t>
        <a:bodyPr/>
        <a:lstStyle/>
        <a:p>
          <a:endParaRPr kumimoji="1" lang="ja-JP" altLang="en-US" sz="1600"/>
        </a:p>
      </dgm:t>
    </dgm:pt>
    <dgm:pt modelId="{F9F66B09-CE90-42DA-85D0-15EC96E6E9AE}" type="sibTrans" cxnId="{A58211D1-8B41-4E7A-8D26-12E68EBF2FC0}">
      <dgm:prSet/>
      <dgm:spPr/>
      <dgm:t>
        <a:bodyPr/>
        <a:lstStyle/>
        <a:p>
          <a:endParaRPr kumimoji="1" lang="ja-JP" altLang="en-US" sz="1600"/>
        </a:p>
      </dgm:t>
    </dgm:pt>
    <dgm:pt modelId="{7AC180F4-7638-4434-B4F2-C9696782832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ja-JP" altLang="en-US" sz="2000" b="0" dirty="0"/>
            <a:t>代替フロンなど</a:t>
          </a:r>
          <a:endParaRPr lang="en-US" sz="2000" b="0" dirty="0"/>
        </a:p>
      </dgm:t>
    </dgm:pt>
    <dgm:pt modelId="{04421CFF-3E94-4509-B416-B4455EDB5A56}" type="parTrans" cxnId="{439B8CAE-BD3D-48E3-8C02-7947B5910B81}">
      <dgm:prSet/>
      <dgm:spPr/>
      <dgm:t>
        <a:bodyPr/>
        <a:lstStyle/>
        <a:p>
          <a:endParaRPr kumimoji="1" lang="ja-JP" altLang="en-US" sz="1600"/>
        </a:p>
      </dgm:t>
    </dgm:pt>
    <dgm:pt modelId="{9096B989-2CB0-4157-B0F6-B65037259069}" type="sibTrans" cxnId="{439B8CAE-BD3D-48E3-8C02-7947B5910B81}">
      <dgm:prSet/>
      <dgm:spPr/>
      <dgm:t>
        <a:bodyPr/>
        <a:lstStyle/>
        <a:p>
          <a:endParaRPr kumimoji="1" lang="ja-JP" altLang="en-US" sz="1600"/>
        </a:p>
      </dgm:t>
    </dgm:pt>
    <dgm:pt modelId="{1681BF70-F165-4353-95FF-D9B384696366}">
      <dgm:prSet custT="1"/>
      <dgm:spPr/>
      <dgm:t>
        <a:bodyPr/>
        <a:lstStyle/>
        <a:p>
          <a:r>
            <a:rPr lang="ja-JP" altLang="en-US" sz="1800" dirty="0"/>
            <a:t>冷蔵庫やエアコンの冷媒、発泡剤などに使用</a:t>
          </a:r>
        </a:p>
      </dgm:t>
    </dgm:pt>
    <dgm:pt modelId="{C7B14B5B-2140-4270-B3CD-71105BA950B1}" type="parTrans" cxnId="{FECFDE74-0E04-439B-8983-5A228AC0E563}">
      <dgm:prSet/>
      <dgm:spPr/>
      <dgm:t>
        <a:bodyPr/>
        <a:lstStyle/>
        <a:p>
          <a:endParaRPr kumimoji="1" lang="ja-JP" altLang="en-US" sz="1600"/>
        </a:p>
      </dgm:t>
    </dgm:pt>
    <dgm:pt modelId="{578E1BFD-8BFD-470C-9184-83B68C99B872}" type="sibTrans" cxnId="{FECFDE74-0E04-439B-8983-5A228AC0E563}">
      <dgm:prSet/>
      <dgm:spPr/>
      <dgm:t>
        <a:bodyPr/>
        <a:lstStyle/>
        <a:p>
          <a:endParaRPr kumimoji="1" lang="ja-JP" altLang="en-US" sz="1600"/>
        </a:p>
      </dgm:t>
    </dgm:pt>
    <dgm:pt modelId="{B08446C1-1088-49E5-ABAF-6D9C7C5EC8CA}" type="pres">
      <dgm:prSet presAssocID="{859BA44D-7460-4B28-8C54-BA9426360D0F}" presName="Name0" presStyleCnt="0">
        <dgm:presLayoutVars>
          <dgm:dir/>
          <dgm:animLvl val="lvl"/>
          <dgm:resizeHandles val="exact"/>
        </dgm:presLayoutVars>
      </dgm:prSet>
      <dgm:spPr/>
    </dgm:pt>
    <dgm:pt modelId="{E71E8EBD-4167-47DD-8DEF-B81BF2D08886}" type="pres">
      <dgm:prSet presAssocID="{B12AEFB4-3F2C-49C7-A36C-E80129911658}" presName="composite" presStyleCnt="0"/>
      <dgm:spPr/>
    </dgm:pt>
    <dgm:pt modelId="{1B2CFC59-6294-4976-A12A-AD70025D1DA9}" type="pres">
      <dgm:prSet presAssocID="{B12AEFB4-3F2C-49C7-A36C-E8012991165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51A4CC55-0735-4029-8A17-5927BC0F02DA}" type="pres">
      <dgm:prSet presAssocID="{B12AEFB4-3F2C-49C7-A36C-E80129911658}" presName="desTx" presStyleLbl="alignAccFollowNode1" presStyleIdx="0" presStyleCnt="4">
        <dgm:presLayoutVars>
          <dgm:bulletEnabled val="1"/>
        </dgm:presLayoutVars>
      </dgm:prSet>
      <dgm:spPr/>
    </dgm:pt>
    <dgm:pt modelId="{03039ABA-48E7-457E-8CAC-DA620671BAF9}" type="pres">
      <dgm:prSet presAssocID="{22DAFB8E-EF83-47B9-9B42-54EF8E73F763}" presName="space" presStyleCnt="0"/>
      <dgm:spPr/>
    </dgm:pt>
    <dgm:pt modelId="{57007620-267A-444A-9D48-799E5E60F396}" type="pres">
      <dgm:prSet presAssocID="{5376ADE3-74A8-4E3E-84F9-73D0F9C7A113}" presName="composite" presStyleCnt="0"/>
      <dgm:spPr/>
    </dgm:pt>
    <dgm:pt modelId="{3D79824E-9F89-4F3E-B08A-B01814B3E470}" type="pres">
      <dgm:prSet presAssocID="{5376ADE3-74A8-4E3E-84F9-73D0F9C7A11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2892599B-8009-4296-B504-8C619E01B6A5}" type="pres">
      <dgm:prSet presAssocID="{5376ADE3-74A8-4E3E-84F9-73D0F9C7A113}" presName="desTx" presStyleLbl="alignAccFollowNode1" presStyleIdx="1" presStyleCnt="4">
        <dgm:presLayoutVars>
          <dgm:bulletEnabled val="1"/>
        </dgm:presLayoutVars>
      </dgm:prSet>
      <dgm:spPr/>
    </dgm:pt>
    <dgm:pt modelId="{C2A2F45E-3029-4064-BF5A-74DFDE0CE322}" type="pres">
      <dgm:prSet presAssocID="{492799B7-6E64-40DF-986C-0EA757A86D02}" presName="space" presStyleCnt="0"/>
      <dgm:spPr/>
    </dgm:pt>
    <dgm:pt modelId="{7C9FF595-3416-4A31-A695-167B61E13FC4}" type="pres">
      <dgm:prSet presAssocID="{B604947E-BFAC-4ED8-92BE-60FFD7949AE4}" presName="composite" presStyleCnt="0"/>
      <dgm:spPr/>
    </dgm:pt>
    <dgm:pt modelId="{502AD98B-4B08-4F28-8DB6-F97FE1D6FFD0}" type="pres">
      <dgm:prSet presAssocID="{B604947E-BFAC-4ED8-92BE-60FFD7949AE4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1D599193-9B5D-4628-B361-71E71801471C}" type="pres">
      <dgm:prSet presAssocID="{B604947E-BFAC-4ED8-92BE-60FFD7949AE4}" presName="desTx" presStyleLbl="alignAccFollowNode1" presStyleIdx="2" presStyleCnt="4">
        <dgm:presLayoutVars>
          <dgm:bulletEnabled val="1"/>
        </dgm:presLayoutVars>
      </dgm:prSet>
      <dgm:spPr/>
    </dgm:pt>
    <dgm:pt modelId="{DBA32691-4702-44E7-B81D-5046FBBB4E6D}" type="pres">
      <dgm:prSet presAssocID="{2F4C5CF6-D1D0-44FA-B71B-75DAAF94D4AF}" presName="space" presStyleCnt="0"/>
      <dgm:spPr/>
    </dgm:pt>
    <dgm:pt modelId="{2AF4F964-98ED-4790-BC07-DE9699800AD5}" type="pres">
      <dgm:prSet presAssocID="{7AC180F4-7638-4434-B4F2-C96967828326}" presName="composite" presStyleCnt="0"/>
      <dgm:spPr/>
    </dgm:pt>
    <dgm:pt modelId="{7F8B72B7-2947-4790-95FC-0164402FEDA5}" type="pres">
      <dgm:prSet presAssocID="{7AC180F4-7638-4434-B4F2-C96967828326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E52AFD4F-ED23-400D-B223-19256A1B1376}" type="pres">
      <dgm:prSet presAssocID="{7AC180F4-7638-4434-B4F2-C96967828326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DBA1DA53-73C5-4369-91AC-0A94FFF4F202}" type="presOf" srcId="{B604947E-BFAC-4ED8-92BE-60FFD7949AE4}" destId="{502AD98B-4B08-4F28-8DB6-F97FE1D6FFD0}" srcOrd="0" destOrd="0" presId="urn:microsoft.com/office/officeart/2005/8/layout/hList1"/>
    <dgm:cxn modelId="{C14339EA-25ED-4F8C-8246-579E36423699}" srcId="{5376ADE3-74A8-4E3E-84F9-73D0F9C7A113}" destId="{F77E98AC-3304-412E-B4C8-F0A1BFE2C54F}" srcOrd="0" destOrd="0" parTransId="{D84296CF-3779-4A46-BEA6-07E9D5E4F88A}" sibTransId="{33D71A95-A899-48C5-AB2A-9507A6C1AB16}"/>
    <dgm:cxn modelId="{A0B28772-1B01-417A-B9D8-4152EBC8D10A}" type="presOf" srcId="{F77E98AC-3304-412E-B4C8-F0A1BFE2C54F}" destId="{2892599B-8009-4296-B504-8C619E01B6A5}" srcOrd="0" destOrd="0" presId="urn:microsoft.com/office/officeart/2005/8/layout/hList1"/>
    <dgm:cxn modelId="{04F62A57-7F0E-4BC8-9172-F39C46F1B897}" type="presOf" srcId="{E8E14D68-97C6-4A20-8F11-0375F6A50FFE}" destId="{51A4CC55-0735-4029-8A17-5927BC0F02DA}" srcOrd="0" destOrd="0" presId="urn:microsoft.com/office/officeart/2005/8/layout/hList1"/>
    <dgm:cxn modelId="{E7F78615-6455-4537-BC99-36B5A5E57A01}" type="presOf" srcId="{859BA44D-7460-4B28-8C54-BA9426360D0F}" destId="{B08446C1-1088-49E5-ABAF-6D9C7C5EC8CA}" srcOrd="0" destOrd="0" presId="urn:microsoft.com/office/officeart/2005/8/layout/hList1"/>
    <dgm:cxn modelId="{3B933D94-1CE1-47CF-BFB2-1F21E3060D68}" srcId="{B12AEFB4-3F2C-49C7-A36C-E80129911658}" destId="{673E3FDF-BA18-4B20-A8FD-E5DBBA22850D}" srcOrd="1" destOrd="0" parTransId="{9DBDA510-3C40-4031-838A-F9760763D7AB}" sibTransId="{8B1330C2-C3D4-4695-92ED-7F63FE69A97A}"/>
    <dgm:cxn modelId="{9B335439-697C-4E64-9E80-CF3E15D001CC}" type="presOf" srcId="{1681BF70-F165-4353-95FF-D9B384696366}" destId="{E52AFD4F-ED23-400D-B223-19256A1B1376}" srcOrd="0" destOrd="0" presId="urn:microsoft.com/office/officeart/2005/8/layout/hList1"/>
    <dgm:cxn modelId="{FECFDE74-0E04-439B-8983-5A228AC0E563}" srcId="{7AC180F4-7638-4434-B4F2-C96967828326}" destId="{1681BF70-F165-4353-95FF-D9B384696366}" srcOrd="0" destOrd="0" parTransId="{C7B14B5B-2140-4270-B3CD-71105BA950B1}" sibTransId="{578E1BFD-8BFD-470C-9184-83B68C99B872}"/>
    <dgm:cxn modelId="{A58211D1-8B41-4E7A-8D26-12E68EBF2FC0}" srcId="{B604947E-BFAC-4ED8-92BE-60FFD7949AE4}" destId="{7D2784F6-9985-4573-ABFB-C6112FB0F814}" srcOrd="0" destOrd="0" parTransId="{18CB712F-FB23-4674-8C0D-B0BFC235B000}" sibTransId="{F9F66B09-CE90-42DA-85D0-15EC96E6E9AE}"/>
    <dgm:cxn modelId="{439B8CAE-BD3D-48E3-8C02-7947B5910B81}" srcId="{859BA44D-7460-4B28-8C54-BA9426360D0F}" destId="{7AC180F4-7638-4434-B4F2-C96967828326}" srcOrd="3" destOrd="0" parTransId="{04421CFF-3E94-4509-B416-B4455EDB5A56}" sibTransId="{9096B989-2CB0-4157-B0F6-B65037259069}"/>
    <dgm:cxn modelId="{F7845635-2D12-4D2E-A28C-354C59DD86C3}" srcId="{5376ADE3-74A8-4E3E-84F9-73D0F9C7A113}" destId="{98069978-9F7C-4D71-847B-33A23DA2D16E}" srcOrd="1" destOrd="0" parTransId="{B66610F2-D2B3-485C-B175-25A5ABE78F3E}" sibTransId="{17DDFD79-6262-4F49-B7A4-D8D0E7C8569C}"/>
    <dgm:cxn modelId="{3E3CD640-35B9-441B-9561-FBE771093C40}" srcId="{859BA44D-7460-4B28-8C54-BA9426360D0F}" destId="{5376ADE3-74A8-4E3E-84F9-73D0F9C7A113}" srcOrd="1" destOrd="0" parTransId="{6E98728D-BDEE-430F-84EE-9943446F7DB7}" sibTransId="{492799B7-6E64-40DF-986C-0EA757A86D02}"/>
    <dgm:cxn modelId="{81136543-E07F-4628-8108-DF2F79D76B0A}" srcId="{859BA44D-7460-4B28-8C54-BA9426360D0F}" destId="{B12AEFB4-3F2C-49C7-A36C-E80129911658}" srcOrd="0" destOrd="0" parTransId="{81188CDF-FE15-4757-812F-40D422A233FB}" sibTransId="{22DAFB8E-EF83-47B9-9B42-54EF8E73F763}"/>
    <dgm:cxn modelId="{D0879F32-D376-4BEA-A82D-5D2F8D66864B}" type="presOf" srcId="{5376ADE3-74A8-4E3E-84F9-73D0F9C7A113}" destId="{3D79824E-9F89-4F3E-B08A-B01814B3E470}" srcOrd="0" destOrd="0" presId="urn:microsoft.com/office/officeart/2005/8/layout/hList1"/>
    <dgm:cxn modelId="{F0B0E23F-0497-4564-87D3-4CA3444E89AB}" type="presOf" srcId="{98069978-9F7C-4D71-847B-33A23DA2D16E}" destId="{2892599B-8009-4296-B504-8C619E01B6A5}" srcOrd="0" destOrd="1" presId="urn:microsoft.com/office/officeart/2005/8/layout/hList1"/>
    <dgm:cxn modelId="{B018F8F7-ABB4-4216-A38E-DBD1BE16DBDF}" srcId="{B12AEFB4-3F2C-49C7-A36C-E80129911658}" destId="{E8E14D68-97C6-4A20-8F11-0375F6A50FFE}" srcOrd="0" destOrd="0" parTransId="{8EEE1359-3285-484B-B9B2-FB560CF032D2}" sibTransId="{54E661C4-E943-4BCE-A3FC-7FB9A6E84880}"/>
    <dgm:cxn modelId="{7BEA1F3B-C856-4866-8125-9FBC2204D4B2}" type="presOf" srcId="{B12AEFB4-3F2C-49C7-A36C-E80129911658}" destId="{1B2CFC59-6294-4976-A12A-AD70025D1DA9}" srcOrd="0" destOrd="0" presId="urn:microsoft.com/office/officeart/2005/8/layout/hList1"/>
    <dgm:cxn modelId="{A398F5BE-53C6-4111-B3E7-E467A70DD5B1}" type="presOf" srcId="{673E3FDF-BA18-4B20-A8FD-E5DBBA22850D}" destId="{51A4CC55-0735-4029-8A17-5927BC0F02DA}" srcOrd="0" destOrd="1" presId="urn:microsoft.com/office/officeart/2005/8/layout/hList1"/>
    <dgm:cxn modelId="{1D440B68-5414-4DFC-8DCD-6B30A80BE23F}" type="presOf" srcId="{7AC180F4-7638-4434-B4F2-C96967828326}" destId="{7F8B72B7-2947-4790-95FC-0164402FEDA5}" srcOrd="0" destOrd="0" presId="urn:microsoft.com/office/officeart/2005/8/layout/hList1"/>
    <dgm:cxn modelId="{361DAC09-1AE8-4FE1-8867-8335D644A654}" srcId="{859BA44D-7460-4B28-8C54-BA9426360D0F}" destId="{B604947E-BFAC-4ED8-92BE-60FFD7949AE4}" srcOrd="2" destOrd="0" parTransId="{6EED6362-382D-416B-8E47-FBAB580AB1C4}" sibTransId="{2F4C5CF6-D1D0-44FA-B71B-75DAAF94D4AF}"/>
    <dgm:cxn modelId="{7DC50485-52B5-4041-B57B-518834DD0CAB}" type="presOf" srcId="{7D2784F6-9985-4573-ABFB-C6112FB0F814}" destId="{1D599193-9B5D-4628-B361-71E71801471C}" srcOrd="0" destOrd="0" presId="urn:microsoft.com/office/officeart/2005/8/layout/hList1"/>
    <dgm:cxn modelId="{2FE7A303-AFE7-4C45-AA56-D375D755899E}" type="presParOf" srcId="{B08446C1-1088-49E5-ABAF-6D9C7C5EC8CA}" destId="{E71E8EBD-4167-47DD-8DEF-B81BF2D08886}" srcOrd="0" destOrd="0" presId="urn:microsoft.com/office/officeart/2005/8/layout/hList1"/>
    <dgm:cxn modelId="{850FFBF3-5878-4122-BAEC-07E833369A6E}" type="presParOf" srcId="{E71E8EBD-4167-47DD-8DEF-B81BF2D08886}" destId="{1B2CFC59-6294-4976-A12A-AD70025D1DA9}" srcOrd="0" destOrd="0" presId="urn:microsoft.com/office/officeart/2005/8/layout/hList1"/>
    <dgm:cxn modelId="{32E403BC-F466-44B3-A645-E00A20E7E0D7}" type="presParOf" srcId="{E71E8EBD-4167-47DD-8DEF-B81BF2D08886}" destId="{51A4CC55-0735-4029-8A17-5927BC0F02DA}" srcOrd="1" destOrd="0" presId="urn:microsoft.com/office/officeart/2005/8/layout/hList1"/>
    <dgm:cxn modelId="{D97F38C4-B830-4B5E-8C18-AAD9ECC8D4ED}" type="presParOf" srcId="{B08446C1-1088-49E5-ABAF-6D9C7C5EC8CA}" destId="{03039ABA-48E7-457E-8CAC-DA620671BAF9}" srcOrd="1" destOrd="0" presId="urn:microsoft.com/office/officeart/2005/8/layout/hList1"/>
    <dgm:cxn modelId="{04A24503-58F1-423E-A1DC-9B72A4B162B2}" type="presParOf" srcId="{B08446C1-1088-49E5-ABAF-6D9C7C5EC8CA}" destId="{57007620-267A-444A-9D48-799E5E60F396}" srcOrd="2" destOrd="0" presId="urn:microsoft.com/office/officeart/2005/8/layout/hList1"/>
    <dgm:cxn modelId="{B6213E69-EEC9-4207-A424-68CB669ACAC0}" type="presParOf" srcId="{57007620-267A-444A-9D48-799E5E60F396}" destId="{3D79824E-9F89-4F3E-B08A-B01814B3E470}" srcOrd="0" destOrd="0" presId="urn:microsoft.com/office/officeart/2005/8/layout/hList1"/>
    <dgm:cxn modelId="{6591AE71-BC57-4AB6-8AC4-AA37CA4F3D7A}" type="presParOf" srcId="{57007620-267A-444A-9D48-799E5E60F396}" destId="{2892599B-8009-4296-B504-8C619E01B6A5}" srcOrd="1" destOrd="0" presId="urn:microsoft.com/office/officeart/2005/8/layout/hList1"/>
    <dgm:cxn modelId="{8E9AD8C6-10C4-4ECA-B351-783BD18133B1}" type="presParOf" srcId="{B08446C1-1088-49E5-ABAF-6D9C7C5EC8CA}" destId="{C2A2F45E-3029-4064-BF5A-74DFDE0CE322}" srcOrd="3" destOrd="0" presId="urn:microsoft.com/office/officeart/2005/8/layout/hList1"/>
    <dgm:cxn modelId="{8D4208BD-758A-4F1D-B3C2-90CBFBC0C52A}" type="presParOf" srcId="{B08446C1-1088-49E5-ABAF-6D9C7C5EC8CA}" destId="{7C9FF595-3416-4A31-A695-167B61E13FC4}" srcOrd="4" destOrd="0" presId="urn:microsoft.com/office/officeart/2005/8/layout/hList1"/>
    <dgm:cxn modelId="{3F54A519-B5AE-470D-A38A-357161D3B65E}" type="presParOf" srcId="{7C9FF595-3416-4A31-A695-167B61E13FC4}" destId="{502AD98B-4B08-4F28-8DB6-F97FE1D6FFD0}" srcOrd="0" destOrd="0" presId="urn:microsoft.com/office/officeart/2005/8/layout/hList1"/>
    <dgm:cxn modelId="{055C1A93-14E2-4F5A-A213-37064A585488}" type="presParOf" srcId="{7C9FF595-3416-4A31-A695-167B61E13FC4}" destId="{1D599193-9B5D-4628-B361-71E71801471C}" srcOrd="1" destOrd="0" presId="urn:microsoft.com/office/officeart/2005/8/layout/hList1"/>
    <dgm:cxn modelId="{A766F484-2626-4B65-B063-84672777CC77}" type="presParOf" srcId="{B08446C1-1088-49E5-ABAF-6D9C7C5EC8CA}" destId="{DBA32691-4702-44E7-B81D-5046FBBB4E6D}" srcOrd="5" destOrd="0" presId="urn:microsoft.com/office/officeart/2005/8/layout/hList1"/>
    <dgm:cxn modelId="{1EB0ED36-9E93-43D9-82B2-A599C03E8850}" type="presParOf" srcId="{B08446C1-1088-49E5-ABAF-6D9C7C5EC8CA}" destId="{2AF4F964-98ED-4790-BC07-DE9699800AD5}" srcOrd="6" destOrd="0" presId="urn:microsoft.com/office/officeart/2005/8/layout/hList1"/>
    <dgm:cxn modelId="{3AE08C26-802C-4691-BFC2-0BACAF78EDE2}" type="presParOf" srcId="{2AF4F964-98ED-4790-BC07-DE9699800AD5}" destId="{7F8B72B7-2947-4790-95FC-0164402FEDA5}" srcOrd="0" destOrd="0" presId="urn:microsoft.com/office/officeart/2005/8/layout/hList1"/>
    <dgm:cxn modelId="{862A7E0E-D625-42BC-BBD0-A9BFF47890C5}" type="presParOf" srcId="{2AF4F964-98ED-4790-BC07-DE9699800AD5}" destId="{E52AFD4F-ED23-400D-B223-19256A1B137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2ED3B2-552E-4E2D-995D-81330A5B5BDD}">
      <dsp:nvSpPr>
        <dsp:cNvPr id="0" name=""/>
        <dsp:cNvSpPr/>
      </dsp:nvSpPr>
      <dsp:spPr>
        <a:xfrm>
          <a:off x="0" y="0"/>
          <a:ext cx="8171815" cy="1079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700" kern="1200" dirty="0"/>
            <a:t>大気中の二酸化炭素や</a:t>
          </a:r>
          <a:r>
            <a:rPr lang="ja-JP" altLang="en-US" sz="2700" kern="1200" dirty="0"/>
            <a:t>メタン</a:t>
          </a:r>
          <a:r>
            <a:rPr lang="ja-JP" sz="2700" kern="1200" dirty="0"/>
            <a:t>、</a:t>
          </a:r>
          <a:r>
            <a:rPr lang="ja-JP" altLang="en-US" sz="2700" kern="1200" dirty="0"/>
            <a:t>フロン</a:t>
          </a:r>
          <a:r>
            <a:rPr lang="ja-JP" sz="2700" kern="1200" dirty="0"/>
            <a:t>などの</a:t>
          </a:r>
          <a:br>
            <a:rPr lang="en-US" altLang="ja-JP" sz="2700" kern="1200" dirty="0"/>
          </a:br>
          <a:r>
            <a:rPr lang="ja-JP" sz="2700" kern="1200" dirty="0"/>
            <a:t>温室効果</a:t>
          </a:r>
          <a:r>
            <a:rPr lang="ja-JP" altLang="en-US" sz="2700" kern="1200" dirty="0"/>
            <a:t>ガス</a:t>
          </a:r>
          <a:r>
            <a:rPr lang="ja-JP" sz="2700" kern="1200" dirty="0"/>
            <a:t>の濃度が増加</a:t>
          </a:r>
        </a:p>
      </dsp:txBody>
      <dsp:txXfrm>
        <a:off x="31622" y="31622"/>
        <a:ext cx="7006779" cy="1016414"/>
      </dsp:txXfrm>
    </dsp:sp>
    <dsp:sp modelId="{ED853335-FCAC-4ECE-BAA7-D709FC6F2EBA}">
      <dsp:nvSpPr>
        <dsp:cNvPr id="0" name=""/>
        <dsp:cNvSpPr/>
      </dsp:nvSpPr>
      <dsp:spPr>
        <a:xfrm>
          <a:off x="721042" y="1259602"/>
          <a:ext cx="8171815" cy="1079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700" kern="1200" dirty="0"/>
            <a:t>地球の外に放出されるはずの熱を温室効果ガスが吸収し、地球上に残留</a:t>
          </a:r>
        </a:p>
      </dsp:txBody>
      <dsp:txXfrm>
        <a:off x="752664" y="1291224"/>
        <a:ext cx="6685750" cy="1016414"/>
      </dsp:txXfrm>
    </dsp:sp>
    <dsp:sp modelId="{01D9DC97-FF03-4CBD-88E1-B2B3E3C65B44}">
      <dsp:nvSpPr>
        <dsp:cNvPr id="0" name=""/>
        <dsp:cNvSpPr/>
      </dsp:nvSpPr>
      <dsp:spPr>
        <a:xfrm>
          <a:off x="1442084" y="2519204"/>
          <a:ext cx="8171815" cy="1079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700" kern="1200" dirty="0"/>
            <a:t>地球</a:t>
          </a:r>
          <a:r>
            <a:rPr lang="ja-JP" altLang="en-US" sz="2700" kern="1200" dirty="0"/>
            <a:t>の平均気温の上昇により</a:t>
          </a:r>
          <a:br>
            <a:rPr lang="en-US" altLang="ja-JP" sz="2700" kern="1200" dirty="0"/>
          </a:br>
          <a:r>
            <a:rPr lang="ja-JP" altLang="en-US" sz="2700" kern="1200" dirty="0"/>
            <a:t>様々な異常気象が発生</a:t>
          </a:r>
          <a:endParaRPr lang="ja-JP" sz="2700" kern="1200" dirty="0"/>
        </a:p>
      </dsp:txBody>
      <dsp:txXfrm>
        <a:off x="1473706" y="2550826"/>
        <a:ext cx="6685750" cy="1016414"/>
      </dsp:txXfrm>
    </dsp:sp>
    <dsp:sp modelId="{68F0B5FD-E35B-4EAB-B273-A309771F8E35}">
      <dsp:nvSpPr>
        <dsp:cNvPr id="0" name=""/>
        <dsp:cNvSpPr/>
      </dsp:nvSpPr>
      <dsp:spPr>
        <a:xfrm>
          <a:off x="7470036" y="818741"/>
          <a:ext cx="701778" cy="70177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3300" kern="1200" dirty="0"/>
        </a:p>
      </dsp:txBody>
      <dsp:txXfrm>
        <a:off x="7627936" y="818741"/>
        <a:ext cx="385978" cy="528088"/>
      </dsp:txXfrm>
    </dsp:sp>
    <dsp:sp modelId="{90055BFE-DDC7-42D6-9581-1BEB3754F92C}">
      <dsp:nvSpPr>
        <dsp:cNvPr id="0" name=""/>
        <dsp:cNvSpPr/>
      </dsp:nvSpPr>
      <dsp:spPr>
        <a:xfrm>
          <a:off x="8191079" y="2071145"/>
          <a:ext cx="701778" cy="70177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3300" kern="1200" dirty="0"/>
        </a:p>
      </dsp:txBody>
      <dsp:txXfrm>
        <a:off x="8348979" y="2071145"/>
        <a:ext cx="385978" cy="5280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CFC59-6294-4976-A12A-AD70025D1DA9}">
      <dsp:nvSpPr>
        <dsp:cNvPr id="0" name=""/>
        <dsp:cNvSpPr/>
      </dsp:nvSpPr>
      <dsp:spPr>
        <a:xfrm>
          <a:off x="3614" y="3220"/>
          <a:ext cx="2173454" cy="869381"/>
        </a:xfrm>
        <a:prstGeom prst="rect">
          <a:avLst/>
        </a:prstGeom>
        <a:gradFill rotWithShape="1">
          <a:gsLst>
            <a:gs pos="0">
              <a:schemeClr val="accent4">
                <a:tint val="94000"/>
                <a:satMod val="103000"/>
                <a:lumMod val="102000"/>
              </a:schemeClr>
            </a:gs>
            <a:gs pos="50000">
              <a:schemeClr val="accent4">
                <a:shade val="100000"/>
                <a:satMod val="110000"/>
                <a:lumMod val="100000"/>
              </a:schemeClr>
            </a:gs>
            <a:gs pos="100000">
              <a:schemeClr val="accent4"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0" kern="1200" dirty="0"/>
            <a:t>二酸化炭素</a:t>
          </a:r>
        </a:p>
      </dsp:txBody>
      <dsp:txXfrm>
        <a:off x="3614" y="3220"/>
        <a:ext cx="2173454" cy="869381"/>
      </dsp:txXfrm>
    </dsp:sp>
    <dsp:sp modelId="{51A4CC55-0735-4029-8A17-5927BC0F02DA}">
      <dsp:nvSpPr>
        <dsp:cNvPr id="0" name=""/>
        <dsp:cNvSpPr/>
      </dsp:nvSpPr>
      <dsp:spPr>
        <a:xfrm>
          <a:off x="3614" y="872602"/>
          <a:ext cx="2173454" cy="27230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/>
            <a:t>ビールや炭酸飲料、ドライアイスなどに使用</a:t>
          </a:r>
          <a:endParaRPr kumimoji="1" lang="ja-JP" alt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/>
            <a:t>石炭や石油、木や紙、プラスチックなどの物質を燃やすときにも発生</a:t>
          </a:r>
        </a:p>
      </dsp:txBody>
      <dsp:txXfrm>
        <a:off x="3614" y="872602"/>
        <a:ext cx="2173454" cy="2723040"/>
      </dsp:txXfrm>
    </dsp:sp>
    <dsp:sp modelId="{3D79824E-9F89-4F3E-B08A-B01814B3E470}">
      <dsp:nvSpPr>
        <dsp:cNvPr id="0" name=""/>
        <dsp:cNvSpPr/>
      </dsp:nvSpPr>
      <dsp:spPr>
        <a:xfrm>
          <a:off x="2481353" y="3220"/>
          <a:ext cx="2173454" cy="869381"/>
        </a:xfrm>
        <a:prstGeom prst="rect">
          <a:avLst/>
        </a:prstGeom>
        <a:gradFill rotWithShape="1">
          <a:gsLst>
            <a:gs pos="0">
              <a:schemeClr val="accent4">
                <a:tint val="94000"/>
                <a:satMod val="103000"/>
                <a:lumMod val="102000"/>
              </a:schemeClr>
            </a:gs>
            <a:gs pos="50000">
              <a:schemeClr val="accent4">
                <a:shade val="100000"/>
                <a:satMod val="110000"/>
                <a:lumMod val="100000"/>
              </a:schemeClr>
            </a:gs>
            <a:gs pos="100000">
              <a:schemeClr val="accent4"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0" kern="1200" dirty="0"/>
            <a:t>メタン</a:t>
          </a:r>
          <a:endParaRPr kumimoji="1" lang="ja-JP" altLang="en-US" sz="2000" b="0" kern="1200" dirty="0"/>
        </a:p>
      </dsp:txBody>
      <dsp:txXfrm>
        <a:off x="2481353" y="3220"/>
        <a:ext cx="2173454" cy="869381"/>
      </dsp:txXfrm>
    </dsp:sp>
    <dsp:sp modelId="{2892599B-8009-4296-B504-8C619E01B6A5}">
      <dsp:nvSpPr>
        <dsp:cNvPr id="0" name=""/>
        <dsp:cNvSpPr/>
      </dsp:nvSpPr>
      <dsp:spPr>
        <a:xfrm>
          <a:off x="2481353" y="872602"/>
          <a:ext cx="2173454" cy="27230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sz="1800" kern="1200" dirty="0"/>
            <a:t>都市ガスに使用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sz="1800" kern="1200" dirty="0"/>
            <a:t>水田や家畜の腸内発酵</a:t>
          </a:r>
          <a:r>
            <a:rPr lang="ja-JP" altLang="en-US" sz="1800" kern="1200" dirty="0"/>
            <a:t>や</a:t>
          </a:r>
          <a:r>
            <a:rPr lang="ja-JP" sz="1800" kern="1200" dirty="0"/>
            <a:t>ふん尿などから発生</a:t>
          </a:r>
          <a:endParaRPr lang="en-US" sz="1800" kern="1200" dirty="0"/>
        </a:p>
      </dsp:txBody>
      <dsp:txXfrm>
        <a:off x="2481353" y="872602"/>
        <a:ext cx="2173454" cy="2723040"/>
      </dsp:txXfrm>
    </dsp:sp>
    <dsp:sp modelId="{502AD98B-4B08-4F28-8DB6-F97FE1D6FFD0}">
      <dsp:nvSpPr>
        <dsp:cNvPr id="0" name=""/>
        <dsp:cNvSpPr/>
      </dsp:nvSpPr>
      <dsp:spPr>
        <a:xfrm>
          <a:off x="4959091" y="3220"/>
          <a:ext cx="2173454" cy="869381"/>
        </a:xfrm>
        <a:prstGeom prst="rect">
          <a:avLst/>
        </a:prstGeom>
        <a:gradFill rotWithShape="1">
          <a:gsLst>
            <a:gs pos="0">
              <a:schemeClr val="accent4">
                <a:tint val="94000"/>
                <a:satMod val="103000"/>
                <a:lumMod val="102000"/>
              </a:schemeClr>
            </a:gs>
            <a:gs pos="50000">
              <a:schemeClr val="accent4">
                <a:shade val="100000"/>
                <a:satMod val="110000"/>
                <a:lumMod val="100000"/>
              </a:schemeClr>
            </a:gs>
            <a:gs pos="100000">
              <a:schemeClr val="accent4"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0" kern="1200" dirty="0"/>
            <a:t>一酸化二窒素</a:t>
          </a:r>
          <a:endParaRPr kumimoji="1" lang="ja-JP" altLang="en-US" sz="2000" b="0" kern="1200" dirty="0"/>
        </a:p>
      </dsp:txBody>
      <dsp:txXfrm>
        <a:off x="4959091" y="3220"/>
        <a:ext cx="2173454" cy="869381"/>
      </dsp:txXfrm>
    </dsp:sp>
    <dsp:sp modelId="{1D599193-9B5D-4628-B361-71E71801471C}">
      <dsp:nvSpPr>
        <dsp:cNvPr id="0" name=""/>
        <dsp:cNvSpPr/>
      </dsp:nvSpPr>
      <dsp:spPr>
        <a:xfrm>
          <a:off x="4959091" y="872602"/>
          <a:ext cx="2173454" cy="27230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/>
            <a:t>窒素肥料の使用や工業活動に伴って放出</a:t>
          </a:r>
          <a:endParaRPr lang="en-US" sz="1800" kern="1200" dirty="0"/>
        </a:p>
      </dsp:txBody>
      <dsp:txXfrm>
        <a:off x="4959091" y="872602"/>
        <a:ext cx="2173454" cy="2723040"/>
      </dsp:txXfrm>
    </dsp:sp>
    <dsp:sp modelId="{7F8B72B7-2947-4790-95FC-0164402FEDA5}">
      <dsp:nvSpPr>
        <dsp:cNvPr id="0" name=""/>
        <dsp:cNvSpPr/>
      </dsp:nvSpPr>
      <dsp:spPr>
        <a:xfrm>
          <a:off x="7436830" y="3220"/>
          <a:ext cx="2173454" cy="869381"/>
        </a:xfrm>
        <a:prstGeom prst="rect">
          <a:avLst/>
        </a:prstGeom>
        <a:gradFill rotWithShape="1">
          <a:gsLst>
            <a:gs pos="0">
              <a:schemeClr val="accent4">
                <a:tint val="94000"/>
                <a:satMod val="103000"/>
                <a:lumMod val="102000"/>
              </a:schemeClr>
            </a:gs>
            <a:gs pos="50000">
              <a:schemeClr val="accent4">
                <a:shade val="100000"/>
                <a:satMod val="110000"/>
                <a:lumMod val="100000"/>
              </a:schemeClr>
            </a:gs>
            <a:gs pos="100000">
              <a:schemeClr val="accent4"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0" kern="1200" dirty="0"/>
            <a:t>代替フロンなど</a:t>
          </a:r>
          <a:endParaRPr lang="en-US" sz="2000" b="0" kern="1200" dirty="0"/>
        </a:p>
      </dsp:txBody>
      <dsp:txXfrm>
        <a:off x="7436830" y="3220"/>
        <a:ext cx="2173454" cy="869381"/>
      </dsp:txXfrm>
    </dsp:sp>
    <dsp:sp modelId="{E52AFD4F-ED23-400D-B223-19256A1B1376}">
      <dsp:nvSpPr>
        <dsp:cNvPr id="0" name=""/>
        <dsp:cNvSpPr/>
      </dsp:nvSpPr>
      <dsp:spPr>
        <a:xfrm>
          <a:off x="7436830" y="872602"/>
          <a:ext cx="2173454" cy="27230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kern="1200" dirty="0"/>
            <a:t>冷蔵庫やエアコンの冷媒、発泡剤などに使用</a:t>
          </a:r>
        </a:p>
      </dsp:txBody>
      <dsp:txXfrm>
        <a:off x="7436830" y="872602"/>
        <a:ext cx="2173454" cy="2723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67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103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009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4561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312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666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100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054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46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10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25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065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88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42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13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57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35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1132F-2346-48FD-AFDE-36CEB18B88C6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66FEC-57A5-49ED-BAC1-8B13FB50CD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4154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7200" dirty="0"/>
              <a:t>地球温暖化を防ぐ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/>
              <a:t>FOM</a:t>
            </a:r>
            <a:r>
              <a:rPr kumimoji="1" lang="ja-JP" altLang="en-US" sz="3600" dirty="0"/>
              <a:t>プランテクス研究所</a:t>
            </a:r>
          </a:p>
        </p:txBody>
      </p:sp>
    </p:spTree>
    <p:extLst>
      <p:ext uri="{BB962C8B-B14F-4D97-AF65-F5344CB8AC3E}">
        <p14:creationId xmlns:p14="http://schemas.microsoft.com/office/powerpoint/2010/main" val="118093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地球の温暖化が進む原因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71452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822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2ED3B2-552E-4E2D-995D-81330A5B5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EF2ED3B2-552E-4E2D-995D-81330A5B5B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F0B5FD-E35B-4EAB-B273-A309771F8E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68F0B5FD-E35B-4EAB-B273-A309771F8E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853335-FCAC-4ECE-BAA7-D709FC6F2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ED853335-FCAC-4ECE-BAA7-D709FC6F2E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055BFE-DDC7-42D6-9581-1BEB3754F9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90055BFE-DDC7-42D6-9581-1BEB3754F9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D9DC97-FF03-4CBD-88E1-B2B3E3C65B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01D9DC97-FF03-4CBD-88E1-B2B3E3C65B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温室効果ガス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245973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星: 32 pt 3"/>
          <p:cNvSpPr/>
          <p:nvPr/>
        </p:nvSpPr>
        <p:spPr>
          <a:xfrm>
            <a:off x="2906484" y="4747535"/>
            <a:ext cx="2645228" cy="1110343"/>
          </a:xfrm>
          <a:prstGeom prst="star3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bg1"/>
                </a:solidFill>
              </a:rPr>
              <a:t>二酸化炭素の</a:t>
            </a:r>
            <a:br>
              <a:rPr kumimoji="1" lang="en-US" altLang="ja-JP" sz="1600" dirty="0">
                <a:solidFill>
                  <a:schemeClr val="bg1"/>
                </a:solidFill>
              </a:rPr>
            </a:br>
            <a:r>
              <a:rPr kumimoji="1" lang="en-US" altLang="ja-JP" sz="1600" dirty="0">
                <a:solidFill>
                  <a:schemeClr val="bg1"/>
                </a:solidFill>
              </a:rPr>
              <a:t>21</a:t>
            </a:r>
            <a:r>
              <a:rPr kumimoji="1" lang="ja-JP" altLang="en-US" sz="1600" dirty="0">
                <a:solidFill>
                  <a:schemeClr val="bg1"/>
                </a:solidFill>
              </a:rPr>
              <a:t>倍の影響</a:t>
            </a:r>
          </a:p>
        </p:txBody>
      </p:sp>
      <p:sp>
        <p:nvSpPr>
          <p:cNvPr id="6" name="星: 32 pt 4"/>
          <p:cNvSpPr/>
          <p:nvPr/>
        </p:nvSpPr>
        <p:spPr>
          <a:xfrm>
            <a:off x="5372093" y="4747535"/>
            <a:ext cx="2645228" cy="1110343"/>
          </a:xfrm>
          <a:prstGeom prst="star3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bg1"/>
                </a:solidFill>
              </a:rPr>
              <a:t>二酸化炭素の</a:t>
            </a:r>
            <a:br>
              <a:rPr kumimoji="1" lang="en-US" altLang="ja-JP" sz="1600" dirty="0">
                <a:solidFill>
                  <a:schemeClr val="bg1"/>
                </a:solidFill>
              </a:rPr>
            </a:br>
            <a:r>
              <a:rPr kumimoji="1" lang="en-US" altLang="ja-JP" sz="1600" dirty="0">
                <a:solidFill>
                  <a:schemeClr val="bg1"/>
                </a:solidFill>
              </a:rPr>
              <a:t>310</a:t>
            </a:r>
            <a:r>
              <a:rPr kumimoji="1" lang="ja-JP" altLang="en-US" sz="1600" dirty="0">
                <a:solidFill>
                  <a:schemeClr val="bg1"/>
                </a:solidFill>
              </a:rPr>
              <a:t>倍の影響</a:t>
            </a:r>
          </a:p>
        </p:txBody>
      </p:sp>
      <p:sp>
        <p:nvSpPr>
          <p:cNvPr id="7" name="星: 32 pt 5"/>
          <p:cNvSpPr/>
          <p:nvPr/>
        </p:nvSpPr>
        <p:spPr>
          <a:xfrm>
            <a:off x="7854038" y="4747535"/>
            <a:ext cx="2645228" cy="1110343"/>
          </a:xfrm>
          <a:prstGeom prst="star3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bg1"/>
                </a:solidFill>
              </a:rPr>
              <a:t>二酸化炭素の</a:t>
            </a:r>
            <a:br>
              <a:rPr kumimoji="1" lang="en-US" altLang="ja-JP" sz="1600" dirty="0">
                <a:solidFill>
                  <a:schemeClr val="bg1"/>
                </a:solidFill>
              </a:rPr>
            </a:br>
            <a:r>
              <a:rPr kumimoji="1" lang="ja-JP" altLang="en-US" sz="1600" dirty="0">
                <a:solidFill>
                  <a:schemeClr val="bg1"/>
                </a:solidFill>
              </a:rPr>
              <a:t>数百～数万倍の影響</a:t>
            </a:r>
          </a:p>
        </p:txBody>
      </p:sp>
      <p:sp>
        <p:nvSpPr>
          <p:cNvPr id="9" name="吹き出し: 円形 6"/>
          <p:cNvSpPr/>
          <p:nvPr/>
        </p:nvSpPr>
        <p:spPr>
          <a:xfrm>
            <a:off x="4604649" y="88180"/>
            <a:ext cx="4180115" cy="1567543"/>
          </a:xfrm>
          <a:prstGeom prst="wedgeEllipseCallout">
            <a:avLst>
              <a:gd name="adj1" fmla="val -65798"/>
              <a:gd name="adj2" fmla="val 31713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</a:rPr>
              <a:t>削減目標</a:t>
            </a:r>
            <a:endParaRPr lang="en-US" altLang="ja-JP" sz="2000" dirty="0">
              <a:solidFill>
                <a:schemeClr val="bg1"/>
              </a:solidFill>
            </a:endParaRPr>
          </a:p>
          <a:p>
            <a:pPr algn="ctr"/>
            <a:r>
              <a:rPr kumimoji="1" lang="en-US" altLang="ja-JP" sz="2000" dirty="0">
                <a:solidFill>
                  <a:schemeClr val="bg1"/>
                </a:solidFill>
              </a:rPr>
              <a:t>2030</a:t>
            </a:r>
            <a:r>
              <a:rPr lang="ja-JP" altLang="en-US" sz="2000" dirty="0">
                <a:solidFill>
                  <a:schemeClr val="bg1"/>
                </a:solidFill>
              </a:rPr>
              <a:t>年度　</a:t>
            </a:r>
            <a:r>
              <a:rPr lang="en-US" altLang="ja-JP" sz="2000" dirty="0">
                <a:solidFill>
                  <a:schemeClr val="bg1"/>
                </a:solidFill>
              </a:rPr>
              <a:t>26%</a:t>
            </a:r>
            <a:r>
              <a:rPr lang="ja-JP" altLang="en-US" sz="2000" dirty="0">
                <a:solidFill>
                  <a:schemeClr val="bg1"/>
                </a:solidFill>
              </a:rPr>
              <a:t>削減</a:t>
            </a:r>
            <a:endParaRPr lang="en-US" altLang="ja-JP" sz="20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（</a:t>
            </a:r>
            <a:r>
              <a:rPr kumimoji="1" lang="en-US" altLang="ja-JP" dirty="0">
                <a:solidFill>
                  <a:schemeClr val="bg1"/>
                </a:solidFill>
              </a:rPr>
              <a:t>2013</a:t>
            </a:r>
            <a:r>
              <a:rPr kumimoji="1" lang="ja-JP" altLang="en-US" dirty="0">
                <a:solidFill>
                  <a:schemeClr val="bg1"/>
                </a:solidFill>
              </a:rPr>
              <a:t>年度比）</a:t>
            </a:r>
          </a:p>
        </p:txBody>
      </p:sp>
    </p:spTree>
    <p:extLst>
      <p:ext uri="{BB962C8B-B14F-4D97-AF65-F5344CB8AC3E}">
        <p14:creationId xmlns:p14="http://schemas.microsoft.com/office/powerpoint/2010/main" val="388810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地球温暖化の影響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98228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海面の上昇</a:t>
            </a:r>
          </a:p>
          <a:p>
            <a:pPr lvl="1"/>
            <a:r>
              <a:rPr lang="ja-JP" altLang="en-US" dirty="0"/>
              <a:t>気温の上昇に伴い極地の氷が溶け、海面が</a:t>
            </a:r>
            <a:r>
              <a:rPr lang="en-US" altLang="ja-JP" dirty="0"/>
              <a:t>50cm</a:t>
            </a:r>
            <a:r>
              <a:rPr lang="ja-JP" altLang="en-US" dirty="0"/>
              <a:t>～</a:t>
            </a:r>
            <a:r>
              <a:rPr lang="en-US" altLang="ja-JP" dirty="0"/>
              <a:t>1m</a:t>
            </a:r>
            <a:r>
              <a:rPr lang="ja-JP" altLang="en-US" dirty="0"/>
              <a:t>上昇する。</a:t>
            </a:r>
          </a:p>
          <a:p>
            <a:pPr lvl="1"/>
            <a:r>
              <a:rPr lang="ja-JP" altLang="en-US" dirty="0"/>
              <a:t>低地の水没、自然海岸の減少などが予想される。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熱帯地域の拡大</a:t>
            </a:r>
          </a:p>
          <a:p>
            <a:pPr lvl="1"/>
            <a:r>
              <a:rPr lang="ja-JP" altLang="en-US" dirty="0"/>
              <a:t>マラリアやデング熱など熱帯性の伝染病・感染症患者の増加が予想される。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食糧生産量の減少</a:t>
            </a:r>
          </a:p>
          <a:p>
            <a:pPr lvl="1"/>
            <a:r>
              <a:rPr lang="ja-JP" altLang="en-US" dirty="0"/>
              <a:t>高温になると稲などは花が咲いても実がつかない不稔性が起こる。</a:t>
            </a:r>
          </a:p>
          <a:p>
            <a:pPr lvl="1"/>
            <a:r>
              <a:rPr lang="ja-JP" altLang="en-US"/>
              <a:t>生産量が減少する</a:t>
            </a:r>
            <a:r>
              <a:rPr lang="ja-JP" altLang="en-US" dirty="0"/>
              <a:t>ことにより食料価格が上がる。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異常気象の増加</a:t>
            </a:r>
          </a:p>
          <a:p>
            <a:pPr lvl="1"/>
            <a:r>
              <a:rPr lang="ja-JP" altLang="en-US" dirty="0"/>
              <a:t>洪水、干ばつ、熱波、異常乾燥・・・様々な異常気象が、すでに世界中で起きている。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249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家庭でできる取り組み　</a:t>
            </a:r>
            <a:r>
              <a:rPr lang="en-US" altLang="ja-JP" dirty="0"/>
              <a:t>-</a:t>
            </a:r>
            <a:r>
              <a:rPr lang="ja-JP" altLang="en-US" dirty="0"/>
              <a:t> </a:t>
            </a:r>
            <a:r>
              <a:rPr lang="en-US" altLang="ja-JP" dirty="0"/>
              <a:t>Let’s</a:t>
            </a:r>
            <a:r>
              <a:rPr lang="ja-JP" altLang="en-US" dirty="0"/>
              <a:t> </a:t>
            </a:r>
            <a:r>
              <a:rPr lang="en-US" altLang="ja-JP" dirty="0" err="1"/>
              <a:t>chalenge</a:t>
            </a:r>
            <a:r>
              <a:rPr lang="ja-JP" altLang="en-US" dirty="0"/>
              <a:t>！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節電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節水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公共交通機関を利用する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3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冷暖房の温度を調整する</a:t>
            </a:r>
          </a:p>
          <a:p>
            <a:pPr>
              <a:lnSpc>
                <a:spcPct val="100000"/>
              </a:lnSpc>
            </a:pPr>
            <a:endParaRPr kumimoji="1" lang="ja-JP" altLang="en-US" dirty="0"/>
          </a:p>
        </p:txBody>
      </p:sp>
      <p:sp>
        <p:nvSpPr>
          <p:cNvPr id="6" name="吹き出し: 円形 3"/>
          <p:cNvSpPr/>
          <p:nvPr/>
        </p:nvSpPr>
        <p:spPr>
          <a:xfrm>
            <a:off x="6514737" y="3586091"/>
            <a:ext cx="3779445" cy="1730830"/>
          </a:xfrm>
          <a:prstGeom prst="wedgeEllipseCallout">
            <a:avLst>
              <a:gd name="adj1" fmla="val -70307"/>
              <a:gd name="adj2" fmla="val 4155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</a:rPr>
              <a:t>設定温度を</a:t>
            </a:r>
            <a:r>
              <a:rPr lang="en-US" altLang="ja-JP" sz="2000" dirty="0">
                <a:solidFill>
                  <a:schemeClr val="bg1"/>
                </a:solidFill>
              </a:rPr>
              <a:t>1℃</a:t>
            </a:r>
            <a:r>
              <a:rPr lang="ja-JP" altLang="en-US" sz="2000" dirty="0">
                <a:solidFill>
                  <a:schemeClr val="bg1"/>
                </a:solidFill>
              </a:rPr>
              <a:t>変えるだけで効果あり</a:t>
            </a:r>
            <a:endParaRPr lang="en-US" altLang="ja-JP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0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theme/theme1.xml><?xml version="1.0" encoding="utf-8"?>
<a:theme xmlns:a="http://schemas.openxmlformats.org/drawingml/2006/main" name="ベルリン">
  <a:themeElements>
    <a:clrScheme name="赤味がかったオレンジ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7</TotalTime>
  <Words>282</Words>
  <Application>Microsoft Office PowerPoint</Application>
  <PresentationFormat>ワイド画面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Trebuchet MS</vt:lpstr>
      <vt:lpstr>Wingdings</vt:lpstr>
      <vt:lpstr>ベルリン</vt:lpstr>
      <vt:lpstr>地球温暖化を防ぐ</vt:lpstr>
      <vt:lpstr>地球の温暖化が進む原因</vt:lpstr>
      <vt:lpstr>温室効果ガス</vt:lpstr>
      <vt:lpstr>地球温暖化の影響</vt:lpstr>
      <vt:lpstr>家庭でできる取り組み　- Let’s chalenge！-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地球温暖化を防ぐ</dc:title>
  <dcterms:created xsi:type="dcterms:W3CDTF">2016-10-19T01:30:36Z</dcterms:created>
  <dcterms:modified xsi:type="dcterms:W3CDTF">2017-04-11T07:58:46Z</dcterms:modified>
</cp:coreProperties>
</file>