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5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8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77464" y="802298"/>
            <a:ext cx="8637073" cy="2541431"/>
          </a:xfrm>
        </p:spPr>
        <p:txBody>
          <a:bodyPr bIns="0" anchor="b">
            <a:normAutofit/>
          </a:bodyPr>
          <a:lstStyle>
            <a:lvl1pPr algn="ctr">
              <a:defRPr sz="6600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77464" y="3531203"/>
            <a:ext cx="8637072" cy="1620000"/>
          </a:xfrm>
        </p:spPr>
        <p:txBody>
          <a:bodyPr tIns="91440" bIns="91440">
            <a:normAutofit/>
          </a:bodyPr>
          <a:lstStyle>
            <a:lvl1pPr marL="0" indent="0" algn="ctr">
              <a:buNone/>
              <a:defRPr sz="36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dirty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23518" y="330370"/>
            <a:ext cx="3500715" cy="309201"/>
          </a:xfrm>
        </p:spPr>
        <p:txBody>
          <a:bodyPr/>
          <a:lstStyle/>
          <a:p>
            <a:fld id="{48A87A34-81AB-432B-8DAE-1953F412C126}" type="datetimeFigureOut">
              <a:rPr lang="en-US" dirty="0"/>
              <a:t>10/18/2016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77464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433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777464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8280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1790153"/>
            <a:ext cx="4645152" cy="41400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1796619"/>
            <a:ext cx="4645152" cy="41400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563305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10/18/2016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10/18/2016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10/18/2016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10/18/2016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1"/>
            <a:ext cx="9603275" cy="396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10/18/2016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0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ja-JP" altLang="en-US" dirty="0"/>
              <a:t>賃貸物件のご案内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ja-JP" altLang="en-US" sz="3900" dirty="0"/>
              <a:t>緑山不動産</a:t>
            </a:r>
            <a:endParaRPr lang="en-US" altLang="ja-JP" sz="3900" dirty="0"/>
          </a:p>
          <a:p>
            <a:pPr algn="ctr"/>
            <a:r>
              <a:rPr lang="en-US" altLang="ja-JP" dirty="0"/>
              <a:t>2017</a:t>
            </a:r>
            <a:r>
              <a:rPr lang="ja-JP" altLang="en-US" dirty="0"/>
              <a:t>年</a:t>
            </a:r>
            <a:r>
              <a:rPr lang="en-US" altLang="ja-JP" dirty="0"/>
              <a:t>5</a:t>
            </a:r>
            <a:r>
              <a:rPr lang="ja-JP" altLang="en-US" dirty="0"/>
              <a:t>月</a:t>
            </a:r>
            <a:r>
              <a:rPr lang="en-US" altLang="ja-JP" dirty="0"/>
              <a:t>20</a:t>
            </a:r>
            <a:r>
              <a:rPr lang="ja-JP" altLang="en-US" dirty="0"/>
              <a:t>日</a:t>
            </a:r>
          </a:p>
        </p:txBody>
      </p:sp>
    </p:spTree>
    <p:extLst>
      <p:ext uri="{BB962C8B-B14F-4D97-AF65-F5344CB8AC3E}">
        <p14:creationId xmlns:p14="http://schemas.microsoft.com/office/powerpoint/2010/main" val="19488832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東浜崎駅　</a:t>
            </a:r>
            <a:r>
              <a:rPr lang="en-US" altLang="ja-JP"/>
              <a:t>1LDK</a:t>
            </a:r>
            <a:r>
              <a:rPr lang="ja-JP" altLang="en-US"/>
              <a:t>　</a:t>
            </a:r>
            <a:r>
              <a:rPr lang="en-US" altLang="ja-JP"/>
              <a:t>2</a:t>
            </a:r>
            <a:r>
              <a:rPr lang="ja-JP" altLang="en-US"/>
              <a:t>階</a:t>
            </a:r>
            <a:endParaRPr lang="ja-JP" altLang="en-US" dirty="0"/>
          </a:p>
        </p:txBody>
      </p:sp>
      <p:pic>
        <p:nvPicPr>
          <p:cNvPr id="7" name="コンテンツ プレースホルダー 2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017931" y="2108419"/>
            <a:ext cx="3504762" cy="3504762"/>
          </a:xfrm>
        </p:spPr>
      </p:pic>
      <p:sp>
        <p:nvSpPr>
          <p:cNvPr id="5" name="コンテンツ プレースホルダー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ja-JP" altLang="en-US" dirty="0"/>
              <a:t>最寄駅</a:t>
            </a:r>
          </a:p>
          <a:p>
            <a:pPr lvl="1"/>
            <a:r>
              <a:rPr lang="en-US" altLang="ja-JP" dirty="0"/>
              <a:t>JR</a:t>
            </a:r>
            <a:r>
              <a:rPr lang="ja-JP" altLang="en-US" dirty="0"/>
              <a:t>中央線　東浜崎駅　徒歩</a:t>
            </a:r>
            <a:r>
              <a:rPr lang="en-US" altLang="ja-JP" dirty="0"/>
              <a:t>5</a:t>
            </a:r>
            <a:r>
              <a:rPr lang="ja-JP" altLang="en-US" dirty="0"/>
              <a:t>分</a:t>
            </a:r>
          </a:p>
          <a:p>
            <a:r>
              <a:rPr lang="ja-JP" altLang="en-US" dirty="0"/>
              <a:t>所在地</a:t>
            </a:r>
          </a:p>
          <a:p>
            <a:pPr lvl="1"/>
            <a:r>
              <a:rPr lang="ja-JP" altLang="en-US" dirty="0"/>
              <a:t>東浜崎市浜崎町</a:t>
            </a:r>
            <a:r>
              <a:rPr lang="en-US" altLang="ja-JP" dirty="0"/>
              <a:t>XX-X</a:t>
            </a:r>
          </a:p>
          <a:p>
            <a:r>
              <a:rPr lang="ja-JP" altLang="en-US" dirty="0"/>
              <a:t>間取り</a:t>
            </a:r>
          </a:p>
          <a:p>
            <a:pPr lvl="1"/>
            <a:r>
              <a:rPr lang="en-US" altLang="ja-JP" dirty="0"/>
              <a:t>1LDK</a:t>
            </a:r>
          </a:p>
          <a:p>
            <a:r>
              <a:rPr lang="ja-JP" altLang="en-US" dirty="0"/>
              <a:t>築年月</a:t>
            </a:r>
          </a:p>
          <a:p>
            <a:pPr lvl="1"/>
            <a:r>
              <a:rPr lang="en-US" altLang="ja-JP" dirty="0"/>
              <a:t>2009</a:t>
            </a:r>
            <a:r>
              <a:rPr lang="ja-JP" altLang="en-US" dirty="0"/>
              <a:t>年</a:t>
            </a:r>
            <a:r>
              <a:rPr lang="en-US" altLang="ja-JP" dirty="0"/>
              <a:t>5</a:t>
            </a:r>
            <a:r>
              <a:rPr lang="ja-JP" altLang="en-US" dirty="0"/>
              <a:t>月</a:t>
            </a:r>
          </a:p>
          <a:p>
            <a:r>
              <a:rPr lang="ja-JP" altLang="en-US" dirty="0"/>
              <a:t>賃料・管理費</a:t>
            </a:r>
          </a:p>
          <a:p>
            <a:pPr lvl="1"/>
            <a:r>
              <a:rPr lang="en-US" altLang="ja-JP" dirty="0"/>
              <a:t>95,000</a:t>
            </a:r>
            <a:r>
              <a:rPr lang="ja-JP" altLang="en-US" dirty="0"/>
              <a:t>円・</a:t>
            </a:r>
            <a:r>
              <a:rPr lang="en-US" altLang="ja-JP" dirty="0"/>
              <a:t>5,000</a:t>
            </a:r>
            <a:r>
              <a:rPr lang="ja-JP" altLang="en-US" dirty="0"/>
              <a:t>円</a:t>
            </a:r>
          </a:p>
          <a:p>
            <a:r>
              <a:rPr lang="ja-JP" altLang="en-US" dirty="0"/>
              <a:t>敷金・礼金</a:t>
            </a:r>
          </a:p>
          <a:p>
            <a:pPr lvl="1"/>
            <a:r>
              <a:rPr lang="en-US" altLang="ja-JP" dirty="0"/>
              <a:t>2</a:t>
            </a:r>
            <a:r>
              <a:rPr lang="ja-JP" altLang="en-US" dirty="0"/>
              <a:t>か月・</a:t>
            </a:r>
            <a:r>
              <a:rPr lang="en-US" altLang="ja-JP" dirty="0"/>
              <a:t>2</a:t>
            </a:r>
            <a:r>
              <a:rPr lang="ja-JP" altLang="en-US" dirty="0"/>
              <a:t>か月</a:t>
            </a:r>
          </a:p>
        </p:txBody>
      </p:sp>
    </p:spTree>
    <p:extLst>
      <p:ext uri="{BB962C8B-B14F-4D97-AF65-F5344CB8AC3E}">
        <p14:creationId xmlns:p14="http://schemas.microsoft.com/office/powerpoint/2010/main" val="24350057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東浜崎駅　</a:t>
            </a:r>
            <a:r>
              <a:rPr lang="en-US" altLang="ja-JP" dirty="0"/>
              <a:t>3DK</a:t>
            </a:r>
            <a:r>
              <a:rPr lang="ja-JP" altLang="en-US" dirty="0"/>
              <a:t>　</a:t>
            </a:r>
            <a:r>
              <a:rPr lang="en-US" altLang="ja-JP" dirty="0"/>
              <a:t>4</a:t>
            </a:r>
            <a:r>
              <a:rPr lang="ja-JP" altLang="en-US" dirty="0"/>
              <a:t>階</a:t>
            </a:r>
          </a:p>
        </p:txBody>
      </p:sp>
      <p:pic>
        <p:nvPicPr>
          <p:cNvPr id="4" name="コンテンツ プレースホルダー 2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497296" y="2413181"/>
            <a:ext cx="4546032" cy="2895238"/>
          </a:xfrm>
        </p:spPr>
      </p:pic>
      <p:sp>
        <p:nvSpPr>
          <p:cNvPr id="5" name="コンテンツ プレースホルダー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ja-JP" altLang="en-US" dirty="0"/>
              <a:t>最寄駅</a:t>
            </a:r>
          </a:p>
          <a:p>
            <a:pPr lvl="1"/>
            <a:r>
              <a:rPr lang="en-US" altLang="ja-JP" dirty="0"/>
              <a:t>JR</a:t>
            </a:r>
            <a:r>
              <a:rPr lang="ja-JP" altLang="en-US" dirty="0"/>
              <a:t>中央線　東浜崎駅　徒歩</a:t>
            </a:r>
            <a:r>
              <a:rPr lang="en-US" altLang="ja-JP" dirty="0"/>
              <a:t>10</a:t>
            </a:r>
            <a:r>
              <a:rPr lang="ja-JP" altLang="en-US" dirty="0"/>
              <a:t>分</a:t>
            </a:r>
          </a:p>
          <a:p>
            <a:r>
              <a:rPr lang="ja-JP" altLang="en-US" dirty="0"/>
              <a:t>所在地</a:t>
            </a:r>
          </a:p>
          <a:p>
            <a:pPr lvl="1"/>
            <a:r>
              <a:rPr lang="ja-JP" altLang="en-US" dirty="0"/>
              <a:t>東浜崎市東浜崎町</a:t>
            </a:r>
            <a:r>
              <a:rPr lang="en-US" altLang="ja-JP" dirty="0"/>
              <a:t>X-X</a:t>
            </a:r>
          </a:p>
          <a:p>
            <a:r>
              <a:rPr lang="ja-JP" altLang="en-US" dirty="0"/>
              <a:t>間取り</a:t>
            </a:r>
          </a:p>
          <a:p>
            <a:pPr lvl="1"/>
            <a:r>
              <a:rPr lang="en-US" altLang="ja-JP" dirty="0"/>
              <a:t>3DK</a:t>
            </a:r>
          </a:p>
          <a:p>
            <a:r>
              <a:rPr lang="ja-JP" altLang="en-US" dirty="0"/>
              <a:t>築年月</a:t>
            </a:r>
          </a:p>
          <a:p>
            <a:pPr lvl="1"/>
            <a:r>
              <a:rPr lang="en-US" altLang="ja-JP" dirty="0"/>
              <a:t>2012</a:t>
            </a:r>
            <a:r>
              <a:rPr lang="ja-JP" altLang="en-US" dirty="0"/>
              <a:t>年</a:t>
            </a:r>
            <a:r>
              <a:rPr lang="en-US" altLang="ja-JP" dirty="0"/>
              <a:t>3</a:t>
            </a:r>
            <a:r>
              <a:rPr lang="ja-JP" altLang="en-US" dirty="0"/>
              <a:t>月</a:t>
            </a:r>
          </a:p>
          <a:p>
            <a:r>
              <a:rPr lang="ja-JP" altLang="en-US" dirty="0"/>
              <a:t>賃料・管理費</a:t>
            </a:r>
          </a:p>
          <a:p>
            <a:pPr lvl="1"/>
            <a:r>
              <a:rPr lang="en-US" altLang="ja-JP" dirty="0"/>
              <a:t>108,000</a:t>
            </a:r>
            <a:r>
              <a:rPr lang="ja-JP" altLang="en-US" dirty="0"/>
              <a:t>円・</a:t>
            </a:r>
            <a:r>
              <a:rPr lang="en-US" altLang="ja-JP" dirty="0"/>
              <a:t>10,000</a:t>
            </a:r>
            <a:r>
              <a:rPr lang="ja-JP" altLang="en-US" dirty="0"/>
              <a:t>円</a:t>
            </a:r>
          </a:p>
          <a:p>
            <a:r>
              <a:rPr lang="ja-JP" altLang="en-US" dirty="0"/>
              <a:t>敷金・礼金</a:t>
            </a:r>
          </a:p>
          <a:p>
            <a:pPr lvl="1"/>
            <a:r>
              <a:rPr lang="en-US" altLang="ja-JP" dirty="0"/>
              <a:t>3</a:t>
            </a:r>
            <a:r>
              <a:rPr lang="ja-JP" altLang="en-US" dirty="0"/>
              <a:t>か月・</a:t>
            </a:r>
            <a:r>
              <a:rPr lang="en-US" altLang="ja-JP" dirty="0"/>
              <a:t>1</a:t>
            </a:r>
            <a:r>
              <a:rPr lang="ja-JP" altLang="en-US" dirty="0"/>
              <a:t>か月</a:t>
            </a:r>
          </a:p>
        </p:txBody>
      </p:sp>
    </p:spTree>
    <p:extLst>
      <p:ext uri="{BB962C8B-B14F-4D97-AF65-F5344CB8AC3E}">
        <p14:creationId xmlns:p14="http://schemas.microsoft.com/office/powerpoint/2010/main" val="42018956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青島駅　</a:t>
            </a:r>
            <a:r>
              <a:rPr lang="en-US" altLang="ja-JP" dirty="0"/>
              <a:t>1LDK</a:t>
            </a:r>
            <a:r>
              <a:rPr lang="ja-JP" altLang="en-US" dirty="0"/>
              <a:t>　</a:t>
            </a:r>
            <a:r>
              <a:rPr lang="en-US" altLang="ja-JP" dirty="0"/>
              <a:t>2</a:t>
            </a:r>
            <a:r>
              <a:rPr lang="ja-JP" altLang="en-US" dirty="0"/>
              <a:t>階</a:t>
            </a:r>
          </a:p>
        </p:txBody>
      </p:sp>
      <p:pic>
        <p:nvPicPr>
          <p:cNvPr id="4" name="コンテンツ プレースホルダー 2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656027" y="2432228"/>
            <a:ext cx="4228571" cy="2857143"/>
          </a:xfrm>
        </p:spPr>
      </p:pic>
      <p:sp>
        <p:nvSpPr>
          <p:cNvPr id="9" name="コンテンツ プレースホルダー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ja-JP" altLang="en-US" dirty="0"/>
              <a:t>最寄駅</a:t>
            </a:r>
          </a:p>
          <a:p>
            <a:pPr lvl="1"/>
            <a:r>
              <a:rPr lang="en-US" altLang="ja-JP" dirty="0"/>
              <a:t>JR</a:t>
            </a:r>
            <a:r>
              <a:rPr lang="ja-JP" altLang="en-US" dirty="0"/>
              <a:t>中央線　青島駅　バス</a:t>
            </a:r>
            <a:r>
              <a:rPr lang="en-US" altLang="ja-JP" dirty="0"/>
              <a:t>5</a:t>
            </a:r>
            <a:r>
              <a:rPr lang="ja-JP" altLang="en-US" dirty="0"/>
              <a:t>分・徒歩</a:t>
            </a:r>
            <a:r>
              <a:rPr lang="en-US" altLang="ja-JP" dirty="0"/>
              <a:t>2</a:t>
            </a:r>
            <a:r>
              <a:rPr lang="ja-JP" altLang="en-US" dirty="0"/>
              <a:t>分</a:t>
            </a:r>
          </a:p>
          <a:p>
            <a:r>
              <a:rPr lang="ja-JP" altLang="en-US" dirty="0"/>
              <a:t>所在地</a:t>
            </a:r>
          </a:p>
          <a:p>
            <a:pPr lvl="1"/>
            <a:r>
              <a:rPr lang="ja-JP" altLang="en-US" dirty="0"/>
              <a:t>青島市青島町</a:t>
            </a:r>
            <a:r>
              <a:rPr lang="en-US" altLang="ja-JP" dirty="0"/>
              <a:t>X-X</a:t>
            </a:r>
          </a:p>
          <a:p>
            <a:r>
              <a:rPr lang="ja-JP" altLang="en-US" dirty="0"/>
              <a:t>間取り</a:t>
            </a:r>
          </a:p>
          <a:p>
            <a:pPr lvl="1"/>
            <a:r>
              <a:rPr lang="en-US" altLang="ja-JP" dirty="0"/>
              <a:t>1LDK</a:t>
            </a:r>
          </a:p>
          <a:p>
            <a:r>
              <a:rPr lang="ja-JP" altLang="en-US" dirty="0"/>
              <a:t>築年月</a:t>
            </a:r>
          </a:p>
          <a:p>
            <a:pPr lvl="1"/>
            <a:r>
              <a:rPr lang="en-US" altLang="ja-JP" dirty="0"/>
              <a:t>2009</a:t>
            </a:r>
            <a:r>
              <a:rPr lang="ja-JP" altLang="en-US" dirty="0"/>
              <a:t>年</a:t>
            </a:r>
            <a:r>
              <a:rPr lang="en-US" altLang="ja-JP" dirty="0"/>
              <a:t>3</a:t>
            </a:r>
            <a:r>
              <a:rPr lang="ja-JP" altLang="en-US" dirty="0"/>
              <a:t>月</a:t>
            </a:r>
          </a:p>
          <a:p>
            <a:r>
              <a:rPr lang="ja-JP" altLang="en-US" dirty="0"/>
              <a:t>賃料・管理費</a:t>
            </a:r>
          </a:p>
          <a:p>
            <a:pPr lvl="1"/>
            <a:r>
              <a:rPr lang="en-US" altLang="ja-JP" dirty="0"/>
              <a:t>100,000</a:t>
            </a:r>
            <a:r>
              <a:rPr lang="ja-JP" altLang="en-US" dirty="0"/>
              <a:t>円・</a:t>
            </a:r>
            <a:r>
              <a:rPr lang="en-US" altLang="ja-JP" dirty="0"/>
              <a:t>3,000</a:t>
            </a:r>
            <a:r>
              <a:rPr lang="ja-JP" altLang="en-US" dirty="0"/>
              <a:t>円</a:t>
            </a:r>
          </a:p>
          <a:p>
            <a:r>
              <a:rPr lang="ja-JP" altLang="en-US" dirty="0"/>
              <a:t>敷金・礼金</a:t>
            </a:r>
          </a:p>
          <a:p>
            <a:pPr lvl="1"/>
            <a:r>
              <a:rPr lang="en-US" altLang="ja-JP" dirty="0"/>
              <a:t>2</a:t>
            </a:r>
            <a:r>
              <a:rPr lang="ja-JP" altLang="en-US" dirty="0"/>
              <a:t>か月・</a:t>
            </a:r>
            <a:r>
              <a:rPr lang="en-US" altLang="ja-JP" dirty="0"/>
              <a:t>1</a:t>
            </a:r>
            <a:r>
              <a:rPr lang="ja-JP" altLang="en-US" dirty="0"/>
              <a:t>か月</a:t>
            </a:r>
          </a:p>
        </p:txBody>
      </p:sp>
    </p:spTree>
    <p:extLst>
      <p:ext uri="{BB962C8B-B14F-4D97-AF65-F5344CB8AC3E}">
        <p14:creationId xmlns:p14="http://schemas.microsoft.com/office/powerpoint/2010/main" val="37402318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青島駅　</a:t>
            </a:r>
            <a:r>
              <a:rPr lang="en-US" altLang="ja-JP" dirty="0"/>
              <a:t>2LDK</a:t>
            </a:r>
            <a:r>
              <a:rPr lang="ja-JP" altLang="en-US" dirty="0"/>
              <a:t>　</a:t>
            </a:r>
            <a:r>
              <a:rPr lang="en-US" altLang="ja-JP" dirty="0"/>
              <a:t>1</a:t>
            </a:r>
            <a:r>
              <a:rPr lang="ja-JP" altLang="en-US" dirty="0"/>
              <a:t>階</a:t>
            </a:r>
          </a:p>
        </p:txBody>
      </p:sp>
      <p:pic>
        <p:nvPicPr>
          <p:cNvPr id="4" name="コンテンツ プレースホルダー 2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681423" y="2229054"/>
            <a:ext cx="4177778" cy="3263492"/>
          </a:xfrm>
        </p:spPr>
      </p:pic>
      <p:sp>
        <p:nvSpPr>
          <p:cNvPr id="5" name="コンテンツ プレースホルダー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ja-JP" altLang="en-US" dirty="0"/>
              <a:t>最寄駅</a:t>
            </a:r>
          </a:p>
          <a:p>
            <a:pPr lvl="1"/>
            <a:r>
              <a:rPr lang="en-US" altLang="ja-JP" dirty="0"/>
              <a:t>JR</a:t>
            </a:r>
            <a:r>
              <a:rPr lang="ja-JP" altLang="en-US" dirty="0"/>
              <a:t>中央線　青島駅　徒歩</a:t>
            </a:r>
            <a:r>
              <a:rPr lang="en-US" altLang="ja-JP" dirty="0"/>
              <a:t>12</a:t>
            </a:r>
            <a:r>
              <a:rPr lang="ja-JP" altLang="en-US" dirty="0"/>
              <a:t>分</a:t>
            </a:r>
          </a:p>
          <a:p>
            <a:r>
              <a:rPr lang="ja-JP" altLang="en-US" dirty="0"/>
              <a:t>所在地</a:t>
            </a:r>
          </a:p>
          <a:p>
            <a:pPr lvl="1"/>
            <a:r>
              <a:rPr lang="ja-JP" altLang="en-US" dirty="0"/>
              <a:t>青島市青島町</a:t>
            </a:r>
            <a:r>
              <a:rPr lang="en-US" altLang="ja-JP" dirty="0"/>
              <a:t>XX-X</a:t>
            </a:r>
          </a:p>
          <a:p>
            <a:r>
              <a:rPr lang="ja-JP" altLang="en-US" dirty="0"/>
              <a:t>間取り</a:t>
            </a:r>
          </a:p>
          <a:p>
            <a:pPr lvl="1"/>
            <a:r>
              <a:rPr lang="en-US" altLang="ja-JP" dirty="0"/>
              <a:t>2LDK</a:t>
            </a:r>
          </a:p>
          <a:p>
            <a:r>
              <a:rPr lang="ja-JP" altLang="en-US" dirty="0"/>
              <a:t>築年月</a:t>
            </a:r>
          </a:p>
          <a:p>
            <a:pPr lvl="1"/>
            <a:r>
              <a:rPr lang="en-US" altLang="ja-JP" dirty="0"/>
              <a:t>2013</a:t>
            </a:r>
            <a:r>
              <a:rPr lang="ja-JP" altLang="en-US" dirty="0"/>
              <a:t>年</a:t>
            </a:r>
            <a:r>
              <a:rPr lang="en-US" altLang="ja-JP" dirty="0"/>
              <a:t>5</a:t>
            </a:r>
            <a:r>
              <a:rPr lang="ja-JP" altLang="en-US" dirty="0"/>
              <a:t>月</a:t>
            </a:r>
          </a:p>
          <a:p>
            <a:r>
              <a:rPr lang="ja-JP" altLang="en-US" dirty="0"/>
              <a:t>賃料・管理費</a:t>
            </a:r>
          </a:p>
          <a:p>
            <a:pPr lvl="1"/>
            <a:r>
              <a:rPr lang="en-US" altLang="ja-JP" dirty="0"/>
              <a:t>105,000</a:t>
            </a:r>
            <a:r>
              <a:rPr lang="ja-JP" altLang="en-US" dirty="0"/>
              <a:t>円・</a:t>
            </a:r>
            <a:r>
              <a:rPr lang="en-US" altLang="ja-JP" dirty="0"/>
              <a:t>10,000</a:t>
            </a:r>
            <a:r>
              <a:rPr lang="ja-JP" altLang="en-US" dirty="0"/>
              <a:t>円</a:t>
            </a:r>
          </a:p>
          <a:p>
            <a:r>
              <a:rPr lang="ja-JP" altLang="en-US" dirty="0"/>
              <a:t>敷金・礼金</a:t>
            </a:r>
          </a:p>
          <a:p>
            <a:pPr lvl="1"/>
            <a:r>
              <a:rPr lang="en-US" altLang="ja-JP" dirty="0"/>
              <a:t>2</a:t>
            </a:r>
            <a:r>
              <a:rPr lang="ja-JP" altLang="en-US" dirty="0"/>
              <a:t>か月・</a:t>
            </a:r>
            <a:r>
              <a:rPr lang="en-US" altLang="ja-JP" dirty="0"/>
              <a:t>2</a:t>
            </a:r>
            <a:r>
              <a:rPr lang="ja-JP" altLang="en-US" dirty="0"/>
              <a:t>か月</a:t>
            </a:r>
          </a:p>
        </p:txBody>
      </p:sp>
    </p:spTree>
    <p:extLst>
      <p:ext uri="{BB962C8B-B14F-4D97-AF65-F5344CB8AC3E}">
        <p14:creationId xmlns:p14="http://schemas.microsoft.com/office/powerpoint/2010/main" val="41503610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河口駅　</a:t>
            </a:r>
            <a:r>
              <a:rPr lang="en-US" altLang="ja-JP" dirty="0"/>
              <a:t>3DK</a:t>
            </a:r>
            <a:r>
              <a:rPr lang="ja-JP" altLang="en-US" dirty="0"/>
              <a:t>　</a:t>
            </a:r>
            <a:r>
              <a:rPr lang="en-US" altLang="ja-JP" dirty="0"/>
              <a:t>3</a:t>
            </a:r>
            <a:r>
              <a:rPr lang="ja-JP" altLang="en-US" dirty="0"/>
              <a:t>階</a:t>
            </a:r>
          </a:p>
        </p:txBody>
      </p:sp>
      <p:pic>
        <p:nvPicPr>
          <p:cNvPr id="4" name="コンテンツ プレースホルダー 2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049677" y="2114768"/>
            <a:ext cx="3441270" cy="3492063"/>
          </a:xfrm>
        </p:spPr>
      </p:pic>
      <p:sp>
        <p:nvSpPr>
          <p:cNvPr id="5" name="コンテンツ プレースホルダー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ja-JP" altLang="en-US" dirty="0"/>
              <a:t>最寄駅</a:t>
            </a:r>
          </a:p>
          <a:p>
            <a:pPr lvl="1"/>
            <a:r>
              <a:rPr lang="en-US" altLang="ja-JP" dirty="0"/>
              <a:t>JR</a:t>
            </a:r>
            <a:r>
              <a:rPr lang="ja-JP" altLang="en-US" dirty="0"/>
              <a:t>中央線　河口駅　バス</a:t>
            </a:r>
            <a:r>
              <a:rPr lang="en-US" altLang="ja-JP" dirty="0"/>
              <a:t>7</a:t>
            </a:r>
            <a:r>
              <a:rPr lang="ja-JP" altLang="en-US" dirty="0"/>
              <a:t>分・徒歩</a:t>
            </a:r>
            <a:r>
              <a:rPr lang="en-US" altLang="ja-JP" dirty="0"/>
              <a:t>4</a:t>
            </a:r>
            <a:r>
              <a:rPr lang="ja-JP" altLang="en-US" dirty="0"/>
              <a:t>分</a:t>
            </a:r>
          </a:p>
          <a:p>
            <a:r>
              <a:rPr lang="ja-JP" altLang="en-US" dirty="0"/>
              <a:t>所在地</a:t>
            </a:r>
          </a:p>
          <a:p>
            <a:pPr lvl="1"/>
            <a:r>
              <a:rPr lang="ja-JP" altLang="en-US" dirty="0"/>
              <a:t>河口市河口町</a:t>
            </a:r>
            <a:r>
              <a:rPr lang="en-US" altLang="ja-JP" dirty="0"/>
              <a:t>XX-X</a:t>
            </a:r>
          </a:p>
          <a:p>
            <a:r>
              <a:rPr lang="ja-JP" altLang="en-US" dirty="0"/>
              <a:t>間取り</a:t>
            </a:r>
          </a:p>
          <a:p>
            <a:pPr lvl="1"/>
            <a:r>
              <a:rPr lang="en-US" altLang="ja-JP" dirty="0"/>
              <a:t>3DK</a:t>
            </a:r>
          </a:p>
          <a:p>
            <a:r>
              <a:rPr lang="ja-JP" altLang="en-US" dirty="0"/>
              <a:t>築年月</a:t>
            </a:r>
          </a:p>
          <a:p>
            <a:pPr lvl="1"/>
            <a:r>
              <a:rPr lang="en-US" altLang="ja-JP" dirty="0"/>
              <a:t>2016</a:t>
            </a:r>
            <a:r>
              <a:rPr lang="ja-JP" altLang="en-US" dirty="0"/>
              <a:t>年</a:t>
            </a:r>
            <a:r>
              <a:rPr lang="en-US" altLang="ja-JP" dirty="0"/>
              <a:t>5</a:t>
            </a:r>
            <a:r>
              <a:rPr lang="ja-JP" altLang="en-US" dirty="0"/>
              <a:t>月</a:t>
            </a:r>
          </a:p>
          <a:p>
            <a:r>
              <a:rPr lang="ja-JP" altLang="en-US" dirty="0"/>
              <a:t>賃料・管理費</a:t>
            </a:r>
          </a:p>
          <a:p>
            <a:pPr lvl="1"/>
            <a:r>
              <a:rPr lang="en-US" altLang="ja-JP" dirty="0"/>
              <a:t>105,000</a:t>
            </a:r>
            <a:r>
              <a:rPr lang="ja-JP" altLang="en-US" dirty="0"/>
              <a:t>円・</a:t>
            </a:r>
            <a:r>
              <a:rPr lang="en-US" altLang="ja-JP" dirty="0"/>
              <a:t>5,000</a:t>
            </a:r>
            <a:r>
              <a:rPr lang="ja-JP" altLang="en-US" dirty="0"/>
              <a:t>円</a:t>
            </a:r>
          </a:p>
          <a:p>
            <a:r>
              <a:rPr lang="ja-JP" altLang="en-US" dirty="0"/>
              <a:t>敷金・礼金</a:t>
            </a:r>
          </a:p>
          <a:p>
            <a:pPr lvl="1"/>
            <a:r>
              <a:rPr lang="en-US" altLang="ja-JP" dirty="0"/>
              <a:t>2</a:t>
            </a:r>
            <a:r>
              <a:rPr lang="ja-JP" altLang="en-US" dirty="0"/>
              <a:t>か月・</a:t>
            </a:r>
            <a:r>
              <a:rPr lang="en-US" altLang="ja-JP" dirty="0"/>
              <a:t>1</a:t>
            </a:r>
            <a:r>
              <a:rPr lang="ja-JP" altLang="en-US" dirty="0"/>
              <a:t>か月</a:t>
            </a:r>
          </a:p>
        </p:txBody>
      </p:sp>
    </p:spTree>
    <p:extLst>
      <p:ext uri="{BB962C8B-B14F-4D97-AF65-F5344CB8AC3E}">
        <p14:creationId xmlns:p14="http://schemas.microsoft.com/office/powerpoint/2010/main" val="17214879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河口駅　</a:t>
            </a:r>
            <a:r>
              <a:rPr lang="en-US" altLang="ja-JP" dirty="0"/>
              <a:t>1LDK</a:t>
            </a:r>
            <a:r>
              <a:rPr lang="ja-JP" altLang="en-US" dirty="0"/>
              <a:t>　</a:t>
            </a:r>
            <a:r>
              <a:rPr lang="en-US" altLang="ja-JP" dirty="0"/>
              <a:t>1</a:t>
            </a:r>
            <a:r>
              <a:rPr lang="ja-JP" altLang="en-US" dirty="0"/>
              <a:t>階</a:t>
            </a:r>
          </a:p>
        </p:txBody>
      </p:sp>
      <p:pic>
        <p:nvPicPr>
          <p:cNvPr id="4" name="コンテンツ プレースホルダー 2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471900" y="2749689"/>
            <a:ext cx="4596825" cy="2222222"/>
          </a:xfrm>
        </p:spPr>
      </p:pic>
      <p:sp>
        <p:nvSpPr>
          <p:cNvPr id="5" name="コンテンツ プレースホルダー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ja-JP" altLang="en-US" dirty="0"/>
              <a:t>最寄駅</a:t>
            </a:r>
          </a:p>
          <a:p>
            <a:pPr lvl="1"/>
            <a:r>
              <a:rPr lang="en-US" altLang="ja-JP" dirty="0"/>
              <a:t>JR</a:t>
            </a:r>
            <a:r>
              <a:rPr lang="ja-JP" altLang="en-US" dirty="0"/>
              <a:t>中央線　河口駅　徒歩</a:t>
            </a:r>
            <a:r>
              <a:rPr lang="en-US" altLang="ja-JP" dirty="0"/>
              <a:t>10</a:t>
            </a:r>
            <a:r>
              <a:rPr lang="ja-JP" altLang="en-US" dirty="0"/>
              <a:t>分</a:t>
            </a:r>
          </a:p>
          <a:p>
            <a:r>
              <a:rPr lang="ja-JP" altLang="en-US" dirty="0"/>
              <a:t>所在地</a:t>
            </a:r>
          </a:p>
          <a:p>
            <a:pPr lvl="1"/>
            <a:r>
              <a:rPr lang="ja-JP" altLang="en-US" dirty="0"/>
              <a:t>河口市河口南町</a:t>
            </a:r>
            <a:r>
              <a:rPr lang="en-US" altLang="ja-JP" dirty="0"/>
              <a:t>XX-X</a:t>
            </a:r>
          </a:p>
          <a:p>
            <a:r>
              <a:rPr lang="ja-JP" altLang="en-US" dirty="0"/>
              <a:t>間取り</a:t>
            </a:r>
          </a:p>
          <a:p>
            <a:pPr lvl="1"/>
            <a:r>
              <a:rPr lang="en-US" altLang="ja-JP" dirty="0"/>
              <a:t>1LDK</a:t>
            </a:r>
          </a:p>
          <a:p>
            <a:r>
              <a:rPr lang="ja-JP" altLang="en-US" dirty="0"/>
              <a:t>築年月</a:t>
            </a:r>
          </a:p>
          <a:p>
            <a:pPr lvl="1"/>
            <a:r>
              <a:rPr lang="en-US" altLang="ja-JP" dirty="0"/>
              <a:t>2008</a:t>
            </a:r>
            <a:r>
              <a:rPr lang="ja-JP" altLang="en-US" dirty="0"/>
              <a:t>年</a:t>
            </a:r>
            <a:r>
              <a:rPr lang="en-US" altLang="ja-JP" dirty="0"/>
              <a:t>10</a:t>
            </a:r>
            <a:r>
              <a:rPr lang="ja-JP" altLang="en-US" dirty="0"/>
              <a:t>月</a:t>
            </a:r>
          </a:p>
          <a:p>
            <a:r>
              <a:rPr lang="ja-JP" altLang="en-US" dirty="0"/>
              <a:t>賃料・管理費</a:t>
            </a:r>
          </a:p>
          <a:p>
            <a:pPr lvl="1"/>
            <a:r>
              <a:rPr lang="en-US" altLang="ja-JP" dirty="0"/>
              <a:t>88,000</a:t>
            </a:r>
            <a:r>
              <a:rPr lang="ja-JP" altLang="en-US" dirty="0"/>
              <a:t>円・</a:t>
            </a:r>
            <a:r>
              <a:rPr lang="en-US" altLang="ja-JP" dirty="0"/>
              <a:t>3,000</a:t>
            </a:r>
            <a:r>
              <a:rPr lang="ja-JP" altLang="en-US" dirty="0"/>
              <a:t>円</a:t>
            </a:r>
          </a:p>
          <a:p>
            <a:r>
              <a:rPr lang="ja-JP" altLang="en-US" dirty="0"/>
              <a:t>敷金・礼金</a:t>
            </a:r>
          </a:p>
          <a:p>
            <a:pPr lvl="1"/>
            <a:r>
              <a:rPr lang="en-US" altLang="ja-JP" dirty="0"/>
              <a:t>2</a:t>
            </a:r>
            <a:r>
              <a:rPr lang="ja-JP" altLang="en-US" dirty="0"/>
              <a:t>か月・</a:t>
            </a:r>
            <a:r>
              <a:rPr lang="en-US" altLang="ja-JP" dirty="0"/>
              <a:t>2</a:t>
            </a:r>
            <a:r>
              <a:rPr lang="ja-JP" altLang="en-US" dirty="0"/>
              <a:t>か月</a:t>
            </a:r>
          </a:p>
        </p:txBody>
      </p:sp>
    </p:spTree>
    <p:extLst>
      <p:ext uri="{BB962C8B-B14F-4D97-AF65-F5344CB8AC3E}">
        <p14:creationId xmlns:p14="http://schemas.microsoft.com/office/powerpoint/2010/main" val="17998020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小波 1"/>
          <p:cNvSpPr/>
          <p:nvPr/>
        </p:nvSpPr>
        <p:spPr>
          <a:xfrm>
            <a:off x="1326931" y="882862"/>
            <a:ext cx="9538138" cy="1440000"/>
          </a:xfrm>
          <a:prstGeom prst="double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4400" dirty="0"/>
              <a:t>2</a:t>
            </a:r>
            <a:r>
              <a:rPr kumimoji="1" lang="ja-JP" altLang="en-US" sz="4400" dirty="0"/>
              <a:t>か月家賃無料キャンペーン実施中</a:t>
            </a:r>
          </a:p>
        </p:txBody>
      </p:sp>
      <p:sp>
        <p:nvSpPr>
          <p:cNvPr id="5" name="テキスト ボックス 2"/>
          <p:cNvSpPr txBox="1"/>
          <p:nvPr/>
        </p:nvSpPr>
        <p:spPr>
          <a:xfrm>
            <a:off x="2348163" y="3442429"/>
            <a:ext cx="749567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 dirty="0"/>
              <a:t>この他にも多数の物件をご用意しております。</a:t>
            </a:r>
          </a:p>
          <a:p>
            <a:pPr algn="ctr"/>
            <a:endParaRPr lang="en-US" altLang="ja-JP" sz="2800" dirty="0"/>
          </a:p>
          <a:p>
            <a:pPr algn="ctr"/>
            <a:r>
              <a:rPr lang="ja-JP" altLang="en-US" sz="2800" dirty="0"/>
              <a:t>お気軽に店内スタッフにお申し付けください。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750813356"/>
      </p:ext>
    </p:extLst>
  </p:cSld>
  <p:clrMapOvr>
    <a:masterClrMapping/>
  </p:clrMapOvr>
</p:sld>
</file>

<file path=ppt/theme/theme1.xml><?xml version="1.0" encoding="utf-8"?>
<a:theme xmlns:a="http://schemas.openxmlformats.org/drawingml/2006/main" name="ギャラリー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16</TotalTime>
  <Words>76</Words>
  <Application>Microsoft Office PowerPoint</Application>
  <PresentationFormat>ワイド画面</PresentationFormat>
  <Paragraphs>85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3" baseType="lpstr">
      <vt:lpstr>ＭＳ Ｐゴシック</vt:lpstr>
      <vt:lpstr>ＭＳ ゴシック</vt:lpstr>
      <vt:lpstr>Arial</vt:lpstr>
      <vt:lpstr>Arial Black</vt:lpstr>
      <vt:lpstr>ギャラリー</vt:lpstr>
      <vt:lpstr>賃貸物件のご案内</vt:lpstr>
      <vt:lpstr>東浜崎駅　1LDK　2階</vt:lpstr>
      <vt:lpstr>東浜崎駅　3DK　4階</vt:lpstr>
      <vt:lpstr>青島駅　1LDK　2階</vt:lpstr>
      <vt:lpstr>青島駅　2LDK　1階</vt:lpstr>
      <vt:lpstr>河口駅　3DK　3階</vt:lpstr>
      <vt:lpstr>河口駅　1LDK　1階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賃貸物件のご案内</dc:title>
  <dc:description/>
  <dcterms:created xsi:type="dcterms:W3CDTF">2016-10-04T00:27:33Z</dcterms:created>
  <dcterms:modified xsi:type="dcterms:W3CDTF">2016-10-18T02:03:01Z</dcterms:modified>
  <cp:contentStatus/>
</cp:coreProperties>
</file>