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8FE7-E4BB-4ADC-BCD6-F2CD02B78C4D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E8CB9372-8841-41AE-9262-14007B628F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063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8FE7-E4BB-4ADC-BCD6-F2CD02B78C4D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9372-8841-41AE-9262-14007B628F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73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8FE7-E4BB-4ADC-BCD6-F2CD02B78C4D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9372-8841-41AE-9262-14007B628F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794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8FE7-E4BB-4ADC-BCD6-F2CD02B78C4D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9372-8841-41AE-9262-14007B628F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869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0EFF8FE7-E4BB-4ADC-BCD6-F2CD02B78C4D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E8CB9372-8841-41AE-9262-14007B628F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62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8FE7-E4BB-4ADC-BCD6-F2CD02B78C4D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9372-8841-41AE-9262-14007B628F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5206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8FE7-E4BB-4ADC-BCD6-F2CD02B78C4D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9372-8841-41AE-9262-14007B628F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613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8FE7-E4BB-4ADC-BCD6-F2CD02B78C4D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9372-8841-41AE-9262-14007B628F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8288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8FE7-E4BB-4ADC-BCD6-F2CD02B78C4D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9372-8841-41AE-9262-14007B628F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6067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8FE7-E4BB-4ADC-BCD6-F2CD02B78C4D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9372-8841-41AE-9262-14007B628F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801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8FE7-E4BB-4ADC-BCD6-F2CD02B78C4D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9372-8841-41AE-9262-14007B628F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632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0EFF8FE7-E4BB-4ADC-BCD6-F2CD02B78C4D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E8CB9372-8841-41AE-9262-14007B628F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662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春夏秋冬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フォト川柳の会</a:t>
            </a:r>
          </a:p>
        </p:txBody>
      </p:sp>
    </p:spTree>
    <p:extLst>
      <p:ext uri="{BB962C8B-B14F-4D97-AF65-F5344CB8AC3E}">
        <p14:creationId xmlns:p14="http://schemas.microsoft.com/office/powerpoint/2010/main" val="2354425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春</a:t>
            </a:r>
          </a:p>
        </p:txBody>
      </p:sp>
      <p:pic>
        <p:nvPicPr>
          <p:cNvPr id="9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75" y="2400101"/>
            <a:ext cx="4754563" cy="3565922"/>
          </a:xfrm>
        </p:spPr>
      </p:pic>
      <p:sp>
        <p:nvSpPr>
          <p:cNvPr id="8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ja-JP" altLang="en-US" sz="2800" dirty="0"/>
              <a:t>うるわしの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春をきらいにする花粉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9102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夏</a:t>
            </a:r>
          </a:p>
        </p:txBody>
      </p:sp>
      <p:pic>
        <p:nvPicPr>
          <p:cNvPr id="8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75" y="2393424"/>
            <a:ext cx="4754563" cy="3579277"/>
          </a:xfrm>
        </p:spPr>
      </p:pic>
      <p:sp>
        <p:nvSpPr>
          <p:cNvPr id="7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ja-JP" altLang="en-US" sz="2800" dirty="0"/>
              <a:t>アスファルト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ぎらぎら揺れて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　にじむ夏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5897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秋</a:t>
            </a:r>
            <a:endParaRPr kumimoji="1" lang="ja-JP" altLang="en-US" dirty="0"/>
          </a:p>
        </p:txBody>
      </p:sp>
      <p:pic>
        <p:nvPicPr>
          <p:cNvPr id="5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848" y="2400030"/>
            <a:ext cx="4755600" cy="3566700"/>
          </a:xfrm>
        </p:spPr>
      </p:pic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ja-JP" altLang="en-US" sz="2800" dirty="0"/>
              <a:t>枯れに美が見えて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私は和人なり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53270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冬</a:t>
            </a:r>
          </a:p>
        </p:txBody>
      </p:sp>
      <p:pic>
        <p:nvPicPr>
          <p:cNvPr id="5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75" y="2399150"/>
            <a:ext cx="4754563" cy="3567824"/>
          </a:xfrm>
        </p:spPr>
      </p:pic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ja-JP" altLang="en-US" sz="2800" dirty="0"/>
              <a:t>氷柱から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奏でる一滴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　春への足音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28616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21</TotalTime>
  <Words>20</Words>
  <Application>Microsoft Office PowerPoint</Application>
  <PresentationFormat>ワイド画面</PresentationFormat>
  <Paragraphs>16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HG明朝B</vt:lpstr>
      <vt:lpstr>Rockwell</vt:lpstr>
      <vt:lpstr>Rockwell Condensed</vt:lpstr>
      <vt:lpstr>Wingdings</vt:lpstr>
      <vt:lpstr>木版活字</vt:lpstr>
      <vt:lpstr>春夏秋冬</vt:lpstr>
      <vt:lpstr>春</vt:lpstr>
      <vt:lpstr>夏</vt:lpstr>
      <vt:lpstr>秋</vt:lpstr>
      <vt:lpstr>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春夏秋冬</dc:title>
  <dcterms:created xsi:type="dcterms:W3CDTF">2016-10-11T02:19:56Z</dcterms:created>
  <dcterms:modified xsi:type="dcterms:W3CDTF">2016-10-13T08:19:01Z</dcterms:modified>
</cp:coreProperties>
</file>