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gif" ContentType="image/gif"/>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87" r:id="rId1"/>
  </p:sldMasterIdLst>
  <p:notesMasterIdLst>
    <p:notesMasterId r:id="rId8"/>
  </p:notesMasterIdLst>
  <p:sldIdLst>
    <p:sldId id="257" r:id="rId2"/>
    <p:sldId id="269" r:id="rId3"/>
    <p:sldId id="268" r:id="rId4"/>
    <p:sldId id="259" r:id="rId5"/>
    <p:sldId id="261" r:id="rId6"/>
    <p:sldId id="262" r:id="rId7"/>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9DCAF9ED-07DC-4A11-8D7F-57B35C25682E}" styleName="中間スタイル 1 - アクセント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1FECB4D8-DB02-4DC6-A0A2-4F2EBAE1DC90}" styleName="中間スタイル 1 - アクセント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1E171933-4619-4E11-9A3F-F7608DF75F80}" styleName="中間スタイル 1 - アクセント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a:noFill/>
            </a:ln>
          </a:insideV>
        </a:tcBdr>
        <a:fill>
          <a:solidFill>
            <a:schemeClr val="lt1"/>
          </a:solidFill>
        </a:fill>
      </a:tcStyle>
    </a:wholeTbl>
    <a:band1H>
      <a:tcStyle>
        <a:tcBdr/>
        <a:fill>
          <a:solidFill>
            <a:schemeClr val="accent4">
              <a:tint val="20000"/>
            </a:schemeClr>
          </a:solidFill>
        </a:fill>
      </a:tcStyle>
    </a:band1H>
    <a:band1V>
      <a:tcStyle>
        <a:tcBdr/>
        <a:fill>
          <a:solidFill>
            <a:schemeClr val="accent4">
              <a:tint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solidFill>
            <a:schemeClr val="lt1"/>
          </a:solidFill>
        </a:fill>
      </a:tcStyle>
    </a:lastRow>
    <a:firstRow>
      <a:tcTxStyle b="on">
        <a:fontRef idx="minor">
          <a:scrgbClr r="0" g="0" b="0"/>
        </a:fontRef>
        <a:schemeClr val="lt1"/>
      </a:tcTxStyle>
      <a:tcStyle>
        <a:tcBdr/>
        <a:fill>
          <a:solidFill>
            <a:schemeClr val="accent4"/>
          </a:solidFill>
        </a:fill>
      </a:tcStyle>
    </a:firstRow>
  </a:tblStyle>
  <a:tblStyle styleId="{B301B821-A1FF-4177-AEE7-76D212191A09}" styleName="中間スタイル 1 - アクセント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中間スタイル 2 - アクセント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93296810-A885-4BE3-A3E7-6D5BEEA58F35}" styleName="中間スタイル 2 - アクセント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959" autoAdjust="0"/>
    <p:restoredTop sz="94660"/>
  </p:normalViewPr>
  <p:slideViewPr>
    <p:cSldViewPr snapToGrid="0">
      <p:cViewPr varScale="1">
        <p:scale>
          <a:sx n="61" d="100"/>
          <a:sy n="61" d="100"/>
        </p:scale>
        <p:origin x="108" y="348"/>
      </p:cViewPr>
      <p:guideLst/>
    </p:cSldViewPr>
  </p:slideViewPr>
  <p:notesTextViewPr>
    <p:cViewPr>
      <p:scale>
        <a:sx n="1" d="1"/>
        <a:sy n="1" d="1"/>
      </p:scale>
      <p:origin x="0" y="0"/>
    </p:cViewPr>
  </p:notesTextViewPr>
  <p:notesViewPr>
    <p:cSldViewPr snapToGrid="0">
      <p:cViewPr varScale="1">
        <p:scale>
          <a:sx n="55" d="100"/>
          <a:sy n="55" d="100"/>
        </p:scale>
        <p:origin x="1854" y="84"/>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microsoft.com/office/2015/10/relationships/revisionInfo" Target="revisionInfo.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160" b="1" i="0" u="none" strike="noStrike" kern="1200" baseline="0">
                <a:solidFill>
                  <a:schemeClr val="dk1">
                    <a:lumMod val="75000"/>
                    <a:lumOff val="25000"/>
                  </a:schemeClr>
                </a:solidFill>
                <a:latin typeface="+mn-lt"/>
                <a:ea typeface="+mn-ea"/>
                <a:cs typeface="+mn-cs"/>
              </a:defRPr>
            </a:pPr>
            <a:r>
              <a:rPr lang="zh-CN"/>
              <a:t>参加者数推移</a:t>
            </a:r>
            <a:endParaRPr lang="ja-JP"/>
          </a:p>
        </c:rich>
      </c:tx>
      <c:overlay val="0"/>
      <c:spPr>
        <a:noFill/>
        <a:ln>
          <a:noFill/>
        </a:ln>
        <a:effectLst/>
      </c:spPr>
      <c:txPr>
        <a:bodyPr rot="0" spcFirstLastPara="1" vertOverflow="ellipsis" vert="horz" wrap="square" anchor="ctr" anchorCtr="1"/>
        <a:lstStyle/>
        <a:p>
          <a:pPr>
            <a:defRPr sz="2160" b="1" i="0" u="none" strike="noStrike" kern="1200" baseline="0">
              <a:solidFill>
                <a:schemeClr val="dk1">
                  <a:lumMod val="75000"/>
                  <a:lumOff val="25000"/>
                </a:schemeClr>
              </a:solidFill>
              <a:latin typeface="+mn-lt"/>
              <a:ea typeface="+mn-ea"/>
              <a:cs typeface="+mn-cs"/>
            </a:defRPr>
          </a:pPr>
          <a:endParaRPr lang="ja-JP"/>
        </a:p>
      </c:txPr>
    </c:title>
    <c:autoTitleDeleted val="0"/>
    <c:plotArea>
      <c:layout/>
      <c:barChart>
        <c:barDir val="col"/>
        <c:grouping val="clustered"/>
        <c:varyColors val="0"/>
        <c:ser>
          <c:idx val="0"/>
          <c:order val="0"/>
          <c:tx>
            <c:strRef>
              <c:f>Sheet1!$B$1</c:f>
              <c:strCache>
                <c:ptCount val="1"/>
                <c:pt idx="0">
                  <c:v>2014年度</c:v>
                </c:pt>
              </c:strCache>
            </c:strRef>
          </c:tx>
          <c:spPr>
            <a:solidFill>
              <a:schemeClr val="accent6">
                <a:alpha val="85000"/>
              </a:schemeClr>
            </a:solidFill>
            <a:ln w="9525" cap="flat" cmpd="sng" algn="ctr">
              <a:solidFill>
                <a:schemeClr val="lt1">
                  <a:alpha val="50000"/>
                </a:schemeClr>
              </a:solidFill>
              <a:round/>
            </a:ln>
            <a:effectLst/>
          </c:spPr>
          <c:invertIfNegative val="0"/>
          <c:dLbls>
            <c:spPr>
              <a:noFill/>
              <a:ln>
                <a:noFill/>
              </a:ln>
              <a:effectLst/>
            </c:spPr>
            <c:txPr>
              <a:bodyPr rot="0" spcFirstLastPara="1" vertOverflow="ellipsis" vert="horz" wrap="square" anchor="ctr" anchorCtr="1"/>
              <a:lstStyle/>
              <a:p>
                <a:pPr>
                  <a:defRPr sz="1800" b="1" i="0" u="none" strike="noStrike" kern="1200" baseline="0">
                    <a:solidFill>
                      <a:schemeClr val="lt1"/>
                    </a:solidFill>
                    <a:latin typeface="+mn-lt"/>
                    <a:ea typeface="+mn-ea"/>
                    <a:cs typeface="+mn-cs"/>
                  </a:defRPr>
                </a:pPr>
                <a:endParaRPr lang="ja-JP"/>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dk1">
                          <a:lumMod val="50000"/>
                          <a:lumOff val="50000"/>
                        </a:schemeClr>
                      </a:solidFill>
                    </a:ln>
                    <a:effectLst/>
                  </c:spPr>
                </c15:leaderLines>
              </c:ext>
            </c:extLst>
          </c:dLbls>
          <c:cat>
            <c:numRef>
              <c:f>Sheet1!$A$2</c:f>
              <c:numCache>
                <c:formatCode>General</c:formatCode>
                <c:ptCount val="1"/>
              </c:numCache>
            </c:numRef>
          </c:cat>
          <c:val>
            <c:numRef>
              <c:f>Sheet1!$B$2</c:f>
              <c:numCache>
                <c:formatCode>General</c:formatCode>
                <c:ptCount val="1"/>
                <c:pt idx="0">
                  <c:v>80</c:v>
                </c:pt>
              </c:numCache>
            </c:numRef>
          </c:val>
          <c:extLst>
            <c:ext xmlns:c16="http://schemas.microsoft.com/office/drawing/2014/chart" uri="{C3380CC4-5D6E-409C-BE32-E72D297353CC}">
              <c16:uniqueId val="{00000000-C856-440D-86F7-4A395328B6E2}"/>
            </c:ext>
          </c:extLst>
        </c:ser>
        <c:ser>
          <c:idx val="1"/>
          <c:order val="1"/>
          <c:tx>
            <c:strRef>
              <c:f>Sheet1!$C$1</c:f>
              <c:strCache>
                <c:ptCount val="1"/>
                <c:pt idx="0">
                  <c:v>2015年度</c:v>
                </c:pt>
              </c:strCache>
            </c:strRef>
          </c:tx>
          <c:spPr>
            <a:solidFill>
              <a:schemeClr val="accent5">
                <a:alpha val="85000"/>
              </a:schemeClr>
            </a:solidFill>
            <a:ln w="9525" cap="flat" cmpd="sng" algn="ctr">
              <a:solidFill>
                <a:schemeClr val="lt1">
                  <a:alpha val="50000"/>
                </a:schemeClr>
              </a:solidFill>
              <a:round/>
            </a:ln>
            <a:effectLst/>
          </c:spPr>
          <c:invertIfNegative val="0"/>
          <c:dLbls>
            <c:spPr>
              <a:noFill/>
              <a:ln>
                <a:noFill/>
              </a:ln>
              <a:effectLst/>
            </c:spPr>
            <c:txPr>
              <a:bodyPr rot="0" spcFirstLastPara="1" vertOverflow="ellipsis" vert="horz" wrap="square" anchor="ctr" anchorCtr="1"/>
              <a:lstStyle/>
              <a:p>
                <a:pPr>
                  <a:defRPr sz="1800" b="1" i="0" u="none" strike="noStrike" kern="1200" baseline="0">
                    <a:solidFill>
                      <a:schemeClr val="lt1"/>
                    </a:solidFill>
                    <a:latin typeface="+mn-lt"/>
                    <a:ea typeface="+mn-ea"/>
                    <a:cs typeface="+mn-cs"/>
                  </a:defRPr>
                </a:pPr>
                <a:endParaRPr lang="ja-JP"/>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dk1">
                          <a:lumMod val="50000"/>
                          <a:lumOff val="50000"/>
                        </a:schemeClr>
                      </a:solidFill>
                    </a:ln>
                    <a:effectLst/>
                  </c:spPr>
                </c15:leaderLines>
              </c:ext>
            </c:extLst>
          </c:dLbls>
          <c:cat>
            <c:numRef>
              <c:f>Sheet1!$A$2</c:f>
              <c:numCache>
                <c:formatCode>General</c:formatCode>
                <c:ptCount val="1"/>
              </c:numCache>
            </c:numRef>
          </c:cat>
          <c:val>
            <c:numRef>
              <c:f>Sheet1!$C$2</c:f>
              <c:numCache>
                <c:formatCode>General</c:formatCode>
                <c:ptCount val="1"/>
                <c:pt idx="0">
                  <c:v>180</c:v>
                </c:pt>
              </c:numCache>
            </c:numRef>
          </c:val>
          <c:extLst>
            <c:ext xmlns:c16="http://schemas.microsoft.com/office/drawing/2014/chart" uri="{C3380CC4-5D6E-409C-BE32-E72D297353CC}">
              <c16:uniqueId val="{00000001-C856-440D-86F7-4A395328B6E2}"/>
            </c:ext>
          </c:extLst>
        </c:ser>
        <c:ser>
          <c:idx val="2"/>
          <c:order val="2"/>
          <c:tx>
            <c:strRef>
              <c:f>Sheet1!$D$1</c:f>
              <c:strCache>
                <c:ptCount val="1"/>
                <c:pt idx="0">
                  <c:v>2016年度</c:v>
                </c:pt>
              </c:strCache>
            </c:strRef>
          </c:tx>
          <c:spPr>
            <a:solidFill>
              <a:schemeClr val="accent4">
                <a:alpha val="85000"/>
              </a:schemeClr>
            </a:solidFill>
            <a:ln w="9525" cap="flat" cmpd="sng" algn="ctr">
              <a:solidFill>
                <a:schemeClr val="lt1">
                  <a:alpha val="50000"/>
                </a:schemeClr>
              </a:solidFill>
              <a:round/>
            </a:ln>
            <a:effectLst/>
          </c:spPr>
          <c:invertIfNegative val="0"/>
          <c:dLbls>
            <c:spPr>
              <a:noFill/>
              <a:ln>
                <a:noFill/>
              </a:ln>
              <a:effectLst/>
            </c:spPr>
            <c:txPr>
              <a:bodyPr rot="0" spcFirstLastPara="1" vertOverflow="ellipsis" vert="horz" wrap="square" anchor="ctr" anchorCtr="1"/>
              <a:lstStyle/>
              <a:p>
                <a:pPr>
                  <a:defRPr sz="1800" b="1" i="0" u="none" strike="noStrike" kern="1200" baseline="0">
                    <a:solidFill>
                      <a:schemeClr val="lt1"/>
                    </a:solidFill>
                    <a:latin typeface="+mn-lt"/>
                    <a:ea typeface="+mn-ea"/>
                    <a:cs typeface="+mn-cs"/>
                  </a:defRPr>
                </a:pPr>
                <a:endParaRPr lang="ja-JP"/>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dk1">
                          <a:lumMod val="50000"/>
                          <a:lumOff val="50000"/>
                        </a:schemeClr>
                      </a:solidFill>
                    </a:ln>
                    <a:effectLst/>
                  </c:spPr>
                </c15:leaderLines>
              </c:ext>
            </c:extLst>
          </c:dLbls>
          <c:cat>
            <c:numRef>
              <c:f>Sheet1!$A$2</c:f>
              <c:numCache>
                <c:formatCode>General</c:formatCode>
                <c:ptCount val="1"/>
              </c:numCache>
            </c:numRef>
          </c:cat>
          <c:val>
            <c:numRef>
              <c:f>Sheet1!$D$2</c:f>
              <c:numCache>
                <c:formatCode>General</c:formatCode>
                <c:ptCount val="1"/>
                <c:pt idx="0">
                  <c:v>200</c:v>
                </c:pt>
              </c:numCache>
            </c:numRef>
          </c:val>
          <c:extLst>
            <c:ext xmlns:c16="http://schemas.microsoft.com/office/drawing/2014/chart" uri="{C3380CC4-5D6E-409C-BE32-E72D297353CC}">
              <c16:uniqueId val="{00000000-21CC-4A14-8775-4AEC60516DF0}"/>
            </c:ext>
          </c:extLst>
        </c:ser>
        <c:dLbls>
          <c:dLblPos val="inEnd"/>
          <c:showLegendKey val="0"/>
          <c:showVal val="1"/>
          <c:showCatName val="0"/>
          <c:showSerName val="0"/>
          <c:showPercent val="0"/>
          <c:showBubbleSize val="0"/>
        </c:dLbls>
        <c:gapWidth val="65"/>
        <c:axId val="-1886572352"/>
        <c:axId val="-1886571808"/>
      </c:barChart>
      <c:catAx>
        <c:axId val="-1886572352"/>
        <c:scaling>
          <c:orientation val="minMax"/>
        </c:scaling>
        <c:delete val="0"/>
        <c:axPos val="b"/>
        <c:numFmt formatCode="General" sourceLinked="1"/>
        <c:majorTickMark val="none"/>
        <c:minorTickMark val="none"/>
        <c:tickLblPos val="nextTo"/>
        <c:spPr>
          <a:noFill/>
          <a:ln w="19050" cap="flat" cmpd="sng" algn="ctr">
            <a:solidFill>
              <a:schemeClr val="dk1">
                <a:lumMod val="75000"/>
                <a:lumOff val="25000"/>
              </a:schemeClr>
            </a:solidFill>
            <a:round/>
          </a:ln>
          <a:effectLst/>
        </c:spPr>
        <c:txPr>
          <a:bodyPr rot="-60000000" spcFirstLastPara="1" vertOverflow="ellipsis" vert="horz" wrap="square" anchor="ctr" anchorCtr="1"/>
          <a:lstStyle/>
          <a:p>
            <a:pPr>
              <a:defRPr sz="1800" b="0" i="0" u="none" strike="noStrike" kern="1200" cap="all" baseline="0">
                <a:solidFill>
                  <a:schemeClr val="dk1">
                    <a:lumMod val="75000"/>
                    <a:lumOff val="25000"/>
                  </a:schemeClr>
                </a:solidFill>
                <a:latin typeface="+mn-lt"/>
                <a:ea typeface="+mn-ea"/>
                <a:cs typeface="+mn-cs"/>
              </a:defRPr>
            </a:pPr>
            <a:endParaRPr lang="ja-JP"/>
          </a:p>
        </c:txPr>
        <c:crossAx val="-1886571808"/>
        <c:crosses val="autoZero"/>
        <c:auto val="1"/>
        <c:lblAlgn val="ctr"/>
        <c:lblOffset val="100"/>
        <c:noMultiLvlLbl val="0"/>
      </c:catAx>
      <c:valAx>
        <c:axId val="-1886571808"/>
        <c:scaling>
          <c:orientation val="minMax"/>
        </c:scaling>
        <c:delete val="0"/>
        <c:axPos val="l"/>
        <c:majorGridlines>
          <c:spPr>
            <a:ln w="9525" cap="flat" cmpd="sng" algn="ctr">
              <a:gradFill>
                <a:gsLst>
                  <a:gs pos="100000">
                    <a:schemeClr val="dk1">
                      <a:lumMod val="95000"/>
                      <a:lumOff val="5000"/>
                      <a:alpha val="42000"/>
                    </a:schemeClr>
                  </a:gs>
                  <a:gs pos="0">
                    <a:schemeClr val="lt1">
                      <a:lumMod val="75000"/>
                      <a:alpha val="36000"/>
                    </a:schemeClr>
                  </a:gs>
                </a:gsLst>
                <a:lin ang="5400000" scaled="0"/>
              </a:gra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800" b="0" i="0" u="none" strike="noStrike" kern="1200" baseline="0">
                <a:solidFill>
                  <a:schemeClr val="dk1">
                    <a:lumMod val="75000"/>
                    <a:lumOff val="25000"/>
                  </a:schemeClr>
                </a:solidFill>
                <a:latin typeface="+mn-lt"/>
                <a:ea typeface="+mn-ea"/>
                <a:cs typeface="+mn-cs"/>
              </a:defRPr>
            </a:pPr>
            <a:endParaRPr lang="ja-JP"/>
          </a:p>
        </c:txPr>
        <c:crossAx val="-1886572352"/>
        <c:crosses val="autoZero"/>
        <c:crossBetween val="between"/>
      </c:valAx>
      <c:spPr>
        <a:noFill/>
        <a:ln>
          <a:noFill/>
        </a:ln>
        <a:effectLst/>
      </c:spPr>
    </c:plotArea>
    <c:legend>
      <c:legendPos val="b"/>
      <c:overlay val="0"/>
      <c:spPr>
        <a:solidFill>
          <a:schemeClr val="lt1">
            <a:lumMod val="95000"/>
            <a:alpha val="39000"/>
          </a:schemeClr>
        </a:solidFill>
        <a:ln>
          <a:noFill/>
        </a:ln>
        <a:effectLst/>
      </c:spPr>
      <c:txPr>
        <a:bodyPr rot="0" spcFirstLastPara="1" vertOverflow="ellipsis" vert="horz" wrap="square" anchor="ctr" anchorCtr="1"/>
        <a:lstStyle/>
        <a:p>
          <a:pPr>
            <a:defRPr sz="1800" b="0" i="0" u="none" strike="noStrike" kern="1200" baseline="0">
              <a:solidFill>
                <a:schemeClr val="dk1">
                  <a:lumMod val="75000"/>
                  <a:lumOff val="25000"/>
                </a:schemeClr>
              </a:solidFill>
              <a:latin typeface="+mn-lt"/>
              <a:ea typeface="+mn-ea"/>
              <a:cs typeface="+mn-cs"/>
            </a:defRPr>
          </a:pPr>
          <a:endParaRPr lang="ja-JP"/>
        </a:p>
      </c:txPr>
    </c:legend>
    <c:plotVisOnly val="1"/>
    <c:dispBlanksAs val="gap"/>
    <c:showDLblsOverMax val="0"/>
  </c:chart>
  <c: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a:effectLst/>
  </c:spPr>
  <c:txPr>
    <a:bodyPr/>
    <a:lstStyle/>
    <a:p>
      <a:pPr>
        <a:defRPr sz="1800"/>
      </a:pPr>
      <a:endParaRPr lang="ja-JP"/>
    </a:p>
  </c:txPr>
  <c:externalData r:id="rId3">
    <c:autoUpdate val="0"/>
  </c:externalData>
</c:chartSpace>
</file>

<file path=ppt/charts/colors1.xml><?xml version="1.0" encoding="utf-8"?>
<cs:colorStyle xmlns:cs="http://schemas.microsoft.com/office/drawing/2012/chartStyle" xmlns:a="http://schemas.openxmlformats.org/drawingml/2006/main" meth="cycle" id="13">
  <a:schemeClr val="accent6"/>
  <a:schemeClr val="accent5"/>
  <a:schemeClr val="accent4"/>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18">
  <cs:axisTitle>
    <cs:lnRef idx="0"/>
    <cs:fillRef idx="0"/>
    <cs:effectRef idx="0"/>
    <cs:fontRef idx="minor">
      <a:schemeClr val="dk1">
        <a:lumMod val="75000"/>
        <a:lumOff val="25000"/>
      </a:schemeClr>
    </cs:fontRef>
    <cs:defRPr sz="1197" b="1" kern="1200"/>
  </cs:axisTitle>
  <cs:categoryAxis>
    <cs:lnRef idx="0"/>
    <cs:fillRef idx="0"/>
    <cs:effectRef idx="0"/>
    <cs:fontRef idx="minor">
      <a:schemeClr val="dk1">
        <a:lumMod val="75000"/>
        <a:lumOff val="25000"/>
      </a:schemeClr>
    </cs:fontRef>
    <cs:spPr>
      <a:ln w="19050" cap="flat" cmpd="sng" algn="ctr">
        <a:solidFill>
          <a:schemeClr val="dk1">
            <a:lumMod val="75000"/>
            <a:lumOff val="25000"/>
          </a:schemeClr>
        </a:solidFill>
        <a:round/>
      </a:ln>
    </cs:spPr>
    <cs:defRPr sz="1197" kern="1200" cap="all" baseline="0"/>
  </cs:categoryAxis>
  <cs:chartArea>
    <cs:lnRef idx="0"/>
    <cs:fillRef idx="0"/>
    <cs:effectRef idx="0"/>
    <cs:fontRef idx="minor">
      <a:schemeClr val="dk1"/>
    </cs:fontRef>
    <cs: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cs:spPr>
    <cs:defRPr sz="1197" kern="1200"/>
  </cs:chartArea>
  <cs:dataLabel>
    <cs:lnRef idx="0"/>
    <cs:fillRef idx="0"/>
    <cs:effectRef idx="0"/>
    <cs:fontRef idx="minor">
      <a:schemeClr val="lt1"/>
    </cs:fontRef>
    <cs:defRPr sz="1197" b="1" i="0" u="none" strike="noStrike" kern="1200" baseline="0"/>
  </cs:dataLabel>
  <cs:dataLabelCallout>
    <cs:lnRef idx="0"/>
    <cs:fillRef idx="0"/>
    <cs:effectRef idx="0"/>
    <cs:fontRef idx="minor">
      <a:schemeClr val="lt1"/>
    </cs:fontRef>
    <cs:spPr>
      <a:solidFill>
        <a:schemeClr val="dk1">
          <a:lumMod val="65000"/>
          <a:lumOff val="35000"/>
          <a:alpha val="75000"/>
        </a:schemeClr>
      </a:solidFill>
    </cs:spPr>
    <cs:defRPr sz="1197" b="1"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alpha val="85000"/>
        </a:schemeClr>
      </a:solidFill>
      <a:ln w="9525" cap="flat" cmpd="sng" algn="ctr">
        <a:solidFill>
          <a:schemeClr val="lt1">
            <a:alpha val="50000"/>
          </a:schemeClr>
        </a:solidFill>
        <a:round/>
      </a:ln>
    </cs:spPr>
  </cs:dataPoint>
  <cs:dataPoint3D>
    <cs:lnRef idx="0"/>
    <cs:fillRef idx="0">
      <cs:styleClr val="auto"/>
    </cs:fillRef>
    <cs:effectRef idx="0"/>
    <cs:fontRef idx="minor">
      <a:schemeClr val="dk1"/>
    </cs:fontRef>
    <cs:spPr>
      <a:solidFill>
        <a:schemeClr val="phClr">
          <a:alpha val="85000"/>
        </a:schemeClr>
      </a:solidFill>
      <a:ln w="9525" cap="flat" cmpd="sng" algn="ctr">
        <a:solidFill>
          <a:schemeClr val="lt1">
            <a:alpha val="50000"/>
          </a:schemeClr>
        </a:solidFill>
        <a:round/>
      </a:ln>
    </cs:spPr>
  </cs:dataPoint3D>
  <cs:dataPointLine>
    <cs:lnRef idx="0">
      <cs:styleClr val="auto"/>
    </cs:lnRef>
    <cs:fillRef idx="0"/>
    <cs:effectRef idx="0"/>
    <cs:fontRef idx="minor">
      <a:schemeClr val="dk1"/>
    </cs:fontRef>
    <cs:spPr>
      <a:ln w="31750" cap="rnd">
        <a:solidFill>
          <a:schemeClr val="phClr">
            <a:alpha val="85000"/>
          </a:schemeClr>
        </a:solidFill>
        <a:round/>
      </a:ln>
    </cs:spPr>
  </cs:dataPointLine>
  <cs:dataPointMarker>
    <cs:lnRef idx="0"/>
    <cs:fillRef idx="0">
      <cs:styleClr val="auto"/>
    </cs:fillRef>
    <cs:effectRef idx="0"/>
    <cs:fontRef idx="minor">
      <a:schemeClr val="dk1"/>
    </cs:fontRef>
    <cs:spPr>
      <a:solidFill>
        <a:schemeClr val="phClr">
          <a:alpha val="85000"/>
        </a:schemeClr>
      </a:solidFill>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75000"/>
        <a:lumOff val="25000"/>
      </a:schemeClr>
    </cs:fontRef>
    <cs:spPr>
      <a:ln w="9525">
        <a:solidFill>
          <a:schemeClr val="dk1">
            <a:lumMod val="35000"/>
            <a:lumOff val="65000"/>
          </a:schemeClr>
        </a:solidFill>
      </a:ln>
    </cs:spPr>
    <cs:defRPr sz="1197" kern="1200"/>
  </cs:dataTable>
  <cs:downBar>
    <cs:lnRef idx="0"/>
    <cs:fillRef idx="0"/>
    <cs:effectRef idx="0"/>
    <cs:fontRef idx="minor">
      <a:schemeClr val="dk1"/>
    </cs:fontRef>
    <cs:spPr>
      <a:solidFill>
        <a:schemeClr val="dk1">
          <a:lumMod val="50000"/>
          <a:lumOff val="50000"/>
        </a:schemeClr>
      </a:solidFill>
      <a:ln w="9525">
        <a:solidFill>
          <a:schemeClr val="dk1">
            <a:lumMod val="65000"/>
            <a:lumOff val="35000"/>
          </a:schemeClr>
        </a:solidFill>
      </a:ln>
    </cs:spPr>
  </cs:downBar>
  <cs:dropLine>
    <cs:lnRef idx="0"/>
    <cs:fillRef idx="0"/>
    <cs:effectRef idx="0"/>
    <cs:fontRef idx="minor">
      <a:schemeClr val="dk1"/>
    </cs:fontRef>
    <cs:spPr>
      <a:ln w="9525">
        <a:solidFill>
          <a:schemeClr val="dk1">
            <a:lumMod val="35000"/>
            <a:lumOff val="65000"/>
          </a:schemeClr>
        </a:solidFill>
        <a:prstDash val="dash"/>
      </a:ln>
    </cs:spPr>
  </cs:dropLine>
  <cs:errorBar>
    <cs:lnRef idx="0"/>
    <cs:fillRef idx="0"/>
    <cs:effectRef idx="0"/>
    <cs:fontRef idx="minor">
      <a:schemeClr val="dk1"/>
    </cs:fontRef>
    <cs:spPr>
      <a:ln w="9525">
        <a:solidFill>
          <a:schemeClr val="dk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gradFill>
          <a:gsLst>
            <a:gs pos="100000">
              <a:schemeClr val="dk1">
                <a:lumMod val="95000"/>
                <a:lumOff val="5000"/>
                <a:alpha val="42000"/>
              </a:schemeClr>
            </a:gs>
            <a:gs pos="0">
              <a:schemeClr val="lt1">
                <a:lumMod val="75000"/>
                <a:alpha val="36000"/>
              </a:schemeClr>
            </a:gs>
          </a:gsLst>
          <a:lin ang="5400000" scaled="0"/>
        </a:gradFill>
        <a:round/>
      </a:ln>
    </cs:spPr>
  </cs:gridlineMajor>
  <cs:gridlineMinor>
    <cs:lnRef idx="0"/>
    <cs:fillRef idx="0"/>
    <cs:effectRef idx="0"/>
    <cs:fontRef idx="minor">
      <a:schemeClr val="dk1"/>
    </cs:fontRef>
    <cs:spPr>
      <a:ln>
        <a:gradFill>
          <a:gsLst>
            <a:gs pos="100000">
              <a:schemeClr val="dk1">
                <a:lumMod val="95000"/>
                <a:lumOff val="5000"/>
                <a:alpha val="42000"/>
              </a:schemeClr>
            </a:gs>
            <a:gs pos="0">
              <a:schemeClr val="lt1">
                <a:lumMod val="75000"/>
                <a:alpha val="36000"/>
              </a:schemeClr>
            </a:gs>
          </a:gsLst>
          <a:lin ang="5400000" scaled="0"/>
        </a:gradFill>
      </a:ln>
    </cs:spPr>
  </cs:gridlineMinor>
  <cs:hiLoLine>
    <cs:lnRef idx="0"/>
    <cs:fillRef idx="0"/>
    <cs:effectRef idx="0"/>
    <cs:fontRef idx="minor">
      <a:schemeClr val="dk1"/>
    </cs:fontRef>
    <cs:spPr>
      <a:ln w="9525">
        <a:solidFill>
          <a:schemeClr val="dk1">
            <a:lumMod val="35000"/>
            <a:lumOff val="65000"/>
          </a:schemeClr>
        </a:solidFill>
        <a:prstDash val="dash"/>
      </a:ln>
    </cs:spPr>
  </cs:hiLoLine>
  <cs:leaderLine>
    <cs:lnRef idx="0"/>
    <cs:fillRef idx="0"/>
    <cs:effectRef idx="0"/>
    <cs:fontRef idx="minor">
      <a:schemeClr val="dk1"/>
    </cs:fontRef>
    <cs:spPr>
      <a:ln w="9525">
        <a:solidFill>
          <a:schemeClr val="dk1">
            <a:lumMod val="50000"/>
            <a:lumOff val="50000"/>
          </a:schemeClr>
        </a:solidFill>
      </a:ln>
    </cs:spPr>
  </cs:leaderLine>
  <cs:legend>
    <cs:lnRef idx="0"/>
    <cs:fillRef idx="0"/>
    <cs:effectRef idx="0"/>
    <cs:fontRef idx="minor">
      <a:schemeClr val="dk1">
        <a:lumMod val="75000"/>
        <a:lumOff val="25000"/>
      </a:schemeClr>
    </cs:fontRef>
    <cs:spPr>
      <a:solidFill>
        <a:schemeClr val="lt1">
          <a:lumMod val="95000"/>
          <a:alpha val="39000"/>
        </a:schemeClr>
      </a:solidFill>
    </cs:spPr>
    <cs:defRPr sz="1197" kern="1200"/>
  </cs:legend>
  <cs:plotArea>
    <cs:lnRef idx="0"/>
    <cs:fillRef idx="0"/>
    <cs:effectRef idx="0"/>
    <cs:fontRef idx="minor">
      <a:schemeClr val="dk1"/>
    </cs:fontRef>
  </cs:plotArea>
  <cs:plotArea3D>
    <cs:lnRef idx="0"/>
    <cs:fillRef idx="0"/>
    <cs:effectRef idx="0"/>
    <cs:fontRef idx="minor">
      <a:schemeClr val="dk1"/>
    </cs:fontRef>
  </cs:plotArea3D>
  <cs:seriesAxis>
    <cs:lnRef idx="0"/>
    <cs:fillRef idx="0"/>
    <cs:effectRef idx="0"/>
    <cs:fontRef idx="minor">
      <a:schemeClr val="dk1">
        <a:lumMod val="75000"/>
        <a:lumOff val="25000"/>
      </a:schemeClr>
    </cs:fontRef>
    <cs:spPr>
      <a:ln w="31750" cap="flat" cmpd="sng" algn="ctr">
        <a:solidFill>
          <a:schemeClr val="dk1">
            <a:lumMod val="75000"/>
            <a:lumOff val="25000"/>
          </a:schemeClr>
        </a:solidFill>
        <a:round/>
      </a:ln>
    </cs:spPr>
    <cs:defRPr sz="1197" kern="1200"/>
  </cs:seriesAxis>
  <cs:seriesLine>
    <cs:lnRef idx="0"/>
    <cs:fillRef idx="0"/>
    <cs:effectRef idx="0"/>
    <cs:fontRef idx="minor">
      <a:schemeClr val="dk1"/>
    </cs:fontRef>
    <cs:spPr>
      <a:ln w="9525">
        <a:solidFill>
          <a:schemeClr val="dk1">
            <a:lumMod val="50000"/>
            <a:lumOff val="50000"/>
          </a:schemeClr>
        </a:solidFill>
        <a:round/>
      </a:ln>
    </cs:spPr>
  </cs:seriesLine>
  <cs:title>
    <cs:lnRef idx="0"/>
    <cs:fillRef idx="0"/>
    <cs:effectRef idx="0"/>
    <cs:fontRef idx="minor">
      <a:schemeClr val="dk1">
        <a:lumMod val="75000"/>
        <a:lumOff val="25000"/>
      </a:schemeClr>
    </cs:fontRef>
    <cs:defRPr sz="2200" b="1" kern="120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dk1">
        <a:lumMod val="75000"/>
        <a:lumOff val="25000"/>
      </a:schemeClr>
    </cs:fontRef>
    <cs:defRPr sz="1197" kern="1200"/>
  </cs:trendlineLabel>
  <cs:upBar>
    <cs:lnRef idx="0"/>
    <cs:fillRef idx="0"/>
    <cs:effectRef idx="0"/>
    <cs:fontRef idx="minor">
      <a:schemeClr val="dk1"/>
    </cs:fontRef>
    <cs:spPr>
      <a:solidFill>
        <a:schemeClr val="lt1"/>
      </a:solidFill>
      <a:ln w="9525">
        <a:solidFill>
          <a:schemeClr val="dk1">
            <a:lumMod val="65000"/>
            <a:lumOff val="35000"/>
          </a:schemeClr>
        </a:solidFill>
      </a:ln>
    </cs:spPr>
  </cs:upBar>
  <cs:valueAxis>
    <cs:lnRef idx="0"/>
    <cs:fillRef idx="0"/>
    <cs:effectRef idx="0"/>
    <cs:fontRef idx="minor">
      <a:schemeClr val="dk1">
        <a:lumMod val="75000"/>
        <a:lumOff val="25000"/>
      </a:schemeClr>
    </cs:fontRef>
    <cs:spPr>
      <a:ln>
        <a:noFill/>
      </a:ln>
    </cs:spPr>
    <cs:defRPr sz="1197" kern="1200"/>
  </cs:valueAxis>
  <cs:wall>
    <cs:lnRef idx="0"/>
    <cs:fillRef idx="0"/>
    <cs:effectRef idx="0"/>
    <cs:fontRef idx="minor">
      <a:schemeClr val="dk1"/>
    </cs:fontRef>
  </cs:wall>
</cs:chartStyle>
</file>

<file path=ppt/diagrams/_rels/data1.xml.rels><?xml version="1.0" encoding="UTF-8" standalone="yes"?>
<Relationships xmlns="http://schemas.openxmlformats.org/package/2006/relationships"><Relationship Id="rId1" Type="http://schemas.openxmlformats.org/officeDocument/2006/relationships/image" Target="../media/image3.gif"/></Relationships>
</file>

<file path=ppt/diagrams/_rels/drawing1.xml.rels><?xml version="1.0" encoding="UTF-8" standalone="yes"?>
<Relationships xmlns="http://schemas.openxmlformats.org/package/2006/relationships"><Relationship Id="rId1" Type="http://schemas.openxmlformats.org/officeDocument/2006/relationships/image" Target="../media/image3.gif"/></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6C3E332-5409-4C74-B1CE-4C147A0C5AA6}" type="doc">
      <dgm:prSet loTypeId="urn:microsoft.com/office/officeart/2008/layout/AlternatingHexagons" loCatId="list" qsTypeId="urn:microsoft.com/office/officeart/2005/8/quickstyle/simple1" qsCatId="simple" csTypeId="urn:microsoft.com/office/officeart/2005/8/colors/colorful1" csCatId="colorful" phldr="1"/>
      <dgm:spPr/>
      <dgm:t>
        <a:bodyPr/>
        <a:lstStyle/>
        <a:p>
          <a:endParaRPr kumimoji="1" lang="ja-JP" altLang="en-US"/>
        </a:p>
      </dgm:t>
    </dgm:pt>
    <dgm:pt modelId="{B05C9982-3432-4CB9-8138-F1D5ABB0605E}">
      <dgm:prSet custT="1"/>
      <dgm:spPr/>
      <dgm:t>
        <a:bodyPr/>
        <a:lstStyle/>
        <a:p>
          <a:pPr rtl="0"/>
          <a:r>
            <a:rPr lang="en-US" altLang="ja-JP" sz="2800" dirty="0"/>
            <a:t>Stay</a:t>
          </a:r>
          <a:endParaRPr lang="ja-JP" sz="2800" dirty="0"/>
        </a:p>
      </dgm:t>
    </dgm:pt>
    <dgm:pt modelId="{7DC890CB-2D75-450F-9F40-328C9746EAAD}" type="parTrans" cxnId="{3FAE99DE-F502-453D-B160-D8FAFA382FB7}">
      <dgm:prSet/>
      <dgm:spPr/>
      <dgm:t>
        <a:bodyPr/>
        <a:lstStyle/>
        <a:p>
          <a:endParaRPr lang="ja-JP" altLang="en-US" sz="2800"/>
        </a:p>
      </dgm:t>
    </dgm:pt>
    <dgm:pt modelId="{761A4C14-1451-40A7-95FD-A965390F9015}" type="sibTrans" cxnId="{3FAE99DE-F502-453D-B160-D8FAFA382FB7}">
      <dgm:prSet custT="1"/>
      <dgm:spPr>
        <a:blipFill rotWithShape="0">
          <a:blip xmlns:r="http://schemas.openxmlformats.org/officeDocument/2006/relationships" r:embed="rId1"/>
          <a:stretch>
            <a:fillRect/>
          </a:stretch>
        </a:blipFill>
      </dgm:spPr>
      <dgm:t>
        <a:bodyPr/>
        <a:lstStyle/>
        <a:p>
          <a:endParaRPr lang="ja-JP" altLang="en-US" sz="2800"/>
        </a:p>
      </dgm:t>
    </dgm:pt>
    <dgm:pt modelId="{6D13B806-FB7F-4190-93CC-D66FB255E241}">
      <dgm:prSet custT="1"/>
      <dgm:spPr/>
      <dgm:t>
        <a:bodyPr/>
        <a:lstStyle/>
        <a:p>
          <a:pPr rtl="0"/>
          <a:r>
            <a:rPr lang="en-US" altLang="ja-JP" sz="2800" dirty="0"/>
            <a:t>Enjoy</a:t>
          </a:r>
          <a:endParaRPr lang="ja-JP" sz="2800" dirty="0"/>
        </a:p>
      </dgm:t>
    </dgm:pt>
    <dgm:pt modelId="{D49706A4-84A4-45DF-B72F-2BF8C6106566}" type="parTrans" cxnId="{20569EBA-ADA6-4E55-A91E-377CCE1EFF02}">
      <dgm:prSet/>
      <dgm:spPr/>
      <dgm:t>
        <a:bodyPr/>
        <a:lstStyle/>
        <a:p>
          <a:endParaRPr lang="ja-JP" altLang="en-US" sz="2800"/>
        </a:p>
      </dgm:t>
    </dgm:pt>
    <dgm:pt modelId="{98209A48-87B7-4A5C-B568-F382F377E766}" type="sibTrans" cxnId="{20569EBA-ADA6-4E55-A91E-377CCE1EFF02}">
      <dgm:prSet custT="1"/>
      <dgm:spPr>
        <a:blipFill rotWithShape="0">
          <a:blip xmlns:r="http://schemas.openxmlformats.org/officeDocument/2006/relationships" r:embed="rId1"/>
          <a:stretch>
            <a:fillRect/>
          </a:stretch>
        </a:blipFill>
      </dgm:spPr>
      <dgm:t>
        <a:bodyPr/>
        <a:lstStyle/>
        <a:p>
          <a:endParaRPr lang="ja-JP" altLang="en-US" sz="2800"/>
        </a:p>
      </dgm:t>
    </dgm:pt>
    <dgm:pt modelId="{2B435EFF-A775-4E2F-8BAC-0CB41DAFC9F2}">
      <dgm:prSet custT="1"/>
      <dgm:spPr/>
      <dgm:t>
        <a:bodyPr/>
        <a:lstStyle/>
        <a:p>
          <a:pPr rtl="0"/>
          <a:r>
            <a:rPr lang="en-US" altLang="ja-JP" sz="2800" dirty="0"/>
            <a:t>Study</a:t>
          </a:r>
          <a:endParaRPr lang="ja-JP" sz="2800" dirty="0"/>
        </a:p>
      </dgm:t>
    </dgm:pt>
    <dgm:pt modelId="{BAB4EC7E-2898-471F-B7BB-8C8E101A305F}" type="parTrans" cxnId="{180FB984-3573-426F-B7DE-F6A69FC4C631}">
      <dgm:prSet/>
      <dgm:spPr/>
      <dgm:t>
        <a:bodyPr/>
        <a:lstStyle/>
        <a:p>
          <a:endParaRPr lang="ja-JP" altLang="en-US" sz="2800"/>
        </a:p>
      </dgm:t>
    </dgm:pt>
    <dgm:pt modelId="{12F68093-309F-449F-A2FD-771DD4E3E66E}" type="sibTrans" cxnId="{180FB984-3573-426F-B7DE-F6A69FC4C631}">
      <dgm:prSet custT="1"/>
      <dgm:spPr>
        <a:blipFill rotWithShape="0">
          <a:blip xmlns:r="http://schemas.openxmlformats.org/officeDocument/2006/relationships" r:embed="rId1"/>
          <a:stretch>
            <a:fillRect/>
          </a:stretch>
        </a:blipFill>
      </dgm:spPr>
      <dgm:t>
        <a:bodyPr/>
        <a:lstStyle/>
        <a:p>
          <a:endParaRPr lang="ja-JP" altLang="en-US" sz="2800"/>
        </a:p>
      </dgm:t>
    </dgm:pt>
    <dgm:pt modelId="{6A3F4D9A-7F3B-4E28-93E4-8373B2F8B28B}" type="pres">
      <dgm:prSet presAssocID="{96C3E332-5409-4C74-B1CE-4C147A0C5AA6}" presName="Name0" presStyleCnt="0">
        <dgm:presLayoutVars>
          <dgm:chMax/>
          <dgm:chPref/>
          <dgm:dir/>
          <dgm:animLvl val="lvl"/>
        </dgm:presLayoutVars>
      </dgm:prSet>
      <dgm:spPr/>
    </dgm:pt>
    <dgm:pt modelId="{600EE67D-9310-42F7-9A2F-21CD06460B94}" type="pres">
      <dgm:prSet presAssocID="{B05C9982-3432-4CB9-8138-F1D5ABB0605E}" presName="composite" presStyleCnt="0"/>
      <dgm:spPr/>
    </dgm:pt>
    <dgm:pt modelId="{ABB54F06-4B0D-4433-95F4-5A7D365896E4}" type="pres">
      <dgm:prSet presAssocID="{B05C9982-3432-4CB9-8138-F1D5ABB0605E}" presName="Parent1" presStyleLbl="node1" presStyleIdx="0" presStyleCnt="6">
        <dgm:presLayoutVars>
          <dgm:chMax val="1"/>
          <dgm:chPref val="1"/>
          <dgm:bulletEnabled val="1"/>
        </dgm:presLayoutVars>
      </dgm:prSet>
      <dgm:spPr/>
    </dgm:pt>
    <dgm:pt modelId="{E9D49E6C-CDF7-4CC5-B909-36D0C9608BB4}" type="pres">
      <dgm:prSet presAssocID="{B05C9982-3432-4CB9-8138-F1D5ABB0605E}" presName="Childtext1" presStyleLbl="revTx" presStyleIdx="0" presStyleCnt="3">
        <dgm:presLayoutVars>
          <dgm:chMax val="0"/>
          <dgm:chPref val="0"/>
          <dgm:bulletEnabled val="1"/>
        </dgm:presLayoutVars>
      </dgm:prSet>
      <dgm:spPr/>
    </dgm:pt>
    <dgm:pt modelId="{88F5AF54-67F3-4098-9340-C3116F6D3041}" type="pres">
      <dgm:prSet presAssocID="{B05C9982-3432-4CB9-8138-F1D5ABB0605E}" presName="BalanceSpacing" presStyleCnt="0"/>
      <dgm:spPr/>
    </dgm:pt>
    <dgm:pt modelId="{C1A4B5D6-DE1A-40E1-AB87-1713DDA96D8E}" type="pres">
      <dgm:prSet presAssocID="{B05C9982-3432-4CB9-8138-F1D5ABB0605E}" presName="BalanceSpacing1" presStyleCnt="0"/>
      <dgm:spPr/>
    </dgm:pt>
    <dgm:pt modelId="{C2396DA6-21FE-4DFA-8E93-33785E3DDF4D}" type="pres">
      <dgm:prSet presAssocID="{761A4C14-1451-40A7-95FD-A965390F9015}" presName="Accent1Text" presStyleLbl="node1" presStyleIdx="1" presStyleCnt="6" custScaleX="123470" custScaleY="97458"/>
      <dgm:spPr/>
    </dgm:pt>
    <dgm:pt modelId="{D585C348-1A10-43DF-8AB2-A22D65B6E133}" type="pres">
      <dgm:prSet presAssocID="{761A4C14-1451-40A7-95FD-A965390F9015}" presName="spaceBetweenRectangles" presStyleCnt="0"/>
      <dgm:spPr/>
    </dgm:pt>
    <dgm:pt modelId="{2F732D10-3003-42E3-963B-538DDB4060D0}" type="pres">
      <dgm:prSet presAssocID="{6D13B806-FB7F-4190-93CC-D66FB255E241}" presName="composite" presStyleCnt="0"/>
      <dgm:spPr/>
    </dgm:pt>
    <dgm:pt modelId="{C2645ACA-ABE8-4345-95AB-7521176267AC}" type="pres">
      <dgm:prSet presAssocID="{6D13B806-FB7F-4190-93CC-D66FB255E241}" presName="Parent1" presStyleLbl="node1" presStyleIdx="2" presStyleCnt="6" custLinFactNeighborY="0">
        <dgm:presLayoutVars>
          <dgm:chMax val="1"/>
          <dgm:chPref val="1"/>
          <dgm:bulletEnabled val="1"/>
        </dgm:presLayoutVars>
      </dgm:prSet>
      <dgm:spPr/>
    </dgm:pt>
    <dgm:pt modelId="{096F79C3-F347-483C-B0BC-1905550B48EF}" type="pres">
      <dgm:prSet presAssocID="{6D13B806-FB7F-4190-93CC-D66FB255E241}" presName="Childtext1" presStyleLbl="revTx" presStyleIdx="1" presStyleCnt="3">
        <dgm:presLayoutVars>
          <dgm:chMax val="0"/>
          <dgm:chPref val="0"/>
          <dgm:bulletEnabled val="1"/>
        </dgm:presLayoutVars>
      </dgm:prSet>
      <dgm:spPr/>
    </dgm:pt>
    <dgm:pt modelId="{FB3B30A6-C6CC-4D8B-9C0E-1E8A467C5A44}" type="pres">
      <dgm:prSet presAssocID="{6D13B806-FB7F-4190-93CC-D66FB255E241}" presName="BalanceSpacing" presStyleCnt="0"/>
      <dgm:spPr/>
    </dgm:pt>
    <dgm:pt modelId="{62C5FF35-869A-4280-9345-C31938C913B5}" type="pres">
      <dgm:prSet presAssocID="{6D13B806-FB7F-4190-93CC-D66FB255E241}" presName="BalanceSpacing1" presStyleCnt="0"/>
      <dgm:spPr/>
    </dgm:pt>
    <dgm:pt modelId="{91A06B52-1567-4864-9CEE-2B4BD47B4033}" type="pres">
      <dgm:prSet presAssocID="{98209A48-87B7-4A5C-B568-F382F377E766}" presName="Accent1Text" presStyleLbl="node1" presStyleIdx="3" presStyleCnt="6" custScaleX="130500" custScaleY="97458"/>
      <dgm:spPr/>
    </dgm:pt>
    <dgm:pt modelId="{D41ECA6D-AD3E-4047-938F-264DD0CB81D3}" type="pres">
      <dgm:prSet presAssocID="{98209A48-87B7-4A5C-B568-F382F377E766}" presName="spaceBetweenRectangles" presStyleCnt="0"/>
      <dgm:spPr/>
    </dgm:pt>
    <dgm:pt modelId="{8F2F4A29-6088-47C0-A4E8-CF38B09C29C0}" type="pres">
      <dgm:prSet presAssocID="{2B435EFF-A775-4E2F-8BAC-0CB41DAFC9F2}" presName="composite" presStyleCnt="0"/>
      <dgm:spPr/>
    </dgm:pt>
    <dgm:pt modelId="{DEA34864-C113-4461-9771-975825E819E3}" type="pres">
      <dgm:prSet presAssocID="{2B435EFF-A775-4E2F-8BAC-0CB41DAFC9F2}" presName="Parent1" presStyleLbl="node1" presStyleIdx="4" presStyleCnt="6">
        <dgm:presLayoutVars>
          <dgm:chMax val="1"/>
          <dgm:chPref val="1"/>
          <dgm:bulletEnabled val="1"/>
        </dgm:presLayoutVars>
      </dgm:prSet>
      <dgm:spPr/>
    </dgm:pt>
    <dgm:pt modelId="{985A6686-E0EC-452A-9341-FE8779C30ABC}" type="pres">
      <dgm:prSet presAssocID="{2B435EFF-A775-4E2F-8BAC-0CB41DAFC9F2}" presName="Childtext1" presStyleLbl="revTx" presStyleIdx="2" presStyleCnt="3">
        <dgm:presLayoutVars>
          <dgm:chMax val="0"/>
          <dgm:chPref val="0"/>
          <dgm:bulletEnabled val="1"/>
        </dgm:presLayoutVars>
      </dgm:prSet>
      <dgm:spPr/>
    </dgm:pt>
    <dgm:pt modelId="{856EC201-7E3D-41BB-8239-5050ABA084B8}" type="pres">
      <dgm:prSet presAssocID="{2B435EFF-A775-4E2F-8BAC-0CB41DAFC9F2}" presName="BalanceSpacing" presStyleCnt="0"/>
      <dgm:spPr/>
    </dgm:pt>
    <dgm:pt modelId="{6341D740-A21D-4498-B6C7-7031F872B552}" type="pres">
      <dgm:prSet presAssocID="{2B435EFF-A775-4E2F-8BAC-0CB41DAFC9F2}" presName="BalanceSpacing1" presStyleCnt="0"/>
      <dgm:spPr/>
    </dgm:pt>
    <dgm:pt modelId="{24F8AD25-7376-40CA-AB46-F3870E380228}" type="pres">
      <dgm:prSet presAssocID="{12F68093-309F-449F-A2FD-771DD4E3E66E}" presName="Accent1Text" presStyleLbl="node1" presStyleIdx="5" presStyleCnt="6" custScaleX="130500" custScaleY="97458"/>
      <dgm:spPr/>
    </dgm:pt>
  </dgm:ptLst>
  <dgm:cxnLst>
    <dgm:cxn modelId="{20569EBA-ADA6-4E55-A91E-377CCE1EFF02}" srcId="{96C3E332-5409-4C74-B1CE-4C147A0C5AA6}" destId="{6D13B806-FB7F-4190-93CC-D66FB255E241}" srcOrd="1" destOrd="0" parTransId="{D49706A4-84A4-45DF-B72F-2BF8C6106566}" sibTransId="{98209A48-87B7-4A5C-B568-F382F377E766}"/>
    <dgm:cxn modelId="{7811AEA7-EFE9-450F-A979-0525ABF56EC4}" type="presOf" srcId="{98209A48-87B7-4A5C-B568-F382F377E766}" destId="{91A06B52-1567-4864-9CEE-2B4BD47B4033}" srcOrd="0" destOrd="0" presId="urn:microsoft.com/office/officeart/2008/layout/AlternatingHexagons"/>
    <dgm:cxn modelId="{A19BCD05-A36F-411D-AEB6-12C282C30831}" type="presOf" srcId="{96C3E332-5409-4C74-B1CE-4C147A0C5AA6}" destId="{6A3F4D9A-7F3B-4E28-93E4-8373B2F8B28B}" srcOrd="0" destOrd="0" presId="urn:microsoft.com/office/officeart/2008/layout/AlternatingHexagons"/>
    <dgm:cxn modelId="{020072D0-9FE1-46C9-8499-0F6C50D9121C}" type="presOf" srcId="{6D13B806-FB7F-4190-93CC-D66FB255E241}" destId="{C2645ACA-ABE8-4345-95AB-7521176267AC}" srcOrd="0" destOrd="0" presId="urn:microsoft.com/office/officeart/2008/layout/AlternatingHexagons"/>
    <dgm:cxn modelId="{13196DC0-71A7-4F95-9A75-9993A224DB91}" type="presOf" srcId="{B05C9982-3432-4CB9-8138-F1D5ABB0605E}" destId="{ABB54F06-4B0D-4433-95F4-5A7D365896E4}" srcOrd="0" destOrd="0" presId="urn:microsoft.com/office/officeart/2008/layout/AlternatingHexagons"/>
    <dgm:cxn modelId="{DA0489FA-3A1A-4EF8-80AD-9021FEFEB79C}" type="presOf" srcId="{761A4C14-1451-40A7-95FD-A965390F9015}" destId="{C2396DA6-21FE-4DFA-8E93-33785E3DDF4D}" srcOrd="0" destOrd="0" presId="urn:microsoft.com/office/officeart/2008/layout/AlternatingHexagons"/>
    <dgm:cxn modelId="{137A2DF3-F11A-451D-A842-9D0060B88AFB}" type="presOf" srcId="{2B435EFF-A775-4E2F-8BAC-0CB41DAFC9F2}" destId="{DEA34864-C113-4461-9771-975825E819E3}" srcOrd="0" destOrd="0" presId="urn:microsoft.com/office/officeart/2008/layout/AlternatingHexagons"/>
    <dgm:cxn modelId="{180FB984-3573-426F-B7DE-F6A69FC4C631}" srcId="{96C3E332-5409-4C74-B1CE-4C147A0C5AA6}" destId="{2B435EFF-A775-4E2F-8BAC-0CB41DAFC9F2}" srcOrd="2" destOrd="0" parTransId="{BAB4EC7E-2898-471F-B7BB-8C8E101A305F}" sibTransId="{12F68093-309F-449F-A2FD-771DD4E3E66E}"/>
    <dgm:cxn modelId="{3FAE99DE-F502-453D-B160-D8FAFA382FB7}" srcId="{96C3E332-5409-4C74-B1CE-4C147A0C5AA6}" destId="{B05C9982-3432-4CB9-8138-F1D5ABB0605E}" srcOrd="0" destOrd="0" parTransId="{7DC890CB-2D75-450F-9F40-328C9746EAAD}" sibTransId="{761A4C14-1451-40A7-95FD-A965390F9015}"/>
    <dgm:cxn modelId="{2C764F49-2C2E-4F56-9DFF-C5EED4A3393A}" type="presOf" srcId="{12F68093-309F-449F-A2FD-771DD4E3E66E}" destId="{24F8AD25-7376-40CA-AB46-F3870E380228}" srcOrd="0" destOrd="0" presId="urn:microsoft.com/office/officeart/2008/layout/AlternatingHexagons"/>
    <dgm:cxn modelId="{2470C02B-EE35-4DF2-A005-4212374C2A09}" type="presParOf" srcId="{6A3F4D9A-7F3B-4E28-93E4-8373B2F8B28B}" destId="{600EE67D-9310-42F7-9A2F-21CD06460B94}" srcOrd="0" destOrd="0" presId="urn:microsoft.com/office/officeart/2008/layout/AlternatingHexagons"/>
    <dgm:cxn modelId="{5545C8B1-CA9C-4CC1-B45D-CF098C0D095D}" type="presParOf" srcId="{600EE67D-9310-42F7-9A2F-21CD06460B94}" destId="{ABB54F06-4B0D-4433-95F4-5A7D365896E4}" srcOrd="0" destOrd="0" presId="urn:microsoft.com/office/officeart/2008/layout/AlternatingHexagons"/>
    <dgm:cxn modelId="{C4798DC1-F913-4AA3-BACA-5F3373CA44FB}" type="presParOf" srcId="{600EE67D-9310-42F7-9A2F-21CD06460B94}" destId="{E9D49E6C-CDF7-4CC5-B909-36D0C9608BB4}" srcOrd="1" destOrd="0" presId="urn:microsoft.com/office/officeart/2008/layout/AlternatingHexagons"/>
    <dgm:cxn modelId="{C6D1B452-9AE2-4731-815F-2AC0F7207D97}" type="presParOf" srcId="{600EE67D-9310-42F7-9A2F-21CD06460B94}" destId="{88F5AF54-67F3-4098-9340-C3116F6D3041}" srcOrd="2" destOrd="0" presId="urn:microsoft.com/office/officeart/2008/layout/AlternatingHexagons"/>
    <dgm:cxn modelId="{31CC2358-313C-4B20-A90A-4F099B3E9A0E}" type="presParOf" srcId="{600EE67D-9310-42F7-9A2F-21CD06460B94}" destId="{C1A4B5D6-DE1A-40E1-AB87-1713DDA96D8E}" srcOrd="3" destOrd="0" presId="urn:microsoft.com/office/officeart/2008/layout/AlternatingHexagons"/>
    <dgm:cxn modelId="{9C306EDB-0ECE-4851-AA9C-9B1353EBB124}" type="presParOf" srcId="{600EE67D-9310-42F7-9A2F-21CD06460B94}" destId="{C2396DA6-21FE-4DFA-8E93-33785E3DDF4D}" srcOrd="4" destOrd="0" presId="urn:microsoft.com/office/officeart/2008/layout/AlternatingHexagons"/>
    <dgm:cxn modelId="{E9F58D1F-2801-4473-93E7-5CFEE7FBF09E}" type="presParOf" srcId="{6A3F4D9A-7F3B-4E28-93E4-8373B2F8B28B}" destId="{D585C348-1A10-43DF-8AB2-A22D65B6E133}" srcOrd="1" destOrd="0" presId="urn:microsoft.com/office/officeart/2008/layout/AlternatingHexagons"/>
    <dgm:cxn modelId="{3DA401F8-AF75-4937-BC03-0E02CFA753CE}" type="presParOf" srcId="{6A3F4D9A-7F3B-4E28-93E4-8373B2F8B28B}" destId="{2F732D10-3003-42E3-963B-538DDB4060D0}" srcOrd="2" destOrd="0" presId="urn:microsoft.com/office/officeart/2008/layout/AlternatingHexagons"/>
    <dgm:cxn modelId="{B098B980-A54E-4318-9988-7CBE1BE062E6}" type="presParOf" srcId="{2F732D10-3003-42E3-963B-538DDB4060D0}" destId="{C2645ACA-ABE8-4345-95AB-7521176267AC}" srcOrd="0" destOrd="0" presId="urn:microsoft.com/office/officeart/2008/layout/AlternatingHexagons"/>
    <dgm:cxn modelId="{1A5B5006-4A87-43DA-879D-41EC4EE7C670}" type="presParOf" srcId="{2F732D10-3003-42E3-963B-538DDB4060D0}" destId="{096F79C3-F347-483C-B0BC-1905550B48EF}" srcOrd="1" destOrd="0" presId="urn:microsoft.com/office/officeart/2008/layout/AlternatingHexagons"/>
    <dgm:cxn modelId="{A454D1E2-A29B-4C2E-A631-521198724EC4}" type="presParOf" srcId="{2F732D10-3003-42E3-963B-538DDB4060D0}" destId="{FB3B30A6-C6CC-4D8B-9C0E-1E8A467C5A44}" srcOrd="2" destOrd="0" presId="urn:microsoft.com/office/officeart/2008/layout/AlternatingHexagons"/>
    <dgm:cxn modelId="{D9D1E890-CD71-4DEB-8935-B798C9A603DA}" type="presParOf" srcId="{2F732D10-3003-42E3-963B-538DDB4060D0}" destId="{62C5FF35-869A-4280-9345-C31938C913B5}" srcOrd="3" destOrd="0" presId="urn:microsoft.com/office/officeart/2008/layout/AlternatingHexagons"/>
    <dgm:cxn modelId="{9745CB29-C8FA-4FDF-BDC3-94F9F87E161B}" type="presParOf" srcId="{2F732D10-3003-42E3-963B-538DDB4060D0}" destId="{91A06B52-1567-4864-9CEE-2B4BD47B4033}" srcOrd="4" destOrd="0" presId="urn:microsoft.com/office/officeart/2008/layout/AlternatingHexagons"/>
    <dgm:cxn modelId="{C8B9DBA7-EF71-4C4C-899B-83C41AD104A0}" type="presParOf" srcId="{6A3F4D9A-7F3B-4E28-93E4-8373B2F8B28B}" destId="{D41ECA6D-AD3E-4047-938F-264DD0CB81D3}" srcOrd="3" destOrd="0" presId="urn:microsoft.com/office/officeart/2008/layout/AlternatingHexagons"/>
    <dgm:cxn modelId="{66413EC3-9D52-4A90-8419-95BE0034CD48}" type="presParOf" srcId="{6A3F4D9A-7F3B-4E28-93E4-8373B2F8B28B}" destId="{8F2F4A29-6088-47C0-A4E8-CF38B09C29C0}" srcOrd="4" destOrd="0" presId="urn:microsoft.com/office/officeart/2008/layout/AlternatingHexagons"/>
    <dgm:cxn modelId="{36B35E65-78A0-45E8-9ED8-4804FA53FB91}" type="presParOf" srcId="{8F2F4A29-6088-47C0-A4E8-CF38B09C29C0}" destId="{DEA34864-C113-4461-9771-975825E819E3}" srcOrd="0" destOrd="0" presId="urn:microsoft.com/office/officeart/2008/layout/AlternatingHexagons"/>
    <dgm:cxn modelId="{F9C36975-6F39-4CD0-9CCC-F52DE0FCE044}" type="presParOf" srcId="{8F2F4A29-6088-47C0-A4E8-CF38B09C29C0}" destId="{985A6686-E0EC-452A-9341-FE8779C30ABC}" srcOrd="1" destOrd="0" presId="urn:microsoft.com/office/officeart/2008/layout/AlternatingHexagons"/>
    <dgm:cxn modelId="{EEBA6DE9-F63A-4BA9-8230-B61E9916C7B0}" type="presParOf" srcId="{8F2F4A29-6088-47C0-A4E8-CF38B09C29C0}" destId="{856EC201-7E3D-41BB-8239-5050ABA084B8}" srcOrd="2" destOrd="0" presId="urn:microsoft.com/office/officeart/2008/layout/AlternatingHexagons"/>
    <dgm:cxn modelId="{BA43D8B2-F3BD-4734-8AAC-7A82013B85B9}" type="presParOf" srcId="{8F2F4A29-6088-47C0-A4E8-CF38B09C29C0}" destId="{6341D740-A21D-4498-B6C7-7031F872B552}" srcOrd="3" destOrd="0" presId="urn:microsoft.com/office/officeart/2008/layout/AlternatingHexagons"/>
    <dgm:cxn modelId="{3C3D42A8-D987-41FC-9B57-4BED896E631C}" type="presParOf" srcId="{8F2F4A29-6088-47C0-A4E8-CF38B09C29C0}" destId="{24F8AD25-7376-40CA-AB46-F3870E380228}" srcOrd="4" destOrd="0" presId="urn:microsoft.com/office/officeart/2008/layout/AlternatingHexagon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BB54F06-4B0D-4433-95F4-5A7D365896E4}">
      <dsp:nvSpPr>
        <dsp:cNvPr id="0" name=""/>
        <dsp:cNvSpPr/>
      </dsp:nvSpPr>
      <dsp:spPr>
        <a:xfrm rot="5400000">
          <a:off x="2623833" y="192262"/>
          <a:ext cx="1723258" cy="1499234"/>
        </a:xfrm>
        <a:prstGeom prst="hexagon">
          <a:avLst>
            <a:gd name="adj" fmla="val 25000"/>
            <a:gd name="vf" fmla="val 115470"/>
          </a:avLst>
        </a:prstGeom>
        <a:solidFill>
          <a:schemeClr val="accent2">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1244600" rtl="0">
            <a:lnSpc>
              <a:spcPct val="90000"/>
            </a:lnSpc>
            <a:spcBef>
              <a:spcPct val="0"/>
            </a:spcBef>
            <a:spcAft>
              <a:spcPct val="35000"/>
            </a:spcAft>
            <a:buNone/>
          </a:pPr>
          <a:r>
            <a:rPr lang="en-US" altLang="ja-JP" sz="2800" kern="1200" dirty="0"/>
            <a:t>Stay</a:t>
          </a:r>
          <a:endParaRPr lang="ja-JP" sz="2800" kern="1200" dirty="0"/>
        </a:p>
      </dsp:txBody>
      <dsp:txXfrm rot="-5400000">
        <a:off x="2969476" y="348791"/>
        <a:ext cx="1031972" cy="1186176"/>
      </dsp:txXfrm>
    </dsp:sp>
    <dsp:sp modelId="{E9D49E6C-CDF7-4CC5-B909-36D0C9608BB4}">
      <dsp:nvSpPr>
        <dsp:cNvPr id="0" name=""/>
        <dsp:cNvSpPr/>
      </dsp:nvSpPr>
      <dsp:spPr>
        <a:xfrm>
          <a:off x="4280574" y="424902"/>
          <a:ext cx="1923156" cy="1033955"/>
        </a:xfrm>
        <a:prstGeom prst="rect">
          <a:avLst/>
        </a:prstGeom>
        <a:noFill/>
        <a:ln>
          <a:noFill/>
        </a:ln>
        <a:effectLst/>
      </dsp:spPr>
      <dsp:style>
        <a:lnRef idx="0">
          <a:scrgbClr r="0" g="0" b="0"/>
        </a:lnRef>
        <a:fillRef idx="0">
          <a:scrgbClr r="0" g="0" b="0"/>
        </a:fillRef>
        <a:effectRef idx="0">
          <a:scrgbClr r="0" g="0" b="0"/>
        </a:effectRef>
        <a:fontRef idx="minor"/>
      </dsp:style>
    </dsp:sp>
    <dsp:sp modelId="{C2396DA6-21FE-4DFA-8E93-33785E3DDF4D}">
      <dsp:nvSpPr>
        <dsp:cNvPr id="0" name=""/>
        <dsp:cNvSpPr/>
      </dsp:nvSpPr>
      <dsp:spPr>
        <a:xfrm rot="5400000">
          <a:off x="1026562" y="16327"/>
          <a:ext cx="1679453" cy="1851105"/>
        </a:xfrm>
        <a:prstGeom prst="hexagon">
          <a:avLst>
            <a:gd name="adj" fmla="val 25000"/>
            <a:gd name="vf" fmla="val 115470"/>
          </a:avLst>
        </a:prstGeom>
        <a:blipFill rotWithShape="0">
          <a:blip xmlns:r="http://schemas.openxmlformats.org/officeDocument/2006/relationships" r:embed="rId1"/>
          <a:stretch>
            <a:fillRect/>
          </a:stretch>
        </a:blip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1244600">
            <a:lnSpc>
              <a:spcPct val="90000"/>
            </a:lnSpc>
            <a:spcBef>
              <a:spcPct val="0"/>
            </a:spcBef>
            <a:spcAft>
              <a:spcPct val="35000"/>
            </a:spcAft>
            <a:buNone/>
          </a:pPr>
          <a:endParaRPr lang="ja-JP" altLang="en-US" sz="2800" kern="1200"/>
        </a:p>
      </dsp:txBody>
      <dsp:txXfrm rot="-5400000">
        <a:off x="1249254" y="382062"/>
        <a:ext cx="1234070" cy="1119635"/>
      </dsp:txXfrm>
    </dsp:sp>
    <dsp:sp modelId="{C2645ACA-ABE8-4345-95AB-7521176267AC}">
      <dsp:nvSpPr>
        <dsp:cNvPr id="0" name=""/>
        <dsp:cNvSpPr/>
      </dsp:nvSpPr>
      <dsp:spPr>
        <a:xfrm rot="5400000">
          <a:off x="1811144" y="1654964"/>
          <a:ext cx="1723258" cy="1499234"/>
        </a:xfrm>
        <a:prstGeom prst="hexagon">
          <a:avLst>
            <a:gd name="adj" fmla="val 25000"/>
            <a:gd name="vf" fmla="val 115470"/>
          </a:avLst>
        </a:prstGeom>
        <a:solidFill>
          <a:schemeClr val="accent4">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1244600" rtl="0">
            <a:lnSpc>
              <a:spcPct val="90000"/>
            </a:lnSpc>
            <a:spcBef>
              <a:spcPct val="0"/>
            </a:spcBef>
            <a:spcAft>
              <a:spcPct val="35000"/>
            </a:spcAft>
            <a:buNone/>
          </a:pPr>
          <a:r>
            <a:rPr lang="en-US" altLang="ja-JP" sz="2800" kern="1200" dirty="0"/>
            <a:t>Enjoy</a:t>
          </a:r>
          <a:endParaRPr lang="ja-JP" sz="2800" kern="1200" dirty="0"/>
        </a:p>
      </dsp:txBody>
      <dsp:txXfrm rot="-5400000">
        <a:off x="2156787" y="1811493"/>
        <a:ext cx="1031972" cy="1186176"/>
      </dsp:txXfrm>
    </dsp:sp>
    <dsp:sp modelId="{096F79C3-F347-483C-B0BC-1905550B48EF}">
      <dsp:nvSpPr>
        <dsp:cNvPr id="0" name=""/>
        <dsp:cNvSpPr/>
      </dsp:nvSpPr>
      <dsp:spPr>
        <a:xfrm>
          <a:off x="0" y="1887604"/>
          <a:ext cx="1861119" cy="1033955"/>
        </a:xfrm>
        <a:prstGeom prst="rect">
          <a:avLst/>
        </a:prstGeom>
        <a:noFill/>
        <a:ln>
          <a:noFill/>
        </a:ln>
        <a:effectLst/>
      </dsp:spPr>
      <dsp:style>
        <a:lnRef idx="0">
          <a:scrgbClr r="0" g="0" b="0"/>
        </a:lnRef>
        <a:fillRef idx="0">
          <a:scrgbClr r="0" g="0" b="0"/>
        </a:fillRef>
        <a:effectRef idx="0">
          <a:scrgbClr r="0" g="0" b="0"/>
        </a:effectRef>
        <a:fontRef idx="minor"/>
      </dsp:style>
    </dsp:sp>
    <dsp:sp modelId="{91A06B52-1567-4864-9CEE-2B4BD47B4033}">
      <dsp:nvSpPr>
        <dsp:cNvPr id="0" name=""/>
        <dsp:cNvSpPr/>
      </dsp:nvSpPr>
      <dsp:spPr>
        <a:xfrm rot="5400000">
          <a:off x="3452221" y="1426331"/>
          <a:ext cx="1679453" cy="1956501"/>
        </a:xfrm>
        <a:prstGeom prst="hexagon">
          <a:avLst>
            <a:gd name="adj" fmla="val 25000"/>
            <a:gd name="vf" fmla="val 115470"/>
          </a:avLst>
        </a:prstGeom>
        <a:blipFill rotWithShape="0">
          <a:blip xmlns:r="http://schemas.openxmlformats.org/officeDocument/2006/relationships" r:embed="rId1"/>
          <a:stretch>
            <a:fillRect/>
          </a:stretch>
        </a:blip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1244600">
            <a:lnSpc>
              <a:spcPct val="90000"/>
            </a:lnSpc>
            <a:spcBef>
              <a:spcPct val="0"/>
            </a:spcBef>
            <a:spcAft>
              <a:spcPct val="35000"/>
            </a:spcAft>
            <a:buNone/>
          </a:pPr>
          <a:endParaRPr lang="ja-JP" altLang="en-US" sz="2800" kern="1200"/>
        </a:p>
      </dsp:txBody>
      <dsp:txXfrm rot="-5400000">
        <a:off x="3639781" y="1844764"/>
        <a:ext cx="1304334" cy="1119635"/>
      </dsp:txXfrm>
    </dsp:sp>
    <dsp:sp modelId="{DEA34864-C113-4461-9771-975825E819E3}">
      <dsp:nvSpPr>
        <dsp:cNvPr id="0" name=""/>
        <dsp:cNvSpPr/>
      </dsp:nvSpPr>
      <dsp:spPr>
        <a:xfrm rot="5400000">
          <a:off x="2623833" y="3117666"/>
          <a:ext cx="1723258" cy="1499234"/>
        </a:xfrm>
        <a:prstGeom prst="hexagon">
          <a:avLst>
            <a:gd name="adj" fmla="val 25000"/>
            <a:gd name="vf" fmla="val 115470"/>
          </a:avLst>
        </a:prstGeom>
        <a:solidFill>
          <a:schemeClr val="accent6">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1244600" rtl="0">
            <a:lnSpc>
              <a:spcPct val="90000"/>
            </a:lnSpc>
            <a:spcBef>
              <a:spcPct val="0"/>
            </a:spcBef>
            <a:spcAft>
              <a:spcPct val="35000"/>
            </a:spcAft>
            <a:buNone/>
          </a:pPr>
          <a:r>
            <a:rPr lang="en-US" altLang="ja-JP" sz="2800" kern="1200" dirty="0"/>
            <a:t>Study</a:t>
          </a:r>
          <a:endParaRPr lang="ja-JP" sz="2800" kern="1200" dirty="0"/>
        </a:p>
      </dsp:txBody>
      <dsp:txXfrm rot="-5400000">
        <a:off x="2969476" y="3274195"/>
        <a:ext cx="1031972" cy="1186176"/>
      </dsp:txXfrm>
    </dsp:sp>
    <dsp:sp modelId="{985A6686-E0EC-452A-9341-FE8779C30ABC}">
      <dsp:nvSpPr>
        <dsp:cNvPr id="0" name=""/>
        <dsp:cNvSpPr/>
      </dsp:nvSpPr>
      <dsp:spPr>
        <a:xfrm>
          <a:off x="4280574" y="3350306"/>
          <a:ext cx="1923156" cy="1033955"/>
        </a:xfrm>
        <a:prstGeom prst="rect">
          <a:avLst/>
        </a:prstGeom>
        <a:noFill/>
        <a:ln>
          <a:noFill/>
        </a:ln>
        <a:effectLst/>
      </dsp:spPr>
      <dsp:style>
        <a:lnRef idx="0">
          <a:scrgbClr r="0" g="0" b="0"/>
        </a:lnRef>
        <a:fillRef idx="0">
          <a:scrgbClr r="0" g="0" b="0"/>
        </a:fillRef>
        <a:effectRef idx="0">
          <a:scrgbClr r="0" g="0" b="0"/>
        </a:effectRef>
        <a:fontRef idx="minor"/>
      </dsp:style>
    </dsp:sp>
    <dsp:sp modelId="{24F8AD25-7376-40CA-AB46-F3870E380228}">
      <dsp:nvSpPr>
        <dsp:cNvPr id="0" name=""/>
        <dsp:cNvSpPr/>
      </dsp:nvSpPr>
      <dsp:spPr>
        <a:xfrm rot="5400000">
          <a:off x="1026562" y="2889033"/>
          <a:ext cx="1679453" cy="1956501"/>
        </a:xfrm>
        <a:prstGeom prst="hexagon">
          <a:avLst>
            <a:gd name="adj" fmla="val 25000"/>
            <a:gd name="vf" fmla="val 115470"/>
          </a:avLst>
        </a:prstGeom>
        <a:blipFill rotWithShape="0">
          <a:blip xmlns:r="http://schemas.openxmlformats.org/officeDocument/2006/relationships" r:embed="rId1"/>
          <a:stretch>
            <a:fillRect/>
          </a:stretch>
        </a:blip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1244600">
            <a:lnSpc>
              <a:spcPct val="90000"/>
            </a:lnSpc>
            <a:spcBef>
              <a:spcPct val="0"/>
            </a:spcBef>
            <a:spcAft>
              <a:spcPct val="35000"/>
            </a:spcAft>
            <a:buNone/>
          </a:pPr>
          <a:endParaRPr lang="ja-JP" altLang="en-US" sz="2800" kern="1200"/>
        </a:p>
      </dsp:txBody>
      <dsp:txXfrm rot="-5400000">
        <a:off x="1214122" y="3307466"/>
        <a:ext cx="1304334" cy="1119635"/>
      </dsp:txXfrm>
    </dsp:sp>
  </dsp:spTree>
</dsp:drawing>
</file>

<file path=ppt/diagrams/layout1.xml><?xml version="1.0" encoding="utf-8"?>
<dgm:layoutDef xmlns:dgm="http://schemas.openxmlformats.org/drawingml/2006/diagram" xmlns:a="http://schemas.openxmlformats.org/drawingml/2006/main" uniqueId="urn:microsoft.com/office/officeart/2008/layout/AlternatingHexagons">
  <dgm:title val=""/>
  <dgm:desc val=""/>
  <dgm:catLst>
    <dgm:cat type="list" pri="15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1" destOrd="0"/>
        <dgm:cxn modelId="32" srcId="30" destId="31" srcOrd="0"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chMax/>
      <dgm:chPref/>
      <dgm:dir/>
      <dgm:animLvl val="lvl"/>
    </dgm:varLst>
    <dgm:alg type="lin">
      <dgm:param type="linDir" val="fromT"/>
    </dgm:alg>
    <dgm:shape xmlns:r="http://schemas.openxmlformats.org/officeDocument/2006/relationships" r:blip="">
      <dgm:adjLst/>
    </dgm:shape>
    <dgm:constrLst>
      <dgm:constr type="primFontSz" for="des" forName="Parent1" val="65"/>
      <dgm:constr type="primFontSz" for="des" forName="Childtext1" refType="primFontSz" refFor="des" refForName="Parent1" op="lte"/>
      <dgm:constr type="w" for="ch" forName="composite" refType="w"/>
      <dgm:constr type="h" for="ch" forName="composite" refType="h"/>
      <dgm:constr type="h" for="ch" forName="spaceBetweenRectangles" refType="w" refFor="ch" refForName="composite" fact="-0.042"/>
      <dgm:constr type="sp" refType="h" refFor="ch" refForName="composite" op="equ" fact="0.1"/>
    </dgm:constrLst>
    <dgm:forEach name="nodesForEach" axis="ch" ptType="node">
      <dgm:layoutNode name="composite">
        <dgm:alg type="composite">
          <dgm:param type="ar" val="3.6"/>
        </dgm:alg>
        <dgm:shape xmlns:r="http://schemas.openxmlformats.org/officeDocument/2006/relationships" r:blip="">
          <dgm:adjLst/>
        </dgm:shape>
        <dgm:choose name="Name1">
          <dgm:if name="Name2" func="var" arg="dir" op="equ" val="norm">
            <dgm:choose name="Name3">
              <dgm:if name="Name4" axis="self" ptType="node" func="posOdd" op="equ" val="1">
                <dgm:constrLst>
                  <dgm:constr type="l" for="ch" forName="Accent1" refType="w" fact="0.18"/>
                  <dgm:constr type="t" for="ch" forName="Accent1" refType="h" fact="0"/>
                  <dgm:constr type="h" for="ch" forName="Accent1" refType="h"/>
                  <dgm:constr type="w" for="ch" forName="Accent1" refType="h" fact="0.87"/>
                  <dgm:constr type="l" for="ch" forName="Accent1Text" refType="w" fact="0.18"/>
                  <dgm:constr type="t" for="ch" forName="Accent1Text" refType="h" fact="0"/>
                  <dgm:constr type="h" for="ch" forName="Accent1Text" refType="h"/>
                  <dgm:constr type="w" for="ch" forName="Accent1Text" refType="h" fact="0.87"/>
                  <dgm:constr type="l" for="ch" forName="Parent1" refType="w" fact="0.441"/>
                  <dgm:constr type="t" for="ch" forName="Parent1" refType="h" fact="0"/>
                  <dgm:constr type="h" for="ch" forName="Parent1" refType="h"/>
                  <dgm:constr type="w" for="ch" forName="Parent1" refType="h" fact="0.87"/>
                  <dgm:constr type="l" for="ch" forName="Childtext1" refType="w" fact="0.69"/>
                  <dgm:constr type="t" for="ch" forName="Childtext1" refType="h" fact="0.2"/>
                  <dgm:constr type="w" for="ch" forName="Childtext1" refType="w" fact="0.31"/>
                  <dgm:constr type="h" for="ch" forName="Childtext1" refType="h" fact="0.6"/>
                  <dgm:constr type="l" for="ch" forName="BalanceSpacing" refType="w" fact="0"/>
                  <dgm:constr type="t" for="ch" forName="BalanceSpacing" refType="h" fact="0"/>
                  <dgm:constr type="w" for="ch" forName="BalanceSpacing" refType="w"/>
                  <dgm:constr type="h" for="ch" forName="BalanceSpacing" refType="h" fact="0.1"/>
                  <dgm:constr type="l" for="ch" forName="BalanceSpacing1" refType="w" fact="0.69"/>
                  <dgm:constr type="t" for="ch" forName="BalanceSpacing1" refType="h" fact="0.2"/>
                  <dgm:constr type="w" for="ch" forName="BalanceSpacing1" refType="w" fact="0.31"/>
                  <dgm:constr type="h" for="ch" forName="BalanceSpacing1" refType="h" fact="0.6"/>
                </dgm:constrLst>
              </dgm:if>
              <dgm:else name="Name5">
                <dgm:constrLst>
                  <dgm:constr type="l" for="ch" forName="Accent1" refType="w" fact="0.571"/>
                  <dgm:constr type="t" for="ch" forName="Accent1" refType="h" fact="0"/>
                  <dgm:constr type="h" for="ch" forName="Accent1" refType="h"/>
                  <dgm:constr type="w" for="ch" forName="Accent1" refType="h" fact="0.87"/>
                  <dgm:constr type="l" for="ch" forName="Accent1Text" refType="w" fact="0.571"/>
                  <dgm:constr type="t" for="ch" forName="Accent1Text" refType="h" fact="0"/>
                  <dgm:constr type="h" for="ch" forName="Accent1Text" refType="h"/>
                  <dgm:constr type="w" for="ch" forName="Accent1Text" refType="h" fact="0.87"/>
                  <dgm:constr type="l" for="ch" forName="Parent1" refType="w" fact="0.31"/>
                  <dgm:constr type="t" for="ch" forName="Parent1" refType="h" fact="0"/>
                  <dgm:constr type="h" for="ch" forName="Parent1" refType="h"/>
                  <dgm:constr type="w" for="ch" forName="Parent1" refType="h" fact="0.87"/>
                  <dgm:constr type="l" for="ch" forName="Childtext1" refType="w" fact="0"/>
                  <dgm:constr type="t" for="ch" forName="Childtext1" refType="h" fact="0.2"/>
                  <dgm:constr type="w" for="ch" forName="Childtext1" refType="w" fact="0.3"/>
                  <dgm:constr type="h" for="ch" forName="Childtext1" refType="h" fact="0.6"/>
                  <dgm:constr type="l" for="ch" forName="BalanceSpacing" refType="w" fact="0.82"/>
                  <dgm:constr type="t" for="ch" forName="BalanceSpacing" refType="h" fact="0"/>
                  <dgm:constr type="w" for="ch" forName="BalanceSpacing" refType="w" fact="0.18"/>
                  <dgm:constr type="h" for="ch" forName="BalanceSpacing" refType="h"/>
                  <dgm:constr type="l" for="ch" forName="BalanceSpacing1" refType="w" fact="0"/>
                  <dgm:constr type="t" for="ch" forName="BalanceSpacing1" refType="h" fact="0.2"/>
                  <dgm:constr type="w" for="ch" forName="BalanceSpacing1" refType="w" fact="0.3"/>
                  <dgm:constr type="h" for="ch" forName="BalanceSpacing1" refType="h" fact="0.6"/>
                </dgm:constrLst>
              </dgm:else>
            </dgm:choose>
          </dgm:if>
          <dgm:else name="Name6">
            <dgm:choose name="Name7">
              <dgm:if name="Name8" axis="self" ptType="node" func="posOdd" op="equ" val="1">
                <dgm:constrLst>
                  <dgm:constr type="l" for="ch" forName="Accent1" refType="w" fact="0.571"/>
                  <dgm:constr type="t" for="ch" forName="Accent1" refType="h" fact="0"/>
                  <dgm:constr type="h" for="ch" forName="Accent1" refType="h"/>
                  <dgm:constr type="w" for="ch" forName="Accent1" refType="h" fact="0.87"/>
                  <dgm:constr type="l" for="ch" forName="Accent1Text" refType="w" fact="0.571"/>
                  <dgm:constr type="t" for="ch" forName="Accent1Text" refType="h" fact="0"/>
                  <dgm:constr type="h" for="ch" forName="Accent1Text" refType="h"/>
                  <dgm:constr type="w" for="ch" forName="Accent1Text" refType="h" fact="0.87"/>
                  <dgm:constr type="l" for="ch" forName="Parent1" refType="w" fact="0.31"/>
                  <dgm:constr type="t" for="ch" forName="Parent1" refType="h" fact="0"/>
                  <dgm:constr type="h" for="ch" forName="Parent1" refType="h"/>
                  <dgm:constr type="w" for="ch" forName="Parent1" refType="h" fact="0.87"/>
                  <dgm:constr type="l" for="ch" forName="Childtext1" refType="w" fact="0"/>
                  <dgm:constr type="t" for="ch" forName="Childtext1" refType="h" fact="0.2"/>
                  <dgm:constr type="w" for="ch" forName="Childtext1" refType="w" fact="0.3"/>
                  <dgm:constr type="h" for="ch" forName="Childtext1" refType="h" fact="0.6"/>
                  <dgm:constr type="l" for="ch" forName="BalanceSpacing" refType="w" fact="0.82"/>
                  <dgm:constr type="t" for="ch" forName="BalanceSpacing" refType="h" fact="0"/>
                  <dgm:constr type="w" for="ch" forName="BalanceSpacing" refType="w" fact="0.18"/>
                  <dgm:constr type="h" for="ch" forName="BalanceSpacing" refType="h"/>
                </dgm:constrLst>
              </dgm:if>
              <dgm:else name="Name9">
                <dgm:constrLst>
                  <dgm:constr type="l" for="ch" forName="Accent1" refType="w" fact="0.18"/>
                  <dgm:constr type="t" for="ch" forName="Accent1" refType="h" fact="0"/>
                  <dgm:constr type="h" for="ch" forName="Accent1" refType="h"/>
                  <dgm:constr type="w" for="ch" forName="Accent1" refType="h" fact="0.87"/>
                  <dgm:constr type="l" for="ch" forName="Accent1Text" refType="w" fact="0.18"/>
                  <dgm:constr type="t" for="ch" forName="Accent1Text" refType="h" fact="0"/>
                  <dgm:constr type="h" for="ch" forName="Accent1Text" refType="h"/>
                  <dgm:constr type="w" for="ch" forName="Accent1Text" refType="h" fact="0.87"/>
                  <dgm:constr type="l" for="ch" forName="Parent1" refType="w" fact="0.441"/>
                  <dgm:constr type="t" for="ch" forName="Parent1" refType="h" fact="0"/>
                  <dgm:constr type="h" for="ch" forName="Parent1" refType="h"/>
                  <dgm:constr type="w" for="ch" forName="Parent1" refType="h" fact="0.87"/>
                  <dgm:constr type="l" for="ch" forName="Childtext1" refType="w" fact="0.69"/>
                  <dgm:constr type="t" for="ch" forName="Childtext1" refType="h" fact="0.2"/>
                  <dgm:constr type="w" for="ch" forName="Childtext1" refType="w" fact="0.31"/>
                  <dgm:constr type="h" for="ch" forName="Childtext1" refType="h" fact="0.6"/>
                  <dgm:constr type="l" for="ch" forName="BalanceSpacing" refType="w" fact="0"/>
                  <dgm:constr type="t" for="ch" forName="BalanceSpacing" refType="h" fact="0"/>
                  <dgm:constr type="w" for="ch" forName="BalanceSpacing" refType="w" fact="0.18"/>
                  <dgm:constr type="h" for="ch" forName="BalanceSpacing" refType="h"/>
                </dgm:constrLst>
              </dgm:else>
            </dgm:choose>
          </dgm:else>
        </dgm:choose>
        <dgm:layoutNode name="Parent1" styleLbl="node1">
          <dgm:varLst>
            <dgm:chMax val="1"/>
            <dgm:chPref val="1"/>
            <dgm:bulletEnabled val="1"/>
          </dgm:varLst>
          <dgm:alg type="tx"/>
          <dgm:shape xmlns:r="http://schemas.openxmlformats.org/officeDocument/2006/relationships" rot="90" type="hexagon" r:blip="">
            <dgm:adjLst>
              <dgm:adj idx="1" val="0.25"/>
              <dgm:adj idx="2" val="1.1547"/>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Childtext1" styleLbl="revTx">
          <dgm:varLst>
            <dgm:chMax val="0"/>
            <dgm:chPref val="0"/>
            <dgm:bulletEnabled val="1"/>
          </dgm:varLst>
          <dgm:choose name="Name10">
            <dgm:if name="Name11" func="var" arg="dir" op="equ" val="norm">
              <dgm:choose name="Name12">
                <dgm:if name="Name13" axis="self" ptType="node" func="posOdd" op="equ" val="1">
                  <dgm:alg type="tx">
                    <dgm:param type="parTxLTRAlign" val="l"/>
                  </dgm:alg>
                </dgm:if>
                <dgm:else name="Name14">
                  <dgm:alg type="tx">
                    <dgm:param type="parTxLTRAlign" val="r"/>
                  </dgm:alg>
                </dgm:else>
              </dgm:choose>
            </dgm:if>
            <dgm:else name="Name15">
              <dgm:choose name="Name16">
                <dgm:if name="Name17" axis="self" ptType="node" func="posOdd" op="equ" val="1">
                  <dgm:alg type="tx">
                    <dgm:param type="parTxLTRAlign" val="r"/>
                  </dgm:alg>
                </dgm:if>
                <dgm:else name="Name18">
                  <dgm:alg type="tx">
                    <dgm:param type="parTxLTRAlign" val="l"/>
                  </dgm:alg>
                </dgm:else>
              </dgm:choose>
            </dgm:else>
          </dgm:choose>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BalanceSpacing">
          <dgm:alg type="sp"/>
          <dgm:shape xmlns:r="http://schemas.openxmlformats.org/officeDocument/2006/relationships" r:blip="">
            <dgm:adjLst/>
          </dgm:shape>
        </dgm:layoutNode>
        <dgm:layoutNode name="BalanceSpacing1">
          <dgm:alg type="sp"/>
          <dgm:shape xmlns:r="http://schemas.openxmlformats.org/officeDocument/2006/relationships" r:blip="">
            <dgm:adjLst/>
          </dgm:shape>
        </dgm:layoutNode>
        <dgm:forEach name="Name19" axis="followSib" ptType="sibTrans" hideLastTrans="0" cnt="1">
          <dgm:layoutNode name="Accent1Text" styleLbl="node1">
            <dgm:alg type="tx"/>
            <dgm:shape xmlns:r="http://schemas.openxmlformats.org/officeDocument/2006/relationships" rot="90" type="hexagon" r:blip="">
              <dgm:adjLst>
                <dgm:adj idx="1" val="0.25"/>
                <dgm:adj idx="2" val="1.1547"/>
              </dgm:adjLst>
            </dgm:shape>
            <dgm:presOf axis="self" ptType="sibTrans"/>
            <dgm:constrLst>
              <dgm:constr type="lMarg"/>
              <dgm:constr type="rMarg"/>
              <dgm:constr type="tMarg"/>
              <dgm:constr type="bMarg"/>
            </dgm:constrLst>
            <dgm:ruleLst>
              <dgm:rule type="primFontSz" val="5" fact="NaN" max="NaN"/>
            </dgm:ruleLst>
          </dgm:layoutNode>
        </dgm:forEach>
      </dgm:layoutNode>
      <dgm:forEach name="Name2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27DEE3D-A0BE-41A0-816E-225FC649C8D8}" type="datetimeFigureOut">
              <a:rPr kumimoji="1" lang="ja-JP" altLang="en-US" smtClean="0"/>
              <a:t>2017/5/16</a:t>
            </a:fld>
            <a:endParaRPr kumimoji="1" lang="ja-JP" altLang="en-US"/>
          </a:p>
        </p:txBody>
      </p:sp>
      <p:sp>
        <p:nvSpPr>
          <p:cNvPr id="4" name="スライド イメージ プレースホルダー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75CCAD7-CF50-4FBF-843F-0FFA56BC25E4}" type="slidenum">
              <a:rPr kumimoji="1" lang="ja-JP" altLang="en-US" smtClean="0"/>
              <a:t>‹#›</a:t>
            </a:fld>
            <a:endParaRPr kumimoji="1" lang="ja-JP" altLang="en-US"/>
          </a:p>
        </p:txBody>
      </p:sp>
    </p:spTree>
    <p:extLst>
      <p:ext uri="{BB962C8B-B14F-4D97-AF65-F5344CB8AC3E}">
        <p14:creationId xmlns:p14="http://schemas.microsoft.com/office/powerpoint/2010/main" val="2636785178"/>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タイトル スライド">
    <p:spTree>
      <p:nvGrpSpPr>
        <p:cNvPr id="1" name=""/>
        <p:cNvGrpSpPr/>
        <p:nvPr/>
      </p:nvGrpSpPr>
      <p:grpSpPr>
        <a:xfrm>
          <a:off x="0" y="0"/>
          <a:ext cx="0" cy="0"/>
          <a:chOff x="0" y="0"/>
          <a:chExt cx="0" cy="0"/>
        </a:xfrm>
      </p:grpSpPr>
      <p:sp>
        <p:nvSpPr>
          <p:cNvPr id="7" name="Rectangle 6"/>
          <p:cNvSpPr/>
          <p:nvPr/>
        </p:nvSpPr>
        <p:spPr>
          <a:xfrm>
            <a:off x="0" y="-1"/>
            <a:ext cx="12192000" cy="457200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457200" y="4960137"/>
            <a:ext cx="7772400" cy="1463040"/>
          </a:xfrm>
        </p:spPr>
        <p:txBody>
          <a:bodyPr anchor="ctr">
            <a:normAutofit/>
          </a:bodyPr>
          <a:lstStyle>
            <a:lvl1pPr algn="r">
              <a:defRPr sz="5000" spc="200" baseline="0"/>
            </a:lvl1pPr>
          </a:lstStyle>
          <a:p>
            <a:r>
              <a:rPr lang="ja-JP" altLang="en-US"/>
              <a:t>マスター タイトルの書式設定</a:t>
            </a:r>
            <a:endParaRPr lang="en-US" dirty="0"/>
          </a:p>
        </p:txBody>
      </p:sp>
      <p:sp>
        <p:nvSpPr>
          <p:cNvPr id="3" name="Subtitle 2"/>
          <p:cNvSpPr>
            <a:spLocks noGrp="1"/>
          </p:cNvSpPr>
          <p:nvPr>
            <p:ph type="subTitle" idx="1"/>
          </p:nvPr>
        </p:nvSpPr>
        <p:spPr>
          <a:xfrm>
            <a:off x="8610600" y="4960137"/>
            <a:ext cx="3200400" cy="1463040"/>
          </a:xfrm>
        </p:spPr>
        <p:txBody>
          <a:bodyPr lIns="91440" rIns="91440" anchor="ctr">
            <a:normAutofit/>
          </a:bodyPr>
          <a:lstStyle>
            <a:lvl1pPr marL="0" indent="0" algn="l">
              <a:lnSpc>
                <a:spcPct val="100000"/>
              </a:lnSpc>
              <a:spcBef>
                <a:spcPts val="0"/>
              </a:spcBef>
              <a:buNone/>
              <a:defRPr sz="1800">
                <a:solidFill>
                  <a:schemeClr val="tx1">
                    <a:lumMod val="90000"/>
                    <a:lumOff val="10000"/>
                  </a:schemeClr>
                </a:solidFill>
              </a:defRPr>
            </a:lvl1pPr>
            <a:lvl2pPr marL="457200" indent="0" algn="ctr">
              <a:buNone/>
              <a:defRPr sz="1800"/>
            </a:lvl2pPr>
            <a:lvl3pPr marL="914400" indent="0" algn="ctr">
              <a:buNone/>
              <a:defRPr sz="1800"/>
            </a:lvl3pPr>
            <a:lvl4pPr marL="1371600" indent="0" algn="ctr">
              <a:buNone/>
              <a:defRPr sz="1800"/>
            </a:lvl4pPr>
            <a:lvl5pPr marL="1828800" indent="0" algn="ctr">
              <a:buNone/>
              <a:defRPr sz="1800"/>
            </a:lvl5pPr>
            <a:lvl6pPr marL="2286000" indent="0" algn="ctr">
              <a:buNone/>
              <a:defRPr sz="1800"/>
            </a:lvl6pPr>
            <a:lvl7pPr marL="2743200" indent="0" algn="ctr">
              <a:buNone/>
              <a:defRPr sz="1800"/>
            </a:lvl7pPr>
            <a:lvl8pPr marL="3200400" indent="0" algn="ctr">
              <a:buNone/>
              <a:defRPr sz="1800"/>
            </a:lvl8pPr>
            <a:lvl9pPr marL="3657600" indent="0" algn="ctr">
              <a:buNone/>
              <a:defRPr sz="18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lvl1pPr algn="l">
              <a:defRPr/>
            </a:lvl1pPr>
          </a:lstStyle>
          <a:p>
            <a:fld id="{6C78D46E-C43E-402B-9E15-7B75A594203A}" type="datetimeFigureOut">
              <a:rPr kumimoji="1" lang="ja-JP" altLang="en-US" smtClean="0"/>
              <a:t>2017/5/16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F54B8BDF-F1B1-4569-B032-6C670A67CF7F}" type="slidenum">
              <a:rPr kumimoji="1" lang="ja-JP" altLang="en-US" smtClean="0"/>
              <a:t>‹#›</a:t>
            </a:fld>
            <a:endParaRPr kumimoji="1" lang="ja-JP" altLang="en-US"/>
          </a:p>
        </p:txBody>
      </p:sp>
      <p:cxnSp>
        <p:nvCxnSpPr>
          <p:cNvPr id="8" name="Straight Connector 7"/>
          <p:cNvCxnSpPr/>
          <p:nvPr/>
        </p:nvCxnSpPr>
        <p:spPr>
          <a:xfrm flipV="1">
            <a:off x="8386842" y="5264106"/>
            <a:ext cx="0" cy="914400"/>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7291647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6C78D46E-C43E-402B-9E15-7B75A594203A}" type="datetimeFigureOut">
              <a:rPr kumimoji="1" lang="ja-JP" altLang="en-US" smtClean="0"/>
              <a:t>2017/5/16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F54B8BDF-F1B1-4569-B032-6C670A67CF7F}" type="slidenum">
              <a:rPr kumimoji="1" lang="ja-JP" altLang="en-US" smtClean="0"/>
              <a:t>‹#›</a:t>
            </a:fld>
            <a:endParaRPr kumimoji="1" lang="ja-JP" altLang="en-US"/>
          </a:p>
        </p:txBody>
      </p:sp>
    </p:spTree>
    <p:extLst>
      <p:ext uri="{BB962C8B-B14F-4D97-AF65-F5344CB8AC3E}">
        <p14:creationId xmlns:p14="http://schemas.microsoft.com/office/powerpoint/2010/main" val="98555595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762000"/>
            <a:ext cx="2628900" cy="5410200"/>
          </a:xfrm>
        </p:spPr>
        <p:txBody>
          <a:bodyPr vert="eaVert" lIns="45720" tIns="91440" rIns="45720" bIns="91440"/>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990600" y="762000"/>
            <a:ext cx="7581900" cy="5410200"/>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6C78D46E-C43E-402B-9E15-7B75A594203A}" type="datetimeFigureOut">
              <a:rPr kumimoji="1" lang="ja-JP" altLang="en-US" smtClean="0"/>
              <a:t>2017/5/16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F54B8BDF-F1B1-4569-B032-6C670A67CF7F}" type="slidenum">
              <a:rPr kumimoji="1" lang="ja-JP" altLang="en-US" smtClean="0"/>
              <a:t>‹#›</a:t>
            </a:fld>
            <a:endParaRPr kumimoji="1" lang="ja-JP" altLang="en-US"/>
          </a:p>
        </p:txBody>
      </p:sp>
      <p:cxnSp>
        <p:nvCxnSpPr>
          <p:cNvPr id="7" name="Straight Connector 6"/>
          <p:cNvCxnSpPr/>
          <p:nvPr/>
        </p:nvCxnSpPr>
        <p:spPr>
          <a:xfrm rot="5400000" flipV="1">
            <a:off x="10058400" y="59263"/>
            <a:ext cx="0" cy="914400"/>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9769131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6C78D46E-C43E-402B-9E15-7B75A594203A}" type="datetimeFigureOut">
              <a:rPr kumimoji="1" lang="ja-JP" altLang="en-US" smtClean="0"/>
              <a:t>2017/5/16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F54B8BDF-F1B1-4569-B032-6C670A67CF7F}" type="slidenum">
              <a:rPr kumimoji="1" lang="ja-JP" altLang="en-US" smtClean="0"/>
              <a:t>‹#›</a:t>
            </a:fld>
            <a:endParaRPr kumimoji="1" lang="ja-JP" altLang="en-US"/>
          </a:p>
        </p:txBody>
      </p:sp>
    </p:spTree>
    <p:extLst>
      <p:ext uri="{BB962C8B-B14F-4D97-AF65-F5344CB8AC3E}">
        <p14:creationId xmlns:p14="http://schemas.microsoft.com/office/powerpoint/2010/main" val="585795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セクション見出し">
    <p:spTree>
      <p:nvGrpSpPr>
        <p:cNvPr id="1" name=""/>
        <p:cNvGrpSpPr/>
        <p:nvPr/>
      </p:nvGrpSpPr>
      <p:grpSpPr>
        <a:xfrm>
          <a:off x="0" y="0"/>
          <a:ext cx="0" cy="0"/>
          <a:chOff x="0" y="0"/>
          <a:chExt cx="0" cy="0"/>
        </a:xfrm>
      </p:grpSpPr>
      <p:sp>
        <p:nvSpPr>
          <p:cNvPr id="7" name="Rectangle 6"/>
          <p:cNvSpPr/>
          <p:nvPr/>
        </p:nvSpPr>
        <p:spPr>
          <a:xfrm>
            <a:off x="0" y="-1"/>
            <a:ext cx="12192000" cy="45720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4960137"/>
            <a:ext cx="7772400" cy="1463040"/>
          </a:xfrm>
        </p:spPr>
        <p:txBody>
          <a:bodyPr anchor="ctr">
            <a:normAutofit/>
          </a:bodyPr>
          <a:lstStyle>
            <a:lvl1pPr algn="r">
              <a:defRPr sz="5000" b="0" spc="200" baseline="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8610600" y="4960137"/>
            <a:ext cx="3200400" cy="1463040"/>
          </a:xfrm>
        </p:spPr>
        <p:txBody>
          <a:bodyPr lIns="91440" rIns="91440" anchor="ctr">
            <a:normAutofit/>
          </a:bodyPr>
          <a:lstStyle>
            <a:lvl1pPr marL="0" indent="0">
              <a:lnSpc>
                <a:spcPct val="100000"/>
              </a:lnSpc>
              <a:spcBef>
                <a:spcPts val="0"/>
              </a:spcBef>
              <a:buNone/>
              <a:defRPr sz="1800">
                <a:solidFill>
                  <a:schemeClr val="tx1">
                    <a:lumMod val="90000"/>
                    <a:lumOff val="1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6C78D46E-C43E-402B-9E15-7B75A594203A}" type="datetimeFigureOut">
              <a:rPr kumimoji="1" lang="ja-JP" altLang="en-US" smtClean="0"/>
              <a:t>2017/5/16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F54B8BDF-F1B1-4569-B032-6C670A67CF7F}" type="slidenum">
              <a:rPr kumimoji="1" lang="ja-JP" altLang="en-US" smtClean="0"/>
              <a:t>‹#›</a:t>
            </a:fld>
            <a:endParaRPr kumimoji="1" lang="ja-JP" altLang="en-US"/>
          </a:p>
        </p:txBody>
      </p:sp>
      <p:cxnSp>
        <p:nvCxnSpPr>
          <p:cNvPr id="8" name="Straight Connector 7"/>
          <p:cNvCxnSpPr/>
          <p:nvPr/>
        </p:nvCxnSpPr>
        <p:spPr>
          <a:xfrm flipV="1">
            <a:off x="8386842" y="5264106"/>
            <a:ext cx="0" cy="914400"/>
          </a:xfrm>
          <a:prstGeom prst="line">
            <a:avLst/>
          </a:prstGeom>
          <a:ln w="19050">
            <a:solidFill>
              <a:schemeClr val="accent3"/>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0433297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1024128" y="585216"/>
            <a:ext cx="9720072" cy="1499616"/>
          </a:xfrm>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1024128" y="2286000"/>
            <a:ext cx="4754880" cy="4023360"/>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5989320" y="2286000"/>
            <a:ext cx="4754880" cy="4023360"/>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6C78D46E-C43E-402B-9E15-7B75A594203A}" type="datetimeFigureOut">
              <a:rPr kumimoji="1" lang="ja-JP" altLang="en-US" smtClean="0"/>
              <a:t>2017/5/16</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F54B8BDF-F1B1-4569-B032-6C670A67CF7F}" type="slidenum">
              <a:rPr kumimoji="1" lang="ja-JP" altLang="en-US" smtClean="0"/>
              <a:t>‹#›</a:t>
            </a:fld>
            <a:endParaRPr kumimoji="1" lang="ja-JP" altLang="en-US"/>
          </a:p>
        </p:txBody>
      </p:sp>
    </p:spTree>
    <p:extLst>
      <p:ext uri="{BB962C8B-B14F-4D97-AF65-F5344CB8AC3E}">
        <p14:creationId xmlns:p14="http://schemas.microsoft.com/office/powerpoint/2010/main" val="222726396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10" name="Title 9"/>
          <p:cNvSpPr>
            <a:spLocks noGrp="1"/>
          </p:cNvSpPr>
          <p:nvPr>
            <p:ph type="title"/>
          </p:nvPr>
        </p:nvSpPr>
        <p:spPr>
          <a:xfrm>
            <a:off x="1024128" y="585216"/>
            <a:ext cx="9720072" cy="1499616"/>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1024128" y="2179636"/>
            <a:ext cx="4754880" cy="822960"/>
          </a:xfrm>
        </p:spPr>
        <p:txBody>
          <a:bodyPr lIns="137160" rIns="137160" anchor="ctr">
            <a:normAutofit/>
          </a:bodyPr>
          <a:lstStyle>
            <a:lvl1pPr marL="0" indent="0">
              <a:spcBef>
                <a:spcPts val="0"/>
              </a:spcBef>
              <a:spcAft>
                <a:spcPts val="0"/>
              </a:spcAft>
              <a:buNone/>
              <a:defRPr sz="2300" b="0" cap="none" baseline="0">
                <a:solidFill>
                  <a:schemeClr val="accent2">
                    <a:lumMod val="75000"/>
                  </a:schemeClr>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Content Placeholder 3"/>
          <p:cNvSpPr>
            <a:spLocks noGrp="1"/>
          </p:cNvSpPr>
          <p:nvPr>
            <p:ph sz="half" idx="2"/>
          </p:nvPr>
        </p:nvSpPr>
        <p:spPr>
          <a:xfrm>
            <a:off x="1024128" y="2967788"/>
            <a:ext cx="4754880" cy="3341572"/>
          </a:xfrm>
        </p:spPr>
        <p:txBody>
          <a:bodyPr lIns="45720" rIns="45720"/>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5989320" y="2179636"/>
            <a:ext cx="4754880" cy="822960"/>
          </a:xfrm>
        </p:spPr>
        <p:txBody>
          <a:bodyPr lIns="137160" rIns="137160" anchor="ctr">
            <a:normAutofit/>
          </a:bodyPr>
          <a:lstStyle>
            <a:lvl1pPr marL="0" indent="0">
              <a:spcBef>
                <a:spcPts val="0"/>
              </a:spcBef>
              <a:spcAft>
                <a:spcPts val="0"/>
              </a:spcAft>
              <a:buNone/>
              <a:defRPr lang="en-US" sz="2300" b="0" kern="1200" cap="none" baseline="0" dirty="0">
                <a:solidFill>
                  <a:schemeClr val="accent2">
                    <a:lumMod val="75000"/>
                  </a:schemeClr>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90000"/>
              </a:lnSpc>
              <a:spcBef>
                <a:spcPts val="1800"/>
              </a:spcBef>
              <a:buNone/>
            </a:pPr>
            <a:r>
              <a:rPr lang="ja-JP" altLang="en-US"/>
              <a:t>マスター テキストの書式設定</a:t>
            </a:r>
          </a:p>
        </p:txBody>
      </p:sp>
      <p:sp>
        <p:nvSpPr>
          <p:cNvPr id="6" name="Content Placeholder 5"/>
          <p:cNvSpPr>
            <a:spLocks noGrp="1"/>
          </p:cNvSpPr>
          <p:nvPr>
            <p:ph sz="quarter" idx="4"/>
          </p:nvPr>
        </p:nvSpPr>
        <p:spPr>
          <a:xfrm>
            <a:off x="5989320" y="2967788"/>
            <a:ext cx="4754880" cy="3341572"/>
          </a:xfrm>
        </p:spPr>
        <p:txBody>
          <a:bodyPr lIns="45720" rIns="45720"/>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6C78D46E-C43E-402B-9E15-7B75A594203A}" type="datetimeFigureOut">
              <a:rPr kumimoji="1" lang="ja-JP" altLang="en-US" smtClean="0"/>
              <a:t>2017/5/16</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F54B8BDF-F1B1-4569-B032-6C670A67CF7F}" type="slidenum">
              <a:rPr kumimoji="1" lang="ja-JP" altLang="en-US" smtClean="0"/>
              <a:t>‹#›</a:t>
            </a:fld>
            <a:endParaRPr kumimoji="1" lang="ja-JP" altLang="en-US"/>
          </a:p>
        </p:txBody>
      </p:sp>
    </p:spTree>
    <p:extLst>
      <p:ext uri="{BB962C8B-B14F-4D97-AF65-F5344CB8AC3E}">
        <p14:creationId xmlns:p14="http://schemas.microsoft.com/office/powerpoint/2010/main" val="49421533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6C78D46E-C43E-402B-9E15-7B75A594203A}" type="datetimeFigureOut">
              <a:rPr kumimoji="1" lang="ja-JP" altLang="en-US" smtClean="0"/>
              <a:t>2017/5/16</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F54B8BDF-F1B1-4569-B032-6C670A67CF7F}" type="slidenum">
              <a:rPr kumimoji="1" lang="ja-JP" altLang="en-US" smtClean="0"/>
              <a:t>‹#›</a:t>
            </a:fld>
            <a:endParaRPr kumimoji="1" lang="ja-JP" altLang="en-US"/>
          </a:p>
        </p:txBody>
      </p:sp>
    </p:spTree>
    <p:extLst>
      <p:ext uri="{BB962C8B-B14F-4D97-AF65-F5344CB8AC3E}">
        <p14:creationId xmlns:p14="http://schemas.microsoft.com/office/powerpoint/2010/main" val="125978135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C78D46E-C43E-402B-9E15-7B75A594203A}" type="datetimeFigureOut">
              <a:rPr kumimoji="1" lang="ja-JP" altLang="en-US" smtClean="0"/>
              <a:t>2017/5/16</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F54B8BDF-F1B1-4569-B032-6C670A67CF7F}" type="slidenum">
              <a:rPr kumimoji="1" lang="ja-JP" altLang="en-US" smtClean="0"/>
              <a:t>‹#›</a:t>
            </a:fld>
            <a:endParaRPr kumimoji="1" lang="ja-JP" altLang="en-US"/>
          </a:p>
        </p:txBody>
      </p:sp>
    </p:spTree>
    <p:extLst>
      <p:ext uri="{BB962C8B-B14F-4D97-AF65-F5344CB8AC3E}">
        <p14:creationId xmlns:p14="http://schemas.microsoft.com/office/powerpoint/2010/main" val="30167042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8" name="Title 7"/>
          <p:cNvSpPr>
            <a:spLocks noGrp="1"/>
          </p:cNvSpPr>
          <p:nvPr>
            <p:ph type="title"/>
          </p:nvPr>
        </p:nvSpPr>
        <p:spPr>
          <a:xfrm>
            <a:off x="1024128" y="471509"/>
            <a:ext cx="4389120" cy="1737360"/>
          </a:xfrm>
        </p:spPr>
        <p:txBody>
          <a:bodyPr>
            <a:noAutofit/>
          </a:bodyPr>
          <a:lstStyle>
            <a:lvl1pPr>
              <a:lnSpc>
                <a:spcPct val="80000"/>
              </a:lnSpc>
              <a:defRPr sz="4000"/>
            </a:lvl1pPr>
          </a:lstStyle>
          <a:p>
            <a:r>
              <a:rPr lang="ja-JP" altLang="en-US"/>
              <a:t>マスター タイトルの書式設定</a:t>
            </a:r>
            <a:endParaRPr lang="en-US" dirty="0"/>
          </a:p>
        </p:txBody>
      </p:sp>
      <p:sp>
        <p:nvSpPr>
          <p:cNvPr id="3" name="Content Placeholder 2"/>
          <p:cNvSpPr>
            <a:spLocks noGrp="1"/>
          </p:cNvSpPr>
          <p:nvPr>
            <p:ph idx="1"/>
          </p:nvPr>
        </p:nvSpPr>
        <p:spPr>
          <a:xfrm>
            <a:off x="5715000" y="822960"/>
            <a:ext cx="5678424" cy="5184648"/>
          </a:xfrm>
        </p:spPr>
        <p:txBody>
          <a:bodyPr/>
          <a:lstStyle>
            <a:lvl1pPr>
              <a:defRPr sz="2400"/>
            </a:lvl1pPr>
            <a:lvl2pPr>
              <a:defRPr sz="2000"/>
            </a:lvl2pPr>
            <a:lvl3pPr>
              <a:defRPr sz="1600"/>
            </a:lvl3pPr>
            <a:lvl4pPr>
              <a:defRPr sz="1600"/>
            </a:lvl4pPr>
            <a:lvl5pPr>
              <a:defRPr sz="1600"/>
            </a:lvl5pPr>
            <a:lvl6pPr>
              <a:defRPr sz="1600"/>
            </a:lvl6pPr>
            <a:lvl7pPr>
              <a:defRPr sz="1600"/>
            </a:lvl7pPr>
            <a:lvl8pPr>
              <a:defRPr sz="1600"/>
            </a:lvl8pPr>
            <a:lvl9pPr>
              <a:defRPr sz="16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1024128" y="2257506"/>
            <a:ext cx="4389120" cy="3762294"/>
          </a:xfrm>
        </p:spPr>
        <p:txBody>
          <a:bodyPr lIns="91440" rIns="91440">
            <a:normAutofit/>
          </a:bodyPr>
          <a:lstStyle>
            <a:lvl1pPr marL="0" indent="0">
              <a:lnSpc>
                <a:spcPct val="108000"/>
              </a:lnSpc>
              <a:spcBef>
                <a:spcPts val="600"/>
              </a:spcBef>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6C78D46E-C43E-402B-9E15-7B75A594203A}" type="datetimeFigureOut">
              <a:rPr kumimoji="1" lang="ja-JP" altLang="en-US" smtClean="0"/>
              <a:t>2017/5/16</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F54B8BDF-F1B1-4569-B032-6C670A67CF7F}" type="slidenum">
              <a:rPr kumimoji="1" lang="ja-JP" altLang="en-US" smtClean="0"/>
              <a:t>‹#›</a:t>
            </a:fld>
            <a:endParaRPr kumimoji="1" lang="ja-JP" altLang="en-US"/>
          </a:p>
        </p:txBody>
      </p:sp>
    </p:spTree>
    <p:extLst>
      <p:ext uri="{BB962C8B-B14F-4D97-AF65-F5344CB8AC3E}">
        <p14:creationId xmlns:p14="http://schemas.microsoft.com/office/powerpoint/2010/main" val="121382274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457200" y="4960138"/>
            <a:ext cx="7772400" cy="1463040"/>
          </a:xfrm>
        </p:spPr>
        <p:txBody>
          <a:bodyPr anchor="ctr">
            <a:normAutofit/>
          </a:bodyPr>
          <a:lstStyle>
            <a:lvl1pPr algn="r">
              <a:defRPr sz="5000" spc="200" baseline="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0" y="-1"/>
            <a:ext cx="12188952" cy="4572000"/>
          </a:xfrm>
          <a:solidFill>
            <a:schemeClr val="accent2">
              <a:lumMod val="60000"/>
              <a:lumOff val="40000"/>
            </a:schemeClr>
          </a:solidFill>
        </p:spPr>
        <p:txBody>
          <a:bodyPr lIns="457200" tIns="365760" rIns="45720" bIns="4572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a:t>図を追加</a:t>
            </a:r>
            <a:endParaRPr lang="en-US" dirty="0"/>
          </a:p>
        </p:txBody>
      </p:sp>
      <p:sp>
        <p:nvSpPr>
          <p:cNvPr id="4" name="Text Placeholder 3"/>
          <p:cNvSpPr>
            <a:spLocks noGrp="1"/>
          </p:cNvSpPr>
          <p:nvPr>
            <p:ph type="body" sz="half" idx="2"/>
          </p:nvPr>
        </p:nvSpPr>
        <p:spPr>
          <a:xfrm>
            <a:off x="8610600" y="4960138"/>
            <a:ext cx="3200400" cy="1463040"/>
          </a:xfrm>
        </p:spPr>
        <p:txBody>
          <a:bodyPr lIns="91440" rIns="91440" anchor="ctr">
            <a:normAutofit/>
          </a:bodyPr>
          <a:lstStyle>
            <a:lvl1pPr marL="0" indent="0">
              <a:lnSpc>
                <a:spcPct val="100000"/>
              </a:lnSpc>
              <a:spcBef>
                <a:spcPts val="0"/>
              </a:spcBef>
              <a:buNone/>
              <a:defRPr sz="1800">
                <a:solidFill>
                  <a:schemeClr val="tx1">
                    <a:lumMod val="90000"/>
                    <a:lumOff val="10000"/>
                  </a:schemeClr>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6C78D46E-C43E-402B-9E15-7B75A594203A}" type="datetimeFigureOut">
              <a:rPr kumimoji="1" lang="ja-JP" altLang="en-US" smtClean="0"/>
              <a:t>2017/5/16</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F54B8BDF-F1B1-4569-B032-6C670A67CF7F}" type="slidenum">
              <a:rPr kumimoji="1" lang="ja-JP" altLang="en-US" smtClean="0"/>
              <a:t>‹#›</a:t>
            </a:fld>
            <a:endParaRPr kumimoji="1" lang="ja-JP" altLang="en-US"/>
          </a:p>
        </p:txBody>
      </p:sp>
      <p:cxnSp>
        <p:nvCxnSpPr>
          <p:cNvPr id="9" name="Straight Connector 8"/>
          <p:cNvCxnSpPr/>
          <p:nvPr/>
        </p:nvCxnSpPr>
        <p:spPr>
          <a:xfrm flipV="1">
            <a:off x="8386842" y="5264106"/>
            <a:ext cx="0" cy="914400"/>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0387619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24128" y="585216"/>
            <a:ext cx="9720072" cy="1499616"/>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1024128" y="2286000"/>
            <a:ext cx="9720071" cy="4023360"/>
          </a:xfrm>
          <a:prstGeom prst="rect">
            <a:avLst/>
          </a:prstGeom>
        </p:spPr>
        <p:txBody>
          <a:bodyPr vert="horz" lIns="45720" tIns="45720" rIns="4572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1024128" y="6470704"/>
            <a:ext cx="2154142" cy="274320"/>
          </a:xfrm>
          <a:prstGeom prst="rect">
            <a:avLst/>
          </a:prstGeom>
        </p:spPr>
        <p:txBody>
          <a:bodyPr vert="horz" lIns="91440" tIns="45720" rIns="91440" bIns="45720" rtlCol="0" anchor="ctr"/>
          <a:lstStyle>
            <a:lvl1pPr algn="l">
              <a:defRPr sz="1000">
                <a:solidFill>
                  <a:schemeClr val="tx1">
                    <a:lumMod val="90000"/>
                    <a:lumOff val="10000"/>
                  </a:schemeClr>
                </a:solidFill>
                <a:latin typeface="+mj-lt"/>
              </a:defRPr>
            </a:lvl1pPr>
          </a:lstStyle>
          <a:p>
            <a:fld id="{6C78D46E-C43E-402B-9E15-7B75A594203A}" type="datetimeFigureOut">
              <a:rPr kumimoji="1" lang="ja-JP" altLang="en-US" smtClean="0"/>
              <a:t>2017/5/16</a:t>
            </a:fld>
            <a:endParaRPr kumimoji="1" lang="ja-JP" altLang="en-US"/>
          </a:p>
        </p:txBody>
      </p:sp>
      <p:sp>
        <p:nvSpPr>
          <p:cNvPr id="5" name="Footer Placeholder 4"/>
          <p:cNvSpPr>
            <a:spLocks noGrp="1"/>
          </p:cNvSpPr>
          <p:nvPr>
            <p:ph type="ftr" sz="quarter" idx="3"/>
          </p:nvPr>
        </p:nvSpPr>
        <p:spPr>
          <a:xfrm>
            <a:off x="4842932" y="6470704"/>
            <a:ext cx="5901458" cy="274320"/>
          </a:xfrm>
          <a:prstGeom prst="rect">
            <a:avLst/>
          </a:prstGeom>
        </p:spPr>
        <p:txBody>
          <a:bodyPr vert="horz" lIns="91440" tIns="45720" rIns="91440" bIns="45720" rtlCol="0" anchor="ctr"/>
          <a:lstStyle>
            <a:lvl1pPr algn="r">
              <a:defRPr sz="1000" cap="all" baseline="0">
                <a:solidFill>
                  <a:schemeClr val="tx1">
                    <a:lumMod val="90000"/>
                    <a:lumOff val="10000"/>
                  </a:schemeClr>
                </a:solidFill>
                <a:latin typeface="+mj-lt"/>
              </a:defRPr>
            </a:lvl1pPr>
          </a:lstStyle>
          <a:p>
            <a:endParaRPr kumimoji="1" lang="ja-JP" altLang="en-US"/>
          </a:p>
        </p:txBody>
      </p:sp>
      <p:sp>
        <p:nvSpPr>
          <p:cNvPr id="6" name="Slide Number Placeholder 5"/>
          <p:cNvSpPr>
            <a:spLocks noGrp="1"/>
          </p:cNvSpPr>
          <p:nvPr>
            <p:ph type="sldNum" sz="quarter" idx="4"/>
          </p:nvPr>
        </p:nvSpPr>
        <p:spPr>
          <a:xfrm>
            <a:off x="10837334" y="6470704"/>
            <a:ext cx="973666" cy="274320"/>
          </a:xfrm>
          <a:prstGeom prst="rect">
            <a:avLst/>
          </a:prstGeom>
        </p:spPr>
        <p:txBody>
          <a:bodyPr vert="horz" lIns="91440" tIns="45720" rIns="91440" bIns="45720" rtlCol="0" anchor="ctr"/>
          <a:lstStyle>
            <a:lvl1pPr algn="l">
              <a:defRPr sz="1000">
                <a:solidFill>
                  <a:schemeClr val="tx1">
                    <a:lumMod val="90000"/>
                    <a:lumOff val="10000"/>
                  </a:schemeClr>
                </a:solidFill>
                <a:latin typeface="+mj-lt"/>
              </a:defRPr>
            </a:lvl1pPr>
          </a:lstStyle>
          <a:p>
            <a:fld id="{F54B8BDF-F1B1-4569-B032-6C670A67CF7F}" type="slidenum">
              <a:rPr kumimoji="1" lang="ja-JP" altLang="en-US" smtClean="0"/>
              <a:t>‹#›</a:t>
            </a:fld>
            <a:endParaRPr kumimoji="1" lang="ja-JP" altLang="en-US"/>
          </a:p>
        </p:txBody>
      </p:sp>
      <p:cxnSp>
        <p:nvCxnSpPr>
          <p:cNvPr id="7" name="Straight Connector 6"/>
          <p:cNvCxnSpPr/>
          <p:nvPr/>
        </p:nvCxnSpPr>
        <p:spPr>
          <a:xfrm flipV="1">
            <a:off x="762000" y="826324"/>
            <a:ext cx="0" cy="914400"/>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33469711"/>
      </p:ext>
    </p:extLst>
  </p:cSld>
  <p:clrMap bg1="lt1" tx1="dk1" bg2="lt2" tx2="dk2" accent1="accent1" accent2="accent2" accent3="accent3" accent4="accent4" accent5="accent5" accent6="accent6" hlink="hlink" folHlink="folHlink"/>
  <p:sldLayoutIdLst>
    <p:sldLayoutId id="2147483788" r:id="rId1"/>
    <p:sldLayoutId id="2147483789" r:id="rId2"/>
    <p:sldLayoutId id="2147483790" r:id="rId3"/>
    <p:sldLayoutId id="2147483791" r:id="rId4"/>
    <p:sldLayoutId id="2147483792" r:id="rId5"/>
    <p:sldLayoutId id="2147483793" r:id="rId6"/>
    <p:sldLayoutId id="2147483794" r:id="rId7"/>
    <p:sldLayoutId id="2147483795" r:id="rId8"/>
    <p:sldLayoutId id="2147483796" r:id="rId9"/>
    <p:sldLayoutId id="2147483797" r:id="rId10"/>
    <p:sldLayoutId id="2147483798" r:id="rId11"/>
  </p:sldLayoutIdLst>
  <p:txStyles>
    <p:titleStyle>
      <a:lvl1pPr algn="l" defTabSz="914400" rtl="0" eaLnBrk="1" latinLnBrk="0" hangingPunct="1">
        <a:lnSpc>
          <a:spcPct val="80000"/>
        </a:lnSpc>
        <a:spcBef>
          <a:spcPct val="0"/>
        </a:spcBef>
        <a:buNone/>
        <a:defRPr kumimoji="1" sz="5000" kern="1200" cap="all" spc="100" baseline="0">
          <a:solidFill>
            <a:schemeClr val="tx1">
              <a:lumMod val="90000"/>
              <a:lumOff val="10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2"/>
        </a:buClr>
        <a:buSzPct val="100000"/>
        <a:buFont typeface="Tw Cen MT" panose="020B0602020104020603" pitchFamily="34" charset="0"/>
        <a:buChar char=" "/>
        <a:defRPr kumimoji="1" sz="2200" kern="1200">
          <a:solidFill>
            <a:schemeClr val="tx1"/>
          </a:solidFill>
          <a:latin typeface="+mn-lt"/>
          <a:ea typeface="+mn-ea"/>
          <a:cs typeface="+mn-cs"/>
        </a:defRPr>
      </a:lvl1pPr>
      <a:lvl2pPr marL="265176" indent="-137160" algn="l" defTabSz="914400" rtl="0" eaLnBrk="1" latinLnBrk="0" hangingPunct="1">
        <a:lnSpc>
          <a:spcPct val="90000"/>
        </a:lnSpc>
        <a:spcBef>
          <a:spcPts val="200"/>
        </a:spcBef>
        <a:spcAft>
          <a:spcPts val="400"/>
        </a:spcAft>
        <a:buClr>
          <a:schemeClr val="accent2"/>
        </a:buClr>
        <a:buFont typeface="Wingdings 3" pitchFamily="18" charset="2"/>
        <a:buChar char=""/>
        <a:defRPr kumimoji="1" sz="1800" kern="1200">
          <a:solidFill>
            <a:schemeClr val="tx1"/>
          </a:solidFill>
          <a:latin typeface="+mn-lt"/>
          <a:ea typeface="+mn-ea"/>
          <a:cs typeface="+mn-cs"/>
        </a:defRPr>
      </a:lvl2pPr>
      <a:lvl3pPr marL="448056" indent="-137160" algn="l" defTabSz="914400" rtl="0" eaLnBrk="1" latinLnBrk="0" hangingPunct="1">
        <a:lnSpc>
          <a:spcPct val="90000"/>
        </a:lnSpc>
        <a:spcBef>
          <a:spcPts val="200"/>
        </a:spcBef>
        <a:spcAft>
          <a:spcPts val="400"/>
        </a:spcAft>
        <a:buClr>
          <a:schemeClr val="accent2"/>
        </a:buClr>
        <a:buFont typeface="Wingdings 3" pitchFamily="18" charset="2"/>
        <a:buChar char=""/>
        <a:defRPr kumimoji="1" sz="1400" kern="1200">
          <a:solidFill>
            <a:schemeClr val="tx1"/>
          </a:solidFill>
          <a:latin typeface="+mn-lt"/>
          <a:ea typeface="+mn-ea"/>
          <a:cs typeface="+mn-cs"/>
        </a:defRPr>
      </a:lvl3pPr>
      <a:lvl4pPr marL="594360" indent="-137160" algn="l" defTabSz="914400" rtl="0" eaLnBrk="1" latinLnBrk="0" hangingPunct="1">
        <a:lnSpc>
          <a:spcPct val="90000"/>
        </a:lnSpc>
        <a:spcBef>
          <a:spcPts val="200"/>
        </a:spcBef>
        <a:spcAft>
          <a:spcPts val="400"/>
        </a:spcAft>
        <a:buClr>
          <a:schemeClr val="accent2"/>
        </a:buClr>
        <a:buFont typeface="Wingdings 3" pitchFamily="18" charset="2"/>
        <a:buChar char=""/>
        <a:defRPr kumimoji="1" sz="1400" kern="1200">
          <a:solidFill>
            <a:schemeClr val="tx1"/>
          </a:solidFill>
          <a:latin typeface="+mn-lt"/>
          <a:ea typeface="+mn-ea"/>
          <a:cs typeface="+mn-cs"/>
        </a:defRPr>
      </a:lvl4pPr>
      <a:lvl5pPr marL="777240" indent="-137160" algn="l" defTabSz="914400" rtl="0" eaLnBrk="1" latinLnBrk="0" hangingPunct="1">
        <a:lnSpc>
          <a:spcPct val="90000"/>
        </a:lnSpc>
        <a:spcBef>
          <a:spcPts val="200"/>
        </a:spcBef>
        <a:spcAft>
          <a:spcPts val="400"/>
        </a:spcAft>
        <a:buClr>
          <a:schemeClr val="accent2"/>
        </a:buClr>
        <a:buFont typeface="Wingdings 3" pitchFamily="18" charset="2"/>
        <a:buChar char=""/>
        <a:defRPr kumimoji="1" sz="1400" kern="1200">
          <a:solidFill>
            <a:schemeClr val="tx1"/>
          </a:solidFill>
          <a:latin typeface="+mn-lt"/>
          <a:ea typeface="+mn-ea"/>
          <a:cs typeface="+mn-cs"/>
        </a:defRPr>
      </a:lvl5pPr>
      <a:lvl6pPr marL="914400" indent="-137160" algn="l" defTabSz="914400" rtl="0" eaLnBrk="1" latinLnBrk="0" hangingPunct="1">
        <a:lnSpc>
          <a:spcPct val="90000"/>
        </a:lnSpc>
        <a:spcBef>
          <a:spcPts val="200"/>
        </a:spcBef>
        <a:spcAft>
          <a:spcPts val="400"/>
        </a:spcAft>
        <a:buClr>
          <a:schemeClr val="accent2"/>
        </a:buClr>
        <a:buFont typeface="Wingdings 3" pitchFamily="18" charset="2"/>
        <a:buChar char=""/>
        <a:defRPr kumimoji="1" sz="14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2"/>
        </a:buClr>
        <a:buFont typeface="Wingdings 3" pitchFamily="18" charset="2"/>
        <a:buChar char=""/>
        <a:defRPr kumimoji="1" sz="14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2"/>
        </a:buClr>
        <a:buFont typeface="Wingdings 3" pitchFamily="18" charset="2"/>
        <a:buChar char=""/>
        <a:defRPr kumimoji="1" sz="14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2"/>
        </a:buClr>
        <a:buFont typeface="Wingdings 3" pitchFamily="18" charset="2"/>
        <a:buChar char=""/>
        <a:defRPr kumimoji="1" sz="14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8.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1"/>
          <p:cNvSpPr>
            <a:spLocks noGrp="1"/>
          </p:cNvSpPr>
          <p:nvPr>
            <p:ph type="ctrTitle"/>
          </p:nvPr>
        </p:nvSpPr>
        <p:spPr/>
        <p:txBody>
          <a:bodyPr/>
          <a:lstStyle/>
          <a:p>
            <a:r>
              <a:rPr lang="ja-JP" altLang="en-US" dirty="0"/>
              <a:t>イベントご案内</a:t>
            </a:r>
          </a:p>
        </p:txBody>
      </p:sp>
      <p:sp>
        <p:nvSpPr>
          <p:cNvPr id="2" name="サブタイトル 2"/>
          <p:cNvSpPr>
            <a:spLocks noGrp="1"/>
          </p:cNvSpPr>
          <p:nvPr>
            <p:ph type="subTitle" idx="1"/>
          </p:nvPr>
        </p:nvSpPr>
        <p:spPr/>
        <p:txBody>
          <a:bodyPr/>
          <a:lstStyle/>
          <a:p>
            <a:r>
              <a:rPr lang="ja-JP" altLang="en-US" dirty="0"/>
              <a:t>もみじ山ふれあいの里</a:t>
            </a:r>
          </a:p>
        </p:txBody>
      </p:sp>
    </p:spTree>
    <p:extLst>
      <p:ext uri="{BB962C8B-B14F-4D97-AF65-F5344CB8AC3E}">
        <p14:creationId xmlns:p14="http://schemas.microsoft.com/office/powerpoint/2010/main" val="262017810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1024127" y="471509"/>
            <a:ext cx="10232451" cy="1737360"/>
          </a:xfrm>
        </p:spPr>
        <p:txBody>
          <a:bodyPr/>
          <a:lstStyle/>
          <a:p>
            <a:r>
              <a:rPr lang="ja-JP" altLang="en-US" sz="5400" dirty="0">
                <a:solidFill>
                  <a:prstClr val="black">
                    <a:lumMod val="90000"/>
                    <a:lumOff val="10000"/>
                  </a:prstClr>
                </a:solidFill>
              </a:rPr>
              <a:t>もみじ山ふれあいの里 ご紹介</a:t>
            </a:r>
            <a:endParaRPr lang="ja-JP" altLang="ja-JP" dirty="0"/>
          </a:p>
        </p:txBody>
      </p:sp>
      <p:sp>
        <p:nvSpPr>
          <p:cNvPr id="4" name="テキスト プレースホルダー 2"/>
          <p:cNvSpPr>
            <a:spLocks noGrp="1"/>
          </p:cNvSpPr>
          <p:nvPr>
            <p:ph type="body" sz="half" idx="2"/>
          </p:nvPr>
        </p:nvSpPr>
        <p:spPr>
          <a:xfrm>
            <a:off x="1024127" y="2257506"/>
            <a:ext cx="5092893" cy="3762294"/>
          </a:xfrm>
        </p:spPr>
        <p:txBody>
          <a:bodyPr>
            <a:normAutofit/>
          </a:bodyPr>
          <a:lstStyle/>
          <a:p>
            <a:pPr lvl="0">
              <a:spcBef>
                <a:spcPts val="2400"/>
              </a:spcBef>
            </a:pPr>
            <a:r>
              <a:rPr lang="ja-JP" altLang="en-US" sz="2800" dirty="0"/>
              <a:t>もみじ山ふれあいセンターは、自然とふれあう楽しみが満載です。</a:t>
            </a:r>
            <a:endParaRPr lang="en-US" altLang="ja-JP" sz="2800" dirty="0"/>
          </a:p>
          <a:p>
            <a:pPr lvl="0">
              <a:spcBef>
                <a:spcPts val="2400"/>
              </a:spcBef>
            </a:pPr>
            <a:r>
              <a:rPr lang="ja-JP" altLang="en-US" sz="2800" dirty="0"/>
              <a:t>自然とのかかわりを山林での活動の中で体感できる場を提供します。</a:t>
            </a:r>
            <a:endParaRPr lang="en-US" altLang="ja-JP" sz="2800" dirty="0"/>
          </a:p>
          <a:p>
            <a:endParaRPr lang="ja-JP" altLang="en-US" sz="2800" dirty="0"/>
          </a:p>
        </p:txBody>
      </p:sp>
      <p:sp>
        <p:nvSpPr>
          <p:cNvPr id="5" name="コンテンツ プレースホルダー 3"/>
          <p:cNvSpPr>
            <a:spLocks noGrp="1"/>
          </p:cNvSpPr>
          <p:nvPr>
            <p:ph idx="1"/>
          </p:nvPr>
        </p:nvSpPr>
        <p:spPr>
          <a:xfrm>
            <a:off x="6117020" y="2221061"/>
            <a:ext cx="5402527" cy="3798739"/>
          </a:xfrm>
        </p:spPr>
        <p:txBody>
          <a:bodyPr/>
          <a:lstStyle/>
          <a:p>
            <a:endParaRPr lang="ja-JP" altLang="en-US" dirty="0"/>
          </a:p>
        </p:txBody>
      </p:sp>
    </p:spTree>
    <p:extLst>
      <p:ext uri="{BB962C8B-B14F-4D97-AF65-F5344CB8AC3E}">
        <p14:creationId xmlns:p14="http://schemas.microsoft.com/office/powerpoint/2010/main" val="426774021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1024126" y="471509"/>
            <a:ext cx="10610826" cy="1737360"/>
          </a:xfrm>
        </p:spPr>
        <p:txBody>
          <a:bodyPr/>
          <a:lstStyle/>
          <a:p>
            <a:r>
              <a:rPr lang="ja-JP" altLang="en-US" sz="5400" dirty="0"/>
              <a:t>もみじ山ふれあいの里 過ごし方</a:t>
            </a:r>
            <a:endParaRPr lang="ja-JP" altLang="ja-JP" sz="5400" dirty="0"/>
          </a:p>
        </p:txBody>
      </p:sp>
      <p:graphicFrame>
        <p:nvGraphicFramePr>
          <p:cNvPr id="5" name="コンテンツ プレースホルダー 2"/>
          <p:cNvGraphicFramePr>
            <a:graphicFrameLocks noGrp="1"/>
          </p:cNvGraphicFramePr>
          <p:nvPr>
            <p:ph idx="1"/>
            <p:extLst>
              <p:ext uri="{D42A27DB-BD31-4B8C-83A1-F6EECF244321}">
                <p14:modId xmlns:p14="http://schemas.microsoft.com/office/powerpoint/2010/main" val="1826231125"/>
              </p:ext>
            </p:extLst>
          </p:nvPr>
        </p:nvGraphicFramePr>
        <p:xfrm>
          <a:off x="294630" y="1876098"/>
          <a:ext cx="6203731" cy="480916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テキスト プレースホルダー 3"/>
          <p:cNvSpPr>
            <a:spLocks noGrp="1"/>
          </p:cNvSpPr>
          <p:nvPr>
            <p:ph type="body" sz="half" idx="2"/>
          </p:nvPr>
        </p:nvSpPr>
        <p:spPr>
          <a:xfrm>
            <a:off x="6069092" y="2082744"/>
            <a:ext cx="5376673" cy="4459945"/>
          </a:xfrm>
        </p:spPr>
        <p:txBody>
          <a:bodyPr>
            <a:normAutofit/>
          </a:bodyPr>
          <a:lstStyle/>
          <a:p>
            <a:pPr marL="342900" indent="-342900">
              <a:buFont typeface="Wingdings" panose="05000000000000000000" pitchFamily="2" charset="2"/>
              <a:buChar char="n"/>
            </a:pPr>
            <a:r>
              <a:rPr lang="en-US" altLang="ja-JP" sz="2800" dirty="0"/>
              <a:t>Stay</a:t>
            </a:r>
          </a:p>
          <a:p>
            <a:r>
              <a:rPr lang="ja-JP" altLang="en-US" sz="2400" dirty="0"/>
              <a:t>キャンプはもちろん、トレーラーハウスやコテージも充実！</a:t>
            </a:r>
            <a:endParaRPr lang="en-US" altLang="ja-JP" sz="2400" dirty="0"/>
          </a:p>
          <a:p>
            <a:pPr marL="342900" indent="-342900">
              <a:buClr>
                <a:schemeClr val="accent4"/>
              </a:buClr>
              <a:buFont typeface="Wingdings" panose="05000000000000000000" pitchFamily="2" charset="2"/>
              <a:buChar char="n"/>
            </a:pPr>
            <a:r>
              <a:rPr lang="en-US" altLang="ja-JP" sz="2800" dirty="0"/>
              <a:t>Enjoy</a:t>
            </a:r>
          </a:p>
          <a:p>
            <a:r>
              <a:rPr lang="ja-JP" altLang="en-US" sz="2400" dirty="0"/>
              <a:t>星空ハイキング、親子スキー教室など楽しいイベントが盛りだくさん！</a:t>
            </a:r>
            <a:endParaRPr lang="en-US" altLang="ja-JP" sz="2400" dirty="0"/>
          </a:p>
          <a:p>
            <a:pPr marL="342900" indent="-342900">
              <a:buClr>
                <a:schemeClr val="accent6"/>
              </a:buClr>
              <a:buFont typeface="Wingdings" panose="05000000000000000000" pitchFamily="2" charset="2"/>
              <a:buChar char="n"/>
            </a:pPr>
            <a:r>
              <a:rPr lang="en-US" altLang="ja-JP" sz="2800" dirty="0"/>
              <a:t>Study</a:t>
            </a:r>
          </a:p>
          <a:p>
            <a:r>
              <a:rPr lang="ja-JP" altLang="en-US" sz="2400" dirty="0"/>
              <a:t>化石発掘体験を通して、地球の歴史を感じよう！</a:t>
            </a:r>
          </a:p>
          <a:p>
            <a:endParaRPr lang="ja-JP" altLang="en-US" sz="2400" dirty="0"/>
          </a:p>
          <a:p>
            <a:endParaRPr lang="ja-JP" altLang="en-US" sz="2400" dirty="0"/>
          </a:p>
        </p:txBody>
      </p:sp>
    </p:spTree>
    <p:extLst>
      <p:ext uri="{BB962C8B-B14F-4D97-AF65-F5344CB8AC3E}">
        <p14:creationId xmlns:p14="http://schemas.microsoft.com/office/powerpoint/2010/main" val="250715755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ja-JP" dirty="0"/>
              <a:t>今年のイベント情報</a:t>
            </a:r>
            <a:endParaRPr lang="ja-JP" altLang="en-US" dirty="0"/>
          </a:p>
        </p:txBody>
      </p:sp>
      <p:graphicFrame>
        <p:nvGraphicFramePr>
          <p:cNvPr id="5" name="コンテンツ プレースホルダー 2"/>
          <p:cNvGraphicFramePr>
            <a:graphicFrameLocks noGrp="1"/>
          </p:cNvGraphicFramePr>
          <p:nvPr>
            <p:ph idx="1"/>
            <p:extLst>
              <p:ext uri="{D42A27DB-BD31-4B8C-83A1-F6EECF244321}">
                <p14:modId xmlns:p14="http://schemas.microsoft.com/office/powerpoint/2010/main" val="1586871624"/>
              </p:ext>
            </p:extLst>
          </p:nvPr>
        </p:nvGraphicFramePr>
        <p:xfrm>
          <a:off x="1596000" y="2286000"/>
          <a:ext cx="9000000" cy="3502436"/>
        </p:xfrm>
        <a:graphic>
          <a:graphicData uri="http://schemas.openxmlformats.org/drawingml/2006/table">
            <a:tbl>
              <a:tblPr firstRow="1" bandRow="1">
                <a:tableStyleId>{93296810-A885-4BE3-A3E7-6D5BEEA58F35}</a:tableStyleId>
              </a:tblPr>
              <a:tblGrid>
                <a:gridCol w="3857152">
                  <a:extLst>
                    <a:ext uri="{9D8B030D-6E8A-4147-A177-3AD203B41FA5}">
                      <a16:colId xmlns:a16="http://schemas.microsoft.com/office/drawing/2014/main" val="20000"/>
                    </a:ext>
                  </a:extLst>
                </a:gridCol>
                <a:gridCol w="5142848">
                  <a:extLst>
                    <a:ext uri="{9D8B030D-6E8A-4147-A177-3AD203B41FA5}">
                      <a16:colId xmlns:a16="http://schemas.microsoft.com/office/drawing/2014/main" val="20001"/>
                    </a:ext>
                  </a:extLst>
                </a:gridCol>
              </a:tblGrid>
              <a:tr h="457564">
                <a:tc>
                  <a:txBody>
                    <a:bodyPr/>
                    <a:lstStyle/>
                    <a:p>
                      <a:pPr algn="ctr">
                        <a:spcAft>
                          <a:spcPts val="0"/>
                        </a:spcAft>
                      </a:pPr>
                      <a:r>
                        <a:rPr lang="ja-JP" altLang="en-US" dirty="0"/>
                        <a:t>日程</a:t>
                      </a:r>
                    </a:p>
                  </a:txBody>
                  <a:tcPr marL="24597" marR="24597" anchor="ctr"/>
                </a:tc>
                <a:tc>
                  <a:txBody>
                    <a:bodyPr/>
                    <a:lstStyle/>
                    <a:p>
                      <a:pPr algn="ctr">
                        <a:spcAft>
                          <a:spcPts val="0"/>
                        </a:spcAft>
                      </a:pPr>
                      <a:r>
                        <a:rPr lang="ja-JP" altLang="en-US" dirty="0"/>
                        <a:t>イベント名</a:t>
                      </a:r>
                    </a:p>
                  </a:txBody>
                  <a:tcPr marL="24597" marR="24597" anchor="ctr"/>
                </a:tc>
                <a:extLst>
                  <a:ext uri="{0D108BD9-81ED-4DB2-BD59-A6C34878D82A}">
                    <a16:rowId xmlns:a16="http://schemas.microsoft.com/office/drawing/2014/main" val="10000"/>
                  </a:ext>
                </a:extLst>
              </a:tr>
              <a:tr h="532436">
                <a:tc>
                  <a:txBody>
                    <a:bodyPr/>
                    <a:lstStyle/>
                    <a:p>
                      <a:pPr algn="just">
                        <a:spcAft>
                          <a:spcPts val="0"/>
                        </a:spcAft>
                      </a:pPr>
                      <a:r>
                        <a:rPr lang="en-US" altLang="ja-JP" dirty="0"/>
                        <a:t>1</a:t>
                      </a:r>
                      <a:r>
                        <a:rPr lang="ja-JP" altLang="en-US" dirty="0"/>
                        <a:t>月</a:t>
                      </a:r>
                      <a:r>
                        <a:rPr lang="en-US" altLang="ja-JP" dirty="0"/>
                        <a:t>13</a:t>
                      </a:r>
                      <a:r>
                        <a:rPr lang="ja-JP" altLang="en-US" dirty="0"/>
                        <a:t>日～</a:t>
                      </a:r>
                      <a:r>
                        <a:rPr lang="en-US" altLang="ja-JP" dirty="0"/>
                        <a:t>14</a:t>
                      </a:r>
                      <a:r>
                        <a:rPr lang="ja-JP" altLang="en-US" dirty="0"/>
                        <a:t>日</a:t>
                      </a:r>
                    </a:p>
                  </a:txBody>
                  <a:tcPr marL="24597" marR="24597" anchor="ctr"/>
                </a:tc>
                <a:tc>
                  <a:txBody>
                    <a:bodyPr/>
                    <a:lstStyle/>
                    <a:p>
                      <a:pPr algn="just">
                        <a:spcAft>
                          <a:spcPts val="0"/>
                        </a:spcAft>
                      </a:pPr>
                      <a:r>
                        <a:rPr lang="ja-JP" altLang="en-US" dirty="0"/>
                        <a:t>親子スキー教室</a:t>
                      </a:r>
                    </a:p>
                  </a:txBody>
                  <a:tcPr marL="24597" marR="24597" anchor="ctr"/>
                </a:tc>
                <a:extLst>
                  <a:ext uri="{0D108BD9-81ED-4DB2-BD59-A6C34878D82A}">
                    <a16:rowId xmlns:a16="http://schemas.microsoft.com/office/drawing/2014/main" val="10001"/>
                  </a:ext>
                </a:extLst>
              </a:tr>
              <a:tr h="532436">
                <a:tc>
                  <a:txBody>
                    <a:bodyPr/>
                    <a:lstStyle/>
                    <a:p>
                      <a:pPr algn="just">
                        <a:spcAft>
                          <a:spcPts val="0"/>
                        </a:spcAft>
                      </a:pPr>
                      <a:r>
                        <a:rPr lang="en-US" altLang="ja-JP" dirty="0"/>
                        <a:t>5</a:t>
                      </a:r>
                      <a:r>
                        <a:rPr lang="ja-JP" altLang="en-US" dirty="0"/>
                        <a:t>月～</a:t>
                      </a:r>
                      <a:r>
                        <a:rPr lang="en-US" altLang="ja-JP" dirty="0"/>
                        <a:t>6</a:t>
                      </a:r>
                      <a:r>
                        <a:rPr lang="ja-JP" altLang="en-US" dirty="0"/>
                        <a:t>月 第</a:t>
                      </a:r>
                      <a:r>
                        <a:rPr lang="en-US" altLang="ja-JP" dirty="0"/>
                        <a:t>2</a:t>
                      </a:r>
                      <a:r>
                        <a:rPr lang="ja-JP" altLang="en-US" dirty="0"/>
                        <a:t>・第</a:t>
                      </a:r>
                      <a:r>
                        <a:rPr lang="en-US" altLang="ja-JP" dirty="0"/>
                        <a:t>4</a:t>
                      </a:r>
                      <a:r>
                        <a:rPr lang="ja-JP" altLang="en-US" dirty="0"/>
                        <a:t>土曜日</a:t>
                      </a:r>
                    </a:p>
                  </a:txBody>
                  <a:tcPr marL="24597" marR="24597" anchor="ctr"/>
                </a:tc>
                <a:tc>
                  <a:txBody>
                    <a:bodyPr/>
                    <a:lstStyle/>
                    <a:p>
                      <a:pPr algn="just">
                        <a:spcAft>
                          <a:spcPts val="0"/>
                        </a:spcAft>
                      </a:pPr>
                      <a:r>
                        <a:rPr lang="ja-JP" altLang="en-US" dirty="0"/>
                        <a:t>親子で化石発掘体験</a:t>
                      </a:r>
                    </a:p>
                  </a:txBody>
                  <a:tcPr marL="24597" marR="24597" anchor="ctr"/>
                </a:tc>
                <a:extLst>
                  <a:ext uri="{0D108BD9-81ED-4DB2-BD59-A6C34878D82A}">
                    <a16:rowId xmlns:a16="http://schemas.microsoft.com/office/drawing/2014/main" val="10002"/>
                  </a:ext>
                </a:extLst>
              </a:tr>
              <a:tr h="532436">
                <a:tc>
                  <a:txBody>
                    <a:bodyPr/>
                    <a:lstStyle/>
                    <a:p>
                      <a:pPr algn="just">
                        <a:spcAft>
                          <a:spcPts val="0"/>
                        </a:spcAft>
                      </a:pPr>
                      <a:r>
                        <a:rPr lang="en-US" altLang="ja-JP" dirty="0"/>
                        <a:t>7</a:t>
                      </a:r>
                      <a:r>
                        <a:rPr lang="ja-JP" altLang="en-US" dirty="0"/>
                        <a:t>月～</a:t>
                      </a:r>
                      <a:r>
                        <a:rPr lang="en-US" altLang="ja-JP" dirty="0"/>
                        <a:t>8</a:t>
                      </a:r>
                      <a:r>
                        <a:rPr lang="ja-JP" altLang="en-US" dirty="0"/>
                        <a:t>月</a:t>
                      </a:r>
                    </a:p>
                  </a:txBody>
                  <a:tcPr marL="24597" marR="24597" anchor="ctr"/>
                </a:tc>
                <a:tc>
                  <a:txBody>
                    <a:bodyPr/>
                    <a:lstStyle/>
                    <a:p>
                      <a:pPr algn="just">
                        <a:spcAft>
                          <a:spcPts val="0"/>
                        </a:spcAft>
                      </a:pPr>
                      <a:r>
                        <a:rPr lang="ja-JP" altLang="en-US" dirty="0"/>
                        <a:t>星空ハイキング</a:t>
                      </a:r>
                    </a:p>
                  </a:txBody>
                  <a:tcPr marL="24597" marR="24597" anchor="ctr"/>
                </a:tc>
                <a:extLst>
                  <a:ext uri="{0D108BD9-81ED-4DB2-BD59-A6C34878D82A}">
                    <a16:rowId xmlns:a16="http://schemas.microsoft.com/office/drawing/2014/main" val="10004"/>
                  </a:ext>
                </a:extLst>
              </a:tr>
              <a:tr h="532436">
                <a:tc>
                  <a:txBody>
                    <a:bodyPr/>
                    <a:lstStyle/>
                    <a:p>
                      <a:pPr algn="just">
                        <a:spcAft>
                          <a:spcPts val="0"/>
                        </a:spcAft>
                      </a:pPr>
                      <a:r>
                        <a:rPr lang="en-US" altLang="ja-JP" dirty="0"/>
                        <a:t>7</a:t>
                      </a:r>
                      <a:r>
                        <a:rPr lang="ja-JP" altLang="en-US" dirty="0"/>
                        <a:t>月～</a:t>
                      </a:r>
                      <a:r>
                        <a:rPr lang="en-US" altLang="ja-JP" dirty="0"/>
                        <a:t>8</a:t>
                      </a:r>
                      <a:r>
                        <a:rPr lang="ja-JP" altLang="en-US" dirty="0"/>
                        <a:t>月</a:t>
                      </a:r>
                    </a:p>
                  </a:txBody>
                  <a:tcPr marL="24597" marR="24597" anchor="ctr"/>
                </a:tc>
                <a:tc>
                  <a:txBody>
                    <a:bodyPr/>
                    <a:lstStyle/>
                    <a:p>
                      <a:pPr algn="just">
                        <a:spcAft>
                          <a:spcPts val="0"/>
                        </a:spcAft>
                      </a:pPr>
                      <a:r>
                        <a:rPr lang="ja-JP" altLang="en-US" dirty="0"/>
                        <a:t>早朝 森あそび</a:t>
                      </a:r>
                    </a:p>
                  </a:txBody>
                  <a:tcPr marL="24597" marR="24597" anchor="ctr"/>
                </a:tc>
                <a:extLst>
                  <a:ext uri="{0D108BD9-81ED-4DB2-BD59-A6C34878D82A}">
                    <a16:rowId xmlns:a16="http://schemas.microsoft.com/office/drawing/2014/main" val="10005"/>
                  </a:ext>
                </a:extLst>
              </a:tr>
              <a:tr h="457564">
                <a:tc>
                  <a:txBody>
                    <a:bodyPr/>
                    <a:lstStyle/>
                    <a:p>
                      <a:pPr algn="just">
                        <a:spcAft>
                          <a:spcPts val="0"/>
                        </a:spcAft>
                      </a:pPr>
                      <a:r>
                        <a:rPr lang="en-US" altLang="ja-JP" dirty="0"/>
                        <a:t>10</a:t>
                      </a:r>
                      <a:r>
                        <a:rPr lang="ja-JP" altLang="en-US" dirty="0"/>
                        <a:t>月</a:t>
                      </a:r>
                      <a:r>
                        <a:rPr lang="en-US" altLang="ja-JP" dirty="0"/>
                        <a:t>20</a:t>
                      </a:r>
                      <a:r>
                        <a:rPr lang="ja-JP" altLang="en-US" dirty="0"/>
                        <a:t>日</a:t>
                      </a:r>
                    </a:p>
                  </a:txBody>
                  <a:tcPr marL="24597" marR="24597" anchor="ctr"/>
                </a:tc>
                <a:tc>
                  <a:txBody>
                    <a:bodyPr/>
                    <a:lstStyle/>
                    <a:p>
                      <a:pPr algn="just">
                        <a:spcAft>
                          <a:spcPts val="0"/>
                        </a:spcAft>
                      </a:pPr>
                      <a:r>
                        <a:rPr lang="ja-JP" altLang="en-US" dirty="0"/>
                        <a:t>キッズ　秋の収穫祭</a:t>
                      </a:r>
                    </a:p>
                  </a:txBody>
                  <a:tcPr marL="24597" marR="24597" anchor="ctr"/>
                </a:tc>
                <a:extLst>
                  <a:ext uri="{0D108BD9-81ED-4DB2-BD59-A6C34878D82A}">
                    <a16:rowId xmlns:a16="http://schemas.microsoft.com/office/drawing/2014/main" val="10006"/>
                  </a:ext>
                </a:extLst>
              </a:tr>
              <a:tr h="457564">
                <a:tc>
                  <a:txBody>
                    <a:bodyPr/>
                    <a:lstStyle/>
                    <a:p>
                      <a:pPr algn="just">
                        <a:spcAft>
                          <a:spcPts val="0"/>
                        </a:spcAft>
                      </a:pPr>
                      <a:r>
                        <a:rPr lang="en-US" altLang="ja-JP" dirty="0"/>
                        <a:t>12</a:t>
                      </a:r>
                      <a:r>
                        <a:rPr lang="ja-JP" altLang="en-US" dirty="0"/>
                        <a:t>月</a:t>
                      </a:r>
                      <a:r>
                        <a:rPr lang="en-US" altLang="ja-JP" dirty="0"/>
                        <a:t>23</a:t>
                      </a:r>
                      <a:r>
                        <a:rPr lang="ja-JP" altLang="en-US" dirty="0"/>
                        <a:t>日～</a:t>
                      </a:r>
                      <a:r>
                        <a:rPr lang="en-US" altLang="ja-JP" dirty="0"/>
                        <a:t>25</a:t>
                      </a:r>
                      <a:r>
                        <a:rPr lang="ja-JP" altLang="en-US" dirty="0"/>
                        <a:t>日</a:t>
                      </a:r>
                    </a:p>
                  </a:txBody>
                  <a:tcPr marL="24597" marR="24597" anchor="ctr"/>
                </a:tc>
                <a:tc>
                  <a:txBody>
                    <a:bodyPr/>
                    <a:lstStyle/>
                    <a:p>
                      <a:pPr algn="just">
                        <a:spcAft>
                          <a:spcPts val="0"/>
                        </a:spcAft>
                      </a:pPr>
                      <a:r>
                        <a:rPr lang="ja-JP" altLang="en-US" dirty="0"/>
                        <a:t>森のクリスマスパーティ</a:t>
                      </a:r>
                    </a:p>
                  </a:txBody>
                  <a:tcPr marL="24597" marR="24597" anchor="ctr"/>
                </a:tc>
                <a:extLst>
                  <a:ext uri="{0D108BD9-81ED-4DB2-BD59-A6C34878D82A}">
                    <a16:rowId xmlns:a16="http://schemas.microsoft.com/office/drawing/2014/main" val="10007"/>
                  </a:ext>
                </a:extLst>
              </a:tr>
            </a:tbl>
          </a:graphicData>
        </a:graphic>
      </p:graphicFrame>
    </p:spTree>
    <p:extLst>
      <p:ext uri="{BB962C8B-B14F-4D97-AF65-F5344CB8AC3E}">
        <p14:creationId xmlns:p14="http://schemas.microsoft.com/office/powerpoint/2010/main" val="368782471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ja-JP" dirty="0"/>
              <a:t>親子スキー教室</a:t>
            </a:r>
            <a:endParaRPr lang="ja-JP" altLang="en-US" dirty="0"/>
          </a:p>
        </p:txBody>
      </p:sp>
      <p:sp>
        <p:nvSpPr>
          <p:cNvPr id="10" name="コンテンツ プレースホルダー 2"/>
          <p:cNvSpPr>
            <a:spLocks noGrp="1"/>
          </p:cNvSpPr>
          <p:nvPr>
            <p:ph sz="half" idx="1"/>
          </p:nvPr>
        </p:nvSpPr>
        <p:spPr/>
        <p:txBody>
          <a:bodyPr/>
          <a:lstStyle/>
          <a:p>
            <a:pPr>
              <a:buFont typeface="Wingdings" panose="05000000000000000000" pitchFamily="2" charset="2"/>
              <a:buChar char="l"/>
            </a:pPr>
            <a:r>
              <a:rPr lang="ja-JP" altLang="en-US" dirty="0"/>
              <a:t>日程</a:t>
            </a:r>
          </a:p>
          <a:p>
            <a:pPr marL="128016" lvl="1" indent="0">
              <a:buNone/>
            </a:pPr>
            <a:r>
              <a:rPr lang="en-US" altLang="ja-JP" dirty="0"/>
              <a:t>1</a:t>
            </a:r>
            <a:r>
              <a:rPr lang="ja-JP" altLang="en-US" dirty="0"/>
              <a:t>月</a:t>
            </a:r>
            <a:r>
              <a:rPr lang="en-US" altLang="ja-JP" dirty="0"/>
              <a:t>13</a:t>
            </a:r>
            <a:r>
              <a:rPr lang="ja-JP" altLang="en-US" dirty="0"/>
              <a:t>日　</a:t>
            </a:r>
            <a:r>
              <a:rPr lang="en-US" altLang="ja-JP" dirty="0"/>
              <a:t>10</a:t>
            </a:r>
            <a:r>
              <a:rPr lang="ja-JP" altLang="en-US" dirty="0"/>
              <a:t>時　～　</a:t>
            </a:r>
            <a:r>
              <a:rPr lang="en-US" altLang="ja-JP" dirty="0"/>
              <a:t>1</a:t>
            </a:r>
            <a:r>
              <a:rPr lang="ja-JP" altLang="en-US" dirty="0"/>
              <a:t>月</a:t>
            </a:r>
            <a:r>
              <a:rPr lang="en-US" altLang="ja-JP" dirty="0"/>
              <a:t>14</a:t>
            </a:r>
            <a:r>
              <a:rPr lang="ja-JP" altLang="en-US" dirty="0"/>
              <a:t>日　</a:t>
            </a:r>
            <a:r>
              <a:rPr lang="en-US" altLang="ja-JP" dirty="0"/>
              <a:t>15</a:t>
            </a:r>
            <a:r>
              <a:rPr lang="ja-JP" altLang="en-US" dirty="0"/>
              <a:t>時</a:t>
            </a:r>
          </a:p>
          <a:p>
            <a:pPr>
              <a:buFont typeface="Wingdings" panose="05000000000000000000" pitchFamily="2" charset="2"/>
              <a:buChar char="l"/>
            </a:pPr>
            <a:r>
              <a:rPr lang="ja-JP" altLang="en-US" dirty="0"/>
              <a:t>宿泊場所</a:t>
            </a:r>
            <a:endParaRPr lang="en-US" altLang="ja-JP" dirty="0"/>
          </a:p>
          <a:p>
            <a:pPr marL="128016" lvl="1" indent="0">
              <a:buNone/>
            </a:pPr>
            <a:r>
              <a:rPr lang="ja-JP" altLang="en-US" dirty="0"/>
              <a:t>センターハウス宿泊棟</a:t>
            </a:r>
            <a:endParaRPr lang="en-US" altLang="ja-JP" dirty="0"/>
          </a:p>
          <a:p>
            <a:pPr>
              <a:buFont typeface="Wingdings" panose="05000000000000000000" pitchFamily="2" charset="2"/>
              <a:buChar char="l"/>
            </a:pPr>
            <a:r>
              <a:rPr lang="ja-JP" altLang="en-US" dirty="0"/>
              <a:t>募集人数</a:t>
            </a:r>
          </a:p>
          <a:p>
            <a:pPr marL="128016" lvl="1" indent="0">
              <a:buNone/>
            </a:pPr>
            <a:r>
              <a:rPr lang="en-US" altLang="ja-JP" dirty="0"/>
              <a:t>200</a:t>
            </a:r>
            <a:r>
              <a:rPr lang="ja-JP" altLang="en-US" dirty="0"/>
              <a:t>人</a:t>
            </a:r>
          </a:p>
          <a:p>
            <a:pPr>
              <a:buFont typeface="Wingdings" panose="05000000000000000000" pitchFamily="2" charset="2"/>
              <a:buChar char="l"/>
            </a:pPr>
            <a:r>
              <a:rPr lang="ja-JP" altLang="en-US" dirty="0"/>
              <a:t>申込締切</a:t>
            </a:r>
          </a:p>
          <a:p>
            <a:pPr marL="128016" lvl="1" indent="0">
              <a:buNone/>
            </a:pPr>
            <a:r>
              <a:rPr lang="en-US" altLang="ja-JP" dirty="0"/>
              <a:t>12</a:t>
            </a:r>
            <a:r>
              <a:rPr lang="ja-JP" altLang="en-US" dirty="0"/>
              <a:t>月</a:t>
            </a:r>
            <a:r>
              <a:rPr lang="en-US" altLang="ja-JP" dirty="0"/>
              <a:t>21</a:t>
            </a:r>
            <a:r>
              <a:rPr lang="ja-JP" altLang="en-US" dirty="0"/>
              <a:t>日</a:t>
            </a:r>
          </a:p>
          <a:p>
            <a:pPr marL="128016" lvl="1" indent="0">
              <a:buNone/>
            </a:pPr>
            <a:r>
              <a:rPr lang="en-US" altLang="ja-JP" dirty="0"/>
              <a:t>※</a:t>
            </a:r>
            <a:r>
              <a:rPr lang="ja-JP" altLang="en-US" dirty="0"/>
              <a:t>申込多数の場合、抽選となります。</a:t>
            </a:r>
          </a:p>
        </p:txBody>
      </p:sp>
      <p:graphicFrame>
        <p:nvGraphicFramePr>
          <p:cNvPr id="11" name="コンテンツ プレースホルダー 3"/>
          <p:cNvGraphicFramePr>
            <a:graphicFrameLocks noGrp="1"/>
          </p:cNvGraphicFramePr>
          <p:nvPr>
            <p:ph sz="half" idx="2"/>
            <p:extLst>
              <p:ext uri="{D42A27DB-BD31-4B8C-83A1-F6EECF244321}">
                <p14:modId xmlns:p14="http://schemas.microsoft.com/office/powerpoint/2010/main" val="113578661"/>
              </p:ext>
            </p:extLst>
          </p:nvPr>
        </p:nvGraphicFramePr>
        <p:xfrm>
          <a:off x="5632199" y="2254469"/>
          <a:ext cx="5400000" cy="2880001"/>
        </p:xfrm>
        <a:graphic>
          <a:graphicData uri="http://schemas.openxmlformats.org/drawingml/2006/table">
            <a:tbl>
              <a:tblPr firstRow="1" bandRow="1">
                <a:tableStyleId>{93296810-A885-4BE3-A3E7-6D5BEEA58F35}</a:tableStyleId>
              </a:tblPr>
              <a:tblGrid>
                <a:gridCol w="1800000">
                  <a:extLst>
                    <a:ext uri="{9D8B030D-6E8A-4147-A177-3AD203B41FA5}">
                      <a16:colId xmlns:a16="http://schemas.microsoft.com/office/drawing/2014/main" val="20000"/>
                    </a:ext>
                  </a:extLst>
                </a:gridCol>
                <a:gridCol w="1800000">
                  <a:extLst>
                    <a:ext uri="{9D8B030D-6E8A-4147-A177-3AD203B41FA5}">
                      <a16:colId xmlns:a16="http://schemas.microsoft.com/office/drawing/2014/main" val="20001"/>
                    </a:ext>
                  </a:extLst>
                </a:gridCol>
                <a:gridCol w="1800000">
                  <a:extLst>
                    <a:ext uri="{9D8B030D-6E8A-4147-A177-3AD203B41FA5}">
                      <a16:colId xmlns:a16="http://schemas.microsoft.com/office/drawing/2014/main" val="20002"/>
                    </a:ext>
                  </a:extLst>
                </a:gridCol>
              </a:tblGrid>
              <a:tr h="462253">
                <a:tc>
                  <a:txBody>
                    <a:bodyPr/>
                    <a:lstStyle/>
                    <a:p>
                      <a:pPr algn="ctr"/>
                      <a:r>
                        <a:rPr kumimoji="1" lang="ja-JP" altLang="en-US" dirty="0"/>
                        <a:t>費用詳細</a:t>
                      </a:r>
                    </a:p>
                  </a:txBody>
                  <a:tcPr marL="20330" marR="20330" anchor="ctr"/>
                </a:tc>
                <a:tc>
                  <a:txBody>
                    <a:bodyPr/>
                    <a:lstStyle/>
                    <a:p>
                      <a:pPr algn="ctr"/>
                      <a:r>
                        <a:rPr kumimoji="1" lang="ja-JP" altLang="en-US" dirty="0"/>
                        <a:t>大人</a:t>
                      </a:r>
                    </a:p>
                  </a:txBody>
                  <a:tcPr marL="20330" marR="20330" anchor="ctr"/>
                </a:tc>
                <a:tc>
                  <a:txBody>
                    <a:bodyPr/>
                    <a:lstStyle/>
                    <a:p>
                      <a:pPr algn="ctr"/>
                      <a:r>
                        <a:rPr kumimoji="1" lang="ja-JP" altLang="en-US" dirty="0"/>
                        <a:t>小学生</a:t>
                      </a:r>
                    </a:p>
                  </a:txBody>
                  <a:tcPr marL="20330" marR="20330" anchor="ctr"/>
                </a:tc>
                <a:extLst>
                  <a:ext uri="{0D108BD9-81ED-4DB2-BD59-A6C34878D82A}">
                    <a16:rowId xmlns:a16="http://schemas.microsoft.com/office/drawing/2014/main" val="10000"/>
                  </a:ext>
                </a:extLst>
              </a:tr>
              <a:tr h="805916">
                <a:tc>
                  <a:txBody>
                    <a:bodyPr/>
                    <a:lstStyle/>
                    <a:p>
                      <a:pPr algn="l"/>
                      <a:r>
                        <a:rPr kumimoji="1" lang="ja-JP" altLang="en-US" dirty="0"/>
                        <a:t>参加費（税込）</a:t>
                      </a:r>
                    </a:p>
                  </a:txBody>
                  <a:tcPr marL="20330" marR="20330" anchor="ctr"/>
                </a:tc>
                <a:tc>
                  <a:txBody>
                    <a:bodyPr/>
                    <a:lstStyle/>
                    <a:p>
                      <a:pPr algn="ctr"/>
                      <a:r>
                        <a:rPr kumimoji="1" lang="en-US" altLang="ja-JP" dirty="0"/>
                        <a:t>5,000</a:t>
                      </a:r>
                      <a:r>
                        <a:rPr kumimoji="1" lang="ja-JP" altLang="en-US" dirty="0"/>
                        <a:t>円</a:t>
                      </a:r>
                    </a:p>
                  </a:txBody>
                  <a:tcPr marL="20330" marR="20330" anchor="ctr"/>
                </a:tc>
                <a:tc>
                  <a:txBody>
                    <a:bodyPr/>
                    <a:lstStyle/>
                    <a:p>
                      <a:pPr algn="ctr"/>
                      <a:r>
                        <a:rPr kumimoji="1" lang="en-US" altLang="ja-JP" dirty="0"/>
                        <a:t>3,000</a:t>
                      </a:r>
                      <a:r>
                        <a:rPr kumimoji="1" lang="ja-JP" altLang="en-US" dirty="0"/>
                        <a:t>円</a:t>
                      </a:r>
                    </a:p>
                  </a:txBody>
                  <a:tcPr marL="20330" marR="20330" anchor="ctr"/>
                </a:tc>
                <a:extLst>
                  <a:ext uri="{0D108BD9-81ED-4DB2-BD59-A6C34878D82A}">
                    <a16:rowId xmlns:a16="http://schemas.microsoft.com/office/drawing/2014/main" val="10001"/>
                  </a:ext>
                </a:extLst>
              </a:tr>
              <a:tr h="805916">
                <a:tc>
                  <a:txBody>
                    <a:bodyPr/>
                    <a:lstStyle/>
                    <a:p>
                      <a:r>
                        <a:rPr kumimoji="1" lang="en-US" altLang="ja-JP" dirty="0"/>
                        <a:t>1</a:t>
                      </a:r>
                      <a:r>
                        <a:rPr kumimoji="1" lang="ja-JP" altLang="en-US" dirty="0"/>
                        <a:t>日リフト券</a:t>
                      </a:r>
                    </a:p>
                  </a:txBody>
                  <a:tcPr marL="20330" marR="20330" anchor="ctr"/>
                </a:tc>
                <a:tc gridSpan="2">
                  <a:txBody>
                    <a:bodyPr/>
                    <a:lstStyle/>
                    <a:p>
                      <a:pPr algn="ctr"/>
                      <a:r>
                        <a:rPr kumimoji="1" lang="ja-JP" altLang="en-US" dirty="0"/>
                        <a:t>無料</a:t>
                      </a:r>
                    </a:p>
                  </a:txBody>
                  <a:tcPr marL="20330" marR="20330" anchor="ctr"/>
                </a:tc>
                <a:tc hMerge="1">
                  <a:txBody>
                    <a:bodyPr/>
                    <a:lstStyle/>
                    <a:p>
                      <a:endParaRPr kumimoji="1" lang="ja-JP" altLang="en-US" dirty="0"/>
                    </a:p>
                  </a:txBody>
                  <a:tcPr/>
                </a:tc>
                <a:extLst>
                  <a:ext uri="{0D108BD9-81ED-4DB2-BD59-A6C34878D82A}">
                    <a16:rowId xmlns:a16="http://schemas.microsoft.com/office/drawing/2014/main" val="10002"/>
                  </a:ext>
                </a:extLst>
              </a:tr>
              <a:tr h="805916">
                <a:tc>
                  <a:txBody>
                    <a:bodyPr/>
                    <a:lstStyle/>
                    <a:p>
                      <a:r>
                        <a:rPr kumimoji="1" lang="ja-JP" altLang="en-US" dirty="0"/>
                        <a:t>その他</a:t>
                      </a:r>
                    </a:p>
                  </a:txBody>
                  <a:tcPr marL="20330" marR="20330" anchor="ctr"/>
                </a:tc>
                <a:tc gridSpan="2">
                  <a:txBody>
                    <a:bodyPr/>
                    <a:lstStyle/>
                    <a:p>
                      <a:pPr marL="0" indent="0" algn="l">
                        <a:buFont typeface="Arial" panose="020B0604020202020204" pitchFamily="34" charset="0"/>
                        <a:buNone/>
                      </a:pPr>
                      <a:r>
                        <a:rPr kumimoji="1" lang="ja-JP" altLang="en-US" dirty="0"/>
                        <a:t>スキー用品をレンタルする場合は、別途費用がかかります。</a:t>
                      </a:r>
                      <a:endParaRPr kumimoji="1" lang="en-US" altLang="ja-JP" dirty="0"/>
                    </a:p>
                  </a:txBody>
                  <a:tcPr marL="20330" marR="20330" anchor="ctr"/>
                </a:tc>
                <a:tc hMerge="1">
                  <a:txBody>
                    <a:bodyPr/>
                    <a:lstStyle/>
                    <a:p>
                      <a:endParaRPr kumimoji="1" lang="ja-JP" altLang="en-US" dirty="0"/>
                    </a:p>
                  </a:txBody>
                  <a:tcPr/>
                </a:tc>
                <a:extLst>
                  <a:ext uri="{0D108BD9-81ED-4DB2-BD59-A6C34878D82A}">
                    <a16:rowId xmlns:a16="http://schemas.microsoft.com/office/drawing/2014/main" val="10003"/>
                  </a:ext>
                </a:extLst>
              </a:tr>
            </a:tbl>
          </a:graphicData>
        </a:graphic>
      </p:graphicFrame>
    </p:spTree>
    <p:extLst>
      <p:ext uri="{BB962C8B-B14F-4D97-AF65-F5344CB8AC3E}">
        <p14:creationId xmlns:p14="http://schemas.microsoft.com/office/powerpoint/2010/main" val="334140474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親子スキー教室参加状況推移</a:t>
            </a:r>
          </a:p>
        </p:txBody>
      </p:sp>
      <p:sp>
        <p:nvSpPr>
          <p:cNvPr id="3" name="テキスト プレースホルダー 2"/>
          <p:cNvSpPr>
            <a:spLocks noGrp="1"/>
          </p:cNvSpPr>
          <p:nvPr>
            <p:ph sz="half" idx="1"/>
          </p:nvPr>
        </p:nvSpPr>
        <p:spPr/>
        <p:txBody>
          <a:bodyPr/>
          <a:lstStyle/>
          <a:p>
            <a:pPr>
              <a:buFont typeface="Wingdings" panose="05000000000000000000" pitchFamily="2" charset="2"/>
              <a:buChar char="l"/>
            </a:pPr>
            <a:r>
              <a:rPr lang="en-US" altLang="ja-JP" dirty="0"/>
              <a:t>2014</a:t>
            </a:r>
            <a:r>
              <a:rPr lang="ja-JP" altLang="en-US" dirty="0"/>
              <a:t>年度</a:t>
            </a:r>
          </a:p>
          <a:p>
            <a:pPr marL="128016" lvl="1" indent="0">
              <a:buNone/>
            </a:pPr>
            <a:r>
              <a:rPr lang="ja-JP" altLang="en-US" dirty="0"/>
              <a:t>親子スキー教室開始</a:t>
            </a:r>
          </a:p>
          <a:p>
            <a:pPr>
              <a:buFont typeface="Wingdings" panose="05000000000000000000" pitchFamily="2" charset="2"/>
              <a:buChar char="l"/>
            </a:pPr>
            <a:r>
              <a:rPr lang="en-US" altLang="ja-JP" dirty="0"/>
              <a:t>2015</a:t>
            </a:r>
            <a:r>
              <a:rPr lang="ja-JP" altLang="en-US" dirty="0"/>
              <a:t>年度</a:t>
            </a:r>
          </a:p>
          <a:p>
            <a:pPr marL="128016" lvl="1" indent="0">
              <a:buNone/>
            </a:pPr>
            <a:r>
              <a:rPr lang="ja-JP" altLang="en-US" dirty="0"/>
              <a:t>認知度が上がって</a:t>
            </a:r>
            <a:r>
              <a:rPr lang="ja-JP" altLang="en-US"/>
              <a:t>、参加者数</a:t>
            </a:r>
            <a:r>
              <a:rPr lang="ja-JP" altLang="en-US" dirty="0"/>
              <a:t>が増加</a:t>
            </a:r>
          </a:p>
          <a:p>
            <a:pPr>
              <a:buFont typeface="Wingdings" panose="05000000000000000000" pitchFamily="2" charset="2"/>
              <a:buChar char="l"/>
            </a:pPr>
            <a:r>
              <a:rPr lang="en-US" altLang="ja-JP" dirty="0"/>
              <a:t>2016</a:t>
            </a:r>
            <a:r>
              <a:rPr lang="ja-JP" altLang="en-US" dirty="0"/>
              <a:t>年度</a:t>
            </a:r>
          </a:p>
          <a:p>
            <a:pPr marL="128016" lvl="1" indent="0">
              <a:buNone/>
            </a:pPr>
            <a:r>
              <a:rPr lang="ja-JP" altLang="en-US" dirty="0"/>
              <a:t>定員を大幅に超える申し込みがあり、</a:t>
            </a:r>
            <a:br>
              <a:rPr lang="en-US" altLang="ja-JP" dirty="0"/>
            </a:br>
            <a:r>
              <a:rPr lang="ja-JP" altLang="en-US" dirty="0"/>
              <a:t>キャンセル待ち発生</a:t>
            </a:r>
          </a:p>
        </p:txBody>
      </p:sp>
      <p:graphicFrame>
        <p:nvGraphicFramePr>
          <p:cNvPr id="12" name="コンテンツ プレースホルダー 3"/>
          <p:cNvGraphicFramePr>
            <a:graphicFrameLocks noGrp="1"/>
          </p:cNvGraphicFramePr>
          <p:nvPr>
            <p:ph sz="half" idx="2"/>
            <p:extLst>
              <p:ext uri="{D42A27DB-BD31-4B8C-83A1-F6EECF244321}">
                <p14:modId xmlns:p14="http://schemas.microsoft.com/office/powerpoint/2010/main" val="1185678903"/>
              </p:ext>
            </p:extLst>
          </p:nvPr>
        </p:nvGraphicFramePr>
        <p:xfrm>
          <a:off x="5989638" y="2286000"/>
          <a:ext cx="4754562" cy="4022725"/>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3156355489"/>
      </p:ext>
    </p:extLst>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インテグラル">
  <a:themeElements>
    <a:clrScheme name="緑">
      <a:dk1>
        <a:sysClr val="windowText" lastClr="000000"/>
      </a:dk1>
      <a:lt1>
        <a:sysClr val="window" lastClr="FFFFFF"/>
      </a:lt1>
      <a:dk2>
        <a:srgbClr val="455F51"/>
      </a:dk2>
      <a:lt2>
        <a:srgbClr val="E3DED1"/>
      </a:lt2>
      <a:accent1>
        <a:srgbClr val="549E39"/>
      </a:accent1>
      <a:accent2>
        <a:srgbClr val="8AB833"/>
      </a:accent2>
      <a:accent3>
        <a:srgbClr val="C0CF3A"/>
      </a:accent3>
      <a:accent4>
        <a:srgbClr val="029676"/>
      </a:accent4>
      <a:accent5>
        <a:srgbClr val="4AB5C4"/>
      </a:accent5>
      <a:accent6>
        <a:srgbClr val="0989B1"/>
      </a:accent6>
      <a:hlink>
        <a:srgbClr val="6B9F25"/>
      </a:hlink>
      <a:folHlink>
        <a:srgbClr val="BA6906"/>
      </a:folHlink>
    </a:clrScheme>
    <a:fontScheme name="インテグラル">
      <a:majorFont>
        <a:latin typeface="Tw Cen MT Condensed" panose="020B0606020104020203"/>
        <a:ea typeface=""/>
        <a:cs typeface=""/>
        <a:font script="Grek" typeface="Calibri"/>
        <a:font script="Cyrl" typeface="Calibri"/>
        <a:font script="Jpan" typeface="メイリオ"/>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w Cen MT" panose="020B0602020104020603"/>
        <a:ea typeface=""/>
        <a:cs typeface=""/>
        <a:font script="Grek" typeface="Calibri"/>
        <a:font script="Cyrl" typeface="Calibri"/>
        <a:font script="Jpan" typeface="メイリオ"/>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インテグラル">
      <a:fillStyleLst>
        <a:solidFill>
          <a:schemeClr val="phClr"/>
        </a:solidFill>
        <a:gradFill rotWithShape="1">
          <a:gsLst>
            <a:gs pos="0">
              <a:schemeClr val="phClr">
                <a:tint val="83000"/>
                <a:satMod val="100000"/>
                <a:lumMod val="100000"/>
              </a:schemeClr>
            </a:gs>
            <a:gs pos="100000">
              <a:schemeClr val="phClr">
                <a:tint val="61000"/>
                <a:satMod val="150000"/>
                <a:lumMod val="100000"/>
              </a:schemeClr>
            </a:gs>
          </a:gsLst>
          <a:path path="circle">
            <a:fillToRect l="100000" t="100000" r="100000" b="100000"/>
          </a:path>
        </a:gradFill>
        <a:gradFill rotWithShape="1">
          <a:gsLst>
            <a:gs pos="0">
              <a:schemeClr val="phClr">
                <a:tint val="100000"/>
                <a:shade val="85000"/>
                <a:satMod val="100000"/>
                <a:lumMod val="100000"/>
              </a:schemeClr>
            </a:gs>
            <a:gs pos="100000">
              <a:schemeClr val="phClr">
                <a:tint val="90000"/>
                <a:shade val="100000"/>
                <a:satMod val="150000"/>
                <a:lumMod val="100000"/>
              </a:schemeClr>
            </a:gs>
          </a:gsLst>
          <a:path path="circle">
            <a:fillToRect l="100000" t="100000" r="100000" b="100000"/>
          </a:path>
        </a:gradFill>
      </a:fillStyleLst>
      <a:lnStyleLst>
        <a:ln w="9525" cap="flat" cmpd="sng" algn="ctr">
          <a:solidFill>
            <a:schemeClr val="phClr"/>
          </a:solidFill>
          <a:prstDash val="solid"/>
        </a:ln>
        <a:ln w="15875"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50800" dist="12700" dir="5400000" algn="ctr" rotWithShape="0">
              <a:srgbClr val="000000">
                <a:alpha val="50000"/>
              </a:srgbClr>
            </a:outerShdw>
          </a:effectLst>
        </a:effectStyle>
        <a:effectStyle>
          <a:effectLst>
            <a:outerShdw blurRad="76200" dist="25400" dir="5400000" algn="ctr" rotWithShape="0">
              <a:srgbClr val="000000">
                <a:alpha val="60000"/>
              </a:srgbClr>
            </a:outerShdw>
          </a:effectLst>
          <a:scene3d>
            <a:camera prst="orthographicFront">
              <a:rot lat="0" lon="0" rev="0"/>
            </a:camera>
            <a:lightRig rig="flat" dir="t">
              <a:rot lat="0" lon="0" rev="3600000"/>
            </a:lightRig>
          </a:scene3d>
          <a:sp3d contourW="12700" prstMaterial="flat">
            <a:bevelT w="38100" h="44450" prst="angle"/>
            <a:contourClr>
              <a:schemeClr val="phClr">
                <a:shade val="35000"/>
                <a:satMod val="160000"/>
              </a:schemeClr>
            </a:contourClr>
          </a:sp3d>
        </a:effectStyle>
      </a:effectStyleLst>
      <a:bgFillStyleLst>
        <a:solidFill>
          <a:schemeClr val="phClr"/>
        </a:solidFill>
        <a:blipFill rotWithShape="1">
          <a:blip xmlns:r="http://schemas.openxmlformats.org/officeDocument/2006/relationships" r:embed="rId1">
            <a:duotone>
              <a:schemeClr val="phClr">
                <a:tint val="98000"/>
              </a:schemeClr>
              <a:schemeClr val="phClr">
                <a:shade val="89000"/>
                <a:satMod val="145000"/>
              </a:schemeClr>
            </a:duotone>
          </a:blip>
          <a:tile tx="0" ty="0" sx="32000" sy="32000" flip="none" algn="tl"/>
        </a:blipFill>
        <a:blipFill rotWithShape="1">
          <a:blip xmlns:r="http://schemas.openxmlformats.org/officeDocument/2006/relationships" r:embed="rId2">
            <a:duotone>
              <a:schemeClr val="phClr">
                <a:tint val="98000"/>
              </a:schemeClr>
              <a:schemeClr val="phClr">
                <a:shade val="95000"/>
              </a:schemeClr>
            </a:duotone>
          </a:blip>
          <a:tile tx="0" ty="0" sx="32000" sy="32000" flip="none" algn="tl"/>
        </a:blipFill>
      </a:bgFillStyleLst>
    </a:fmtScheme>
  </a:themeElements>
  <a:objectDefaults/>
  <a:extraClrSchemeLst/>
  <a:extLst>
    <a:ext uri="{05A4C25C-085E-4340-85A3-A5531E510DB2}">
      <thm15:themeFamily xmlns:thm15="http://schemas.microsoft.com/office/thememl/2012/main" name="Integral" id="{3577F8C9-A904-41D8-97D2-FD898F53F20E}" vid="{090DCB5F-146D-478A-852A-34B16FE9F3A8}"/>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Integral</Template>
  <TotalTime>351</TotalTime>
  <Words>222</Words>
  <Application>Microsoft Office PowerPoint</Application>
  <PresentationFormat>ワイド画面</PresentationFormat>
  <Paragraphs>58</Paragraphs>
  <Slides>6</Slides>
  <Notes>0</Notes>
  <HiddenSlides>0</HiddenSlides>
  <MMClips>0</MMClips>
  <ScaleCrop>false</ScaleCrop>
  <HeadingPairs>
    <vt:vector size="6" baseType="variant">
      <vt:variant>
        <vt:lpstr>使用されているフォント</vt:lpstr>
      </vt:variant>
      <vt:variant>
        <vt:i4>7</vt:i4>
      </vt:variant>
      <vt:variant>
        <vt:lpstr>テーマ</vt:lpstr>
      </vt:variant>
      <vt:variant>
        <vt:i4>1</vt:i4>
      </vt:variant>
      <vt:variant>
        <vt:lpstr>スライド タイトル</vt:lpstr>
      </vt:variant>
      <vt:variant>
        <vt:i4>6</vt:i4>
      </vt:variant>
    </vt:vector>
  </HeadingPairs>
  <TitlesOfParts>
    <vt:vector size="14" baseType="lpstr">
      <vt:lpstr>メイリオ</vt:lpstr>
      <vt:lpstr>游ゴシック</vt:lpstr>
      <vt:lpstr>Arial</vt:lpstr>
      <vt:lpstr>Tw Cen MT</vt:lpstr>
      <vt:lpstr>Tw Cen MT Condensed</vt:lpstr>
      <vt:lpstr>Wingdings</vt:lpstr>
      <vt:lpstr>Wingdings 3</vt:lpstr>
      <vt:lpstr>インテグラル</vt:lpstr>
      <vt:lpstr>イベントご案内</vt:lpstr>
      <vt:lpstr>もみじ山ふれあいの里 ご紹介</vt:lpstr>
      <vt:lpstr>もみじ山ふれあいの里 過ごし方</vt:lpstr>
      <vt:lpstr>今年のイベント情報</vt:lpstr>
      <vt:lpstr>親子スキー教室</vt:lpstr>
      <vt:lpstr>親子スキー教室参加状況推移</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イベントご案内</dc:title>
  <dcterms:created xsi:type="dcterms:W3CDTF">2017-04-26T08:03:35Z</dcterms:created>
  <dcterms:modified xsi:type="dcterms:W3CDTF">2017-05-16T07:23:35Z</dcterms:modified>
</cp:coreProperties>
</file>