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handoutMasterIdLst>
    <p:handoutMasterId r:id="rId1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0" r:id="rId10"/>
    <p:sldId id="271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0F48D4-84DB-4D75-8AF6-0F78B20ECD71}" type="doc">
      <dgm:prSet loTypeId="urn:microsoft.com/office/officeart/2005/8/layout/vList2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93C835F3-3CCD-41A7-B38A-AA46CD5B074B}">
      <dgm:prSet phldrT="[テキスト]" custT="1"/>
      <dgm:spPr/>
      <dgm:t>
        <a:bodyPr/>
        <a:lstStyle/>
        <a:p>
          <a:r>
            <a:rPr lang="ja-JP" altLang="en-US" sz="2400" b="1" dirty="0"/>
            <a:t>派遣登録者のスキルを診断</a:t>
          </a:r>
          <a:endParaRPr kumimoji="1" lang="ja-JP" altLang="en-US" sz="2400" b="1" dirty="0"/>
        </a:p>
      </dgm:t>
    </dgm:pt>
    <dgm:pt modelId="{4F70D0EF-A564-4AB1-BE51-3ABA6D6AD7FD}" type="parTrans" cxnId="{273AFD86-8E3E-4410-8230-BC105666B912}">
      <dgm:prSet/>
      <dgm:spPr/>
      <dgm:t>
        <a:bodyPr/>
        <a:lstStyle/>
        <a:p>
          <a:endParaRPr kumimoji="1" lang="ja-JP" altLang="en-US" sz="1600"/>
        </a:p>
      </dgm:t>
    </dgm:pt>
    <dgm:pt modelId="{CB6CDD39-3A52-4395-9838-2D4FCF804634}" type="sibTrans" cxnId="{273AFD86-8E3E-4410-8230-BC105666B912}">
      <dgm:prSet/>
      <dgm:spPr/>
      <dgm:t>
        <a:bodyPr/>
        <a:lstStyle/>
        <a:p>
          <a:endParaRPr kumimoji="1" lang="ja-JP" altLang="en-US" sz="1600"/>
        </a:p>
      </dgm:t>
    </dgm:pt>
    <dgm:pt modelId="{3A6D0455-89B7-4021-86AD-C51956D193E2}">
      <dgm:prSet phldrT="[テキスト]" custT="1"/>
      <dgm:spPr/>
      <dgm:t>
        <a:bodyPr/>
        <a:lstStyle/>
        <a:p>
          <a:r>
            <a:rPr lang="ja-JP" altLang="en-US" sz="2200" dirty="0"/>
            <a:t>登録者のスキルを評価</a:t>
          </a:r>
        </a:p>
      </dgm:t>
    </dgm:pt>
    <dgm:pt modelId="{CFB35E8D-9CBC-4044-8E6E-916085B53BC4}" type="parTrans" cxnId="{97980B1D-6071-433A-8028-00D54167D8E6}">
      <dgm:prSet/>
      <dgm:spPr/>
      <dgm:t>
        <a:bodyPr/>
        <a:lstStyle/>
        <a:p>
          <a:endParaRPr kumimoji="1" lang="ja-JP" altLang="en-US" sz="1600"/>
        </a:p>
      </dgm:t>
    </dgm:pt>
    <dgm:pt modelId="{783A00BE-21B4-429B-9C87-BAD87F079E09}" type="sibTrans" cxnId="{97980B1D-6071-433A-8028-00D54167D8E6}">
      <dgm:prSet/>
      <dgm:spPr/>
      <dgm:t>
        <a:bodyPr/>
        <a:lstStyle/>
        <a:p>
          <a:endParaRPr kumimoji="1" lang="ja-JP" altLang="en-US" sz="1600"/>
        </a:p>
      </dgm:t>
    </dgm:pt>
    <dgm:pt modelId="{1661FECA-519D-4617-AB95-FDED9B033BBC}">
      <dgm:prSet custT="1"/>
      <dgm:spPr/>
      <dgm:t>
        <a:bodyPr/>
        <a:lstStyle/>
        <a:p>
          <a:r>
            <a:rPr lang="ja-JP" altLang="en-US" sz="2200" dirty="0"/>
            <a:t>登録者の基本情報も登録</a:t>
          </a:r>
        </a:p>
      </dgm:t>
    </dgm:pt>
    <dgm:pt modelId="{77C1FC32-FD3A-4BA7-9E1A-5B697ABA1E19}" type="parTrans" cxnId="{D97CE607-42A5-429F-8F3F-C8899EDD31B9}">
      <dgm:prSet/>
      <dgm:spPr/>
      <dgm:t>
        <a:bodyPr/>
        <a:lstStyle/>
        <a:p>
          <a:endParaRPr kumimoji="1" lang="ja-JP" altLang="en-US" sz="1600"/>
        </a:p>
      </dgm:t>
    </dgm:pt>
    <dgm:pt modelId="{9EDB6467-0237-4AC3-B8F6-59A0AE054E16}" type="sibTrans" cxnId="{D97CE607-42A5-429F-8F3F-C8899EDD31B9}">
      <dgm:prSet/>
      <dgm:spPr/>
      <dgm:t>
        <a:bodyPr/>
        <a:lstStyle/>
        <a:p>
          <a:endParaRPr kumimoji="1" lang="ja-JP" altLang="en-US" sz="1600"/>
        </a:p>
      </dgm:t>
    </dgm:pt>
    <dgm:pt modelId="{C0C3232B-0391-4E43-A950-B17DA96EDE7E}">
      <dgm:prSet phldrT="[テキスト]" custT="1"/>
      <dgm:spPr/>
      <dgm:t>
        <a:bodyPr/>
        <a:lstStyle/>
        <a:p>
          <a:r>
            <a:rPr lang="ja-JP" altLang="en-US" sz="2400" b="1" dirty="0"/>
            <a:t>各専門分野に対応</a:t>
          </a:r>
        </a:p>
      </dgm:t>
    </dgm:pt>
    <dgm:pt modelId="{429CEA07-FFA4-4B49-9DC4-9459A645ECAE}" type="parTrans" cxnId="{0A958A31-6FAC-4963-9E3D-70A5B382871B}">
      <dgm:prSet/>
      <dgm:spPr/>
      <dgm:t>
        <a:bodyPr/>
        <a:lstStyle/>
        <a:p>
          <a:endParaRPr kumimoji="1" lang="ja-JP" altLang="en-US" sz="1600"/>
        </a:p>
      </dgm:t>
    </dgm:pt>
    <dgm:pt modelId="{45C99D84-BD58-40E3-B339-DA71C84EE089}" type="sibTrans" cxnId="{0A958A31-6FAC-4963-9E3D-70A5B382871B}">
      <dgm:prSet/>
      <dgm:spPr/>
      <dgm:t>
        <a:bodyPr/>
        <a:lstStyle/>
        <a:p>
          <a:endParaRPr kumimoji="1" lang="ja-JP" altLang="en-US" sz="1600"/>
        </a:p>
      </dgm:t>
    </dgm:pt>
    <dgm:pt modelId="{27E6D57C-2EE0-4BFC-B7DF-C4B17C627676}">
      <dgm:prSet phldrT="[テキスト]" custT="1"/>
      <dgm:spPr/>
      <dgm:t>
        <a:bodyPr/>
        <a:lstStyle/>
        <a:p>
          <a:r>
            <a:rPr lang="en-US" altLang="ja-JP" sz="2200" dirty="0"/>
            <a:t>IT</a:t>
          </a:r>
          <a:r>
            <a:rPr lang="ja-JP" altLang="en-US" sz="2200" dirty="0"/>
            <a:t>スキル、語学スキル、医療スキルなど</a:t>
          </a:r>
        </a:p>
      </dgm:t>
    </dgm:pt>
    <dgm:pt modelId="{1566281A-C48F-4E68-B257-848F142BC109}" type="parTrans" cxnId="{972E759D-1165-48AA-9D9E-9205B7E486EB}">
      <dgm:prSet/>
      <dgm:spPr/>
      <dgm:t>
        <a:bodyPr/>
        <a:lstStyle/>
        <a:p>
          <a:endParaRPr kumimoji="1" lang="ja-JP" altLang="en-US" sz="1600"/>
        </a:p>
      </dgm:t>
    </dgm:pt>
    <dgm:pt modelId="{6C3884A2-FC9E-4310-AA1D-4F371610A234}" type="sibTrans" cxnId="{972E759D-1165-48AA-9D9E-9205B7E486EB}">
      <dgm:prSet/>
      <dgm:spPr/>
      <dgm:t>
        <a:bodyPr/>
        <a:lstStyle/>
        <a:p>
          <a:endParaRPr kumimoji="1" lang="ja-JP" altLang="en-US" sz="1600"/>
        </a:p>
      </dgm:t>
    </dgm:pt>
    <dgm:pt modelId="{7A79F667-C94B-4106-850A-6645960783B6}">
      <dgm:prSet phldrT="[テキスト]" custT="1"/>
      <dgm:spPr/>
      <dgm:t>
        <a:bodyPr/>
        <a:lstStyle/>
        <a:p>
          <a:r>
            <a:rPr lang="en-US" altLang="ja-JP" sz="2200" dirty="0"/>
            <a:t>IT</a:t>
          </a:r>
          <a:r>
            <a:rPr lang="ja-JP" altLang="en-US" sz="2200" dirty="0"/>
            <a:t>スキル＝タイピングレベルからネットワークレベルまで</a:t>
          </a:r>
        </a:p>
      </dgm:t>
    </dgm:pt>
    <dgm:pt modelId="{E5AC5743-B610-40D6-AC43-0D3464464877}" type="parTrans" cxnId="{3F868ED0-9375-4634-9C1D-A37D756185C1}">
      <dgm:prSet/>
      <dgm:spPr/>
      <dgm:t>
        <a:bodyPr/>
        <a:lstStyle/>
        <a:p>
          <a:endParaRPr kumimoji="1" lang="ja-JP" altLang="en-US" sz="1600"/>
        </a:p>
      </dgm:t>
    </dgm:pt>
    <dgm:pt modelId="{14C551BA-0504-480B-8D13-1226A4C750F6}" type="sibTrans" cxnId="{3F868ED0-9375-4634-9C1D-A37D756185C1}">
      <dgm:prSet/>
      <dgm:spPr/>
      <dgm:t>
        <a:bodyPr/>
        <a:lstStyle/>
        <a:p>
          <a:endParaRPr kumimoji="1" lang="ja-JP" altLang="en-US" sz="1600"/>
        </a:p>
      </dgm:t>
    </dgm:pt>
    <dgm:pt modelId="{D7AC3E2F-21B5-47E2-98E7-D17BE40732FB}">
      <dgm:prSet custT="1"/>
      <dgm:spPr/>
      <dgm:t>
        <a:bodyPr/>
        <a:lstStyle/>
        <a:p>
          <a:r>
            <a:rPr lang="ja-JP" altLang="en-US" sz="2200" dirty="0"/>
            <a:t>語学スキル＝日常会話から通訳・翻訳まで</a:t>
          </a:r>
          <a:endParaRPr lang="en-US" altLang="ja-JP" sz="2200" dirty="0"/>
        </a:p>
      </dgm:t>
    </dgm:pt>
    <dgm:pt modelId="{198DAB32-A809-4A14-AF68-7D6ABD89322A}" type="parTrans" cxnId="{3ACE82C9-3741-42B5-AE25-F48FA8EC2287}">
      <dgm:prSet/>
      <dgm:spPr/>
      <dgm:t>
        <a:bodyPr/>
        <a:lstStyle/>
        <a:p>
          <a:endParaRPr kumimoji="1" lang="ja-JP" altLang="en-US" sz="1600"/>
        </a:p>
      </dgm:t>
    </dgm:pt>
    <dgm:pt modelId="{BD46A4CE-6921-492A-8F2A-C20951707127}" type="sibTrans" cxnId="{3ACE82C9-3741-42B5-AE25-F48FA8EC2287}">
      <dgm:prSet/>
      <dgm:spPr/>
      <dgm:t>
        <a:bodyPr/>
        <a:lstStyle/>
        <a:p>
          <a:endParaRPr kumimoji="1" lang="ja-JP" altLang="en-US" sz="1600"/>
        </a:p>
      </dgm:t>
    </dgm:pt>
    <dgm:pt modelId="{1D7C0F74-C616-46FC-8242-90CFB88FA367}">
      <dgm:prSet custT="1"/>
      <dgm:spPr/>
      <dgm:t>
        <a:bodyPr/>
        <a:lstStyle/>
        <a:p>
          <a:r>
            <a:rPr lang="ja-JP" altLang="en-US" sz="2200" dirty="0"/>
            <a:t>医療スキル＝介護支援知識から専門医療知識まで</a:t>
          </a:r>
          <a:endParaRPr lang="en-US" altLang="ja-JP" sz="2200" dirty="0"/>
        </a:p>
      </dgm:t>
    </dgm:pt>
    <dgm:pt modelId="{8BFB93C6-9694-4D3B-A4F4-5773C528C8EE}" type="parTrans" cxnId="{DE7399CD-3C8C-4F4D-B712-F4CD7F8C4882}">
      <dgm:prSet/>
      <dgm:spPr/>
      <dgm:t>
        <a:bodyPr/>
        <a:lstStyle/>
        <a:p>
          <a:endParaRPr kumimoji="1" lang="ja-JP" altLang="en-US" sz="1600"/>
        </a:p>
      </dgm:t>
    </dgm:pt>
    <dgm:pt modelId="{758AB642-E65A-43D8-B3E2-B26F840BB0D2}" type="sibTrans" cxnId="{DE7399CD-3C8C-4F4D-B712-F4CD7F8C4882}">
      <dgm:prSet/>
      <dgm:spPr/>
      <dgm:t>
        <a:bodyPr/>
        <a:lstStyle/>
        <a:p>
          <a:endParaRPr kumimoji="1" lang="ja-JP" altLang="en-US" sz="1600"/>
        </a:p>
      </dgm:t>
    </dgm:pt>
    <dgm:pt modelId="{0665BCC1-9CCC-48DB-ACC2-8B9BB01E11CD}">
      <dgm:prSet phldrT="[テキスト]" custT="1"/>
      <dgm:spPr/>
      <dgm:t>
        <a:bodyPr/>
        <a:lstStyle/>
        <a:p>
          <a:r>
            <a:rPr lang="ja-JP" altLang="en-US" sz="2400" b="1" dirty="0"/>
            <a:t>多彩なスキルカテゴリを用意</a:t>
          </a:r>
        </a:p>
      </dgm:t>
    </dgm:pt>
    <dgm:pt modelId="{B0412767-B357-44C0-B138-502566581C54}" type="sibTrans" cxnId="{BA9CE42A-E78E-422A-91C2-119BB5122618}">
      <dgm:prSet/>
      <dgm:spPr/>
      <dgm:t>
        <a:bodyPr/>
        <a:lstStyle/>
        <a:p>
          <a:endParaRPr kumimoji="1" lang="ja-JP" altLang="en-US" sz="1600"/>
        </a:p>
      </dgm:t>
    </dgm:pt>
    <dgm:pt modelId="{D12F833E-8E08-4A75-82A4-16795336B54F}" type="parTrans" cxnId="{BA9CE42A-E78E-422A-91C2-119BB5122618}">
      <dgm:prSet/>
      <dgm:spPr/>
      <dgm:t>
        <a:bodyPr/>
        <a:lstStyle/>
        <a:p>
          <a:endParaRPr kumimoji="1" lang="ja-JP" altLang="en-US" sz="1600"/>
        </a:p>
      </dgm:t>
    </dgm:pt>
    <dgm:pt modelId="{730A857E-D180-49C3-ABF8-E5DE1CDC3367}" type="pres">
      <dgm:prSet presAssocID="{DC0F48D4-84DB-4D75-8AF6-0F78B20ECD71}" presName="linear" presStyleCnt="0">
        <dgm:presLayoutVars>
          <dgm:animLvl val="lvl"/>
          <dgm:resizeHandles val="exact"/>
        </dgm:presLayoutVars>
      </dgm:prSet>
      <dgm:spPr/>
    </dgm:pt>
    <dgm:pt modelId="{B0C7726E-65B6-4D71-9C23-360992C0B4C1}" type="pres">
      <dgm:prSet presAssocID="{93C835F3-3CCD-41A7-B38A-AA46CD5B074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437E13B-2818-484C-A13C-04A0E95D05C2}" type="pres">
      <dgm:prSet presAssocID="{93C835F3-3CCD-41A7-B38A-AA46CD5B074B}" presName="childText" presStyleLbl="revTx" presStyleIdx="0" presStyleCnt="3">
        <dgm:presLayoutVars>
          <dgm:bulletEnabled val="1"/>
        </dgm:presLayoutVars>
      </dgm:prSet>
      <dgm:spPr/>
    </dgm:pt>
    <dgm:pt modelId="{6D5F9301-F024-4EFC-9FD2-5E347BE8F5E5}" type="pres">
      <dgm:prSet presAssocID="{C0C3232B-0391-4E43-A950-B17DA96EDE7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67B0379-C5B5-4582-B6B7-28012FC50FF2}" type="pres">
      <dgm:prSet presAssocID="{C0C3232B-0391-4E43-A950-B17DA96EDE7E}" presName="childText" presStyleLbl="revTx" presStyleIdx="1" presStyleCnt="3">
        <dgm:presLayoutVars>
          <dgm:bulletEnabled val="1"/>
        </dgm:presLayoutVars>
      </dgm:prSet>
      <dgm:spPr/>
    </dgm:pt>
    <dgm:pt modelId="{9457F820-BB11-492A-8CEB-1D02E1EDF2B6}" type="pres">
      <dgm:prSet presAssocID="{0665BCC1-9CCC-48DB-ACC2-8B9BB01E11C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61C102A-BAF8-4FB8-ADD1-AD37CE601350}" type="pres">
      <dgm:prSet presAssocID="{0665BCC1-9CCC-48DB-ACC2-8B9BB01E11CD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97980B1D-6071-433A-8028-00D54167D8E6}" srcId="{93C835F3-3CCD-41A7-B38A-AA46CD5B074B}" destId="{3A6D0455-89B7-4021-86AD-C51956D193E2}" srcOrd="0" destOrd="0" parTransId="{CFB35E8D-9CBC-4044-8E6E-916085B53BC4}" sibTransId="{783A00BE-21B4-429B-9C87-BAD87F079E09}"/>
    <dgm:cxn modelId="{E736B65D-A323-4E89-84B0-1788CC7975F7}" type="presOf" srcId="{27E6D57C-2EE0-4BFC-B7DF-C4B17C627676}" destId="{167B0379-C5B5-4582-B6B7-28012FC50FF2}" srcOrd="0" destOrd="0" presId="urn:microsoft.com/office/officeart/2005/8/layout/vList2"/>
    <dgm:cxn modelId="{EDDEA2A7-6F31-4039-A5CA-87514D3A42C5}" type="presOf" srcId="{C0C3232B-0391-4E43-A950-B17DA96EDE7E}" destId="{6D5F9301-F024-4EFC-9FD2-5E347BE8F5E5}" srcOrd="0" destOrd="0" presId="urn:microsoft.com/office/officeart/2005/8/layout/vList2"/>
    <dgm:cxn modelId="{3F868ED0-9375-4634-9C1D-A37D756185C1}" srcId="{0665BCC1-9CCC-48DB-ACC2-8B9BB01E11CD}" destId="{7A79F667-C94B-4106-850A-6645960783B6}" srcOrd="0" destOrd="0" parTransId="{E5AC5743-B610-40D6-AC43-0D3464464877}" sibTransId="{14C551BA-0504-480B-8D13-1226A4C750F6}"/>
    <dgm:cxn modelId="{DE7399CD-3C8C-4F4D-B712-F4CD7F8C4882}" srcId="{0665BCC1-9CCC-48DB-ACC2-8B9BB01E11CD}" destId="{1D7C0F74-C616-46FC-8242-90CFB88FA367}" srcOrd="2" destOrd="0" parTransId="{8BFB93C6-9694-4D3B-A4F4-5773C528C8EE}" sibTransId="{758AB642-E65A-43D8-B3E2-B26F840BB0D2}"/>
    <dgm:cxn modelId="{BA9CE42A-E78E-422A-91C2-119BB5122618}" srcId="{DC0F48D4-84DB-4D75-8AF6-0F78B20ECD71}" destId="{0665BCC1-9CCC-48DB-ACC2-8B9BB01E11CD}" srcOrd="2" destOrd="0" parTransId="{D12F833E-8E08-4A75-82A4-16795336B54F}" sibTransId="{B0412767-B357-44C0-B138-502566581C54}"/>
    <dgm:cxn modelId="{EFB81DE2-0812-4647-8E57-292EF2ECB09D}" type="presOf" srcId="{0665BCC1-9CCC-48DB-ACC2-8B9BB01E11CD}" destId="{9457F820-BB11-492A-8CEB-1D02E1EDF2B6}" srcOrd="0" destOrd="0" presId="urn:microsoft.com/office/officeart/2005/8/layout/vList2"/>
    <dgm:cxn modelId="{1E7EE6B1-ADB6-48E2-87C3-5B0F317028F7}" type="presOf" srcId="{1D7C0F74-C616-46FC-8242-90CFB88FA367}" destId="{161C102A-BAF8-4FB8-ADD1-AD37CE601350}" srcOrd="0" destOrd="2" presId="urn:microsoft.com/office/officeart/2005/8/layout/vList2"/>
    <dgm:cxn modelId="{1A11BE43-8116-4580-B212-BDABE0DA47DB}" type="presOf" srcId="{93C835F3-3CCD-41A7-B38A-AA46CD5B074B}" destId="{B0C7726E-65B6-4D71-9C23-360992C0B4C1}" srcOrd="0" destOrd="0" presId="urn:microsoft.com/office/officeart/2005/8/layout/vList2"/>
    <dgm:cxn modelId="{AF3E6069-8F18-4225-8CE4-BC1EB3582EC0}" type="presOf" srcId="{7A79F667-C94B-4106-850A-6645960783B6}" destId="{161C102A-BAF8-4FB8-ADD1-AD37CE601350}" srcOrd="0" destOrd="0" presId="urn:microsoft.com/office/officeart/2005/8/layout/vList2"/>
    <dgm:cxn modelId="{972E759D-1165-48AA-9D9E-9205B7E486EB}" srcId="{C0C3232B-0391-4E43-A950-B17DA96EDE7E}" destId="{27E6D57C-2EE0-4BFC-B7DF-C4B17C627676}" srcOrd="0" destOrd="0" parTransId="{1566281A-C48F-4E68-B257-848F142BC109}" sibTransId="{6C3884A2-FC9E-4310-AA1D-4F371610A234}"/>
    <dgm:cxn modelId="{99FE35FC-25E6-420A-8AAD-E8B9342BE1A1}" type="presOf" srcId="{D7AC3E2F-21B5-47E2-98E7-D17BE40732FB}" destId="{161C102A-BAF8-4FB8-ADD1-AD37CE601350}" srcOrd="0" destOrd="1" presId="urn:microsoft.com/office/officeart/2005/8/layout/vList2"/>
    <dgm:cxn modelId="{505FDC06-9127-4D27-8D0C-4B54A424E103}" type="presOf" srcId="{3A6D0455-89B7-4021-86AD-C51956D193E2}" destId="{4437E13B-2818-484C-A13C-04A0E95D05C2}" srcOrd="0" destOrd="0" presId="urn:microsoft.com/office/officeart/2005/8/layout/vList2"/>
    <dgm:cxn modelId="{765C551D-C2FA-47BC-A84D-B3195394925F}" type="presOf" srcId="{DC0F48D4-84DB-4D75-8AF6-0F78B20ECD71}" destId="{730A857E-D180-49C3-ABF8-E5DE1CDC3367}" srcOrd="0" destOrd="0" presId="urn:microsoft.com/office/officeart/2005/8/layout/vList2"/>
    <dgm:cxn modelId="{0A958A31-6FAC-4963-9E3D-70A5B382871B}" srcId="{DC0F48D4-84DB-4D75-8AF6-0F78B20ECD71}" destId="{C0C3232B-0391-4E43-A950-B17DA96EDE7E}" srcOrd="1" destOrd="0" parTransId="{429CEA07-FFA4-4B49-9DC4-9459A645ECAE}" sibTransId="{45C99D84-BD58-40E3-B339-DA71C84EE089}"/>
    <dgm:cxn modelId="{3ACE82C9-3741-42B5-AE25-F48FA8EC2287}" srcId="{0665BCC1-9CCC-48DB-ACC2-8B9BB01E11CD}" destId="{D7AC3E2F-21B5-47E2-98E7-D17BE40732FB}" srcOrd="1" destOrd="0" parTransId="{198DAB32-A809-4A14-AF68-7D6ABD89322A}" sibTransId="{BD46A4CE-6921-492A-8F2A-C20951707127}"/>
    <dgm:cxn modelId="{273AFD86-8E3E-4410-8230-BC105666B912}" srcId="{DC0F48D4-84DB-4D75-8AF6-0F78B20ECD71}" destId="{93C835F3-3CCD-41A7-B38A-AA46CD5B074B}" srcOrd="0" destOrd="0" parTransId="{4F70D0EF-A564-4AB1-BE51-3ABA6D6AD7FD}" sibTransId="{CB6CDD39-3A52-4395-9838-2D4FCF804634}"/>
    <dgm:cxn modelId="{D97CE607-42A5-429F-8F3F-C8899EDD31B9}" srcId="{93C835F3-3CCD-41A7-B38A-AA46CD5B074B}" destId="{1661FECA-519D-4617-AB95-FDED9B033BBC}" srcOrd="1" destOrd="0" parTransId="{77C1FC32-FD3A-4BA7-9E1A-5B697ABA1E19}" sibTransId="{9EDB6467-0237-4AC3-B8F6-59A0AE054E16}"/>
    <dgm:cxn modelId="{1F1B8C5F-14B8-4D53-999B-3E00E5C78B58}" type="presOf" srcId="{1661FECA-519D-4617-AB95-FDED9B033BBC}" destId="{4437E13B-2818-484C-A13C-04A0E95D05C2}" srcOrd="0" destOrd="1" presId="urn:microsoft.com/office/officeart/2005/8/layout/vList2"/>
    <dgm:cxn modelId="{FA098973-6A38-4F5E-87D6-C7892DC66D8F}" type="presParOf" srcId="{730A857E-D180-49C3-ABF8-E5DE1CDC3367}" destId="{B0C7726E-65B6-4D71-9C23-360992C0B4C1}" srcOrd="0" destOrd="0" presId="urn:microsoft.com/office/officeart/2005/8/layout/vList2"/>
    <dgm:cxn modelId="{94D4C281-7996-4B1F-8858-CEAD0A5F8AF2}" type="presParOf" srcId="{730A857E-D180-49C3-ABF8-E5DE1CDC3367}" destId="{4437E13B-2818-484C-A13C-04A0E95D05C2}" srcOrd="1" destOrd="0" presId="urn:microsoft.com/office/officeart/2005/8/layout/vList2"/>
    <dgm:cxn modelId="{9D262F46-B3CE-476D-9A8F-708F299B4644}" type="presParOf" srcId="{730A857E-D180-49C3-ABF8-E5DE1CDC3367}" destId="{6D5F9301-F024-4EFC-9FD2-5E347BE8F5E5}" srcOrd="2" destOrd="0" presId="urn:microsoft.com/office/officeart/2005/8/layout/vList2"/>
    <dgm:cxn modelId="{8686A254-DA05-441D-A98C-A866EB421D40}" type="presParOf" srcId="{730A857E-D180-49C3-ABF8-E5DE1CDC3367}" destId="{167B0379-C5B5-4582-B6B7-28012FC50FF2}" srcOrd="3" destOrd="0" presId="urn:microsoft.com/office/officeart/2005/8/layout/vList2"/>
    <dgm:cxn modelId="{1BD7522C-A2A2-4105-BCA2-8D5F0F33A793}" type="presParOf" srcId="{730A857E-D180-49C3-ABF8-E5DE1CDC3367}" destId="{9457F820-BB11-492A-8CEB-1D02E1EDF2B6}" srcOrd="4" destOrd="0" presId="urn:microsoft.com/office/officeart/2005/8/layout/vList2"/>
    <dgm:cxn modelId="{9146E161-B4DA-4918-A428-8E99904BA37F}" type="presParOf" srcId="{730A857E-D180-49C3-ABF8-E5DE1CDC3367}" destId="{161C102A-BAF8-4FB8-ADD1-AD37CE60135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463082-677E-4C47-B508-BD381739CB88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CA591841-C0F3-4290-815E-DB3749D70799}">
      <dgm:prSet custT="1"/>
      <dgm:spPr/>
      <dgm:t>
        <a:bodyPr/>
        <a:lstStyle/>
        <a:p>
          <a:r>
            <a:rPr kumimoji="1" lang="ja-JP" altLang="en-US" sz="2400" b="0" i="0"/>
            <a:t>インターネット利用により低コストで導入可能</a:t>
          </a:r>
          <a:endParaRPr lang="ja-JP" altLang="en-US" sz="2400"/>
        </a:p>
      </dgm:t>
    </dgm:pt>
    <dgm:pt modelId="{AE0C6A52-7045-4D45-8CE5-12E77251A728}" type="parTrans" cxnId="{C237B371-3E64-4329-961E-9DA6298BD808}">
      <dgm:prSet/>
      <dgm:spPr/>
      <dgm:t>
        <a:bodyPr/>
        <a:lstStyle/>
        <a:p>
          <a:endParaRPr kumimoji="1" lang="ja-JP" altLang="en-US" sz="2400"/>
        </a:p>
      </dgm:t>
    </dgm:pt>
    <dgm:pt modelId="{9CDCDF45-0A17-4706-A0CC-8343A2942D82}" type="sibTrans" cxnId="{C237B371-3E64-4329-961E-9DA6298BD808}">
      <dgm:prSet/>
      <dgm:spPr/>
      <dgm:t>
        <a:bodyPr/>
        <a:lstStyle/>
        <a:p>
          <a:endParaRPr kumimoji="1" lang="ja-JP" altLang="en-US" sz="2400"/>
        </a:p>
      </dgm:t>
    </dgm:pt>
    <dgm:pt modelId="{8006D271-F033-4DB9-B5F2-C09724C835D1}">
      <dgm:prSet custT="1"/>
      <dgm:spPr/>
      <dgm:t>
        <a:bodyPr/>
        <a:lstStyle/>
        <a:p>
          <a:r>
            <a:rPr kumimoji="1" lang="ja-JP" altLang="en-US" sz="2400" b="0" i="0"/>
            <a:t>全国から幅広い層の登録者を募集</a:t>
          </a:r>
          <a:endParaRPr lang="ja-JP" altLang="en-US" sz="2400"/>
        </a:p>
      </dgm:t>
    </dgm:pt>
    <dgm:pt modelId="{A2140D7D-2A9E-4FD9-88E8-33A01A5C604A}" type="parTrans" cxnId="{D5C91C82-8B57-4FDD-9E96-B2E54DF80BBC}">
      <dgm:prSet/>
      <dgm:spPr/>
      <dgm:t>
        <a:bodyPr/>
        <a:lstStyle/>
        <a:p>
          <a:endParaRPr kumimoji="1" lang="ja-JP" altLang="en-US" sz="2400"/>
        </a:p>
      </dgm:t>
    </dgm:pt>
    <dgm:pt modelId="{19FC0CBF-87FF-408A-AE4D-CD4D58A70630}" type="sibTrans" cxnId="{D5C91C82-8B57-4FDD-9E96-B2E54DF80BBC}">
      <dgm:prSet/>
      <dgm:spPr/>
      <dgm:t>
        <a:bodyPr/>
        <a:lstStyle/>
        <a:p>
          <a:endParaRPr kumimoji="1" lang="ja-JP" altLang="en-US" sz="2400"/>
        </a:p>
      </dgm:t>
    </dgm:pt>
    <dgm:pt modelId="{320DD074-7BAE-4444-8C10-3D80D30FD984}">
      <dgm:prSet custT="1"/>
      <dgm:spPr/>
      <dgm:t>
        <a:bodyPr/>
        <a:lstStyle/>
        <a:p>
          <a:r>
            <a:rPr kumimoji="1" lang="ja-JP" altLang="en-US" sz="2400" b="0" i="0"/>
            <a:t>登録者のスキルを客観的に評価可能</a:t>
          </a:r>
          <a:endParaRPr lang="ja-JP" altLang="en-US" sz="2400"/>
        </a:p>
      </dgm:t>
    </dgm:pt>
    <dgm:pt modelId="{3339941C-41E7-43CA-B80F-5DB1AE8871CB}" type="parTrans" cxnId="{34D25FB9-A8F0-49E3-A8C2-8C05654DF2EC}">
      <dgm:prSet/>
      <dgm:spPr/>
      <dgm:t>
        <a:bodyPr/>
        <a:lstStyle/>
        <a:p>
          <a:endParaRPr kumimoji="1" lang="ja-JP" altLang="en-US" sz="2400"/>
        </a:p>
      </dgm:t>
    </dgm:pt>
    <dgm:pt modelId="{C87757B9-6CA9-493B-858D-F863CA367DCF}" type="sibTrans" cxnId="{34D25FB9-A8F0-49E3-A8C2-8C05654DF2EC}">
      <dgm:prSet/>
      <dgm:spPr/>
      <dgm:t>
        <a:bodyPr/>
        <a:lstStyle/>
        <a:p>
          <a:endParaRPr kumimoji="1" lang="ja-JP" altLang="en-US" sz="2400"/>
        </a:p>
      </dgm:t>
    </dgm:pt>
    <dgm:pt modelId="{27924F48-B0A6-43F6-901E-1AA1774965E6}">
      <dgm:prSet custT="1"/>
      <dgm:spPr/>
      <dgm:t>
        <a:bodyPr/>
        <a:lstStyle/>
        <a:p>
          <a:r>
            <a:rPr kumimoji="1" lang="ja-JP" altLang="en-US" sz="2400" b="0" i="0"/>
            <a:t>登録者情報の一元管理により検索がスムーズ</a:t>
          </a:r>
          <a:endParaRPr lang="ja-JP" altLang="en-US" sz="2400"/>
        </a:p>
      </dgm:t>
    </dgm:pt>
    <dgm:pt modelId="{04360D9F-393C-46CD-8352-C7EE8FB99CF9}" type="parTrans" cxnId="{45995208-4B64-4210-ADBA-542353FF8EB4}">
      <dgm:prSet/>
      <dgm:spPr/>
      <dgm:t>
        <a:bodyPr/>
        <a:lstStyle/>
        <a:p>
          <a:endParaRPr kumimoji="1" lang="ja-JP" altLang="en-US" sz="2400"/>
        </a:p>
      </dgm:t>
    </dgm:pt>
    <dgm:pt modelId="{9D744658-61BD-4660-AE57-97FFAE13A2E6}" type="sibTrans" cxnId="{45995208-4B64-4210-ADBA-542353FF8EB4}">
      <dgm:prSet/>
      <dgm:spPr/>
      <dgm:t>
        <a:bodyPr/>
        <a:lstStyle/>
        <a:p>
          <a:endParaRPr kumimoji="1" lang="ja-JP" altLang="en-US" sz="2400"/>
        </a:p>
      </dgm:t>
    </dgm:pt>
    <dgm:pt modelId="{1CEB4D59-47E3-4F0C-8670-D1E9D82C612E}">
      <dgm:prSet custT="1"/>
      <dgm:spPr/>
      <dgm:t>
        <a:bodyPr/>
        <a:lstStyle/>
        <a:p>
          <a:r>
            <a:rPr kumimoji="1" lang="ja-JP" altLang="en-US" sz="2400" b="0" i="0"/>
            <a:t>業種・職種に合わせて診断システムをカスタマイズ</a:t>
          </a:r>
          <a:endParaRPr lang="ja-JP" altLang="en-US" sz="2400"/>
        </a:p>
      </dgm:t>
    </dgm:pt>
    <dgm:pt modelId="{0FB1C147-8390-476C-9128-8D66487C1811}" type="parTrans" cxnId="{8B900C96-7BFD-4469-9144-617188FD12D1}">
      <dgm:prSet/>
      <dgm:spPr/>
      <dgm:t>
        <a:bodyPr/>
        <a:lstStyle/>
        <a:p>
          <a:endParaRPr kumimoji="1" lang="ja-JP" altLang="en-US" sz="2400"/>
        </a:p>
      </dgm:t>
    </dgm:pt>
    <dgm:pt modelId="{B9AA9A7C-DDA6-43E1-8C84-50A1D85DB2C5}" type="sibTrans" cxnId="{8B900C96-7BFD-4469-9144-617188FD12D1}">
      <dgm:prSet/>
      <dgm:spPr/>
      <dgm:t>
        <a:bodyPr/>
        <a:lstStyle/>
        <a:p>
          <a:endParaRPr kumimoji="1" lang="ja-JP" altLang="en-US" sz="2400"/>
        </a:p>
      </dgm:t>
    </dgm:pt>
    <dgm:pt modelId="{ACE6BE84-7221-4FFE-9ADD-025B1C419798}" type="pres">
      <dgm:prSet presAssocID="{3E463082-677E-4C47-B508-BD381739CB88}" presName="linear" presStyleCnt="0">
        <dgm:presLayoutVars>
          <dgm:animLvl val="lvl"/>
          <dgm:resizeHandles val="exact"/>
        </dgm:presLayoutVars>
      </dgm:prSet>
      <dgm:spPr/>
    </dgm:pt>
    <dgm:pt modelId="{32207CA0-3794-4219-93E7-F4114AE568B4}" type="pres">
      <dgm:prSet presAssocID="{CA591841-C0F3-4290-815E-DB3749D7079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56F949DC-61DA-4D36-A9E0-C1CA2CEBBDD6}" type="pres">
      <dgm:prSet presAssocID="{9CDCDF45-0A17-4706-A0CC-8343A2942D82}" presName="spacer" presStyleCnt="0"/>
      <dgm:spPr/>
    </dgm:pt>
    <dgm:pt modelId="{70736AE1-9270-4952-AFA7-DF69421A9862}" type="pres">
      <dgm:prSet presAssocID="{8006D271-F033-4DB9-B5F2-C09724C835D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B1614D9-AF5D-4D69-9FC4-3699F048018C}" type="pres">
      <dgm:prSet presAssocID="{19FC0CBF-87FF-408A-AE4D-CD4D58A70630}" presName="spacer" presStyleCnt="0"/>
      <dgm:spPr/>
    </dgm:pt>
    <dgm:pt modelId="{EE594FA5-F171-4090-B2C7-27254602AC16}" type="pres">
      <dgm:prSet presAssocID="{320DD074-7BAE-4444-8C10-3D80D30FD98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285206F-43E8-48C2-90D8-66E12902DB0A}" type="pres">
      <dgm:prSet presAssocID="{C87757B9-6CA9-493B-858D-F863CA367DCF}" presName="spacer" presStyleCnt="0"/>
      <dgm:spPr/>
    </dgm:pt>
    <dgm:pt modelId="{DFB060CC-4784-4621-8155-138E075DA62F}" type="pres">
      <dgm:prSet presAssocID="{27924F48-B0A6-43F6-901E-1AA1774965E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6F65AB9-DA35-46BF-A5D3-99314242A404}" type="pres">
      <dgm:prSet presAssocID="{9D744658-61BD-4660-AE57-97FFAE13A2E6}" presName="spacer" presStyleCnt="0"/>
      <dgm:spPr/>
    </dgm:pt>
    <dgm:pt modelId="{24D591A5-C40B-46DA-8A53-B5AFCC361C84}" type="pres">
      <dgm:prSet presAssocID="{1CEB4D59-47E3-4F0C-8670-D1E9D82C612E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84DDE99-18D9-4F12-AC5F-3AA36E0325D6}" type="presOf" srcId="{3E463082-677E-4C47-B508-BD381739CB88}" destId="{ACE6BE84-7221-4FFE-9ADD-025B1C419798}" srcOrd="0" destOrd="0" presId="urn:microsoft.com/office/officeart/2005/8/layout/vList2"/>
    <dgm:cxn modelId="{9DDE3288-9D78-41B1-B7CC-A6E11CDC30BD}" type="presOf" srcId="{1CEB4D59-47E3-4F0C-8670-D1E9D82C612E}" destId="{24D591A5-C40B-46DA-8A53-B5AFCC361C84}" srcOrd="0" destOrd="0" presId="urn:microsoft.com/office/officeart/2005/8/layout/vList2"/>
    <dgm:cxn modelId="{C7BB417F-490C-4EEB-9236-4E2337C2C64D}" type="presOf" srcId="{320DD074-7BAE-4444-8C10-3D80D30FD984}" destId="{EE594FA5-F171-4090-B2C7-27254602AC16}" srcOrd="0" destOrd="0" presId="urn:microsoft.com/office/officeart/2005/8/layout/vList2"/>
    <dgm:cxn modelId="{C237B371-3E64-4329-961E-9DA6298BD808}" srcId="{3E463082-677E-4C47-B508-BD381739CB88}" destId="{CA591841-C0F3-4290-815E-DB3749D70799}" srcOrd="0" destOrd="0" parTransId="{AE0C6A52-7045-4D45-8CE5-12E77251A728}" sibTransId="{9CDCDF45-0A17-4706-A0CC-8343A2942D82}"/>
    <dgm:cxn modelId="{8B900C96-7BFD-4469-9144-617188FD12D1}" srcId="{3E463082-677E-4C47-B508-BD381739CB88}" destId="{1CEB4D59-47E3-4F0C-8670-D1E9D82C612E}" srcOrd="4" destOrd="0" parTransId="{0FB1C147-8390-476C-9128-8D66487C1811}" sibTransId="{B9AA9A7C-DDA6-43E1-8C84-50A1D85DB2C5}"/>
    <dgm:cxn modelId="{EDA0445B-EAD2-40AF-9D35-E23461AED7C4}" type="presOf" srcId="{27924F48-B0A6-43F6-901E-1AA1774965E6}" destId="{DFB060CC-4784-4621-8155-138E075DA62F}" srcOrd="0" destOrd="0" presId="urn:microsoft.com/office/officeart/2005/8/layout/vList2"/>
    <dgm:cxn modelId="{E77D868F-B194-4D43-9E6E-E96CE6B383A5}" type="presOf" srcId="{8006D271-F033-4DB9-B5F2-C09724C835D1}" destId="{70736AE1-9270-4952-AFA7-DF69421A9862}" srcOrd="0" destOrd="0" presId="urn:microsoft.com/office/officeart/2005/8/layout/vList2"/>
    <dgm:cxn modelId="{34D25FB9-A8F0-49E3-A8C2-8C05654DF2EC}" srcId="{3E463082-677E-4C47-B508-BD381739CB88}" destId="{320DD074-7BAE-4444-8C10-3D80D30FD984}" srcOrd="2" destOrd="0" parTransId="{3339941C-41E7-43CA-B80F-5DB1AE8871CB}" sibTransId="{C87757B9-6CA9-493B-858D-F863CA367DCF}"/>
    <dgm:cxn modelId="{45995208-4B64-4210-ADBA-542353FF8EB4}" srcId="{3E463082-677E-4C47-B508-BD381739CB88}" destId="{27924F48-B0A6-43F6-901E-1AA1774965E6}" srcOrd="3" destOrd="0" parTransId="{04360D9F-393C-46CD-8352-C7EE8FB99CF9}" sibTransId="{9D744658-61BD-4660-AE57-97FFAE13A2E6}"/>
    <dgm:cxn modelId="{D5C91C82-8B57-4FDD-9E96-B2E54DF80BBC}" srcId="{3E463082-677E-4C47-B508-BD381739CB88}" destId="{8006D271-F033-4DB9-B5F2-C09724C835D1}" srcOrd="1" destOrd="0" parTransId="{A2140D7D-2A9E-4FD9-88E8-33A01A5C604A}" sibTransId="{19FC0CBF-87FF-408A-AE4D-CD4D58A70630}"/>
    <dgm:cxn modelId="{6C01977B-1757-4E5D-B30C-3FF19845B218}" type="presOf" srcId="{CA591841-C0F3-4290-815E-DB3749D70799}" destId="{32207CA0-3794-4219-93E7-F4114AE568B4}" srcOrd="0" destOrd="0" presId="urn:microsoft.com/office/officeart/2005/8/layout/vList2"/>
    <dgm:cxn modelId="{C6E661AA-C79C-4E4C-9953-CACF8CEB3DB1}" type="presParOf" srcId="{ACE6BE84-7221-4FFE-9ADD-025B1C419798}" destId="{32207CA0-3794-4219-93E7-F4114AE568B4}" srcOrd="0" destOrd="0" presId="urn:microsoft.com/office/officeart/2005/8/layout/vList2"/>
    <dgm:cxn modelId="{8E95E537-40F4-401F-A0C7-AC3F9EE2806A}" type="presParOf" srcId="{ACE6BE84-7221-4FFE-9ADD-025B1C419798}" destId="{56F949DC-61DA-4D36-A9E0-C1CA2CEBBDD6}" srcOrd="1" destOrd="0" presId="urn:microsoft.com/office/officeart/2005/8/layout/vList2"/>
    <dgm:cxn modelId="{A19BE3FE-F9D4-46C3-8492-F52905278FF2}" type="presParOf" srcId="{ACE6BE84-7221-4FFE-9ADD-025B1C419798}" destId="{70736AE1-9270-4952-AFA7-DF69421A9862}" srcOrd="2" destOrd="0" presId="urn:microsoft.com/office/officeart/2005/8/layout/vList2"/>
    <dgm:cxn modelId="{4716272E-7282-43AF-9369-475B626B6D31}" type="presParOf" srcId="{ACE6BE84-7221-4FFE-9ADD-025B1C419798}" destId="{7B1614D9-AF5D-4D69-9FC4-3699F048018C}" srcOrd="3" destOrd="0" presId="urn:microsoft.com/office/officeart/2005/8/layout/vList2"/>
    <dgm:cxn modelId="{06D5F5A1-9B93-4D21-B9EC-FBDEE7017352}" type="presParOf" srcId="{ACE6BE84-7221-4FFE-9ADD-025B1C419798}" destId="{EE594FA5-F171-4090-B2C7-27254602AC16}" srcOrd="4" destOrd="0" presId="urn:microsoft.com/office/officeart/2005/8/layout/vList2"/>
    <dgm:cxn modelId="{2521CB18-3E5E-4587-80FD-09EAD4827F2F}" type="presParOf" srcId="{ACE6BE84-7221-4FFE-9ADD-025B1C419798}" destId="{B285206F-43E8-48C2-90D8-66E12902DB0A}" srcOrd="5" destOrd="0" presId="urn:microsoft.com/office/officeart/2005/8/layout/vList2"/>
    <dgm:cxn modelId="{ACD154EB-5067-4BD7-9172-F073A1E97072}" type="presParOf" srcId="{ACE6BE84-7221-4FFE-9ADD-025B1C419798}" destId="{DFB060CC-4784-4621-8155-138E075DA62F}" srcOrd="6" destOrd="0" presId="urn:microsoft.com/office/officeart/2005/8/layout/vList2"/>
    <dgm:cxn modelId="{5023C15D-E7B1-457B-BD3E-37C10AAE7C07}" type="presParOf" srcId="{ACE6BE84-7221-4FFE-9ADD-025B1C419798}" destId="{F6F65AB9-DA35-46BF-A5D3-99314242A404}" srcOrd="7" destOrd="0" presId="urn:microsoft.com/office/officeart/2005/8/layout/vList2"/>
    <dgm:cxn modelId="{EF3D6C36-5227-4BF3-AAAF-9CE60D39D40B}" type="presParOf" srcId="{ACE6BE84-7221-4FFE-9ADD-025B1C419798}" destId="{24D591A5-C40B-46DA-8A53-B5AFCC361C8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9FD87F-9DC4-4B7D-B4E7-516C61C4E0C3}" type="doc">
      <dgm:prSet loTypeId="urn:microsoft.com/office/officeart/2005/8/layout/hProcess11" loCatId="process" qsTypeId="urn:microsoft.com/office/officeart/2005/8/quickstyle/simple2" qsCatId="simple" csTypeId="urn:microsoft.com/office/officeart/2005/8/colors/accent4_5" csCatId="accent4" phldr="1"/>
      <dgm:spPr/>
    </dgm:pt>
    <dgm:pt modelId="{E38D3CB6-3E60-41D4-B7A9-947D5B4817A9}">
      <dgm:prSet phldrT="[テキスト]" custT="1"/>
      <dgm:spPr/>
      <dgm:t>
        <a:bodyPr/>
        <a:lstStyle/>
        <a:p>
          <a:r>
            <a:rPr kumimoji="1" lang="ja-JP" altLang="en-US" sz="2000" b="1" dirty="0"/>
            <a:t>登録者情報を入力</a:t>
          </a:r>
        </a:p>
      </dgm:t>
    </dgm:pt>
    <dgm:pt modelId="{1B924D8F-B1CA-49C1-8D92-DF86F4D2056D}" type="parTrans" cxnId="{716B2D24-1CEA-4C16-998A-343AA956CBCD}">
      <dgm:prSet/>
      <dgm:spPr/>
      <dgm:t>
        <a:bodyPr/>
        <a:lstStyle/>
        <a:p>
          <a:endParaRPr kumimoji="1" lang="ja-JP" altLang="en-US" sz="1800"/>
        </a:p>
      </dgm:t>
    </dgm:pt>
    <dgm:pt modelId="{FFB9A143-AED3-4D23-B833-0198FDD0319E}" type="sibTrans" cxnId="{716B2D24-1CEA-4C16-998A-343AA956CBCD}">
      <dgm:prSet/>
      <dgm:spPr/>
      <dgm:t>
        <a:bodyPr/>
        <a:lstStyle/>
        <a:p>
          <a:endParaRPr kumimoji="1" lang="ja-JP" altLang="en-US" sz="1800"/>
        </a:p>
      </dgm:t>
    </dgm:pt>
    <dgm:pt modelId="{821CB989-0DB0-41EA-B872-85F6BE0A946B}">
      <dgm:prSet phldrT="[テキスト]" custT="1"/>
      <dgm:spPr/>
      <dgm:t>
        <a:bodyPr/>
        <a:lstStyle/>
        <a:p>
          <a:r>
            <a:rPr kumimoji="1" lang="ja-JP" altLang="en-US" sz="2000" b="1" dirty="0"/>
            <a:t>専門分野・</a:t>
          </a:r>
          <a:br>
            <a:rPr kumimoji="1" lang="en-US" altLang="ja-JP" sz="2000" b="1" dirty="0"/>
          </a:br>
          <a:r>
            <a:rPr kumimoji="1" lang="ja-JP" altLang="en-US" sz="2000" b="1" dirty="0"/>
            <a:t>カテゴリを選択</a:t>
          </a:r>
        </a:p>
      </dgm:t>
    </dgm:pt>
    <dgm:pt modelId="{31B4315E-6A81-40A5-91CE-E58B7A425F60}" type="parTrans" cxnId="{62A6306C-1C18-4AE1-BCAC-E8F135C82378}">
      <dgm:prSet/>
      <dgm:spPr/>
      <dgm:t>
        <a:bodyPr/>
        <a:lstStyle/>
        <a:p>
          <a:endParaRPr kumimoji="1" lang="ja-JP" altLang="en-US" sz="1800"/>
        </a:p>
      </dgm:t>
    </dgm:pt>
    <dgm:pt modelId="{6B321788-0B0B-4117-8636-6CD890171AAD}" type="sibTrans" cxnId="{62A6306C-1C18-4AE1-BCAC-E8F135C82378}">
      <dgm:prSet/>
      <dgm:spPr/>
      <dgm:t>
        <a:bodyPr/>
        <a:lstStyle/>
        <a:p>
          <a:endParaRPr kumimoji="1" lang="ja-JP" altLang="en-US" sz="1800"/>
        </a:p>
      </dgm:t>
    </dgm:pt>
    <dgm:pt modelId="{C9606BC2-93FE-4BDC-A16A-BE4CF8074630}">
      <dgm:prSet phldrT="[テキスト]" custT="1"/>
      <dgm:spPr/>
      <dgm:t>
        <a:bodyPr/>
        <a:lstStyle/>
        <a:p>
          <a:r>
            <a:rPr kumimoji="1" lang="ja-JP" altLang="en-US" sz="2000" b="1" dirty="0"/>
            <a:t>診断スタート</a:t>
          </a:r>
        </a:p>
      </dgm:t>
    </dgm:pt>
    <dgm:pt modelId="{34CDF395-C28A-4709-B500-F70FA8DA7784}" type="parTrans" cxnId="{83D203F5-1B3C-4881-8BDD-4B790E3F9157}">
      <dgm:prSet/>
      <dgm:spPr/>
      <dgm:t>
        <a:bodyPr/>
        <a:lstStyle/>
        <a:p>
          <a:endParaRPr kumimoji="1" lang="ja-JP" altLang="en-US" sz="1800"/>
        </a:p>
      </dgm:t>
    </dgm:pt>
    <dgm:pt modelId="{FA0220DD-AEF5-435F-9522-3983E88E6ABA}" type="sibTrans" cxnId="{83D203F5-1B3C-4881-8BDD-4B790E3F9157}">
      <dgm:prSet/>
      <dgm:spPr/>
      <dgm:t>
        <a:bodyPr/>
        <a:lstStyle/>
        <a:p>
          <a:endParaRPr kumimoji="1" lang="ja-JP" altLang="en-US" sz="1800"/>
        </a:p>
      </dgm:t>
    </dgm:pt>
    <dgm:pt modelId="{410FDBFF-3738-42FC-93E3-0099108402EA}">
      <dgm:prSet phldrT="[テキスト]" custT="1"/>
      <dgm:spPr/>
      <dgm:t>
        <a:bodyPr/>
        <a:lstStyle/>
        <a:p>
          <a:r>
            <a:rPr kumimoji="1" lang="ja-JP" altLang="en-US" sz="2000" b="1" dirty="0"/>
            <a:t>終了時に結果を表示</a:t>
          </a:r>
        </a:p>
      </dgm:t>
    </dgm:pt>
    <dgm:pt modelId="{40140CFC-FD5E-47D0-8D6A-2D76055F273F}" type="parTrans" cxnId="{DBE55A3A-0E4D-4DB0-8E12-2FB1984778B3}">
      <dgm:prSet/>
      <dgm:spPr/>
      <dgm:t>
        <a:bodyPr/>
        <a:lstStyle/>
        <a:p>
          <a:endParaRPr kumimoji="1" lang="ja-JP" altLang="en-US" sz="1800"/>
        </a:p>
      </dgm:t>
    </dgm:pt>
    <dgm:pt modelId="{FCEDB36A-646A-418C-B9D5-A8C2987237A1}" type="sibTrans" cxnId="{DBE55A3A-0E4D-4DB0-8E12-2FB1984778B3}">
      <dgm:prSet/>
      <dgm:spPr/>
      <dgm:t>
        <a:bodyPr/>
        <a:lstStyle/>
        <a:p>
          <a:endParaRPr kumimoji="1" lang="ja-JP" altLang="en-US" sz="1800"/>
        </a:p>
      </dgm:t>
    </dgm:pt>
    <dgm:pt modelId="{9D74B64D-852D-4317-B9C3-C1863635D706}" type="pres">
      <dgm:prSet presAssocID="{029FD87F-9DC4-4B7D-B4E7-516C61C4E0C3}" presName="Name0" presStyleCnt="0">
        <dgm:presLayoutVars>
          <dgm:dir/>
          <dgm:resizeHandles val="exact"/>
        </dgm:presLayoutVars>
      </dgm:prSet>
      <dgm:spPr/>
    </dgm:pt>
    <dgm:pt modelId="{82F9A43A-9B1B-47DF-BA42-E07995E5D802}" type="pres">
      <dgm:prSet presAssocID="{029FD87F-9DC4-4B7D-B4E7-516C61C4E0C3}" presName="arrow" presStyleLbl="bgShp" presStyleIdx="0" presStyleCnt="1"/>
      <dgm:spPr/>
    </dgm:pt>
    <dgm:pt modelId="{57BAC11C-598A-4703-9F44-F6BC7CD1989C}" type="pres">
      <dgm:prSet presAssocID="{029FD87F-9DC4-4B7D-B4E7-516C61C4E0C3}" presName="points" presStyleCnt="0"/>
      <dgm:spPr/>
    </dgm:pt>
    <dgm:pt modelId="{733D4A53-01F7-4CFB-8E59-B2DB68E9FC06}" type="pres">
      <dgm:prSet presAssocID="{E38D3CB6-3E60-41D4-B7A9-947D5B4817A9}" presName="compositeA" presStyleCnt="0"/>
      <dgm:spPr/>
    </dgm:pt>
    <dgm:pt modelId="{0947EA3D-E468-4F55-AD92-6D6CEA05A2B3}" type="pres">
      <dgm:prSet presAssocID="{E38D3CB6-3E60-41D4-B7A9-947D5B4817A9}" presName="textA" presStyleLbl="revTx" presStyleIdx="0" presStyleCnt="4">
        <dgm:presLayoutVars>
          <dgm:bulletEnabled val="1"/>
        </dgm:presLayoutVars>
      </dgm:prSet>
      <dgm:spPr/>
    </dgm:pt>
    <dgm:pt modelId="{D8BCEA42-53E1-4C79-B52D-E93352E6383C}" type="pres">
      <dgm:prSet presAssocID="{E38D3CB6-3E60-41D4-B7A9-947D5B4817A9}" presName="circleA" presStyleLbl="node1" presStyleIdx="0" presStyleCnt="4"/>
      <dgm:spPr/>
    </dgm:pt>
    <dgm:pt modelId="{EC730DD3-C9A4-489A-9E5C-F0DE0BB2A234}" type="pres">
      <dgm:prSet presAssocID="{E38D3CB6-3E60-41D4-B7A9-947D5B4817A9}" presName="spaceA" presStyleCnt="0"/>
      <dgm:spPr/>
    </dgm:pt>
    <dgm:pt modelId="{965F43CC-3F5A-4B9A-A12D-647A80661015}" type="pres">
      <dgm:prSet presAssocID="{FFB9A143-AED3-4D23-B833-0198FDD0319E}" presName="space" presStyleCnt="0"/>
      <dgm:spPr/>
    </dgm:pt>
    <dgm:pt modelId="{C38A95BA-5DE9-40EC-B926-6E43FE93D6E1}" type="pres">
      <dgm:prSet presAssocID="{821CB989-0DB0-41EA-B872-85F6BE0A946B}" presName="compositeB" presStyleCnt="0"/>
      <dgm:spPr/>
    </dgm:pt>
    <dgm:pt modelId="{23052DBB-41E0-4E76-A41A-B2961E430AFA}" type="pres">
      <dgm:prSet presAssocID="{821CB989-0DB0-41EA-B872-85F6BE0A946B}" presName="textB" presStyleLbl="revTx" presStyleIdx="1" presStyleCnt="4">
        <dgm:presLayoutVars>
          <dgm:bulletEnabled val="1"/>
        </dgm:presLayoutVars>
      </dgm:prSet>
      <dgm:spPr/>
    </dgm:pt>
    <dgm:pt modelId="{1CF47ABF-FE33-4D70-8D4C-CDA332B34252}" type="pres">
      <dgm:prSet presAssocID="{821CB989-0DB0-41EA-B872-85F6BE0A946B}" presName="circleB" presStyleLbl="node1" presStyleIdx="1" presStyleCnt="4"/>
      <dgm:spPr/>
    </dgm:pt>
    <dgm:pt modelId="{841D466C-A26D-4718-A26B-CDC467B9045D}" type="pres">
      <dgm:prSet presAssocID="{821CB989-0DB0-41EA-B872-85F6BE0A946B}" presName="spaceB" presStyleCnt="0"/>
      <dgm:spPr/>
    </dgm:pt>
    <dgm:pt modelId="{3DCD40E5-45EE-4276-A4FB-E1A81C1056E3}" type="pres">
      <dgm:prSet presAssocID="{6B321788-0B0B-4117-8636-6CD890171AAD}" presName="space" presStyleCnt="0"/>
      <dgm:spPr/>
    </dgm:pt>
    <dgm:pt modelId="{530969C9-5E5C-4A10-ACF1-1301192698F7}" type="pres">
      <dgm:prSet presAssocID="{C9606BC2-93FE-4BDC-A16A-BE4CF8074630}" presName="compositeA" presStyleCnt="0"/>
      <dgm:spPr/>
    </dgm:pt>
    <dgm:pt modelId="{62D8D592-7BAB-4FC8-974C-D1EA19311506}" type="pres">
      <dgm:prSet presAssocID="{C9606BC2-93FE-4BDC-A16A-BE4CF8074630}" presName="textA" presStyleLbl="revTx" presStyleIdx="2" presStyleCnt="4">
        <dgm:presLayoutVars>
          <dgm:bulletEnabled val="1"/>
        </dgm:presLayoutVars>
      </dgm:prSet>
      <dgm:spPr/>
    </dgm:pt>
    <dgm:pt modelId="{0BC695E6-01D5-42A2-8BC0-291182462F6B}" type="pres">
      <dgm:prSet presAssocID="{C9606BC2-93FE-4BDC-A16A-BE4CF8074630}" presName="circleA" presStyleLbl="node1" presStyleIdx="2" presStyleCnt="4"/>
      <dgm:spPr/>
    </dgm:pt>
    <dgm:pt modelId="{5FF75D4F-5CEA-4F76-9713-75411EBF100F}" type="pres">
      <dgm:prSet presAssocID="{C9606BC2-93FE-4BDC-A16A-BE4CF8074630}" presName="spaceA" presStyleCnt="0"/>
      <dgm:spPr/>
    </dgm:pt>
    <dgm:pt modelId="{901CA2A1-F92C-45B3-8F62-279A511B2E3B}" type="pres">
      <dgm:prSet presAssocID="{FA0220DD-AEF5-435F-9522-3983E88E6ABA}" presName="space" presStyleCnt="0"/>
      <dgm:spPr/>
    </dgm:pt>
    <dgm:pt modelId="{C268842C-3339-498B-A984-3CF4C6941F02}" type="pres">
      <dgm:prSet presAssocID="{410FDBFF-3738-42FC-93E3-0099108402EA}" presName="compositeB" presStyleCnt="0"/>
      <dgm:spPr/>
    </dgm:pt>
    <dgm:pt modelId="{DF4CFFB1-6A6E-40F6-BF3B-D05D190162F5}" type="pres">
      <dgm:prSet presAssocID="{410FDBFF-3738-42FC-93E3-0099108402EA}" presName="textB" presStyleLbl="revTx" presStyleIdx="3" presStyleCnt="4">
        <dgm:presLayoutVars>
          <dgm:bulletEnabled val="1"/>
        </dgm:presLayoutVars>
      </dgm:prSet>
      <dgm:spPr/>
    </dgm:pt>
    <dgm:pt modelId="{9B69864E-E821-4E02-BE33-74A6605DFDA8}" type="pres">
      <dgm:prSet presAssocID="{410FDBFF-3738-42FC-93E3-0099108402EA}" presName="circleB" presStyleLbl="node1" presStyleIdx="3" presStyleCnt="4"/>
      <dgm:spPr/>
    </dgm:pt>
    <dgm:pt modelId="{DD0B0DF0-342F-44A2-A21A-3050C3565D7A}" type="pres">
      <dgm:prSet presAssocID="{410FDBFF-3738-42FC-93E3-0099108402EA}" presName="spaceB" presStyleCnt="0"/>
      <dgm:spPr/>
    </dgm:pt>
  </dgm:ptLst>
  <dgm:cxnLst>
    <dgm:cxn modelId="{E8CE4666-A395-4A46-8214-7DDA4533C518}" type="presOf" srcId="{029FD87F-9DC4-4B7D-B4E7-516C61C4E0C3}" destId="{9D74B64D-852D-4317-B9C3-C1863635D706}" srcOrd="0" destOrd="0" presId="urn:microsoft.com/office/officeart/2005/8/layout/hProcess11"/>
    <dgm:cxn modelId="{96634861-DCE2-475E-80AC-4A9B269CDC1B}" type="presOf" srcId="{821CB989-0DB0-41EA-B872-85F6BE0A946B}" destId="{23052DBB-41E0-4E76-A41A-B2961E430AFA}" srcOrd="0" destOrd="0" presId="urn:microsoft.com/office/officeart/2005/8/layout/hProcess11"/>
    <dgm:cxn modelId="{62A6306C-1C18-4AE1-BCAC-E8F135C82378}" srcId="{029FD87F-9DC4-4B7D-B4E7-516C61C4E0C3}" destId="{821CB989-0DB0-41EA-B872-85F6BE0A946B}" srcOrd="1" destOrd="0" parTransId="{31B4315E-6A81-40A5-91CE-E58B7A425F60}" sibTransId="{6B321788-0B0B-4117-8636-6CD890171AAD}"/>
    <dgm:cxn modelId="{F8790E59-1E0A-478B-9982-B708F2772134}" type="presOf" srcId="{410FDBFF-3738-42FC-93E3-0099108402EA}" destId="{DF4CFFB1-6A6E-40F6-BF3B-D05D190162F5}" srcOrd="0" destOrd="0" presId="urn:microsoft.com/office/officeart/2005/8/layout/hProcess11"/>
    <dgm:cxn modelId="{3F2B28B1-76D4-4452-B19C-F43BA8F2C884}" type="presOf" srcId="{C9606BC2-93FE-4BDC-A16A-BE4CF8074630}" destId="{62D8D592-7BAB-4FC8-974C-D1EA19311506}" srcOrd="0" destOrd="0" presId="urn:microsoft.com/office/officeart/2005/8/layout/hProcess11"/>
    <dgm:cxn modelId="{716B2D24-1CEA-4C16-998A-343AA956CBCD}" srcId="{029FD87F-9DC4-4B7D-B4E7-516C61C4E0C3}" destId="{E38D3CB6-3E60-41D4-B7A9-947D5B4817A9}" srcOrd="0" destOrd="0" parTransId="{1B924D8F-B1CA-49C1-8D92-DF86F4D2056D}" sibTransId="{FFB9A143-AED3-4D23-B833-0198FDD0319E}"/>
    <dgm:cxn modelId="{83D203F5-1B3C-4881-8BDD-4B790E3F9157}" srcId="{029FD87F-9DC4-4B7D-B4E7-516C61C4E0C3}" destId="{C9606BC2-93FE-4BDC-A16A-BE4CF8074630}" srcOrd="2" destOrd="0" parTransId="{34CDF395-C28A-4709-B500-F70FA8DA7784}" sibTransId="{FA0220DD-AEF5-435F-9522-3983E88E6ABA}"/>
    <dgm:cxn modelId="{DBE55A3A-0E4D-4DB0-8E12-2FB1984778B3}" srcId="{029FD87F-9DC4-4B7D-B4E7-516C61C4E0C3}" destId="{410FDBFF-3738-42FC-93E3-0099108402EA}" srcOrd="3" destOrd="0" parTransId="{40140CFC-FD5E-47D0-8D6A-2D76055F273F}" sibTransId="{FCEDB36A-646A-418C-B9D5-A8C2987237A1}"/>
    <dgm:cxn modelId="{95E515DD-A574-428F-BEF1-960BA03E8FB7}" type="presOf" srcId="{E38D3CB6-3E60-41D4-B7A9-947D5B4817A9}" destId="{0947EA3D-E468-4F55-AD92-6D6CEA05A2B3}" srcOrd="0" destOrd="0" presId="urn:microsoft.com/office/officeart/2005/8/layout/hProcess11"/>
    <dgm:cxn modelId="{A1E2BCC6-0C5B-47F2-A151-2530E5001209}" type="presParOf" srcId="{9D74B64D-852D-4317-B9C3-C1863635D706}" destId="{82F9A43A-9B1B-47DF-BA42-E07995E5D802}" srcOrd="0" destOrd="0" presId="urn:microsoft.com/office/officeart/2005/8/layout/hProcess11"/>
    <dgm:cxn modelId="{AE12D0BA-1F1A-4012-BF11-17CD86F363E0}" type="presParOf" srcId="{9D74B64D-852D-4317-B9C3-C1863635D706}" destId="{57BAC11C-598A-4703-9F44-F6BC7CD1989C}" srcOrd="1" destOrd="0" presId="urn:microsoft.com/office/officeart/2005/8/layout/hProcess11"/>
    <dgm:cxn modelId="{E51FA76D-7479-4139-9187-270A0B7CEB60}" type="presParOf" srcId="{57BAC11C-598A-4703-9F44-F6BC7CD1989C}" destId="{733D4A53-01F7-4CFB-8E59-B2DB68E9FC06}" srcOrd="0" destOrd="0" presId="urn:microsoft.com/office/officeart/2005/8/layout/hProcess11"/>
    <dgm:cxn modelId="{BDA907FB-5A88-4B24-A420-F077D10F9397}" type="presParOf" srcId="{733D4A53-01F7-4CFB-8E59-B2DB68E9FC06}" destId="{0947EA3D-E468-4F55-AD92-6D6CEA05A2B3}" srcOrd="0" destOrd="0" presId="urn:microsoft.com/office/officeart/2005/8/layout/hProcess11"/>
    <dgm:cxn modelId="{9E64E82F-9842-4751-8266-5ECA610ED40B}" type="presParOf" srcId="{733D4A53-01F7-4CFB-8E59-B2DB68E9FC06}" destId="{D8BCEA42-53E1-4C79-B52D-E93352E6383C}" srcOrd="1" destOrd="0" presId="urn:microsoft.com/office/officeart/2005/8/layout/hProcess11"/>
    <dgm:cxn modelId="{495FABBA-14F0-422B-B918-3E14FE676D6E}" type="presParOf" srcId="{733D4A53-01F7-4CFB-8E59-B2DB68E9FC06}" destId="{EC730DD3-C9A4-489A-9E5C-F0DE0BB2A234}" srcOrd="2" destOrd="0" presId="urn:microsoft.com/office/officeart/2005/8/layout/hProcess11"/>
    <dgm:cxn modelId="{AFA4D884-2BD0-48A6-AD07-77B5ADD9BEB8}" type="presParOf" srcId="{57BAC11C-598A-4703-9F44-F6BC7CD1989C}" destId="{965F43CC-3F5A-4B9A-A12D-647A80661015}" srcOrd="1" destOrd="0" presId="urn:microsoft.com/office/officeart/2005/8/layout/hProcess11"/>
    <dgm:cxn modelId="{986B5200-2ADC-4F0C-9952-62A78216A6CA}" type="presParOf" srcId="{57BAC11C-598A-4703-9F44-F6BC7CD1989C}" destId="{C38A95BA-5DE9-40EC-B926-6E43FE93D6E1}" srcOrd="2" destOrd="0" presId="urn:microsoft.com/office/officeart/2005/8/layout/hProcess11"/>
    <dgm:cxn modelId="{227EEA7F-383A-4333-97EC-03C8A7CE0C36}" type="presParOf" srcId="{C38A95BA-5DE9-40EC-B926-6E43FE93D6E1}" destId="{23052DBB-41E0-4E76-A41A-B2961E430AFA}" srcOrd="0" destOrd="0" presId="urn:microsoft.com/office/officeart/2005/8/layout/hProcess11"/>
    <dgm:cxn modelId="{54739DEA-F5A9-406B-90F0-E3961B46C668}" type="presParOf" srcId="{C38A95BA-5DE9-40EC-B926-6E43FE93D6E1}" destId="{1CF47ABF-FE33-4D70-8D4C-CDA332B34252}" srcOrd="1" destOrd="0" presId="urn:microsoft.com/office/officeart/2005/8/layout/hProcess11"/>
    <dgm:cxn modelId="{1A64E8B3-440D-40D5-8602-E5B56194E3DD}" type="presParOf" srcId="{C38A95BA-5DE9-40EC-B926-6E43FE93D6E1}" destId="{841D466C-A26D-4718-A26B-CDC467B9045D}" srcOrd="2" destOrd="0" presId="urn:microsoft.com/office/officeart/2005/8/layout/hProcess11"/>
    <dgm:cxn modelId="{0A5E9CC8-24F6-441D-8F71-2510B8F75EA4}" type="presParOf" srcId="{57BAC11C-598A-4703-9F44-F6BC7CD1989C}" destId="{3DCD40E5-45EE-4276-A4FB-E1A81C1056E3}" srcOrd="3" destOrd="0" presId="urn:microsoft.com/office/officeart/2005/8/layout/hProcess11"/>
    <dgm:cxn modelId="{947749B5-A305-4D27-ABD1-EED21917CD32}" type="presParOf" srcId="{57BAC11C-598A-4703-9F44-F6BC7CD1989C}" destId="{530969C9-5E5C-4A10-ACF1-1301192698F7}" srcOrd="4" destOrd="0" presId="urn:microsoft.com/office/officeart/2005/8/layout/hProcess11"/>
    <dgm:cxn modelId="{35FEA3FB-9ED0-40D2-B57A-59AE2A5F0BE1}" type="presParOf" srcId="{530969C9-5E5C-4A10-ACF1-1301192698F7}" destId="{62D8D592-7BAB-4FC8-974C-D1EA19311506}" srcOrd="0" destOrd="0" presId="urn:microsoft.com/office/officeart/2005/8/layout/hProcess11"/>
    <dgm:cxn modelId="{13435E50-3D57-493F-9CC8-8BE379E8E526}" type="presParOf" srcId="{530969C9-5E5C-4A10-ACF1-1301192698F7}" destId="{0BC695E6-01D5-42A2-8BC0-291182462F6B}" srcOrd="1" destOrd="0" presId="urn:microsoft.com/office/officeart/2005/8/layout/hProcess11"/>
    <dgm:cxn modelId="{C6DDA076-82E4-4304-B789-B120A0C473E8}" type="presParOf" srcId="{530969C9-5E5C-4A10-ACF1-1301192698F7}" destId="{5FF75D4F-5CEA-4F76-9713-75411EBF100F}" srcOrd="2" destOrd="0" presId="urn:microsoft.com/office/officeart/2005/8/layout/hProcess11"/>
    <dgm:cxn modelId="{D2F3ABBE-CE49-4C4C-A318-CFFAC1A421C7}" type="presParOf" srcId="{57BAC11C-598A-4703-9F44-F6BC7CD1989C}" destId="{901CA2A1-F92C-45B3-8F62-279A511B2E3B}" srcOrd="5" destOrd="0" presId="urn:microsoft.com/office/officeart/2005/8/layout/hProcess11"/>
    <dgm:cxn modelId="{DFF48450-D9A3-4F0E-9914-7B808ED43410}" type="presParOf" srcId="{57BAC11C-598A-4703-9F44-F6BC7CD1989C}" destId="{C268842C-3339-498B-A984-3CF4C6941F02}" srcOrd="6" destOrd="0" presId="urn:microsoft.com/office/officeart/2005/8/layout/hProcess11"/>
    <dgm:cxn modelId="{8645038B-7A61-4B43-A2B5-D36BC51633FB}" type="presParOf" srcId="{C268842C-3339-498B-A984-3CF4C6941F02}" destId="{DF4CFFB1-6A6E-40F6-BF3B-D05D190162F5}" srcOrd="0" destOrd="0" presId="urn:microsoft.com/office/officeart/2005/8/layout/hProcess11"/>
    <dgm:cxn modelId="{7B7D07A3-295B-48A8-B093-4E32DC8E8931}" type="presParOf" srcId="{C268842C-3339-498B-A984-3CF4C6941F02}" destId="{9B69864E-E821-4E02-BE33-74A6605DFDA8}" srcOrd="1" destOrd="0" presId="urn:microsoft.com/office/officeart/2005/8/layout/hProcess11"/>
    <dgm:cxn modelId="{31BB79F9-5AFD-49A0-81C3-5FB48FE8AEEA}" type="presParOf" srcId="{C268842C-3339-498B-A984-3CF4C6941F02}" destId="{DD0B0DF0-342F-44A2-A21A-3050C3565D7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0C4D26-D372-4033-AFBE-FDC1E2AA196E}" type="doc">
      <dgm:prSet loTypeId="urn:microsoft.com/office/officeart/2005/8/layout/vList2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A92DCDDE-8511-492D-AD7A-0B45E40E9AE4}">
      <dgm:prSet phldrT="[テキスト]" custT="1"/>
      <dgm:spPr/>
      <dgm:t>
        <a:bodyPr/>
        <a:lstStyle/>
        <a:p>
          <a:r>
            <a:rPr lang="ja-JP" altLang="en-US" sz="2600" dirty="0"/>
            <a:t>オリジナルの診断プログラムの開発</a:t>
          </a:r>
          <a:endParaRPr kumimoji="1" lang="ja-JP" altLang="en-US" sz="2600" dirty="0"/>
        </a:p>
      </dgm:t>
    </dgm:pt>
    <dgm:pt modelId="{2C3F662C-EB7B-41A4-B4EC-2300F205112B}" type="parTrans" cxnId="{D145324C-2B40-4119-AA25-5CFAAEEB12F5}">
      <dgm:prSet/>
      <dgm:spPr/>
      <dgm:t>
        <a:bodyPr/>
        <a:lstStyle/>
        <a:p>
          <a:endParaRPr kumimoji="1" lang="ja-JP" altLang="en-US" sz="1600"/>
        </a:p>
      </dgm:t>
    </dgm:pt>
    <dgm:pt modelId="{5C3EC7CD-1342-4178-B558-9974A3EC7FDD}" type="sibTrans" cxnId="{D145324C-2B40-4119-AA25-5CFAAEEB12F5}">
      <dgm:prSet/>
      <dgm:spPr/>
      <dgm:t>
        <a:bodyPr/>
        <a:lstStyle/>
        <a:p>
          <a:endParaRPr kumimoji="1" lang="ja-JP" altLang="en-US" sz="1600"/>
        </a:p>
      </dgm:t>
    </dgm:pt>
    <dgm:pt modelId="{21A8726A-F870-4E61-BDD5-2586F2336DFA}">
      <dgm:prSet custT="1"/>
      <dgm:spPr/>
      <dgm:t>
        <a:bodyPr/>
        <a:lstStyle/>
        <a:p>
          <a:r>
            <a:rPr lang="ja-JP" altLang="en-US" sz="2200" dirty="0"/>
            <a:t>スキルカテゴリの追加、出題問題のアレンジなど</a:t>
          </a:r>
          <a:endParaRPr lang="en-US" altLang="ja-JP" sz="2200" dirty="0"/>
        </a:p>
      </dgm:t>
    </dgm:pt>
    <dgm:pt modelId="{E957882A-117E-4CFF-BF03-027089C681FF}" type="parTrans" cxnId="{3EC79085-9AC0-4E1C-91E1-C65D81729166}">
      <dgm:prSet/>
      <dgm:spPr/>
      <dgm:t>
        <a:bodyPr/>
        <a:lstStyle/>
        <a:p>
          <a:endParaRPr kumimoji="1" lang="ja-JP" altLang="en-US" sz="1600"/>
        </a:p>
      </dgm:t>
    </dgm:pt>
    <dgm:pt modelId="{0AEA01E3-46E8-40A7-9C52-E6D43A56AC83}" type="sibTrans" cxnId="{3EC79085-9AC0-4E1C-91E1-C65D81729166}">
      <dgm:prSet/>
      <dgm:spPr/>
      <dgm:t>
        <a:bodyPr/>
        <a:lstStyle/>
        <a:p>
          <a:endParaRPr kumimoji="1" lang="ja-JP" altLang="en-US" sz="1600"/>
        </a:p>
      </dgm:t>
    </dgm:pt>
    <dgm:pt modelId="{24EA9A71-9A94-43A8-89E2-D321CF5C4A5A}">
      <dgm:prSet custT="1"/>
      <dgm:spPr/>
      <dgm:t>
        <a:bodyPr/>
        <a:lstStyle/>
        <a:p>
          <a:r>
            <a:rPr lang="ja-JP" altLang="en-US" sz="2600" dirty="0"/>
            <a:t>登録者情報の入力設計カスタマイズ</a:t>
          </a:r>
          <a:endParaRPr lang="en-US" altLang="ja-JP" sz="2600" dirty="0"/>
        </a:p>
      </dgm:t>
    </dgm:pt>
    <dgm:pt modelId="{83766592-3070-4294-BD37-5CDF7CCBA63A}" type="parTrans" cxnId="{C0FBF0AF-3BF3-4368-8538-0502D34A3D7C}">
      <dgm:prSet/>
      <dgm:spPr/>
      <dgm:t>
        <a:bodyPr/>
        <a:lstStyle/>
        <a:p>
          <a:endParaRPr kumimoji="1" lang="ja-JP" altLang="en-US" sz="1600"/>
        </a:p>
      </dgm:t>
    </dgm:pt>
    <dgm:pt modelId="{28832180-B72E-413A-AFD9-BF27D4F86E76}" type="sibTrans" cxnId="{C0FBF0AF-3BF3-4368-8538-0502D34A3D7C}">
      <dgm:prSet/>
      <dgm:spPr/>
      <dgm:t>
        <a:bodyPr/>
        <a:lstStyle/>
        <a:p>
          <a:endParaRPr kumimoji="1" lang="ja-JP" altLang="en-US" sz="1600"/>
        </a:p>
      </dgm:t>
    </dgm:pt>
    <dgm:pt modelId="{6726635B-1C07-469F-B6BD-7D25B1658E31}">
      <dgm:prSet custT="1"/>
      <dgm:spPr/>
      <dgm:t>
        <a:bodyPr/>
        <a:lstStyle/>
        <a:p>
          <a:r>
            <a:rPr lang="ja-JP" altLang="en-US" sz="2200" dirty="0"/>
            <a:t>自己紹介用の動画の登録など</a:t>
          </a:r>
          <a:endParaRPr lang="en-US" altLang="ja-JP" sz="2200" dirty="0"/>
        </a:p>
      </dgm:t>
    </dgm:pt>
    <dgm:pt modelId="{055AA3DE-D354-4D2E-AD8C-F4CBB2BE54DA}" type="parTrans" cxnId="{66811F37-7899-47B0-AA00-F37DCD333BE3}">
      <dgm:prSet/>
      <dgm:spPr/>
      <dgm:t>
        <a:bodyPr/>
        <a:lstStyle/>
        <a:p>
          <a:endParaRPr kumimoji="1" lang="ja-JP" altLang="en-US" sz="1600"/>
        </a:p>
      </dgm:t>
    </dgm:pt>
    <dgm:pt modelId="{9D540935-A4E1-428E-B37B-FE9B8888D0C1}" type="sibTrans" cxnId="{66811F37-7899-47B0-AA00-F37DCD333BE3}">
      <dgm:prSet/>
      <dgm:spPr/>
      <dgm:t>
        <a:bodyPr/>
        <a:lstStyle/>
        <a:p>
          <a:endParaRPr kumimoji="1" lang="ja-JP" altLang="en-US" sz="1600"/>
        </a:p>
      </dgm:t>
    </dgm:pt>
    <dgm:pt modelId="{D56346B8-C956-426C-A6B5-6EF5756246C8}" type="pres">
      <dgm:prSet presAssocID="{0C0C4D26-D372-4033-AFBE-FDC1E2AA196E}" presName="linear" presStyleCnt="0">
        <dgm:presLayoutVars>
          <dgm:animLvl val="lvl"/>
          <dgm:resizeHandles val="exact"/>
        </dgm:presLayoutVars>
      </dgm:prSet>
      <dgm:spPr/>
    </dgm:pt>
    <dgm:pt modelId="{E67246BF-5D49-4948-96E5-9C1BC76ABEB0}" type="pres">
      <dgm:prSet presAssocID="{A92DCDDE-8511-492D-AD7A-0B45E40E9AE4}" presName="parentText" presStyleLbl="node1" presStyleIdx="0" presStyleCnt="2" custLinFactNeighborY="-3721">
        <dgm:presLayoutVars>
          <dgm:chMax val="0"/>
          <dgm:bulletEnabled val="1"/>
        </dgm:presLayoutVars>
      </dgm:prSet>
      <dgm:spPr/>
    </dgm:pt>
    <dgm:pt modelId="{65F65BAE-A0B8-412C-8713-BE027E735921}" type="pres">
      <dgm:prSet presAssocID="{A92DCDDE-8511-492D-AD7A-0B45E40E9AE4}" presName="childText" presStyleLbl="revTx" presStyleIdx="0" presStyleCnt="2">
        <dgm:presLayoutVars>
          <dgm:bulletEnabled val="1"/>
        </dgm:presLayoutVars>
      </dgm:prSet>
      <dgm:spPr/>
    </dgm:pt>
    <dgm:pt modelId="{E15A3203-1F36-4943-B557-7ABE42DD2209}" type="pres">
      <dgm:prSet presAssocID="{24EA9A71-9A94-43A8-89E2-D321CF5C4A5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510D5A9-EA2F-45FA-AE77-2B0D05A5DBF8}" type="pres">
      <dgm:prSet presAssocID="{24EA9A71-9A94-43A8-89E2-D321CF5C4A5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F299B90-2D1E-45B1-A016-2D3DE8BD5271}" type="presOf" srcId="{6726635B-1C07-469F-B6BD-7D25B1658E31}" destId="{B510D5A9-EA2F-45FA-AE77-2B0D05A5DBF8}" srcOrd="0" destOrd="0" presId="urn:microsoft.com/office/officeart/2005/8/layout/vList2"/>
    <dgm:cxn modelId="{3EC79085-9AC0-4E1C-91E1-C65D81729166}" srcId="{A92DCDDE-8511-492D-AD7A-0B45E40E9AE4}" destId="{21A8726A-F870-4E61-BDD5-2586F2336DFA}" srcOrd="0" destOrd="0" parTransId="{E957882A-117E-4CFF-BF03-027089C681FF}" sibTransId="{0AEA01E3-46E8-40A7-9C52-E6D43A56AC83}"/>
    <dgm:cxn modelId="{66811F37-7899-47B0-AA00-F37DCD333BE3}" srcId="{24EA9A71-9A94-43A8-89E2-D321CF5C4A5A}" destId="{6726635B-1C07-469F-B6BD-7D25B1658E31}" srcOrd="0" destOrd="0" parTransId="{055AA3DE-D354-4D2E-AD8C-F4CBB2BE54DA}" sibTransId="{9D540935-A4E1-428E-B37B-FE9B8888D0C1}"/>
    <dgm:cxn modelId="{C0030EBE-84E9-476A-9E30-0A8E466C8898}" type="presOf" srcId="{A92DCDDE-8511-492D-AD7A-0B45E40E9AE4}" destId="{E67246BF-5D49-4948-96E5-9C1BC76ABEB0}" srcOrd="0" destOrd="0" presId="urn:microsoft.com/office/officeart/2005/8/layout/vList2"/>
    <dgm:cxn modelId="{C0FBF0AF-3BF3-4368-8538-0502D34A3D7C}" srcId="{0C0C4D26-D372-4033-AFBE-FDC1E2AA196E}" destId="{24EA9A71-9A94-43A8-89E2-D321CF5C4A5A}" srcOrd="1" destOrd="0" parTransId="{83766592-3070-4294-BD37-5CDF7CCBA63A}" sibTransId="{28832180-B72E-413A-AFD9-BF27D4F86E76}"/>
    <dgm:cxn modelId="{93A4B2BA-3527-4BC6-8B90-BC2D671A4373}" type="presOf" srcId="{0C0C4D26-D372-4033-AFBE-FDC1E2AA196E}" destId="{D56346B8-C956-426C-A6B5-6EF5756246C8}" srcOrd="0" destOrd="0" presId="urn:microsoft.com/office/officeart/2005/8/layout/vList2"/>
    <dgm:cxn modelId="{D145324C-2B40-4119-AA25-5CFAAEEB12F5}" srcId="{0C0C4D26-D372-4033-AFBE-FDC1E2AA196E}" destId="{A92DCDDE-8511-492D-AD7A-0B45E40E9AE4}" srcOrd="0" destOrd="0" parTransId="{2C3F662C-EB7B-41A4-B4EC-2300F205112B}" sibTransId="{5C3EC7CD-1342-4178-B558-9974A3EC7FDD}"/>
    <dgm:cxn modelId="{ED6BFC10-5509-4013-8FD1-C4F157113FF3}" type="presOf" srcId="{24EA9A71-9A94-43A8-89E2-D321CF5C4A5A}" destId="{E15A3203-1F36-4943-B557-7ABE42DD2209}" srcOrd="0" destOrd="0" presId="urn:microsoft.com/office/officeart/2005/8/layout/vList2"/>
    <dgm:cxn modelId="{713079F6-148C-4C7B-A65E-D5EA28845B0E}" type="presOf" srcId="{21A8726A-F870-4E61-BDD5-2586F2336DFA}" destId="{65F65BAE-A0B8-412C-8713-BE027E735921}" srcOrd="0" destOrd="0" presId="urn:microsoft.com/office/officeart/2005/8/layout/vList2"/>
    <dgm:cxn modelId="{1841068E-5423-4F6E-9379-E30EC5CA2840}" type="presParOf" srcId="{D56346B8-C956-426C-A6B5-6EF5756246C8}" destId="{E67246BF-5D49-4948-96E5-9C1BC76ABEB0}" srcOrd="0" destOrd="0" presId="urn:microsoft.com/office/officeart/2005/8/layout/vList2"/>
    <dgm:cxn modelId="{A34F1779-F2AA-4D67-B467-C9CB117B1DDD}" type="presParOf" srcId="{D56346B8-C956-426C-A6B5-6EF5756246C8}" destId="{65F65BAE-A0B8-412C-8713-BE027E735921}" srcOrd="1" destOrd="0" presId="urn:microsoft.com/office/officeart/2005/8/layout/vList2"/>
    <dgm:cxn modelId="{BE778F5E-040F-4FAE-B85A-C8AAA1D46643}" type="presParOf" srcId="{D56346B8-C956-426C-A6B5-6EF5756246C8}" destId="{E15A3203-1F36-4943-B557-7ABE42DD2209}" srcOrd="2" destOrd="0" presId="urn:microsoft.com/office/officeart/2005/8/layout/vList2"/>
    <dgm:cxn modelId="{6A432C6A-7B91-415A-924C-0702D4FCA716}" type="presParOf" srcId="{D56346B8-C956-426C-A6B5-6EF5756246C8}" destId="{B510D5A9-EA2F-45FA-AE77-2B0D05A5DBF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BD2C140-52F1-4847-B1AF-3DDC011F052B}" type="doc">
      <dgm:prSet loTypeId="urn:microsoft.com/office/officeart/2005/8/layout/list1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994AA4F-8793-4D25-B1D5-9D1CEBBFD8EA}">
      <dgm:prSet phldrT="[テキスト]" custT="1"/>
      <dgm:spPr/>
      <dgm:t>
        <a:bodyPr/>
        <a:lstStyle/>
        <a:p>
          <a:r>
            <a:rPr lang="ja-JP" altLang="en-US" sz="2600" dirty="0"/>
            <a:t>カテゴリの追加</a:t>
          </a:r>
          <a:endParaRPr kumimoji="1" lang="ja-JP" altLang="en-US" sz="2600" dirty="0"/>
        </a:p>
      </dgm:t>
    </dgm:pt>
    <dgm:pt modelId="{B9D29425-C461-492F-8852-B30F67F5237B}" type="parTrans" cxnId="{FF00EB88-487B-4705-823A-0C8259A52781}">
      <dgm:prSet/>
      <dgm:spPr/>
      <dgm:t>
        <a:bodyPr/>
        <a:lstStyle/>
        <a:p>
          <a:endParaRPr kumimoji="1" lang="ja-JP" altLang="en-US"/>
        </a:p>
      </dgm:t>
    </dgm:pt>
    <dgm:pt modelId="{FD97C22D-C8D4-48E1-BCDF-638BA65686FC}" type="sibTrans" cxnId="{FF00EB88-487B-4705-823A-0C8259A52781}">
      <dgm:prSet/>
      <dgm:spPr/>
      <dgm:t>
        <a:bodyPr/>
        <a:lstStyle/>
        <a:p>
          <a:endParaRPr kumimoji="1" lang="ja-JP" altLang="en-US"/>
        </a:p>
      </dgm:t>
    </dgm:pt>
    <dgm:pt modelId="{24CD944B-6396-4E11-B0BD-220987D0671B}">
      <dgm:prSet custT="1"/>
      <dgm:spPr/>
      <dgm:t>
        <a:bodyPr/>
        <a:lstStyle/>
        <a:p>
          <a:r>
            <a:rPr lang="ja-JP" altLang="en-US" sz="2200" dirty="0"/>
            <a:t>ドイツ語カテゴリの追加</a:t>
          </a:r>
          <a:endParaRPr lang="en-US" altLang="ja-JP" sz="2200" dirty="0"/>
        </a:p>
      </dgm:t>
    </dgm:pt>
    <dgm:pt modelId="{CD78681E-AB6E-4681-B085-FC9A6E35C6AF}" type="parTrans" cxnId="{38A7A18C-DBC6-4C0D-A562-E82BF6751341}">
      <dgm:prSet/>
      <dgm:spPr/>
      <dgm:t>
        <a:bodyPr/>
        <a:lstStyle/>
        <a:p>
          <a:endParaRPr kumimoji="1" lang="ja-JP" altLang="en-US"/>
        </a:p>
      </dgm:t>
    </dgm:pt>
    <dgm:pt modelId="{5BF7533D-718F-442F-8331-88721C0222F2}" type="sibTrans" cxnId="{38A7A18C-DBC6-4C0D-A562-E82BF6751341}">
      <dgm:prSet/>
      <dgm:spPr/>
      <dgm:t>
        <a:bodyPr/>
        <a:lstStyle/>
        <a:p>
          <a:endParaRPr kumimoji="1" lang="ja-JP" altLang="en-US"/>
        </a:p>
      </dgm:t>
    </dgm:pt>
    <dgm:pt modelId="{D146245A-BE3E-4250-A4E2-1EC03F776F0C}">
      <dgm:prSet custT="1"/>
      <dgm:spPr/>
      <dgm:t>
        <a:bodyPr/>
        <a:lstStyle/>
        <a:p>
          <a:r>
            <a:rPr lang="ja-JP" altLang="en-US" sz="2600" dirty="0"/>
            <a:t>入力画面の設計変更</a:t>
          </a:r>
        </a:p>
      </dgm:t>
    </dgm:pt>
    <dgm:pt modelId="{515EB1EA-E080-4D61-9FC5-737A975CE350}" type="parTrans" cxnId="{C14E7AF8-77FF-4159-AE54-C5D2957A5499}">
      <dgm:prSet/>
      <dgm:spPr/>
      <dgm:t>
        <a:bodyPr/>
        <a:lstStyle/>
        <a:p>
          <a:endParaRPr kumimoji="1" lang="ja-JP" altLang="en-US"/>
        </a:p>
      </dgm:t>
    </dgm:pt>
    <dgm:pt modelId="{BDC6D773-1B68-4F6D-80B4-49B76A578A5F}" type="sibTrans" cxnId="{C14E7AF8-77FF-4159-AE54-C5D2957A5499}">
      <dgm:prSet/>
      <dgm:spPr/>
      <dgm:t>
        <a:bodyPr/>
        <a:lstStyle/>
        <a:p>
          <a:endParaRPr kumimoji="1" lang="ja-JP" altLang="en-US"/>
        </a:p>
      </dgm:t>
    </dgm:pt>
    <dgm:pt modelId="{CC3281C5-A52B-4D40-A61F-ECCC441AF106}">
      <dgm:prSet custT="1"/>
      <dgm:spPr/>
      <dgm:t>
        <a:bodyPr/>
        <a:lstStyle/>
        <a:p>
          <a:r>
            <a:rPr lang="ja-JP" altLang="en-US" sz="2200" dirty="0"/>
            <a:t>スピーキングファイルの転送</a:t>
          </a:r>
          <a:endParaRPr lang="en-US" altLang="ja-JP" sz="2200" dirty="0"/>
        </a:p>
      </dgm:t>
    </dgm:pt>
    <dgm:pt modelId="{6CFFFB95-2546-46A4-A41A-A4F0CDE89A6B}" type="parTrans" cxnId="{025FB4F4-C266-47B6-89EA-D670DD4ACB04}">
      <dgm:prSet/>
      <dgm:spPr/>
      <dgm:t>
        <a:bodyPr/>
        <a:lstStyle/>
        <a:p>
          <a:endParaRPr kumimoji="1" lang="ja-JP" altLang="en-US"/>
        </a:p>
      </dgm:t>
    </dgm:pt>
    <dgm:pt modelId="{81D687DC-B906-41A6-93B4-B667E7C9E574}" type="sibTrans" cxnId="{025FB4F4-C266-47B6-89EA-D670DD4ACB04}">
      <dgm:prSet/>
      <dgm:spPr/>
      <dgm:t>
        <a:bodyPr/>
        <a:lstStyle/>
        <a:p>
          <a:endParaRPr kumimoji="1" lang="ja-JP" altLang="en-US"/>
        </a:p>
      </dgm:t>
    </dgm:pt>
    <dgm:pt modelId="{8198B377-FE21-461C-B223-AB2F81F742F7}">
      <dgm:prSet custT="1"/>
      <dgm:spPr/>
      <dgm:t>
        <a:bodyPr/>
        <a:lstStyle/>
        <a:p>
          <a:r>
            <a:rPr lang="ja-JP" altLang="en-US" sz="2600" dirty="0"/>
            <a:t>診断テストの追加</a:t>
          </a:r>
        </a:p>
      </dgm:t>
    </dgm:pt>
    <dgm:pt modelId="{8F6CED50-F57E-4A54-B6D7-2A9DAD31FBAA}" type="parTrans" cxnId="{4D2C160B-2C57-4612-89E0-6ED71A60A1C5}">
      <dgm:prSet/>
      <dgm:spPr/>
      <dgm:t>
        <a:bodyPr/>
        <a:lstStyle/>
        <a:p>
          <a:endParaRPr kumimoji="1" lang="ja-JP" altLang="en-US"/>
        </a:p>
      </dgm:t>
    </dgm:pt>
    <dgm:pt modelId="{BE0E47A6-8E27-4CA4-812E-FB0B4E9727FA}" type="sibTrans" cxnId="{4D2C160B-2C57-4612-89E0-6ED71A60A1C5}">
      <dgm:prSet/>
      <dgm:spPr/>
      <dgm:t>
        <a:bodyPr/>
        <a:lstStyle/>
        <a:p>
          <a:endParaRPr kumimoji="1" lang="ja-JP" altLang="en-US"/>
        </a:p>
      </dgm:t>
    </dgm:pt>
    <dgm:pt modelId="{541FD724-B3C8-41D5-A6FC-B9F1FFCE268D}">
      <dgm:prSet custT="1"/>
      <dgm:spPr/>
      <dgm:t>
        <a:bodyPr/>
        <a:lstStyle/>
        <a:p>
          <a:r>
            <a:rPr lang="ja-JP" altLang="en-US" sz="2200" dirty="0"/>
            <a:t>ヒアリングテストの追加</a:t>
          </a:r>
          <a:endParaRPr lang="en-US" altLang="ja-JP" sz="2200" dirty="0"/>
        </a:p>
      </dgm:t>
    </dgm:pt>
    <dgm:pt modelId="{79FD7F68-85D9-4FD1-8409-AC00794F600F}" type="parTrans" cxnId="{14FB8354-2F16-44E1-BB80-7B6276B1FEC2}">
      <dgm:prSet/>
      <dgm:spPr/>
      <dgm:t>
        <a:bodyPr/>
        <a:lstStyle/>
        <a:p>
          <a:endParaRPr kumimoji="1" lang="ja-JP" altLang="en-US"/>
        </a:p>
      </dgm:t>
    </dgm:pt>
    <dgm:pt modelId="{EB27C8B1-6084-459C-9C41-FB7CF99CC054}" type="sibTrans" cxnId="{14FB8354-2F16-44E1-BB80-7B6276B1FEC2}">
      <dgm:prSet/>
      <dgm:spPr/>
      <dgm:t>
        <a:bodyPr/>
        <a:lstStyle/>
        <a:p>
          <a:endParaRPr kumimoji="1" lang="ja-JP" altLang="en-US"/>
        </a:p>
      </dgm:t>
    </dgm:pt>
    <dgm:pt modelId="{3F3F7923-1C46-453A-B87A-8B1DFF72A501}">
      <dgm:prSet custT="1"/>
      <dgm:spPr/>
      <dgm:t>
        <a:bodyPr/>
        <a:lstStyle/>
        <a:p>
          <a:r>
            <a:rPr lang="ja-JP" altLang="en-US" sz="2200" dirty="0"/>
            <a:t>スピーキングテストの追加</a:t>
          </a:r>
          <a:endParaRPr lang="en-US" altLang="ja-JP" sz="2200" dirty="0"/>
        </a:p>
      </dgm:t>
    </dgm:pt>
    <dgm:pt modelId="{6E3736C4-59AF-48C3-BE85-8D71195684AB}" type="parTrans" cxnId="{25647705-78EE-4C13-8FD1-BCD40BF647B2}">
      <dgm:prSet/>
      <dgm:spPr/>
      <dgm:t>
        <a:bodyPr/>
        <a:lstStyle/>
        <a:p>
          <a:endParaRPr kumimoji="1" lang="ja-JP" altLang="en-US"/>
        </a:p>
      </dgm:t>
    </dgm:pt>
    <dgm:pt modelId="{61B5D6C7-5BC6-4174-B146-D1D98DCDE3CC}" type="sibTrans" cxnId="{25647705-78EE-4C13-8FD1-BCD40BF647B2}">
      <dgm:prSet/>
      <dgm:spPr/>
      <dgm:t>
        <a:bodyPr/>
        <a:lstStyle/>
        <a:p>
          <a:endParaRPr kumimoji="1" lang="ja-JP" altLang="en-US"/>
        </a:p>
      </dgm:t>
    </dgm:pt>
    <dgm:pt modelId="{13A5B1E2-5C1A-4DA6-9B2A-77B3BBA49F2C}" type="pres">
      <dgm:prSet presAssocID="{0BD2C140-52F1-4847-B1AF-3DDC011F052B}" presName="linear" presStyleCnt="0">
        <dgm:presLayoutVars>
          <dgm:dir/>
          <dgm:animLvl val="lvl"/>
          <dgm:resizeHandles val="exact"/>
        </dgm:presLayoutVars>
      </dgm:prSet>
      <dgm:spPr/>
    </dgm:pt>
    <dgm:pt modelId="{32E51805-B78F-4CBF-B8DF-96089F7CBFA3}" type="pres">
      <dgm:prSet presAssocID="{0994AA4F-8793-4D25-B1D5-9D1CEBBFD8EA}" presName="parentLin" presStyleCnt="0"/>
      <dgm:spPr/>
    </dgm:pt>
    <dgm:pt modelId="{69EC52B7-C00E-457C-BC9B-69CAA852B1C0}" type="pres">
      <dgm:prSet presAssocID="{0994AA4F-8793-4D25-B1D5-9D1CEBBFD8EA}" presName="parentLeftMargin" presStyleLbl="node1" presStyleIdx="0" presStyleCnt="3"/>
      <dgm:spPr/>
    </dgm:pt>
    <dgm:pt modelId="{7A7F83D5-EC09-40A3-8D79-748A58770B53}" type="pres">
      <dgm:prSet presAssocID="{0994AA4F-8793-4D25-B1D5-9D1CEBBFD8E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ADAED16-3B07-4080-ADAA-36D45D5970FC}" type="pres">
      <dgm:prSet presAssocID="{0994AA4F-8793-4D25-B1D5-9D1CEBBFD8EA}" presName="negativeSpace" presStyleCnt="0"/>
      <dgm:spPr/>
    </dgm:pt>
    <dgm:pt modelId="{E6C29B42-8EEA-420A-A6D5-1344C21FB112}" type="pres">
      <dgm:prSet presAssocID="{0994AA4F-8793-4D25-B1D5-9D1CEBBFD8EA}" presName="childText" presStyleLbl="conFgAcc1" presStyleIdx="0" presStyleCnt="3">
        <dgm:presLayoutVars>
          <dgm:bulletEnabled val="1"/>
        </dgm:presLayoutVars>
      </dgm:prSet>
      <dgm:spPr/>
    </dgm:pt>
    <dgm:pt modelId="{F60B9CF5-8321-4736-A6FC-49B5968C3E11}" type="pres">
      <dgm:prSet presAssocID="{FD97C22D-C8D4-48E1-BCDF-638BA65686FC}" presName="spaceBetweenRectangles" presStyleCnt="0"/>
      <dgm:spPr/>
    </dgm:pt>
    <dgm:pt modelId="{22190202-D060-4C59-9B34-C28E17740CC1}" type="pres">
      <dgm:prSet presAssocID="{D146245A-BE3E-4250-A4E2-1EC03F776F0C}" presName="parentLin" presStyleCnt="0"/>
      <dgm:spPr/>
    </dgm:pt>
    <dgm:pt modelId="{05083262-BBE2-4EA6-B219-7EC62466DA0D}" type="pres">
      <dgm:prSet presAssocID="{D146245A-BE3E-4250-A4E2-1EC03F776F0C}" presName="parentLeftMargin" presStyleLbl="node1" presStyleIdx="0" presStyleCnt="3"/>
      <dgm:spPr/>
    </dgm:pt>
    <dgm:pt modelId="{3E360267-C0D9-487F-A54B-769238BCD0BB}" type="pres">
      <dgm:prSet presAssocID="{D146245A-BE3E-4250-A4E2-1EC03F776F0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B724766-DD8B-4A21-B3E7-B4FAD440BBA0}" type="pres">
      <dgm:prSet presAssocID="{D146245A-BE3E-4250-A4E2-1EC03F776F0C}" presName="negativeSpace" presStyleCnt="0"/>
      <dgm:spPr/>
    </dgm:pt>
    <dgm:pt modelId="{4FBE265F-812F-4059-838D-975BC9DFBFE3}" type="pres">
      <dgm:prSet presAssocID="{D146245A-BE3E-4250-A4E2-1EC03F776F0C}" presName="childText" presStyleLbl="conFgAcc1" presStyleIdx="1" presStyleCnt="3">
        <dgm:presLayoutVars>
          <dgm:bulletEnabled val="1"/>
        </dgm:presLayoutVars>
      </dgm:prSet>
      <dgm:spPr/>
    </dgm:pt>
    <dgm:pt modelId="{EB6C15E0-3281-4A69-9C37-764AA41B511C}" type="pres">
      <dgm:prSet presAssocID="{BDC6D773-1B68-4F6D-80B4-49B76A578A5F}" presName="spaceBetweenRectangles" presStyleCnt="0"/>
      <dgm:spPr/>
    </dgm:pt>
    <dgm:pt modelId="{65355AF5-EDD6-41A6-A7A4-26FB4C3D9CB6}" type="pres">
      <dgm:prSet presAssocID="{8198B377-FE21-461C-B223-AB2F81F742F7}" presName="parentLin" presStyleCnt="0"/>
      <dgm:spPr/>
    </dgm:pt>
    <dgm:pt modelId="{44A5193F-0830-4CAD-A9C0-D652E6E64C4D}" type="pres">
      <dgm:prSet presAssocID="{8198B377-FE21-461C-B223-AB2F81F742F7}" presName="parentLeftMargin" presStyleLbl="node1" presStyleIdx="1" presStyleCnt="3"/>
      <dgm:spPr/>
    </dgm:pt>
    <dgm:pt modelId="{152EA87B-C02F-47ED-85A8-9802FBBE19B4}" type="pres">
      <dgm:prSet presAssocID="{8198B377-FE21-461C-B223-AB2F81F742F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4F6812E-7BF8-44C6-AB80-6D5137A26632}" type="pres">
      <dgm:prSet presAssocID="{8198B377-FE21-461C-B223-AB2F81F742F7}" presName="negativeSpace" presStyleCnt="0"/>
      <dgm:spPr/>
    </dgm:pt>
    <dgm:pt modelId="{43B536EE-EF8E-45EA-BDAD-1CAB9C12854F}" type="pres">
      <dgm:prSet presAssocID="{8198B377-FE21-461C-B223-AB2F81F742F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5647705-78EE-4C13-8FD1-BCD40BF647B2}" srcId="{8198B377-FE21-461C-B223-AB2F81F742F7}" destId="{3F3F7923-1C46-453A-B87A-8B1DFF72A501}" srcOrd="1" destOrd="0" parTransId="{6E3736C4-59AF-48C3-BE85-8D71195684AB}" sibTransId="{61B5D6C7-5BC6-4174-B146-D1D98DCDE3CC}"/>
    <dgm:cxn modelId="{4D2C160B-2C57-4612-89E0-6ED71A60A1C5}" srcId="{0BD2C140-52F1-4847-B1AF-3DDC011F052B}" destId="{8198B377-FE21-461C-B223-AB2F81F742F7}" srcOrd="2" destOrd="0" parTransId="{8F6CED50-F57E-4A54-B6D7-2A9DAD31FBAA}" sibTransId="{BE0E47A6-8E27-4CA4-812E-FB0B4E9727FA}"/>
    <dgm:cxn modelId="{57A218E4-D624-4FFE-95B5-DB89C3966B1D}" type="presOf" srcId="{8198B377-FE21-461C-B223-AB2F81F742F7}" destId="{44A5193F-0830-4CAD-A9C0-D652E6E64C4D}" srcOrd="0" destOrd="0" presId="urn:microsoft.com/office/officeart/2005/8/layout/list1"/>
    <dgm:cxn modelId="{DE0A9517-5BA9-4477-BF86-7D960957E03B}" type="presOf" srcId="{D146245A-BE3E-4250-A4E2-1EC03F776F0C}" destId="{05083262-BBE2-4EA6-B219-7EC62466DA0D}" srcOrd="0" destOrd="0" presId="urn:microsoft.com/office/officeart/2005/8/layout/list1"/>
    <dgm:cxn modelId="{24006D5A-A180-4814-A4FA-B72852C6716C}" type="presOf" srcId="{CC3281C5-A52B-4D40-A61F-ECCC441AF106}" destId="{4FBE265F-812F-4059-838D-975BC9DFBFE3}" srcOrd="0" destOrd="0" presId="urn:microsoft.com/office/officeart/2005/8/layout/list1"/>
    <dgm:cxn modelId="{FA5284E7-0574-4ADB-B5BD-AE4DA7415C37}" type="presOf" srcId="{24CD944B-6396-4E11-B0BD-220987D0671B}" destId="{E6C29B42-8EEA-420A-A6D5-1344C21FB112}" srcOrd="0" destOrd="0" presId="urn:microsoft.com/office/officeart/2005/8/layout/list1"/>
    <dgm:cxn modelId="{DD64FCD2-B06E-4F0E-A665-F23E5890E6A0}" type="presOf" srcId="{0994AA4F-8793-4D25-B1D5-9D1CEBBFD8EA}" destId="{69EC52B7-C00E-457C-BC9B-69CAA852B1C0}" srcOrd="0" destOrd="0" presId="urn:microsoft.com/office/officeart/2005/8/layout/list1"/>
    <dgm:cxn modelId="{4EE5FB0B-433B-4059-A514-0BE5C05E5AA0}" type="presOf" srcId="{3F3F7923-1C46-453A-B87A-8B1DFF72A501}" destId="{43B536EE-EF8E-45EA-BDAD-1CAB9C12854F}" srcOrd="0" destOrd="1" presId="urn:microsoft.com/office/officeart/2005/8/layout/list1"/>
    <dgm:cxn modelId="{5C48D21B-E400-4A25-A4E9-1A178A97B383}" type="presOf" srcId="{0BD2C140-52F1-4847-B1AF-3DDC011F052B}" destId="{13A5B1E2-5C1A-4DA6-9B2A-77B3BBA49F2C}" srcOrd="0" destOrd="0" presId="urn:microsoft.com/office/officeart/2005/8/layout/list1"/>
    <dgm:cxn modelId="{C14E7AF8-77FF-4159-AE54-C5D2957A5499}" srcId="{0BD2C140-52F1-4847-B1AF-3DDC011F052B}" destId="{D146245A-BE3E-4250-A4E2-1EC03F776F0C}" srcOrd="1" destOrd="0" parTransId="{515EB1EA-E080-4D61-9FC5-737A975CE350}" sibTransId="{BDC6D773-1B68-4F6D-80B4-49B76A578A5F}"/>
    <dgm:cxn modelId="{14FB8354-2F16-44E1-BB80-7B6276B1FEC2}" srcId="{8198B377-FE21-461C-B223-AB2F81F742F7}" destId="{541FD724-B3C8-41D5-A6FC-B9F1FFCE268D}" srcOrd="0" destOrd="0" parTransId="{79FD7F68-85D9-4FD1-8409-AC00794F600F}" sibTransId="{EB27C8B1-6084-459C-9C41-FB7CF99CC054}"/>
    <dgm:cxn modelId="{025FB4F4-C266-47B6-89EA-D670DD4ACB04}" srcId="{D146245A-BE3E-4250-A4E2-1EC03F776F0C}" destId="{CC3281C5-A52B-4D40-A61F-ECCC441AF106}" srcOrd="0" destOrd="0" parTransId="{6CFFFB95-2546-46A4-A41A-A4F0CDE89A6B}" sibTransId="{81D687DC-B906-41A6-93B4-B667E7C9E574}"/>
    <dgm:cxn modelId="{FF00EB88-487B-4705-823A-0C8259A52781}" srcId="{0BD2C140-52F1-4847-B1AF-3DDC011F052B}" destId="{0994AA4F-8793-4D25-B1D5-9D1CEBBFD8EA}" srcOrd="0" destOrd="0" parTransId="{B9D29425-C461-492F-8852-B30F67F5237B}" sibTransId="{FD97C22D-C8D4-48E1-BCDF-638BA65686FC}"/>
    <dgm:cxn modelId="{4990EC82-A2F0-4620-8B69-FFBBDE8BBE96}" type="presOf" srcId="{D146245A-BE3E-4250-A4E2-1EC03F776F0C}" destId="{3E360267-C0D9-487F-A54B-769238BCD0BB}" srcOrd="1" destOrd="0" presId="urn:microsoft.com/office/officeart/2005/8/layout/list1"/>
    <dgm:cxn modelId="{DF8C6730-5D8F-4884-A4DA-2ACC1FE2CB67}" type="presOf" srcId="{8198B377-FE21-461C-B223-AB2F81F742F7}" destId="{152EA87B-C02F-47ED-85A8-9802FBBE19B4}" srcOrd="1" destOrd="0" presId="urn:microsoft.com/office/officeart/2005/8/layout/list1"/>
    <dgm:cxn modelId="{38A7A18C-DBC6-4C0D-A562-E82BF6751341}" srcId="{0994AA4F-8793-4D25-B1D5-9D1CEBBFD8EA}" destId="{24CD944B-6396-4E11-B0BD-220987D0671B}" srcOrd="0" destOrd="0" parTransId="{CD78681E-AB6E-4681-B085-FC9A6E35C6AF}" sibTransId="{5BF7533D-718F-442F-8331-88721C0222F2}"/>
    <dgm:cxn modelId="{3D914CB9-CF85-4D23-9750-E666E9A79677}" type="presOf" srcId="{0994AA4F-8793-4D25-B1D5-9D1CEBBFD8EA}" destId="{7A7F83D5-EC09-40A3-8D79-748A58770B53}" srcOrd="1" destOrd="0" presId="urn:microsoft.com/office/officeart/2005/8/layout/list1"/>
    <dgm:cxn modelId="{4616BA43-7ADC-48FC-B6DA-A95C91F2958A}" type="presOf" srcId="{541FD724-B3C8-41D5-A6FC-B9F1FFCE268D}" destId="{43B536EE-EF8E-45EA-BDAD-1CAB9C12854F}" srcOrd="0" destOrd="0" presId="urn:microsoft.com/office/officeart/2005/8/layout/list1"/>
    <dgm:cxn modelId="{4B48541A-F105-40F5-8A2A-7D9B78D576C0}" type="presParOf" srcId="{13A5B1E2-5C1A-4DA6-9B2A-77B3BBA49F2C}" destId="{32E51805-B78F-4CBF-B8DF-96089F7CBFA3}" srcOrd="0" destOrd="0" presId="urn:microsoft.com/office/officeart/2005/8/layout/list1"/>
    <dgm:cxn modelId="{A2BE28E1-81F5-463E-8193-722FF6BCDFA9}" type="presParOf" srcId="{32E51805-B78F-4CBF-B8DF-96089F7CBFA3}" destId="{69EC52B7-C00E-457C-BC9B-69CAA852B1C0}" srcOrd="0" destOrd="0" presId="urn:microsoft.com/office/officeart/2005/8/layout/list1"/>
    <dgm:cxn modelId="{F71E3420-34E7-4147-830D-3D38D9FE2202}" type="presParOf" srcId="{32E51805-B78F-4CBF-B8DF-96089F7CBFA3}" destId="{7A7F83D5-EC09-40A3-8D79-748A58770B53}" srcOrd="1" destOrd="0" presId="urn:microsoft.com/office/officeart/2005/8/layout/list1"/>
    <dgm:cxn modelId="{F8ABFF9F-5AB8-486D-8F50-97E6DD0A997B}" type="presParOf" srcId="{13A5B1E2-5C1A-4DA6-9B2A-77B3BBA49F2C}" destId="{EADAED16-3B07-4080-ADAA-36D45D5970FC}" srcOrd="1" destOrd="0" presId="urn:microsoft.com/office/officeart/2005/8/layout/list1"/>
    <dgm:cxn modelId="{A251C89A-AA22-4C93-B791-60AD199E5019}" type="presParOf" srcId="{13A5B1E2-5C1A-4DA6-9B2A-77B3BBA49F2C}" destId="{E6C29B42-8EEA-420A-A6D5-1344C21FB112}" srcOrd="2" destOrd="0" presId="urn:microsoft.com/office/officeart/2005/8/layout/list1"/>
    <dgm:cxn modelId="{8ED4000A-5998-411C-B8B9-B904AC2A25E0}" type="presParOf" srcId="{13A5B1E2-5C1A-4DA6-9B2A-77B3BBA49F2C}" destId="{F60B9CF5-8321-4736-A6FC-49B5968C3E11}" srcOrd="3" destOrd="0" presId="urn:microsoft.com/office/officeart/2005/8/layout/list1"/>
    <dgm:cxn modelId="{9CB51CFD-FD75-4839-A2C5-D48B5D91AFAF}" type="presParOf" srcId="{13A5B1E2-5C1A-4DA6-9B2A-77B3BBA49F2C}" destId="{22190202-D060-4C59-9B34-C28E17740CC1}" srcOrd="4" destOrd="0" presId="urn:microsoft.com/office/officeart/2005/8/layout/list1"/>
    <dgm:cxn modelId="{8F9C97B1-9A8B-4A9C-A0BC-FD12C68DD6C9}" type="presParOf" srcId="{22190202-D060-4C59-9B34-C28E17740CC1}" destId="{05083262-BBE2-4EA6-B219-7EC62466DA0D}" srcOrd="0" destOrd="0" presId="urn:microsoft.com/office/officeart/2005/8/layout/list1"/>
    <dgm:cxn modelId="{B4D8D863-31E5-4A19-980E-168B5CDBF153}" type="presParOf" srcId="{22190202-D060-4C59-9B34-C28E17740CC1}" destId="{3E360267-C0D9-487F-A54B-769238BCD0BB}" srcOrd="1" destOrd="0" presId="urn:microsoft.com/office/officeart/2005/8/layout/list1"/>
    <dgm:cxn modelId="{F601F189-5F93-4545-82BF-062289F6412A}" type="presParOf" srcId="{13A5B1E2-5C1A-4DA6-9B2A-77B3BBA49F2C}" destId="{CB724766-DD8B-4A21-B3E7-B4FAD440BBA0}" srcOrd="5" destOrd="0" presId="urn:microsoft.com/office/officeart/2005/8/layout/list1"/>
    <dgm:cxn modelId="{528FFDB8-03D2-4586-BEDD-6D5C3FBC7D23}" type="presParOf" srcId="{13A5B1E2-5C1A-4DA6-9B2A-77B3BBA49F2C}" destId="{4FBE265F-812F-4059-838D-975BC9DFBFE3}" srcOrd="6" destOrd="0" presId="urn:microsoft.com/office/officeart/2005/8/layout/list1"/>
    <dgm:cxn modelId="{A359F7F3-8335-45BA-953D-FA6B4F9ABC72}" type="presParOf" srcId="{13A5B1E2-5C1A-4DA6-9B2A-77B3BBA49F2C}" destId="{EB6C15E0-3281-4A69-9C37-764AA41B511C}" srcOrd="7" destOrd="0" presId="urn:microsoft.com/office/officeart/2005/8/layout/list1"/>
    <dgm:cxn modelId="{42093D72-3C95-4954-B31E-11E4350974BF}" type="presParOf" srcId="{13A5B1E2-5C1A-4DA6-9B2A-77B3BBA49F2C}" destId="{65355AF5-EDD6-41A6-A7A4-26FB4C3D9CB6}" srcOrd="8" destOrd="0" presId="urn:microsoft.com/office/officeart/2005/8/layout/list1"/>
    <dgm:cxn modelId="{AB9BDDC8-5221-47BC-BFFB-8C99CC0899BA}" type="presParOf" srcId="{65355AF5-EDD6-41A6-A7A4-26FB4C3D9CB6}" destId="{44A5193F-0830-4CAD-A9C0-D652E6E64C4D}" srcOrd="0" destOrd="0" presId="urn:microsoft.com/office/officeart/2005/8/layout/list1"/>
    <dgm:cxn modelId="{0256CE5C-7AA3-4981-9240-D8DA1147F907}" type="presParOf" srcId="{65355AF5-EDD6-41A6-A7A4-26FB4C3D9CB6}" destId="{152EA87B-C02F-47ED-85A8-9802FBBE19B4}" srcOrd="1" destOrd="0" presId="urn:microsoft.com/office/officeart/2005/8/layout/list1"/>
    <dgm:cxn modelId="{861B4550-7A1F-4097-AAC1-C4A2C11895A4}" type="presParOf" srcId="{13A5B1E2-5C1A-4DA6-9B2A-77B3BBA49F2C}" destId="{14F6812E-7BF8-44C6-AB80-6D5137A26632}" srcOrd="9" destOrd="0" presId="urn:microsoft.com/office/officeart/2005/8/layout/list1"/>
    <dgm:cxn modelId="{04124166-50D8-45E8-A929-CACC5529EEB8}" type="presParOf" srcId="{13A5B1E2-5C1A-4DA6-9B2A-77B3BBA49F2C}" destId="{43B536EE-EF8E-45EA-BDAD-1CAB9C12854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D2C140-52F1-4847-B1AF-3DDC011F052B}" type="doc">
      <dgm:prSet loTypeId="urn:microsoft.com/office/officeart/2005/8/layout/list1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994AA4F-8793-4D25-B1D5-9D1CEBBFD8EA}">
      <dgm:prSet phldrT="[テキスト]" custT="1"/>
      <dgm:spPr/>
      <dgm:t>
        <a:bodyPr/>
        <a:lstStyle/>
        <a:p>
          <a:r>
            <a:rPr lang="ja-JP" altLang="en-US" sz="2600" dirty="0"/>
            <a:t>カテゴリの追加</a:t>
          </a:r>
          <a:endParaRPr kumimoji="1" lang="ja-JP" altLang="en-US" sz="2600" dirty="0"/>
        </a:p>
      </dgm:t>
    </dgm:pt>
    <dgm:pt modelId="{B9D29425-C461-492F-8852-B30F67F5237B}" type="parTrans" cxnId="{FF00EB88-487B-4705-823A-0C8259A52781}">
      <dgm:prSet/>
      <dgm:spPr/>
      <dgm:t>
        <a:bodyPr/>
        <a:lstStyle/>
        <a:p>
          <a:endParaRPr kumimoji="1" lang="ja-JP" altLang="en-US"/>
        </a:p>
      </dgm:t>
    </dgm:pt>
    <dgm:pt modelId="{FD97C22D-C8D4-48E1-BCDF-638BA65686FC}" type="sibTrans" cxnId="{FF00EB88-487B-4705-823A-0C8259A52781}">
      <dgm:prSet/>
      <dgm:spPr/>
      <dgm:t>
        <a:bodyPr/>
        <a:lstStyle/>
        <a:p>
          <a:endParaRPr kumimoji="1" lang="ja-JP" altLang="en-US"/>
        </a:p>
      </dgm:t>
    </dgm:pt>
    <dgm:pt modelId="{3C13776F-319E-4E83-9626-B809F6D5B6F7}">
      <dgm:prSet custT="1"/>
      <dgm:spPr/>
      <dgm:t>
        <a:bodyPr/>
        <a:lstStyle/>
        <a:p>
          <a:r>
            <a:rPr lang="ja-JP" altLang="en-US" sz="2200" dirty="0"/>
            <a:t>金融業界専門知識カテゴリの追加</a:t>
          </a:r>
        </a:p>
      </dgm:t>
    </dgm:pt>
    <dgm:pt modelId="{7413EA92-4968-4522-8C46-D2831480CA07}" type="parTrans" cxnId="{8D626923-2ACC-4D4B-B160-C4207231EB53}">
      <dgm:prSet/>
      <dgm:spPr/>
      <dgm:t>
        <a:bodyPr/>
        <a:lstStyle/>
        <a:p>
          <a:endParaRPr kumimoji="1" lang="ja-JP" altLang="en-US"/>
        </a:p>
      </dgm:t>
    </dgm:pt>
    <dgm:pt modelId="{EC51B270-E04F-4B34-8737-4403B2882B50}" type="sibTrans" cxnId="{8D626923-2ACC-4D4B-B160-C4207231EB53}">
      <dgm:prSet/>
      <dgm:spPr/>
      <dgm:t>
        <a:bodyPr/>
        <a:lstStyle/>
        <a:p>
          <a:endParaRPr kumimoji="1" lang="ja-JP" altLang="en-US"/>
        </a:p>
      </dgm:t>
    </dgm:pt>
    <dgm:pt modelId="{63658D16-77F5-4DC1-AE79-D21A96A90925}">
      <dgm:prSet custT="1"/>
      <dgm:spPr/>
      <dgm:t>
        <a:bodyPr/>
        <a:lstStyle/>
        <a:p>
          <a:r>
            <a:rPr lang="ja-JP" altLang="en-US" sz="2600" dirty="0"/>
            <a:t>診断テストの追加</a:t>
          </a:r>
        </a:p>
      </dgm:t>
    </dgm:pt>
    <dgm:pt modelId="{88D98962-2B84-4F53-BB33-D6967B447DB1}" type="parTrans" cxnId="{2CFD734B-547E-4830-B348-2C7744F33E87}">
      <dgm:prSet/>
      <dgm:spPr/>
      <dgm:t>
        <a:bodyPr/>
        <a:lstStyle/>
        <a:p>
          <a:endParaRPr kumimoji="1" lang="ja-JP" altLang="en-US"/>
        </a:p>
      </dgm:t>
    </dgm:pt>
    <dgm:pt modelId="{23482FBF-1511-4BC3-8BBB-BC1065B64395}" type="sibTrans" cxnId="{2CFD734B-547E-4830-B348-2C7744F33E87}">
      <dgm:prSet/>
      <dgm:spPr/>
      <dgm:t>
        <a:bodyPr/>
        <a:lstStyle/>
        <a:p>
          <a:endParaRPr kumimoji="1" lang="ja-JP" altLang="en-US"/>
        </a:p>
      </dgm:t>
    </dgm:pt>
    <dgm:pt modelId="{DACB48EA-1CE7-416C-B149-D0935D73420D}">
      <dgm:prSet custT="1"/>
      <dgm:spPr/>
      <dgm:t>
        <a:bodyPr/>
        <a:lstStyle/>
        <a:p>
          <a:r>
            <a:rPr lang="ja-JP" altLang="en-US" sz="2200" dirty="0"/>
            <a:t>テンキータイピングテストの追加</a:t>
          </a:r>
          <a:endParaRPr lang="en-US" altLang="ja-JP" sz="2200" dirty="0"/>
        </a:p>
      </dgm:t>
    </dgm:pt>
    <dgm:pt modelId="{3CA7D09E-7487-4CF8-9862-E38253A17D19}" type="parTrans" cxnId="{CD373BF2-7321-4197-B0F9-1D0D939643D7}">
      <dgm:prSet/>
      <dgm:spPr/>
      <dgm:t>
        <a:bodyPr/>
        <a:lstStyle/>
        <a:p>
          <a:endParaRPr kumimoji="1" lang="ja-JP" altLang="en-US"/>
        </a:p>
      </dgm:t>
    </dgm:pt>
    <dgm:pt modelId="{8544F1AB-C4C9-4E0B-BF48-ED0E396D08C9}" type="sibTrans" cxnId="{CD373BF2-7321-4197-B0F9-1D0D939643D7}">
      <dgm:prSet/>
      <dgm:spPr/>
      <dgm:t>
        <a:bodyPr/>
        <a:lstStyle/>
        <a:p>
          <a:endParaRPr kumimoji="1" lang="ja-JP" altLang="en-US"/>
        </a:p>
      </dgm:t>
    </dgm:pt>
    <dgm:pt modelId="{0B272882-ECCB-4C0D-B6AA-E3EE04D32630}">
      <dgm:prSet custT="1"/>
      <dgm:spPr/>
      <dgm:t>
        <a:bodyPr/>
        <a:lstStyle/>
        <a:p>
          <a:r>
            <a:rPr lang="ja-JP" altLang="en-US" sz="2600" dirty="0"/>
            <a:t>オプション機能の追加</a:t>
          </a:r>
        </a:p>
      </dgm:t>
    </dgm:pt>
    <dgm:pt modelId="{5FEA3AE5-AE31-43F4-978C-2B0877234664}" type="parTrans" cxnId="{AFC27549-F2D3-4408-A9D6-D443CEDB5609}">
      <dgm:prSet/>
      <dgm:spPr/>
      <dgm:t>
        <a:bodyPr/>
        <a:lstStyle/>
        <a:p>
          <a:endParaRPr kumimoji="1" lang="ja-JP" altLang="en-US"/>
        </a:p>
      </dgm:t>
    </dgm:pt>
    <dgm:pt modelId="{C391EC06-E711-482F-BB91-362D5C43EBD2}" type="sibTrans" cxnId="{AFC27549-F2D3-4408-A9D6-D443CEDB5609}">
      <dgm:prSet/>
      <dgm:spPr/>
      <dgm:t>
        <a:bodyPr/>
        <a:lstStyle/>
        <a:p>
          <a:endParaRPr kumimoji="1" lang="ja-JP" altLang="en-US"/>
        </a:p>
      </dgm:t>
    </dgm:pt>
    <dgm:pt modelId="{7A37500C-27F4-4217-ACA4-CB25323CF7D6}">
      <dgm:prSet custT="1"/>
      <dgm:spPr/>
      <dgm:t>
        <a:bodyPr/>
        <a:lstStyle/>
        <a:p>
          <a:r>
            <a:rPr lang="ja-JP" altLang="en-US" sz="2200" dirty="0"/>
            <a:t>診断結果の履歴、進捗率を管理する機能を追加</a:t>
          </a:r>
          <a:endParaRPr lang="en-US" altLang="ja-JP" sz="2200" dirty="0"/>
        </a:p>
      </dgm:t>
    </dgm:pt>
    <dgm:pt modelId="{731CD9C3-EFB6-4CF7-BC15-00F5FFF76F79}" type="parTrans" cxnId="{8A789E1F-A07E-4011-9FF2-BBAE26928FB5}">
      <dgm:prSet/>
      <dgm:spPr/>
      <dgm:t>
        <a:bodyPr/>
        <a:lstStyle/>
        <a:p>
          <a:endParaRPr kumimoji="1" lang="ja-JP" altLang="en-US"/>
        </a:p>
      </dgm:t>
    </dgm:pt>
    <dgm:pt modelId="{9C561511-A590-4E6F-A190-D822C5AB50D1}" type="sibTrans" cxnId="{8A789E1F-A07E-4011-9FF2-BBAE26928FB5}">
      <dgm:prSet/>
      <dgm:spPr/>
      <dgm:t>
        <a:bodyPr/>
        <a:lstStyle/>
        <a:p>
          <a:endParaRPr kumimoji="1" lang="ja-JP" altLang="en-US"/>
        </a:p>
      </dgm:t>
    </dgm:pt>
    <dgm:pt modelId="{13A5B1E2-5C1A-4DA6-9B2A-77B3BBA49F2C}" type="pres">
      <dgm:prSet presAssocID="{0BD2C140-52F1-4847-B1AF-3DDC011F052B}" presName="linear" presStyleCnt="0">
        <dgm:presLayoutVars>
          <dgm:dir/>
          <dgm:animLvl val="lvl"/>
          <dgm:resizeHandles val="exact"/>
        </dgm:presLayoutVars>
      </dgm:prSet>
      <dgm:spPr/>
    </dgm:pt>
    <dgm:pt modelId="{32E51805-B78F-4CBF-B8DF-96089F7CBFA3}" type="pres">
      <dgm:prSet presAssocID="{0994AA4F-8793-4D25-B1D5-9D1CEBBFD8EA}" presName="parentLin" presStyleCnt="0"/>
      <dgm:spPr/>
    </dgm:pt>
    <dgm:pt modelId="{69EC52B7-C00E-457C-BC9B-69CAA852B1C0}" type="pres">
      <dgm:prSet presAssocID="{0994AA4F-8793-4D25-B1D5-9D1CEBBFD8EA}" presName="parentLeftMargin" presStyleLbl="node1" presStyleIdx="0" presStyleCnt="3"/>
      <dgm:spPr/>
    </dgm:pt>
    <dgm:pt modelId="{7A7F83D5-EC09-40A3-8D79-748A58770B53}" type="pres">
      <dgm:prSet presAssocID="{0994AA4F-8793-4D25-B1D5-9D1CEBBFD8E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ADAED16-3B07-4080-ADAA-36D45D5970FC}" type="pres">
      <dgm:prSet presAssocID="{0994AA4F-8793-4D25-B1D5-9D1CEBBFD8EA}" presName="negativeSpace" presStyleCnt="0"/>
      <dgm:spPr/>
    </dgm:pt>
    <dgm:pt modelId="{E6C29B42-8EEA-420A-A6D5-1344C21FB112}" type="pres">
      <dgm:prSet presAssocID="{0994AA4F-8793-4D25-B1D5-9D1CEBBFD8EA}" presName="childText" presStyleLbl="conFgAcc1" presStyleIdx="0" presStyleCnt="3">
        <dgm:presLayoutVars>
          <dgm:bulletEnabled val="1"/>
        </dgm:presLayoutVars>
      </dgm:prSet>
      <dgm:spPr/>
    </dgm:pt>
    <dgm:pt modelId="{F60B9CF5-8321-4736-A6FC-49B5968C3E11}" type="pres">
      <dgm:prSet presAssocID="{FD97C22D-C8D4-48E1-BCDF-638BA65686FC}" presName="spaceBetweenRectangles" presStyleCnt="0"/>
      <dgm:spPr/>
    </dgm:pt>
    <dgm:pt modelId="{475F7568-ABC6-4D29-B2EE-BABDF519F232}" type="pres">
      <dgm:prSet presAssocID="{63658D16-77F5-4DC1-AE79-D21A96A90925}" presName="parentLin" presStyleCnt="0"/>
      <dgm:spPr/>
    </dgm:pt>
    <dgm:pt modelId="{DDF49DC4-E80F-485F-9AD7-99FAA6918043}" type="pres">
      <dgm:prSet presAssocID="{63658D16-77F5-4DC1-AE79-D21A96A90925}" presName="parentLeftMargin" presStyleLbl="node1" presStyleIdx="0" presStyleCnt="3"/>
      <dgm:spPr/>
    </dgm:pt>
    <dgm:pt modelId="{E76CCC8B-E292-4C56-8F61-3548E37D01B8}" type="pres">
      <dgm:prSet presAssocID="{63658D16-77F5-4DC1-AE79-D21A96A9092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D24E9D1-9C5D-4398-BB2C-32F232BEDDB4}" type="pres">
      <dgm:prSet presAssocID="{63658D16-77F5-4DC1-AE79-D21A96A90925}" presName="negativeSpace" presStyleCnt="0"/>
      <dgm:spPr/>
    </dgm:pt>
    <dgm:pt modelId="{C7637BB0-DB6D-4388-A1C0-BB06FDBB6340}" type="pres">
      <dgm:prSet presAssocID="{63658D16-77F5-4DC1-AE79-D21A96A90925}" presName="childText" presStyleLbl="conFgAcc1" presStyleIdx="1" presStyleCnt="3">
        <dgm:presLayoutVars>
          <dgm:bulletEnabled val="1"/>
        </dgm:presLayoutVars>
      </dgm:prSet>
      <dgm:spPr/>
    </dgm:pt>
    <dgm:pt modelId="{8E08204C-DD69-4C12-904B-097A1BF5A288}" type="pres">
      <dgm:prSet presAssocID="{23482FBF-1511-4BC3-8BBB-BC1065B64395}" presName="spaceBetweenRectangles" presStyleCnt="0"/>
      <dgm:spPr/>
    </dgm:pt>
    <dgm:pt modelId="{A913D0EC-EA6D-49A6-8A51-9BE8D2AA608D}" type="pres">
      <dgm:prSet presAssocID="{0B272882-ECCB-4C0D-B6AA-E3EE04D32630}" presName="parentLin" presStyleCnt="0"/>
      <dgm:spPr/>
    </dgm:pt>
    <dgm:pt modelId="{19150C33-7069-414A-9BEA-89ADFF6D5A1B}" type="pres">
      <dgm:prSet presAssocID="{0B272882-ECCB-4C0D-B6AA-E3EE04D32630}" presName="parentLeftMargin" presStyleLbl="node1" presStyleIdx="1" presStyleCnt="3"/>
      <dgm:spPr/>
    </dgm:pt>
    <dgm:pt modelId="{B0159A66-90C4-4516-A12C-DA279F3396E5}" type="pres">
      <dgm:prSet presAssocID="{0B272882-ECCB-4C0D-B6AA-E3EE04D3263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D6C0E4E-B43C-4430-BC48-4A5B7B789218}" type="pres">
      <dgm:prSet presAssocID="{0B272882-ECCB-4C0D-B6AA-E3EE04D32630}" presName="negativeSpace" presStyleCnt="0"/>
      <dgm:spPr/>
    </dgm:pt>
    <dgm:pt modelId="{58C27FEB-7CF3-4925-8293-CF4E54B243B9}" type="pres">
      <dgm:prSet presAssocID="{0B272882-ECCB-4C0D-B6AA-E3EE04D3263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78D7CC8-73CB-4A08-B2DE-1CC3984B53BC}" type="presOf" srcId="{7A37500C-27F4-4217-ACA4-CB25323CF7D6}" destId="{58C27FEB-7CF3-4925-8293-CF4E54B243B9}" srcOrd="0" destOrd="0" presId="urn:microsoft.com/office/officeart/2005/8/layout/list1"/>
    <dgm:cxn modelId="{30A2A927-33F8-400B-8877-358BF21DA398}" type="presOf" srcId="{0BD2C140-52F1-4847-B1AF-3DDC011F052B}" destId="{13A5B1E2-5C1A-4DA6-9B2A-77B3BBA49F2C}" srcOrd="0" destOrd="0" presId="urn:microsoft.com/office/officeart/2005/8/layout/list1"/>
    <dgm:cxn modelId="{E9EA13F7-94A4-42CF-BA4F-1664EF46675B}" type="presOf" srcId="{0B272882-ECCB-4C0D-B6AA-E3EE04D32630}" destId="{B0159A66-90C4-4516-A12C-DA279F3396E5}" srcOrd="1" destOrd="0" presId="urn:microsoft.com/office/officeart/2005/8/layout/list1"/>
    <dgm:cxn modelId="{ED19CD70-6C44-4804-9C71-368C5BB92C29}" type="presOf" srcId="{63658D16-77F5-4DC1-AE79-D21A96A90925}" destId="{E76CCC8B-E292-4C56-8F61-3548E37D01B8}" srcOrd="1" destOrd="0" presId="urn:microsoft.com/office/officeart/2005/8/layout/list1"/>
    <dgm:cxn modelId="{4603E1D0-EF5F-411E-8FB4-5EFCDB086FF5}" type="presOf" srcId="{63658D16-77F5-4DC1-AE79-D21A96A90925}" destId="{DDF49DC4-E80F-485F-9AD7-99FAA6918043}" srcOrd="0" destOrd="0" presId="urn:microsoft.com/office/officeart/2005/8/layout/list1"/>
    <dgm:cxn modelId="{45961B22-D116-4639-AFB9-30289C08EFC6}" type="presOf" srcId="{3C13776F-319E-4E83-9626-B809F6D5B6F7}" destId="{E6C29B42-8EEA-420A-A6D5-1344C21FB112}" srcOrd="0" destOrd="0" presId="urn:microsoft.com/office/officeart/2005/8/layout/list1"/>
    <dgm:cxn modelId="{2CFD734B-547E-4830-B348-2C7744F33E87}" srcId="{0BD2C140-52F1-4847-B1AF-3DDC011F052B}" destId="{63658D16-77F5-4DC1-AE79-D21A96A90925}" srcOrd="1" destOrd="0" parTransId="{88D98962-2B84-4F53-BB33-D6967B447DB1}" sibTransId="{23482FBF-1511-4BC3-8BBB-BC1065B64395}"/>
    <dgm:cxn modelId="{AFC27549-F2D3-4408-A9D6-D443CEDB5609}" srcId="{0BD2C140-52F1-4847-B1AF-3DDC011F052B}" destId="{0B272882-ECCB-4C0D-B6AA-E3EE04D32630}" srcOrd="2" destOrd="0" parTransId="{5FEA3AE5-AE31-43F4-978C-2B0877234664}" sibTransId="{C391EC06-E711-482F-BB91-362D5C43EBD2}"/>
    <dgm:cxn modelId="{FFA6EF7C-6F63-4AE3-A3F5-64631515A12F}" type="presOf" srcId="{0B272882-ECCB-4C0D-B6AA-E3EE04D32630}" destId="{19150C33-7069-414A-9BEA-89ADFF6D5A1B}" srcOrd="0" destOrd="0" presId="urn:microsoft.com/office/officeart/2005/8/layout/list1"/>
    <dgm:cxn modelId="{FF00EB88-487B-4705-823A-0C8259A52781}" srcId="{0BD2C140-52F1-4847-B1AF-3DDC011F052B}" destId="{0994AA4F-8793-4D25-B1D5-9D1CEBBFD8EA}" srcOrd="0" destOrd="0" parTransId="{B9D29425-C461-492F-8852-B30F67F5237B}" sibTransId="{FD97C22D-C8D4-48E1-BCDF-638BA65686FC}"/>
    <dgm:cxn modelId="{3BFEB81F-9AE7-4754-B2D4-5F746206CBE8}" type="presOf" srcId="{DACB48EA-1CE7-416C-B149-D0935D73420D}" destId="{C7637BB0-DB6D-4388-A1C0-BB06FDBB6340}" srcOrd="0" destOrd="0" presId="urn:microsoft.com/office/officeart/2005/8/layout/list1"/>
    <dgm:cxn modelId="{8D626923-2ACC-4D4B-B160-C4207231EB53}" srcId="{0994AA4F-8793-4D25-B1D5-9D1CEBBFD8EA}" destId="{3C13776F-319E-4E83-9626-B809F6D5B6F7}" srcOrd="0" destOrd="0" parTransId="{7413EA92-4968-4522-8C46-D2831480CA07}" sibTransId="{EC51B270-E04F-4B34-8737-4403B2882B50}"/>
    <dgm:cxn modelId="{22B0ABA1-2C79-4BFD-9DA0-BCBDEF90F55F}" type="presOf" srcId="{0994AA4F-8793-4D25-B1D5-9D1CEBBFD8EA}" destId="{69EC52B7-C00E-457C-BC9B-69CAA852B1C0}" srcOrd="0" destOrd="0" presId="urn:microsoft.com/office/officeart/2005/8/layout/list1"/>
    <dgm:cxn modelId="{8A789E1F-A07E-4011-9FF2-BBAE26928FB5}" srcId="{0B272882-ECCB-4C0D-B6AA-E3EE04D32630}" destId="{7A37500C-27F4-4217-ACA4-CB25323CF7D6}" srcOrd="0" destOrd="0" parTransId="{731CD9C3-EFB6-4CF7-BC15-00F5FFF76F79}" sibTransId="{9C561511-A590-4E6F-A190-D822C5AB50D1}"/>
    <dgm:cxn modelId="{CD373BF2-7321-4197-B0F9-1D0D939643D7}" srcId="{63658D16-77F5-4DC1-AE79-D21A96A90925}" destId="{DACB48EA-1CE7-416C-B149-D0935D73420D}" srcOrd="0" destOrd="0" parTransId="{3CA7D09E-7487-4CF8-9862-E38253A17D19}" sibTransId="{8544F1AB-C4C9-4E0B-BF48-ED0E396D08C9}"/>
    <dgm:cxn modelId="{27CD55AC-7725-4464-8130-D8496B881150}" type="presOf" srcId="{0994AA4F-8793-4D25-B1D5-9D1CEBBFD8EA}" destId="{7A7F83D5-EC09-40A3-8D79-748A58770B53}" srcOrd="1" destOrd="0" presId="urn:microsoft.com/office/officeart/2005/8/layout/list1"/>
    <dgm:cxn modelId="{E6C52C99-41B9-42A3-BAF6-6EB9B0614E22}" type="presParOf" srcId="{13A5B1E2-5C1A-4DA6-9B2A-77B3BBA49F2C}" destId="{32E51805-B78F-4CBF-B8DF-96089F7CBFA3}" srcOrd="0" destOrd="0" presId="urn:microsoft.com/office/officeart/2005/8/layout/list1"/>
    <dgm:cxn modelId="{7EE65AFC-72E3-4584-810E-53BE86A3CF30}" type="presParOf" srcId="{32E51805-B78F-4CBF-B8DF-96089F7CBFA3}" destId="{69EC52B7-C00E-457C-BC9B-69CAA852B1C0}" srcOrd="0" destOrd="0" presId="urn:microsoft.com/office/officeart/2005/8/layout/list1"/>
    <dgm:cxn modelId="{CF0C9A1D-9F95-4B5D-98A9-1B203A28E148}" type="presParOf" srcId="{32E51805-B78F-4CBF-B8DF-96089F7CBFA3}" destId="{7A7F83D5-EC09-40A3-8D79-748A58770B53}" srcOrd="1" destOrd="0" presId="urn:microsoft.com/office/officeart/2005/8/layout/list1"/>
    <dgm:cxn modelId="{EB5BA48C-F964-4260-8CFA-1A9B842D0FB7}" type="presParOf" srcId="{13A5B1E2-5C1A-4DA6-9B2A-77B3BBA49F2C}" destId="{EADAED16-3B07-4080-ADAA-36D45D5970FC}" srcOrd="1" destOrd="0" presId="urn:microsoft.com/office/officeart/2005/8/layout/list1"/>
    <dgm:cxn modelId="{D13936B8-C169-4B08-A236-F21825DC72C5}" type="presParOf" srcId="{13A5B1E2-5C1A-4DA6-9B2A-77B3BBA49F2C}" destId="{E6C29B42-8EEA-420A-A6D5-1344C21FB112}" srcOrd="2" destOrd="0" presId="urn:microsoft.com/office/officeart/2005/8/layout/list1"/>
    <dgm:cxn modelId="{9E69A6D8-E6E5-446A-AAA7-186C66AAFF1B}" type="presParOf" srcId="{13A5B1E2-5C1A-4DA6-9B2A-77B3BBA49F2C}" destId="{F60B9CF5-8321-4736-A6FC-49B5968C3E11}" srcOrd="3" destOrd="0" presId="urn:microsoft.com/office/officeart/2005/8/layout/list1"/>
    <dgm:cxn modelId="{EA610D89-E26C-4EBB-87D1-9B23270CF1EA}" type="presParOf" srcId="{13A5B1E2-5C1A-4DA6-9B2A-77B3BBA49F2C}" destId="{475F7568-ABC6-4D29-B2EE-BABDF519F232}" srcOrd="4" destOrd="0" presId="urn:microsoft.com/office/officeart/2005/8/layout/list1"/>
    <dgm:cxn modelId="{798169AE-C6B4-4592-8209-E3844935E548}" type="presParOf" srcId="{475F7568-ABC6-4D29-B2EE-BABDF519F232}" destId="{DDF49DC4-E80F-485F-9AD7-99FAA6918043}" srcOrd="0" destOrd="0" presId="urn:microsoft.com/office/officeart/2005/8/layout/list1"/>
    <dgm:cxn modelId="{263B6A98-1A7B-4A3B-90AC-C2B0CD7C45C5}" type="presParOf" srcId="{475F7568-ABC6-4D29-B2EE-BABDF519F232}" destId="{E76CCC8B-E292-4C56-8F61-3548E37D01B8}" srcOrd="1" destOrd="0" presId="urn:microsoft.com/office/officeart/2005/8/layout/list1"/>
    <dgm:cxn modelId="{68F21325-973F-45C9-9FF5-0DEC030C788F}" type="presParOf" srcId="{13A5B1E2-5C1A-4DA6-9B2A-77B3BBA49F2C}" destId="{6D24E9D1-9C5D-4398-BB2C-32F232BEDDB4}" srcOrd="5" destOrd="0" presId="urn:microsoft.com/office/officeart/2005/8/layout/list1"/>
    <dgm:cxn modelId="{3A7CA23A-56DA-4295-AE91-1069AF23FF8D}" type="presParOf" srcId="{13A5B1E2-5C1A-4DA6-9B2A-77B3BBA49F2C}" destId="{C7637BB0-DB6D-4388-A1C0-BB06FDBB6340}" srcOrd="6" destOrd="0" presId="urn:microsoft.com/office/officeart/2005/8/layout/list1"/>
    <dgm:cxn modelId="{E7486E3D-923A-4FB7-9D29-7B8C9DB76F48}" type="presParOf" srcId="{13A5B1E2-5C1A-4DA6-9B2A-77B3BBA49F2C}" destId="{8E08204C-DD69-4C12-904B-097A1BF5A288}" srcOrd="7" destOrd="0" presId="urn:microsoft.com/office/officeart/2005/8/layout/list1"/>
    <dgm:cxn modelId="{F4FD82D5-5F55-4C61-AAE6-51E8D8CE9634}" type="presParOf" srcId="{13A5B1E2-5C1A-4DA6-9B2A-77B3BBA49F2C}" destId="{A913D0EC-EA6D-49A6-8A51-9BE8D2AA608D}" srcOrd="8" destOrd="0" presId="urn:microsoft.com/office/officeart/2005/8/layout/list1"/>
    <dgm:cxn modelId="{3A3A32F0-ABA8-4811-A7C2-38F9E5EA7748}" type="presParOf" srcId="{A913D0EC-EA6D-49A6-8A51-9BE8D2AA608D}" destId="{19150C33-7069-414A-9BEA-89ADFF6D5A1B}" srcOrd="0" destOrd="0" presId="urn:microsoft.com/office/officeart/2005/8/layout/list1"/>
    <dgm:cxn modelId="{81AB2E23-58EA-434B-BB3E-0F8849569B29}" type="presParOf" srcId="{A913D0EC-EA6D-49A6-8A51-9BE8D2AA608D}" destId="{B0159A66-90C4-4516-A12C-DA279F3396E5}" srcOrd="1" destOrd="0" presId="urn:microsoft.com/office/officeart/2005/8/layout/list1"/>
    <dgm:cxn modelId="{9AF8D585-D794-4E06-A10B-3902754C6352}" type="presParOf" srcId="{13A5B1E2-5C1A-4DA6-9B2A-77B3BBA49F2C}" destId="{AD6C0E4E-B43C-4430-BC48-4A5B7B789218}" srcOrd="9" destOrd="0" presId="urn:microsoft.com/office/officeart/2005/8/layout/list1"/>
    <dgm:cxn modelId="{BABE3C58-DB11-446A-996F-42CDDC87BAFC}" type="presParOf" srcId="{13A5B1E2-5C1A-4DA6-9B2A-77B3BBA49F2C}" destId="{58C27FEB-7CF3-4925-8293-CF4E54B243B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A65D102-F491-4161-957A-A9675855F30C}" type="doc">
      <dgm:prSet loTypeId="urn:microsoft.com/office/officeart/2005/8/layout/list1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2C1DA378-B76E-477E-902C-24CEB20751FF}">
      <dgm:prSet phldrT="[テキスト]" custT="1"/>
      <dgm:spPr/>
      <dgm:t>
        <a:bodyPr/>
        <a:lstStyle/>
        <a:p>
          <a:r>
            <a:rPr lang="ja-JP" altLang="en-US" sz="2600" dirty="0"/>
            <a:t>カテゴリの追加</a:t>
          </a:r>
        </a:p>
      </dgm:t>
    </dgm:pt>
    <dgm:pt modelId="{E9A9F63D-C845-4297-86B6-20BA3E6E6E25}" type="parTrans" cxnId="{94E276D6-1F1A-4A87-B64D-137930089105}">
      <dgm:prSet/>
      <dgm:spPr/>
      <dgm:t>
        <a:bodyPr/>
        <a:lstStyle/>
        <a:p>
          <a:endParaRPr lang="ja-JP" altLang="en-US"/>
        </a:p>
      </dgm:t>
    </dgm:pt>
    <dgm:pt modelId="{97830427-32E0-4810-9847-6C4FE4CB8F2E}" type="sibTrans" cxnId="{94E276D6-1F1A-4A87-B64D-137930089105}">
      <dgm:prSet/>
      <dgm:spPr/>
      <dgm:t>
        <a:bodyPr/>
        <a:lstStyle/>
        <a:p>
          <a:endParaRPr lang="ja-JP" altLang="en-US"/>
        </a:p>
      </dgm:t>
    </dgm:pt>
    <dgm:pt modelId="{F5346F8D-A253-4BA0-B6C9-259EDC6EE259}">
      <dgm:prSet custT="1"/>
      <dgm:spPr/>
      <dgm:t>
        <a:bodyPr/>
        <a:lstStyle/>
        <a:p>
          <a:pPr rtl="0"/>
          <a:r>
            <a:rPr lang="en-US" sz="2000" dirty="0"/>
            <a:t>Web</a:t>
          </a:r>
          <a:r>
            <a:rPr lang="ja-JP" sz="2000" dirty="0"/>
            <a:t>クリエイターカテゴリの追加</a:t>
          </a:r>
        </a:p>
      </dgm:t>
    </dgm:pt>
    <dgm:pt modelId="{5DE85EE8-6758-4E50-99FC-D1BCD4CC8619}" type="parTrans" cxnId="{7FE55082-CBE4-4369-A39F-A834161CEF2D}">
      <dgm:prSet/>
      <dgm:spPr/>
      <dgm:t>
        <a:bodyPr/>
        <a:lstStyle/>
        <a:p>
          <a:endParaRPr lang="ja-JP" altLang="en-US"/>
        </a:p>
      </dgm:t>
    </dgm:pt>
    <dgm:pt modelId="{756CC2EC-168B-4458-B185-44E76893209F}" type="sibTrans" cxnId="{7FE55082-CBE4-4369-A39F-A834161CEF2D}">
      <dgm:prSet/>
      <dgm:spPr/>
      <dgm:t>
        <a:bodyPr/>
        <a:lstStyle/>
        <a:p>
          <a:endParaRPr lang="ja-JP" altLang="en-US"/>
        </a:p>
      </dgm:t>
    </dgm:pt>
    <dgm:pt modelId="{61E1AB82-C42B-44BA-BF0D-A41EEA43C05E}">
      <dgm:prSet custT="1"/>
      <dgm:spPr/>
      <dgm:t>
        <a:bodyPr/>
        <a:lstStyle/>
        <a:p>
          <a:pPr rtl="0"/>
          <a:r>
            <a:rPr lang="ja-JP" altLang="en-US" sz="2600" dirty="0"/>
            <a:t>診断テストの追加</a:t>
          </a:r>
        </a:p>
      </dgm:t>
    </dgm:pt>
    <dgm:pt modelId="{DAD61F5D-02C8-4A15-8BFB-61B1B500B418}" type="parTrans" cxnId="{10595900-649B-4D31-8382-2082A456B41B}">
      <dgm:prSet/>
      <dgm:spPr/>
      <dgm:t>
        <a:bodyPr/>
        <a:lstStyle/>
        <a:p>
          <a:endParaRPr lang="ja-JP" altLang="en-US"/>
        </a:p>
      </dgm:t>
    </dgm:pt>
    <dgm:pt modelId="{DB0409E3-26B1-4E5A-8FDC-9E9E55BEFD0B}" type="sibTrans" cxnId="{10595900-649B-4D31-8382-2082A456B41B}">
      <dgm:prSet/>
      <dgm:spPr/>
      <dgm:t>
        <a:bodyPr/>
        <a:lstStyle/>
        <a:p>
          <a:endParaRPr lang="ja-JP" altLang="en-US"/>
        </a:p>
      </dgm:t>
    </dgm:pt>
    <dgm:pt modelId="{2E5F727D-C92B-4CA7-9213-CEBCFF7EAB66}">
      <dgm:prSet custT="1"/>
      <dgm:spPr/>
      <dgm:t>
        <a:bodyPr/>
        <a:lstStyle/>
        <a:p>
          <a:pPr rtl="0"/>
          <a:r>
            <a:rPr lang="en-US" sz="2000" dirty="0"/>
            <a:t>HTML</a:t>
          </a:r>
          <a:r>
            <a:rPr lang="ja-JP" sz="2000" dirty="0"/>
            <a:t>コーディングテストの追加</a:t>
          </a:r>
        </a:p>
      </dgm:t>
    </dgm:pt>
    <dgm:pt modelId="{A50EBB3D-43D3-42AA-AD04-F2F6809AF79E}" type="parTrans" cxnId="{7888637B-2C98-41FA-92DA-1829FB120EC8}">
      <dgm:prSet/>
      <dgm:spPr/>
      <dgm:t>
        <a:bodyPr/>
        <a:lstStyle/>
        <a:p>
          <a:endParaRPr lang="ja-JP" altLang="en-US"/>
        </a:p>
      </dgm:t>
    </dgm:pt>
    <dgm:pt modelId="{1920866A-D2AF-4967-BD17-4DD44C657427}" type="sibTrans" cxnId="{7888637B-2C98-41FA-92DA-1829FB120EC8}">
      <dgm:prSet/>
      <dgm:spPr/>
      <dgm:t>
        <a:bodyPr/>
        <a:lstStyle/>
        <a:p>
          <a:endParaRPr lang="ja-JP" altLang="en-US"/>
        </a:p>
      </dgm:t>
    </dgm:pt>
    <dgm:pt modelId="{1F546A4E-1A94-4C0D-A933-C2DFD77E0302}">
      <dgm:prSet custT="1"/>
      <dgm:spPr/>
      <dgm:t>
        <a:bodyPr/>
        <a:lstStyle/>
        <a:p>
          <a:pPr rtl="0"/>
          <a:r>
            <a:rPr lang="en-US" sz="2000" dirty="0"/>
            <a:t>CSS</a:t>
          </a:r>
          <a:r>
            <a:rPr lang="ja-JP" sz="2000" dirty="0"/>
            <a:t>コーディングテストの追加</a:t>
          </a:r>
        </a:p>
      </dgm:t>
    </dgm:pt>
    <dgm:pt modelId="{A662A3D8-5F9E-49F4-BE8B-F513DC503F57}" type="parTrans" cxnId="{28A60720-3888-4150-9A6F-C0118DDBFD4B}">
      <dgm:prSet/>
      <dgm:spPr/>
      <dgm:t>
        <a:bodyPr/>
        <a:lstStyle/>
        <a:p>
          <a:endParaRPr lang="ja-JP" altLang="en-US"/>
        </a:p>
      </dgm:t>
    </dgm:pt>
    <dgm:pt modelId="{4FEA1D73-A517-4FCE-BC9E-8AC06DA65276}" type="sibTrans" cxnId="{28A60720-3888-4150-9A6F-C0118DDBFD4B}">
      <dgm:prSet/>
      <dgm:spPr/>
      <dgm:t>
        <a:bodyPr/>
        <a:lstStyle/>
        <a:p>
          <a:endParaRPr lang="ja-JP" altLang="en-US"/>
        </a:p>
      </dgm:t>
    </dgm:pt>
    <dgm:pt modelId="{CD0A23B3-1876-4B2B-9F28-0B8BF44EBE29}">
      <dgm:prSet custT="1"/>
      <dgm:spPr/>
      <dgm:t>
        <a:bodyPr/>
        <a:lstStyle/>
        <a:p>
          <a:pPr rtl="0"/>
          <a:r>
            <a:rPr lang="en-US" sz="2000" dirty="0"/>
            <a:t>JavaScript</a:t>
          </a:r>
          <a:r>
            <a:rPr lang="ja-JP" sz="2000" dirty="0"/>
            <a:t>コーディングテストの追加</a:t>
          </a:r>
        </a:p>
      </dgm:t>
    </dgm:pt>
    <dgm:pt modelId="{3EE51BFA-0E6C-492F-AF35-01BBA07A6FE8}" type="parTrans" cxnId="{AD5DA69B-59BB-4847-A5D2-FD9B78E117BE}">
      <dgm:prSet/>
      <dgm:spPr/>
      <dgm:t>
        <a:bodyPr/>
        <a:lstStyle/>
        <a:p>
          <a:endParaRPr lang="ja-JP" altLang="en-US"/>
        </a:p>
      </dgm:t>
    </dgm:pt>
    <dgm:pt modelId="{26B69F8E-2561-407D-A386-563E0C9A5F30}" type="sibTrans" cxnId="{AD5DA69B-59BB-4847-A5D2-FD9B78E117BE}">
      <dgm:prSet/>
      <dgm:spPr/>
      <dgm:t>
        <a:bodyPr/>
        <a:lstStyle/>
        <a:p>
          <a:endParaRPr lang="ja-JP" altLang="en-US"/>
        </a:p>
      </dgm:t>
    </dgm:pt>
    <dgm:pt modelId="{4CB314CE-C691-4910-A08D-039E7F74BD3A}">
      <dgm:prSet custT="1"/>
      <dgm:spPr/>
      <dgm:t>
        <a:bodyPr/>
        <a:lstStyle/>
        <a:p>
          <a:pPr rtl="0"/>
          <a:r>
            <a:rPr lang="ja-JP" altLang="en-US" sz="2600" dirty="0"/>
            <a:t>入力画面の設計変更</a:t>
          </a:r>
        </a:p>
      </dgm:t>
    </dgm:pt>
    <dgm:pt modelId="{41985917-C244-47C5-9E43-2E808B032AB5}" type="parTrans" cxnId="{DB5CA9E4-8431-4919-9C75-F831BC7B83AF}">
      <dgm:prSet/>
      <dgm:spPr/>
      <dgm:t>
        <a:bodyPr/>
        <a:lstStyle/>
        <a:p>
          <a:endParaRPr lang="ja-JP" altLang="en-US"/>
        </a:p>
      </dgm:t>
    </dgm:pt>
    <dgm:pt modelId="{06805D3A-8766-45A8-ACAD-019DC0B9415A}" type="sibTrans" cxnId="{DB5CA9E4-8431-4919-9C75-F831BC7B83AF}">
      <dgm:prSet/>
      <dgm:spPr/>
      <dgm:t>
        <a:bodyPr/>
        <a:lstStyle/>
        <a:p>
          <a:endParaRPr lang="ja-JP" altLang="en-US"/>
        </a:p>
      </dgm:t>
    </dgm:pt>
    <dgm:pt modelId="{8DF841E9-E52C-4041-AC1F-7B62E1ABF1C7}">
      <dgm:prSet custT="1"/>
      <dgm:spPr/>
      <dgm:t>
        <a:bodyPr/>
        <a:lstStyle/>
        <a:p>
          <a:pPr rtl="0"/>
          <a:r>
            <a:rPr lang="ja-JP" sz="2000" dirty="0"/>
            <a:t>制作</a:t>
          </a:r>
          <a:r>
            <a:rPr lang="en-US" sz="2000" dirty="0"/>
            <a:t>Web</a:t>
          </a:r>
          <a:r>
            <a:rPr lang="ja-JP" sz="2000" dirty="0"/>
            <a:t>サイトの転送機能の追加</a:t>
          </a:r>
        </a:p>
      </dgm:t>
    </dgm:pt>
    <dgm:pt modelId="{7B8AA74B-2191-44CF-B2D1-59935311A97F}" type="parTrans" cxnId="{30EEB9A8-1D34-4144-AD7B-525DADD39108}">
      <dgm:prSet/>
      <dgm:spPr/>
      <dgm:t>
        <a:bodyPr/>
        <a:lstStyle/>
        <a:p>
          <a:endParaRPr lang="ja-JP" altLang="en-US"/>
        </a:p>
      </dgm:t>
    </dgm:pt>
    <dgm:pt modelId="{3C7BE267-9EFF-4643-BC4E-465AD47C031E}" type="sibTrans" cxnId="{30EEB9A8-1D34-4144-AD7B-525DADD39108}">
      <dgm:prSet/>
      <dgm:spPr/>
      <dgm:t>
        <a:bodyPr/>
        <a:lstStyle/>
        <a:p>
          <a:endParaRPr lang="ja-JP" altLang="en-US"/>
        </a:p>
      </dgm:t>
    </dgm:pt>
    <dgm:pt modelId="{8EE5E858-DE45-4DC6-8C4B-877D5497847E}" type="pres">
      <dgm:prSet presAssocID="{6A65D102-F491-4161-957A-A9675855F30C}" presName="linear" presStyleCnt="0">
        <dgm:presLayoutVars>
          <dgm:dir/>
          <dgm:animLvl val="lvl"/>
          <dgm:resizeHandles val="exact"/>
        </dgm:presLayoutVars>
      </dgm:prSet>
      <dgm:spPr/>
    </dgm:pt>
    <dgm:pt modelId="{1600FECE-F2A5-4D7F-BDD2-00ED6F90204F}" type="pres">
      <dgm:prSet presAssocID="{2C1DA378-B76E-477E-902C-24CEB20751FF}" presName="parentLin" presStyleCnt="0"/>
      <dgm:spPr/>
    </dgm:pt>
    <dgm:pt modelId="{DD3ECBA2-1ECD-4469-970D-C48EB91210C2}" type="pres">
      <dgm:prSet presAssocID="{2C1DA378-B76E-477E-902C-24CEB20751FF}" presName="parentLeftMargin" presStyleLbl="node1" presStyleIdx="0" presStyleCnt="3"/>
      <dgm:spPr/>
    </dgm:pt>
    <dgm:pt modelId="{A34A9734-F263-4BC4-834F-93D0FAF31788}" type="pres">
      <dgm:prSet presAssocID="{2C1DA378-B76E-477E-902C-24CEB20751FF}" presName="parentText" presStyleLbl="node1" presStyleIdx="0" presStyleCnt="3" custScaleX="100689" custScaleY="341463">
        <dgm:presLayoutVars>
          <dgm:chMax val="0"/>
          <dgm:bulletEnabled val="1"/>
        </dgm:presLayoutVars>
      </dgm:prSet>
      <dgm:spPr/>
    </dgm:pt>
    <dgm:pt modelId="{6F164A36-4BCF-4CCB-9FA3-8F9CDFAF729A}" type="pres">
      <dgm:prSet presAssocID="{2C1DA378-B76E-477E-902C-24CEB20751FF}" presName="negativeSpace" presStyleCnt="0"/>
      <dgm:spPr/>
    </dgm:pt>
    <dgm:pt modelId="{E1BE9A62-B4A1-4A76-9CDF-F9D7E8E9198B}" type="pres">
      <dgm:prSet presAssocID="{2C1DA378-B76E-477E-902C-24CEB20751FF}" presName="childText" presStyleLbl="conFgAcc1" presStyleIdx="0" presStyleCnt="3" custLinFactNeighborX="16">
        <dgm:presLayoutVars>
          <dgm:bulletEnabled val="1"/>
        </dgm:presLayoutVars>
      </dgm:prSet>
      <dgm:spPr/>
    </dgm:pt>
    <dgm:pt modelId="{EE66BFF0-C8E5-48BB-BFD9-FA12D1DE4C55}" type="pres">
      <dgm:prSet presAssocID="{97830427-32E0-4810-9847-6C4FE4CB8F2E}" presName="spaceBetweenRectangles" presStyleCnt="0"/>
      <dgm:spPr/>
    </dgm:pt>
    <dgm:pt modelId="{265FE790-2A7E-4EBC-B629-74AB9C6145D4}" type="pres">
      <dgm:prSet presAssocID="{61E1AB82-C42B-44BA-BF0D-A41EEA43C05E}" presName="parentLin" presStyleCnt="0"/>
      <dgm:spPr/>
    </dgm:pt>
    <dgm:pt modelId="{0D743144-7750-4E88-9BA4-0F80C74EBE9C}" type="pres">
      <dgm:prSet presAssocID="{61E1AB82-C42B-44BA-BF0D-A41EEA43C05E}" presName="parentLeftMargin" presStyleLbl="node1" presStyleIdx="0" presStyleCnt="3"/>
      <dgm:spPr/>
    </dgm:pt>
    <dgm:pt modelId="{92BCBA8A-7120-425F-AE60-DACFF5834C12}" type="pres">
      <dgm:prSet presAssocID="{61E1AB82-C42B-44BA-BF0D-A41EEA43C05E}" presName="parentText" presStyleLbl="node1" presStyleIdx="1" presStyleCnt="3" custScaleX="100591" custScaleY="341463">
        <dgm:presLayoutVars>
          <dgm:chMax val="0"/>
          <dgm:bulletEnabled val="1"/>
        </dgm:presLayoutVars>
      </dgm:prSet>
      <dgm:spPr/>
    </dgm:pt>
    <dgm:pt modelId="{20AD21F9-FE92-424B-964A-73AE25AA9929}" type="pres">
      <dgm:prSet presAssocID="{61E1AB82-C42B-44BA-BF0D-A41EEA43C05E}" presName="negativeSpace" presStyleCnt="0"/>
      <dgm:spPr/>
    </dgm:pt>
    <dgm:pt modelId="{19738FD1-2223-439E-A53F-10CD08215B15}" type="pres">
      <dgm:prSet presAssocID="{61E1AB82-C42B-44BA-BF0D-A41EEA43C05E}" presName="childText" presStyleLbl="conFgAcc1" presStyleIdx="1" presStyleCnt="3">
        <dgm:presLayoutVars>
          <dgm:bulletEnabled val="1"/>
        </dgm:presLayoutVars>
      </dgm:prSet>
      <dgm:spPr/>
    </dgm:pt>
    <dgm:pt modelId="{928349CF-7A08-44E5-8F04-BC0BEE1485EB}" type="pres">
      <dgm:prSet presAssocID="{DB0409E3-26B1-4E5A-8FDC-9E9E55BEFD0B}" presName="spaceBetweenRectangles" presStyleCnt="0"/>
      <dgm:spPr/>
    </dgm:pt>
    <dgm:pt modelId="{439D1F83-6A43-415C-B588-DD05626A02D3}" type="pres">
      <dgm:prSet presAssocID="{4CB314CE-C691-4910-A08D-039E7F74BD3A}" presName="parentLin" presStyleCnt="0"/>
      <dgm:spPr/>
    </dgm:pt>
    <dgm:pt modelId="{EEBE20EF-8211-4812-BF14-DD6F9DB9E780}" type="pres">
      <dgm:prSet presAssocID="{4CB314CE-C691-4910-A08D-039E7F74BD3A}" presName="parentLeftMargin" presStyleLbl="node1" presStyleIdx="1" presStyleCnt="3"/>
      <dgm:spPr/>
    </dgm:pt>
    <dgm:pt modelId="{0CCE5987-0288-4E05-BB61-DF7DBFC0BE2D}" type="pres">
      <dgm:prSet presAssocID="{4CB314CE-C691-4910-A08D-039E7F74BD3A}" presName="parentText" presStyleLbl="node1" presStyleIdx="2" presStyleCnt="3" custScaleX="100591" custScaleY="341463">
        <dgm:presLayoutVars>
          <dgm:chMax val="0"/>
          <dgm:bulletEnabled val="1"/>
        </dgm:presLayoutVars>
      </dgm:prSet>
      <dgm:spPr/>
    </dgm:pt>
    <dgm:pt modelId="{63484E0E-7171-481E-ABF2-D9549A608E8C}" type="pres">
      <dgm:prSet presAssocID="{4CB314CE-C691-4910-A08D-039E7F74BD3A}" presName="negativeSpace" presStyleCnt="0"/>
      <dgm:spPr/>
    </dgm:pt>
    <dgm:pt modelId="{AC124F4E-5737-4B3F-91D1-BB5DD4F08FFF}" type="pres">
      <dgm:prSet presAssocID="{4CB314CE-C691-4910-A08D-039E7F74BD3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FE55082-CBE4-4369-A39F-A834161CEF2D}" srcId="{2C1DA378-B76E-477E-902C-24CEB20751FF}" destId="{F5346F8D-A253-4BA0-B6C9-259EDC6EE259}" srcOrd="0" destOrd="0" parTransId="{5DE85EE8-6758-4E50-99FC-D1BCD4CC8619}" sibTransId="{756CC2EC-168B-4458-B185-44E76893209F}"/>
    <dgm:cxn modelId="{228A0DD4-2503-4364-9B0D-C24AB0F27A4D}" type="presOf" srcId="{2C1DA378-B76E-477E-902C-24CEB20751FF}" destId="{DD3ECBA2-1ECD-4469-970D-C48EB91210C2}" srcOrd="0" destOrd="0" presId="urn:microsoft.com/office/officeart/2005/8/layout/list1"/>
    <dgm:cxn modelId="{390B0BDF-C3ED-482A-960E-C4A77992C183}" type="presOf" srcId="{8DF841E9-E52C-4041-AC1F-7B62E1ABF1C7}" destId="{AC124F4E-5737-4B3F-91D1-BB5DD4F08FFF}" srcOrd="0" destOrd="0" presId="urn:microsoft.com/office/officeart/2005/8/layout/list1"/>
    <dgm:cxn modelId="{EB373A15-3C2D-4E67-B632-8D7527F657BD}" type="presOf" srcId="{F5346F8D-A253-4BA0-B6C9-259EDC6EE259}" destId="{E1BE9A62-B4A1-4A76-9CDF-F9D7E8E9198B}" srcOrd="0" destOrd="0" presId="urn:microsoft.com/office/officeart/2005/8/layout/list1"/>
    <dgm:cxn modelId="{30EEB9A8-1D34-4144-AD7B-525DADD39108}" srcId="{4CB314CE-C691-4910-A08D-039E7F74BD3A}" destId="{8DF841E9-E52C-4041-AC1F-7B62E1ABF1C7}" srcOrd="0" destOrd="0" parTransId="{7B8AA74B-2191-44CF-B2D1-59935311A97F}" sibTransId="{3C7BE267-9EFF-4643-BC4E-465AD47C031E}"/>
    <dgm:cxn modelId="{0A8F1E48-94EC-4FC4-AD49-9B0F1BAD6630}" type="presOf" srcId="{1F546A4E-1A94-4C0D-A933-C2DFD77E0302}" destId="{19738FD1-2223-439E-A53F-10CD08215B15}" srcOrd="0" destOrd="1" presId="urn:microsoft.com/office/officeart/2005/8/layout/list1"/>
    <dgm:cxn modelId="{AD5DA69B-59BB-4847-A5D2-FD9B78E117BE}" srcId="{61E1AB82-C42B-44BA-BF0D-A41EEA43C05E}" destId="{CD0A23B3-1876-4B2B-9F28-0B8BF44EBE29}" srcOrd="2" destOrd="0" parTransId="{3EE51BFA-0E6C-492F-AF35-01BBA07A6FE8}" sibTransId="{26B69F8E-2561-407D-A386-563E0C9A5F30}"/>
    <dgm:cxn modelId="{B6D0ADDD-CC42-4515-AD31-D2FE12AE2626}" type="presOf" srcId="{6A65D102-F491-4161-957A-A9675855F30C}" destId="{8EE5E858-DE45-4DC6-8C4B-877D5497847E}" srcOrd="0" destOrd="0" presId="urn:microsoft.com/office/officeart/2005/8/layout/list1"/>
    <dgm:cxn modelId="{00EC00F9-BA0D-455A-A023-3AB51B9E1C68}" type="presOf" srcId="{4CB314CE-C691-4910-A08D-039E7F74BD3A}" destId="{EEBE20EF-8211-4812-BF14-DD6F9DB9E780}" srcOrd="0" destOrd="0" presId="urn:microsoft.com/office/officeart/2005/8/layout/list1"/>
    <dgm:cxn modelId="{9F4438D9-C02B-4521-AAAD-25D1B6268E67}" type="presOf" srcId="{61E1AB82-C42B-44BA-BF0D-A41EEA43C05E}" destId="{0D743144-7750-4E88-9BA4-0F80C74EBE9C}" srcOrd="0" destOrd="0" presId="urn:microsoft.com/office/officeart/2005/8/layout/list1"/>
    <dgm:cxn modelId="{94E276D6-1F1A-4A87-B64D-137930089105}" srcId="{6A65D102-F491-4161-957A-A9675855F30C}" destId="{2C1DA378-B76E-477E-902C-24CEB20751FF}" srcOrd="0" destOrd="0" parTransId="{E9A9F63D-C845-4297-86B6-20BA3E6E6E25}" sibTransId="{97830427-32E0-4810-9847-6C4FE4CB8F2E}"/>
    <dgm:cxn modelId="{2F40B21F-AEDB-4D33-832A-D53C33D3C058}" type="presOf" srcId="{2C1DA378-B76E-477E-902C-24CEB20751FF}" destId="{A34A9734-F263-4BC4-834F-93D0FAF31788}" srcOrd="1" destOrd="0" presId="urn:microsoft.com/office/officeart/2005/8/layout/list1"/>
    <dgm:cxn modelId="{68428921-7D8E-4004-B223-2DE897185290}" type="presOf" srcId="{61E1AB82-C42B-44BA-BF0D-A41EEA43C05E}" destId="{92BCBA8A-7120-425F-AE60-DACFF5834C12}" srcOrd="1" destOrd="0" presId="urn:microsoft.com/office/officeart/2005/8/layout/list1"/>
    <dgm:cxn modelId="{7888637B-2C98-41FA-92DA-1829FB120EC8}" srcId="{61E1AB82-C42B-44BA-BF0D-A41EEA43C05E}" destId="{2E5F727D-C92B-4CA7-9213-CEBCFF7EAB66}" srcOrd="0" destOrd="0" parTransId="{A50EBB3D-43D3-42AA-AD04-F2F6809AF79E}" sibTransId="{1920866A-D2AF-4967-BD17-4DD44C657427}"/>
    <dgm:cxn modelId="{10595900-649B-4D31-8382-2082A456B41B}" srcId="{6A65D102-F491-4161-957A-A9675855F30C}" destId="{61E1AB82-C42B-44BA-BF0D-A41EEA43C05E}" srcOrd="1" destOrd="0" parTransId="{DAD61F5D-02C8-4A15-8BFB-61B1B500B418}" sibTransId="{DB0409E3-26B1-4E5A-8FDC-9E9E55BEFD0B}"/>
    <dgm:cxn modelId="{481C2C2E-F6D7-4CCC-8693-7B7DC0BE447B}" type="presOf" srcId="{4CB314CE-C691-4910-A08D-039E7F74BD3A}" destId="{0CCE5987-0288-4E05-BB61-DF7DBFC0BE2D}" srcOrd="1" destOrd="0" presId="urn:microsoft.com/office/officeart/2005/8/layout/list1"/>
    <dgm:cxn modelId="{DB5CA9E4-8431-4919-9C75-F831BC7B83AF}" srcId="{6A65D102-F491-4161-957A-A9675855F30C}" destId="{4CB314CE-C691-4910-A08D-039E7F74BD3A}" srcOrd="2" destOrd="0" parTransId="{41985917-C244-47C5-9E43-2E808B032AB5}" sibTransId="{06805D3A-8766-45A8-ACAD-019DC0B9415A}"/>
    <dgm:cxn modelId="{28A60720-3888-4150-9A6F-C0118DDBFD4B}" srcId="{61E1AB82-C42B-44BA-BF0D-A41EEA43C05E}" destId="{1F546A4E-1A94-4C0D-A933-C2DFD77E0302}" srcOrd="1" destOrd="0" parTransId="{A662A3D8-5F9E-49F4-BE8B-F513DC503F57}" sibTransId="{4FEA1D73-A517-4FCE-BC9E-8AC06DA65276}"/>
    <dgm:cxn modelId="{E9EC300F-EA50-4BE6-AF93-9CE93D76448E}" type="presOf" srcId="{CD0A23B3-1876-4B2B-9F28-0B8BF44EBE29}" destId="{19738FD1-2223-439E-A53F-10CD08215B15}" srcOrd="0" destOrd="2" presId="urn:microsoft.com/office/officeart/2005/8/layout/list1"/>
    <dgm:cxn modelId="{440BABF0-1DF6-41DC-9E56-C3025026109E}" type="presOf" srcId="{2E5F727D-C92B-4CA7-9213-CEBCFF7EAB66}" destId="{19738FD1-2223-439E-A53F-10CD08215B15}" srcOrd="0" destOrd="0" presId="urn:microsoft.com/office/officeart/2005/8/layout/list1"/>
    <dgm:cxn modelId="{9D2E1AA3-ED67-4468-9BCF-F8C05A5CAD72}" type="presParOf" srcId="{8EE5E858-DE45-4DC6-8C4B-877D5497847E}" destId="{1600FECE-F2A5-4D7F-BDD2-00ED6F90204F}" srcOrd="0" destOrd="0" presId="urn:microsoft.com/office/officeart/2005/8/layout/list1"/>
    <dgm:cxn modelId="{C00BCADC-DB81-4729-A806-FE180A980864}" type="presParOf" srcId="{1600FECE-F2A5-4D7F-BDD2-00ED6F90204F}" destId="{DD3ECBA2-1ECD-4469-970D-C48EB91210C2}" srcOrd="0" destOrd="0" presId="urn:microsoft.com/office/officeart/2005/8/layout/list1"/>
    <dgm:cxn modelId="{5406E8AB-D77F-41F2-90F7-A7AB1C0C33BC}" type="presParOf" srcId="{1600FECE-F2A5-4D7F-BDD2-00ED6F90204F}" destId="{A34A9734-F263-4BC4-834F-93D0FAF31788}" srcOrd="1" destOrd="0" presId="urn:microsoft.com/office/officeart/2005/8/layout/list1"/>
    <dgm:cxn modelId="{93BF2769-DC89-47C1-B82F-83DB7D5FB3F7}" type="presParOf" srcId="{8EE5E858-DE45-4DC6-8C4B-877D5497847E}" destId="{6F164A36-4BCF-4CCB-9FA3-8F9CDFAF729A}" srcOrd="1" destOrd="0" presId="urn:microsoft.com/office/officeart/2005/8/layout/list1"/>
    <dgm:cxn modelId="{D428110D-4178-4590-845B-33187F7AA5A5}" type="presParOf" srcId="{8EE5E858-DE45-4DC6-8C4B-877D5497847E}" destId="{E1BE9A62-B4A1-4A76-9CDF-F9D7E8E9198B}" srcOrd="2" destOrd="0" presId="urn:microsoft.com/office/officeart/2005/8/layout/list1"/>
    <dgm:cxn modelId="{42020166-19E9-4236-834B-CFD5938DD92B}" type="presParOf" srcId="{8EE5E858-DE45-4DC6-8C4B-877D5497847E}" destId="{EE66BFF0-C8E5-48BB-BFD9-FA12D1DE4C55}" srcOrd="3" destOrd="0" presId="urn:microsoft.com/office/officeart/2005/8/layout/list1"/>
    <dgm:cxn modelId="{4DAD9035-40C2-4B85-912D-60660A605F54}" type="presParOf" srcId="{8EE5E858-DE45-4DC6-8C4B-877D5497847E}" destId="{265FE790-2A7E-4EBC-B629-74AB9C6145D4}" srcOrd="4" destOrd="0" presId="urn:microsoft.com/office/officeart/2005/8/layout/list1"/>
    <dgm:cxn modelId="{7DD057DC-54A1-4556-879A-32C2BC5A160E}" type="presParOf" srcId="{265FE790-2A7E-4EBC-B629-74AB9C6145D4}" destId="{0D743144-7750-4E88-9BA4-0F80C74EBE9C}" srcOrd="0" destOrd="0" presId="urn:microsoft.com/office/officeart/2005/8/layout/list1"/>
    <dgm:cxn modelId="{DC51CC7A-BCB5-45B2-98F2-FB5BBD872CFF}" type="presParOf" srcId="{265FE790-2A7E-4EBC-B629-74AB9C6145D4}" destId="{92BCBA8A-7120-425F-AE60-DACFF5834C12}" srcOrd="1" destOrd="0" presId="urn:microsoft.com/office/officeart/2005/8/layout/list1"/>
    <dgm:cxn modelId="{DE0AA805-8BFC-44AD-AFC4-EE5BFE8FDD3F}" type="presParOf" srcId="{8EE5E858-DE45-4DC6-8C4B-877D5497847E}" destId="{20AD21F9-FE92-424B-964A-73AE25AA9929}" srcOrd="5" destOrd="0" presId="urn:microsoft.com/office/officeart/2005/8/layout/list1"/>
    <dgm:cxn modelId="{B2DEA911-DE45-4631-9ECB-089C236ED8D2}" type="presParOf" srcId="{8EE5E858-DE45-4DC6-8C4B-877D5497847E}" destId="{19738FD1-2223-439E-A53F-10CD08215B15}" srcOrd="6" destOrd="0" presId="urn:microsoft.com/office/officeart/2005/8/layout/list1"/>
    <dgm:cxn modelId="{B8736178-9D24-45AB-A8DE-A564406E89BB}" type="presParOf" srcId="{8EE5E858-DE45-4DC6-8C4B-877D5497847E}" destId="{928349CF-7A08-44E5-8F04-BC0BEE1485EB}" srcOrd="7" destOrd="0" presId="urn:microsoft.com/office/officeart/2005/8/layout/list1"/>
    <dgm:cxn modelId="{690293E7-DB1C-49B7-9246-7A5E4506ECF3}" type="presParOf" srcId="{8EE5E858-DE45-4DC6-8C4B-877D5497847E}" destId="{439D1F83-6A43-415C-B588-DD05626A02D3}" srcOrd="8" destOrd="0" presId="urn:microsoft.com/office/officeart/2005/8/layout/list1"/>
    <dgm:cxn modelId="{E21BE9B9-9F1C-416D-87A5-818768C8D1CA}" type="presParOf" srcId="{439D1F83-6A43-415C-B588-DD05626A02D3}" destId="{EEBE20EF-8211-4812-BF14-DD6F9DB9E780}" srcOrd="0" destOrd="0" presId="urn:microsoft.com/office/officeart/2005/8/layout/list1"/>
    <dgm:cxn modelId="{32C187AD-6F2C-4E9A-B020-060E84A73F40}" type="presParOf" srcId="{439D1F83-6A43-415C-B588-DD05626A02D3}" destId="{0CCE5987-0288-4E05-BB61-DF7DBFC0BE2D}" srcOrd="1" destOrd="0" presId="urn:microsoft.com/office/officeart/2005/8/layout/list1"/>
    <dgm:cxn modelId="{4FD3B58B-C86C-470B-A33C-1DDE1796E686}" type="presParOf" srcId="{8EE5E858-DE45-4DC6-8C4B-877D5497847E}" destId="{63484E0E-7171-481E-ABF2-D9549A608E8C}" srcOrd="9" destOrd="0" presId="urn:microsoft.com/office/officeart/2005/8/layout/list1"/>
    <dgm:cxn modelId="{A1580296-9B99-49DE-A1C0-9E78E500F924}" type="presParOf" srcId="{8EE5E858-DE45-4DC6-8C4B-877D5497847E}" destId="{AC124F4E-5737-4B3F-91D1-BB5DD4F08FF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27ECB78-F722-458A-AEC9-364ACCD0F937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0B570FB9-583F-465C-84C0-CD2F2F1BD6F9}">
      <dgm:prSet phldrT="[テキスト]" custT="1"/>
      <dgm:spPr/>
      <dgm:t>
        <a:bodyPr/>
        <a:lstStyle/>
        <a:p>
          <a:r>
            <a:rPr lang="ja-JP" altLang="en-US" sz="2000" dirty="0"/>
            <a:t>カスタマイズ</a:t>
          </a:r>
        </a:p>
      </dgm:t>
    </dgm:pt>
    <dgm:pt modelId="{A79738D8-C1E7-4919-9753-ACDC198282A9}" type="parTrans" cxnId="{ED24730C-929B-40D7-8816-55F0E5A84AB7}">
      <dgm:prSet/>
      <dgm:spPr/>
      <dgm:t>
        <a:bodyPr/>
        <a:lstStyle/>
        <a:p>
          <a:endParaRPr lang="ja-JP" altLang="en-US" sz="1800"/>
        </a:p>
      </dgm:t>
    </dgm:pt>
    <dgm:pt modelId="{D1E2F29C-FA43-4E70-B4EE-183857301BBF}" type="sibTrans" cxnId="{ED24730C-929B-40D7-8816-55F0E5A84AB7}">
      <dgm:prSet custT="1"/>
      <dgm:spPr/>
      <dgm:t>
        <a:bodyPr/>
        <a:lstStyle/>
        <a:p>
          <a:endParaRPr lang="ja-JP" altLang="en-US" sz="1800"/>
        </a:p>
      </dgm:t>
    </dgm:pt>
    <dgm:pt modelId="{160CEE4E-E1C1-4FB5-A5CA-5F2FA29E9A66}">
      <dgm:prSet phldrT="[テキスト]" custT="1"/>
      <dgm:spPr/>
      <dgm:t>
        <a:bodyPr/>
        <a:lstStyle/>
        <a:p>
          <a:r>
            <a:rPr lang="ja-JP" altLang="en-US" sz="2000"/>
            <a:t>テスト運用</a:t>
          </a:r>
          <a:endParaRPr lang="ja-JP" altLang="en-US" sz="2000" dirty="0"/>
        </a:p>
      </dgm:t>
    </dgm:pt>
    <dgm:pt modelId="{7F648C43-9B20-4EF0-9333-407B71EEFEFE}" type="parTrans" cxnId="{71662E19-E7AE-47E3-990D-8BB4318F0C5D}">
      <dgm:prSet/>
      <dgm:spPr/>
      <dgm:t>
        <a:bodyPr/>
        <a:lstStyle/>
        <a:p>
          <a:endParaRPr lang="ja-JP" altLang="en-US" sz="1800"/>
        </a:p>
      </dgm:t>
    </dgm:pt>
    <dgm:pt modelId="{E17757A3-8BFA-4FAB-A299-DDB18D4CA9B8}" type="sibTrans" cxnId="{71662E19-E7AE-47E3-990D-8BB4318F0C5D}">
      <dgm:prSet custT="1"/>
      <dgm:spPr/>
      <dgm:t>
        <a:bodyPr/>
        <a:lstStyle/>
        <a:p>
          <a:endParaRPr lang="ja-JP" altLang="en-US" sz="1800"/>
        </a:p>
      </dgm:t>
    </dgm:pt>
    <dgm:pt modelId="{43667F31-3522-4366-B6CD-8D5FD6773BC6}">
      <dgm:prSet phldrT="[テキスト]" custT="1"/>
      <dgm:spPr/>
      <dgm:t>
        <a:bodyPr/>
        <a:lstStyle/>
        <a:p>
          <a:r>
            <a:rPr lang="ja-JP" altLang="en-US" sz="2000" dirty="0"/>
            <a:t>本運用</a:t>
          </a:r>
        </a:p>
      </dgm:t>
    </dgm:pt>
    <dgm:pt modelId="{AB68FFF9-2204-41AA-941B-9C23C2B9C5A0}" type="parTrans" cxnId="{85BE68AE-46DC-4B0F-BA0F-24505B575A51}">
      <dgm:prSet/>
      <dgm:spPr/>
      <dgm:t>
        <a:bodyPr/>
        <a:lstStyle/>
        <a:p>
          <a:endParaRPr lang="ja-JP" altLang="en-US" sz="1800"/>
        </a:p>
      </dgm:t>
    </dgm:pt>
    <dgm:pt modelId="{2265B8C0-F657-47B9-880A-4B0C4C0B1C3F}" type="sibTrans" cxnId="{85BE68AE-46DC-4B0F-BA0F-24505B575A51}">
      <dgm:prSet/>
      <dgm:spPr/>
      <dgm:t>
        <a:bodyPr/>
        <a:lstStyle/>
        <a:p>
          <a:endParaRPr lang="ja-JP" altLang="en-US" sz="1800"/>
        </a:p>
      </dgm:t>
    </dgm:pt>
    <dgm:pt modelId="{9DA6DCE1-2B94-4448-86E0-F311D3E8D937}">
      <dgm:prSet phldrT="[テキスト]" custT="1"/>
      <dgm:spPr/>
      <dgm:t>
        <a:bodyPr/>
        <a:lstStyle/>
        <a:p>
          <a:r>
            <a:rPr lang="ja-JP" altLang="en-US" sz="2000" dirty="0"/>
            <a:t>詳細打合</a:t>
          </a:r>
        </a:p>
      </dgm:t>
    </dgm:pt>
    <dgm:pt modelId="{BEDA9C75-FFA5-4E8A-8041-024A00F5FF01}" type="sibTrans" cxnId="{96733500-236E-4A54-9B76-D818272304FC}">
      <dgm:prSet custT="1"/>
      <dgm:spPr/>
      <dgm:t>
        <a:bodyPr/>
        <a:lstStyle/>
        <a:p>
          <a:endParaRPr lang="ja-JP" altLang="en-US" sz="1800"/>
        </a:p>
      </dgm:t>
    </dgm:pt>
    <dgm:pt modelId="{F79A5D74-59FD-414E-99EC-70375BA50755}" type="parTrans" cxnId="{96733500-236E-4A54-9B76-D818272304FC}">
      <dgm:prSet/>
      <dgm:spPr/>
      <dgm:t>
        <a:bodyPr/>
        <a:lstStyle/>
        <a:p>
          <a:endParaRPr lang="ja-JP" altLang="en-US" sz="1800"/>
        </a:p>
      </dgm:t>
    </dgm:pt>
    <dgm:pt modelId="{A71DE360-DAC8-483F-98A5-7B0A48C71682}">
      <dgm:prSet phldrT="[テキスト]" custT="1"/>
      <dgm:spPr/>
      <dgm:t>
        <a:bodyPr/>
        <a:lstStyle/>
        <a:p>
          <a:r>
            <a:rPr lang="ja-JP" altLang="en-US" sz="2000" dirty="0"/>
            <a:t>インストール</a:t>
          </a:r>
          <a:br>
            <a:rPr lang="en-US" altLang="ja-JP" sz="2000" dirty="0"/>
          </a:br>
          <a:r>
            <a:rPr lang="ja-JP" altLang="en-US" sz="2000" dirty="0"/>
            <a:t>サーバ設定</a:t>
          </a:r>
        </a:p>
      </dgm:t>
    </dgm:pt>
    <dgm:pt modelId="{73A04DDD-E2D0-4BAC-8EC9-938A3F71B560}" type="parTrans" cxnId="{E58778F3-DD07-46AE-84F8-B494DA9DCD04}">
      <dgm:prSet/>
      <dgm:spPr/>
      <dgm:t>
        <a:bodyPr/>
        <a:lstStyle/>
        <a:p>
          <a:endParaRPr lang="ja-JP" altLang="en-US" sz="1800"/>
        </a:p>
      </dgm:t>
    </dgm:pt>
    <dgm:pt modelId="{6EA1A734-AD86-43F7-9953-2B0D07765DC4}" type="sibTrans" cxnId="{E58778F3-DD07-46AE-84F8-B494DA9DCD04}">
      <dgm:prSet custT="1"/>
      <dgm:spPr/>
      <dgm:t>
        <a:bodyPr/>
        <a:lstStyle/>
        <a:p>
          <a:endParaRPr lang="ja-JP" altLang="en-US" sz="1800"/>
        </a:p>
      </dgm:t>
    </dgm:pt>
    <dgm:pt modelId="{CD1E089F-6F50-4699-AB28-F9A7A60AED27}" type="pres">
      <dgm:prSet presAssocID="{227ECB78-F722-458A-AEC9-364ACCD0F937}" presName="Name0" presStyleCnt="0">
        <dgm:presLayoutVars>
          <dgm:dir/>
          <dgm:resizeHandles val="exact"/>
        </dgm:presLayoutVars>
      </dgm:prSet>
      <dgm:spPr/>
    </dgm:pt>
    <dgm:pt modelId="{EC35D36D-92E0-48B8-8E84-F08D1E39726B}" type="pres">
      <dgm:prSet presAssocID="{9DA6DCE1-2B94-4448-86E0-F311D3E8D937}" presName="node" presStyleLbl="node1" presStyleIdx="0" presStyleCnt="5" custScaleY="155288">
        <dgm:presLayoutVars>
          <dgm:bulletEnabled val="1"/>
        </dgm:presLayoutVars>
      </dgm:prSet>
      <dgm:spPr/>
    </dgm:pt>
    <dgm:pt modelId="{0C758766-1CB3-411B-9067-B6A8276B71FB}" type="pres">
      <dgm:prSet presAssocID="{BEDA9C75-FFA5-4E8A-8041-024A00F5FF01}" presName="sibTrans" presStyleLbl="sibTrans2D1" presStyleIdx="0" presStyleCnt="4"/>
      <dgm:spPr/>
    </dgm:pt>
    <dgm:pt modelId="{B9F080CB-8A3F-4CF4-BF96-FC357C12CC09}" type="pres">
      <dgm:prSet presAssocID="{BEDA9C75-FFA5-4E8A-8041-024A00F5FF01}" presName="connectorText" presStyleLbl="sibTrans2D1" presStyleIdx="0" presStyleCnt="4"/>
      <dgm:spPr/>
    </dgm:pt>
    <dgm:pt modelId="{FE0E9FBB-7428-4C7E-8457-E179FC5AECDD}" type="pres">
      <dgm:prSet presAssocID="{0B570FB9-583F-465C-84C0-CD2F2F1BD6F9}" presName="node" presStyleLbl="node1" presStyleIdx="1" presStyleCnt="5" custScaleY="155288">
        <dgm:presLayoutVars>
          <dgm:bulletEnabled val="1"/>
        </dgm:presLayoutVars>
      </dgm:prSet>
      <dgm:spPr/>
    </dgm:pt>
    <dgm:pt modelId="{8F35A4AB-9F2E-467E-A0F6-5FFA9610F237}" type="pres">
      <dgm:prSet presAssocID="{D1E2F29C-FA43-4E70-B4EE-183857301BBF}" presName="sibTrans" presStyleLbl="sibTrans2D1" presStyleIdx="1" presStyleCnt="4"/>
      <dgm:spPr/>
    </dgm:pt>
    <dgm:pt modelId="{63C151FA-2643-4CFE-B642-5B15208ADC31}" type="pres">
      <dgm:prSet presAssocID="{D1E2F29C-FA43-4E70-B4EE-183857301BBF}" presName="connectorText" presStyleLbl="sibTrans2D1" presStyleIdx="1" presStyleCnt="4"/>
      <dgm:spPr/>
    </dgm:pt>
    <dgm:pt modelId="{BAC35C8C-AA21-42BF-AC04-531DD59D0EBC}" type="pres">
      <dgm:prSet presAssocID="{A71DE360-DAC8-483F-98A5-7B0A48C71682}" presName="node" presStyleLbl="node1" presStyleIdx="2" presStyleCnt="5" custScaleY="155288">
        <dgm:presLayoutVars>
          <dgm:bulletEnabled val="1"/>
        </dgm:presLayoutVars>
      </dgm:prSet>
      <dgm:spPr/>
    </dgm:pt>
    <dgm:pt modelId="{28D01DAF-06FB-4706-B890-682D9385361E}" type="pres">
      <dgm:prSet presAssocID="{6EA1A734-AD86-43F7-9953-2B0D07765DC4}" presName="sibTrans" presStyleLbl="sibTrans2D1" presStyleIdx="2" presStyleCnt="4"/>
      <dgm:spPr/>
    </dgm:pt>
    <dgm:pt modelId="{C5DB064F-7548-4998-94B9-FCB142259EA3}" type="pres">
      <dgm:prSet presAssocID="{6EA1A734-AD86-43F7-9953-2B0D07765DC4}" presName="connectorText" presStyleLbl="sibTrans2D1" presStyleIdx="2" presStyleCnt="4"/>
      <dgm:spPr/>
    </dgm:pt>
    <dgm:pt modelId="{86C36843-92F0-47B4-9413-5ECFDF9FA63C}" type="pres">
      <dgm:prSet presAssocID="{160CEE4E-E1C1-4FB5-A5CA-5F2FA29E9A66}" presName="node" presStyleLbl="node1" presStyleIdx="3" presStyleCnt="5" custScaleY="155288">
        <dgm:presLayoutVars>
          <dgm:bulletEnabled val="1"/>
        </dgm:presLayoutVars>
      </dgm:prSet>
      <dgm:spPr/>
    </dgm:pt>
    <dgm:pt modelId="{56189502-DA23-4622-B654-EC1909A8BCEA}" type="pres">
      <dgm:prSet presAssocID="{E17757A3-8BFA-4FAB-A299-DDB18D4CA9B8}" presName="sibTrans" presStyleLbl="sibTrans2D1" presStyleIdx="3" presStyleCnt="4"/>
      <dgm:spPr/>
    </dgm:pt>
    <dgm:pt modelId="{5A02BAE3-AA1A-43CF-B78C-23FFE4F4AC7D}" type="pres">
      <dgm:prSet presAssocID="{E17757A3-8BFA-4FAB-A299-DDB18D4CA9B8}" presName="connectorText" presStyleLbl="sibTrans2D1" presStyleIdx="3" presStyleCnt="4"/>
      <dgm:spPr/>
    </dgm:pt>
    <dgm:pt modelId="{31C8BF0F-F2AA-46B5-8365-BF98D4A4EF0E}" type="pres">
      <dgm:prSet presAssocID="{43667F31-3522-4366-B6CD-8D5FD6773BC6}" presName="node" presStyleLbl="node1" presStyleIdx="4" presStyleCnt="5" custScaleY="155288">
        <dgm:presLayoutVars>
          <dgm:bulletEnabled val="1"/>
        </dgm:presLayoutVars>
      </dgm:prSet>
      <dgm:spPr/>
    </dgm:pt>
  </dgm:ptLst>
  <dgm:cxnLst>
    <dgm:cxn modelId="{E58778F3-DD07-46AE-84F8-B494DA9DCD04}" srcId="{227ECB78-F722-458A-AEC9-364ACCD0F937}" destId="{A71DE360-DAC8-483F-98A5-7B0A48C71682}" srcOrd="2" destOrd="0" parTransId="{73A04DDD-E2D0-4BAC-8EC9-938A3F71B560}" sibTransId="{6EA1A734-AD86-43F7-9953-2B0D07765DC4}"/>
    <dgm:cxn modelId="{9A1C54D7-BAD4-4C69-B7C8-6BF33400DC8B}" type="presOf" srcId="{E17757A3-8BFA-4FAB-A299-DDB18D4CA9B8}" destId="{56189502-DA23-4622-B654-EC1909A8BCEA}" srcOrd="0" destOrd="0" presId="urn:microsoft.com/office/officeart/2005/8/layout/process1"/>
    <dgm:cxn modelId="{85BE68AE-46DC-4B0F-BA0F-24505B575A51}" srcId="{227ECB78-F722-458A-AEC9-364ACCD0F937}" destId="{43667F31-3522-4366-B6CD-8D5FD6773BC6}" srcOrd="4" destOrd="0" parTransId="{AB68FFF9-2204-41AA-941B-9C23C2B9C5A0}" sibTransId="{2265B8C0-F657-47B9-880A-4B0C4C0B1C3F}"/>
    <dgm:cxn modelId="{ED24730C-929B-40D7-8816-55F0E5A84AB7}" srcId="{227ECB78-F722-458A-AEC9-364ACCD0F937}" destId="{0B570FB9-583F-465C-84C0-CD2F2F1BD6F9}" srcOrd="1" destOrd="0" parTransId="{A79738D8-C1E7-4919-9753-ACDC198282A9}" sibTransId="{D1E2F29C-FA43-4E70-B4EE-183857301BBF}"/>
    <dgm:cxn modelId="{9FFE4B71-5479-44A3-B42E-41E59F9BEDD6}" type="presOf" srcId="{6EA1A734-AD86-43F7-9953-2B0D07765DC4}" destId="{C5DB064F-7548-4998-94B9-FCB142259EA3}" srcOrd="1" destOrd="0" presId="urn:microsoft.com/office/officeart/2005/8/layout/process1"/>
    <dgm:cxn modelId="{287F725B-9B4F-4B3B-B3C9-1B94FB676896}" type="presOf" srcId="{160CEE4E-E1C1-4FB5-A5CA-5F2FA29E9A66}" destId="{86C36843-92F0-47B4-9413-5ECFDF9FA63C}" srcOrd="0" destOrd="0" presId="urn:microsoft.com/office/officeart/2005/8/layout/process1"/>
    <dgm:cxn modelId="{4C360876-D8EE-49FF-9E16-B315954095AE}" type="presOf" srcId="{9DA6DCE1-2B94-4448-86E0-F311D3E8D937}" destId="{EC35D36D-92E0-48B8-8E84-F08D1E39726B}" srcOrd="0" destOrd="0" presId="urn:microsoft.com/office/officeart/2005/8/layout/process1"/>
    <dgm:cxn modelId="{A42715DC-FC31-4E39-89B1-F1B6F8AA9D6E}" type="presOf" srcId="{D1E2F29C-FA43-4E70-B4EE-183857301BBF}" destId="{8F35A4AB-9F2E-467E-A0F6-5FFA9610F237}" srcOrd="0" destOrd="0" presId="urn:microsoft.com/office/officeart/2005/8/layout/process1"/>
    <dgm:cxn modelId="{63110C49-5F46-4709-948D-C93208897B16}" type="presOf" srcId="{0B570FB9-583F-465C-84C0-CD2F2F1BD6F9}" destId="{FE0E9FBB-7428-4C7E-8457-E179FC5AECDD}" srcOrd="0" destOrd="0" presId="urn:microsoft.com/office/officeart/2005/8/layout/process1"/>
    <dgm:cxn modelId="{96733500-236E-4A54-9B76-D818272304FC}" srcId="{227ECB78-F722-458A-AEC9-364ACCD0F937}" destId="{9DA6DCE1-2B94-4448-86E0-F311D3E8D937}" srcOrd="0" destOrd="0" parTransId="{F79A5D74-59FD-414E-99EC-70375BA50755}" sibTransId="{BEDA9C75-FFA5-4E8A-8041-024A00F5FF01}"/>
    <dgm:cxn modelId="{1A437D79-2574-4816-BBC4-E8417F7D7824}" type="presOf" srcId="{BEDA9C75-FFA5-4E8A-8041-024A00F5FF01}" destId="{0C758766-1CB3-411B-9067-B6A8276B71FB}" srcOrd="0" destOrd="0" presId="urn:microsoft.com/office/officeart/2005/8/layout/process1"/>
    <dgm:cxn modelId="{8518B18D-5428-4FB0-9DB5-25AA3EA547FC}" type="presOf" srcId="{6EA1A734-AD86-43F7-9953-2B0D07765DC4}" destId="{28D01DAF-06FB-4706-B890-682D9385361E}" srcOrd="0" destOrd="0" presId="urn:microsoft.com/office/officeart/2005/8/layout/process1"/>
    <dgm:cxn modelId="{2445F285-9550-490E-A365-50F0993E2390}" type="presOf" srcId="{A71DE360-DAC8-483F-98A5-7B0A48C71682}" destId="{BAC35C8C-AA21-42BF-AC04-531DD59D0EBC}" srcOrd="0" destOrd="0" presId="urn:microsoft.com/office/officeart/2005/8/layout/process1"/>
    <dgm:cxn modelId="{E73FC11C-876A-42B9-A14A-CEC12411431B}" type="presOf" srcId="{BEDA9C75-FFA5-4E8A-8041-024A00F5FF01}" destId="{B9F080CB-8A3F-4CF4-BF96-FC357C12CC09}" srcOrd="1" destOrd="0" presId="urn:microsoft.com/office/officeart/2005/8/layout/process1"/>
    <dgm:cxn modelId="{88FC813E-58DD-4735-ACFE-BF4665964BF6}" type="presOf" srcId="{E17757A3-8BFA-4FAB-A299-DDB18D4CA9B8}" destId="{5A02BAE3-AA1A-43CF-B78C-23FFE4F4AC7D}" srcOrd="1" destOrd="0" presId="urn:microsoft.com/office/officeart/2005/8/layout/process1"/>
    <dgm:cxn modelId="{996501A1-0813-47EE-A7DA-BF0514B1DE1F}" type="presOf" srcId="{43667F31-3522-4366-B6CD-8D5FD6773BC6}" destId="{31C8BF0F-F2AA-46B5-8365-BF98D4A4EF0E}" srcOrd="0" destOrd="0" presId="urn:microsoft.com/office/officeart/2005/8/layout/process1"/>
    <dgm:cxn modelId="{D1749A5C-804F-4770-B954-6CCC32EC81C7}" type="presOf" srcId="{D1E2F29C-FA43-4E70-B4EE-183857301BBF}" destId="{63C151FA-2643-4CFE-B642-5B15208ADC31}" srcOrd="1" destOrd="0" presId="urn:microsoft.com/office/officeart/2005/8/layout/process1"/>
    <dgm:cxn modelId="{71662E19-E7AE-47E3-990D-8BB4318F0C5D}" srcId="{227ECB78-F722-458A-AEC9-364ACCD0F937}" destId="{160CEE4E-E1C1-4FB5-A5CA-5F2FA29E9A66}" srcOrd="3" destOrd="0" parTransId="{7F648C43-9B20-4EF0-9333-407B71EEFEFE}" sibTransId="{E17757A3-8BFA-4FAB-A299-DDB18D4CA9B8}"/>
    <dgm:cxn modelId="{CF7CC401-A417-4791-A154-FC50CDF672D2}" type="presOf" srcId="{227ECB78-F722-458A-AEC9-364ACCD0F937}" destId="{CD1E089F-6F50-4699-AB28-F9A7A60AED27}" srcOrd="0" destOrd="0" presId="urn:microsoft.com/office/officeart/2005/8/layout/process1"/>
    <dgm:cxn modelId="{7AE1482D-31CF-442B-9746-C3DEC4D2C348}" type="presParOf" srcId="{CD1E089F-6F50-4699-AB28-F9A7A60AED27}" destId="{EC35D36D-92E0-48B8-8E84-F08D1E39726B}" srcOrd="0" destOrd="0" presId="urn:microsoft.com/office/officeart/2005/8/layout/process1"/>
    <dgm:cxn modelId="{2F445FA2-4A35-473F-9423-B1178A6385D9}" type="presParOf" srcId="{CD1E089F-6F50-4699-AB28-F9A7A60AED27}" destId="{0C758766-1CB3-411B-9067-B6A8276B71FB}" srcOrd="1" destOrd="0" presId="urn:microsoft.com/office/officeart/2005/8/layout/process1"/>
    <dgm:cxn modelId="{416C2B64-5F69-44E5-9FAE-26C10CEF82A5}" type="presParOf" srcId="{0C758766-1CB3-411B-9067-B6A8276B71FB}" destId="{B9F080CB-8A3F-4CF4-BF96-FC357C12CC09}" srcOrd="0" destOrd="0" presId="urn:microsoft.com/office/officeart/2005/8/layout/process1"/>
    <dgm:cxn modelId="{A33C9F36-147D-41A0-A6AE-6D7E6739A5B5}" type="presParOf" srcId="{CD1E089F-6F50-4699-AB28-F9A7A60AED27}" destId="{FE0E9FBB-7428-4C7E-8457-E179FC5AECDD}" srcOrd="2" destOrd="0" presId="urn:microsoft.com/office/officeart/2005/8/layout/process1"/>
    <dgm:cxn modelId="{C05A51C7-2D72-428C-8FC1-B837E341833A}" type="presParOf" srcId="{CD1E089F-6F50-4699-AB28-F9A7A60AED27}" destId="{8F35A4AB-9F2E-467E-A0F6-5FFA9610F237}" srcOrd="3" destOrd="0" presId="urn:microsoft.com/office/officeart/2005/8/layout/process1"/>
    <dgm:cxn modelId="{42D34899-7131-491C-957E-256E7F0A99BD}" type="presParOf" srcId="{8F35A4AB-9F2E-467E-A0F6-5FFA9610F237}" destId="{63C151FA-2643-4CFE-B642-5B15208ADC31}" srcOrd="0" destOrd="0" presId="urn:microsoft.com/office/officeart/2005/8/layout/process1"/>
    <dgm:cxn modelId="{661C30D9-902E-4B08-9C9A-02339873BF7E}" type="presParOf" srcId="{CD1E089F-6F50-4699-AB28-F9A7A60AED27}" destId="{BAC35C8C-AA21-42BF-AC04-531DD59D0EBC}" srcOrd="4" destOrd="0" presId="urn:microsoft.com/office/officeart/2005/8/layout/process1"/>
    <dgm:cxn modelId="{53C7DE97-CA71-46B9-B495-4047DA951FBF}" type="presParOf" srcId="{CD1E089F-6F50-4699-AB28-F9A7A60AED27}" destId="{28D01DAF-06FB-4706-B890-682D9385361E}" srcOrd="5" destOrd="0" presId="urn:microsoft.com/office/officeart/2005/8/layout/process1"/>
    <dgm:cxn modelId="{C36CCFC0-13EC-4428-8521-4F40ABDB6C3F}" type="presParOf" srcId="{28D01DAF-06FB-4706-B890-682D9385361E}" destId="{C5DB064F-7548-4998-94B9-FCB142259EA3}" srcOrd="0" destOrd="0" presId="urn:microsoft.com/office/officeart/2005/8/layout/process1"/>
    <dgm:cxn modelId="{BE75712C-39FB-4F2C-B717-229BB0626F9D}" type="presParOf" srcId="{CD1E089F-6F50-4699-AB28-F9A7A60AED27}" destId="{86C36843-92F0-47B4-9413-5ECFDF9FA63C}" srcOrd="6" destOrd="0" presId="urn:microsoft.com/office/officeart/2005/8/layout/process1"/>
    <dgm:cxn modelId="{3BA4F304-166D-40B7-96E2-C7234E75F8CB}" type="presParOf" srcId="{CD1E089F-6F50-4699-AB28-F9A7A60AED27}" destId="{56189502-DA23-4622-B654-EC1909A8BCEA}" srcOrd="7" destOrd="0" presId="urn:microsoft.com/office/officeart/2005/8/layout/process1"/>
    <dgm:cxn modelId="{F17F03D2-5307-494F-903A-4EB72881F985}" type="presParOf" srcId="{56189502-DA23-4622-B654-EC1909A8BCEA}" destId="{5A02BAE3-AA1A-43CF-B78C-23FFE4F4AC7D}" srcOrd="0" destOrd="0" presId="urn:microsoft.com/office/officeart/2005/8/layout/process1"/>
    <dgm:cxn modelId="{3DCD6061-7FB4-4AA5-A53E-5B72DF543284}" type="presParOf" srcId="{CD1E089F-6F50-4699-AB28-F9A7A60AED27}" destId="{31C8BF0F-F2AA-46B5-8365-BF98D4A4EF0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7726E-65B6-4D71-9C23-360992C0B4C1}">
      <dsp:nvSpPr>
        <dsp:cNvPr id="0" name=""/>
        <dsp:cNvSpPr/>
      </dsp:nvSpPr>
      <dsp:spPr>
        <a:xfrm>
          <a:off x="0" y="18520"/>
          <a:ext cx="9396247" cy="599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b="1" kern="1200" dirty="0"/>
            <a:t>派遣登録者のスキルを診断</a:t>
          </a:r>
          <a:endParaRPr kumimoji="1" lang="ja-JP" altLang="en-US" sz="2400" b="1" kern="1200" dirty="0"/>
        </a:p>
      </dsp:txBody>
      <dsp:txXfrm>
        <a:off x="29243" y="47763"/>
        <a:ext cx="9337761" cy="540554"/>
      </dsp:txXfrm>
    </dsp:sp>
    <dsp:sp modelId="{4437E13B-2818-484C-A13C-04A0E95D05C2}">
      <dsp:nvSpPr>
        <dsp:cNvPr id="0" name=""/>
        <dsp:cNvSpPr/>
      </dsp:nvSpPr>
      <dsp:spPr>
        <a:xfrm>
          <a:off x="0" y="617560"/>
          <a:ext cx="9396247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331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ja-JP" altLang="en-US" sz="2200" kern="1200" dirty="0"/>
            <a:t>登録者のスキルを評価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ja-JP" altLang="en-US" sz="2200" kern="1200" dirty="0"/>
            <a:t>登録者の基本情報も登録</a:t>
          </a:r>
        </a:p>
      </dsp:txBody>
      <dsp:txXfrm>
        <a:off x="0" y="617560"/>
        <a:ext cx="9396247" cy="794880"/>
      </dsp:txXfrm>
    </dsp:sp>
    <dsp:sp modelId="{6D5F9301-F024-4EFC-9FD2-5E347BE8F5E5}">
      <dsp:nvSpPr>
        <dsp:cNvPr id="0" name=""/>
        <dsp:cNvSpPr/>
      </dsp:nvSpPr>
      <dsp:spPr>
        <a:xfrm>
          <a:off x="0" y="1412440"/>
          <a:ext cx="9396247" cy="599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b="1" kern="1200" dirty="0"/>
            <a:t>各専門分野に対応</a:t>
          </a:r>
        </a:p>
      </dsp:txBody>
      <dsp:txXfrm>
        <a:off x="29243" y="1441683"/>
        <a:ext cx="9337761" cy="540554"/>
      </dsp:txXfrm>
    </dsp:sp>
    <dsp:sp modelId="{167B0379-C5B5-4582-B6B7-28012FC50FF2}">
      <dsp:nvSpPr>
        <dsp:cNvPr id="0" name=""/>
        <dsp:cNvSpPr/>
      </dsp:nvSpPr>
      <dsp:spPr>
        <a:xfrm>
          <a:off x="0" y="2011480"/>
          <a:ext cx="9396247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331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altLang="ja-JP" sz="2200" kern="1200" dirty="0"/>
            <a:t>IT</a:t>
          </a:r>
          <a:r>
            <a:rPr lang="ja-JP" altLang="en-US" sz="2200" kern="1200" dirty="0"/>
            <a:t>スキル、語学スキル、医療スキルなど</a:t>
          </a:r>
        </a:p>
      </dsp:txBody>
      <dsp:txXfrm>
        <a:off x="0" y="2011480"/>
        <a:ext cx="9396247" cy="529920"/>
      </dsp:txXfrm>
    </dsp:sp>
    <dsp:sp modelId="{9457F820-BB11-492A-8CEB-1D02E1EDF2B6}">
      <dsp:nvSpPr>
        <dsp:cNvPr id="0" name=""/>
        <dsp:cNvSpPr/>
      </dsp:nvSpPr>
      <dsp:spPr>
        <a:xfrm>
          <a:off x="0" y="2541400"/>
          <a:ext cx="9396247" cy="5990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b="1" kern="1200" dirty="0"/>
            <a:t>多彩なスキルカテゴリを用意</a:t>
          </a:r>
        </a:p>
      </dsp:txBody>
      <dsp:txXfrm>
        <a:off x="29243" y="2570643"/>
        <a:ext cx="9337761" cy="540554"/>
      </dsp:txXfrm>
    </dsp:sp>
    <dsp:sp modelId="{161C102A-BAF8-4FB8-ADD1-AD37CE601350}">
      <dsp:nvSpPr>
        <dsp:cNvPr id="0" name=""/>
        <dsp:cNvSpPr/>
      </dsp:nvSpPr>
      <dsp:spPr>
        <a:xfrm>
          <a:off x="0" y="3140441"/>
          <a:ext cx="9396247" cy="1192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331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altLang="ja-JP" sz="2200" kern="1200" dirty="0"/>
            <a:t>IT</a:t>
          </a:r>
          <a:r>
            <a:rPr lang="ja-JP" altLang="en-US" sz="2200" kern="1200" dirty="0"/>
            <a:t>スキル＝タイピングレベルからネットワークレベルまで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ja-JP" altLang="en-US" sz="2200" kern="1200" dirty="0"/>
            <a:t>語学スキル＝日常会話から通訳・翻訳まで</a:t>
          </a:r>
          <a:endParaRPr lang="en-US" altLang="ja-JP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ja-JP" altLang="en-US" sz="2200" kern="1200" dirty="0"/>
            <a:t>医療スキル＝介護支援知識から専門医療知識まで</a:t>
          </a:r>
          <a:endParaRPr lang="en-US" altLang="ja-JP" sz="2200" kern="1200" dirty="0"/>
        </a:p>
      </dsp:txBody>
      <dsp:txXfrm>
        <a:off x="0" y="3140441"/>
        <a:ext cx="9396247" cy="1192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07CA0-3794-4219-93E7-F4114AE568B4}">
      <dsp:nvSpPr>
        <dsp:cNvPr id="0" name=""/>
        <dsp:cNvSpPr/>
      </dsp:nvSpPr>
      <dsp:spPr>
        <a:xfrm>
          <a:off x="0" y="21373"/>
          <a:ext cx="10753725" cy="748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/>
            <a:t>インターネット利用により低コストで導入可能</a:t>
          </a:r>
          <a:endParaRPr lang="ja-JP" altLang="en-US" sz="2400" kern="1200"/>
        </a:p>
      </dsp:txBody>
      <dsp:txXfrm>
        <a:off x="36553" y="57926"/>
        <a:ext cx="10680619" cy="675694"/>
      </dsp:txXfrm>
    </dsp:sp>
    <dsp:sp modelId="{70736AE1-9270-4952-AFA7-DF69421A9862}">
      <dsp:nvSpPr>
        <dsp:cNvPr id="0" name=""/>
        <dsp:cNvSpPr/>
      </dsp:nvSpPr>
      <dsp:spPr>
        <a:xfrm>
          <a:off x="0" y="885373"/>
          <a:ext cx="10753725" cy="748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/>
            <a:t>全国から幅広い層の登録者を募集</a:t>
          </a:r>
          <a:endParaRPr lang="ja-JP" altLang="en-US" sz="2400" kern="1200"/>
        </a:p>
      </dsp:txBody>
      <dsp:txXfrm>
        <a:off x="36553" y="921926"/>
        <a:ext cx="10680619" cy="675694"/>
      </dsp:txXfrm>
    </dsp:sp>
    <dsp:sp modelId="{EE594FA5-F171-4090-B2C7-27254602AC16}">
      <dsp:nvSpPr>
        <dsp:cNvPr id="0" name=""/>
        <dsp:cNvSpPr/>
      </dsp:nvSpPr>
      <dsp:spPr>
        <a:xfrm>
          <a:off x="0" y="1749373"/>
          <a:ext cx="10753725" cy="748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/>
            <a:t>登録者のスキルを客観的に評価可能</a:t>
          </a:r>
          <a:endParaRPr lang="ja-JP" altLang="en-US" sz="2400" kern="1200"/>
        </a:p>
      </dsp:txBody>
      <dsp:txXfrm>
        <a:off x="36553" y="1785926"/>
        <a:ext cx="10680619" cy="675694"/>
      </dsp:txXfrm>
    </dsp:sp>
    <dsp:sp modelId="{DFB060CC-4784-4621-8155-138E075DA62F}">
      <dsp:nvSpPr>
        <dsp:cNvPr id="0" name=""/>
        <dsp:cNvSpPr/>
      </dsp:nvSpPr>
      <dsp:spPr>
        <a:xfrm>
          <a:off x="0" y="2613373"/>
          <a:ext cx="10753725" cy="748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/>
            <a:t>登録者情報の一元管理により検索がスムーズ</a:t>
          </a:r>
          <a:endParaRPr lang="ja-JP" altLang="en-US" sz="2400" kern="1200"/>
        </a:p>
      </dsp:txBody>
      <dsp:txXfrm>
        <a:off x="36553" y="2649926"/>
        <a:ext cx="10680619" cy="675694"/>
      </dsp:txXfrm>
    </dsp:sp>
    <dsp:sp modelId="{24D591A5-C40B-46DA-8A53-B5AFCC361C84}">
      <dsp:nvSpPr>
        <dsp:cNvPr id="0" name=""/>
        <dsp:cNvSpPr/>
      </dsp:nvSpPr>
      <dsp:spPr>
        <a:xfrm>
          <a:off x="0" y="3477373"/>
          <a:ext cx="10753725" cy="7488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/>
            <a:t>業種・職種に合わせて診断システムをカスタマイズ</a:t>
          </a:r>
          <a:endParaRPr lang="ja-JP" altLang="en-US" sz="2400" kern="1200"/>
        </a:p>
      </dsp:txBody>
      <dsp:txXfrm>
        <a:off x="36553" y="3513926"/>
        <a:ext cx="10680619" cy="6756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9A43A-9B1B-47DF-BA42-E07995E5D802}">
      <dsp:nvSpPr>
        <dsp:cNvPr id="0" name=""/>
        <dsp:cNvSpPr/>
      </dsp:nvSpPr>
      <dsp:spPr>
        <a:xfrm>
          <a:off x="0" y="1211997"/>
          <a:ext cx="8626371" cy="1615997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7EA3D-E468-4F55-AD92-6D6CEA05A2B3}">
      <dsp:nvSpPr>
        <dsp:cNvPr id="0" name=""/>
        <dsp:cNvSpPr/>
      </dsp:nvSpPr>
      <dsp:spPr>
        <a:xfrm>
          <a:off x="3885" y="0"/>
          <a:ext cx="1868906" cy="1615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/>
            <a:t>登録者情報を入力</a:t>
          </a:r>
        </a:p>
      </dsp:txBody>
      <dsp:txXfrm>
        <a:off x="3885" y="0"/>
        <a:ext cx="1868906" cy="1615997"/>
      </dsp:txXfrm>
    </dsp:sp>
    <dsp:sp modelId="{D8BCEA42-53E1-4C79-B52D-E93352E6383C}">
      <dsp:nvSpPr>
        <dsp:cNvPr id="0" name=""/>
        <dsp:cNvSpPr/>
      </dsp:nvSpPr>
      <dsp:spPr>
        <a:xfrm>
          <a:off x="736339" y="1817996"/>
          <a:ext cx="403999" cy="403999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3052DBB-41E0-4E76-A41A-B2961E430AFA}">
      <dsp:nvSpPr>
        <dsp:cNvPr id="0" name=""/>
        <dsp:cNvSpPr/>
      </dsp:nvSpPr>
      <dsp:spPr>
        <a:xfrm>
          <a:off x="1966237" y="2423995"/>
          <a:ext cx="1868906" cy="1615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/>
            <a:t>専門分野・</a:t>
          </a:r>
          <a:br>
            <a:rPr kumimoji="1" lang="en-US" altLang="ja-JP" sz="2000" b="1" kern="1200" dirty="0"/>
          </a:br>
          <a:r>
            <a:rPr kumimoji="1" lang="ja-JP" altLang="en-US" sz="2000" b="1" kern="1200" dirty="0"/>
            <a:t>カテゴリを選択</a:t>
          </a:r>
        </a:p>
      </dsp:txBody>
      <dsp:txXfrm>
        <a:off x="1966237" y="2423995"/>
        <a:ext cx="1868906" cy="1615997"/>
      </dsp:txXfrm>
    </dsp:sp>
    <dsp:sp modelId="{1CF47ABF-FE33-4D70-8D4C-CDA332B34252}">
      <dsp:nvSpPr>
        <dsp:cNvPr id="0" name=""/>
        <dsp:cNvSpPr/>
      </dsp:nvSpPr>
      <dsp:spPr>
        <a:xfrm>
          <a:off x="2698691" y="1817996"/>
          <a:ext cx="403999" cy="403999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13333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2D8D592-7BAB-4FC8-974C-D1EA19311506}">
      <dsp:nvSpPr>
        <dsp:cNvPr id="0" name=""/>
        <dsp:cNvSpPr/>
      </dsp:nvSpPr>
      <dsp:spPr>
        <a:xfrm>
          <a:off x="3928589" y="0"/>
          <a:ext cx="1868906" cy="1615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/>
            <a:t>診断スタート</a:t>
          </a:r>
        </a:p>
      </dsp:txBody>
      <dsp:txXfrm>
        <a:off x="3928589" y="0"/>
        <a:ext cx="1868906" cy="1615997"/>
      </dsp:txXfrm>
    </dsp:sp>
    <dsp:sp modelId="{0BC695E6-01D5-42A2-8BC0-291182462F6B}">
      <dsp:nvSpPr>
        <dsp:cNvPr id="0" name=""/>
        <dsp:cNvSpPr/>
      </dsp:nvSpPr>
      <dsp:spPr>
        <a:xfrm>
          <a:off x="4661043" y="1817996"/>
          <a:ext cx="403999" cy="403999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26667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4CFFB1-6A6E-40F6-BF3B-D05D190162F5}">
      <dsp:nvSpPr>
        <dsp:cNvPr id="0" name=""/>
        <dsp:cNvSpPr/>
      </dsp:nvSpPr>
      <dsp:spPr>
        <a:xfrm>
          <a:off x="5890941" y="2423995"/>
          <a:ext cx="1868906" cy="1615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/>
            <a:t>終了時に結果を表示</a:t>
          </a:r>
        </a:p>
      </dsp:txBody>
      <dsp:txXfrm>
        <a:off x="5890941" y="2423995"/>
        <a:ext cx="1868906" cy="1615997"/>
      </dsp:txXfrm>
    </dsp:sp>
    <dsp:sp modelId="{9B69864E-E821-4E02-BE33-74A6605DFDA8}">
      <dsp:nvSpPr>
        <dsp:cNvPr id="0" name=""/>
        <dsp:cNvSpPr/>
      </dsp:nvSpPr>
      <dsp:spPr>
        <a:xfrm>
          <a:off x="6623395" y="1817996"/>
          <a:ext cx="403999" cy="403999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246BF-5D49-4948-96E5-9C1BC76ABEB0}">
      <dsp:nvSpPr>
        <dsp:cNvPr id="0" name=""/>
        <dsp:cNvSpPr/>
      </dsp:nvSpPr>
      <dsp:spPr>
        <a:xfrm>
          <a:off x="0" y="0"/>
          <a:ext cx="9088766" cy="8985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オリジナルの診断プログラムの開発</a:t>
          </a:r>
          <a:endParaRPr kumimoji="1" lang="ja-JP" altLang="en-US" sz="2600" kern="1200" dirty="0"/>
        </a:p>
      </dsp:txBody>
      <dsp:txXfrm>
        <a:off x="43864" y="43864"/>
        <a:ext cx="9001038" cy="810832"/>
      </dsp:txXfrm>
    </dsp:sp>
    <dsp:sp modelId="{65F65BAE-A0B8-412C-8713-BE027E735921}">
      <dsp:nvSpPr>
        <dsp:cNvPr id="0" name=""/>
        <dsp:cNvSpPr/>
      </dsp:nvSpPr>
      <dsp:spPr>
        <a:xfrm>
          <a:off x="0" y="924815"/>
          <a:ext cx="9088766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8568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ja-JP" altLang="en-US" sz="2200" kern="1200" dirty="0"/>
            <a:t>スキルカテゴリの追加、出題問題のアレンジなど</a:t>
          </a:r>
          <a:endParaRPr lang="en-US" altLang="ja-JP" sz="2200" kern="1200" dirty="0"/>
        </a:p>
      </dsp:txBody>
      <dsp:txXfrm>
        <a:off x="0" y="924815"/>
        <a:ext cx="9088766" cy="794880"/>
      </dsp:txXfrm>
    </dsp:sp>
    <dsp:sp modelId="{E15A3203-1F36-4943-B557-7ABE42DD2209}">
      <dsp:nvSpPr>
        <dsp:cNvPr id="0" name=""/>
        <dsp:cNvSpPr/>
      </dsp:nvSpPr>
      <dsp:spPr>
        <a:xfrm>
          <a:off x="0" y="1719695"/>
          <a:ext cx="9088766" cy="8985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登録者情報の入力設計カスタマイズ</a:t>
          </a:r>
          <a:endParaRPr lang="en-US" altLang="ja-JP" sz="2600" kern="1200" dirty="0"/>
        </a:p>
      </dsp:txBody>
      <dsp:txXfrm>
        <a:off x="43864" y="1763559"/>
        <a:ext cx="9001038" cy="810832"/>
      </dsp:txXfrm>
    </dsp:sp>
    <dsp:sp modelId="{B510D5A9-EA2F-45FA-AE77-2B0D05A5DBF8}">
      <dsp:nvSpPr>
        <dsp:cNvPr id="0" name=""/>
        <dsp:cNvSpPr/>
      </dsp:nvSpPr>
      <dsp:spPr>
        <a:xfrm>
          <a:off x="0" y="2618255"/>
          <a:ext cx="9088766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8568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ja-JP" altLang="en-US" sz="2200" kern="1200" dirty="0"/>
            <a:t>自己紹介用の動画の登録など</a:t>
          </a:r>
          <a:endParaRPr lang="en-US" altLang="ja-JP" sz="2200" kern="1200" dirty="0"/>
        </a:p>
      </dsp:txBody>
      <dsp:txXfrm>
        <a:off x="0" y="2618255"/>
        <a:ext cx="9088766" cy="7948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29B42-8EEA-420A-A6D5-1344C21FB112}">
      <dsp:nvSpPr>
        <dsp:cNvPr id="0" name=""/>
        <dsp:cNvSpPr/>
      </dsp:nvSpPr>
      <dsp:spPr>
        <a:xfrm>
          <a:off x="0" y="337005"/>
          <a:ext cx="9000000" cy="882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0" tIns="395732" rIns="6985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kern="1200" dirty="0"/>
            <a:t>ドイツ語カテゴリの追加</a:t>
          </a:r>
          <a:endParaRPr lang="en-US" altLang="ja-JP" sz="2200" kern="1200" dirty="0"/>
        </a:p>
      </dsp:txBody>
      <dsp:txXfrm>
        <a:off x="0" y="337005"/>
        <a:ext cx="9000000" cy="882787"/>
      </dsp:txXfrm>
    </dsp:sp>
    <dsp:sp modelId="{7A7F83D5-EC09-40A3-8D79-748A58770B53}">
      <dsp:nvSpPr>
        <dsp:cNvPr id="0" name=""/>
        <dsp:cNvSpPr/>
      </dsp:nvSpPr>
      <dsp:spPr>
        <a:xfrm>
          <a:off x="450000" y="56564"/>
          <a:ext cx="6300000" cy="5608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カテゴリの追加</a:t>
          </a:r>
          <a:endParaRPr kumimoji="1" lang="ja-JP" altLang="en-US" sz="2600" kern="1200" dirty="0"/>
        </a:p>
      </dsp:txBody>
      <dsp:txXfrm>
        <a:off x="477380" y="83944"/>
        <a:ext cx="6245240" cy="506120"/>
      </dsp:txXfrm>
    </dsp:sp>
    <dsp:sp modelId="{4FBE265F-812F-4059-838D-975BC9DFBFE3}">
      <dsp:nvSpPr>
        <dsp:cNvPr id="0" name=""/>
        <dsp:cNvSpPr/>
      </dsp:nvSpPr>
      <dsp:spPr>
        <a:xfrm>
          <a:off x="0" y="1602832"/>
          <a:ext cx="9000000" cy="882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0" tIns="395732" rIns="6985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kern="1200" dirty="0"/>
            <a:t>スピーキングファイルの転送</a:t>
          </a:r>
          <a:endParaRPr lang="en-US" altLang="ja-JP" sz="2200" kern="1200" dirty="0"/>
        </a:p>
      </dsp:txBody>
      <dsp:txXfrm>
        <a:off x="0" y="1602832"/>
        <a:ext cx="9000000" cy="882787"/>
      </dsp:txXfrm>
    </dsp:sp>
    <dsp:sp modelId="{3E360267-C0D9-487F-A54B-769238BCD0BB}">
      <dsp:nvSpPr>
        <dsp:cNvPr id="0" name=""/>
        <dsp:cNvSpPr/>
      </dsp:nvSpPr>
      <dsp:spPr>
        <a:xfrm>
          <a:off x="450000" y="1322392"/>
          <a:ext cx="6300000" cy="5608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入力画面の設計変更</a:t>
          </a:r>
        </a:p>
      </dsp:txBody>
      <dsp:txXfrm>
        <a:off x="477380" y="1349772"/>
        <a:ext cx="6245240" cy="506120"/>
      </dsp:txXfrm>
    </dsp:sp>
    <dsp:sp modelId="{43B536EE-EF8E-45EA-BDAD-1CAB9C12854F}">
      <dsp:nvSpPr>
        <dsp:cNvPr id="0" name=""/>
        <dsp:cNvSpPr/>
      </dsp:nvSpPr>
      <dsp:spPr>
        <a:xfrm>
          <a:off x="0" y="2868660"/>
          <a:ext cx="9000000" cy="1286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0" tIns="395732" rIns="6985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kern="1200" dirty="0"/>
            <a:t>ヒアリングテストの追加</a:t>
          </a:r>
          <a:endParaRPr lang="en-US" altLang="ja-JP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kern="1200" dirty="0"/>
            <a:t>スピーキングテストの追加</a:t>
          </a:r>
          <a:endParaRPr lang="en-US" altLang="ja-JP" sz="2200" kern="1200" dirty="0"/>
        </a:p>
      </dsp:txBody>
      <dsp:txXfrm>
        <a:off x="0" y="2868660"/>
        <a:ext cx="9000000" cy="1286775"/>
      </dsp:txXfrm>
    </dsp:sp>
    <dsp:sp modelId="{152EA87B-C02F-47ED-85A8-9802FBBE19B4}">
      <dsp:nvSpPr>
        <dsp:cNvPr id="0" name=""/>
        <dsp:cNvSpPr/>
      </dsp:nvSpPr>
      <dsp:spPr>
        <a:xfrm>
          <a:off x="450000" y="2588220"/>
          <a:ext cx="6300000" cy="5608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診断テストの追加</a:t>
          </a:r>
        </a:p>
      </dsp:txBody>
      <dsp:txXfrm>
        <a:off x="477380" y="2615600"/>
        <a:ext cx="6245240" cy="506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29B42-8EEA-420A-A6D5-1344C21FB112}">
      <dsp:nvSpPr>
        <dsp:cNvPr id="0" name=""/>
        <dsp:cNvSpPr/>
      </dsp:nvSpPr>
      <dsp:spPr>
        <a:xfrm>
          <a:off x="0" y="344947"/>
          <a:ext cx="9000000" cy="9780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0" tIns="479044" rIns="6985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kern="1200" dirty="0"/>
            <a:t>金融業界専門知識カテゴリの追加</a:t>
          </a:r>
        </a:p>
      </dsp:txBody>
      <dsp:txXfrm>
        <a:off x="0" y="344947"/>
        <a:ext cx="9000000" cy="978075"/>
      </dsp:txXfrm>
    </dsp:sp>
    <dsp:sp modelId="{7A7F83D5-EC09-40A3-8D79-748A58770B53}">
      <dsp:nvSpPr>
        <dsp:cNvPr id="0" name=""/>
        <dsp:cNvSpPr/>
      </dsp:nvSpPr>
      <dsp:spPr>
        <a:xfrm>
          <a:off x="450000" y="5467"/>
          <a:ext cx="6300000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カテゴリの追加</a:t>
          </a:r>
          <a:endParaRPr kumimoji="1" lang="ja-JP" altLang="en-US" sz="2600" kern="1200" dirty="0"/>
        </a:p>
      </dsp:txBody>
      <dsp:txXfrm>
        <a:off x="483144" y="38611"/>
        <a:ext cx="6233712" cy="612672"/>
      </dsp:txXfrm>
    </dsp:sp>
    <dsp:sp modelId="{C7637BB0-DB6D-4388-A1C0-BB06FDBB6340}">
      <dsp:nvSpPr>
        <dsp:cNvPr id="0" name=""/>
        <dsp:cNvSpPr/>
      </dsp:nvSpPr>
      <dsp:spPr>
        <a:xfrm>
          <a:off x="0" y="1786702"/>
          <a:ext cx="9000000" cy="9780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0" tIns="479044" rIns="6985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kern="1200" dirty="0"/>
            <a:t>テンキータイピングテストの追加</a:t>
          </a:r>
          <a:endParaRPr lang="en-US" altLang="ja-JP" sz="2200" kern="1200" dirty="0"/>
        </a:p>
      </dsp:txBody>
      <dsp:txXfrm>
        <a:off x="0" y="1786702"/>
        <a:ext cx="9000000" cy="978075"/>
      </dsp:txXfrm>
    </dsp:sp>
    <dsp:sp modelId="{E76CCC8B-E292-4C56-8F61-3548E37D01B8}">
      <dsp:nvSpPr>
        <dsp:cNvPr id="0" name=""/>
        <dsp:cNvSpPr/>
      </dsp:nvSpPr>
      <dsp:spPr>
        <a:xfrm>
          <a:off x="450000" y="1447222"/>
          <a:ext cx="6300000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診断テストの追加</a:t>
          </a:r>
        </a:p>
      </dsp:txBody>
      <dsp:txXfrm>
        <a:off x="483144" y="1480366"/>
        <a:ext cx="6233712" cy="612672"/>
      </dsp:txXfrm>
    </dsp:sp>
    <dsp:sp modelId="{58C27FEB-7CF3-4925-8293-CF4E54B243B9}">
      <dsp:nvSpPr>
        <dsp:cNvPr id="0" name=""/>
        <dsp:cNvSpPr/>
      </dsp:nvSpPr>
      <dsp:spPr>
        <a:xfrm>
          <a:off x="0" y="3228457"/>
          <a:ext cx="9000000" cy="9780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00" tIns="479044" rIns="6985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kern="1200" dirty="0"/>
            <a:t>診断結果の履歴、進捗率を管理する機能を追加</a:t>
          </a:r>
          <a:endParaRPr lang="en-US" altLang="ja-JP" sz="2200" kern="1200" dirty="0"/>
        </a:p>
      </dsp:txBody>
      <dsp:txXfrm>
        <a:off x="0" y="3228457"/>
        <a:ext cx="9000000" cy="978075"/>
      </dsp:txXfrm>
    </dsp:sp>
    <dsp:sp modelId="{B0159A66-90C4-4516-A12C-DA279F3396E5}">
      <dsp:nvSpPr>
        <dsp:cNvPr id="0" name=""/>
        <dsp:cNvSpPr/>
      </dsp:nvSpPr>
      <dsp:spPr>
        <a:xfrm>
          <a:off x="450000" y="2888977"/>
          <a:ext cx="6300000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オプション機能の追加</a:t>
          </a:r>
        </a:p>
      </dsp:txBody>
      <dsp:txXfrm>
        <a:off x="483144" y="2922121"/>
        <a:ext cx="6233712" cy="6126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E9A62-B4A1-4A76-9CDF-F9D7E8E9198B}">
      <dsp:nvSpPr>
        <dsp:cNvPr id="0" name=""/>
        <dsp:cNvSpPr/>
      </dsp:nvSpPr>
      <dsp:spPr>
        <a:xfrm>
          <a:off x="0" y="841502"/>
          <a:ext cx="8947150" cy="61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398" tIns="166624" rIns="694398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Web</a:t>
          </a:r>
          <a:r>
            <a:rPr lang="ja-JP" sz="2000" kern="1200" dirty="0"/>
            <a:t>クリエイターカテゴリの追加</a:t>
          </a:r>
        </a:p>
      </dsp:txBody>
      <dsp:txXfrm>
        <a:off x="0" y="841502"/>
        <a:ext cx="8947150" cy="617400"/>
      </dsp:txXfrm>
    </dsp:sp>
    <dsp:sp modelId="{A34A9734-F263-4BC4-834F-93D0FAF31788}">
      <dsp:nvSpPr>
        <dsp:cNvPr id="0" name=""/>
        <dsp:cNvSpPr/>
      </dsp:nvSpPr>
      <dsp:spPr>
        <a:xfrm>
          <a:off x="446920" y="153183"/>
          <a:ext cx="6299998" cy="8063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6727" tIns="0" rIns="236727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カテゴリの追加</a:t>
          </a:r>
        </a:p>
      </dsp:txBody>
      <dsp:txXfrm>
        <a:off x="486285" y="192548"/>
        <a:ext cx="6221268" cy="727669"/>
      </dsp:txXfrm>
    </dsp:sp>
    <dsp:sp modelId="{19738FD1-2223-439E-A53F-10CD08215B15}">
      <dsp:nvSpPr>
        <dsp:cNvPr id="0" name=""/>
        <dsp:cNvSpPr/>
      </dsp:nvSpPr>
      <dsp:spPr>
        <a:xfrm>
          <a:off x="0" y="2190421"/>
          <a:ext cx="8947150" cy="131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398" tIns="166624" rIns="694398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HTML</a:t>
          </a:r>
          <a:r>
            <a:rPr lang="ja-JP" sz="2000" kern="1200" dirty="0"/>
            <a:t>コーディングテストの追加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CSS</a:t>
          </a:r>
          <a:r>
            <a:rPr lang="ja-JP" sz="2000" kern="1200" dirty="0"/>
            <a:t>コーディングテストの追加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JavaScript</a:t>
          </a:r>
          <a:r>
            <a:rPr lang="ja-JP" sz="2000" kern="1200" dirty="0"/>
            <a:t>コーディングテストの追加</a:t>
          </a:r>
        </a:p>
      </dsp:txBody>
      <dsp:txXfrm>
        <a:off x="0" y="2190421"/>
        <a:ext cx="8947150" cy="1310400"/>
      </dsp:txXfrm>
    </dsp:sp>
    <dsp:sp modelId="{92BCBA8A-7120-425F-AE60-DACFF5834C12}">
      <dsp:nvSpPr>
        <dsp:cNvPr id="0" name=""/>
        <dsp:cNvSpPr/>
      </dsp:nvSpPr>
      <dsp:spPr>
        <a:xfrm>
          <a:off x="446920" y="1502102"/>
          <a:ext cx="6293866" cy="8063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6727" tIns="0" rIns="236727" bIns="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診断テストの追加</a:t>
          </a:r>
        </a:p>
      </dsp:txBody>
      <dsp:txXfrm>
        <a:off x="486285" y="1541467"/>
        <a:ext cx="6215136" cy="727669"/>
      </dsp:txXfrm>
    </dsp:sp>
    <dsp:sp modelId="{AC124F4E-5737-4B3F-91D1-BB5DD4F08FFF}">
      <dsp:nvSpPr>
        <dsp:cNvPr id="0" name=""/>
        <dsp:cNvSpPr/>
      </dsp:nvSpPr>
      <dsp:spPr>
        <a:xfrm>
          <a:off x="0" y="4232340"/>
          <a:ext cx="8947150" cy="61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398" tIns="166624" rIns="694398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sz="2000" kern="1200" dirty="0"/>
            <a:t>制作</a:t>
          </a:r>
          <a:r>
            <a:rPr lang="en-US" sz="2000" kern="1200" dirty="0"/>
            <a:t>Web</a:t>
          </a:r>
          <a:r>
            <a:rPr lang="ja-JP" sz="2000" kern="1200" dirty="0"/>
            <a:t>サイトの転送機能の追加</a:t>
          </a:r>
        </a:p>
      </dsp:txBody>
      <dsp:txXfrm>
        <a:off x="0" y="4232340"/>
        <a:ext cx="8947150" cy="617400"/>
      </dsp:txXfrm>
    </dsp:sp>
    <dsp:sp modelId="{0CCE5987-0288-4E05-BB61-DF7DBFC0BE2D}">
      <dsp:nvSpPr>
        <dsp:cNvPr id="0" name=""/>
        <dsp:cNvSpPr/>
      </dsp:nvSpPr>
      <dsp:spPr>
        <a:xfrm>
          <a:off x="446920" y="3544021"/>
          <a:ext cx="6293866" cy="8063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6727" tIns="0" rIns="236727" bIns="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入力画面の設計変更</a:t>
          </a:r>
        </a:p>
      </dsp:txBody>
      <dsp:txXfrm>
        <a:off x="486285" y="3583386"/>
        <a:ext cx="6215136" cy="72766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35D36D-92E0-48B8-8E84-F08D1E39726B}">
      <dsp:nvSpPr>
        <dsp:cNvPr id="0" name=""/>
        <dsp:cNvSpPr/>
      </dsp:nvSpPr>
      <dsp:spPr>
        <a:xfrm>
          <a:off x="5067" y="1431552"/>
          <a:ext cx="1570985" cy="14637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/>
            <a:t>詳細打合</a:t>
          </a:r>
        </a:p>
      </dsp:txBody>
      <dsp:txXfrm>
        <a:off x="47938" y="1474423"/>
        <a:ext cx="1485243" cy="1377988"/>
      </dsp:txXfrm>
    </dsp:sp>
    <dsp:sp modelId="{0C758766-1CB3-411B-9067-B6A8276B71FB}">
      <dsp:nvSpPr>
        <dsp:cNvPr id="0" name=""/>
        <dsp:cNvSpPr/>
      </dsp:nvSpPr>
      <dsp:spPr>
        <a:xfrm>
          <a:off x="1733151" y="1968615"/>
          <a:ext cx="333048" cy="389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1800" kern="1200"/>
        </a:p>
      </dsp:txBody>
      <dsp:txXfrm>
        <a:off x="1733151" y="2046536"/>
        <a:ext cx="233134" cy="233762"/>
      </dsp:txXfrm>
    </dsp:sp>
    <dsp:sp modelId="{FE0E9FBB-7428-4C7E-8457-E179FC5AECDD}">
      <dsp:nvSpPr>
        <dsp:cNvPr id="0" name=""/>
        <dsp:cNvSpPr/>
      </dsp:nvSpPr>
      <dsp:spPr>
        <a:xfrm>
          <a:off x="2204447" y="1431552"/>
          <a:ext cx="1570985" cy="14637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/>
            <a:t>カスタマイズ</a:t>
          </a:r>
        </a:p>
      </dsp:txBody>
      <dsp:txXfrm>
        <a:off x="2247318" y="1474423"/>
        <a:ext cx="1485243" cy="1377988"/>
      </dsp:txXfrm>
    </dsp:sp>
    <dsp:sp modelId="{8F35A4AB-9F2E-467E-A0F6-5FFA9610F237}">
      <dsp:nvSpPr>
        <dsp:cNvPr id="0" name=""/>
        <dsp:cNvSpPr/>
      </dsp:nvSpPr>
      <dsp:spPr>
        <a:xfrm>
          <a:off x="3932530" y="1968615"/>
          <a:ext cx="333048" cy="389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1800" kern="1200"/>
        </a:p>
      </dsp:txBody>
      <dsp:txXfrm>
        <a:off x="3932530" y="2046536"/>
        <a:ext cx="233134" cy="233762"/>
      </dsp:txXfrm>
    </dsp:sp>
    <dsp:sp modelId="{BAC35C8C-AA21-42BF-AC04-531DD59D0EBC}">
      <dsp:nvSpPr>
        <dsp:cNvPr id="0" name=""/>
        <dsp:cNvSpPr/>
      </dsp:nvSpPr>
      <dsp:spPr>
        <a:xfrm>
          <a:off x="4403826" y="1431552"/>
          <a:ext cx="1570985" cy="14637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/>
            <a:t>インストール</a:t>
          </a:r>
          <a:br>
            <a:rPr lang="en-US" altLang="ja-JP" sz="2000" kern="1200" dirty="0"/>
          </a:br>
          <a:r>
            <a:rPr lang="ja-JP" altLang="en-US" sz="2000" kern="1200" dirty="0"/>
            <a:t>サーバ設定</a:t>
          </a:r>
        </a:p>
      </dsp:txBody>
      <dsp:txXfrm>
        <a:off x="4446697" y="1474423"/>
        <a:ext cx="1485243" cy="1377988"/>
      </dsp:txXfrm>
    </dsp:sp>
    <dsp:sp modelId="{28D01DAF-06FB-4706-B890-682D9385361E}">
      <dsp:nvSpPr>
        <dsp:cNvPr id="0" name=""/>
        <dsp:cNvSpPr/>
      </dsp:nvSpPr>
      <dsp:spPr>
        <a:xfrm>
          <a:off x="6131910" y="1968615"/>
          <a:ext cx="333048" cy="389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1800" kern="1200"/>
        </a:p>
      </dsp:txBody>
      <dsp:txXfrm>
        <a:off x="6131910" y="2046536"/>
        <a:ext cx="233134" cy="233762"/>
      </dsp:txXfrm>
    </dsp:sp>
    <dsp:sp modelId="{86C36843-92F0-47B4-9413-5ECFDF9FA63C}">
      <dsp:nvSpPr>
        <dsp:cNvPr id="0" name=""/>
        <dsp:cNvSpPr/>
      </dsp:nvSpPr>
      <dsp:spPr>
        <a:xfrm>
          <a:off x="6603205" y="1431552"/>
          <a:ext cx="1570985" cy="14637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/>
            <a:t>テスト運用</a:t>
          </a:r>
          <a:endParaRPr lang="ja-JP" altLang="en-US" sz="2000" kern="1200" dirty="0"/>
        </a:p>
      </dsp:txBody>
      <dsp:txXfrm>
        <a:off x="6646076" y="1474423"/>
        <a:ext cx="1485243" cy="1377988"/>
      </dsp:txXfrm>
    </dsp:sp>
    <dsp:sp modelId="{56189502-DA23-4622-B654-EC1909A8BCEA}">
      <dsp:nvSpPr>
        <dsp:cNvPr id="0" name=""/>
        <dsp:cNvSpPr/>
      </dsp:nvSpPr>
      <dsp:spPr>
        <a:xfrm>
          <a:off x="8331289" y="1968615"/>
          <a:ext cx="333048" cy="389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1800" kern="1200"/>
        </a:p>
      </dsp:txBody>
      <dsp:txXfrm>
        <a:off x="8331289" y="2046536"/>
        <a:ext cx="233134" cy="233762"/>
      </dsp:txXfrm>
    </dsp:sp>
    <dsp:sp modelId="{31C8BF0F-F2AA-46B5-8365-BF98D4A4EF0E}">
      <dsp:nvSpPr>
        <dsp:cNvPr id="0" name=""/>
        <dsp:cNvSpPr/>
      </dsp:nvSpPr>
      <dsp:spPr>
        <a:xfrm>
          <a:off x="8802585" y="1431552"/>
          <a:ext cx="1570985" cy="14637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/>
            <a:t>本運用</a:t>
          </a:r>
        </a:p>
      </dsp:txBody>
      <dsp:txXfrm>
        <a:off x="8845456" y="1474423"/>
        <a:ext cx="1485243" cy="1377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906D8-4C0F-42B7-929E-BB83B5F24E1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1CED3-3E5E-4156-AE7A-B6B7F8B6AC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691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814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52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808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367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25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94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006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281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724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5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151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B647A090-4908-449E-A660-532A7B24488F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91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r"/>
            <a:r>
              <a:rPr lang="ja-JP" altLang="en-US" sz="4000" dirty="0"/>
              <a:t>株式会社</a:t>
            </a:r>
            <a:r>
              <a:rPr lang="en-US" altLang="ja-JP" sz="4000" dirty="0"/>
              <a:t>ABC</a:t>
            </a:r>
            <a:r>
              <a:rPr lang="ja-JP" altLang="en-US" sz="4000" dirty="0"/>
              <a:t>人材派遣様向け</a:t>
            </a:r>
            <a:br>
              <a:rPr lang="ja-JP" altLang="en-US" sz="5400" dirty="0"/>
            </a:br>
            <a:r>
              <a:rPr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スキル診断システム</a:t>
            </a:r>
            <a:br>
              <a:rPr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「</a:t>
            </a:r>
            <a:r>
              <a:rPr lang="en-US" altLang="ja-JP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FITS2018</a:t>
            </a:r>
            <a:r>
              <a:rPr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」のご提案</a:t>
            </a:r>
            <a:endParaRPr lang="ja-JP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57603" y="4569483"/>
            <a:ext cx="9228201" cy="1645920"/>
          </a:xfrm>
        </p:spPr>
        <p:txBody>
          <a:bodyPr/>
          <a:lstStyle/>
          <a:p>
            <a:pPr algn="r"/>
            <a:r>
              <a:rPr lang="en-US" altLang="ja-JP" dirty="0">
                <a:solidFill>
                  <a:schemeClr val="tx1"/>
                </a:solidFill>
              </a:rPr>
              <a:t>FOM</a:t>
            </a:r>
            <a:r>
              <a:rPr lang="ja-JP" altLang="en-US" dirty="0">
                <a:solidFill>
                  <a:schemeClr val="tx1"/>
                </a:solidFill>
              </a:rPr>
              <a:t>システム株式会社</a:t>
            </a:r>
          </a:p>
          <a:p>
            <a:pPr algn="r"/>
            <a:r>
              <a:rPr lang="ja-JP" altLang="en-US" dirty="0">
                <a:solidFill>
                  <a:schemeClr val="tx1"/>
                </a:solidFill>
              </a:rPr>
              <a:t>システム開発部</a:t>
            </a:r>
          </a:p>
        </p:txBody>
      </p:sp>
    </p:spTree>
    <p:extLst>
      <p:ext uri="{BB962C8B-B14F-4D97-AF65-F5344CB8AC3E}">
        <p14:creationId xmlns:p14="http://schemas.microsoft.com/office/powerpoint/2010/main" val="3542894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カスタマイズ事例</a:t>
            </a:r>
            <a:r>
              <a:rPr lang="en-US" altLang="ja-JP" sz="3600" dirty="0"/>
              <a:t>2</a:t>
            </a:r>
            <a:br>
              <a:rPr lang="en-US" altLang="ja-JP" sz="3600" dirty="0"/>
            </a:br>
            <a:r>
              <a:rPr lang="ja-JP" altLang="en-US" sz="3600" dirty="0">
                <a:solidFill>
                  <a:schemeClr val="accent1"/>
                </a:solidFill>
              </a:rPr>
              <a:t>銀行系派遣会社Ｂ様のカスタマイズ内容</a:t>
            </a:r>
          </a:p>
        </p:txBody>
      </p:sp>
      <p:graphicFrame>
        <p:nvGraphicFramePr>
          <p:cNvPr id="11" name="コンテンツ プレースホルダー 2"/>
          <p:cNvGraphicFramePr>
            <a:graphicFrameLocks noGrp="1"/>
          </p:cNvGraphicFramePr>
          <p:nvPr>
            <p:ph idx="1"/>
            <p:extLst/>
          </p:nvPr>
        </p:nvGraphicFramePr>
        <p:xfrm>
          <a:off x="1103313" y="2052638"/>
          <a:ext cx="9000000" cy="421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0399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御社カスタマイズのご提案</a:t>
            </a: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1663598"/>
              </p:ext>
            </p:extLst>
          </p:nvPr>
        </p:nvGraphicFramePr>
        <p:xfrm>
          <a:off x="1103313" y="1718442"/>
          <a:ext cx="8947150" cy="5002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282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お見積り概算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6488720"/>
              </p:ext>
            </p:extLst>
          </p:nvPr>
        </p:nvGraphicFramePr>
        <p:xfrm>
          <a:off x="676275" y="2011361"/>
          <a:ext cx="10753727" cy="4373672"/>
        </p:xfrm>
        <a:graphic>
          <a:graphicData uri="http://schemas.openxmlformats.org/drawingml/2006/table">
            <a:tbl>
              <a:tblPr firstRow="1" lastRow="1">
                <a:tableStyleId>{22838BEF-8BB2-4498-84A7-C5851F593DF1}</a:tableStyleId>
              </a:tblPr>
              <a:tblGrid>
                <a:gridCol w="2626881">
                  <a:extLst>
                    <a:ext uri="{9D8B030D-6E8A-4147-A177-3AD203B41FA5}">
                      <a16:colId xmlns:a16="http://schemas.microsoft.com/office/drawing/2014/main" val="1914741462"/>
                    </a:ext>
                  </a:extLst>
                </a:gridCol>
                <a:gridCol w="4467036">
                  <a:extLst>
                    <a:ext uri="{9D8B030D-6E8A-4147-A177-3AD203B41FA5}">
                      <a16:colId xmlns:a16="http://schemas.microsoft.com/office/drawing/2014/main" val="3562307779"/>
                    </a:ext>
                  </a:extLst>
                </a:gridCol>
                <a:gridCol w="3659810">
                  <a:extLst>
                    <a:ext uri="{9D8B030D-6E8A-4147-A177-3AD203B41FA5}">
                      <a16:colId xmlns:a16="http://schemas.microsoft.com/office/drawing/2014/main" val="3408509029"/>
                    </a:ext>
                  </a:extLst>
                </a:gridCol>
              </a:tblGrid>
              <a:tr h="54670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600" dirty="0"/>
                        <a:t>内容</a:t>
                      </a:r>
                    </a:p>
                  </a:txBody>
                  <a:tcPr marL="109903" marR="109903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600" dirty="0"/>
                        <a:t>価格</a:t>
                      </a:r>
                    </a:p>
                  </a:txBody>
                  <a:tcPr marL="109903" marR="109903" anchor="ctr"/>
                </a:tc>
                <a:extLst>
                  <a:ext uri="{0D108BD9-81ED-4DB2-BD59-A6C34878D82A}">
                    <a16:rowId xmlns:a16="http://schemas.microsoft.com/office/drawing/2014/main" val="2821989753"/>
                  </a:ext>
                </a:extLst>
              </a:tr>
              <a:tr h="546709">
                <a:tc gridSpan="2">
                  <a:txBody>
                    <a:bodyPr/>
                    <a:lstStyle/>
                    <a:p>
                      <a:r>
                        <a:rPr kumimoji="1" lang="ja-JP" altLang="en-US" sz="2600" dirty="0"/>
                        <a:t>パッケージシステム「</a:t>
                      </a:r>
                      <a:r>
                        <a:rPr kumimoji="1" lang="en-US" altLang="ja-JP" sz="2600" dirty="0"/>
                        <a:t>FITS2018</a:t>
                      </a:r>
                      <a:r>
                        <a:rPr kumimoji="1" lang="ja-JP" altLang="en-US" sz="2600" dirty="0"/>
                        <a:t>」</a:t>
                      </a:r>
                    </a:p>
                  </a:txBody>
                  <a:tcPr marL="109903" marR="109903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1,500,000</a:t>
                      </a:r>
                      <a:endParaRPr kumimoji="1" lang="ja-JP" altLang="en-US" sz="2600" dirty="0"/>
                    </a:p>
                  </a:txBody>
                  <a:tcPr marL="109903" marR="109903" anchor="ctr"/>
                </a:tc>
                <a:extLst>
                  <a:ext uri="{0D108BD9-81ED-4DB2-BD59-A6C34878D82A}">
                    <a16:rowId xmlns:a16="http://schemas.microsoft.com/office/drawing/2014/main" val="2793803196"/>
                  </a:ext>
                </a:extLst>
              </a:tr>
              <a:tr h="546709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600" dirty="0"/>
                        <a:t>カスタマイズ</a:t>
                      </a:r>
                    </a:p>
                  </a:txBody>
                  <a:tcPr marL="109903" marR="109903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600" dirty="0"/>
                        <a:t>・カテゴリの追加</a:t>
                      </a:r>
                    </a:p>
                  </a:txBody>
                  <a:tcPr marL="109903" marR="1099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100,000</a:t>
                      </a:r>
                      <a:endParaRPr kumimoji="1" lang="ja-JP" altLang="en-US" sz="2600" dirty="0"/>
                    </a:p>
                  </a:txBody>
                  <a:tcPr marL="109903" marR="109903" anchor="ctr"/>
                </a:tc>
                <a:extLst>
                  <a:ext uri="{0D108BD9-81ED-4DB2-BD59-A6C34878D82A}">
                    <a16:rowId xmlns:a16="http://schemas.microsoft.com/office/drawing/2014/main" val="1427083341"/>
                  </a:ext>
                </a:extLst>
              </a:tr>
              <a:tr h="546709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600" dirty="0"/>
                        <a:t>・診断テストの追加</a:t>
                      </a:r>
                    </a:p>
                  </a:txBody>
                  <a:tcPr marL="109903" marR="1099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350,000</a:t>
                      </a:r>
                      <a:endParaRPr kumimoji="1" lang="ja-JP" altLang="en-US" sz="2600" dirty="0"/>
                    </a:p>
                  </a:txBody>
                  <a:tcPr marL="109903" marR="109903" anchor="ctr"/>
                </a:tc>
                <a:extLst>
                  <a:ext uri="{0D108BD9-81ED-4DB2-BD59-A6C34878D82A}">
                    <a16:rowId xmlns:a16="http://schemas.microsoft.com/office/drawing/2014/main" val="2761718715"/>
                  </a:ext>
                </a:extLst>
              </a:tr>
              <a:tr h="546709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600" dirty="0"/>
                        <a:t>・入力画面の設計変更</a:t>
                      </a:r>
                    </a:p>
                  </a:txBody>
                  <a:tcPr marL="109903" marR="1099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120,000</a:t>
                      </a:r>
                      <a:endParaRPr kumimoji="1" lang="ja-JP" altLang="en-US" sz="2600" dirty="0"/>
                    </a:p>
                  </a:txBody>
                  <a:tcPr marL="109903" marR="109903" anchor="ctr"/>
                </a:tc>
                <a:extLst>
                  <a:ext uri="{0D108BD9-81ED-4DB2-BD59-A6C34878D82A}">
                    <a16:rowId xmlns:a16="http://schemas.microsoft.com/office/drawing/2014/main" val="2614266304"/>
                  </a:ext>
                </a:extLst>
              </a:tr>
              <a:tr h="546709">
                <a:tc gridSpan="2">
                  <a:txBody>
                    <a:bodyPr/>
                    <a:lstStyle/>
                    <a:p>
                      <a:r>
                        <a:rPr kumimoji="1" lang="ja-JP" altLang="en-US" sz="2600" dirty="0"/>
                        <a:t>インストールおよびサーバ設定</a:t>
                      </a:r>
                    </a:p>
                  </a:txBody>
                  <a:tcPr marL="109903" marR="109903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200,000</a:t>
                      </a:r>
                      <a:endParaRPr kumimoji="1" lang="ja-JP" altLang="en-US" sz="2600" dirty="0"/>
                    </a:p>
                  </a:txBody>
                  <a:tcPr marL="109903" marR="109903" anchor="ctr"/>
                </a:tc>
                <a:extLst>
                  <a:ext uri="{0D108BD9-81ED-4DB2-BD59-A6C34878D82A}">
                    <a16:rowId xmlns:a16="http://schemas.microsoft.com/office/drawing/2014/main" val="2824564090"/>
                  </a:ext>
                </a:extLst>
              </a:tr>
              <a:tr h="546709">
                <a:tc gridSpan="2">
                  <a:txBody>
                    <a:bodyPr/>
                    <a:lstStyle/>
                    <a:p>
                      <a:r>
                        <a:rPr kumimoji="1" lang="ja-JP" altLang="en-US" sz="2600" dirty="0"/>
                        <a:t>出精値引き</a:t>
                      </a:r>
                    </a:p>
                  </a:txBody>
                  <a:tcPr marL="109903" marR="109903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-150,000</a:t>
                      </a:r>
                      <a:endParaRPr kumimoji="1" lang="ja-JP" altLang="en-US" sz="2600" dirty="0"/>
                    </a:p>
                  </a:txBody>
                  <a:tcPr marL="109903" marR="109903" anchor="ctr"/>
                </a:tc>
                <a:extLst>
                  <a:ext uri="{0D108BD9-81ED-4DB2-BD59-A6C34878D82A}">
                    <a16:rowId xmlns:a16="http://schemas.microsoft.com/office/drawing/2014/main" val="440392977"/>
                  </a:ext>
                </a:extLst>
              </a:tr>
              <a:tr h="546709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2600" dirty="0"/>
                        <a:t>合計金額</a:t>
                      </a:r>
                    </a:p>
                  </a:txBody>
                  <a:tcPr marL="109903" marR="109903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2,120,000</a:t>
                      </a:r>
                      <a:endParaRPr kumimoji="1" lang="ja-JP" altLang="en-US" sz="2600" dirty="0"/>
                    </a:p>
                  </a:txBody>
                  <a:tcPr marL="109903" marR="109903" anchor="ctr"/>
                </a:tc>
                <a:extLst>
                  <a:ext uri="{0D108BD9-81ED-4DB2-BD59-A6C34878D82A}">
                    <a16:rowId xmlns:a16="http://schemas.microsoft.com/office/drawing/2014/main" val="2961113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357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導入スケジュール</a:t>
            </a:r>
            <a:endParaRPr lang="ja-JP" altLang="en-US" dirty="0"/>
          </a:p>
        </p:txBody>
      </p:sp>
      <p:graphicFrame>
        <p:nvGraphicFramePr>
          <p:cNvPr id="15" name="コンテンツ プレースホルダ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766384"/>
              </p:ext>
            </p:extLst>
          </p:nvPr>
        </p:nvGraphicFramePr>
        <p:xfrm>
          <a:off x="657225" y="1853248"/>
          <a:ext cx="10378638" cy="4326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直線コネクタ 3"/>
          <p:cNvCxnSpPr/>
          <p:nvPr/>
        </p:nvCxnSpPr>
        <p:spPr>
          <a:xfrm>
            <a:off x="1722471" y="2877418"/>
            <a:ext cx="8786874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4"/>
          <p:cNvCxnSpPr/>
          <p:nvPr/>
        </p:nvCxnSpPr>
        <p:spPr>
          <a:xfrm rot="5400000">
            <a:off x="3202761" y="2913137"/>
            <a:ext cx="357190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5"/>
          <p:cNvSpPr txBox="1"/>
          <p:nvPr/>
        </p:nvSpPr>
        <p:spPr>
          <a:xfrm>
            <a:off x="2775268" y="242676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rgbClr val="8E736A">
                    <a:lumMod val="75000"/>
                  </a:srgbClr>
                </a:solidFill>
              </a:rPr>
              <a:t>仕様決定</a:t>
            </a:r>
          </a:p>
        </p:txBody>
      </p:sp>
      <p:cxnSp>
        <p:nvCxnSpPr>
          <p:cNvPr id="21" name="直線コネクタ 6"/>
          <p:cNvCxnSpPr/>
          <p:nvPr/>
        </p:nvCxnSpPr>
        <p:spPr>
          <a:xfrm rot="5400000">
            <a:off x="8671864" y="2913137"/>
            <a:ext cx="357190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7"/>
          <p:cNvSpPr txBox="1"/>
          <p:nvPr/>
        </p:nvSpPr>
        <p:spPr>
          <a:xfrm>
            <a:off x="8500851" y="242676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rgbClr val="8E736A">
                    <a:lumMod val="75000"/>
                  </a:srgbClr>
                </a:solidFill>
              </a:rPr>
              <a:t>稼働</a:t>
            </a:r>
          </a:p>
        </p:txBody>
      </p:sp>
    </p:spTree>
    <p:extLst>
      <p:ext uri="{BB962C8B-B14F-4D97-AF65-F5344CB8AC3E}">
        <p14:creationId xmlns:p14="http://schemas.microsoft.com/office/powerpoint/2010/main" val="4012669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スキル診断システム「</a:t>
            </a:r>
            <a:r>
              <a:rPr lang="en-US" altLang="ja-JP" dirty="0"/>
              <a:t>FITS2018</a:t>
            </a:r>
            <a:r>
              <a:rPr lang="ja-JP" altLang="en-US" dirty="0"/>
              <a:t>」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333348"/>
              </p:ext>
            </p:extLst>
          </p:nvPr>
        </p:nvGraphicFramePr>
        <p:xfrm>
          <a:off x="945932" y="1986455"/>
          <a:ext cx="9396247" cy="4351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6886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</a:t>
            </a:r>
            <a:r>
              <a:rPr lang="en-US" altLang="ja-JP" dirty="0"/>
              <a:t>FITS2018</a:t>
            </a:r>
            <a:r>
              <a:rPr lang="ja-JP" altLang="en-US" dirty="0"/>
              <a:t>」の特長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00673"/>
              </p:ext>
            </p:extLst>
          </p:nvPr>
        </p:nvGraphicFramePr>
        <p:xfrm>
          <a:off x="676275" y="2011363"/>
          <a:ext cx="10753725" cy="4247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6714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</a:t>
            </a:r>
            <a:r>
              <a:rPr lang="en-US" altLang="ja-JP" dirty="0"/>
              <a:t>FITS2018</a:t>
            </a:r>
            <a:r>
              <a:rPr lang="ja-JP" altLang="en-US" dirty="0"/>
              <a:t>」の基本仕様</a:t>
            </a:r>
          </a:p>
        </p:txBody>
      </p:sp>
      <p:sp>
        <p:nvSpPr>
          <p:cNvPr id="4" name="角丸四角形 2"/>
          <p:cNvSpPr/>
          <p:nvPr/>
        </p:nvSpPr>
        <p:spPr>
          <a:xfrm>
            <a:off x="9288248" y="3011215"/>
            <a:ext cx="2141751" cy="1956854"/>
          </a:xfrm>
          <a:prstGeom prst="roundRect">
            <a:avLst/>
          </a:prstGeom>
          <a:ln w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登録者情報と</a:t>
            </a: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診断結果を</a:t>
            </a: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データベース化</a:t>
            </a:r>
          </a:p>
        </p:txBody>
      </p:sp>
      <p:graphicFrame>
        <p:nvGraphicFramePr>
          <p:cNvPr id="3" name="図表 3"/>
          <p:cNvGraphicFramePr/>
          <p:nvPr>
            <p:extLst>
              <p:ext uri="{D42A27DB-BD31-4B8C-83A1-F6EECF244321}">
                <p14:modId xmlns:p14="http://schemas.microsoft.com/office/powerpoint/2010/main" val="2296101920"/>
              </p:ext>
            </p:extLst>
          </p:nvPr>
        </p:nvGraphicFramePr>
        <p:xfrm>
          <a:off x="646111" y="1891862"/>
          <a:ext cx="8626371" cy="4039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825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</a:t>
            </a:r>
            <a:r>
              <a:rPr lang="en-US" altLang="ja-JP" dirty="0"/>
              <a:t>FITS2018</a:t>
            </a:r>
            <a:r>
              <a:rPr lang="ja-JP" altLang="en-US" dirty="0"/>
              <a:t>」のシステム概念</a:t>
            </a:r>
          </a:p>
        </p:txBody>
      </p:sp>
      <p:sp>
        <p:nvSpPr>
          <p:cNvPr id="34" name="角丸四角形 2"/>
          <p:cNvSpPr/>
          <p:nvPr/>
        </p:nvSpPr>
        <p:spPr>
          <a:xfrm>
            <a:off x="945931" y="1690532"/>
            <a:ext cx="2921258" cy="48363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altLang="ja-JP" dirty="0">
              <a:solidFill>
                <a:prstClr val="white"/>
              </a:solidFill>
            </a:endParaRPr>
          </a:p>
          <a:p>
            <a:pPr algn="ctr"/>
            <a:endParaRPr lang="en-US" altLang="ja-JP" dirty="0">
              <a:solidFill>
                <a:prstClr val="white"/>
              </a:solidFill>
            </a:endParaRPr>
          </a:p>
          <a:p>
            <a:pPr algn="ctr"/>
            <a:endParaRPr lang="en-US" altLang="ja-JP" sz="1400" dirty="0">
              <a:solidFill>
                <a:prstClr val="white"/>
              </a:solidFill>
            </a:endParaRPr>
          </a:p>
          <a:p>
            <a:pPr algn="ctr"/>
            <a:r>
              <a:rPr lang="ja-JP" altLang="en-US" sz="1600" dirty="0">
                <a:solidFill>
                  <a:srgbClr val="B88472">
                    <a:lumMod val="50000"/>
                  </a:srgbClr>
                </a:solidFill>
              </a:rPr>
              <a:t>インターネットを利用して</a:t>
            </a:r>
            <a:endParaRPr lang="en-US" altLang="ja-JP" sz="1600" dirty="0">
              <a:solidFill>
                <a:srgbClr val="B88472">
                  <a:lumMod val="50000"/>
                </a:srgbClr>
              </a:solidFill>
            </a:endParaRPr>
          </a:p>
          <a:p>
            <a:pPr algn="ctr"/>
            <a:r>
              <a:rPr lang="ja-JP" altLang="en-US" sz="1600" dirty="0">
                <a:solidFill>
                  <a:srgbClr val="B88472">
                    <a:lumMod val="50000"/>
                  </a:srgbClr>
                </a:solidFill>
              </a:rPr>
              <a:t>ブラウザー上で診断</a:t>
            </a:r>
          </a:p>
        </p:txBody>
      </p:sp>
      <p:sp>
        <p:nvSpPr>
          <p:cNvPr id="60" name="角丸四角形 3"/>
          <p:cNvSpPr/>
          <p:nvPr/>
        </p:nvSpPr>
        <p:spPr>
          <a:xfrm>
            <a:off x="4618369" y="1690532"/>
            <a:ext cx="6259838" cy="48363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altLang="ja-JP" dirty="0">
              <a:solidFill>
                <a:prstClr val="white"/>
              </a:solidFill>
            </a:endParaRPr>
          </a:p>
        </p:txBody>
      </p:sp>
      <p:sp>
        <p:nvSpPr>
          <p:cNvPr id="59" name="角丸四角形 4"/>
          <p:cNvSpPr/>
          <p:nvPr/>
        </p:nvSpPr>
        <p:spPr>
          <a:xfrm>
            <a:off x="1196325" y="1913750"/>
            <a:ext cx="2420471" cy="520842"/>
          </a:xfrm>
          <a:prstGeom prst="round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prstClr val="white"/>
                </a:solidFill>
              </a:rPr>
              <a:t>派遣登録希望者</a:t>
            </a:r>
          </a:p>
        </p:txBody>
      </p:sp>
      <p:sp>
        <p:nvSpPr>
          <p:cNvPr id="61" name="角丸四角形 5"/>
          <p:cNvSpPr/>
          <p:nvPr/>
        </p:nvSpPr>
        <p:spPr>
          <a:xfrm>
            <a:off x="6538053" y="1913750"/>
            <a:ext cx="2420471" cy="520842"/>
          </a:xfrm>
          <a:prstGeom prst="round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prstClr val="white"/>
                </a:solidFill>
              </a:rPr>
              <a:t>データセンター</a:t>
            </a:r>
          </a:p>
        </p:txBody>
      </p:sp>
      <p:grpSp>
        <p:nvGrpSpPr>
          <p:cNvPr id="35" name="グループ化 1"/>
          <p:cNvGrpSpPr/>
          <p:nvPr/>
        </p:nvGrpSpPr>
        <p:grpSpPr>
          <a:xfrm>
            <a:off x="1864041" y="3253060"/>
            <a:ext cx="1001574" cy="776410"/>
            <a:chOff x="857224" y="2428868"/>
            <a:chExt cx="1643074" cy="1428759"/>
          </a:xfrm>
        </p:grpSpPr>
        <p:sp>
          <p:nvSpPr>
            <p:cNvPr id="36" name="フローチャート: 手作業 6"/>
            <p:cNvSpPr/>
            <p:nvPr/>
          </p:nvSpPr>
          <p:spPr>
            <a:xfrm rot="10800000">
              <a:off x="1096659" y="3500437"/>
              <a:ext cx="1164205" cy="357190"/>
            </a:xfrm>
            <a:prstGeom prst="flowChartManualOperation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角丸四角形 7"/>
            <p:cNvSpPr/>
            <p:nvPr/>
          </p:nvSpPr>
          <p:spPr>
            <a:xfrm>
              <a:off x="857224" y="2428868"/>
              <a:ext cx="1643074" cy="1143008"/>
            </a:xfrm>
            <a:prstGeom prst="roundRect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1" name="グループ化 2"/>
          <p:cNvGrpSpPr/>
          <p:nvPr/>
        </p:nvGrpSpPr>
        <p:grpSpPr>
          <a:xfrm>
            <a:off x="1864041" y="4411207"/>
            <a:ext cx="1001574" cy="776410"/>
            <a:chOff x="857224" y="2428868"/>
            <a:chExt cx="1643074" cy="1428759"/>
          </a:xfrm>
        </p:grpSpPr>
        <p:sp>
          <p:nvSpPr>
            <p:cNvPr id="42" name="フローチャート: 手作業 8"/>
            <p:cNvSpPr/>
            <p:nvPr/>
          </p:nvSpPr>
          <p:spPr>
            <a:xfrm rot="10800000">
              <a:off x="1096659" y="3500437"/>
              <a:ext cx="1164205" cy="357190"/>
            </a:xfrm>
            <a:prstGeom prst="flowChartManualOperation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角丸四角形 9"/>
            <p:cNvSpPr/>
            <p:nvPr/>
          </p:nvSpPr>
          <p:spPr>
            <a:xfrm>
              <a:off x="857224" y="2428868"/>
              <a:ext cx="1643074" cy="1143008"/>
            </a:xfrm>
            <a:prstGeom prst="roundRect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グループ化 3"/>
          <p:cNvGrpSpPr/>
          <p:nvPr/>
        </p:nvGrpSpPr>
        <p:grpSpPr>
          <a:xfrm>
            <a:off x="1864041" y="5559647"/>
            <a:ext cx="1001574" cy="776410"/>
            <a:chOff x="857224" y="2428868"/>
            <a:chExt cx="1643074" cy="1428759"/>
          </a:xfrm>
        </p:grpSpPr>
        <p:sp>
          <p:nvSpPr>
            <p:cNvPr id="46" name="フローチャート: 手作業 10"/>
            <p:cNvSpPr/>
            <p:nvPr/>
          </p:nvSpPr>
          <p:spPr>
            <a:xfrm rot="10800000">
              <a:off x="1096659" y="3500437"/>
              <a:ext cx="1164205" cy="357190"/>
            </a:xfrm>
            <a:prstGeom prst="flowChartManualOperation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角丸四角形 11"/>
            <p:cNvSpPr/>
            <p:nvPr/>
          </p:nvSpPr>
          <p:spPr>
            <a:xfrm>
              <a:off x="857224" y="2428868"/>
              <a:ext cx="1643074" cy="1143008"/>
            </a:xfrm>
            <a:prstGeom prst="roundRect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64" name="直線矢印コネクタ 12"/>
          <p:cNvCxnSpPr/>
          <p:nvPr/>
        </p:nvCxnSpPr>
        <p:spPr>
          <a:xfrm>
            <a:off x="3616795" y="4517961"/>
            <a:ext cx="1168503" cy="1654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headEnd type="triangle" w="med" len="lg"/>
            <a:tailEnd type="non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13"/>
          <p:cNvCxnSpPr/>
          <p:nvPr/>
        </p:nvCxnSpPr>
        <p:spPr>
          <a:xfrm>
            <a:off x="3700260" y="4889991"/>
            <a:ext cx="1168503" cy="1654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triangl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フローチャート : 磁気ディスク 14"/>
          <p:cNvSpPr/>
          <p:nvPr/>
        </p:nvSpPr>
        <p:spPr>
          <a:xfrm>
            <a:off x="5035692" y="3625089"/>
            <a:ext cx="1502361" cy="1860151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FITS2018</a:t>
            </a:r>
          </a:p>
          <a:p>
            <a:pPr algn="ctr"/>
            <a:r>
              <a:rPr lang="ja-JP" altLang="en-US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サーバ</a:t>
            </a:r>
          </a:p>
        </p:txBody>
      </p:sp>
      <p:cxnSp>
        <p:nvCxnSpPr>
          <p:cNvPr id="66" name="直線矢印コネクタ 15"/>
          <p:cNvCxnSpPr/>
          <p:nvPr/>
        </p:nvCxnSpPr>
        <p:spPr>
          <a:xfrm rot="21420000" flipH="1">
            <a:off x="6632153" y="3783382"/>
            <a:ext cx="417326" cy="372031"/>
          </a:xfrm>
          <a:prstGeom prst="straightConnector1">
            <a:avLst/>
          </a:prstGeom>
          <a:ln w="57150">
            <a:solidFill>
              <a:schemeClr val="accent4">
                <a:lumMod val="50000"/>
              </a:schemeClr>
            </a:solidFill>
            <a:headEnd type="triangl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16"/>
          <p:cNvCxnSpPr/>
          <p:nvPr/>
        </p:nvCxnSpPr>
        <p:spPr>
          <a:xfrm rot="16200000" flipH="1">
            <a:off x="6644165" y="4941751"/>
            <a:ext cx="372033" cy="417324"/>
          </a:xfrm>
          <a:prstGeom prst="straightConnector1">
            <a:avLst/>
          </a:prstGeom>
          <a:ln w="57150">
            <a:solidFill>
              <a:schemeClr val="accent4">
                <a:lumMod val="5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円柱 17"/>
          <p:cNvSpPr/>
          <p:nvPr/>
        </p:nvSpPr>
        <p:spPr>
          <a:xfrm>
            <a:off x="7122304" y="2837793"/>
            <a:ext cx="1315345" cy="1156163"/>
          </a:xfrm>
          <a:prstGeom prst="can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診断結果データ</a:t>
            </a:r>
            <a:endParaRPr lang="en-US" altLang="ja-JP" sz="16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ベース</a:t>
            </a:r>
          </a:p>
        </p:txBody>
      </p:sp>
      <p:sp>
        <p:nvSpPr>
          <p:cNvPr id="69" name="円柱 18"/>
          <p:cNvSpPr/>
          <p:nvPr/>
        </p:nvSpPr>
        <p:spPr>
          <a:xfrm>
            <a:off x="7122304" y="4742574"/>
            <a:ext cx="1315345" cy="1156163"/>
          </a:xfrm>
          <a:prstGeom prst="can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登録者情報データ</a:t>
            </a:r>
            <a:endParaRPr lang="en-US" altLang="ja-JP" sz="16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ベース</a:t>
            </a:r>
          </a:p>
        </p:txBody>
      </p:sp>
      <p:cxnSp>
        <p:nvCxnSpPr>
          <p:cNvPr id="68" name="カギ線コネクタ 19"/>
          <p:cNvCxnSpPr>
            <a:stCxn id="70" idx="4"/>
            <a:endCxn id="74" idx="1"/>
          </p:cNvCxnSpPr>
          <p:nvPr/>
        </p:nvCxnSpPr>
        <p:spPr>
          <a:xfrm>
            <a:off x="8437649" y="3415875"/>
            <a:ext cx="520876" cy="99597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カギ線コネクタ 20"/>
          <p:cNvCxnSpPr>
            <a:stCxn id="74" idx="1"/>
            <a:endCxn id="69" idx="4"/>
          </p:cNvCxnSpPr>
          <p:nvPr/>
        </p:nvCxnSpPr>
        <p:spPr>
          <a:xfrm rot="10800000" flipV="1">
            <a:off x="8437649" y="4411852"/>
            <a:ext cx="520876" cy="90880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21"/>
          <p:cNvSpPr txBox="1"/>
          <p:nvPr/>
        </p:nvSpPr>
        <p:spPr>
          <a:xfrm>
            <a:off x="8875060" y="347627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B88472">
                    <a:lumMod val="50000"/>
                  </a:srgbClr>
                </a:solidFill>
              </a:rPr>
              <a:t>システム管理者</a:t>
            </a:r>
          </a:p>
        </p:txBody>
      </p:sp>
      <p:grpSp>
        <p:nvGrpSpPr>
          <p:cNvPr id="72" name="グループ化 4"/>
          <p:cNvGrpSpPr/>
          <p:nvPr/>
        </p:nvGrpSpPr>
        <p:grpSpPr>
          <a:xfrm>
            <a:off x="8958525" y="3922714"/>
            <a:ext cx="1577480" cy="1222846"/>
            <a:chOff x="857224" y="2428868"/>
            <a:chExt cx="1643074" cy="1428759"/>
          </a:xfrm>
        </p:grpSpPr>
        <p:sp>
          <p:nvSpPr>
            <p:cNvPr id="73" name="フローチャート: 手作業 22"/>
            <p:cNvSpPr/>
            <p:nvPr/>
          </p:nvSpPr>
          <p:spPr>
            <a:xfrm rot="10800000">
              <a:off x="1096659" y="3500437"/>
              <a:ext cx="1164205" cy="357190"/>
            </a:xfrm>
            <a:prstGeom prst="flowChartManualOperation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角丸四角形 23"/>
            <p:cNvSpPr/>
            <p:nvPr/>
          </p:nvSpPr>
          <p:spPr>
            <a:xfrm>
              <a:off x="857224" y="2428868"/>
              <a:ext cx="1643074" cy="1143008"/>
            </a:xfrm>
            <a:prstGeom prst="roundRect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040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御社の現状における問題点</a:t>
            </a:r>
            <a:endParaRPr lang="ja-JP" altLang="en-US" dirty="0"/>
          </a:p>
        </p:txBody>
      </p:sp>
      <p:sp>
        <p:nvSpPr>
          <p:cNvPr id="6" name="角丸四角形 2"/>
          <p:cNvSpPr/>
          <p:nvPr/>
        </p:nvSpPr>
        <p:spPr>
          <a:xfrm>
            <a:off x="7236000" y="2212559"/>
            <a:ext cx="3752566" cy="936000"/>
          </a:xfrm>
          <a:prstGeom prst="round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派遣先とのトラブル事例あり</a:t>
            </a:r>
          </a:p>
        </p:txBody>
      </p:sp>
      <p:sp>
        <p:nvSpPr>
          <p:cNvPr id="7" name="角丸四角形 3"/>
          <p:cNvSpPr/>
          <p:nvPr/>
        </p:nvSpPr>
        <p:spPr>
          <a:xfrm>
            <a:off x="7236000" y="3386266"/>
            <a:ext cx="3752566" cy="936000"/>
          </a:xfrm>
          <a:prstGeom prst="round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派遣先の地区とギャップあり</a:t>
            </a:r>
          </a:p>
        </p:txBody>
      </p:sp>
      <p:sp>
        <p:nvSpPr>
          <p:cNvPr id="9" name="角丸四角形 4"/>
          <p:cNvSpPr/>
          <p:nvPr/>
        </p:nvSpPr>
        <p:spPr>
          <a:xfrm>
            <a:off x="7236000" y="4559973"/>
            <a:ext cx="3752566" cy="936000"/>
          </a:xfrm>
          <a:prstGeom prst="round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派遣先の要望に迅速対応できず</a:t>
            </a:r>
          </a:p>
        </p:txBody>
      </p:sp>
      <p:sp>
        <p:nvSpPr>
          <p:cNvPr id="4" name="右矢印吹き出し 5"/>
          <p:cNvSpPr/>
          <p:nvPr/>
        </p:nvSpPr>
        <p:spPr>
          <a:xfrm>
            <a:off x="720000" y="2194559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3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</a:rPr>
              <a:t>登録者の自己申請による主観的なスキル評価</a:t>
            </a:r>
          </a:p>
        </p:txBody>
      </p:sp>
      <p:sp>
        <p:nvSpPr>
          <p:cNvPr id="8" name="右矢印吹き出し 6"/>
          <p:cNvSpPr/>
          <p:nvPr/>
        </p:nvSpPr>
        <p:spPr>
          <a:xfrm>
            <a:off x="720000" y="3368266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3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</a:rPr>
              <a:t>登録者に地区的な偏り</a:t>
            </a:r>
          </a:p>
        </p:txBody>
      </p:sp>
      <p:sp>
        <p:nvSpPr>
          <p:cNvPr id="10" name="右矢印吹き出し 7"/>
          <p:cNvSpPr/>
          <p:nvPr/>
        </p:nvSpPr>
        <p:spPr>
          <a:xfrm>
            <a:off x="720000" y="4541973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3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</a:rPr>
              <a:t>登録者情報の分散管理により事務処理が煩雑</a:t>
            </a:r>
          </a:p>
        </p:txBody>
      </p:sp>
    </p:spTree>
    <p:extLst>
      <p:ext uri="{BB962C8B-B14F-4D97-AF65-F5344CB8AC3E}">
        <p14:creationId xmlns:p14="http://schemas.microsoft.com/office/powerpoint/2010/main" val="3425557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</a:t>
            </a:r>
            <a:r>
              <a:rPr lang="en-US" altLang="ja-JP" dirty="0"/>
              <a:t>FITS2018</a:t>
            </a:r>
            <a:r>
              <a:rPr lang="ja-JP" altLang="en-US" dirty="0"/>
              <a:t>」の導入効果</a:t>
            </a:r>
          </a:p>
        </p:txBody>
      </p:sp>
      <p:sp>
        <p:nvSpPr>
          <p:cNvPr id="6" name="角丸四角形 2"/>
          <p:cNvSpPr/>
          <p:nvPr/>
        </p:nvSpPr>
        <p:spPr>
          <a:xfrm>
            <a:off x="7236000" y="2208347"/>
            <a:ext cx="3527326" cy="944425"/>
          </a:xfrm>
          <a:prstGeom prst="round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dk1"/>
                </a:solidFill>
              </a:rPr>
              <a:t>派遣先とのトラブル防止</a:t>
            </a:r>
          </a:p>
        </p:txBody>
      </p:sp>
      <p:sp>
        <p:nvSpPr>
          <p:cNvPr id="7" name="角丸四角形 3"/>
          <p:cNvSpPr/>
          <p:nvPr/>
        </p:nvSpPr>
        <p:spPr>
          <a:xfrm>
            <a:off x="7236000" y="3382054"/>
            <a:ext cx="3527326" cy="944425"/>
          </a:xfrm>
          <a:prstGeom prst="round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dk1"/>
                </a:solidFill>
              </a:rPr>
              <a:t>派遣先の地区を広範囲にカバー</a:t>
            </a:r>
          </a:p>
        </p:txBody>
      </p:sp>
      <p:sp>
        <p:nvSpPr>
          <p:cNvPr id="9" name="角丸四角形 4"/>
          <p:cNvSpPr/>
          <p:nvPr/>
        </p:nvSpPr>
        <p:spPr>
          <a:xfrm>
            <a:off x="7236000" y="4555761"/>
            <a:ext cx="3527326" cy="944425"/>
          </a:xfrm>
          <a:prstGeom prst="round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dk1"/>
                </a:solidFill>
              </a:rPr>
              <a:t>派遣先の要望に迅速対応</a:t>
            </a:r>
            <a:endParaRPr lang="en-US" altLang="ja-JP" dirty="0">
              <a:solidFill>
                <a:schemeClr val="dk1"/>
              </a:solidFill>
            </a:endParaRPr>
          </a:p>
          <a:p>
            <a:pPr algn="ctr"/>
            <a:r>
              <a:rPr lang="ja-JP" altLang="en-US" dirty="0">
                <a:solidFill>
                  <a:schemeClr val="dk1"/>
                </a:solidFill>
              </a:rPr>
              <a:t>事務コスト削減</a:t>
            </a:r>
            <a:endParaRPr lang="en-US" altLang="ja-JP" dirty="0">
              <a:solidFill>
                <a:schemeClr val="dk1"/>
              </a:solidFill>
            </a:endParaRPr>
          </a:p>
        </p:txBody>
      </p:sp>
      <p:sp>
        <p:nvSpPr>
          <p:cNvPr id="4" name="右矢印吹き出し 5"/>
          <p:cNvSpPr/>
          <p:nvPr/>
        </p:nvSpPr>
        <p:spPr>
          <a:xfrm>
            <a:off x="720000" y="2194559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</a:rPr>
              <a:t>診断システムによる客観的な評価</a:t>
            </a:r>
          </a:p>
        </p:txBody>
      </p:sp>
      <p:sp>
        <p:nvSpPr>
          <p:cNvPr id="8" name="右矢印吹き出し 6"/>
          <p:cNvSpPr/>
          <p:nvPr/>
        </p:nvSpPr>
        <p:spPr>
          <a:xfrm>
            <a:off x="720000" y="3368266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</a:rPr>
              <a:t>全国</a:t>
            </a:r>
            <a:r>
              <a:rPr lang="en-US" altLang="ja-JP" sz="2000" dirty="0">
                <a:solidFill>
                  <a:schemeClr val="bg1"/>
                </a:solidFill>
              </a:rPr>
              <a:t>24</a:t>
            </a:r>
            <a:r>
              <a:rPr lang="ja-JP" altLang="en-US" sz="2000" dirty="0">
                <a:solidFill>
                  <a:schemeClr val="bg1"/>
                </a:solidFill>
              </a:rPr>
              <a:t>時間　登録利用が可能</a:t>
            </a:r>
          </a:p>
        </p:txBody>
      </p:sp>
      <p:sp>
        <p:nvSpPr>
          <p:cNvPr id="10" name="右矢印吹き出し 7"/>
          <p:cNvSpPr/>
          <p:nvPr/>
        </p:nvSpPr>
        <p:spPr>
          <a:xfrm>
            <a:off x="720000" y="4541973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</a:rPr>
              <a:t>登録者情報の一元管理により登録者検索が高速</a:t>
            </a:r>
          </a:p>
        </p:txBody>
      </p:sp>
    </p:spTree>
    <p:extLst>
      <p:ext uri="{BB962C8B-B14F-4D97-AF65-F5344CB8AC3E}">
        <p14:creationId xmlns:p14="http://schemas.microsoft.com/office/powerpoint/2010/main" val="4129516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</a:t>
            </a:r>
            <a:r>
              <a:rPr lang="en-US" altLang="ja-JP" dirty="0"/>
              <a:t>FITS2018</a:t>
            </a:r>
            <a:r>
              <a:rPr lang="ja-JP" altLang="en-US" dirty="0"/>
              <a:t>」のカスタマイズ</a:t>
            </a:r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558853"/>
              </p:ext>
            </p:extLst>
          </p:nvPr>
        </p:nvGraphicFramePr>
        <p:xfrm>
          <a:off x="961697" y="1727124"/>
          <a:ext cx="9088766" cy="3439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楕円 3"/>
          <p:cNvSpPr/>
          <p:nvPr/>
        </p:nvSpPr>
        <p:spPr>
          <a:xfrm>
            <a:off x="2051042" y="5330889"/>
            <a:ext cx="7200000" cy="1063216"/>
          </a:xfrm>
          <a:prstGeom prst="ellipse">
            <a:avLst/>
          </a:prstGeom>
          <a:ln w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600" dirty="0"/>
              <a:t>ご要望に合わせてカスタマイズ！</a:t>
            </a:r>
          </a:p>
        </p:txBody>
      </p:sp>
    </p:spTree>
    <p:extLst>
      <p:ext uri="{BB962C8B-B14F-4D97-AF65-F5344CB8AC3E}">
        <p14:creationId xmlns:p14="http://schemas.microsoft.com/office/powerpoint/2010/main" val="2329326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カスタマイズ事例</a:t>
            </a:r>
            <a:r>
              <a:rPr lang="en-US" altLang="ja-JP" sz="3600" dirty="0"/>
              <a:t>1</a:t>
            </a:r>
            <a:br>
              <a:rPr lang="en-US" altLang="ja-JP" sz="3600" dirty="0"/>
            </a:br>
            <a:r>
              <a:rPr lang="ja-JP" altLang="en-US" sz="3600" dirty="0">
                <a:solidFill>
                  <a:schemeClr val="accent1"/>
                </a:solidFill>
              </a:rPr>
              <a:t>語学専門派遣会社Ａ様のカスタマイズ内容</a:t>
            </a:r>
          </a:p>
        </p:txBody>
      </p:sp>
      <p:graphicFrame>
        <p:nvGraphicFramePr>
          <p:cNvPr id="11" name="コンテンツ プレースホルダー 2"/>
          <p:cNvGraphicFramePr>
            <a:graphicFrameLocks noGrp="1"/>
          </p:cNvGraphicFramePr>
          <p:nvPr>
            <p:ph idx="1"/>
            <p:extLst/>
          </p:nvPr>
        </p:nvGraphicFramePr>
        <p:xfrm>
          <a:off x="1105200" y="2051999"/>
          <a:ext cx="9000000" cy="421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0951750"/>
      </p:ext>
    </p:extLst>
  </p:cSld>
  <p:clrMapOvr>
    <a:masterClrMapping/>
  </p:clrMapOvr>
</p:sld>
</file>

<file path=ppt/theme/theme1.xml><?xml version="1.0" encoding="utf-8"?>
<a:theme xmlns:a="http://schemas.openxmlformats.org/drawingml/2006/main" name="メトロポリタン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トロポリタ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メトロポリタン</Template>
  <TotalTime>117</TotalTime>
  <Words>478</Words>
  <Application>Microsoft Office PowerPoint</Application>
  <PresentationFormat>ワイド画面</PresentationFormat>
  <Paragraphs>113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7" baseType="lpstr">
      <vt:lpstr>ＭＳ Ｐゴシック</vt:lpstr>
      <vt:lpstr>游ゴシック</vt:lpstr>
      <vt:lpstr>Arial</vt:lpstr>
      <vt:lpstr>メトロポリタン</vt:lpstr>
      <vt:lpstr>株式会社ABC人材派遣様向け スキル診断システム 「FITS2018」のご提案</vt:lpstr>
      <vt:lpstr>スキル診断システム「FITS2018」</vt:lpstr>
      <vt:lpstr>「FITS2018」の特長</vt:lpstr>
      <vt:lpstr>「FITS2018」の基本仕様</vt:lpstr>
      <vt:lpstr>「FITS2018」のシステム概念</vt:lpstr>
      <vt:lpstr>御社の現状における問題点</vt:lpstr>
      <vt:lpstr>「FITS2018」の導入効果</vt:lpstr>
      <vt:lpstr>「FITS2018」のカスタマイズ</vt:lpstr>
      <vt:lpstr>カスタマイズ事例1 語学専門派遣会社Ａ様のカスタマイズ内容</vt:lpstr>
      <vt:lpstr>カスタマイズ事例2 銀行系派遣会社Ｂ様のカスタマイズ内容</vt:lpstr>
      <vt:lpstr>御社カスタマイズのご提案</vt:lpstr>
      <vt:lpstr>お見積り概算</vt:lpstr>
      <vt:lpstr>導入スケジュール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株式会社ABC人材派遣様向け スキル診断システム 「FITS2018」のご提案</dc:title>
  <dcterms:created xsi:type="dcterms:W3CDTF">2016-11-30T05:19:18Z</dcterms:created>
  <dcterms:modified xsi:type="dcterms:W3CDTF">2017-05-16T02:49:25Z</dcterms:modified>
</cp:coreProperties>
</file>