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9" r:id="rId1"/>
  </p:sldMasterIdLst>
  <p:notesMasterIdLst>
    <p:notesMasterId r:id="rId10"/>
  </p:notesMasterIdLst>
  <p:sldIdLst>
    <p:sldId id="256" r:id="rId2"/>
    <p:sldId id="257" r:id="rId3"/>
    <p:sldId id="258" r:id="rId4"/>
    <p:sldId id="259" r:id="rId5"/>
    <p:sldId id="268" r:id="rId6"/>
    <p:sldId id="264" r:id="rId7"/>
    <p:sldId id="269" r:id="rId8"/>
    <p:sldId id="266"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田中啓二" initials="富士太郎" lastIdx="3" clrIdx="0">
    <p:extLst>
      <p:ext uri="{19B8F6BF-5375-455C-9EA6-DF929625EA0E}">
        <p15:presenceInfo xmlns:p15="http://schemas.microsoft.com/office/powerpoint/2012/main" userId="田中啓二" providerId="None"/>
      </p:ext>
    </p:extLst>
  </p:cmAuthor>
  <p:cmAuthor id="2" name="富士太郎" initials="富士太郎" lastIdx="1" clrIdx="1">
    <p:extLst>
      <p:ext uri="{19B8F6BF-5375-455C-9EA6-DF929625EA0E}">
        <p15:presenceInfo xmlns:p15="http://schemas.microsoft.com/office/powerpoint/2012/main" userId="富士太郎"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34" autoAdjust="0"/>
    <p:restoredTop sz="94660"/>
  </p:normalViewPr>
  <p:slideViewPr>
    <p:cSldViewPr snapToGrid="0">
      <p:cViewPr varScale="1">
        <p:scale>
          <a:sx n="61" d="100"/>
          <a:sy n="61" d="100"/>
        </p:scale>
        <p:origin x="102" y="318"/>
      </p:cViewPr>
      <p:guideLst/>
    </p:cSldViewPr>
  </p:slideViewPr>
  <p:notesTextViewPr>
    <p:cViewPr>
      <p:scale>
        <a:sx n="1" d="1"/>
        <a:sy n="1" d="1"/>
      </p:scale>
      <p:origin x="0" y="0"/>
    </p:cViewPr>
  </p:notesTextViewPr>
  <p:notesViewPr>
    <p:cSldViewPr snapToGrid="0">
      <p:cViewPr varScale="1">
        <p:scale>
          <a:sx n="55" d="100"/>
          <a:sy n="55" d="100"/>
        </p:scale>
        <p:origin x="185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81EE16-AC4A-47AD-9F0A-58C5349FBDFA}" type="doc">
      <dgm:prSet loTypeId="urn:microsoft.com/office/officeart/2005/8/layout/orgChart1" loCatId="hierarchy" qsTypeId="urn:microsoft.com/office/officeart/2005/8/quickstyle/simple1" qsCatId="simple" csTypeId="urn:microsoft.com/office/officeart/2005/8/colors/colorful1" csCatId="colorful" phldr="1"/>
      <dgm:spPr/>
      <dgm:t>
        <a:bodyPr/>
        <a:lstStyle/>
        <a:p>
          <a:endParaRPr kumimoji="1" lang="ja-JP" altLang="en-US"/>
        </a:p>
      </dgm:t>
    </dgm:pt>
    <dgm:pt modelId="{AB1A9D34-D759-450C-9740-C23A931D7F3E}">
      <dgm:prSet phldrT="[テキスト]"/>
      <dgm:spPr/>
      <dgm:t>
        <a:bodyPr/>
        <a:lstStyle/>
        <a:p>
          <a:r>
            <a:rPr kumimoji="1" lang="ja-JP" altLang="en-US" dirty="0"/>
            <a:t>情報資産</a:t>
          </a:r>
        </a:p>
      </dgm:t>
    </dgm:pt>
    <dgm:pt modelId="{2660E39C-3DA2-4064-B36C-A41843219F92}" type="parTrans" cxnId="{F88CAD83-165A-4563-B567-A876FEEC6D5C}">
      <dgm:prSet/>
      <dgm:spPr/>
      <dgm:t>
        <a:bodyPr/>
        <a:lstStyle/>
        <a:p>
          <a:endParaRPr kumimoji="1" lang="ja-JP" altLang="en-US"/>
        </a:p>
      </dgm:t>
    </dgm:pt>
    <dgm:pt modelId="{BC5FBF78-459C-4AC8-925B-15FB4E71BB18}" type="sibTrans" cxnId="{F88CAD83-165A-4563-B567-A876FEEC6D5C}">
      <dgm:prSet/>
      <dgm:spPr/>
      <dgm:t>
        <a:bodyPr/>
        <a:lstStyle/>
        <a:p>
          <a:endParaRPr kumimoji="1" lang="ja-JP" altLang="en-US"/>
        </a:p>
      </dgm:t>
    </dgm:pt>
    <dgm:pt modelId="{A2305EE0-3F4A-4C19-B770-E9CA6C3B5695}">
      <dgm:prSet phldrT="[テキスト]"/>
      <dgm:spPr/>
      <dgm:t>
        <a:bodyPr/>
        <a:lstStyle/>
        <a:p>
          <a:r>
            <a:rPr kumimoji="1" lang="ja-JP" altLang="en-US" dirty="0"/>
            <a:t>有形資産</a:t>
          </a:r>
        </a:p>
      </dgm:t>
    </dgm:pt>
    <dgm:pt modelId="{D52317F5-27B0-4545-BD7E-BD1373DAC5D5}" type="parTrans" cxnId="{2B50BD0E-910E-41B4-875E-6C8FBBF33E3E}">
      <dgm:prSet/>
      <dgm:spPr/>
      <dgm:t>
        <a:bodyPr/>
        <a:lstStyle/>
        <a:p>
          <a:endParaRPr kumimoji="1" lang="ja-JP" altLang="en-US"/>
        </a:p>
      </dgm:t>
    </dgm:pt>
    <dgm:pt modelId="{9EB4C7A1-6C1E-4406-8B2E-7F1CB111B706}" type="sibTrans" cxnId="{2B50BD0E-910E-41B4-875E-6C8FBBF33E3E}">
      <dgm:prSet/>
      <dgm:spPr/>
      <dgm:t>
        <a:bodyPr/>
        <a:lstStyle/>
        <a:p>
          <a:endParaRPr kumimoji="1" lang="ja-JP" altLang="en-US"/>
        </a:p>
      </dgm:t>
    </dgm:pt>
    <dgm:pt modelId="{416DB670-19B6-4E69-B7F1-6B0266E2D165}">
      <dgm:prSet phldrT="[テキスト]"/>
      <dgm:spPr/>
      <dgm:t>
        <a:bodyPr/>
        <a:lstStyle/>
        <a:p>
          <a:r>
            <a:rPr kumimoji="1" lang="ja-JP" altLang="en-US" dirty="0"/>
            <a:t>無形資産</a:t>
          </a:r>
        </a:p>
      </dgm:t>
    </dgm:pt>
    <dgm:pt modelId="{875891E2-DC1A-43BE-848C-247875D47BD9}" type="parTrans" cxnId="{62AF17CB-5939-4A09-AF29-CA9F11DCD20E}">
      <dgm:prSet/>
      <dgm:spPr/>
      <dgm:t>
        <a:bodyPr/>
        <a:lstStyle/>
        <a:p>
          <a:endParaRPr kumimoji="1" lang="ja-JP" altLang="en-US"/>
        </a:p>
      </dgm:t>
    </dgm:pt>
    <dgm:pt modelId="{3588688F-2BE9-47A7-BB31-17D2C18E576A}" type="sibTrans" cxnId="{62AF17CB-5939-4A09-AF29-CA9F11DCD20E}">
      <dgm:prSet/>
      <dgm:spPr/>
      <dgm:t>
        <a:bodyPr/>
        <a:lstStyle/>
        <a:p>
          <a:endParaRPr kumimoji="1" lang="ja-JP" altLang="en-US"/>
        </a:p>
      </dgm:t>
    </dgm:pt>
    <dgm:pt modelId="{70051657-3E38-41D7-90EC-B9353790E0CD}" type="pres">
      <dgm:prSet presAssocID="{5981EE16-AC4A-47AD-9F0A-58C5349FBDFA}" presName="hierChild1" presStyleCnt="0">
        <dgm:presLayoutVars>
          <dgm:orgChart val="1"/>
          <dgm:chPref val="1"/>
          <dgm:dir/>
          <dgm:animOne val="branch"/>
          <dgm:animLvl val="lvl"/>
          <dgm:resizeHandles/>
        </dgm:presLayoutVars>
      </dgm:prSet>
      <dgm:spPr/>
    </dgm:pt>
    <dgm:pt modelId="{E6100DBC-5CB6-43E5-9DF1-45596D6348E8}" type="pres">
      <dgm:prSet presAssocID="{AB1A9D34-D759-450C-9740-C23A931D7F3E}" presName="hierRoot1" presStyleCnt="0">
        <dgm:presLayoutVars>
          <dgm:hierBranch val="init"/>
        </dgm:presLayoutVars>
      </dgm:prSet>
      <dgm:spPr/>
    </dgm:pt>
    <dgm:pt modelId="{9B812548-9570-440B-B50A-DA2EBAE5D36D}" type="pres">
      <dgm:prSet presAssocID="{AB1A9D34-D759-450C-9740-C23A931D7F3E}" presName="rootComposite1" presStyleCnt="0"/>
      <dgm:spPr/>
    </dgm:pt>
    <dgm:pt modelId="{180B56CE-6C3C-44A5-A412-D847D94C17F5}" type="pres">
      <dgm:prSet presAssocID="{AB1A9D34-D759-450C-9740-C23A931D7F3E}" presName="rootText1" presStyleLbl="node0" presStyleIdx="0" presStyleCnt="1">
        <dgm:presLayoutVars>
          <dgm:chPref val="3"/>
        </dgm:presLayoutVars>
      </dgm:prSet>
      <dgm:spPr/>
    </dgm:pt>
    <dgm:pt modelId="{E7ADCA38-3117-43FE-A1AE-6038DD37FE7A}" type="pres">
      <dgm:prSet presAssocID="{AB1A9D34-D759-450C-9740-C23A931D7F3E}" presName="rootConnector1" presStyleLbl="node1" presStyleIdx="0" presStyleCnt="0"/>
      <dgm:spPr/>
    </dgm:pt>
    <dgm:pt modelId="{037DD04E-1E0F-47A9-8F13-F572B2859018}" type="pres">
      <dgm:prSet presAssocID="{AB1A9D34-D759-450C-9740-C23A931D7F3E}" presName="hierChild2" presStyleCnt="0"/>
      <dgm:spPr/>
    </dgm:pt>
    <dgm:pt modelId="{F924B018-491F-4DE9-99C8-D0CA37809EE8}" type="pres">
      <dgm:prSet presAssocID="{D52317F5-27B0-4545-BD7E-BD1373DAC5D5}" presName="Name37" presStyleLbl="parChTrans1D2" presStyleIdx="0" presStyleCnt="2"/>
      <dgm:spPr/>
    </dgm:pt>
    <dgm:pt modelId="{693A8CEE-B9F2-4CAC-B329-7B888BB582AD}" type="pres">
      <dgm:prSet presAssocID="{A2305EE0-3F4A-4C19-B770-E9CA6C3B5695}" presName="hierRoot2" presStyleCnt="0">
        <dgm:presLayoutVars>
          <dgm:hierBranch val="init"/>
        </dgm:presLayoutVars>
      </dgm:prSet>
      <dgm:spPr/>
    </dgm:pt>
    <dgm:pt modelId="{F91D73BE-AF0F-433B-8A42-49A3F29B4A17}" type="pres">
      <dgm:prSet presAssocID="{A2305EE0-3F4A-4C19-B770-E9CA6C3B5695}" presName="rootComposite" presStyleCnt="0"/>
      <dgm:spPr/>
    </dgm:pt>
    <dgm:pt modelId="{B8A7A1F2-C27C-4020-A74D-BDE6CC85C478}" type="pres">
      <dgm:prSet presAssocID="{A2305EE0-3F4A-4C19-B770-E9CA6C3B5695}" presName="rootText" presStyleLbl="node2" presStyleIdx="0" presStyleCnt="2">
        <dgm:presLayoutVars>
          <dgm:chPref val="3"/>
        </dgm:presLayoutVars>
      </dgm:prSet>
      <dgm:spPr/>
    </dgm:pt>
    <dgm:pt modelId="{AC815976-2D35-4163-9199-3BEE51A4250D}" type="pres">
      <dgm:prSet presAssocID="{A2305EE0-3F4A-4C19-B770-E9CA6C3B5695}" presName="rootConnector" presStyleLbl="node2" presStyleIdx="0" presStyleCnt="2"/>
      <dgm:spPr/>
    </dgm:pt>
    <dgm:pt modelId="{79D62548-8557-44C5-B087-5EB69AA222BC}" type="pres">
      <dgm:prSet presAssocID="{A2305EE0-3F4A-4C19-B770-E9CA6C3B5695}" presName="hierChild4" presStyleCnt="0"/>
      <dgm:spPr/>
    </dgm:pt>
    <dgm:pt modelId="{63174282-3262-4CBB-BC0C-97F7C1412508}" type="pres">
      <dgm:prSet presAssocID="{A2305EE0-3F4A-4C19-B770-E9CA6C3B5695}" presName="hierChild5" presStyleCnt="0"/>
      <dgm:spPr/>
    </dgm:pt>
    <dgm:pt modelId="{576E9B81-6084-4499-A792-B4FE659AE577}" type="pres">
      <dgm:prSet presAssocID="{875891E2-DC1A-43BE-848C-247875D47BD9}" presName="Name37" presStyleLbl="parChTrans1D2" presStyleIdx="1" presStyleCnt="2"/>
      <dgm:spPr/>
    </dgm:pt>
    <dgm:pt modelId="{1AB2A40F-363F-4AA0-8A72-0253C8B33ED5}" type="pres">
      <dgm:prSet presAssocID="{416DB670-19B6-4E69-B7F1-6B0266E2D165}" presName="hierRoot2" presStyleCnt="0">
        <dgm:presLayoutVars>
          <dgm:hierBranch val="init"/>
        </dgm:presLayoutVars>
      </dgm:prSet>
      <dgm:spPr/>
    </dgm:pt>
    <dgm:pt modelId="{6D481C80-78DC-4959-BA33-5625A27152EC}" type="pres">
      <dgm:prSet presAssocID="{416DB670-19B6-4E69-B7F1-6B0266E2D165}" presName="rootComposite" presStyleCnt="0"/>
      <dgm:spPr/>
    </dgm:pt>
    <dgm:pt modelId="{A9A4DB3A-B6AE-475E-B036-7DB6E1A8AA23}" type="pres">
      <dgm:prSet presAssocID="{416DB670-19B6-4E69-B7F1-6B0266E2D165}" presName="rootText" presStyleLbl="node2" presStyleIdx="1" presStyleCnt="2">
        <dgm:presLayoutVars>
          <dgm:chPref val="3"/>
        </dgm:presLayoutVars>
      </dgm:prSet>
      <dgm:spPr/>
    </dgm:pt>
    <dgm:pt modelId="{BB6F5297-2BA8-4544-948A-B22941971BF4}" type="pres">
      <dgm:prSet presAssocID="{416DB670-19B6-4E69-B7F1-6B0266E2D165}" presName="rootConnector" presStyleLbl="node2" presStyleIdx="1" presStyleCnt="2"/>
      <dgm:spPr/>
    </dgm:pt>
    <dgm:pt modelId="{6C2A8DA2-8885-4126-95C9-80C1D2B08F63}" type="pres">
      <dgm:prSet presAssocID="{416DB670-19B6-4E69-B7F1-6B0266E2D165}" presName="hierChild4" presStyleCnt="0"/>
      <dgm:spPr/>
    </dgm:pt>
    <dgm:pt modelId="{F5F588A9-D382-4A1D-A15B-17641F5A142D}" type="pres">
      <dgm:prSet presAssocID="{416DB670-19B6-4E69-B7F1-6B0266E2D165}" presName="hierChild5" presStyleCnt="0"/>
      <dgm:spPr/>
    </dgm:pt>
    <dgm:pt modelId="{50332CCE-E192-473A-8A00-A3E668BCA48A}" type="pres">
      <dgm:prSet presAssocID="{AB1A9D34-D759-450C-9740-C23A931D7F3E}" presName="hierChild3" presStyleCnt="0"/>
      <dgm:spPr/>
    </dgm:pt>
  </dgm:ptLst>
  <dgm:cxnLst>
    <dgm:cxn modelId="{15AE81A0-0103-48DC-AEDD-46ACCD23AB89}" type="presOf" srcId="{875891E2-DC1A-43BE-848C-247875D47BD9}" destId="{576E9B81-6084-4499-A792-B4FE659AE577}" srcOrd="0" destOrd="0" presId="urn:microsoft.com/office/officeart/2005/8/layout/orgChart1"/>
    <dgm:cxn modelId="{8D60732C-19BB-4D89-914E-0C4A5E5B2E75}" type="presOf" srcId="{A2305EE0-3F4A-4C19-B770-E9CA6C3B5695}" destId="{B8A7A1F2-C27C-4020-A74D-BDE6CC85C478}" srcOrd="0" destOrd="0" presId="urn:microsoft.com/office/officeart/2005/8/layout/orgChart1"/>
    <dgm:cxn modelId="{F78915F2-95BB-44D8-AA24-D5BF62643E01}" type="presOf" srcId="{416DB670-19B6-4E69-B7F1-6B0266E2D165}" destId="{A9A4DB3A-B6AE-475E-B036-7DB6E1A8AA23}" srcOrd="0" destOrd="0" presId="urn:microsoft.com/office/officeart/2005/8/layout/orgChart1"/>
    <dgm:cxn modelId="{5DFAE2AC-B564-48A3-8F14-AABB89568ECD}" type="presOf" srcId="{D52317F5-27B0-4545-BD7E-BD1373DAC5D5}" destId="{F924B018-491F-4DE9-99C8-D0CA37809EE8}" srcOrd="0" destOrd="0" presId="urn:microsoft.com/office/officeart/2005/8/layout/orgChart1"/>
    <dgm:cxn modelId="{0BFC616F-E0EF-4EA9-80AB-C08E283D36B5}" type="presOf" srcId="{416DB670-19B6-4E69-B7F1-6B0266E2D165}" destId="{BB6F5297-2BA8-4544-948A-B22941971BF4}" srcOrd="1" destOrd="0" presId="urn:microsoft.com/office/officeart/2005/8/layout/orgChart1"/>
    <dgm:cxn modelId="{EC99BB54-9AB0-469B-AED0-2426700915D8}" type="presOf" srcId="{AB1A9D34-D759-450C-9740-C23A931D7F3E}" destId="{180B56CE-6C3C-44A5-A412-D847D94C17F5}" srcOrd="0" destOrd="0" presId="urn:microsoft.com/office/officeart/2005/8/layout/orgChart1"/>
    <dgm:cxn modelId="{8095A8BE-A879-4CC9-B9CA-93FDB11659E0}" type="presOf" srcId="{A2305EE0-3F4A-4C19-B770-E9CA6C3B5695}" destId="{AC815976-2D35-4163-9199-3BEE51A4250D}" srcOrd="1" destOrd="0" presId="urn:microsoft.com/office/officeart/2005/8/layout/orgChart1"/>
    <dgm:cxn modelId="{62AF17CB-5939-4A09-AF29-CA9F11DCD20E}" srcId="{AB1A9D34-D759-450C-9740-C23A931D7F3E}" destId="{416DB670-19B6-4E69-B7F1-6B0266E2D165}" srcOrd="1" destOrd="0" parTransId="{875891E2-DC1A-43BE-848C-247875D47BD9}" sibTransId="{3588688F-2BE9-47A7-BB31-17D2C18E576A}"/>
    <dgm:cxn modelId="{70090EBE-6E7E-47AD-AD7F-CC26CF36738D}" type="presOf" srcId="{5981EE16-AC4A-47AD-9F0A-58C5349FBDFA}" destId="{70051657-3E38-41D7-90EC-B9353790E0CD}" srcOrd="0" destOrd="0" presId="urn:microsoft.com/office/officeart/2005/8/layout/orgChart1"/>
    <dgm:cxn modelId="{F88CAD83-165A-4563-B567-A876FEEC6D5C}" srcId="{5981EE16-AC4A-47AD-9F0A-58C5349FBDFA}" destId="{AB1A9D34-D759-450C-9740-C23A931D7F3E}" srcOrd="0" destOrd="0" parTransId="{2660E39C-3DA2-4064-B36C-A41843219F92}" sibTransId="{BC5FBF78-459C-4AC8-925B-15FB4E71BB18}"/>
    <dgm:cxn modelId="{E1DD7BAA-DBE7-44C3-A644-3EDCEDF9401F}" type="presOf" srcId="{AB1A9D34-D759-450C-9740-C23A931D7F3E}" destId="{E7ADCA38-3117-43FE-A1AE-6038DD37FE7A}" srcOrd="1" destOrd="0" presId="urn:microsoft.com/office/officeart/2005/8/layout/orgChart1"/>
    <dgm:cxn modelId="{2B50BD0E-910E-41B4-875E-6C8FBBF33E3E}" srcId="{AB1A9D34-D759-450C-9740-C23A931D7F3E}" destId="{A2305EE0-3F4A-4C19-B770-E9CA6C3B5695}" srcOrd="0" destOrd="0" parTransId="{D52317F5-27B0-4545-BD7E-BD1373DAC5D5}" sibTransId="{9EB4C7A1-6C1E-4406-8B2E-7F1CB111B706}"/>
    <dgm:cxn modelId="{A0325E32-421B-4847-8222-BFD3D7AD2A5B}" type="presParOf" srcId="{70051657-3E38-41D7-90EC-B9353790E0CD}" destId="{E6100DBC-5CB6-43E5-9DF1-45596D6348E8}" srcOrd="0" destOrd="0" presId="urn:microsoft.com/office/officeart/2005/8/layout/orgChart1"/>
    <dgm:cxn modelId="{D32F6C43-6F66-47A6-8C73-8F3486CEC877}" type="presParOf" srcId="{E6100DBC-5CB6-43E5-9DF1-45596D6348E8}" destId="{9B812548-9570-440B-B50A-DA2EBAE5D36D}" srcOrd="0" destOrd="0" presId="urn:microsoft.com/office/officeart/2005/8/layout/orgChart1"/>
    <dgm:cxn modelId="{F656E1C1-B47F-4EBB-A8E6-070318ADA9A9}" type="presParOf" srcId="{9B812548-9570-440B-B50A-DA2EBAE5D36D}" destId="{180B56CE-6C3C-44A5-A412-D847D94C17F5}" srcOrd="0" destOrd="0" presId="urn:microsoft.com/office/officeart/2005/8/layout/orgChart1"/>
    <dgm:cxn modelId="{4F98100F-B1F8-4C2D-91CB-41995A8B7866}" type="presParOf" srcId="{9B812548-9570-440B-B50A-DA2EBAE5D36D}" destId="{E7ADCA38-3117-43FE-A1AE-6038DD37FE7A}" srcOrd="1" destOrd="0" presId="urn:microsoft.com/office/officeart/2005/8/layout/orgChart1"/>
    <dgm:cxn modelId="{B30D39C4-144D-4AE9-90DA-93ED2DF2D97F}" type="presParOf" srcId="{E6100DBC-5CB6-43E5-9DF1-45596D6348E8}" destId="{037DD04E-1E0F-47A9-8F13-F572B2859018}" srcOrd="1" destOrd="0" presId="urn:microsoft.com/office/officeart/2005/8/layout/orgChart1"/>
    <dgm:cxn modelId="{206A5056-412D-42D4-BD4C-473FCC7CE6C8}" type="presParOf" srcId="{037DD04E-1E0F-47A9-8F13-F572B2859018}" destId="{F924B018-491F-4DE9-99C8-D0CA37809EE8}" srcOrd="0" destOrd="0" presId="urn:microsoft.com/office/officeart/2005/8/layout/orgChart1"/>
    <dgm:cxn modelId="{8B02BB97-09AD-42D3-A230-922992D0D27B}" type="presParOf" srcId="{037DD04E-1E0F-47A9-8F13-F572B2859018}" destId="{693A8CEE-B9F2-4CAC-B329-7B888BB582AD}" srcOrd="1" destOrd="0" presId="urn:microsoft.com/office/officeart/2005/8/layout/orgChart1"/>
    <dgm:cxn modelId="{C141679E-9B88-41C5-92FE-4A876B0F9267}" type="presParOf" srcId="{693A8CEE-B9F2-4CAC-B329-7B888BB582AD}" destId="{F91D73BE-AF0F-433B-8A42-49A3F29B4A17}" srcOrd="0" destOrd="0" presId="urn:microsoft.com/office/officeart/2005/8/layout/orgChart1"/>
    <dgm:cxn modelId="{A0749A21-B25A-4709-8DFB-877CC9025BF3}" type="presParOf" srcId="{F91D73BE-AF0F-433B-8A42-49A3F29B4A17}" destId="{B8A7A1F2-C27C-4020-A74D-BDE6CC85C478}" srcOrd="0" destOrd="0" presId="urn:microsoft.com/office/officeart/2005/8/layout/orgChart1"/>
    <dgm:cxn modelId="{1D2B9393-1AD7-49BE-93D1-182D1EC9606E}" type="presParOf" srcId="{F91D73BE-AF0F-433B-8A42-49A3F29B4A17}" destId="{AC815976-2D35-4163-9199-3BEE51A4250D}" srcOrd="1" destOrd="0" presId="urn:microsoft.com/office/officeart/2005/8/layout/orgChart1"/>
    <dgm:cxn modelId="{0F0D1CCD-C961-433C-A339-7510B7BC6631}" type="presParOf" srcId="{693A8CEE-B9F2-4CAC-B329-7B888BB582AD}" destId="{79D62548-8557-44C5-B087-5EB69AA222BC}" srcOrd="1" destOrd="0" presId="urn:microsoft.com/office/officeart/2005/8/layout/orgChart1"/>
    <dgm:cxn modelId="{C79A53AA-8069-4F7A-BFF6-E0FC34B8F132}" type="presParOf" srcId="{693A8CEE-B9F2-4CAC-B329-7B888BB582AD}" destId="{63174282-3262-4CBB-BC0C-97F7C1412508}" srcOrd="2" destOrd="0" presId="urn:microsoft.com/office/officeart/2005/8/layout/orgChart1"/>
    <dgm:cxn modelId="{99127B82-1DCE-463F-9626-54EE20DD3518}" type="presParOf" srcId="{037DD04E-1E0F-47A9-8F13-F572B2859018}" destId="{576E9B81-6084-4499-A792-B4FE659AE577}" srcOrd="2" destOrd="0" presId="urn:microsoft.com/office/officeart/2005/8/layout/orgChart1"/>
    <dgm:cxn modelId="{43E2D047-69D0-4688-89DE-1EF0EC392BA3}" type="presParOf" srcId="{037DD04E-1E0F-47A9-8F13-F572B2859018}" destId="{1AB2A40F-363F-4AA0-8A72-0253C8B33ED5}" srcOrd="3" destOrd="0" presId="urn:microsoft.com/office/officeart/2005/8/layout/orgChart1"/>
    <dgm:cxn modelId="{BD1835F9-35C3-47B9-9F89-CE9B7FF8D8DC}" type="presParOf" srcId="{1AB2A40F-363F-4AA0-8A72-0253C8B33ED5}" destId="{6D481C80-78DC-4959-BA33-5625A27152EC}" srcOrd="0" destOrd="0" presId="urn:microsoft.com/office/officeart/2005/8/layout/orgChart1"/>
    <dgm:cxn modelId="{7FEF835E-61B7-4ED4-ABB0-F7F8D70D70D2}" type="presParOf" srcId="{6D481C80-78DC-4959-BA33-5625A27152EC}" destId="{A9A4DB3A-B6AE-475E-B036-7DB6E1A8AA23}" srcOrd="0" destOrd="0" presId="urn:microsoft.com/office/officeart/2005/8/layout/orgChart1"/>
    <dgm:cxn modelId="{AD1E0904-6A91-4280-9231-01AA8380B984}" type="presParOf" srcId="{6D481C80-78DC-4959-BA33-5625A27152EC}" destId="{BB6F5297-2BA8-4544-948A-B22941971BF4}" srcOrd="1" destOrd="0" presId="urn:microsoft.com/office/officeart/2005/8/layout/orgChart1"/>
    <dgm:cxn modelId="{535F427D-7DCB-4F5C-AB8A-5DC93CBCA149}" type="presParOf" srcId="{1AB2A40F-363F-4AA0-8A72-0253C8B33ED5}" destId="{6C2A8DA2-8885-4126-95C9-80C1D2B08F63}" srcOrd="1" destOrd="0" presId="urn:microsoft.com/office/officeart/2005/8/layout/orgChart1"/>
    <dgm:cxn modelId="{09DF3489-D972-46A3-9CD4-4B20A76E56FC}" type="presParOf" srcId="{1AB2A40F-363F-4AA0-8A72-0253C8B33ED5}" destId="{F5F588A9-D382-4A1D-A15B-17641F5A142D}" srcOrd="2" destOrd="0" presId="urn:microsoft.com/office/officeart/2005/8/layout/orgChart1"/>
    <dgm:cxn modelId="{F2FCA14C-3198-41A7-BD00-D1E61BBE186E}" type="presParOf" srcId="{E6100DBC-5CB6-43E5-9DF1-45596D6348E8}" destId="{50332CCE-E192-473A-8A00-A3E668BCA48A}"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C0AF65-EC48-4276-A673-CC4927F24BD0}"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kumimoji="1" lang="ja-JP" altLang="en-US"/>
        </a:p>
      </dgm:t>
    </dgm:pt>
    <dgm:pt modelId="{AB38ACEF-4868-4F42-BE97-910043C50815}">
      <dgm:prSet phldrT="[テキスト]" custT="1"/>
      <dgm:spPr/>
      <dgm:t>
        <a:bodyPr/>
        <a:lstStyle/>
        <a:p>
          <a:r>
            <a:rPr kumimoji="1" lang="ja-JP" altLang="en-US" sz="2800" dirty="0"/>
            <a:t>紙に印刷されたデータ</a:t>
          </a:r>
        </a:p>
      </dgm:t>
    </dgm:pt>
    <dgm:pt modelId="{67929D6F-0CC6-43C3-A006-75932F6749FB}" type="parTrans" cxnId="{A7E9146F-2D78-48B9-84CC-D601CA58DF2B}">
      <dgm:prSet/>
      <dgm:spPr/>
      <dgm:t>
        <a:bodyPr/>
        <a:lstStyle/>
        <a:p>
          <a:endParaRPr kumimoji="1" lang="ja-JP" altLang="en-US" sz="2800"/>
        </a:p>
      </dgm:t>
    </dgm:pt>
    <dgm:pt modelId="{9B644C47-3354-4CA7-BD84-83026EE2070E}" type="sibTrans" cxnId="{A7E9146F-2D78-48B9-84CC-D601CA58DF2B}">
      <dgm:prSet/>
      <dgm:spPr/>
      <dgm:t>
        <a:bodyPr/>
        <a:lstStyle/>
        <a:p>
          <a:endParaRPr kumimoji="1" lang="ja-JP" altLang="en-US" sz="2800"/>
        </a:p>
      </dgm:t>
    </dgm:pt>
    <dgm:pt modelId="{D3D93405-2C29-4753-8530-861A3E256D40}">
      <dgm:prSet phldrT="[テキスト]" custT="1"/>
      <dgm:spPr/>
      <dgm:t>
        <a:bodyPr/>
        <a:lstStyle/>
        <a:p>
          <a:r>
            <a:rPr kumimoji="1" lang="ja-JP" altLang="en-US" sz="2800" dirty="0"/>
            <a:t>サーバやコンピュータなどのハードウェア</a:t>
          </a:r>
        </a:p>
      </dgm:t>
    </dgm:pt>
    <dgm:pt modelId="{C5512150-72B3-4722-AB34-FA84EE6A0301}" type="parTrans" cxnId="{B576F7C3-B36F-4232-9BAC-0DBB742345CF}">
      <dgm:prSet/>
      <dgm:spPr/>
      <dgm:t>
        <a:bodyPr/>
        <a:lstStyle/>
        <a:p>
          <a:endParaRPr kumimoji="1" lang="ja-JP" altLang="en-US" sz="2800"/>
        </a:p>
      </dgm:t>
    </dgm:pt>
    <dgm:pt modelId="{98779879-6452-4A32-B876-6D68D6A2007F}" type="sibTrans" cxnId="{B576F7C3-B36F-4232-9BAC-0DBB742345CF}">
      <dgm:prSet/>
      <dgm:spPr/>
      <dgm:t>
        <a:bodyPr/>
        <a:lstStyle/>
        <a:p>
          <a:endParaRPr kumimoji="1" lang="ja-JP" altLang="en-US" sz="2800"/>
        </a:p>
      </dgm:t>
    </dgm:pt>
    <dgm:pt modelId="{0B62EC81-2E33-4097-8C3D-48F3F0CF2102}">
      <dgm:prSet phldrT="[テキスト]" custT="1"/>
      <dgm:spPr/>
      <dgm:t>
        <a:bodyPr/>
        <a:lstStyle/>
        <a:p>
          <a:r>
            <a:rPr kumimoji="1" lang="ja-JP" altLang="en-US" sz="2800" dirty="0"/>
            <a:t>ネットワーク機器</a:t>
          </a:r>
        </a:p>
      </dgm:t>
    </dgm:pt>
    <dgm:pt modelId="{7F41F58F-32F1-497F-85E2-B4CD28A9F0D2}" type="parTrans" cxnId="{8A4DE94A-ADC8-4CD9-A66F-3128205E9938}">
      <dgm:prSet/>
      <dgm:spPr/>
      <dgm:t>
        <a:bodyPr/>
        <a:lstStyle/>
        <a:p>
          <a:endParaRPr kumimoji="1" lang="ja-JP" altLang="en-US" sz="2800"/>
        </a:p>
      </dgm:t>
    </dgm:pt>
    <dgm:pt modelId="{16654FB6-EB87-459F-9417-93F8025EA399}" type="sibTrans" cxnId="{8A4DE94A-ADC8-4CD9-A66F-3128205E9938}">
      <dgm:prSet/>
      <dgm:spPr/>
      <dgm:t>
        <a:bodyPr/>
        <a:lstStyle/>
        <a:p>
          <a:endParaRPr kumimoji="1" lang="ja-JP" altLang="en-US" sz="2800"/>
        </a:p>
      </dgm:t>
    </dgm:pt>
    <dgm:pt modelId="{96AC574A-58FC-4ABF-84B5-EE91EAF52804}" type="pres">
      <dgm:prSet presAssocID="{E4C0AF65-EC48-4276-A673-CC4927F24BD0}" presName="linear" presStyleCnt="0">
        <dgm:presLayoutVars>
          <dgm:animLvl val="lvl"/>
          <dgm:resizeHandles val="exact"/>
        </dgm:presLayoutVars>
      </dgm:prSet>
      <dgm:spPr/>
    </dgm:pt>
    <dgm:pt modelId="{D4B52659-1F57-42E9-991A-ADD56264782B}" type="pres">
      <dgm:prSet presAssocID="{AB38ACEF-4868-4F42-BE97-910043C50815}" presName="parentText" presStyleLbl="node1" presStyleIdx="0" presStyleCnt="3" custScaleY="71154">
        <dgm:presLayoutVars>
          <dgm:chMax val="0"/>
          <dgm:bulletEnabled val="1"/>
        </dgm:presLayoutVars>
      </dgm:prSet>
      <dgm:spPr/>
    </dgm:pt>
    <dgm:pt modelId="{FED04DF8-3695-45D8-90EB-1855E8DD2B4B}" type="pres">
      <dgm:prSet presAssocID="{9B644C47-3354-4CA7-BD84-83026EE2070E}" presName="spacer" presStyleCnt="0"/>
      <dgm:spPr/>
    </dgm:pt>
    <dgm:pt modelId="{DF7DD910-6433-4483-88BF-2051E073F564}" type="pres">
      <dgm:prSet presAssocID="{D3D93405-2C29-4753-8530-861A3E256D40}" presName="parentText" presStyleLbl="node1" presStyleIdx="1" presStyleCnt="3" custScaleY="71154" custLinFactNeighborX="87" custLinFactNeighborY="-18508">
        <dgm:presLayoutVars>
          <dgm:chMax val="0"/>
          <dgm:bulletEnabled val="1"/>
        </dgm:presLayoutVars>
      </dgm:prSet>
      <dgm:spPr/>
    </dgm:pt>
    <dgm:pt modelId="{27E19EDE-D74B-4993-92D8-9915AB0F30B7}" type="pres">
      <dgm:prSet presAssocID="{98779879-6452-4A32-B876-6D68D6A2007F}" presName="spacer" presStyleCnt="0"/>
      <dgm:spPr/>
    </dgm:pt>
    <dgm:pt modelId="{73A1D2C8-62DF-4C16-A88B-3D31BBE90171}" type="pres">
      <dgm:prSet presAssocID="{0B62EC81-2E33-4097-8C3D-48F3F0CF2102}" presName="parentText" presStyleLbl="node1" presStyleIdx="2" presStyleCnt="3" custScaleY="71154">
        <dgm:presLayoutVars>
          <dgm:chMax val="0"/>
          <dgm:bulletEnabled val="1"/>
        </dgm:presLayoutVars>
      </dgm:prSet>
      <dgm:spPr/>
    </dgm:pt>
  </dgm:ptLst>
  <dgm:cxnLst>
    <dgm:cxn modelId="{B1FE0E0D-B9E6-4FB6-9CBD-0888AE55CCF1}" type="presOf" srcId="{E4C0AF65-EC48-4276-A673-CC4927F24BD0}" destId="{96AC574A-58FC-4ABF-84B5-EE91EAF52804}" srcOrd="0" destOrd="0" presId="urn:microsoft.com/office/officeart/2005/8/layout/vList2"/>
    <dgm:cxn modelId="{A7E9146F-2D78-48B9-84CC-D601CA58DF2B}" srcId="{E4C0AF65-EC48-4276-A673-CC4927F24BD0}" destId="{AB38ACEF-4868-4F42-BE97-910043C50815}" srcOrd="0" destOrd="0" parTransId="{67929D6F-0CC6-43C3-A006-75932F6749FB}" sibTransId="{9B644C47-3354-4CA7-BD84-83026EE2070E}"/>
    <dgm:cxn modelId="{3ADFD3FF-9769-4BD8-9CD2-25D71E58341D}" type="presOf" srcId="{AB38ACEF-4868-4F42-BE97-910043C50815}" destId="{D4B52659-1F57-42E9-991A-ADD56264782B}" srcOrd="0" destOrd="0" presId="urn:microsoft.com/office/officeart/2005/8/layout/vList2"/>
    <dgm:cxn modelId="{B576F7C3-B36F-4232-9BAC-0DBB742345CF}" srcId="{E4C0AF65-EC48-4276-A673-CC4927F24BD0}" destId="{D3D93405-2C29-4753-8530-861A3E256D40}" srcOrd="1" destOrd="0" parTransId="{C5512150-72B3-4722-AB34-FA84EE6A0301}" sibTransId="{98779879-6452-4A32-B876-6D68D6A2007F}"/>
    <dgm:cxn modelId="{5BD47DE7-9F96-47CA-AF9E-B1903A9FDA29}" type="presOf" srcId="{D3D93405-2C29-4753-8530-861A3E256D40}" destId="{DF7DD910-6433-4483-88BF-2051E073F564}" srcOrd="0" destOrd="0" presId="urn:microsoft.com/office/officeart/2005/8/layout/vList2"/>
    <dgm:cxn modelId="{94D42FEE-2E7F-48A3-B569-B29FF5121D48}" type="presOf" srcId="{0B62EC81-2E33-4097-8C3D-48F3F0CF2102}" destId="{73A1D2C8-62DF-4C16-A88B-3D31BBE90171}" srcOrd="0" destOrd="0" presId="urn:microsoft.com/office/officeart/2005/8/layout/vList2"/>
    <dgm:cxn modelId="{8A4DE94A-ADC8-4CD9-A66F-3128205E9938}" srcId="{E4C0AF65-EC48-4276-A673-CC4927F24BD0}" destId="{0B62EC81-2E33-4097-8C3D-48F3F0CF2102}" srcOrd="2" destOrd="0" parTransId="{7F41F58F-32F1-497F-85E2-B4CD28A9F0D2}" sibTransId="{16654FB6-EB87-459F-9417-93F8025EA399}"/>
    <dgm:cxn modelId="{623193F3-4957-4C96-8B02-179D83CFF7A0}" type="presParOf" srcId="{96AC574A-58FC-4ABF-84B5-EE91EAF52804}" destId="{D4B52659-1F57-42E9-991A-ADD56264782B}" srcOrd="0" destOrd="0" presId="urn:microsoft.com/office/officeart/2005/8/layout/vList2"/>
    <dgm:cxn modelId="{9B889DF9-B74F-4E41-90C3-CE6DC9F0FA54}" type="presParOf" srcId="{96AC574A-58FC-4ABF-84B5-EE91EAF52804}" destId="{FED04DF8-3695-45D8-90EB-1855E8DD2B4B}" srcOrd="1" destOrd="0" presId="urn:microsoft.com/office/officeart/2005/8/layout/vList2"/>
    <dgm:cxn modelId="{9A3507FE-95B1-4135-B8DF-4FC86BDBB24A}" type="presParOf" srcId="{96AC574A-58FC-4ABF-84B5-EE91EAF52804}" destId="{DF7DD910-6433-4483-88BF-2051E073F564}" srcOrd="2" destOrd="0" presId="urn:microsoft.com/office/officeart/2005/8/layout/vList2"/>
    <dgm:cxn modelId="{EDAEA431-8FDD-40D7-B285-017A18567CCD}" type="presParOf" srcId="{96AC574A-58FC-4ABF-84B5-EE91EAF52804}" destId="{27E19EDE-D74B-4993-92D8-9915AB0F30B7}" srcOrd="3" destOrd="0" presId="urn:microsoft.com/office/officeart/2005/8/layout/vList2"/>
    <dgm:cxn modelId="{741CE165-26DE-459C-A1B6-C496887838CE}" type="presParOf" srcId="{96AC574A-58FC-4ABF-84B5-EE91EAF52804}" destId="{73A1D2C8-62DF-4C16-A88B-3D31BBE90171}"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7561914-7B6D-430A-8D2F-50FEC1C43CB2}"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kumimoji="1" lang="ja-JP" altLang="en-US"/>
        </a:p>
      </dgm:t>
    </dgm:pt>
    <dgm:pt modelId="{A4D6604E-6E89-42AC-AE3E-8150A5CF951C}">
      <dgm:prSet phldrT="[テキスト]" custT="1"/>
      <dgm:spPr/>
      <dgm:t>
        <a:bodyPr/>
        <a:lstStyle/>
        <a:p>
          <a:r>
            <a:rPr lang="ja-JP" sz="2800" dirty="0"/>
            <a:t>顧客情報、人事情報、営業情報</a:t>
          </a:r>
          <a:r>
            <a:rPr lang="ja-JP" altLang="en-US" sz="2800" dirty="0"/>
            <a:t>など</a:t>
          </a:r>
          <a:endParaRPr kumimoji="1" lang="ja-JP" altLang="en-US" sz="2800" dirty="0"/>
        </a:p>
      </dgm:t>
    </dgm:pt>
    <dgm:pt modelId="{D7D755B2-66DE-4181-B9DE-16BF8BF88107}" type="parTrans" cxnId="{D40A6EC6-FE9E-4E08-9933-D08151274AF1}">
      <dgm:prSet/>
      <dgm:spPr/>
      <dgm:t>
        <a:bodyPr/>
        <a:lstStyle/>
        <a:p>
          <a:endParaRPr kumimoji="1" lang="ja-JP" altLang="en-US" sz="2800"/>
        </a:p>
      </dgm:t>
    </dgm:pt>
    <dgm:pt modelId="{691D0319-7649-432D-9210-E223B4935681}" type="sibTrans" cxnId="{D40A6EC6-FE9E-4E08-9933-D08151274AF1}">
      <dgm:prSet/>
      <dgm:spPr/>
      <dgm:t>
        <a:bodyPr/>
        <a:lstStyle/>
        <a:p>
          <a:endParaRPr kumimoji="1" lang="ja-JP" altLang="en-US" sz="2800"/>
        </a:p>
      </dgm:t>
    </dgm:pt>
    <dgm:pt modelId="{30B0D797-4DB5-4802-9899-3C3652F40773}">
      <dgm:prSet phldrT="[テキスト]" custT="1"/>
      <dgm:spPr/>
      <dgm:t>
        <a:bodyPr/>
        <a:lstStyle/>
        <a:p>
          <a:r>
            <a:rPr lang="en-US" sz="2800" dirty="0"/>
            <a:t>OS</a:t>
          </a:r>
          <a:r>
            <a:rPr lang="ja-JP" sz="2800" dirty="0"/>
            <a:t>やアプリケーションソフトウェア</a:t>
          </a:r>
          <a:endParaRPr kumimoji="1" lang="ja-JP" altLang="en-US" sz="2800" dirty="0"/>
        </a:p>
      </dgm:t>
    </dgm:pt>
    <dgm:pt modelId="{A3DCE442-A30E-4F5B-B85E-FA00F1299963}" type="parTrans" cxnId="{9CE60FE7-0522-45F6-B8DE-C6DF29485FE5}">
      <dgm:prSet/>
      <dgm:spPr/>
      <dgm:t>
        <a:bodyPr/>
        <a:lstStyle/>
        <a:p>
          <a:endParaRPr kumimoji="1" lang="ja-JP" altLang="en-US" sz="2800"/>
        </a:p>
      </dgm:t>
    </dgm:pt>
    <dgm:pt modelId="{DFBB3059-AC19-40DF-9166-5B95F952B292}" type="sibTrans" cxnId="{9CE60FE7-0522-45F6-B8DE-C6DF29485FE5}">
      <dgm:prSet/>
      <dgm:spPr/>
      <dgm:t>
        <a:bodyPr/>
        <a:lstStyle/>
        <a:p>
          <a:endParaRPr kumimoji="1" lang="ja-JP" altLang="en-US" sz="2800"/>
        </a:p>
      </dgm:t>
    </dgm:pt>
    <dgm:pt modelId="{7B0DD8F9-39F3-4039-AC9C-D0ACCA4B8CED}">
      <dgm:prSet phldrT="[テキスト]" custT="1"/>
      <dgm:spPr/>
      <dgm:t>
        <a:bodyPr/>
        <a:lstStyle/>
        <a:p>
          <a:r>
            <a:rPr lang="ja-JP" altLang="en-US" sz="2800" dirty="0"/>
            <a:t>人間の知識や経験</a:t>
          </a:r>
          <a:endParaRPr kumimoji="1" lang="ja-JP" altLang="en-US" sz="2800" dirty="0"/>
        </a:p>
      </dgm:t>
    </dgm:pt>
    <dgm:pt modelId="{80D3DC25-01F2-479C-A36B-31293BAE7075}" type="parTrans" cxnId="{DED86D67-4B06-45A7-B884-F5D7D5596CB1}">
      <dgm:prSet/>
      <dgm:spPr/>
      <dgm:t>
        <a:bodyPr/>
        <a:lstStyle/>
        <a:p>
          <a:endParaRPr kumimoji="1" lang="ja-JP" altLang="en-US" sz="2800"/>
        </a:p>
      </dgm:t>
    </dgm:pt>
    <dgm:pt modelId="{302A29CD-8A1F-49F3-BD6E-BBB28284FEFA}" type="sibTrans" cxnId="{DED86D67-4B06-45A7-B884-F5D7D5596CB1}">
      <dgm:prSet/>
      <dgm:spPr/>
      <dgm:t>
        <a:bodyPr/>
        <a:lstStyle/>
        <a:p>
          <a:endParaRPr kumimoji="1" lang="ja-JP" altLang="en-US" sz="2800"/>
        </a:p>
      </dgm:t>
    </dgm:pt>
    <dgm:pt modelId="{5015B35B-8A82-405F-866F-3B50A8000D60}">
      <dgm:prSet phldrT="[テキスト]" custT="1"/>
      <dgm:spPr/>
      <dgm:t>
        <a:bodyPr/>
        <a:lstStyle/>
        <a:p>
          <a:r>
            <a:rPr lang="ja-JP" altLang="en-US" sz="2800" dirty="0"/>
            <a:t>著作権や産業財産権などの</a:t>
          </a:r>
          <a:r>
            <a:rPr lang="ja-JP" sz="2800" dirty="0"/>
            <a:t>知的財産関連情報</a:t>
          </a:r>
          <a:endParaRPr kumimoji="1" lang="ja-JP" altLang="en-US" sz="2800" dirty="0"/>
        </a:p>
      </dgm:t>
    </dgm:pt>
    <dgm:pt modelId="{4F591113-9F43-4372-996E-8D4BC430319A}" type="parTrans" cxnId="{D5ED8788-F36E-4FCA-9BF8-90EC244E6B75}">
      <dgm:prSet/>
      <dgm:spPr/>
      <dgm:t>
        <a:bodyPr/>
        <a:lstStyle/>
        <a:p>
          <a:endParaRPr kumimoji="1" lang="ja-JP" altLang="en-US" sz="1200"/>
        </a:p>
      </dgm:t>
    </dgm:pt>
    <dgm:pt modelId="{99DA9B79-DACE-40D9-A766-3B1DD781640A}" type="sibTrans" cxnId="{D5ED8788-F36E-4FCA-9BF8-90EC244E6B75}">
      <dgm:prSet/>
      <dgm:spPr/>
      <dgm:t>
        <a:bodyPr/>
        <a:lstStyle/>
        <a:p>
          <a:endParaRPr kumimoji="1" lang="ja-JP" altLang="en-US" sz="1200"/>
        </a:p>
      </dgm:t>
    </dgm:pt>
    <dgm:pt modelId="{69BE5C0C-AD66-4E57-A4A0-0DD2DB762854}" type="pres">
      <dgm:prSet presAssocID="{57561914-7B6D-430A-8D2F-50FEC1C43CB2}" presName="linear" presStyleCnt="0">
        <dgm:presLayoutVars>
          <dgm:animLvl val="lvl"/>
          <dgm:resizeHandles val="exact"/>
        </dgm:presLayoutVars>
      </dgm:prSet>
      <dgm:spPr/>
    </dgm:pt>
    <dgm:pt modelId="{B827852B-7EAA-435B-A8B1-2A3BEB3DA01A}" type="pres">
      <dgm:prSet presAssocID="{A4D6604E-6E89-42AC-AE3E-8150A5CF951C}" presName="parentText" presStyleLbl="node1" presStyleIdx="0" presStyleCnt="4">
        <dgm:presLayoutVars>
          <dgm:chMax val="0"/>
          <dgm:bulletEnabled val="1"/>
        </dgm:presLayoutVars>
      </dgm:prSet>
      <dgm:spPr/>
    </dgm:pt>
    <dgm:pt modelId="{ACECBEDA-A8FD-4824-B35B-7089B0B03E53}" type="pres">
      <dgm:prSet presAssocID="{691D0319-7649-432D-9210-E223B4935681}" presName="spacer" presStyleCnt="0"/>
      <dgm:spPr/>
    </dgm:pt>
    <dgm:pt modelId="{61FFBFA7-3BB6-412F-ABF5-328EE4C7132E}" type="pres">
      <dgm:prSet presAssocID="{5015B35B-8A82-405F-866F-3B50A8000D60}" presName="parentText" presStyleLbl="node1" presStyleIdx="1" presStyleCnt="4">
        <dgm:presLayoutVars>
          <dgm:chMax val="0"/>
          <dgm:bulletEnabled val="1"/>
        </dgm:presLayoutVars>
      </dgm:prSet>
      <dgm:spPr/>
    </dgm:pt>
    <dgm:pt modelId="{7A955CC5-C47E-4958-839B-36357A061CC7}" type="pres">
      <dgm:prSet presAssocID="{99DA9B79-DACE-40D9-A766-3B1DD781640A}" presName="spacer" presStyleCnt="0"/>
      <dgm:spPr/>
    </dgm:pt>
    <dgm:pt modelId="{9F4FF8F2-FAC8-4FFC-8036-427F802A806A}" type="pres">
      <dgm:prSet presAssocID="{30B0D797-4DB5-4802-9899-3C3652F40773}" presName="parentText" presStyleLbl="node1" presStyleIdx="2" presStyleCnt="4">
        <dgm:presLayoutVars>
          <dgm:chMax val="0"/>
          <dgm:bulletEnabled val="1"/>
        </dgm:presLayoutVars>
      </dgm:prSet>
      <dgm:spPr/>
    </dgm:pt>
    <dgm:pt modelId="{11C96B06-5190-417E-A947-8E61002B5A6A}" type="pres">
      <dgm:prSet presAssocID="{DFBB3059-AC19-40DF-9166-5B95F952B292}" presName="spacer" presStyleCnt="0"/>
      <dgm:spPr/>
    </dgm:pt>
    <dgm:pt modelId="{7D3463F3-B5D7-41DC-9D20-421D1190BBAB}" type="pres">
      <dgm:prSet presAssocID="{7B0DD8F9-39F3-4039-AC9C-D0ACCA4B8CED}" presName="parentText" presStyleLbl="node1" presStyleIdx="3" presStyleCnt="4">
        <dgm:presLayoutVars>
          <dgm:chMax val="0"/>
          <dgm:bulletEnabled val="1"/>
        </dgm:presLayoutVars>
      </dgm:prSet>
      <dgm:spPr/>
    </dgm:pt>
  </dgm:ptLst>
  <dgm:cxnLst>
    <dgm:cxn modelId="{DDB5081B-9CA5-4475-B6A0-9E0019673D3B}" type="presOf" srcId="{5015B35B-8A82-405F-866F-3B50A8000D60}" destId="{61FFBFA7-3BB6-412F-ABF5-328EE4C7132E}" srcOrd="0" destOrd="0" presId="urn:microsoft.com/office/officeart/2005/8/layout/vList2"/>
    <dgm:cxn modelId="{BC813422-06E2-4F18-9837-41FEE1CFFBDE}" type="presOf" srcId="{A4D6604E-6E89-42AC-AE3E-8150A5CF951C}" destId="{B827852B-7EAA-435B-A8B1-2A3BEB3DA01A}" srcOrd="0" destOrd="0" presId="urn:microsoft.com/office/officeart/2005/8/layout/vList2"/>
    <dgm:cxn modelId="{DED86D67-4B06-45A7-B884-F5D7D5596CB1}" srcId="{57561914-7B6D-430A-8D2F-50FEC1C43CB2}" destId="{7B0DD8F9-39F3-4039-AC9C-D0ACCA4B8CED}" srcOrd="3" destOrd="0" parTransId="{80D3DC25-01F2-479C-A36B-31293BAE7075}" sibTransId="{302A29CD-8A1F-49F3-BD6E-BBB28284FEFA}"/>
    <dgm:cxn modelId="{FEEECC90-83EA-4B61-A5CA-FD33BB21A704}" type="presOf" srcId="{30B0D797-4DB5-4802-9899-3C3652F40773}" destId="{9F4FF8F2-FAC8-4FFC-8036-427F802A806A}" srcOrd="0" destOrd="0" presId="urn:microsoft.com/office/officeart/2005/8/layout/vList2"/>
    <dgm:cxn modelId="{9CE60FE7-0522-45F6-B8DE-C6DF29485FE5}" srcId="{57561914-7B6D-430A-8D2F-50FEC1C43CB2}" destId="{30B0D797-4DB5-4802-9899-3C3652F40773}" srcOrd="2" destOrd="0" parTransId="{A3DCE442-A30E-4F5B-B85E-FA00F1299963}" sibTransId="{DFBB3059-AC19-40DF-9166-5B95F952B292}"/>
    <dgm:cxn modelId="{86497526-8F47-4C12-A9E0-D8652AD4BEE7}" type="presOf" srcId="{57561914-7B6D-430A-8D2F-50FEC1C43CB2}" destId="{69BE5C0C-AD66-4E57-A4A0-0DD2DB762854}" srcOrd="0" destOrd="0" presId="urn:microsoft.com/office/officeart/2005/8/layout/vList2"/>
    <dgm:cxn modelId="{D5ED8788-F36E-4FCA-9BF8-90EC244E6B75}" srcId="{57561914-7B6D-430A-8D2F-50FEC1C43CB2}" destId="{5015B35B-8A82-405F-866F-3B50A8000D60}" srcOrd="1" destOrd="0" parTransId="{4F591113-9F43-4372-996E-8D4BC430319A}" sibTransId="{99DA9B79-DACE-40D9-A766-3B1DD781640A}"/>
    <dgm:cxn modelId="{D40A6EC6-FE9E-4E08-9933-D08151274AF1}" srcId="{57561914-7B6D-430A-8D2F-50FEC1C43CB2}" destId="{A4D6604E-6E89-42AC-AE3E-8150A5CF951C}" srcOrd="0" destOrd="0" parTransId="{D7D755B2-66DE-4181-B9DE-16BF8BF88107}" sibTransId="{691D0319-7649-432D-9210-E223B4935681}"/>
    <dgm:cxn modelId="{5CF7CF41-2678-4741-A011-B1CAAF105387}" type="presOf" srcId="{7B0DD8F9-39F3-4039-AC9C-D0ACCA4B8CED}" destId="{7D3463F3-B5D7-41DC-9D20-421D1190BBAB}" srcOrd="0" destOrd="0" presId="urn:microsoft.com/office/officeart/2005/8/layout/vList2"/>
    <dgm:cxn modelId="{0CC9D4C4-5C58-49DC-A30D-7E8158440E28}" type="presParOf" srcId="{69BE5C0C-AD66-4E57-A4A0-0DD2DB762854}" destId="{B827852B-7EAA-435B-A8B1-2A3BEB3DA01A}" srcOrd="0" destOrd="0" presId="urn:microsoft.com/office/officeart/2005/8/layout/vList2"/>
    <dgm:cxn modelId="{067076B0-D81A-4E97-9850-1D25A04655D0}" type="presParOf" srcId="{69BE5C0C-AD66-4E57-A4A0-0DD2DB762854}" destId="{ACECBEDA-A8FD-4824-B35B-7089B0B03E53}" srcOrd="1" destOrd="0" presId="urn:microsoft.com/office/officeart/2005/8/layout/vList2"/>
    <dgm:cxn modelId="{2D2E10C5-2E8A-400D-9552-D83E27508E4E}" type="presParOf" srcId="{69BE5C0C-AD66-4E57-A4A0-0DD2DB762854}" destId="{61FFBFA7-3BB6-412F-ABF5-328EE4C7132E}" srcOrd="2" destOrd="0" presId="urn:microsoft.com/office/officeart/2005/8/layout/vList2"/>
    <dgm:cxn modelId="{132C066F-55EA-4B7A-91AC-2798C88BB097}" type="presParOf" srcId="{69BE5C0C-AD66-4E57-A4A0-0DD2DB762854}" destId="{7A955CC5-C47E-4958-839B-36357A061CC7}" srcOrd="3" destOrd="0" presId="urn:microsoft.com/office/officeart/2005/8/layout/vList2"/>
    <dgm:cxn modelId="{66803206-FA4B-4018-9F65-D78DC8489FC9}" type="presParOf" srcId="{69BE5C0C-AD66-4E57-A4A0-0DD2DB762854}" destId="{9F4FF8F2-FAC8-4FFC-8036-427F802A806A}" srcOrd="4" destOrd="0" presId="urn:microsoft.com/office/officeart/2005/8/layout/vList2"/>
    <dgm:cxn modelId="{D42F09EB-88BE-4D23-8002-3F0674C7F98D}" type="presParOf" srcId="{69BE5C0C-AD66-4E57-A4A0-0DD2DB762854}" destId="{11C96B06-5190-417E-A947-8E61002B5A6A}" srcOrd="5" destOrd="0" presId="urn:microsoft.com/office/officeart/2005/8/layout/vList2"/>
    <dgm:cxn modelId="{1A5E3619-C7AC-4CB9-B5B1-5F4AFAF16A63}" type="presParOf" srcId="{69BE5C0C-AD66-4E57-A4A0-0DD2DB762854}" destId="{7D3463F3-B5D7-41DC-9D20-421D1190BBAB}"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D36863C-8FE5-489A-B5F0-EC6EECE71231}" type="doc">
      <dgm:prSet loTypeId="urn:microsoft.com/office/officeart/2005/8/layout/radial6" loCatId="relationship" qsTypeId="urn:microsoft.com/office/officeart/2005/8/quickstyle/simple1" qsCatId="simple" csTypeId="urn:microsoft.com/office/officeart/2005/8/colors/accent3_2" csCatId="accent3" phldr="1"/>
      <dgm:spPr/>
      <dgm:t>
        <a:bodyPr/>
        <a:lstStyle/>
        <a:p>
          <a:endParaRPr kumimoji="1" lang="ja-JP" altLang="en-US"/>
        </a:p>
      </dgm:t>
    </dgm:pt>
    <dgm:pt modelId="{7D6DB905-71EB-49DB-BAD3-25E262FA1E7B}">
      <dgm:prSet custT="1">
        <dgm:style>
          <a:lnRef idx="1">
            <a:schemeClr val="accent3"/>
          </a:lnRef>
          <a:fillRef idx="2">
            <a:schemeClr val="accent3"/>
          </a:fillRef>
          <a:effectRef idx="1">
            <a:schemeClr val="accent3"/>
          </a:effectRef>
          <a:fontRef idx="minor">
            <a:schemeClr val="dk1"/>
          </a:fontRef>
        </dgm:style>
      </dgm:prSet>
      <dgm:spPr/>
      <dgm:t>
        <a:bodyPr lIns="0" rIns="0"/>
        <a:lstStyle/>
        <a:p>
          <a:r>
            <a:rPr lang="ja-JP" altLang="en-US" sz="1800" dirty="0"/>
            <a:t>重要性による</a:t>
          </a:r>
          <a:br>
            <a:rPr lang="en-US" altLang="ja-JP" sz="1800" dirty="0"/>
          </a:br>
          <a:r>
            <a:rPr lang="ja-JP" altLang="en-US" sz="1800" dirty="0"/>
            <a:t>分類と管理</a:t>
          </a:r>
        </a:p>
      </dgm:t>
    </dgm:pt>
    <dgm:pt modelId="{7261F08A-6AC6-4D01-A4DD-E766C9346A6B}" type="parTrans" cxnId="{9D5243EB-96FE-4174-AA8C-FF30C1AA7292}">
      <dgm:prSet/>
      <dgm:spPr/>
      <dgm:t>
        <a:bodyPr/>
        <a:lstStyle/>
        <a:p>
          <a:endParaRPr lang="ja-JP" altLang="en-US"/>
        </a:p>
      </dgm:t>
    </dgm:pt>
    <dgm:pt modelId="{E3E88662-DD6C-40DF-A453-2A60831E9E84}" type="sibTrans" cxnId="{9D5243EB-96FE-4174-AA8C-FF30C1AA7292}">
      <dgm:prSet/>
      <dgm:spPr/>
      <dgm:t>
        <a:bodyPr/>
        <a:lstStyle/>
        <a:p>
          <a:endParaRPr lang="ja-JP" altLang="en-US"/>
        </a:p>
      </dgm:t>
    </dgm:pt>
    <dgm:pt modelId="{1BF5ED42-F2DF-4917-B393-72BF192525E6}">
      <dgm:prSet phldrT="[テキスト]" custT="1"/>
      <dgm:spPr/>
      <dgm:t>
        <a:bodyPr/>
        <a:lstStyle/>
        <a:p>
          <a:r>
            <a:rPr lang="ja-JP" altLang="en-US" sz="1800" dirty="0"/>
            <a:t>機密性</a:t>
          </a:r>
        </a:p>
      </dgm:t>
    </dgm:pt>
    <dgm:pt modelId="{8655AA64-B100-4A8F-88A1-B2F9A6685CBD}" type="parTrans" cxnId="{E3345A8F-D4F9-43F6-8A40-36191D269984}">
      <dgm:prSet/>
      <dgm:spPr/>
      <dgm:t>
        <a:bodyPr/>
        <a:lstStyle/>
        <a:p>
          <a:endParaRPr lang="ja-JP" altLang="en-US"/>
        </a:p>
      </dgm:t>
    </dgm:pt>
    <dgm:pt modelId="{CC53CB53-1DDC-4416-AF87-3158B61B476F}" type="sibTrans" cxnId="{E3345A8F-D4F9-43F6-8A40-36191D269984}">
      <dgm:prSet/>
      <dgm:spPr/>
      <dgm:t>
        <a:bodyPr/>
        <a:lstStyle/>
        <a:p>
          <a:endParaRPr lang="ja-JP" altLang="en-US"/>
        </a:p>
      </dgm:t>
    </dgm:pt>
    <dgm:pt modelId="{7F5D5AFE-A624-484F-89CC-62EB973315CB}">
      <dgm:prSet custT="1"/>
      <dgm:spPr/>
      <dgm:t>
        <a:bodyPr/>
        <a:lstStyle/>
        <a:p>
          <a:r>
            <a:rPr lang="ja-JP" altLang="en-US" sz="1800" dirty="0"/>
            <a:t>完全性</a:t>
          </a:r>
        </a:p>
      </dgm:t>
    </dgm:pt>
    <dgm:pt modelId="{C2E4B532-365D-4EF4-B74C-BC5DD5BB33FA}" type="parTrans" cxnId="{84EDF36A-C070-4C69-AD6A-69010AC27562}">
      <dgm:prSet/>
      <dgm:spPr/>
      <dgm:t>
        <a:bodyPr/>
        <a:lstStyle/>
        <a:p>
          <a:endParaRPr lang="ja-JP" altLang="en-US"/>
        </a:p>
      </dgm:t>
    </dgm:pt>
    <dgm:pt modelId="{2E7CE936-A245-454D-B2A9-799421715F17}" type="sibTrans" cxnId="{84EDF36A-C070-4C69-AD6A-69010AC27562}">
      <dgm:prSet/>
      <dgm:spPr/>
      <dgm:t>
        <a:bodyPr/>
        <a:lstStyle/>
        <a:p>
          <a:endParaRPr lang="ja-JP" altLang="en-US"/>
        </a:p>
      </dgm:t>
    </dgm:pt>
    <dgm:pt modelId="{0C4B0FAD-FAFF-4141-9187-9517C1C88815}">
      <dgm:prSet custT="1"/>
      <dgm:spPr/>
      <dgm:t>
        <a:bodyPr/>
        <a:lstStyle/>
        <a:p>
          <a:r>
            <a:rPr lang="ja-JP" altLang="en-US" sz="1800" dirty="0"/>
            <a:t>可用性</a:t>
          </a:r>
        </a:p>
      </dgm:t>
    </dgm:pt>
    <dgm:pt modelId="{E3EE228E-AEAB-4382-B6F7-688B1C21C73F}" type="parTrans" cxnId="{B5FEBEF2-325B-4B8C-B0FC-A3F3F95B81F6}">
      <dgm:prSet/>
      <dgm:spPr/>
      <dgm:t>
        <a:bodyPr/>
        <a:lstStyle/>
        <a:p>
          <a:endParaRPr lang="ja-JP" altLang="en-US"/>
        </a:p>
      </dgm:t>
    </dgm:pt>
    <dgm:pt modelId="{EAD2EDB9-84B5-4F8A-AFC9-3F9FE41968C6}" type="sibTrans" cxnId="{B5FEBEF2-325B-4B8C-B0FC-A3F3F95B81F6}">
      <dgm:prSet/>
      <dgm:spPr/>
      <dgm:t>
        <a:bodyPr/>
        <a:lstStyle/>
        <a:p>
          <a:endParaRPr lang="ja-JP" altLang="en-US"/>
        </a:p>
      </dgm:t>
    </dgm:pt>
    <dgm:pt modelId="{11077794-9848-4A24-85E4-43331775521D}" type="pres">
      <dgm:prSet presAssocID="{AD36863C-8FE5-489A-B5F0-EC6EECE71231}" presName="Name0" presStyleCnt="0">
        <dgm:presLayoutVars>
          <dgm:chMax val="1"/>
          <dgm:dir/>
          <dgm:animLvl val="ctr"/>
          <dgm:resizeHandles val="exact"/>
        </dgm:presLayoutVars>
      </dgm:prSet>
      <dgm:spPr/>
    </dgm:pt>
    <dgm:pt modelId="{B00BC61E-0761-4ED6-B781-65A111A0E9F5}" type="pres">
      <dgm:prSet presAssocID="{7D6DB905-71EB-49DB-BAD3-25E262FA1E7B}" presName="centerShape" presStyleLbl="node0" presStyleIdx="0" presStyleCnt="1" custScaleX="137881" custScaleY="137881"/>
      <dgm:spPr/>
    </dgm:pt>
    <dgm:pt modelId="{C0273D06-F0EB-482F-8917-A1CBAC3DDAEC}" type="pres">
      <dgm:prSet presAssocID="{1BF5ED42-F2DF-4917-B393-72BF192525E6}" presName="node" presStyleLbl="node1" presStyleIdx="0" presStyleCnt="3">
        <dgm:presLayoutVars>
          <dgm:bulletEnabled val="1"/>
        </dgm:presLayoutVars>
      </dgm:prSet>
      <dgm:spPr/>
    </dgm:pt>
    <dgm:pt modelId="{D78E9736-3744-47CD-BDE7-1652CE741697}" type="pres">
      <dgm:prSet presAssocID="{1BF5ED42-F2DF-4917-B393-72BF192525E6}" presName="dummy" presStyleCnt="0"/>
      <dgm:spPr/>
    </dgm:pt>
    <dgm:pt modelId="{392B3308-EB6C-4A56-8DE3-D76EC97F3A8D}" type="pres">
      <dgm:prSet presAssocID="{CC53CB53-1DDC-4416-AF87-3158B61B476F}" presName="sibTrans" presStyleLbl="sibTrans2D1" presStyleIdx="0" presStyleCnt="3"/>
      <dgm:spPr/>
    </dgm:pt>
    <dgm:pt modelId="{70939DB8-3462-4B01-A48C-D47C04D0C178}" type="pres">
      <dgm:prSet presAssocID="{7F5D5AFE-A624-484F-89CC-62EB973315CB}" presName="node" presStyleLbl="node1" presStyleIdx="1" presStyleCnt="3">
        <dgm:presLayoutVars>
          <dgm:bulletEnabled val="1"/>
        </dgm:presLayoutVars>
      </dgm:prSet>
      <dgm:spPr/>
    </dgm:pt>
    <dgm:pt modelId="{07160816-A5B9-4EB4-A36E-E2216C6DF249}" type="pres">
      <dgm:prSet presAssocID="{7F5D5AFE-A624-484F-89CC-62EB973315CB}" presName="dummy" presStyleCnt="0"/>
      <dgm:spPr/>
    </dgm:pt>
    <dgm:pt modelId="{EEFCEC9D-3974-43C3-87FE-2CC317FE3B55}" type="pres">
      <dgm:prSet presAssocID="{2E7CE936-A245-454D-B2A9-799421715F17}" presName="sibTrans" presStyleLbl="sibTrans2D1" presStyleIdx="1" presStyleCnt="3"/>
      <dgm:spPr/>
    </dgm:pt>
    <dgm:pt modelId="{D2EA9C14-BBBC-404E-90A3-EDE575AA62E4}" type="pres">
      <dgm:prSet presAssocID="{0C4B0FAD-FAFF-4141-9187-9517C1C88815}" presName="node" presStyleLbl="node1" presStyleIdx="2" presStyleCnt="3">
        <dgm:presLayoutVars>
          <dgm:bulletEnabled val="1"/>
        </dgm:presLayoutVars>
      </dgm:prSet>
      <dgm:spPr/>
    </dgm:pt>
    <dgm:pt modelId="{C4073069-46D3-405B-8DE0-336B276035CE}" type="pres">
      <dgm:prSet presAssocID="{0C4B0FAD-FAFF-4141-9187-9517C1C88815}" presName="dummy" presStyleCnt="0"/>
      <dgm:spPr/>
    </dgm:pt>
    <dgm:pt modelId="{70E27883-8488-49C9-B177-C3E2A40E1F95}" type="pres">
      <dgm:prSet presAssocID="{EAD2EDB9-84B5-4F8A-AFC9-3F9FE41968C6}" presName="sibTrans" presStyleLbl="sibTrans2D1" presStyleIdx="2" presStyleCnt="3"/>
      <dgm:spPr/>
    </dgm:pt>
  </dgm:ptLst>
  <dgm:cxnLst>
    <dgm:cxn modelId="{7921C418-96F6-426A-8EF5-BC8EBAC7E888}" type="presOf" srcId="{7F5D5AFE-A624-484F-89CC-62EB973315CB}" destId="{70939DB8-3462-4B01-A48C-D47C04D0C178}" srcOrd="0" destOrd="0" presId="urn:microsoft.com/office/officeart/2005/8/layout/radial6"/>
    <dgm:cxn modelId="{94E5ACEF-8E1D-4426-B4B1-FCE6C0D56A84}" type="presOf" srcId="{7D6DB905-71EB-49DB-BAD3-25E262FA1E7B}" destId="{B00BC61E-0761-4ED6-B781-65A111A0E9F5}" srcOrd="0" destOrd="0" presId="urn:microsoft.com/office/officeart/2005/8/layout/radial6"/>
    <dgm:cxn modelId="{ADFEFFA1-4213-4FA1-BB62-F099E0C7A715}" type="presOf" srcId="{2E7CE936-A245-454D-B2A9-799421715F17}" destId="{EEFCEC9D-3974-43C3-87FE-2CC317FE3B55}" srcOrd="0" destOrd="0" presId="urn:microsoft.com/office/officeart/2005/8/layout/radial6"/>
    <dgm:cxn modelId="{66A3C566-B265-4E77-AE7D-B79637AA5B5D}" type="presOf" srcId="{AD36863C-8FE5-489A-B5F0-EC6EECE71231}" destId="{11077794-9848-4A24-85E4-43331775521D}" srcOrd="0" destOrd="0" presId="urn:microsoft.com/office/officeart/2005/8/layout/radial6"/>
    <dgm:cxn modelId="{792E4ADB-3C59-44FF-9116-E86A0DDE8787}" type="presOf" srcId="{0C4B0FAD-FAFF-4141-9187-9517C1C88815}" destId="{D2EA9C14-BBBC-404E-90A3-EDE575AA62E4}" srcOrd="0" destOrd="0" presId="urn:microsoft.com/office/officeart/2005/8/layout/radial6"/>
    <dgm:cxn modelId="{AD1C0897-CBB6-4B61-A976-BCFF9F783DE3}" type="presOf" srcId="{1BF5ED42-F2DF-4917-B393-72BF192525E6}" destId="{C0273D06-F0EB-482F-8917-A1CBAC3DDAEC}" srcOrd="0" destOrd="0" presId="urn:microsoft.com/office/officeart/2005/8/layout/radial6"/>
    <dgm:cxn modelId="{84EDF36A-C070-4C69-AD6A-69010AC27562}" srcId="{7D6DB905-71EB-49DB-BAD3-25E262FA1E7B}" destId="{7F5D5AFE-A624-484F-89CC-62EB973315CB}" srcOrd="1" destOrd="0" parTransId="{C2E4B532-365D-4EF4-B74C-BC5DD5BB33FA}" sibTransId="{2E7CE936-A245-454D-B2A9-799421715F17}"/>
    <dgm:cxn modelId="{E3345A8F-D4F9-43F6-8A40-36191D269984}" srcId="{7D6DB905-71EB-49DB-BAD3-25E262FA1E7B}" destId="{1BF5ED42-F2DF-4917-B393-72BF192525E6}" srcOrd="0" destOrd="0" parTransId="{8655AA64-B100-4A8F-88A1-B2F9A6685CBD}" sibTransId="{CC53CB53-1DDC-4416-AF87-3158B61B476F}"/>
    <dgm:cxn modelId="{B5FEBEF2-325B-4B8C-B0FC-A3F3F95B81F6}" srcId="{7D6DB905-71EB-49DB-BAD3-25E262FA1E7B}" destId="{0C4B0FAD-FAFF-4141-9187-9517C1C88815}" srcOrd="2" destOrd="0" parTransId="{E3EE228E-AEAB-4382-B6F7-688B1C21C73F}" sibTransId="{EAD2EDB9-84B5-4F8A-AFC9-3F9FE41968C6}"/>
    <dgm:cxn modelId="{9D5243EB-96FE-4174-AA8C-FF30C1AA7292}" srcId="{AD36863C-8FE5-489A-B5F0-EC6EECE71231}" destId="{7D6DB905-71EB-49DB-BAD3-25E262FA1E7B}" srcOrd="0" destOrd="0" parTransId="{7261F08A-6AC6-4D01-A4DD-E766C9346A6B}" sibTransId="{E3E88662-DD6C-40DF-A453-2A60831E9E84}"/>
    <dgm:cxn modelId="{58B258CC-6434-4B07-888B-F3832BFAB4C6}" type="presOf" srcId="{CC53CB53-1DDC-4416-AF87-3158B61B476F}" destId="{392B3308-EB6C-4A56-8DE3-D76EC97F3A8D}" srcOrd="0" destOrd="0" presId="urn:microsoft.com/office/officeart/2005/8/layout/radial6"/>
    <dgm:cxn modelId="{1508A54A-66E9-4A46-A8D9-B81759E5B0B0}" type="presOf" srcId="{EAD2EDB9-84B5-4F8A-AFC9-3F9FE41968C6}" destId="{70E27883-8488-49C9-B177-C3E2A40E1F95}" srcOrd="0" destOrd="0" presId="urn:microsoft.com/office/officeart/2005/8/layout/radial6"/>
    <dgm:cxn modelId="{5093FBA3-39D2-455A-8EB7-2F4FEA3E2AF9}" type="presParOf" srcId="{11077794-9848-4A24-85E4-43331775521D}" destId="{B00BC61E-0761-4ED6-B781-65A111A0E9F5}" srcOrd="0" destOrd="0" presId="urn:microsoft.com/office/officeart/2005/8/layout/radial6"/>
    <dgm:cxn modelId="{0582CF74-85E6-46A1-8BDE-F70D681D41CE}" type="presParOf" srcId="{11077794-9848-4A24-85E4-43331775521D}" destId="{C0273D06-F0EB-482F-8917-A1CBAC3DDAEC}" srcOrd="1" destOrd="0" presId="urn:microsoft.com/office/officeart/2005/8/layout/radial6"/>
    <dgm:cxn modelId="{D7A518C2-C480-4182-A0FA-AE7F38A356FA}" type="presParOf" srcId="{11077794-9848-4A24-85E4-43331775521D}" destId="{D78E9736-3744-47CD-BDE7-1652CE741697}" srcOrd="2" destOrd="0" presId="urn:microsoft.com/office/officeart/2005/8/layout/radial6"/>
    <dgm:cxn modelId="{6D3AA12F-3859-4906-B3C2-5144906F5791}" type="presParOf" srcId="{11077794-9848-4A24-85E4-43331775521D}" destId="{392B3308-EB6C-4A56-8DE3-D76EC97F3A8D}" srcOrd="3" destOrd="0" presId="urn:microsoft.com/office/officeart/2005/8/layout/radial6"/>
    <dgm:cxn modelId="{A6F58799-2910-4915-AC7B-9464CCEB5641}" type="presParOf" srcId="{11077794-9848-4A24-85E4-43331775521D}" destId="{70939DB8-3462-4B01-A48C-D47C04D0C178}" srcOrd="4" destOrd="0" presId="urn:microsoft.com/office/officeart/2005/8/layout/radial6"/>
    <dgm:cxn modelId="{7A2995A2-58AE-46AC-9603-37A856200557}" type="presParOf" srcId="{11077794-9848-4A24-85E4-43331775521D}" destId="{07160816-A5B9-4EB4-A36E-E2216C6DF249}" srcOrd="5" destOrd="0" presId="urn:microsoft.com/office/officeart/2005/8/layout/radial6"/>
    <dgm:cxn modelId="{F8BAB58F-F85A-4511-A301-A4F99EAE60CE}" type="presParOf" srcId="{11077794-9848-4A24-85E4-43331775521D}" destId="{EEFCEC9D-3974-43C3-87FE-2CC317FE3B55}" srcOrd="6" destOrd="0" presId="urn:microsoft.com/office/officeart/2005/8/layout/radial6"/>
    <dgm:cxn modelId="{E86C325D-7361-4B14-A7F6-B238892CB13B}" type="presParOf" srcId="{11077794-9848-4A24-85E4-43331775521D}" destId="{D2EA9C14-BBBC-404E-90A3-EDE575AA62E4}" srcOrd="7" destOrd="0" presId="urn:microsoft.com/office/officeart/2005/8/layout/radial6"/>
    <dgm:cxn modelId="{7742C7E8-ACBC-42D8-AB3D-19E4B0959E9C}" type="presParOf" srcId="{11077794-9848-4A24-85E4-43331775521D}" destId="{C4073069-46D3-405B-8DE0-336B276035CE}" srcOrd="8" destOrd="0" presId="urn:microsoft.com/office/officeart/2005/8/layout/radial6"/>
    <dgm:cxn modelId="{1EC5AC3F-C053-4342-890A-269F8D9C10C7}" type="presParOf" srcId="{11077794-9848-4A24-85E4-43331775521D}" destId="{70E27883-8488-49C9-B177-C3E2A40E1F95}" srcOrd="9"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6E9B81-6084-4499-A792-B4FE659AE577}">
      <dsp:nvSpPr>
        <dsp:cNvPr id="0" name=""/>
        <dsp:cNvSpPr/>
      </dsp:nvSpPr>
      <dsp:spPr>
        <a:xfrm>
          <a:off x="5276850" y="1498803"/>
          <a:ext cx="1812145" cy="629009"/>
        </a:xfrm>
        <a:custGeom>
          <a:avLst/>
          <a:gdLst/>
          <a:ahLst/>
          <a:cxnLst/>
          <a:rect l="0" t="0" r="0" b="0"/>
          <a:pathLst>
            <a:path>
              <a:moveTo>
                <a:pt x="0" y="0"/>
              </a:moveTo>
              <a:lnTo>
                <a:pt x="0" y="314504"/>
              </a:lnTo>
              <a:lnTo>
                <a:pt x="1812145" y="314504"/>
              </a:lnTo>
              <a:lnTo>
                <a:pt x="1812145" y="629009"/>
              </a:lnTo>
            </a:path>
          </a:pathLst>
        </a:custGeom>
        <a:noFill/>
        <a:ln w="1587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924B018-491F-4DE9-99C8-D0CA37809EE8}">
      <dsp:nvSpPr>
        <dsp:cNvPr id="0" name=""/>
        <dsp:cNvSpPr/>
      </dsp:nvSpPr>
      <dsp:spPr>
        <a:xfrm>
          <a:off x="3464704" y="1498803"/>
          <a:ext cx="1812145" cy="629009"/>
        </a:xfrm>
        <a:custGeom>
          <a:avLst/>
          <a:gdLst/>
          <a:ahLst/>
          <a:cxnLst/>
          <a:rect l="0" t="0" r="0" b="0"/>
          <a:pathLst>
            <a:path>
              <a:moveTo>
                <a:pt x="1812145" y="0"/>
              </a:moveTo>
              <a:lnTo>
                <a:pt x="1812145" y="314504"/>
              </a:lnTo>
              <a:lnTo>
                <a:pt x="0" y="314504"/>
              </a:lnTo>
              <a:lnTo>
                <a:pt x="0" y="629009"/>
              </a:lnTo>
            </a:path>
          </a:pathLst>
        </a:custGeom>
        <a:noFill/>
        <a:ln w="1587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80B56CE-6C3C-44A5-A412-D847D94C17F5}">
      <dsp:nvSpPr>
        <dsp:cNvPr id="0" name=""/>
        <dsp:cNvSpPr/>
      </dsp:nvSpPr>
      <dsp:spPr>
        <a:xfrm>
          <a:off x="3779208" y="1162"/>
          <a:ext cx="2995282" cy="1497641"/>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2533650">
            <a:lnSpc>
              <a:spcPct val="90000"/>
            </a:lnSpc>
            <a:spcBef>
              <a:spcPct val="0"/>
            </a:spcBef>
            <a:spcAft>
              <a:spcPct val="35000"/>
            </a:spcAft>
            <a:buNone/>
          </a:pPr>
          <a:r>
            <a:rPr kumimoji="1" lang="ja-JP" altLang="en-US" sz="5700" kern="1200" dirty="0"/>
            <a:t>情報資産</a:t>
          </a:r>
        </a:p>
      </dsp:txBody>
      <dsp:txXfrm>
        <a:off x="3779208" y="1162"/>
        <a:ext cx="2995282" cy="1497641"/>
      </dsp:txXfrm>
    </dsp:sp>
    <dsp:sp modelId="{B8A7A1F2-C27C-4020-A74D-BDE6CC85C478}">
      <dsp:nvSpPr>
        <dsp:cNvPr id="0" name=""/>
        <dsp:cNvSpPr/>
      </dsp:nvSpPr>
      <dsp:spPr>
        <a:xfrm>
          <a:off x="1967063" y="2127813"/>
          <a:ext cx="2995282" cy="1497641"/>
        </a:xfrm>
        <a:prstGeom prst="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2533650">
            <a:lnSpc>
              <a:spcPct val="90000"/>
            </a:lnSpc>
            <a:spcBef>
              <a:spcPct val="0"/>
            </a:spcBef>
            <a:spcAft>
              <a:spcPct val="35000"/>
            </a:spcAft>
            <a:buNone/>
          </a:pPr>
          <a:r>
            <a:rPr kumimoji="1" lang="ja-JP" altLang="en-US" sz="5700" kern="1200" dirty="0"/>
            <a:t>有形資産</a:t>
          </a:r>
        </a:p>
      </dsp:txBody>
      <dsp:txXfrm>
        <a:off x="1967063" y="2127813"/>
        <a:ext cx="2995282" cy="1497641"/>
      </dsp:txXfrm>
    </dsp:sp>
    <dsp:sp modelId="{A9A4DB3A-B6AE-475E-B036-7DB6E1A8AA23}">
      <dsp:nvSpPr>
        <dsp:cNvPr id="0" name=""/>
        <dsp:cNvSpPr/>
      </dsp:nvSpPr>
      <dsp:spPr>
        <a:xfrm>
          <a:off x="5591354" y="2127813"/>
          <a:ext cx="2995282" cy="1497641"/>
        </a:xfrm>
        <a:prstGeom prst="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2533650">
            <a:lnSpc>
              <a:spcPct val="90000"/>
            </a:lnSpc>
            <a:spcBef>
              <a:spcPct val="0"/>
            </a:spcBef>
            <a:spcAft>
              <a:spcPct val="35000"/>
            </a:spcAft>
            <a:buNone/>
          </a:pPr>
          <a:r>
            <a:rPr kumimoji="1" lang="ja-JP" altLang="en-US" sz="5700" kern="1200" dirty="0"/>
            <a:t>無形資産</a:t>
          </a:r>
        </a:p>
      </dsp:txBody>
      <dsp:txXfrm>
        <a:off x="5591354" y="2127813"/>
        <a:ext cx="2995282" cy="14976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B52659-1F57-42E9-991A-ADD56264782B}">
      <dsp:nvSpPr>
        <dsp:cNvPr id="0" name=""/>
        <dsp:cNvSpPr/>
      </dsp:nvSpPr>
      <dsp:spPr>
        <a:xfrm>
          <a:off x="0" y="5577"/>
          <a:ext cx="10553700" cy="626041"/>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kumimoji="1" lang="ja-JP" altLang="en-US" sz="2800" kern="1200" dirty="0"/>
            <a:t>紙に印刷されたデータ</a:t>
          </a:r>
        </a:p>
      </dsp:txBody>
      <dsp:txXfrm>
        <a:off x="30561" y="36138"/>
        <a:ext cx="10492578" cy="564919"/>
      </dsp:txXfrm>
    </dsp:sp>
    <dsp:sp modelId="{DF7DD910-6433-4483-88BF-2051E073F564}">
      <dsp:nvSpPr>
        <dsp:cNvPr id="0" name=""/>
        <dsp:cNvSpPr/>
      </dsp:nvSpPr>
      <dsp:spPr>
        <a:xfrm>
          <a:off x="0" y="741926"/>
          <a:ext cx="10553700" cy="626041"/>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kumimoji="1" lang="ja-JP" altLang="en-US" sz="2800" kern="1200" dirty="0"/>
            <a:t>サーバやコンピュータなどのハードウェア</a:t>
          </a:r>
        </a:p>
      </dsp:txBody>
      <dsp:txXfrm>
        <a:off x="30561" y="772487"/>
        <a:ext cx="10492578" cy="564919"/>
      </dsp:txXfrm>
    </dsp:sp>
    <dsp:sp modelId="{73A1D2C8-62DF-4C16-A88B-3D31BBE90171}">
      <dsp:nvSpPr>
        <dsp:cNvPr id="0" name=""/>
        <dsp:cNvSpPr/>
      </dsp:nvSpPr>
      <dsp:spPr>
        <a:xfrm>
          <a:off x="0" y="1528380"/>
          <a:ext cx="10553700" cy="626041"/>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kumimoji="1" lang="ja-JP" altLang="en-US" sz="2800" kern="1200" dirty="0"/>
            <a:t>ネットワーク機器</a:t>
          </a:r>
        </a:p>
      </dsp:txBody>
      <dsp:txXfrm>
        <a:off x="30561" y="1558941"/>
        <a:ext cx="10492578" cy="5649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27852B-7EAA-435B-A8B1-2A3BEB3DA01A}">
      <dsp:nvSpPr>
        <dsp:cNvPr id="0" name=""/>
        <dsp:cNvSpPr/>
      </dsp:nvSpPr>
      <dsp:spPr>
        <a:xfrm>
          <a:off x="0" y="1054"/>
          <a:ext cx="10553700" cy="531298"/>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ja-JP" altLang="en-US" sz="2800" kern="1200" dirty="0"/>
            <a:t>顧客情報、人事情報、営業情報など</a:t>
          </a:r>
          <a:endParaRPr kumimoji="1" lang="ja-JP" altLang="en-US" sz="2800" kern="1200" dirty="0"/>
        </a:p>
      </dsp:txBody>
      <dsp:txXfrm>
        <a:off x="25936" y="26990"/>
        <a:ext cx="10501828" cy="479426"/>
      </dsp:txXfrm>
    </dsp:sp>
    <dsp:sp modelId="{61FFBFA7-3BB6-412F-ABF5-328EE4C7132E}">
      <dsp:nvSpPr>
        <dsp:cNvPr id="0" name=""/>
        <dsp:cNvSpPr/>
      </dsp:nvSpPr>
      <dsp:spPr>
        <a:xfrm>
          <a:off x="0" y="543251"/>
          <a:ext cx="10553700" cy="531298"/>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ja-JP" altLang="en-US" sz="2800" kern="1200" dirty="0"/>
            <a:t>著作権や産業財産権などの知的財産関連情報</a:t>
          </a:r>
          <a:endParaRPr kumimoji="1" lang="ja-JP" altLang="en-US" sz="2800" kern="1200" dirty="0"/>
        </a:p>
      </dsp:txBody>
      <dsp:txXfrm>
        <a:off x="25936" y="569187"/>
        <a:ext cx="10501828" cy="479426"/>
      </dsp:txXfrm>
    </dsp:sp>
    <dsp:sp modelId="{9F4FF8F2-FAC8-4FFC-8036-427F802A806A}">
      <dsp:nvSpPr>
        <dsp:cNvPr id="0" name=""/>
        <dsp:cNvSpPr/>
      </dsp:nvSpPr>
      <dsp:spPr>
        <a:xfrm>
          <a:off x="0" y="1085449"/>
          <a:ext cx="10553700" cy="531298"/>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OS</a:t>
          </a:r>
          <a:r>
            <a:rPr lang="ja-JP" sz="2800" kern="1200" dirty="0"/>
            <a:t>やアプリケーションソフトウェア</a:t>
          </a:r>
          <a:endParaRPr kumimoji="1" lang="ja-JP" altLang="en-US" sz="2800" kern="1200" dirty="0"/>
        </a:p>
      </dsp:txBody>
      <dsp:txXfrm>
        <a:off x="25936" y="1111385"/>
        <a:ext cx="10501828" cy="479426"/>
      </dsp:txXfrm>
    </dsp:sp>
    <dsp:sp modelId="{7D3463F3-B5D7-41DC-9D20-421D1190BBAB}">
      <dsp:nvSpPr>
        <dsp:cNvPr id="0" name=""/>
        <dsp:cNvSpPr/>
      </dsp:nvSpPr>
      <dsp:spPr>
        <a:xfrm>
          <a:off x="0" y="1627646"/>
          <a:ext cx="10553700" cy="531298"/>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ja-JP" altLang="en-US" sz="2800" kern="1200" dirty="0"/>
            <a:t>人間の知識や経験</a:t>
          </a:r>
          <a:endParaRPr kumimoji="1" lang="ja-JP" altLang="en-US" sz="2800" kern="1200" dirty="0"/>
        </a:p>
      </dsp:txBody>
      <dsp:txXfrm>
        <a:off x="25936" y="1653582"/>
        <a:ext cx="10501828" cy="47942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E27883-8488-49C9-B177-C3E2A40E1F95}">
      <dsp:nvSpPr>
        <dsp:cNvPr id="0" name=""/>
        <dsp:cNvSpPr/>
      </dsp:nvSpPr>
      <dsp:spPr>
        <a:xfrm>
          <a:off x="886807" y="509979"/>
          <a:ext cx="3411160" cy="3411160"/>
        </a:xfrm>
        <a:prstGeom prst="blockArc">
          <a:avLst>
            <a:gd name="adj1" fmla="val 9000000"/>
            <a:gd name="adj2" fmla="val 16200000"/>
            <a:gd name="adj3" fmla="val 4638"/>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EFCEC9D-3974-43C3-87FE-2CC317FE3B55}">
      <dsp:nvSpPr>
        <dsp:cNvPr id="0" name=""/>
        <dsp:cNvSpPr/>
      </dsp:nvSpPr>
      <dsp:spPr>
        <a:xfrm>
          <a:off x="886807" y="509979"/>
          <a:ext cx="3411160" cy="3411160"/>
        </a:xfrm>
        <a:prstGeom prst="blockArc">
          <a:avLst>
            <a:gd name="adj1" fmla="val 1800000"/>
            <a:gd name="adj2" fmla="val 9000000"/>
            <a:gd name="adj3" fmla="val 4638"/>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92B3308-EB6C-4A56-8DE3-D76EC97F3A8D}">
      <dsp:nvSpPr>
        <dsp:cNvPr id="0" name=""/>
        <dsp:cNvSpPr/>
      </dsp:nvSpPr>
      <dsp:spPr>
        <a:xfrm>
          <a:off x="886807" y="509979"/>
          <a:ext cx="3411160" cy="3411160"/>
        </a:xfrm>
        <a:prstGeom prst="blockArc">
          <a:avLst>
            <a:gd name="adj1" fmla="val 16200000"/>
            <a:gd name="adj2" fmla="val 1800000"/>
            <a:gd name="adj3" fmla="val 4638"/>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00BC61E-0761-4ED6-B781-65A111A0E9F5}">
      <dsp:nvSpPr>
        <dsp:cNvPr id="0" name=""/>
        <dsp:cNvSpPr/>
      </dsp:nvSpPr>
      <dsp:spPr>
        <a:xfrm>
          <a:off x="1510290" y="1133462"/>
          <a:ext cx="2164193" cy="2164193"/>
        </a:xfrm>
        <a:prstGeom prst="ellipse">
          <a:avLst/>
        </a:prstGeom>
        <a:gradFill rotWithShape="1">
          <a:gsLst>
            <a:gs pos="0">
              <a:schemeClr val="accent3">
                <a:tint val="80000"/>
                <a:lumMod val="105000"/>
              </a:schemeClr>
            </a:gs>
            <a:gs pos="100000">
              <a:schemeClr val="accent3">
                <a:tint val="9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0" tIns="22860" rIns="0" bIns="22860" numCol="1" spcCol="1270" anchor="ctr" anchorCtr="0">
          <a:noAutofit/>
        </a:bodyPr>
        <a:lstStyle/>
        <a:p>
          <a:pPr marL="0" lvl="0" indent="0" algn="ctr" defTabSz="800100">
            <a:lnSpc>
              <a:spcPct val="90000"/>
            </a:lnSpc>
            <a:spcBef>
              <a:spcPct val="0"/>
            </a:spcBef>
            <a:spcAft>
              <a:spcPct val="35000"/>
            </a:spcAft>
            <a:buNone/>
          </a:pPr>
          <a:r>
            <a:rPr lang="ja-JP" altLang="en-US" sz="1800" kern="1200" dirty="0"/>
            <a:t>重要性による</a:t>
          </a:r>
          <a:br>
            <a:rPr lang="en-US" altLang="ja-JP" sz="1800" kern="1200" dirty="0"/>
          </a:br>
          <a:r>
            <a:rPr lang="ja-JP" altLang="en-US" sz="1800" kern="1200" dirty="0"/>
            <a:t>分類と管理</a:t>
          </a:r>
        </a:p>
      </dsp:txBody>
      <dsp:txXfrm>
        <a:off x="1827229" y="1450401"/>
        <a:ext cx="1530315" cy="1530315"/>
      </dsp:txXfrm>
    </dsp:sp>
    <dsp:sp modelId="{C0273D06-F0EB-482F-8917-A1CBAC3DDAEC}">
      <dsp:nvSpPr>
        <dsp:cNvPr id="0" name=""/>
        <dsp:cNvSpPr/>
      </dsp:nvSpPr>
      <dsp:spPr>
        <a:xfrm>
          <a:off x="2043024" y="169"/>
          <a:ext cx="1098726" cy="1098726"/>
        </a:xfrm>
        <a:prstGeom prst="ellips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ja-JP" altLang="en-US" sz="1800" kern="1200" dirty="0"/>
            <a:t>機密性</a:t>
          </a:r>
        </a:p>
      </dsp:txBody>
      <dsp:txXfrm>
        <a:off x="2203929" y="161074"/>
        <a:ext cx="776916" cy="776916"/>
      </dsp:txXfrm>
    </dsp:sp>
    <dsp:sp modelId="{70939DB8-3462-4B01-A48C-D47C04D0C178}">
      <dsp:nvSpPr>
        <dsp:cNvPr id="0" name=""/>
        <dsp:cNvSpPr/>
      </dsp:nvSpPr>
      <dsp:spPr>
        <a:xfrm>
          <a:off x="3485844" y="2499208"/>
          <a:ext cx="1098726" cy="1098726"/>
        </a:xfrm>
        <a:prstGeom prst="ellips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ja-JP" altLang="en-US" sz="1800" kern="1200" dirty="0"/>
            <a:t>完全性</a:t>
          </a:r>
        </a:p>
      </dsp:txBody>
      <dsp:txXfrm>
        <a:off x="3646749" y="2660113"/>
        <a:ext cx="776916" cy="776916"/>
      </dsp:txXfrm>
    </dsp:sp>
    <dsp:sp modelId="{D2EA9C14-BBBC-404E-90A3-EDE575AA62E4}">
      <dsp:nvSpPr>
        <dsp:cNvPr id="0" name=""/>
        <dsp:cNvSpPr/>
      </dsp:nvSpPr>
      <dsp:spPr>
        <a:xfrm>
          <a:off x="600203" y="2499208"/>
          <a:ext cx="1098726" cy="1098726"/>
        </a:xfrm>
        <a:prstGeom prst="ellips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ja-JP" altLang="en-US" sz="1800" kern="1200" dirty="0"/>
            <a:t>可用性</a:t>
          </a:r>
        </a:p>
      </dsp:txBody>
      <dsp:txXfrm>
        <a:off x="761108" y="2660113"/>
        <a:ext cx="776916" cy="77691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kumimoji="1" lang="ja-JP" altLang="en-US" dirty="0"/>
              <a:t>勉強会資料</a:t>
            </a:r>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0A151C-72C5-451E-83A6-F2B22C176F3B}" type="datetimeFigureOut">
              <a:rPr kumimoji="1" lang="ja-JP" altLang="en-US" smtClean="0"/>
              <a:t>2016/11/1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C4E748-BEF4-4E02-A53D-DED99D1AA8EA}" type="slidenum">
              <a:rPr kumimoji="1" lang="ja-JP" altLang="en-US" smtClean="0"/>
              <a:t>‹#›</a:t>
            </a:fld>
            <a:endParaRPr kumimoji="1" lang="ja-JP" altLang="en-US"/>
          </a:p>
        </p:txBody>
      </p:sp>
    </p:spTree>
    <p:extLst>
      <p:ext uri="{BB962C8B-B14F-4D97-AF65-F5344CB8AC3E}">
        <p14:creationId xmlns:p14="http://schemas.microsoft.com/office/powerpoint/2010/main" val="6881298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情報セキュリティ対策は、数多くの情報資産を重要性（価値）の高いものから優先順位をつけて行うことが必要です。</a:t>
            </a:r>
            <a:endParaRPr kumimoji="1" lang="en-US" altLang="ja-JP" dirty="0"/>
          </a:p>
          <a:p>
            <a:r>
              <a:rPr kumimoji="1" lang="ja-JP" altLang="en-US" dirty="0"/>
              <a:t>ここでは、どのように情報資産とはどういうものか、そしてどのように管理していくのかを述べます。</a:t>
            </a:r>
            <a:endParaRPr kumimoji="1" lang="en-US" altLang="ja-JP" dirty="0"/>
          </a:p>
        </p:txBody>
      </p:sp>
      <p:sp>
        <p:nvSpPr>
          <p:cNvPr id="4" name="スライド番号プレースホルダー 3"/>
          <p:cNvSpPr>
            <a:spLocks noGrp="1"/>
          </p:cNvSpPr>
          <p:nvPr>
            <p:ph type="sldNum" sz="quarter" idx="10"/>
          </p:nvPr>
        </p:nvSpPr>
        <p:spPr/>
        <p:txBody>
          <a:bodyPr/>
          <a:lstStyle/>
          <a:p>
            <a:fld id="{45C4E748-BEF4-4E02-A53D-DED99D1AA8EA}" type="slidenum">
              <a:rPr kumimoji="1" lang="ja-JP" altLang="en-US" smtClean="0"/>
              <a:t>1</a:t>
            </a:fld>
            <a:endParaRPr kumimoji="1" lang="ja-JP" altLang="en-US"/>
          </a:p>
        </p:txBody>
      </p:sp>
    </p:spTree>
    <p:extLst>
      <p:ext uri="{BB962C8B-B14F-4D97-AF65-F5344CB8AC3E}">
        <p14:creationId xmlns:p14="http://schemas.microsoft.com/office/powerpoint/2010/main" val="1469724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情報資産は、「有形資産」と「無形資産」に分類できます。</a:t>
            </a:r>
          </a:p>
        </p:txBody>
      </p:sp>
      <p:sp>
        <p:nvSpPr>
          <p:cNvPr id="4" name="スライド番号プレースホルダー 3"/>
          <p:cNvSpPr>
            <a:spLocks noGrp="1"/>
          </p:cNvSpPr>
          <p:nvPr>
            <p:ph type="sldNum" sz="quarter" idx="10"/>
          </p:nvPr>
        </p:nvSpPr>
        <p:spPr/>
        <p:txBody>
          <a:bodyPr/>
          <a:lstStyle/>
          <a:p>
            <a:fld id="{45C4E748-BEF4-4E02-A53D-DED99D1AA8EA}" type="slidenum">
              <a:rPr kumimoji="1" lang="ja-JP" altLang="en-US" smtClean="0"/>
              <a:t>2</a:t>
            </a:fld>
            <a:endParaRPr kumimoji="1" lang="ja-JP" altLang="en-US"/>
          </a:p>
        </p:txBody>
      </p:sp>
    </p:spTree>
    <p:extLst>
      <p:ext uri="{BB962C8B-B14F-4D97-AF65-F5344CB8AC3E}">
        <p14:creationId xmlns:p14="http://schemas.microsoft.com/office/powerpoint/2010/main" val="8673469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「有形資産」とは、物理的に存在する物のことで、出力した帳票類やコンピュータ、周辺機器などの情報資産のことをいいます。</a:t>
            </a:r>
          </a:p>
        </p:txBody>
      </p:sp>
      <p:sp>
        <p:nvSpPr>
          <p:cNvPr id="4" name="スライド番号プレースホルダー 3"/>
          <p:cNvSpPr>
            <a:spLocks noGrp="1"/>
          </p:cNvSpPr>
          <p:nvPr>
            <p:ph type="sldNum" sz="quarter" idx="10"/>
          </p:nvPr>
        </p:nvSpPr>
        <p:spPr/>
        <p:txBody>
          <a:bodyPr/>
          <a:lstStyle/>
          <a:p>
            <a:fld id="{45C4E748-BEF4-4E02-A53D-DED99D1AA8EA}" type="slidenum">
              <a:rPr kumimoji="1" lang="ja-JP" altLang="en-US" smtClean="0"/>
              <a:t>3</a:t>
            </a:fld>
            <a:endParaRPr kumimoji="1" lang="ja-JP" altLang="en-US"/>
          </a:p>
        </p:txBody>
      </p:sp>
    </p:spTree>
    <p:extLst>
      <p:ext uri="{BB962C8B-B14F-4D97-AF65-F5344CB8AC3E}">
        <p14:creationId xmlns:p14="http://schemas.microsoft.com/office/powerpoint/2010/main" val="26077714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「無形資産」とは、システムや取り扱うデータなどの情報資産のことをいいます。</a:t>
            </a:r>
          </a:p>
        </p:txBody>
      </p:sp>
      <p:sp>
        <p:nvSpPr>
          <p:cNvPr id="4" name="スライド番号プレースホルダー 3"/>
          <p:cNvSpPr>
            <a:spLocks noGrp="1"/>
          </p:cNvSpPr>
          <p:nvPr>
            <p:ph type="sldNum" sz="quarter" idx="10"/>
          </p:nvPr>
        </p:nvSpPr>
        <p:spPr/>
        <p:txBody>
          <a:bodyPr/>
          <a:lstStyle/>
          <a:p>
            <a:fld id="{45C4E748-BEF4-4E02-A53D-DED99D1AA8EA}" type="slidenum">
              <a:rPr kumimoji="1" lang="ja-JP" altLang="en-US" smtClean="0"/>
              <a:t>4</a:t>
            </a:fld>
            <a:endParaRPr kumimoji="1" lang="ja-JP" altLang="en-US"/>
          </a:p>
        </p:txBody>
      </p:sp>
    </p:spTree>
    <p:extLst>
      <p:ext uri="{BB962C8B-B14F-4D97-AF65-F5344CB8AC3E}">
        <p14:creationId xmlns:p14="http://schemas.microsoft.com/office/powerpoint/2010/main" val="27395727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「情報資産の管理」では、組織の保有する情報資産を調査・特定し、その重要性を「機密性」「完全性」「可用性」の</a:t>
            </a:r>
            <a:r>
              <a:rPr kumimoji="1" lang="en-US" altLang="ja-JP" dirty="0"/>
              <a:t>3</a:t>
            </a:r>
            <a:r>
              <a:rPr kumimoji="1" lang="ja-JP" altLang="en-US" dirty="0" err="1"/>
              <a:t>つの</a:t>
            </a:r>
            <a:r>
              <a:rPr kumimoji="1" lang="ja-JP" altLang="en-US" dirty="0"/>
              <a:t>側面で分類し、管理します。</a:t>
            </a:r>
            <a:endParaRPr kumimoji="1" lang="en-US" altLang="ja-JP" dirty="0"/>
          </a:p>
        </p:txBody>
      </p:sp>
      <p:sp>
        <p:nvSpPr>
          <p:cNvPr id="4" name="スライド番号プレースホルダー 3"/>
          <p:cNvSpPr>
            <a:spLocks noGrp="1"/>
          </p:cNvSpPr>
          <p:nvPr>
            <p:ph type="sldNum" sz="quarter" idx="10"/>
          </p:nvPr>
        </p:nvSpPr>
        <p:spPr/>
        <p:txBody>
          <a:bodyPr/>
          <a:lstStyle/>
          <a:p>
            <a:fld id="{45C4E748-BEF4-4E02-A53D-DED99D1AA8EA}" type="slidenum">
              <a:rPr kumimoji="1" lang="ja-JP" altLang="en-US" smtClean="0"/>
              <a:t>5</a:t>
            </a:fld>
            <a:endParaRPr kumimoji="1" lang="ja-JP" altLang="en-US"/>
          </a:p>
        </p:txBody>
      </p:sp>
    </p:spTree>
    <p:extLst>
      <p:ext uri="{BB962C8B-B14F-4D97-AF65-F5344CB8AC3E}">
        <p14:creationId xmlns:p14="http://schemas.microsoft.com/office/powerpoint/2010/main" val="3197715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管理対象となる情報資産の特定・評価と合わせて、「情報資産台帳」に記載することが必要です。</a:t>
            </a:r>
          </a:p>
        </p:txBody>
      </p:sp>
      <p:sp>
        <p:nvSpPr>
          <p:cNvPr id="4" name="スライド番号プレースホルダー 3"/>
          <p:cNvSpPr>
            <a:spLocks noGrp="1"/>
          </p:cNvSpPr>
          <p:nvPr>
            <p:ph type="sldNum" sz="quarter" idx="10"/>
          </p:nvPr>
        </p:nvSpPr>
        <p:spPr/>
        <p:txBody>
          <a:bodyPr/>
          <a:lstStyle/>
          <a:p>
            <a:fld id="{45C4E748-BEF4-4E02-A53D-DED99D1AA8EA}" type="slidenum">
              <a:rPr kumimoji="1" lang="ja-JP" altLang="en-US" smtClean="0"/>
              <a:t>6</a:t>
            </a:fld>
            <a:endParaRPr kumimoji="1" lang="ja-JP" altLang="en-US"/>
          </a:p>
        </p:txBody>
      </p:sp>
    </p:spTree>
    <p:extLst>
      <p:ext uri="{BB962C8B-B14F-4D97-AF65-F5344CB8AC3E}">
        <p14:creationId xmlns:p14="http://schemas.microsoft.com/office/powerpoint/2010/main" val="323830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取り外し可能な可搬媒体（</a:t>
            </a:r>
            <a:r>
              <a:rPr kumimoji="1" lang="en-US" altLang="ja-JP" dirty="0"/>
              <a:t>USB</a:t>
            </a:r>
            <a:r>
              <a:rPr kumimoji="1" lang="ja-JP" altLang="en-US" dirty="0"/>
              <a:t>メモリ、ハードディスク、</a:t>
            </a:r>
            <a:r>
              <a:rPr kumimoji="1" lang="en-US" altLang="ja-JP" dirty="0"/>
              <a:t>DVD</a:t>
            </a:r>
            <a:r>
              <a:rPr kumimoji="1" lang="ja-JP" altLang="en-US" dirty="0"/>
              <a:t>など）は、紛失・盗難などの重大な情報セキュリティインシデントに見舞われやすいものです。可搬媒体となる対象の特定、取り扱い手順および許可範囲を明確にして文書化し、適切に運用することが必要です。</a:t>
            </a:r>
          </a:p>
        </p:txBody>
      </p:sp>
      <p:sp>
        <p:nvSpPr>
          <p:cNvPr id="4" name="スライド番号プレースホルダー 3"/>
          <p:cNvSpPr>
            <a:spLocks noGrp="1"/>
          </p:cNvSpPr>
          <p:nvPr>
            <p:ph type="sldNum" sz="quarter" idx="10"/>
          </p:nvPr>
        </p:nvSpPr>
        <p:spPr/>
        <p:txBody>
          <a:bodyPr/>
          <a:lstStyle/>
          <a:p>
            <a:fld id="{45C4E748-BEF4-4E02-A53D-DED99D1AA8EA}" type="slidenum">
              <a:rPr kumimoji="1" lang="ja-JP" altLang="en-US" smtClean="0"/>
              <a:t>8</a:t>
            </a:fld>
            <a:endParaRPr kumimoji="1" lang="ja-JP" altLang="en-US"/>
          </a:p>
        </p:txBody>
      </p:sp>
    </p:spTree>
    <p:extLst>
      <p:ext uri="{BB962C8B-B14F-4D97-AF65-F5344CB8AC3E}">
        <p14:creationId xmlns:p14="http://schemas.microsoft.com/office/powerpoint/2010/main" val="2492938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11" name="Freeform 6"/>
          <p:cNvSpPr/>
          <p:nvPr/>
        </p:nvSpPr>
        <p:spPr bwMode="auto">
          <a:xfrm>
            <a:off x="0" y="-3174"/>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2" y="1449147"/>
            <a:ext cx="10572000" cy="2971051"/>
          </a:xfrm>
        </p:spPr>
        <p:txBody>
          <a:bodyPr/>
          <a:lstStyle>
            <a:lvl1pP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810002" y="5280847"/>
            <a:ext cx="10572000" cy="720000"/>
          </a:xfrm>
        </p:spPr>
        <p:txBody>
          <a:bodyPr anchor="t"/>
          <a:lstStyle>
            <a:lvl1pPr marL="0" indent="0" algn="l">
              <a:buNone/>
              <a:defRPr>
                <a:solidFill>
                  <a:schemeClr val="tx1"/>
                </a:solidFill>
              </a:defRPr>
            </a:lvl1pPr>
            <a:lvl2pPr marL="457206" indent="0" algn="ctr">
              <a:buNone/>
              <a:defRPr>
                <a:solidFill>
                  <a:schemeClr val="tx1">
                    <a:tint val="75000"/>
                  </a:schemeClr>
                </a:solidFill>
              </a:defRPr>
            </a:lvl2pPr>
            <a:lvl3pPr marL="914411" indent="0" algn="ctr">
              <a:buNone/>
              <a:defRPr>
                <a:solidFill>
                  <a:schemeClr val="tx1">
                    <a:tint val="75000"/>
                  </a:schemeClr>
                </a:solidFill>
              </a:defRPr>
            </a:lvl3pPr>
            <a:lvl4pPr marL="1371617" indent="0" algn="ctr">
              <a:buNone/>
              <a:defRPr>
                <a:solidFill>
                  <a:schemeClr val="tx1">
                    <a:tint val="75000"/>
                  </a:schemeClr>
                </a:solidFill>
              </a:defRPr>
            </a:lvl4pPr>
            <a:lvl5pPr marL="1828823" indent="0" algn="ctr">
              <a:buNone/>
              <a:defRPr>
                <a:solidFill>
                  <a:schemeClr val="tx1">
                    <a:tint val="75000"/>
                  </a:schemeClr>
                </a:solidFill>
              </a:defRPr>
            </a:lvl5pPr>
            <a:lvl6pPr marL="2286029" indent="0" algn="ctr">
              <a:buNone/>
              <a:defRPr>
                <a:solidFill>
                  <a:schemeClr val="tx1">
                    <a:tint val="75000"/>
                  </a:schemeClr>
                </a:solidFill>
              </a:defRPr>
            </a:lvl6pPr>
            <a:lvl7pPr marL="2743234" indent="0" algn="ctr">
              <a:buNone/>
              <a:defRPr>
                <a:solidFill>
                  <a:schemeClr val="tx1">
                    <a:tint val="75000"/>
                  </a:schemeClr>
                </a:solidFill>
              </a:defRPr>
            </a:lvl7pPr>
            <a:lvl8pPr marL="3200440" indent="0" algn="ctr">
              <a:buNone/>
              <a:defRPr>
                <a:solidFill>
                  <a:schemeClr val="tx1">
                    <a:tint val="75000"/>
                  </a:schemeClr>
                </a:solidFill>
              </a:defRPr>
            </a:lvl8pPr>
            <a:lvl9pPr marL="3657646"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E816F34-652A-45AA-AA42-386946EF403C}" type="datetimeFigureOut">
              <a:rPr kumimoji="1" lang="ja-JP" altLang="en-US" smtClean="0"/>
              <a:t>2016/11/1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8E8443F-5D04-4757-8618-FE8B40380686}" type="slidenum">
              <a:rPr kumimoji="1" lang="ja-JP" altLang="en-US" smtClean="0"/>
              <a:t>‹#›</a:t>
            </a:fld>
            <a:endParaRPr kumimoji="1" lang="ja-JP" altLang="en-US"/>
          </a:p>
        </p:txBody>
      </p:sp>
    </p:spTree>
    <p:extLst>
      <p:ext uri="{BB962C8B-B14F-4D97-AF65-F5344CB8AC3E}">
        <p14:creationId xmlns:p14="http://schemas.microsoft.com/office/powerpoint/2010/main" val="31393342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9" cy="566738"/>
          </a:xfrm>
        </p:spPr>
        <p:txBody>
          <a:bodyPr anchor="b">
            <a:normAutofit/>
          </a:bodyPr>
          <a:lstStyle>
            <a:lvl1pPr algn="l">
              <a:defRPr sz="2400" b="0"/>
            </a:lvl1pPr>
          </a:lstStyle>
          <a:p>
            <a:r>
              <a:rPr lang="ja-JP" altLang="en-US"/>
              <a:t>マスター タイトルの書式設定</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ja-JP" altLang="en-US"/>
              <a:t>図を追加</a:t>
            </a:r>
            <a:endParaRPr lang="en-US" dirty="0"/>
          </a:p>
        </p:txBody>
      </p:sp>
      <p:sp>
        <p:nvSpPr>
          <p:cNvPr id="4" name="Text Placeholder 3"/>
          <p:cNvSpPr>
            <a:spLocks noGrp="1"/>
          </p:cNvSpPr>
          <p:nvPr>
            <p:ph type="body" sz="half" idx="2"/>
          </p:nvPr>
        </p:nvSpPr>
        <p:spPr>
          <a:xfrm>
            <a:off x="810000" y="5367338"/>
            <a:ext cx="10561419" cy="493712"/>
          </a:xfrm>
        </p:spPr>
        <p:txBody>
          <a:bodyPr>
            <a:normAutofit/>
          </a:bodyPr>
          <a:lstStyle>
            <a:lvl1pPr marL="0" indent="0">
              <a:buNone/>
              <a:defRPr sz="1200"/>
            </a:lvl1pPr>
            <a:lvl2pPr marL="457206" indent="0">
              <a:buNone/>
              <a:defRPr sz="1200"/>
            </a:lvl2pPr>
            <a:lvl3pPr marL="914411" indent="0">
              <a:buNone/>
              <a:defRPr sz="1001"/>
            </a:lvl3pPr>
            <a:lvl4pPr marL="1371617" indent="0">
              <a:buNone/>
              <a:defRPr sz="900"/>
            </a:lvl4pPr>
            <a:lvl5pPr marL="1828823" indent="0">
              <a:buNone/>
              <a:defRPr sz="900"/>
            </a:lvl5pPr>
            <a:lvl6pPr marL="2286029" indent="0">
              <a:buNone/>
              <a:defRPr sz="900"/>
            </a:lvl6pPr>
            <a:lvl7pPr marL="2743234" indent="0">
              <a:buNone/>
              <a:defRPr sz="900"/>
            </a:lvl7pPr>
            <a:lvl8pPr marL="3200440" indent="0">
              <a:buNone/>
              <a:defRPr sz="900"/>
            </a:lvl8pPr>
            <a:lvl9pPr marL="3657646"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E816F34-652A-45AA-AA42-386946EF403C}" type="datetimeFigureOut">
              <a:rPr kumimoji="1" lang="ja-JP" altLang="en-US" smtClean="0"/>
              <a:t>2016/11/1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8E8443F-5D04-4757-8618-FE8B40380686}" type="slidenum">
              <a:rPr kumimoji="1" lang="ja-JP" altLang="en-US" smtClean="0"/>
              <a:t>‹#›</a:t>
            </a:fld>
            <a:endParaRPr kumimoji="1" lang="ja-JP" altLang="en-US"/>
          </a:p>
        </p:txBody>
      </p:sp>
    </p:spTree>
    <p:extLst>
      <p:ext uri="{BB962C8B-B14F-4D97-AF65-F5344CB8AC3E}">
        <p14:creationId xmlns:p14="http://schemas.microsoft.com/office/powerpoint/2010/main" val="1574161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8" name="Freeform 6"/>
          <p:cNvSpPr>
            <a:spLocks noChangeAspect="1"/>
          </p:cNvSpPr>
          <p:nvPr/>
        </p:nvSpPr>
        <p:spPr bwMode="auto">
          <a:xfrm>
            <a:off x="631698"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6" y="1238502"/>
            <a:ext cx="5893840" cy="2645912"/>
          </a:xfrm>
        </p:spPr>
        <p:txBody>
          <a:bodyPr anchor="b"/>
          <a:lstStyle>
            <a:lvl1pPr algn="l">
              <a:defRPr sz="4201" b="1"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53192" y="4443681"/>
            <a:ext cx="5891636" cy="713241"/>
          </a:xfrm>
        </p:spPr>
        <p:txBody>
          <a:bodyPr anchor="t">
            <a:noAutofit/>
          </a:bodyPr>
          <a:lstStyle>
            <a:lvl1pPr marL="0" indent="0" algn="l">
              <a:buNone/>
              <a:defRPr sz="1801">
                <a:solidFill>
                  <a:schemeClr val="tx1"/>
                </a:solidFill>
              </a:defRPr>
            </a:lvl1pPr>
            <a:lvl2pPr marL="457206" indent="0">
              <a:buNone/>
              <a:defRPr sz="1801">
                <a:solidFill>
                  <a:schemeClr val="tx1">
                    <a:tint val="75000"/>
                  </a:schemeClr>
                </a:solidFill>
              </a:defRPr>
            </a:lvl2pPr>
            <a:lvl3pPr marL="914411" indent="0">
              <a:buNone/>
              <a:defRPr sz="1600">
                <a:solidFill>
                  <a:schemeClr val="tx1">
                    <a:tint val="75000"/>
                  </a:schemeClr>
                </a:solidFill>
              </a:defRPr>
            </a:lvl3pPr>
            <a:lvl4pPr marL="1371617" indent="0">
              <a:buNone/>
              <a:defRPr sz="1401">
                <a:solidFill>
                  <a:schemeClr val="tx1">
                    <a:tint val="75000"/>
                  </a:schemeClr>
                </a:solidFill>
              </a:defRPr>
            </a:lvl4pPr>
            <a:lvl5pPr marL="1828823" indent="0">
              <a:buNone/>
              <a:defRPr sz="1401">
                <a:solidFill>
                  <a:schemeClr val="tx1">
                    <a:tint val="75000"/>
                  </a:schemeClr>
                </a:solidFill>
              </a:defRPr>
            </a:lvl5pPr>
            <a:lvl6pPr marL="2286029" indent="0">
              <a:buNone/>
              <a:defRPr sz="1401">
                <a:solidFill>
                  <a:schemeClr val="tx1">
                    <a:tint val="75000"/>
                  </a:schemeClr>
                </a:solidFill>
              </a:defRPr>
            </a:lvl6pPr>
            <a:lvl7pPr marL="2743234" indent="0">
              <a:buNone/>
              <a:defRPr sz="1401">
                <a:solidFill>
                  <a:schemeClr val="tx1">
                    <a:tint val="75000"/>
                  </a:schemeClr>
                </a:solidFill>
              </a:defRPr>
            </a:lvl7pPr>
            <a:lvl8pPr marL="3200440" indent="0">
              <a:buNone/>
              <a:defRPr sz="1401">
                <a:solidFill>
                  <a:schemeClr val="tx1">
                    <a:tint val="75000"/>
                  </a:schemeClr>
                </a:solidFill>
              </a:defRPr>
            </a:lvl8pPr>
            <a:lvl9pPr marL="3657646" indent="0">
              <a:buNone/>
              <a:defRPr sz="1401">
                <a:solidFill>
                  <a:schemeClr val="tx1">
                    <a:tint val="75000"/>
                  </a:schemeClr>
                </a:solidFill>
              </a:defRPr>
            </a:lvl9pPr>
          </a:lstStyle>
          <a:p>
            <a:pPr lvl="0"/>
            <a:r>
              <a:rPr lang="ja-JP" altLang="en-US"/>
              <a:t>マスター テキストの書式設定</a:t>
            </a:r>
          </a:p>
        </p:txBody>
      </p:sp>
      <p:sp>
        <p:nvSpPr>
          <p:cNvPr id="9" name="Text Placeholder 5"/>
          <p:cNvSpPr>
            <a:spLocks noGrp="1"/>
          </p:cNvSpPr>
          <p:nvPr>
            <p:ph type="body" sz="quarter" idx="16"/>
          </p:nvPr>
        </p:nvSpPr>
        <p:spPr>
          <a:xfrm>
            <a:off x="7574642" y="1081457"/>
            <a:ext cx="3810002" cy="4075465"/>
          </a:xfrm>
        </p:spPr>
        <p:txBody>
          <a:bodyPr anchor="t"/>
          <a:lstStyle>
            <a:lvl1pPr marL="0" indent="0">
              <a:buFontTx/>
              <a:buNone/>
              <a:defRPr/>
            </a:lvl1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E816F34-652A-45AA-AA42-386946EF403C}" type="datetimeFigureOut">
              <a:rPr kumimoji="1" lang="ja-JP" altLang="en-US" smtClean="0"/>
              <a:t>2016/11/1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8E8443F-5D04-4757-8618-FE8B40380686}" type="slidenum">
              <a:rPr kumimoji="1" lang="ja-JP" altLang="en-US" smtClean="0"/>
              <a:t>‹#›</a:t>
            </a:fld>
            <a:endParaRPr kumimoji="1" lang="ja-JP" altLang="en-US"/>
          </a:p>
        </p:txBody>
      </p:sp>
    </p:spTree>
    <p:extLst>
      <p:ext uri="{BB962C8B-B14F-4D97-AF65-F5344CB8AC3E}">
        <p14:creationId xmlns:p14="http://schemas.microsoft.com/office/powerpoint/2010/main" val="6824228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9" name="Freeform 6"/>
          <p:cNvSpPr>
            <a:spLocks noChangeAspect="1"/>
          </p:cNvSpPr>
          <p:nvPr/>
        </p:nvSpPr>
        <p:spPr bwMode="auto">
          <a:xfrm>
            <a:off x="1140885"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90" y="2435957"/>
            <a:ext cx="4382521" cy="2007789"/>
          </a:xfrm>
        </p:spPr>
        <p:txBody>
          <a:bodyPr/>
          <a:lstStyle>
            <a:lvl1pPr>
              <a:defRPr sz="3200"/>
            </a:lvl1pPr>
          </a:lstStyle>
          <a:p>
            <a:r>
              <a:rPr lang="ja-JP" altLang="en-US"/>
              <a:t>マスター タイトルの書式設定</a:t>
            </a:r>
            <a:endParaRPr lang="en-US" dirty="0"/>
          </a:p>
        </p:txBody>
      </p:sp>
      <p:sp>
        <p:nvSpPr>
          <p:cNvPr id="6" name="Text Placeholder 5"/>
          <p:cNvSpPr>
            <a:spLocks noGrp="1"/>
          </p:cNvSpPr>
          <p:nvPr>
            <p:ph type="body" sz="quarter" idx="16"/>
          </p:nvPr>
        </p:nvSpPr>
        <p:spPr>
          <a:xfrm>
            <a:off x="6156001" y="2286001"/>
            <a:ext cx="4880300" cy="2295525"/>
          </a:xfrm>
        </p:spPr>
        <p:txBody>
          <a:bodyPr anchor="t"/>
          <a:lstStyle>
            <a:lvl1pPr marL="0" indent="0">
              <a:buFontTx/>
              <a:buNone/>
              <a:defRPr/>
            </a:lvl1pPr>
          </a:lstStyle>
          <a:p>
            <a:pPr lvl="0"/>
            <a:r>
              <a:rPr lang="ja-JP" altLang="en-US"/>
              <a:t>マスター テキストの書式設定</a:t>
            </a:r>
          </a:p>
        </p:txBody>
      </p:sp>
      <p:sp>
        <p:nvSpPr>
          <p:cNvPr id="2" name="Date Placeholder 1"/>
          <p:cNvSpPr>
            <a:spLocks noGrp="1"/>
          </p:cNvSpPr>
          <p:nvPr>
            <p:ph type="dt" sz="half" idx="10"/>
          </p:nvPr>
        </p:nvSpPr>
        <p:spPr/>
        <p:txBody>
          <a:bodyPr/>
          <a:lstStyle/>
          <a:p>
            <a:fld id="{BE816F34-652A-45AA-AA42-386946EF403C}" type="datetimeFigureOut">
              <a:rPr kumimoji="1" lang="ja-JP" altLang="en-US" smtClean="0"/>
              <a:t>2016/11/1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8E8443F-5D04-4757-8618-FE8B40380686}" type="slidenum">
              <a:rPr kumimoji="1" lang="ja-JP" altLang="en-US" smtClean="0"/>
              <a:t>‹#›</a:t>
            </a:fld>
            <a:endParaRPr kumimoji="1" lang="ja-JP" altLang="en-US"/>
          </a:p>
        </p:txBody>
      </p:sp>
    </p:spTree>
    <p:extLst>
      <p:ext uri="{BB962C8B-B14F-4D97-AF65-F5344CB8AC3E}">
        <p14:creationId xmlns:p14="http://schemas.microsoft.com/office/powerpoint/2010/main" val="30570719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E816F34-652A-45AA-AA42-386946EF403C}" type="datetimeFigureOut">
              <a:rPr kumimoji="1" lang="ja-JP" altLang="en-US" smtClean="0"/>
              <a:t>2016/11/1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8E8443F-5D04-4757-8618-FE8B40380686}" type="slidenum">
              <a:rPr kumimoji="1" lang="ja-JP" altLang="en-US" smtClean="0"/>
              <a:t>‹#›</a:t>
            </a:fld>
            <a:endParaRPr kumimoji="1" lang="ja-JP" altLang="en-US"/>
          </a:p>
        </p:txBody>
      </p:sp>
    </p:spTree>
    <p:extLst>
      <p:ext uri="{BB962C8B-B14F-4D97-AF65-F5344CB8AC3E}">
        <p14:creationId xmlns:p14="http://schemas.microsoft.com/office/powerpoint/2010/main" val="26466522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12" name="Freeform 6"/>
          <p:cNvSpPr>
            <a:spLocks noChangeAspect="1"/>
          </p:cNvSpPr>
          <p:nvPr/>
        </p:nvSpPr>
        <p:spPr bwMode="auto">
          <a:xfrm>
            <a:off x="7669653" y="446089"/>
            <a:ext cx="4522348"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1" y="586171"/>
            <a:ext cx="2494791" cy="513479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10002" y="446089"/>
            <a:ext cx="6611540" cy="5414962"/>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E816F34-652A-45AA-AA42-386946EF403C}" type="datetimeFigureOut">
              <a:rPr kumimoji="1" lang="ja-JP" altLang="en-US" smtClean="0"/>
              <a:t>2016/11/1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8E8443F-5D04-4757-8618-FE8B40380686}" type="slidenum">
              <a:rPr kumimoji="1" lang="ja-JP" altLang="en-US" smtClean="0"/>
              <a:t>‹#›</a:t>
            </a:fld>
            <a:endParaRPr kumimoji="1" lang="ja-JP" altLang="en-US"/>
          </a:p>
        </p:txBody>
      </p:sp>
    </p:spTree>
    <p:extLst>
      <p:ext uri="{BB962C8B-B14F-4D97-AF65-F5344CB8AC3E}">
        <p14:creationId xmlns:p14="http://schemas.microsoft.com/office/powerpoint/2010/main" val="18293310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タイトルと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endParaRPr kumimoji="1" lang="ja-JP" altLang="en-US"/>
          </a:p>
        </p:txBody>
      </p:sp>
      <p:sp>
        <p:nvSpPr>
          <p:cNvPr id="3" name="テキスト プレースホルダー 2"/>
          <p:cNvSpPr>
            <a:spLocks noGrp="1"/>
          </p:cNvSpPr>
          <p:nvPr>
            <p:ph type="body"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a:p>
        </p:txBody>
      </p:sp>
      <p:sp>
        <p:nvSpPr>
          <p:cNvPr id="4" name="日付プレースホルダー 3"/>
          <p:cNvSpPr>
            <a:spLocks noGrp="1"/>
          </p:cNvSpPr>
          <p:nvPr>
            <p:ph type="dt" sz="half" idx="10"/>
          </p:nvPr>
        </p:nvSpPr>
        <p:spPr/>
        <p:txBody>
          <a:bodyPr/>
          <a:lstStyle/>
          <a:p>
            <a:fld id="{6202B631-418F-4194-B55D-E10960C78011}" type="datetimeFigureOut">
              <a:rPr kumimoji="1" lang="ja-JP" altLang="en-US" smtClean="0"/>
              <a:t>2016/11/1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66F94C0-7293-434F-83F7-99D7CE44B244}" type="slidenum">
              <a:rPr kumimoji="1" lang="ja-JP" altLang="en-US" smtClean="0"/>
              <a:t>‹#›</a:t>
            </a:fld>
            <a:endParaRPr kumimoji="1" lang="ja-JP" altLang="en-US"/>
          </a:p>
        </p:txBody>
      </p:sp>
    </p:spTree>
    <p:extLst>
      <p:ext uri="{BB962C8B-B14F-4D97-AF65-F5344CB8AC3E}">
        <p14:creationId xmlns:p14="http://schemas.microsoft.com/office/powerpoint/2010/main" val="3239714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1" y="447188"/>
            <a:ext cx="10571998" cy="970450"/>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818711" y="2340000"/>
            <a:ext cx="10554574" cy="4140000"/>
          </a:xfrm>
        </p:spPr>
        <p:txBody>
          <a:bodyPr/>
          <a:lstStyle>
            <a:lvl1pPr>
              <a:defRPr sz="2000"/>
            </a:lvl1pPr>
            <a:lvl2pPr>
              <a:defRPr sz="1800"/>
            </a:lvl2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fld id="{BE816F34-652A-45AA-AA42-386946EF403C}" type="datetimeFigureOut">
              <a:rPr kumimoji="1" lang="ja-JP" altLang="en-US" smtClean="0"/>
              <a:t>2016/11/1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8E8443F-5D04-4757-8618-FE8B40380686}" type="slidenum">
              <a:rPr kumimoji="1" lang="ja-JP" altLang="en-US" smtClean="0"/>
              <a:t>‹#›</a:t>
            </a:fld>
            <a:endParaRPr kumimoji="1" lang="ja-JP" altLang="en-US"/>
          </a:p>
        </p:txBody>
      </p:sp>
    </p:spTree>
    <p:extLst>
      <p:ext uri="{BB962C8B-B14F-4D97-AF65-F5344CB8AC3E}">
        <p14:creationId xmlns:p14="http://schemas.microsoft.com/office/powerpoint/2010/main" val="3133821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9" cy="1468800"/>
          </a:xfrm>
        </p:spPr>
        <p:txBody>
          <a:bodyPr anchor="b"/>
          <a:lstStyle>
            <a:lvl1pPr algn="r">
              <a:defRPr sz="4800" b="1"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10000" y="5281201"/>
            <a:ext cx="10561419" cy="433955"/>
          </a:xfrm>
        </p:spPr>
        <p:txBody>
          <a:bodyPr anchor="t">
            <a:noAutofit/>
          </a:bodyPr>
          <a:lstStyle>
            <a:lvl1pPr marL="0" indent="0" algn="r">
              <a:buNone/>
              <a:defRPr sz="1801">
                <a:solidFill>
                  <a:schemeClr val="tx1"/>
                </a:solidFill>
              </a:defRPr>
            </a:lvl1pPr>
            <a:lvl2pPr marL="457206" indent="0">
              <a:buNone/>
              <a:defRPr sz="1801">
                <a:solidFill>
                  <a:schemeClr val="tx1">
                    <a:tint val="75000"/>
                  </a:schemeClr>
                </a:solidFill>
              </a:defRPr>
            </a:lvl2pPr>
            <a:lvl3pPr marL="914411" indent="0">
              <a:buNone/>
              <a:defRPr sz="1600">
                <a:solidFill>
                  <a:schemeClr val="tx1">
                    <a:tint val="75000"/>
                  </a:schemeClr>
                </a:solidFill>
              </a:defRPr>
            </a:lvl3pPr>
            <a:lvl4pPr marL="1371617" indent="0">
              <a:buNone/>
              <a:defRPr sz="1401">
                <a:solidFill>
                  <a:schemeClr val="tx1">
                    <a:tint val="75000"/>
                  </a:schemeClr>
                </a:solidFill>
              </a:defRPr>
            </a:lvl4pPr>
            <a:lvl5pPr marL="1828823" indent="0">
              <a:buNone/>
              <a:defRPr sz="1401">
                <a:solidFill>
                  <a:schemeClr val="tx1">
                    <a:tint val="75000"/>
                  </a:schemeClr>
                </a:solidFill>
              </a:defRPr>
            </a:lvl5pPr>
            <a:lvl6pPr marL="2286029" indent="0">
              <a:buNone/>
              <a:defRPr sz="1401">
                <a:solidFill>
                  <a:schemeClr val="tx1">
                    <a:tint val="75000"/>
                  </a:schemeClr>
                </a:solidFill>
              </a:defRPr>
            </a:lvl6pPr>
            <a:lvl7pPr marL="2743234" indent="0">
              <a:buNone/>
              <a:defRPr sz="1401">
                <a:solidFill>
                  <a:schemeClr val="tx1">
                    <a:tint val="75000"/>
                  </a:schemeClr>
                </a:solidFill>
              </a:defRPr>
            </a:lvl7pPr>
            <a:lvl8pPr marL="3200440" indent="0">
              <a:buNone/>
              <a:defRPr sz="1401">
                <a:solidFill>
                  <a:schemeClr val="tx1">
                    <a:tint val="75000"/>
                  </a:schemeClr>
                </a:solidFill>
              </a:defRPr>
            </a:lvl8pPr>
            <a:lvl9pPr marL="3657646" indent="0">
              <a:buNone/>
              <a:defRPr sz="1401">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E816F34-652A-45AA-AA42-386946EF403C}" type="datetimeFigureOut">
              <a:rPr kumimoji="1" lang="ja-JP" altLang="en-US" smtClean="0"/>
              <a:t>2016/11/1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8E8443F-5D04-4757-8618-FE8B40380686}" type="slidenum">
              <a:rPr kumimoji="1" lang="ja-JP" altLang="en-US" smtClean="0"/>
              <a:t>‹#›</a:t>
            </a:fld>
            <a:endParaRPr kumimoji="1" lang="ja-JP" altLang="en-US"/>
          </a:p>
        </p:txBody>
      </p:sp>
    </p:spTree>
    <p:extLst>
      <p:ext uri="{BB962C8B-B14F-4D97-AF65-F5344CB8AC3E}">
        <p14:creationId xmlns:p14="http://schemas.microsoft.com/office/powerpoint/2010/main" val="1749719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18713" y="2222288"/>
            <a:ext cx="5185874" cy="363876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87416" y="2222287"/>
            <a:ext cx="5194583" cy="3638764"/>
          </a:xfrm>
        </p:spPr>
        <p:txBody>
          <a:bodyPr>
            <a:normAutofit/>
          </a:bodyPr>
          <a:lstStyle>
            <a:lvl3pPr>
              <a:defRPr sz="1600"/>
            </a:lvl3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5" name="Date Placeholder 4"/>
          <p:cNvSpPr>
            <a:spLocks noGrp="1"/>
          </p:cNvSpPr>
          <p:nvPr>
            <p:ph type="dt" sz="half" idx="10"/>
          </p:nvPr>
        </p:nvSpPr>
        <p:spPr/>
        <p:txBody>
          <a:bodyPr/>
          <a:lstStyle/>
          <a:p>
            <a:fld id="{BE816F34-652A-45AA-AA42-386946EF403C}" type="datetimeFigureOut">
              <a:rPr kumimoji="1" lang="ja-JP" altLang="en-US" smtClean="0"/>
              <a:t>2016/11/1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8E8443F-5D04-4757-8618-FE8B40380686}" type="slidenum">
              <a:rPr kumimoji="1" lang="ja-JP" altLang="en-US" smtClean="0"/>
              <a:t>‹#›</a:t>
            </a:fld>
            <a:endParaRPr kumimoji="1" lang="ja-JP" altLang="en-US"/>
          </a:p>
        </p:txBody>
      </p:sp>
    </p:spTree>
    <p:extLst>
      <p:ext uri="{BB962C8B-B14F-4D97-AF65-F5344CB8AC3E}">
        <p14:creationId xmlns:p14="http://schemas.microsoft.com/office/powerpoint/2010/main" val="3506108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14730" y="2174875"/>
            <a:ext cx="5189858" cy="576262"/>
          </a:xfrm>
        </p:spPr>
        <p:txBody>
          <a:bodyPr anchor="b">
            <a:noAutofit/>
          </a:bodyPr>
          <a:lstStyle>
            <a:lvl1pPr marL="0" indent="0" algn="ctr">
              <a:buNone/>
              <a:defRPr sz="2000" b="0"/>
            </a:lvl1pPr>
            <a:lvl2pPr marL="457206" indent="0">
              <a:buNone/>
              <a:defRPr sz="2000" b="1"/>
            </a:lvl2pPr>
            <a:lvl3pPr marL="914411" indent="0">
              <a:buNone/>
              <a:defRPr sz="1801"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14729" y="2751139"/>
            <a:ext cx="5189856" cy="3109913"/>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87416" y="2174875"/>
            <a:ext cx="5194583" cy="576262"/>
          </a:xfrm>
        </p:spPr>
        <p:txBody>
          <a:bodyPr anchor="b">
            <a:noAutofit/>
          </a:bodyPr>
          <a:lstStyle>
            <a:lvl1pPr marL="0" indent="0" algn="ctr">
              <a:buNone/>
              <a:defRPr sz="2000" b="0"/>
            </a:lvl1pPr>
            <a:lvl2pPr marL="457206" indent="0">
              <a:buNone/>
              <a:defRPr sz="2000" b="1"/>
            </a:lvl2pPr>
            <a:lvl3pPr marL="914411" indent="0">
              <a:buNone/>
              <a:defRPr sz="1801"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87416" y="2751139"/>
            <a:ext cx="5194583" cy="3109913"/>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E816F34-652A-45AA-AA42-386946EF403C}" type="datetimeFigureOut">
              <a:rPr kumimoji="1" lang="ja-JP" altLang="en-US" smtClean="0"/>
              <a:t>2016/11/1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8E8443F-5D04-4757-8618-FE8B40380686}" type="slidenum">
              <a:rPr kumimoji="1" lang="ja-JP" altLang="en-US" smtClean="0"/>
              <a:t>‹#›</a:t>
            </a:fld>
            <a:endParaRPr kumimoji="1" lang="ja-JP" altLang="en-US"/>
          </a:p>
        </p:txBody>
      </p:sp>
    </p:spTree>
    <p:extLst>
      <p:ext uri="{BB962C8B-B14F-4D97-AF65-F5344CB8AC3E}">
        <p14:creationId xmlns:p14="http://schemas.microsoft.com/office/powerpoint/2010/main" val="900482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E816F34-652A-45AA-AA42-386946EF403C}" type="datetimeFigureOut">
              <a:rPr kumimoji="1" lang="ja-JP" altLang="en-US" smtClean="0"/>
              <a:t>2016/11/1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8E8443F-5D04-4757-8618-FE8B40380686}" type="slidenum">
              <a:rPr kumimoji="1" lang="ja-JP" altLang="en-US" smtClean="0"/>
              <a:t>‹#›</a:t>
            </a:fld>
            <a:endParaRPr kumimoji="1" lang="ja-JP" altLang="en-US"/>
          </a:p>
        </p:txBody>
      </p:sp>
    </p:spTree>
    <p:extLst>
      <p:ext uri="{BB962C8B-B14F-4D97-AF65-F5344CB8AC3E}">
        <p14:creationId xmlns:p14="http://schemas.microsoft.com/office/powerpoint/2010/main" val="1389259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816F34-652A-45AA-AA42-386946EF403C}" type="datetimeFigureOut">
              <a:rPr kumimoji="1" lang="ja-JP" altLang="en-US" smtClean="0"/>
              <a:t>2016/11/1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8E8443F-5D04-4757-8618-FE8B40380686}" type="slidenum">
              <a:rPr kumimoji="1" lang="ja-JP" altLang="en-US" smtClean="0"/>
              <a:t>‹#›</a:t>
            </a:fld>
            <a:endParaRPr kumimoji="1" lang="ja-JP" altLang="en-US"/>
          </a:p>
        </p:txBody>
      </p:sp>
    </p:spTree>
    <p:extLst>
      <p:ext uri="{BB962C8B-B14F-4D97-AF65-F5344CB8AC3E}">
        <p14:creationId xmlns:p14="http://schemas.microsoft.com/office/powerpoint/2010/main" val="2600108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12" name="Freeform 6"/>
          <p:cNvSpPr>
            <a:spLocks noChangeAspect="1"/>
          </p:cNvSpPr>
          <p:nvPr/>
        </p:nvSpPr>
        <p:spPr bwMode="auto">
          <a:xfrm>
            <a:off x="1073153" y="446088"/>
            <a:ext cx="3547532"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3" y="446088"/>
            <a:ext cx="3547532" cy="1618396"/>
          </a:xfrm>
        </p:spPr>
        <p:txBody>
          <a:bodyPr anchor="b"/>
          <a:lstStyle>
            <a:lvl1pPr algn="l">
              <a:defRPr sz="2000" b="1"/>
            </a:lvl1pPr>
          </a:lstStyle>
          <a:p>
            <a:r>
              <a:rPr lang="ja-JP" altLang="en-US"/>
              <a:t>マスター タイトルの書式設定</a:t>
            </a:r>
            <a:endParaRPr lang="en-US" dirty="0"/>
          </a:p>
        </p:txBody>
      </p:sp>
      <p:sp>
        <p:nvSpPr>
          <p:cNvPr id="3" name="Content Placeholder 2"/>
          <p:cNvSpPr>
            <a:spLocks noGrp="1"/>
          </p:cNvSpPr>
          <p:nvPr>
            <p:ph idx="1"/>
          </p:nvPr>
        </p:nvSpPr>
        <p:spPr>
          <a:xfrm>
            <a:off x="4855634" y="446089"/>
            <a:ext cx="6252633" cy="541496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073153" y="2260739"/>
            <a:ext cx="3547532" cy="3600311"/>
          </a:xfrm>
        </p:spPr>
        <p:txBody>
          <a:bodyPr/>
          <a:lstStyle>
            <a:lvl1pPr marL="0" indent="0">
              <a:buNone/>
              <a:defRPr sz="1401"/>
            </a:lvl1pPr>
            <a:lvl2pPr marL="457206" indent="0">
              <a:buNone/>
              <a:defRPr sz="1200"/>
            </a:lvl2pPr>
            <a:lvl3pPr marL="914411" indent="0">
              <a:buNone/>
              <a:defRPr sz="1001"/>
            </a:lvl3pPr>
            <a:lvl4pPr marL="1371617" indent="0">
              <a:buNone/>
              <a:defRPr sz="900"/>
            </a:lvl4pPr>
            <a:lvl5pPr marL="1828823" indent="0">
              <a:buNone/>
              <a:defRPr sz="900"/>
            </a:lvl5pPr>
            <a:lvl6pPr marL="2286029" indent="0">
              <a:buNone/>
              <a:defRPr sz="900"/>
            </a:lvl6pPr>
            <a:lvl7pPr marL="2743234" indent="0">
              <a:buNone/>
              <a:defRPr sz="900"/>
            </a:lvl7pPr>
            <a:lvl8pPr marL="3200440" indent="0">
              <a:buNone/>
              <a:defRPr sz="900"/>
            </a:lvl8pPr>
            <a:lvl9pPr marL="3657646"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E816F34-652A-45AA-AA42-386946EF403C}" type="datetimeFigureOut">
              <a:rPr kumimoji="1" lang="ja-JP" altLang="en-US" smtClean="0"/>
              <a:t>2016/11/1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8E8443F-5D04-4757-8618-FE8B40380686}" type="slidenum">
              <a:rPr kumimoji="1" lang="ja-JP" altLang="en-US" smtClean="0"/>
              <a:t>‹#›</a:t>
            </a:fld>
            <a:endParaRPr kumimoji="1" lang="ja-JP" altLang="en-US"/>
          </a:p>
        </p:txBody>
      </p:sp>
    </p:spTree>
    <p:extLst>
      <p:ext uri="{BB962C8B-B14F-4D97-AF65-F5344CB8AC3E}">
        <p14:creationId xmlns:p14="http://schemas.microsoft.com/office/powerpoint/2010/main" val="4098310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14727" y="727523"/>
            <a:ext cx="4852988" cy="1617163"/>
          </a:xfrm>
        </p:spPr>
        <p:txBody>
          <a:bodyPr anchor="b">
            <a:normAutofit/>
          </a:bodyPr>
          <a:lstStyle>
            <a:lvl1pPr algn="l">
              <a:defRPr sz="2400" b="0"/>
            </a:lvl1pPr>
          </a:lstStyle>
          <a:p>
            <a:r>
              <a:rPr lang="ja-JP" altLang="en-US"/>
              <a:t>マスター タイトルの書式設定</a:t>
            </a:r>
            <a:endParaRPr lang="en-US" dirty="0"/>
          </a:p>
        </p:txBody>
      </p:sp>
      <p:sp>
        <p:nvSpPr>
          <p:cNvPr id="9" name="Picture Placeholder 11"/>
          <p:cNvSpPr>
            <a:spLocks noGrp="1" noChangeAspect="1"/>
          </p:cNvSpPr>
          <p:nvPr>
            <p:ph type="pic" sz="quarter" idx="13"/>
          </p:nvPr>
        </p:nvSpPr>
        <p:spPr bwMode="auto">
          <a:xfrm>
            <a:off x="6098118"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1"/>
            </a:lvl1pPr>
          </a:lstStyle>
          <a:p>
            <a:r>
              <a:rPr lang="ja-JP" altLang="en-US"/>
              <a:t>図を追加</a:t>
            </a:r>
            <a:endParaRPr lang="en-US" dirty="0"/>
          </a:p>
        </p:txBody>
      </p:sp>
      <p:sp>
        <p:nvSpPr>
          <p:cNvPr id="4" name="Text Placeholder 3"/>
          <p:cNvSpPr>
            <a:spLocks noGrp="1"/>
          </p:cNvSpPr>
          <p:nvPr>
            <p:ph type="body" sz="half" idx="2"/>
          </p:nvPr>
        </p:nvSpPr>
        <p:spPr>
          <a:xfrm>
            <a:off x="814727" y="2344684"/>
            <a:ext cx="4852988" cy="3516365"/>
          </a:xfrm>
        </p:spPr>
        <p:txBody>
          <a:bodyPr anchor="t">
            <a:normAutofit/>
          </a:bodyPr>
          <a:lstStyle>
            <a:lvl1pPr marL="0" indent="0">
              <a:buNone/>
              <a:defRPr sz="1200"/>
            </a:lvl1pPr>
            <a:lvl2pPr marL="457206" indent="0">
              <a:buNone/>
              <a:defRPr sz="1200"/>
            </a:lvl2pPr>
            <a:lvl3pPr marL="914411" indent="0">
              <a:buNone/>
              <a:defRPr sz="1001"/>
            </a:lvl3pPr>
            <a:lvl4pPr marL="1371617" indent="0">
              <a:buNone/>
              <a:defRPr sz="900"/>
            </a:lvl4pPr>
            <a:lvl5pPr marL="1828823" indent="0">
              <a:buNone/>
              <a:defRPr sz="900"/>
            </a:lvl5pPr>
            <a:lvl6pPr marL="2286029" indent="0">
              <a:buNone/>
              <a:defRPr sz="900"/>
            </a:lvl6pPr>
            <a:lvl7pPr marL="2743234" indent="0">
              <a:buNone/>
              <a:defRPr sz="900"/>
            </a:lvl7pPr>
            <a:lvl8pPr marL="3200440" indent="0">
              <a:buNone/>
              <a:defRPr sz="900"/>
            </a:lvl8pPr>
            <a:lvl9pPr marL="3657646"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3885812" y="6041363"/>
            <a:ext cx="976878" cy="365125"/>
          </a:xfrm>
        </p:spPr>
        <p:txBody>
          <a:bodyPr/>
          <a:lstStyle/>
          <a:p>
            <a:fld id="{BE816F34-652A-45AA-AA42-386946EF403C}" type="datetimeFigureOut">
              <a:rPr kumimoji="1" lang="ja-JP" altLang="en-US" smtClean="0"/>
              <a:t>2016/11/1</a:t>
            </a:fld>
            <a:endParaRPr kumimoji="1" lang="ja-JP" altLang="en-US"/>
          </a:p>
        </p:txBody>
      </p:sp>
      <p:sp>
        <p:nvSpPr>
          <p:cNvPr id="6" name="Footer Placeholder 5"/>
          <p:cNvSpPr>
            <a:spLocks noGrp="1"/>
          </p:cNvSpPr>
          <p:nvPr>
            <p:ph type="ftr" sz="quarter" idx="11"/>
          </p:nvPr>
        </p:nvSpPr>
        <p:spPr>
          <a:xfrm>
            <a:off x="590397" y="6041363"/>
            <a:ext cx="3295413" cy="365125"/>
          </a:xfrm>
        </p:spPr>
        <p:txBody>
          <a:bodyPr/>
          <a:lstStyle/>
          <a:p>
            <a:endParaRPr lang="en-US" dirty="0"/>
          </a:p>
        </p:txBody>
      </p:sp>
      <p:sp>
        <p:nvSpPr>
          <p:cNvPr id="7" name="Slide Number Placeholder 6"/>
          <p:cNvSpPr>
            <a:spLocks noGrp="1"/>
          </p:cNvSpPr>
          <p:nvPr>
            <p:ph type="sldNum" sz="quarter" idx="12"/>
          </p:nvPr>
        </p:nvSpPr>
        <p:spPr>
          <a:xfrm>
            <a:off x="4862690" y="5915889"/>
            <a:ext cx="1062155" cy="490599"/>
          </a:xfrm>
        </p:spPr>
        <p:txBody>
          <a:bodyPr/>
          <a:lstStyle/>
          <a:p>
            <a:fld id="{58E8443F-5D04-4757-8618-FE8B40380686}" type="slidenum">
              <a:rPr kumimoji="1" lang="ja-JP" altLang="en-US" smtClean="0"/>
              <a:t>‹#›</a:t>
            </a:fld>
            <a:endParaRPr kumimoji="1" lang="ja-JP" altLang="en-US"/>
          </a:p>
        </p:txBody>
      </p:sp>
    </p:spTree>
    <p:extLst>
      <p:ext uri="{BB962C8B-B14F-4D97-AF65-F5344CB8AC3E}">
        <p14:creationId xmlns:p14="http://schemas.microsoft.com/office/powerpoint/2010/main" val="11108483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1"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10000" y="2184400"/>
            <a:ext cx="10563285" cy="4140000"/>
          </a:xfrm>
          <a:prstGeom prst="rect">
            <a:avLst/>
          </a:prstGeom>
          <a:effectLst>
            <a:outerShdw blurRad="50800" dir="14400000">
              <a:srgbClr val="000000">
                <a:alpha val="40000"/>
              </a:srgbClr>
            </a:outerShdw>
          </a:effectLst>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Footer Placeholder 4"/>
          <p:cNvSpPr>
            <a:spLocks noGrp="1"/>
          </p:cNvSpPr>
          <p:nvPr>
            <p:ph type="ftr" sz="quarter" idx="3"/>
          </p:nvPr>
        </p:nvSpPr>
        <p:spPr>
          <a:xfrm>
            <a:off x="451515" y="6041363"/>
            <a:ext cx="8644320" cy="365125"/>
          </a:xfrm>
          <a:prstGeom prst="rect">
            <a:avLst/>
          </a:prstGeom>
        </p:spPr>
        <p:txBody>
          <a:bodyPr vert="horz" lIns="91440" tIns="45720" rIns="91440" bIns="45720" rtlCol="0" anchor="b"/>
          <a:lstStyle>
            <a:lvl1pPr algn="l">
              <a:defRPr sz="900">
                <a:solidFill>
                  <a:schemeClr val="tx1"/>
                </a:solidFill>
              </a:defRPr>
            </a:lvl1pPr>
          </a:lstStyle>
          <a:p>
            <a:endParaRPr kumimoji="1" lang="ja-JP" altLang="en-US"/>
          </a:p>
        </p:txBody>
      </p:sp>
      <p:sp>
        <p:nvSpPr>
          <p:cNvPr id="4" name="Date Placeholder 3"/>
          <p:cNvSpPr>
            <a:spLocks noGrp="1"/>
          </p:cNvSpPr>
          <p:nvPr>
            <p:ph type="dt" sz="half" idx="2"/>
          </p:nvPr>
        </p:nvSpPr>
        <p:spPr>
          <a:xfrm>
            <a:off x="9334627" y="6041363"/>
            <a:ext cx="1343707" cy="365125"/>
          </a:xfrm>
          <a:prstGeom prst="rect">
            <a:avLst/>
          </a:prstGeom>
        </p:spPr>
        <p:txBody>
          <a:bodyPr vert="horz" lIns="91440" tIns="45720" rIns="91440" bIns="45720" rtlCol="0" anchor="b"/>
          <a:lstStyle>
            <a:lvl1pPr algn="r">
              <a:defRPr sz="900">
                <a:solidFill>
                  <a:schemeClr val="tx1"/>
                </a:solidFill>
              </a:defRPr>
            </a:lvl1pPr>
          </a:lstStyle>
          <a:p>
            <a:fld id="{BE816F34-652A-45AA-AA42-386946EF403C}" type="datetimeFigureOut">
              <a:rPr kumimoji="1" lang="ja-JP" altLang="en-US" smtClean="0"/>
              <a:t>2016/11/1</a:t>
            </a:fld>
            <a:endParaRPr kumimoji="1" lang="ja-JP" altLang="en-US"/>
          </a:p>
        </p:txBody>
      </p:sp>
      <p:sp>
        <p:nvSpPr>
          <p:cNvPr id="6" name="Slide Number Placeholder 5"/>
          <p:cNvSpPr>
            <a:spLocks noGrp="1"/>
          </p:cNvSpPr>
          <p:nvPr>
            <p:ph type="sldNum" sz="quarter" idx="4"/>
          </p:nvPr>
        </p:nvSpPr>
        <p:spPr>
          <a:xfrm>
            <a:off x="10678332" y="5915889"/>
            <a:ext cx="1062155" cy="490599"/>
          </a:xfrm>
          <a:prstGeom prst="rect">
            <a:avLst/>
          </a:prstGeom>
        </p:spPr>
        <p:txBody>
          <a:bodyPr vert="horz" lIns="91440" tIns="45720" rIns="91440" bIns="10800" rtlCol="0" anchor="b"/>
          <a:lstStyle>
            <a:lvl1pPr algn="r">
              <a:defRPr sz="2000">
                <a:solidFill>
                  <a:schemeClr val="accent1"/>
                </a:solidFill>
              </a:defRPr>
            </a:lvl1pPr>
          </a:lstStyle>
          <a:p>
            <a:fld id="{58E8443F-5D04-4757-8618-FE8B40380686}" type="slidenum">
              <a:rPr kumimoji="1" lang="ja-JP" altLang="en-US" smtClean="0"/>
              <a:t>‹#›</a:t>
            </a:fld>
            <a:endParaRPr kumimoji="1" lang="ja-JP" altLang="en-US"/>
          </a:p>
        </p:txBody>
      </p:sp>
    </p:spTree>
    <p:extLst>
      <p:ext uri="{BB962C8B-B14F-4D97-AF65-F5344CB8AC3E}">
        <p14:creationId xmlns:p14="http://schemas.microsoft.com/office/powerpoint/2010/main" val="1014299684"/>
      </p:ext>
    </p:extLst>
  </p:cSld>
  <p:clrMap bg1="lt1" tx1="dk1" bg2="lt2" tx2="dk2" accent1="accent1" accent2="accent2" accent3="accent3" accent4="accent4" accent5="accent5" accent6="accent6" hlink="hlink" folHlink="folHlink"/>
  <p:sldLayoutIdLst>
    <p:sldLayoutId id="2147483920" r:id="rId1"/>
    <p:sldLayoutId id="2147483921" r:id="rId2"/>
    <p:sldLayoutId id="2147483922" r:id="rId3"/>
    <p:sldLayoutId id="2147483923" r:id="rId4"/>
    <p:sldLayoutId id="2147483924" r:id="rId5"/>
    <p:sldLayoutId id="2147483925" r:id="rId6"/>
    <p:sldLayoutId id="2147483926" r:id="rId7"/>
    <p:sldLayoutId id="2147483927" r:id="rId8"/>
    <p:sldLayoutId id="2147483928" r:id="rId9"/>
    <p:sldLayoutId id="2147483929" r:id="rId10"/>
    <p:sldLayoutId id="2147483930" r:id="rId11"/>
    <p:sldLayoutId id="2147483931" r:id="rId12"/>
    <p:sldLayoutId id="2147483932" r:id="rId13"/>
    <p:sldLayoutId id="2147483933" r:id="rId14"/>
    <p:sldLayoutId id="2147483934" r:id="rId15"/>
  </p:sldLayoutIdLst>
  <p:txStyles>
    <p:titleStyle>
      <a:lvl1pPr algn="l" defTabSz="457206" rtl="0" eaLnBrk="1" latinLnBrk="0" hangingPunct="1">
        <a:spcBef>
          <a:spcPct val="0"/>
        </a:spcBef>
        <a:buNone/>
        <a:defRPr kumimoji="1" sz="4400" b="1" kern="1200">
          <a:solidFill>
            <a:srgbClr val="FEFEFE"/>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4" indent="-342904" algn="l" defTabSz="457206" rtl="0" eaLnBrk="1" latinLnBrk="0" hangingPunct="1">
        <a:spcBef>
          <a:spcPct val="20000"/>
        </a:spcBef>
        <a:spcAft>
          <a:spcPts val="601"/>
        </a:spcAft>
        <a:buClr>
          <a:schemeClr val="accent1"/>
        </a:buClr>
        <a:buFont typeface="Wingdings 2" charset="2"/>
        <a:buChar char=""/>
        <a:defRPr kumimoji="1" sz="1801" kern="1200">
          <a:solidFill>
            <a:schemeClr val="tx1"/>
          </a:solidFill>
          <a:latin typeface="+mn-lt"/>
          <a:ea typeface="+mn-ea"/>
          <a:cs typeface="+mn-cs"/>
        </a:defRPr>
      </a:lvl1pPr>
      <a:lvl2pPr marL="742959" indent="-285753" algn="l" defTabSz="457206" rtl="0" eaLnBrk="1" latinLnBrk="0" hangingPunct="1">
        <a:spcBef>
          <a:spcPct val="20000"/>
        </a:spcBef>
        <a:spcAft>
          <a:spcPts val="601"/>
        </a:spcAft>
        <a:buClr>
          <a:schemeClr val="accent1"/>
        </a:buClr>
        <a:buFont typeface="Wingdings 2" charset="2"/>
        <a:buChar char=""/>
        <a:defRPr kumimoji="1" sz="1600" kern="1200">
          <a:solidFill>
            <a:schemeClr val="tx1"/>
          </a:solidFill>
          <a:latin typeface="+mn-lt"/>
          <a:ea typeface="+mn-ea"/>
          <a:cs typeface="+mn-cs"/>
        </a:defRPr>
      </a:lvl2pPr>
      <a:lvl3pPr marL="1143015" indent="-228604" algn="l" defTabSz="457206" rtl="0" eaLnBrk="1" latinLnBrk="0" hangingPunct="1">
        <a:spcBef>
          <a:spcPct val="20000"/>
        </a:spcBef>
        <a:spcAft>
          <a:spcPts val="601"/>
        </a:spcAft>
        <a:buClr>
          <a:schemeClr val="accent1"/>
        </a:buClr>
        <a:buFont typeface="Wingdings 2" charset="2"/>
        <a:buChar char=""/>
        <a:defRPr kumimoji="1" sz="1401" kern="1200">
          <a:solidFill>
            <a:schemeClr val="tx1"/>
          </a:solidFill>
          <a:latin typeface="+mn-lt"/>
          <a:ea typeface="+mn-ea"/>
          <a:cs typeface="+mn-cs"/>
        </a:defRPr>
      </a:lvl3pPr>
      <a:lvl4pPr marL="1600221" indent="-228604" algn="l" defTabSz="457206" rtl="0" eaLnBrk="1" latinLnBrk="0" hangingPunct="1">
        <a:spcBef>
          <a:spcPct val="20000"/>
        </a:spcBef>
        <a:spcAft>
          <a:spcPts val="601"/>
        </a:spcAft>
        <a:buClr>
          <a:schemeClr val="accent1"/>
        </a:buClr>
        <a:buFont typeface="Wingdings 2" charset="2"/>
        <a:buChar char=""/>
        <a:defRPr kumimoji="1" sz="1200" kern="1200">
          <a:solidFill>
            <a:schemeClr val="tx1"/>
          </a:solidFill>
          <a:latin typeface="+mn-lt"/>
          <a:ea typeface="+mn-ea"/>
          <a:cs typeface="+mn-cs"/>
        </a:defRPr>
      </a:lvl4pPr>
      <a:lvl5pPr marL="2057427" indent="-228604" algn="l" defTabSz="457206" rtl="0" eaLnBrk="1" latinLnBrk="0" hangingPunct="1">
        <a:spcBef>
          <a:spcPct val="20000"/>
        </a:spcBef>
        <a:spcAft>
          <a:spcPts val="601"/>
        </a:spcAft>
        <a:buClr>
          <a:schemeClr val="accent1"/>
        </a:buClr>
        <a:buFont typeface="Wingdings 2" charset="2"/>
        <a:buChar char=""/>
        <a:defRPr kumimoji="1" sz="1200" kern="1200">
          <a:solidFill>
            <a:schemeClr val="tx1"/>
          </a:solidFill>
          <a:latin typeface="+mn-lt"/>
          <a:ea typeface="+mn-ea"/>
          <a:cs typeface="+mn-cs"/>
        </a:defRPr>
      </a:lvl5pPr>
      <a:lvl6pPr marL="2400030" indent="-228604" algn="l" defTabSz="457206" rtl="0" eaLnBrk="1" latinLnBrk="0" hangingPunct="1">
        <a:spcBef>
          <a:spcPct val="20000"/>
        </a:spcBef>
        <a:spcAft>
          <a:spcPts val="601"/>
        </a:spcAft>
        <a:buClr>
          <a:schemeClr val="accent1"/>
        </a:buClr>
        <a:buFont typeface="Wingdings 2" charset="2"/>
        <a:buChar char=""/>
        <a:defRPr kumimoji="1" sz="1200" kern="1200">
          <a:solidFill>
            <a:schemeClr val="tx1"/>
          </a:solidFill>
          <a:latin typeface="+mn-lt"/>
          <a:ea typeface="+mn-ea"/>
          <a:cs typeface="+mn-cs"/>
        </a:defRPr>
      </a:lvl6pPr>
      <a:lvl7pPr marL="2800035" indent="-228604" algn="l" defTabSz="457206" rtl="0" eaLnBrk="1" latinLnBrk="0" hangingPunct="1">
        <a:spcBef>
          <a:spcPct val="20000"/>
        </a:spcBef>
        <a:spcAft>
          <a:spcPts val="601"/>
        </a:spcAft>
        <a:buClr>
          <a:schemeClr val="accent1"/>
        </a:buClr>
        <a:buFont typeface="Wingdings 2" charset="2"/>
        <a:buChar char=""/>
        <a:defRPr kumimoji="1" sz="1200" kern="1200">
          <a:solidFill>
            <a:schemeClr val="tx1"/>
          </a:solidFill>
          <a:latin typeface="+mn-lt"/>
          <a:ea typeface="+mn-ea"/>
          <a:cs typeface="+mn-cs"/>
        </a:defRPr>
      </a:lvl7pPr>
      <a:lvl8pPr marL="3200040" indent="-228604" algn="l" defTabSz="457206" rtl="0" eaLnBrk="1" latinLnBrk="0" hangingPunct="1">
        <a:spcBef>
          <a:spcPct val="20000"/>
        </a:spcBef>
        <a:spcAft>
          <a:spcPts val="601"/>
        </a:spcAft>
        <a:buClr>
          <a:schemeClr val="accent1"/>
        </a:buClr>
        <a:buFont typeface="Wingdings 2" charset="2"/>
        <a:buChar char=""/>
        <a:defRPr kumimoji="1" sz="1200" kern="1200">
          <a:solidFill>
            <a:schemeClr val="tx1"/>
          </a:solidFill>
          <a:latin typeface="+mn-lt"/>
          <a:ea typeface="+mn-ea"/>
          <a:cs typeface="+mn-cs"/>
        </a:defRPr>
      </a:lvl8pPr>
      <a:lvl9pPr marL="3600045" indent="-228604" algn="l" defTabSz="457206" rtl="0" eaLnBrk="1" latinLnBrk="0" hangingPunct="1">
        <a:spcBef>
          <a:spcPct val="20000"/>
        </a:spcBef>
        <a:spcAft>
          <a:spcPts val="601"/>
        </a:spcAft>
        <a:buClr>
          <a:schemeClr val="accent1"/>
        </a:buClr>
        <a:buFont typeface="Wingdings 2" charset="2"/>
        <a:buChar char=""/>
        <a:defRPr kumimoji="1" sz="1200" kern="1200">
          <a:solidFill>
            <a:schemeClr val="tx1"/>
          </a:solidFill>
          <a:latin typeface="+mn-lt"/>
          <a:ea typeface="+mn-ea"/>
          <a:cs typeface="+mn-cs"/>
        </a:defRPr>
      </a:lvl9pPr>
    </p:bodyStyle>
    <p:otherStyle>
      <a:defPPr>
        <a:defRPr lang="en-US"/>
      </a:defPPr>
      <a:lvl1pPr marL="0" algn="l" defTabSz="457206" rtl="0" eaLnBrk="1" latinLnBrk="0" hangingPunct="1">
        <a:defRPr kumimoji="1" sz="1801" kern="1200">
          <a:solidFill>
            <a:schemeClr val="tx1"/>
          </a:solidFill>
          <a:latin typeface="+mn-lt"/>
          <a:ea typeface="+mn-ea"/>
          <a:cs typeface="+mn-cs"/>
        </a:defRPr>
      </a:lvl1pPr>
      <a:lvl2pPr marL="457206" algn="l" defTabSz="457206" rtl="0" eaLnBrk="1" latinLnBrk="0" hangingPunct="1">
        <a:defRPr kumimoji="1" sz="1801" kern="1200">
          <a:solidFill>
            <a:schemeClr val="tx1"/>
          </a:solidFill>
          <a:latin typeface="+mn-lt"/>
          <a:ea typeface="+mn-ea"/>
          <a:cs typeface="+mn-cs"/>
        </a:defRPr>
      </a:lvl2pPr>
      <a:lvl3pPr marL="914411" algn="l" defTabSz="457206" rtl="0" eaLnBrk="1" latinLnBrk="0" hangingPunct="1">
        <a:defRPr kumimoji="1" sz="1801" kern="1200">
          <a:solidFill>
            <a:schemeClr val="tx1"/>
          </a:solidFill>
          <a:latin typeface="+mn-lt"/>
          <a:ea typeface="+mn-ea"/>
          <a:cs typeface="+mn-cs"/>
        </a:defRPr>
      </a:lvl3pPr>
      <a:lvl4pPr marL="1371617" algn="l" defTabSz="457206" rtl="0" eaLnBrk="1" latinLnBrk="0" hangingPunct="1">
        <a:defRPr kumimoji="1" sz="1801" kern="1200">
          <a:solidFill>
            <a:schemeClr val="tx1"/>
          </a:solidFill>
          <a:latin typeface="+mn-lt"/>
          <a:ea typeface="+mn-ea"/>
          <a:cs typeface="+mn-cs"/>
        </a:defRPr>
      </a:lvl4pPr>
      <a:lvl5pPr marL="1828823" algn="l" defTabSz="457206" rtl="0" eaLnBrk="1" latinLnBrk="0" hangingPunct="1">
        <a:defRPr kumimoji="1" sz="1801" kern="1200">
          <a:solidFill>
            <a:schemeClr val="tx1"/>
          </a:solidFill>
          <a:latin typeface="+mn-lt"/>
          <a:ea typeface="+mn-ea"/>
          <a:cs typeface="+mn-cs"/>
        </a:defRPr>
      </a:lvl5pPr>
      <a:lvl6pPr marL="2286029" algn="l" defTabSz="457206" rtl="0" eaLnBrk="1" latinLnBrk="0" hangingPunct="1">
        <a:defRPr kumimoji="1" sz="1801" kern="1200">
          <a:solidFill>
            <a:schemeClr val="tx1"/>
          </a:solidFill>
          <a:latin typeface="+mn-lt"/>
          <a:ea typeface="+mn-ea"/>
          <a:cs typeface="+mn-cs"/>
        </a:defRPr>
      </a:lvl6pPr>
      <a:lvl7pPr marL="2743234" algn="l" defTabSz="457206" rtl="0" eaLnBrk="1" latinLnBrk="0" hangingPunct="1">
        <a:defRPr kumimoji="1" sz="1801" kern="1200">
          <a:solidFill>
            <a:schemeClr val="tx1"/>
          </a:solidFill>
          <a:latin typeface="+mn-lt"/>
          <a:ea typeface="+mn-ea"/>
          <a:cs typeface="+mn-cs"/>
        </a:defRPr>
      </a:lvl7pPr>
      <a:lvl8pPr marL="3200440" algn="l" defTabSz="457206" rtl="0" eaLnBrk="1" latinLnBrk="0" hangingPunct="1">
        <a:defRPr kumimoji="1" sz="1801" kern="1200">
          <a:solidFill>
            <a:schemeClr val="tx1"/>
          </a:solidFill>
          <a:latin typeface="+mn-lt"/>
          <a:ea typeface="+mn-ea"/>
          <a:cs typeface="+mn-cs"/>
        </a:defRPr>
      </a:lvl8pPr>
      <a:lvl9pPr marL="3657646" algn="l" defTabSz="457206" rtl="0" eaLnBrk="1" latinLnBrk="0" hangingPunct="1">
        <a:defRPr kumimoji="1"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情報資産の管理</a:t>
            </a:r>
          </a:p>
        </p:txBody>
      </p:sp>
      <p:sp>
        <p:nvSpPr>
          <p:cNvPr id="3" name="サブタイトル 2"/>
          <p:cNvSpPr>
            <a:spLocks noGrp="1"/>
          </p:cNvSpPr>
          <p:nvPr>
            <p:ph type="subTitle" idx="1"/>
          </p:nvPr>
        </p:nvSpPr>
        <p:spPr>
          <a:xfrm>
            <a:off x="810002" y="5280847"/>
            <a:ext cx="10572000" cy="1025360"/>
          </a:xfrm>
        </p:spPr>
        <p:txBody>
          <a:bodyPr>
            <a:noAutofit/>
          </a:bodyPr>
          <a:lstStyle/>
          <a:p>
            <a:r>
              <a:rPr lang="en-US" altLang="ja-JP" sz="2000" dirty="0"/>
              <a:t>FOM</a:t>
            </a:r>
            <a:r>
              <a:rPr lang="ja-JP" altLang="ja-JP" sz="2000" dirty="0"/>
              <a:t>フロンティア株式会社</a:t>
            </a:r>
          </a:p>
          <a:p>
            <a:r>
              <a:rPr lang="ja-JP" altLang="ja-JP" sz="2000" dirty="0"/>
              <a:t>情報システム部</a:t>
            </a:r>
            <a:endParaRPr lang="ja-JP" altLang="en-US" sz="2000" dirty="0"/>
          </a:p>
        </p:txBody>
      </p:sp>
    </p:spTree>
    <p:extLst>
      <p:ext uri="{BB962C8B-B14F-4D97-AF65-F5344CB8AC3E}">
        <p14:creationId xmlns:p14="http://schemas.microsoft.com/office/powerpoint/2010/main" val="759520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情報資産</a:t>
            </a:r>
          </a:p>
        </p:txBody>
      </p:sp>
      <p:sp>
        <p:nvSpPr>
          <p:cNvPr id="3" name="テキスト ボックス 2"/>
          <p:cNvSpPr txBox="1"/>
          <p:nvPr/>
        </p:nvSpPr>
        <p:spPr>
          <a:xfrm>
            <a:off x="810001" y="2364828"/>
            <a:ext cx="10700365" cy="400110"/>
          </a:xfrm>
          <a:prstGeom prst="rect">
            <a:avLst/>
          </a:prstGeom>
          <a:noFill/>
        </p:spPr>
        <p:txBody>
          <a:bodyPr wrap="none" rtlCol="0">
            <a:spAutoFit/>
          </a:bodyPr>
          <a:lstStyle/>
          <a:p>
            <a:r>
              <a:rPr kumimoji="1" lang="ja-JP" altLang="en-US" sz="2000" dirty="0"/>
              <a:t>情報資産とは、企業が保有する情報システムに関する守るべき価値のある資産のことです。</a:t>
            </a: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085605887"/>
              </p:ext>
            </p:extLst>
          </p:nvPr>
        </p:nvGraphicFramePr>
        <p:xfrm>
          <a:off x="819150" y="2853559"/>
          <a:ext cx="10553700" cy="36266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501676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a:t>有形資産</a:t>
            </a:r>
            <a:endParaRPr lang="ja-JP" altLang="en-US" dirty="0"/>
          </a:p>
        </p:txBody>
      </p:sp>
      <p:sp>
        <p:nvSpPr>
          <p:cNvPr id="5" name="テキスト ボックス 2"/>
          <p:cNvSpPr txBox="1"/>
          <p:nvPr/>
        </p:nvSpPr>
        <p:spPr>
          <a:xfrm>
            <a:off x="819150" y="2227715"/>
            <a:ext cx="10553700" cy="707886"/>
          </a:xfrm>
          <a:prstGeom prst="rect">
            <a:avLst/>
          </a:prstGeom>
          <a:noFill/>
        </p:spPr>
        <p:txBody>
          <a:bodyPr wrap="square" rtlCol="0">
            <a:spAutoFit/>
          </a:bodyPr>
          <a:lstStyle/>
          <a:p>
            <a:r>
              <a:rPr lang="ja-JP" altLang="en-US" sz="2000" dirty="0"/>
              <a:t>「有形資産」とは</a:t>
            </a:r>
            <a:r>
              <a:rPr lang="ja-JP" altLang="ja-JP" sz="2000" dirty="0"/>
              <a:t>物理的に存在する</a:t>
            </a:r>
            <a:r>
              <a:rPr lang="ja-JP" altLang="en-US" sz="2000" dirty="0"/>
              <a:t>物</a:t>
            </a:r>
            <a:r>
              <a:rPr lang="ja-JP" altLang="ja-JP" sz="2000" dirty="0"/>
              <a:t>のこと</a:t>
            </a:r>
            <a:r>
              <a:rPr lang="ja-JP" altLang="en-US" sz="2000" dirty="0"/>
              <a:t>で、</a:t>
            </a:r>
            <a:r>
              <a:rPr lang="ja-JP" altLang="ja-JP" sz="2000" dirty="0"/>
              <a:t>「物理的資産」ともい</a:t>
            </a:r>
            <a:r>
              <a:rPr lang="ja-JP" altLang="en-US" sz="2000" dirty="0"/>
              <a:t>います</a:t>
            </a:r>
            <a:r>
              <a:rPr lang="ja-JP" altLang="ja-JP" sz="2000" dirty="0"/>
              <a:t>。</a:t>
            </a:r>
            <a:endParaRPr lang="en-US" altLang="ja-JP" sz="2000" dirty="0"/>
          </a:p>
          <a:p>
            <a:r>
              <a:rPr lang="ja-JP" altLang="en-US" sz="2000" dirty="0"/>
              <a:t>有形資産として管理すべきものには、次のようなものがあります。</a:t>
            </a:r>
            <a:endParaRPr lang="ja-JP" altLang="ja-JP" sz="2000" dirty="0"/>
          </a:p>
        </p:txBody>
      </p:sp>
      <p:graphicFrame>
        <p:nvGraphicFramePr>
          <p:cNvPr id="20" name="コンテンツ プレースホルダー 3"/>
          <p:cNvGraphicFramePr>
            <a:graphicFrameLocks noGrp="1"/>
          </p:cNvGraphicFramePr>
          <p:nvPr>
            <p:ph idx="1"/>
            <p:extLst>
              <p:ext uri="{D42A27DB-BD31-4B8C-83A1-F6EECF244321}">
                <p14:modId xmlns:p14="http://schemas.microsoft.com/office/powerpoint/2010/main" val="658838888"/>
              </p:ext>
            </p:extLst>
          </p:nvPr>
        </p:nvGraphicFramePr>
        <p:xfrm>
          <a:off x="819150" y="3348000"/>
          <a:ext cx="10553700" cy="216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36554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無形</a:t>
            </a:r>
            <a:r>
              <a:rPr lang="ja-JP" altLang="ja-JP"/>
              <a:t>資産</a:t>
            </a:r>
            <a:endParaRPr lang="ja-JP" altLang="en-US" dirty="0"/>
          </a:p>
        </p:txBody>
      </p:sp>
      <p:sp>
        <p:nvSpPr>
          <p:cNvPr id="6" name="テキスト ボックス 2"/>
          <p:cNvSpPr txBox="1"/>
          <p:nvPr/>
        </p:nvSpPr>
        <p:spPr>
          <a:xfrm>
            <a:off x="819150" y="2227716"/>
            <a:ext cx="10553700" cy="1015663"/>
          </a:xfrm>
          <a:prstGeom prst="rect">
            <a:avLst/>
          </a:prstGeom>
          <a:noFill/>
        </p:spPr>
        <p:txBody>
          <a:bodyPr wrap="square" rtlCol="0">
            <a:spAutoFit/>
          </a:bodyPr>
          <a:lstStyle/>
          <a:p>
            <a:r>
              <a:rPr lang="ja-JP" altLang="en-US" sz="2000" dirty="0"/>
              <a:t>「無形資産」とは</a:t>
            </a:r>
            <a:r>
              <a:rPr lang="ja-JP" altLang="ja-JP" sz="2000" dirty="0"/>
              <a:t>論理的なデータやソフトウェアのことで、「ソフトウェア資産」ともい</a:t>
            </a:r>
            <a:r>
              <a:rPr lang="ja-JP" altLang="en-US" sz="2000" dirty="0"/>
              <a:t>います</a:t>
            </a:r>
            <a:r>
              <a:rPr lang="ja-JP" altLang="ja-JP" sz="2000" dirty="0"/>
              <a:t>。</a:t>
            </a:r>
            <a:r>
              <a:rPr lang="ja-JP" altLang="en-US" sz="2000" dirty="0"/>
              <a:t>また、</a:t>
            </a:r>
            <a:r>
              <a:rPr lang="ja-JP" altLang="ja-JP" sz="2000" dirty="0"/>
              <a:t>人が保有する資格、技能、経験などを「人的資産」ということもあ</a:t>
            </a:r>
            <a:r>
              <a:rPr lang="ja-JP" altLang="en-US" sz="2000" dirty="0"/>
              <a:t>ります</a:t>
            </a:r>
            <a:r>
              <a:rPr lang="ja-JP" altLang="ja-JP" sz="2000" dirty="0"/>
              <a:t>。</a:t>
            </a:r>
            <a:endParaRPr lang="en-US" altLang="ja-JP" sz="2000" dirty="0"/>
          </a:p>
          <a:p>
            <a:r>
              <a:rPr kumimoji="1" lang="ja-JP" altLang="en-US" sz="2000" dirty="0"/>
              <a:t>無形資産として管理すべきものには、次のようなものがあります。</a:t>
            </a: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138443308"/>
              </p:ext>
            </p:extLst>
          </p:nvPr>
        </p:nvGraphicFramePr>
        <p:xfrm>
          <a:off x="819150" y="3348000"/>
          <a:ext cx="10553700" cy="216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66805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情報資産の管理</a:t>
            </a:r>
            <a:endParaRPr lang="ja-JP" altLang="en-US" dirty="0"/>
          </a:p>
        </p:txBody>
      </p:sp>
      <p:graphicFrame>
        <p:nvGraphicFramePr>
          <p:cNvPr id="6" name="コンテンツ プレースホルダー 2"/>
          <p:cNvGraphicFramePr>
            <a:graphicFrameLocks noGrp="1"/>
          </p:cNvGraphicFramePr>
          <p:nvPr>
            <p:ph sz="half" idx="1"/>
            <p:extLst>
              <p:ext uri="{D42A27DB-BD31-4B8C-83A1-F6EECF244321}">
                <p14:modId xmlns:p14="http://schemas.microsoft.com/office/powerpoint/2010/main" val="4145131195"/>
              </p:ext>
            </p:extLst>
          </p:nvPr>
        </p:nvGraphicFramePr>
        <p:xfrm>
          <a:off x="819150" y="2222500"/>
          <a:ext cx="5184775" cy="414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コンテンツ プレースホルダー 3"/>
          <p:cNvSpPr>
            <a:spLocks noGrp="1"/>
          </p:cNvSpPr>
          <p:nvPr>
            <p:ph sz="half" idx="2"/>
          </p:nvPr>
        </p:nvSpPr>
        <p:spPr>
          <a:xfrm>
            <a:off x="6187416" y="2222287"/>
            <a:ext cx="5194583" cy="4140000"/>
          </a:xfrm>
        </p:spPr>
        <p:txBody>
          <a:bodyPr/>
          <a:lstStyle/>
          <a:p>
            <a:pPr marL="0" indent="0">
              <a:buNone/>
            </a:pPr>
            <a:r>
              <a:rPr kumimoji="1" lang="ja-JP" altLang="en-US" dirty="0"/>
              <a:t>組織の保有する情報資産を調査・特定し、その重要性を</a:t>
            </a:r>
            <a:r>
              <a:rPr kumimoji="1" lang="en-US" altLang="ja-JP" dirty="0"/>
              <a:t>3</a:t>
            </a:r>
            <a:r>
              <a:rPr kumimoji="1" lang="ja-JP" altLang="en-US" dirty="0"/>
              <a:t>つ の側面で分類して管理します。</a:t>
            </a:r>
            <a:endParaRPr kumimoji="1" lang="en-US" altLang="ja-JP" dirty="0"/>
          </a:p>
          <a:p>
            <a:pPr lvl="1">
              <a:spcBef>
                <a:spcPts val="1800"/>
              </a:spcBef>
            </a:pPr>
            <a:r>
              <a:rPr lang="ja-JP" altLang="en-US" dirty="0"/>
              <a:t>機密性</a:t>
            </a:r>
            <a:endParaRPr lang="en-US" altLang="ja-JP" dirty="0"/>
          </a:p>
          <a:p>
            <a:pPr marL="914411" lvl="2" indent="0">
              <a:spcAft>
                <a:spcPts val="1200"/>
              </a:spcAft>
              <a:buNone/>
            </a:pPr>
            <a:r>
              <a:rPr lang="ja-JP" altLang="ja-JP" dirty="0"/>
              <a:t>情報資産</a:t>
            </a:r>
            <a:r>
              <a:rPr lang="ja-JP" altLang="en-US" dirty="0"/>
              <a:t>を保護し、不正な利用を防ぐこと。</a:t>
            </a:r>
            <a:endParaRPr lang="ja-JP" altLang="ja-JP" dirty="0"/>
          </a:p>
          <a:p>
            <a:pPr lvl="1"/>
            <a:r>
              <a:rPr lang="ja-JP" altLang="en-US" dirty="0"/>
              <a:t>完全性</a:t>
            </a:r>
            <a:endParaRPr lang="en-US" altLang="ja-JP" dirty="0"/>
          </a:p>
          <a:p>
            <a:pPr marL="914411" lvl="2" indent="0">
              <a:spcAft>
                <a:spcPts val="1200"/>
              </a:spcAft>
              <a:buNone/>
            </a:pPr>
            <a:r>
              <a:rPr lang="ja-JP" altLang="en-US" dirty="0"/>
              <a:t>情報を漏れなく、重複なく記載すること。</a:t>
            </a:r>
            <a:endParaRPr lang="en-US" altLang="ja-JP" dirty="0"/>
          </a:p>
          <a:p>
            <a:pPr lvl="1"/>
            <a:r>
              <a:rPr lang="ja-JP" altLang="en-US" dirty="0"/>
              <a:t>可用性</a:t>
            </a:r>
            <a:endParaRPr lang="en-US" altLang="ja-JP" dirty="0"/>
          </a:p>
          <a:p>
            <a:pPr marL="914411" lvl="2" indent="0">
              <a:buNone/>
            </a:pPr>
            <a:r>
              <a:rPr lang="ja-JP" altLang="en-US" dirty="0"/>
              <a:t>必要な情報を必要なときに利用できること。</a:t>
            </a:r>
            <a:endParaRPr kumimoji="1" lang="ja-JP" altLang="en-US" dirty="0"/>
          </a:p>
        </p:txBody>
      </p:sp>
    </p:spTree>
    <p:extLst>
      <p:ext uri="{BB962C8B-B14F-4D97-AF65-F5344CB8AC3E}">
        <p14:creationId xmlns:p14="http://schemas.microsoft.com/office/powerpoint/2010/main" val="15172154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a:t>情報資産台帳への記載</a:t>
            </a:r>
            <a:endParaRPr lang="ja-JP" altLang="en-US" dirty="0"/>
          </a:p>
        </p:txBody>
      </p:sp>
      <p:sp>
        <p:nvSpPr>
          <p:cNvPr id="3" name="コンテンツ プレースホルダー 2"/>
          <p:cNvSpPr>
            <a:spLocks noGrp="1"/>
          </p:cNvSpPr>
          <p:nvPr>
            <p:ph idx="1"/>
          </p:nvPr>
        </p:nvSpPr>
        <p:spPr>
          <a:xfrm>
            <a:off x="818711" y="2340000"/>
            <a:ext cx="10554574" cy="3004509"/>
          </a:xfrm>
        </p:spPr>
        <p:txBody>
          <a:bodyPr/>
          <a:lstStyle/>
          <a:p>
            <a:pPr marL="0" indent="0">
              <a:buNone/>
            </a:pPr>
            <a:r>
              <a:rPr lang="ja-JP" altLang="ja-JP" dirty="0"/>
              <a:t>情報資産台帳に記載する項目は、次のとおり</a:t>
            </a:r>
            <a:r>
              <a:rPr lang="ja-JP" altLang="en-US" dirty="0"/>
              <a:t>です</a:t>
            </a:r>
            <a:r>
              <a:rPr lang="ja-JP" altLang="ja-JP" dirty="0"/>
              <a:t>。</a:t>
            </a:r>
          </a:p>
          <a:p>
            <a:pPr lvl="1"/>
            <a:r>
              <a:rPr lang="ja-JP" altLang="ja-JP" dirty="0"/>
              <a:t>名称（書類名</a:t>
            </a:r>
            <a:r>
              <a:rPr lang="ja-JP" altLang="en-US" dirty="0"/>
              <a:t>、</a:t>
            </a:r>
            <a:r>
              <a:rPr lang="ja-JP" altLang="ja-JP" dirty="0"/>
              <a:t>ファイル名など）</a:t>
            </a:r>
          </a:p>
          <a:p>
            <a:pPr lvl="1"/>
            <a:r>
              <a:rPr lang="ja-JP" altLang="ja-JP" dirty="0"/>
              <a:t>管理者（管理部門）</a:t>
            </a:r>
          </a:p>
          <a:p>
            <a:pPr lvl="1"/>
            <a:r>
              <a:rPr lang="ja-JP" altLang="ja-JP" dirty="0"/>
              <a:t>利用者（利用部門）</a:t>
            </a:r>
          </a:p>
          <a:p>
            <a:pPr lvl="1"/>
            <a:r>
              <a:rPr lang="ja-JP" altLang="ja-JP" dirty="0"/>
              <a:t>記録媒体（紙</a:t>
            </a:r>
            <a:r>
              <a:rPr lang="ja-JP" altLang="en-US" dirty="0"/>
              <a:t>、ハードディスク、</a:t>
            </a:r>
            <a:r>
              <a:rPr lang="en-US" altLang="ja-JP" dirty="0"/>
              <a:t>DVD</a:t>
            </a:r>
            <a:r>
              <a:rPr lang="ja-JP" altLang="ja-JP" dirty="0"/>
              <a:t>など）</a:t>
            </a:r>
          </a:p>
          <a:p>
            <a:pPr lvl="1"/>
            <a:r>
              <a:rPr lang="ja-JP" altLang="ja-JP" dirty="0"/>
              <a:t>保管場所、期間、廃棄</a:t>
            </a:r>
            <a:endParaRPr lang="en-US" altLang="ja-JP" dirty="0"/>
          </a:p>
        </p:txBody>
      </p:sp>
    </p:spTree>
    <p:extLst>
      <p:ext uri="{BB962C8B-B14F-4D97-AF65-F5344CB8AC3E}">
        <p14:creationId xmlns:p14="http://schemas.microsoft.com/office/powerpoint/2010/main" val="811740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情報資産のライフサイクル</a:t>
            </a:r>
          </a:p>
        </p:txBody>
      </p:sp>
      <p:sp>
        <p:nvSpPr>
          <p:cNvPr id="3" name="テキスト プレースホルダー 2"/>
          <p:cNvSpPr>
            <a:spLocks noGrp="1"/>
          </p:cNvSpPr>
          <p:nvPr>
            <p:ph idx="1"/>
          </p:nvPr>
        </p:nvSpPr>
        <p:spPr/>
        <p:txBody>
          <a:bodyPr/>
          <a:lstStyle/>
          <a:p>
            <a:pPr lvl="0"/>
            <a:r>
              <a:rPr lang="ja-JP" altLang="en-US" dirty="0"/>
              <a:t>調査・作成・受け入れ</a:t>
            </a:r>
          </a:p>
          <a:p>
            <a:pPr lvl="0"/>
            <a:r>
              <a:rPr lang="ja-JP" altLang="en-US" dirty="0"/>
              <a:t>利用範囲の明確化</a:t>
            </a:r>
          </a:p>
          <a:p>
            <a:pPr lvl="0"/>
            <a:r>
              <a:rPr lang="ja-JP" altLang="en-US" dirty="0"/>
              <a:t>保管・バックアップ</a:t>
            </a:r>
          </a:p>
          <a:p>
            <a:pPr lvl="0"/>
            <a:r>
              <a:rPr lang="ja-JP" altLang="en-US" dirty="0"/>
              <a:t>廃棄・移転・返却</a:t>
            </a:r>
          </a:p>
        </p:txBody>
      </p:sp>
    </p:spTree>
    <p:extLst>
      <p:ext uri="{BB962C8B-B14F-4D97-AF65-F5344CB8AC3E}">
        <p14:creationId xmlns:p14="http://schemas.microsoft.com/office/powerpoint/2010/main" val="31617756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可搬</a:t>
            </a:r>
            <a:r>
              <a:rPr lang="ja-JP" altLang="ja-JP" dirty="0"/>
              <a:t>媒体の管理</a:t>
            </a:r>
            <a:endParaRPr lang="ja-JP" altLang="en-US" dirty="0"/>
          </a:p>
        </p:txBody>
      </p:sp>
      <p:sp>
        <p:nvSpPr>
          <p:cNvPr id="3" name="コンテンツ プレースホルダー 2"/>
          <p:cNvSpPr>
            <a:spLocks noGrp="1"/>
          </p:cNvSpPr>
          <p:nvPr>
            <p:ph idx="1"/>
          </p:nvPr>
        </p:nvSpPr>
        <p:spPr/>
        <p:txBody>
          <a:bodyPr/>
          <a:lstStyle/>
          <a:p>
            <a:pPr marL="0" indent="0">
              <a:buNone/>
            </a:pPr>
            <a:r>
              <a:rPr lang="ja-JP" altLang="ja-JP" dirty="0"/>
              <a:t>可搬媒体の運用ルールは、次のとおりです。</a:t>
            </a:r>
          </a:p>
          <a:p>
            <a:pPr lvl="1">
              <a:spcAft>
                <a:spcPts val="1200"/>
              </a:spcAft>
            </a:pPr>
            <a:r>
              <a:rPr lang="ja-JP" altLang="ja-JP" dirty="0"/>
              <a:t>各可搬媒体は、それぞれの重要度などに応じ、セキュリティを保った保管方法を決定し、定められた手順で管理</a:t>
            </a:r>
            <a:r>
              <a:rPr lang="ja-JP" altLang="en-US" dirty="0"/>
              <a:t>します</a:t>
            </a:r>
            <a:r>
              <a:rPr lang="ja-JP" altLang="ja-JP" dirty="0"/>
              <a:t>。</a:t>
            </a:r>
          </a:p>
          <a:p>
            <a:pPr lvl="1">
              <a:spcAft>
                <a:spcPts val="1200"/>
              </a:spcAft>
            </a:pPr>
            <a:r>
              <a:rPr lang="ja-JP" altLang="ja-JP" dirty="0"/>
              <a:t>部門の執務場所と外部との間での持ち込み・持ち出しの方法や規則について決定し、管理</a:t>
            </a:r>
            <a:r>
              <a:rPr lang="ja-JP" altLang="en-US" dirty="0"/>
              <a:t>します</a:t>
            </a:r>
            <a:r>
              <a:rPr lang="ja-JP" altLang="ja-JP" dirty="0"/>
              <a:t>。</a:t>
            </a:r>
          </a:p>
          <a:p>
            <a:pPr lvl="1">
              <a:spcAft>
                <a:spcPts val="1200"/>
              </a:spcAft>
            </a:pPr>
            <a:r>
              <a:rPr lang="ja-JP" altLang="ja-JP" dirty="0"/>
              <a:t>不要となった可搬媒体は、保管情報が読み取り不可となるよう消去または破壊し、廃棄</a:t>
            </a:r>
            <a:r>
              <a:rPr lang="ja-JP" altLang="en-US" dirty="0"/>
              <a:t>します</a:t>
            </a:r>
            <a:r>
              <a:rPr lang="ja-JP" altLang="ja-JP" dirty="0"/>
              <a:t>。</a:t>
            </a:r>
          </a:p>
          <a:p>
            <a:pPr lvl="1"/>
            <a:r>
              <a:rPr lang="ja-JP" altLang="ja-JP" dirty="0"/>
              <a:t>万が一紛失や盗難が発生した際に、あらかじめ決められた手順で届け出や対応を行</a:t>
            </a:r>
            <a:r>
              <a:rPr lang="ja-JP" altLang="en-US" dirty="0"/>
              <a:t>います</a:t>
            </a:r>
            <a:r>
              <a:rPr lang="ja-JP" altLang="ja-JP" dirty="0"/>
              <a:t>。</a:t>
            </a:r>
            <a:endParaRPr lang="ja-JP" altLang="en-US" dirty="0"/>
          </a:p>
        </p:txBody>
      </p:sp>
    </p:spTree>
    <p:extLst>
      <p:ext uri="{BB962C8B-B14F-4D97-AF65-F5344CB8AC3E}">
        <p14:creationId xmlns:p14="http://schemas.microsoft.com/office/powerpoint/2010/main" val="25531643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クォータブル">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クォータブル">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クォータブル">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クォータブル</Template>
  <TotalTime>526099</TotalTime>
  <Words>713</Words>
  <Application>Microsoft Office PowerPoint</Application>
  <PresentationFormat>ワイド画面</PresentationFormat>
  <Paragraphs>66</Paragraphs>
  <Slides>8</Slides>
  <Notes>7</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ＭＳ ゴシック</vt:lpstr>
      <vt:lpstr>游ゴシック</vt:lpstr>
      <vt:lpstr>Century Gothic</vt:lpstr>
      <vt:lpstr>Wingdings 2</vt:lpstr>
      <vt:lpstr>クォータブル</vt:lpstr>
      <vt:lpstr>情報資産の管理</vt:lpstr>
      <vt:lpstr>情報資産</vt:lpstr>
      <vt:lpstr>有形資産</vt:lpstr>
      <vt:lpstr>無形資産</vt:lpstr>
      <vt:lpstr>情報資産の管理</vt:lpstr>
      <vt:lpstr>情報資産台帳への記載</vt:lpstr>
      <vt:lpstr>情報資産のライフサイクル</vt:lpstr>
      <vt:lpstr>可搬媒体の管理</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情報資産の管理</dc:title>
  <dcterms:created xsi:type="dcterms:W3CDTF">2016-10-03T02:02:11Z</dcterms:created>
  <dcterms:modified xsi:type="dcterms:W3CDTF">2016-11-01T02:59:31Z</dcterms:modified>
</cp:coreProperties>
</file>