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  <p:sldId id="267" r:id="rId5"/>
    <p:sldId id="260" r:id="rId6"/>
    <p:sldId id="266" r:id="rId7"/>
    <p:sldId id="265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270" autoAdjust="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130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458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6751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110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90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381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9086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302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7743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F7CE-ABB4-4758-AD87-5D268A8CA00A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81276-01C4-408F-920A-086241820F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598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1964260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900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083958"/>
            <a:ext cx="9601196" cy="37800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558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7942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7194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610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450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451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595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5725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356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  <p:sldLayoutId id="2147483750" r:id="rId18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z="4400" dirty="0"/>
              <a:t>FOM</a:t>
            </a:r>
            <a:r>
              <a:rPr lang="ja-JP" altLang="en-US" sz="4400" dirty="0"/>
              <a:t>クッキングスクール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altLang="ja-JP" dirty="0"/>
              <a:t>2017</a:t>
            </a:r>
            <a:r>
              <a:rPr lang="ja-JP" altLang="en-US" dirty="0"/>
              <a:t>年</a:t>
            </a:r>
            <a:r>
              <a:rPr lang="en-US" altLang="ja-JP" dirty="0"/>
              <a:t>10</a:t>
            </a:r>
            <a:r>
              <a:rPr lang="ja-JP" altLang="en-US" dirty="0"/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2785957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スクールの特長</a:t>
            </a:r>
          </a:p>
        </p:txBody>
      </p:sp>
      <p:sp>
        <p:nvSpPr>
          <p:cNvPr id="8" name="テキスト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ja-JP" altLang="ja-JP" dirty="0"/>
              <a:t>自分の腕前に合わせ</a:t>
            </a:r>
            <a:r>
              <a:rPr lang="ja-JP" altLang="en-US" dirty="0"/>
              <a:t>たクラスを選択可能</a:t>
            </a:r>
            <a:endParaRPr lang="ja-JP" altLang="ja-JP" dirty="0"/>
          </a:p>
          <a:p>
            <a:pPr lvl="0">
              <a:lnSpc>
                <a:spcPct val="200000"/>
              </a:lnSpc>
            </a:pPr>
            <a:r>
              <a:rPr lang="ja-JP" altLang="ja-JP" dirty="0"/>
              <a:t>プロによる調理指導</a:t>
            </a:r>
          </a:p>
          <a:p>
            <a:pPr lvl="0">
              <a:lnSpc>
                <a:spcPct val="200000"/>
              </a:lnSpc>
            </a:pPr>
            <a:r>
              <a:rPr lang="en-US" altLang="ja-JP" dirty="0"/>
              <a:t>1</a:t>
            </a:r>
            <a:r>
              <a:rPr lang="ja-JP" altLang="ja-JP" dirty="0"/>
              <a:t>クラス</a:t>
            </a:r>
            <a:r>
              <a:rPr lang="en-US" altLang="ja-JP" dirty="0"/>
              <a:t>10</a:t>
            </a:r>
            <a:r>
              <a:rPr lang="ja-JP" altLang="ja-JP" dirty="0"/>
              <a:t>名までの少人数制指導</a:t>
            </a:r>
          </a:p>
        </p:txBody>
      </p:sp>
    </p:spTree>
    <p:extLst>
      <p:ext uri="{BB962C8B-B14F-4D97-AF65-F5344CB8AC3E}">
        <p14:creationId xmlns:p14="http://schemas.microsoft.com/office/powerpoint/2010/main" val="2561464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コースのご案内</a:t>
            </a:r>
          </a:p>
        </p:txBody>
      </p:sp>
      <p:sp>
        <p:nvSpPr>
          <p:cNvPr id="5" name="フリーフォーム: 図形 2"/>
          <p:cNvSpPr/>
          <p:nvPr/>
        </p:nvSpPr>
        <p:spPr>
          <a:xfrm>
            <a:off x="1296573" y="2602693"/>
            <a:ext cx="4570881" cy="2742529"/>
          </a:xfrm>
          <a:custGeom>
            <a:avLst/>
            <a:gdLst>
              <a:gd name="connsiteX0" fmla="*/ 0 w 4570881"/>
              <a:gd name="connsiteY0" fmla="*/ 0 h 2742529"/>
              <a:gd name="connsiteX1" fmla="*/ 4570881 w 4570881"/>
              <a:gd name="connsiteY1" fmla="*/ 0 h 2742529"/>
              <a:gd name="connsiteX2" fmla="*/ 4570881 w 4570881"/>
              <a:gd name="connsiteY2" fmla="*/ 2742529 h 2742529"/>
              <a:gd name="connsiteX3" fmla="*/ 0 w 4570881"/>
              <a:gd name="connsiteY3" fmla="*/ 2742529 h 2742529"/>
              <a:gd name="connsiteX4" fmla="*/ 0 w 4570881"/>
              <a:gd name="connsiteY4" fmla="*/ 0 h 2742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0881" h="2742529">
                <a:moveTo>
                  <a:pt x="0" y="0"/>
                </a:moveTo>
                <a:lnTo>
                  <a:pt x="4570881" y="0"/>
                </a:lnTo>
                <a:lnTo>
                  <a:pt x="4570881" y="2742529"/>
                </a:lnTo>
                <a:lnTo>
                  <a:pt x="0" y="274252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43840" bIns="243840" numCol="1" spcCol="1270" anchor="ctr" anchorCtr="0">
            <a:noAutofit/>
          </a:bodyPr>
          <a:lstStyle/>
          <a:p>
            <a:pPr marL="0" lvl="0" indent="0" algn="ctr" defTabSz="2844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sz="6400" kern="1200" dirty="0"/>
              <a:t>料理コース</a:t>
            </a:r>
            <a:endParaRPr lang="ja-JP" sz="6400" kern="1200" dirty="0"/>
          </a:p>
        </p:txBody>
      </p:sp>
      <p:sp>
        <p:nvSpPr>
          <p:cNvPr id="6" name="フリーフォーム: 図形 3"/>
          <p:cNvSpPr/>
          <p:nvPr/>
        </p:nvSpPr>
        <p:spPr>
          <a:xfrm>
            <a:off x="6324543" y="2602693"/>
            <a:ext cx="4570881" cy="2742529"/>
          </a:xfrm>
          <a:custGeom>
            <a:avLst/>
            <a:gdLst>
              <a:gd name="connsiteX0" fmla="*/ 0 w 4570881"/>
              <a:gd name="connsiteY0" fmla="*/ 0 h 2742529"/>
              <a:gd name="connsiteX1" fmla="*/ 4570881 w 4570881"/>
              <a:gd name="connsiteY1" fmla="*/ 0 h 2742529"/>
              <a:gd name="connsiteX2" fmla="*/ 4570881 w 4570881"/>
              <a:gd name="connsiteY2" fmla="*/ 2742529 h 2742529"/>
              <a:gd name="connsiteX3" fmla="*/ 0 w 4570881"/>
              <a:gd name="connsiteY3" fmla="*/ 2742529 h 2742529"/>
              <a:gd name="connsiteX4" fmla="*/ 0 w 4570881"/>
              <a:gd name="connsiteY4" fmla="*/ 0 h 2742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0881" h="2742529">
                <a:moveTo>
                  <a:pt x="0" y="0"/>
                </a:moveTo>
                <a:lnTo>
                  <a:pt x="4570881" y="0"/>
                </a:lnTo>
                <a:lnTo>
                  <a:pt x="4570881" y="2742529"/>
                </a:lnTo>
                <a:lnTo>
                  <a:pt x="0" y="274252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43840" bIns="243840" numCol="1" spcCol="1270" anchor="ctr" anchorCtr="0">
            <a:noAutofit/>
          </a:bodyPr>
          <a:lstStyle/>
          <a:p>
            <a:pPr marL="0" lvl="0" indent="0" algn="ctr" defTabSz="2844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sz="6400" kern="1200"/>
              <a:t>製菓コース</a:t>
            </a:r>
            <a:endParaRPr lang="ja-JP" sz="6400" kern="1200"/>
          </a:p>
        </p:txBody>
      </p:sp>
    </p:spTree>
    <p:extLst>
      <p:ext uri="{BB962C8B-B14F-4D97-AF65-F5344CB8AC3E}">
        <p14:creationId xmlns:p14="http://schemas.microsoft.com/office/powerpoint/2010/main" val="2048195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料理コース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日本料理</a:t>
            </a:r>
            <a:endParaRPr lang="en-US" altLang="ja-JP" dirty="0"/>
          </a:p>
          <a:p>
            <a:r>
              <a:rPr lang="ja-JP" altLang="en-US" dirty="0"/>
              <a:t>中華料理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0203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日本料理コース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>
          <a:xfrm>
            <a:off x="1295401" y="2083958"/>
            <a:ext cx="5400000" cy="3780000"/>
          </a:xfrm>
        </p:spPr>
        <p:txBody>
          <a:bodyPr>
            <a:normAutofit/>
          </a:bodyPr>
          <a:lstStyle/>
          <a:p>
            <a:pPr lvl="0"/>
            <a:r>
              <a:rPr lang="en-US" altLang="ja-JP" dirty="0"/>
              <a:t>1</a:t>
            </a:r>
            <a:r>
              <a:rPr lang="ja-JP" altLang="en-US" dirty="0"/>
              <a:t>年で約</a:t>
            </a:r>
            <a:r>
              <a:rPr lang="en-US" altLang="ja-JP" dirty="0"/>
              <a:t>40</a:t>
            </a:r>
            <a:r>
              <a:rPr lang="ja-JP" altLang="en-US" dirty="0"/>
              <a:t>品目の料理を作成します。</a:t>
            </a:r>
            <a:endParaRPr lang="en-US" altLang="ja-JP" dirty="0"/>
          </a:p>
          <a:p>
            <a:pPr lvl="0"/>
            <a:r>
              <a:rPr lang="ja-JP" altLang="en-US" dirty="0"/>
              <a:t>旬の食品を使い、基本的なご飯物や汁物のほかに、季節料理や郷土料理なども作成します。</a:t>
            </a:r>
            <a:endParaRPr lang="en-US" altLang="ja-JP" dirty="0"/>
          </a:p>
          <a:p>
            <a:pPr lvl="0"/>
            <a:r>
              <a:rPr lang="ja-JP" altLang="en-US" dirty="0"/>
              <a:t>実演</a:t>
            </a:r>
            <a:r>
              <a:rPr lang="en-US" altLang="ja-JP" dirty="0"/>
              <a:t>30</a:t>
            </a:r>
            <a:r>
              <a:rPr lang="ja-JP" altLang="en-US" dirty="0"/>
              <a:t>分、</a:t>
            </a:r>
            <a:r>
              <a:rPr lang="en-US" altLang="ja-JP" dirty="0"/>
              <a:t>1</a:t>
            </a:r>
            <a:r>
              <a:rPr lang="ja-JP" altLang="en-US" dirty="0"/>
              <a:t>グループ</a:t>
            </a:r>
            <a:r>
              <a:rPr lang="en-US" altLang="ja-JP" dirty="0"/>
              <a:t>3</a:t>
            </a:r>
            <a:r>
              <a:rPr lang="ja-JP" altLang="en-US" dirty="0"/>
              <a:t>～</a:t>
            </a:r>
            <a:r>
              <a:rPr lang="en-US" altLang="ja-JP" dirty="0"/>
              <a:t>4</a:t>
            </a:r>
            <a:r>
              <a:rPr lang="ja-JP" altLang="en-US" dirty="0"/>
              <a:t>人で</a:t>
            </a:r>
            <a:r>
              <a:rPr lang="en-US" altLang="ja-JP" dirty="0"/>
              <a:t>4</a:t>
            </a:r>
            <a:r>
              <a:rPr lang="ja-JP" altLang="en-US" dirty="0"/>
              <a:t>品目を実習します。</a:t>
            </a:r>
            <a:endParaRPr lang="en-US" altLang="ja-JP" dirty="0"/>
          </a:p>
          <a:p>
            <a:pPr lvl="0"/>
            <a:r>
              <a:rPr lang="ja-JP" altLang="en-US" dirty="0"/>
              <a:t>料理に合うお酒の試飲が付きます。</a:t>
            </a:r>
          </a:p>
        </p:txBody>
      </p:sp>
      <p:pic>
        <p:nvPicPr>
          <p:cNvPr id="8" name="図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598" y="2652926"/>
            <a:ext cx="3960000" cy="2642064"/>
          </a:xfrm>
          <a:prstGeom prst="round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5883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中華料理コース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>
          <a:xfrm>
            <a:off x="1295400" y="2083958"/>
            <a:ext cx="5400000" cy="3780000"/>
          </a:xfrm>
        </p:spPr>
        <p:txBody>
          <a:bodyPr>
            <a:normAutofit/>
          </a:bodyPr>
          <a:lstStyle/>
          <a:p>
            <a:pPr lvl="0"/>
            <a:r>
              <a:rPr lang="en-US" altLang="ja-JP" dirty="0"/>
              <a:t>1</a:t>
            </a:r>
            <a:r>
              <a:rPr lang="ja-JP" altLang="en-US" dirty="0"/>
              <a:t>年で約</a:t>
            </a:r>
            <a:r>
              <a:rPr lang="en-US" altLang="ja-JP" dirty="0"/>
              <a:t>40</a:t>
            </a:r>
            <a:r>
              <a:rPr lang="ja-JP" altLang="en-US" dirty="0"/>
              <a:t>品目の料理を作成します。</a:t>
            </a:r>
          </a:p>
          <a:p>
            <a:pPr lvl="0"/>
            <a:r>
              <a:rPr lang="ja-JP" altLang="en-US" dirty="0"/>
              <a:t>麻婆豆腐やエビチリ、点心などの料理から月餅、杏仁豆腐などのデザートまで幅広く作成します。</a:t>
            </a:r>
            <a:endParaRPr lang="en-US" altLang="ja-JP" dirty="0"/>
          </a:p>
          <a:p>
            <a:pPr lvl="0"/>
            <a:r>
              <a:rPr lang="ja-JP" altLang="en-US" dirty="0"/>
              <a:t>実演</a:t>
            </a:r>
            <a:r>
              <a:rPr lang="en-US" altLang="ja-JP" dirty="0"/>
              <a:t>30</a:t>
            </a:r>
            <a:r>
              <a:rPr lang="ja-JP" altLang="en-US" dirty="0"/>
              <a:t>分、</a:t>
            </a:r>
            <a:r>
              <a:rPr lang="en-US" altLang="ja-JP" dirty="0"/>
              <a:t>1</a:t>
            </a:r>
            <a:r>
              <a:rPr lang="ja-JP" altLang="en-US" dirty="0"/>
              <a:t>グループ</a:t>
            </a:r>
            <a:r>
              <a:rPr lang="en-US" altLang="ja-JP" dirty="0"/>
              <a:t>3</a:t>
            </a:r>
            <a:r>
              <a:rPr lang="ja-JP" altLang="en-US" dirty="0"/>
              <a:t>～</a:t>
            </a:r>
            <a:r>
              <a:rPr lang="en-US" altLang="ja-JP" dirty="0"/>
              <a:t>4</a:t>
            </a:r>
            <a:r>
              <a:rPr lang="ja-JP" altLang="en-US" dirty="0"/>
              <a:t>人で</a:t>
            </a:r>
            <a:r>
              <a:rPr lang="en-US" altLang="ja-JP" dirty="0"/>
              <a:t>4</a:t>
            </a:r>
            <a:r>
              <a:rPr lang="ja-JP" altLang="en-US" dirty="0"/>
              <a:t>品目を実習します。</a:t>
            </a:r>
            <a:endParaRPr lang="en-US" altLang="ja-JP" dirty="0"/>
          </a:p>
          <a:p>
            <a:pPr lvl="0"/>
            <a:r>
              <a:rPr lang="ja-JP" altLang="en-US" dirty="0"/>
              <a:t>料理に合うお酒の試飲が付きます。</a:t>
            </a:r>
          </a:p>
        </p:txBody>
      </p:sp>
      <p:pic>
        <p:nvPicPr>
          <p:cNvPr id="9" name="図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598" y="2652926"/>
            <a:ext cx="3960000" cy="2642063"/>
          </a:xfrm>
          <a:prstGeom prst="round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1266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受講料</a:t>
            </a:r>
          </a:p>
        </p:txBody>
      </p:sp>
    </p:spTree>
    <p:extLst>
      <p:ext uri="{BB962C8B-B14F-4D97-AF65-F5344CB8AC3E}">
        <p14:creationId xmlns:p14="http://schemas.microsoft.com/office/powerpoint/2010/main" val="507638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お申込み・お問合せ先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>
          <a:xfrm>
            <a:off x="1295401" y="2083958"/>
            <a:ext cx="5168461" cy="378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800" dirty="0"/>
              <a:t>FOM</a:t>
            </a:r>
            <a:r>
              <a:rPr lang="ja-JP" altLang="en-US" sz="2800" dirty="0"/>
              <a:t>クッキングスクール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ja-JP" dirty="0"/>
              <a:t>インフォメーション</a:t>
            </a:r>
            <a:br>
              <a:rPr lang="en-US" altLang="ja-JP" dirty="0"/>
            </a:br>
            <a:r>
              <a:rPr lang="en-US" altLang="ja-JP" dirty="0"/>
              <a:t>0120-XX-XXXX</a:t>
            </a:r>
            <a:br>
              <a:rPr lang="en-US" altLang="ja-JP" dirty="0"/>
            </a:br>
            <a:r>
              <a:rPr lang="en-US" altLang="ja-JP" dirty="0"/>
              <a:t>http://www.fom-cooking.xx.xx/</a:t>
            </a:r>
            <a:br>
              <a:rPr lang="en-US" altLang="ja-JP" dirty="0"/>
            </a:br>
            <a:r>
              <a:rPr lang="ja-JP" altLang="ja-JP" sz="2000" dirty="0"/>
              <a:t>※見学・体験できます。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ja-JP" dirty="0"/>
              <a:t>スタジオ</a:t>
            </a:r>
            <a:br>
              <a:rPr lang="en-US" altLang="ja-JP" dirty="0"/>
            </a:br>
            <a:r>
              <a:rPr lang="ja-JP" altLang="ja-JP" dirty="0"/>
              <a:t>東京都品川区西五反田</a:t>
            </a:r>
            <a:r>
              <a:rPr lang="en-US" altLang="ja-JP" dirty="0"/>
              <a:t>X-XX-XX</a:t>
            </a: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080234" y="2083958"/>
            <a:ext cx="5617029" cy="373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2424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710</TotalTime>
  <Words>183</Words>
  <Application>Microsoft Office PowerPoint</Application>
  <PresentationFormat>ワイド画面</PresentationFormat>
  <Paragraphs>27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メイリオ</vt:lpstr>
      <vt:lpstr>Arial</vt:lpstr>
      <vt:lpstr>Calibri</vt:lpstr>
      <vt:lpstr>Wingdings</vt:lpstr>
      <vt:lpstr>オーガニック</vt:lpstr>
      <vt:lpstr>FOMクッキングスクール</vt:lpstr>
      <vt:lpstr>スクールの特長</vt:lpstr>
      <vt:lpstr>コースのご案内</vt:lpstr>
      <vt:lpstr>料理コース</vt:lpstr>
      <vt:lpstr>日本料理コース</vt:lpstr>
      <vt:lpstr>中華料理コース</vt:lpstr>
      <vt:lpstr>受講料</vt:lpstr>
      <vt:lpstr>お申込み・お問合せ先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FOMクッキングスクールのご案内</dc:title>
  <dcterms:created xsi:type="dcterms:W3CDTF">2016-10-11T06:04:49Z</dcterms:created>
  <dcterms:modified xsi:type="dcterms:W3CDTF">2017-05-16T09:15:17Z</dcterms:modified>
</cp:coreProperties>
</file>