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7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テーマ スタイル 2 - アクセント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テーマ スタイル 2 - アクセント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31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0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7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347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80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13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89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35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26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6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36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64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43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5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87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74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73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FB2D358-8B0F-40C3-8EFA-782E076B4F40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8235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ja-JP" altLang="en-US" sz="5400" dirty="0"/>
              <a:t>クリスマスリースを作ろう</a:t>
            </a:r>
            <a:br>
              <a:rPr lang="en-US" altLang="ja-JP" dirty="0"/>
            </a:br>
            <a:r>
              <a:rPr lang="en-US" altLang="ja-JP" sz="4000" dirty="0"/>
              <a:t>1</a:t>
            </a:r>
            <a:r>
              <a:rPr lang="ja-JP" altLang="en-US" sz="4000" dirty="0"/>
              <a:t>日体験レッスンのご案内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altLang="ja-JP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Lucida Handwriting" panose="03010101010101010101" pitchFamily="66" charset="0"/>
              </a:rPr>
              <a:t>Florist</a:t>
            </a:r>
            <a:r>
              <a:rPr lang="ja-JP" altLang="en-US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Lucida Handwriting" panose="03010101010101010101" pitchFamily="66" charset="0"/>
              </a:rPr>
              <a:t> </a:t>
            </a:r>
            <a:r>
              <a:rPr lang="en-US" altLang="ja-JP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Lucida Handwriting" panose="03010101010101010101" pitchFamily="66" charset="0"/>
              </a:rPr>
              <a:t>Diana</a:t>
            </a:r>
            <a:endParaRPr lang="ja-JP" altLang="en-US" sz="3600" dirty="0">
              <a:solidFill>
                <a:schemeClr val="accent1">
                  <a:lumMod val="20000"/>
                  <a:lumOff val="80000"/>
                </a:schemeClr>
              </a:solidFill>
              <a:latin typeface="Lucida Handwriting" panose="03010101010101010101" pitchFamily="66" charset="0"/>
            </a:endParaRPr>
          </a:p>
        </p:txBody>
      </p:sp>
      <p:pic>
        <p:nvPicPr>
          <p:cNvPr id="4" name="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14994" y="58236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8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クリスマスを彩るリース作り</a:t>
            </a: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06071" y="2043659"/>
            <a:ext cx="4256195" cy="319402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/>
              <a:t>初心者でも簡単にできる</a:t>
            </a:r>
            <a:endParaRPr lang="en-US" altLang="ja-JP" sz="20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/>
              <a:t>リースの</a:t>
            </a:r>
            <a:r>
              <a:rPr lang="ja-JP" altLang="en-US" sz="2200" dirty="0"/>
              <a:t>作り方</a:t>
            </a:r>
            <a:r>
              <a:rPr lang="ja-JP" altLang="en-US" sz="2000" dirty="0"/>
              <a:t>をご紹介します。</a:t>
            </a:r>
            <a:endParaRPr lang="en-US" altLang="ja-JP" sz="20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/>
              <a:t>オリジナルのアレンジを加えた</a:t>
            </a:r>
            <a:endParaRPr lang="en-US" altLang="ja-JP" sz="20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/>
              <a:t>手作りリースで</a:t>
            </a:r>
            <a:endParaRPr lang="en-US" altLang="ja-JP" sz="20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dirty="0"/>
              <a:t>クリスマスに彩りを添えませんか？</a:t>
            </a:r>
          </a:p>
          <a:p>
            <a:pPr marL="0" indent="0">
              <a:lnSpc>
                <a:spcPct val="150000"/>
              </a:lnSpc>
              <a:buNone/>
            </a:pPr>
            <a:endParaRPr lang="ja-JP" altLang="en-US" sz="2000" dirty="0"/>
          </a:p>
        </p:txBody>
      </p:sp>
      <p:sp>
        <p:nvSpPr>
          <p:cNvPr id="23" name="円: 塗りつぶしなし 3"/>
          <p:cNvSpPr/>
          <p:nvPr/>
        </p:nvSpPr>
        <p:spPr>
          <a:xfrm>
            <a:off x="7134268" y="1905000"/>
            <a:ext cx="3799114" cy="3799114"/>
          </a:xfrm>
          <a:prstGeom prst="donut">
            <a:avLst>
              <a:gd name="adj" fmla="val 14458"/>
            </a:avLst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リボン: 上に曲がる 4"/>
          <p:cNvSpPr/>
          <p:nvPr/>
        </p:nvSpPr>
        <p:spPr>
          <a:xfrm>
            <a:off x="7831747" y="1857408"/>
            <a:ext cx="2404155" cy="1001486"/>
          </a:xfrm>
          <a:prstGeom prst="ribbon2">
            <a:avLst>
              <a:gd name="adj1" fmla="val 33333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星: 5 pt 5"/>
          <p:cNvSpPr/>
          <p:nvPr/>
        </p:nvSpPr>
        <p:spPr>
          <a:xfrm>
            <a:off x="10225405" y="2823030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星: 5 pt 6"/>
          <p:cNvSpPr/>
          <p:nvPr/>
        </p:nvSpPr>
        <p:spPr>
          <a:xfrm>
            <a:off x="10457018" y="4004528"/>
            <a:ext cx="360000" cy="3600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星: 5 pt 7"/>
          <p:cNvSpPr/>
          <p:nvPr/>
        </p:nvSpPr>
        <p:spPr>
          <a:xfrm>
            <a:off x="9751285" y="4803388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星: 5 pt 8"/>
          <p:cNvSpPr/>
          <p:nvPr/>
        </p:nvSpPr>
        <p:spPr>
          <a:xfrm>
            <a:off x="8984433" y="5237681"/>
            <a:ext cx="360000" cy="3600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星: 5 pt 9"/>
          <p:cNvSpPr/>
          <p:nvPr/>
        </p:nvSpPr>
        <p:spPr>
          <a:xfrm>
            <a:off x="7770489" y="4787622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星: 5 pt 10"/>
          <p:cNvSpPr/>
          <p:nvPr/>
        </p:nvSpPr>
        <p:spPr>
          <a:xfrm>
            <a:off x="7316294" y="4093565"/>
            <a:ext cx="360000" cy="3600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星: 5 pt 11"/>
          <p:cNvSpPr/>
          <p:nvPr/>
        </p:nvSpPr>
        <p:spPr>
          <a:xfrm>
            <a:off x="7252260" y="2928494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2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26" grpId="0" animBg="1"/>
      <p:bldP spid="32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リース作りの工程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46111" y="1814634"/>
            <a:ext cx="8946541" cy="4195481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イメージに合わせて素材を選ぶ</a:t>
            </a:r>
            <a:endParaRPr lang="en-US" altLang="ja-JP" sz="2800" dirty="0"/>
          </a:p>
          <a:p>
            <a:r>
              <a:rPr lang="ja-JP" altLang="en-US" sz="2800" dirty="0"/>
              <a:t>素材の下準備をする</a:t>
            </a:r>
            <a:endParaRPr lang="en-US" altLang="ja-JP" sz="2800" dirty="0"/>
          </a:p>
          <a:p>
            <a:r>
              <a:rPr lang="ja-JP" altLang="en-US" sz="2800" dirty="0"/>
              <a:t>アイアンで骨組みを作る</a:t>
            </a:r>
            <a:endParaRPr lang="en-US" altLang="ja-JP" sz="2800" dirty="0"/>
          </a:p>
          <a:p>
            <a:r>
              <a:rPr lang="ja-JP" altLang="en-US" sz="2800" dirty="0"/>
              <a:t>骨組みにモミやヒノキの枝を巻き付ける</a:t>
            </a:r>
            <a:endParaRPr lang="en-US" altLang="ja-JP" sz="2800" dirty="0"/>
          </a:p>
          <a:p>
            <a:r>
              <a:rPr lang="ja-JP" altLang="en-US" sz="2800" dirty="0"/>
              <a:t>リボンやアクセサリーでアクセントを付ける</a:t>
            </a:r>
          </a:p>
        </p:txBody>
      </p:sp>
    </p:spTree>
    <p:extLst>
      <p:ext uri="{BB962C8B-B14F-4D97-AF65-F5344CB8AC3E}">
        <p14:creationId xmlns:p14="http://schemas.microsoft.com/office/powerpoint/2010/main" val="142726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日体験レッスンの詳細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639185"/>
              </p:ext>
            </p:extLst>
          </p:nvPr>
        </p:nvGraphicFramePr>
        <p:xfrm>
          <a:off x="890772" y="1707924"/>
          <a:ext cx="8915400" cy="4320000"/>
        </p:xfrm>
        <a:graphic>
          <a:graphicData uri="http://schemas.openxmlformats.org/drawingml/2006/table">
            <a:tbl>
              <a:tblPr bandCol="1">
                <a:tableStyleId>{0660B408-B3CF-4A94-85FC-2B1E0A45F4A2}</a:tableStyleId>
              </a:tblPr>
              <a:tblGrid>
                <a:gridCol w="1888194">
                  <a:extLst>
                    <a:ext uri="{9D8B030D-6E8A-4147-A177-3AD203B41FA5}">
                      <a16:colId xmlns:a16="http://schemas.microsoft.com/office/drawing/2014/main" val="2834681361"/>
                    </a:ext>
                  </a:extLst>
                </a:gridCol>
                <a:gridCol w="7027206">
                  <a:extLst>
                    <a:ext uri="{9D8B030D-6E8A-4147-A177-3AD203B41FA5}">
                      <a16:colId xmlns:a16="http://schemas.microsoft.com/office/drawing/2014/main" val="4108450549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講習日時</a:t>
                      </a:r>
                      <a:endParaRPr kumimoji="1" lang="en-US" altLang="ja-JP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12</a:t>
                      </a:r>
                      <a:r>
                        <a:rPr kumimoji="1" lang="ja-JP" altLang="en-US" sz="2400" dirty="0"/>
                        <a:t>月</a:t>
                      </a:r>
                      <a:r>
                        <a:rPr kumimoji="1" lang="en-US" altLang="ja-JP" sz="2400" dirty="0"/>
                        <a:t>9</a:t>
                      </a:r>
                      <a:r>
                        <a:rPr kumimoji="1" lang="ja-JP" altLang="en-US" sz="2400" dirty="0"/>
                        <a:t>日（土）</a:t>
                      </a:r>
                      <a:r>
                        <a:rPr kumimoji="1" lang="en-US" altLang="ja-JP" sz="2400" dirty="0"/>
                        <a:t>13:00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15:00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698345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講習場所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当店</a:t>
                      </a:r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階工房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698281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講師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花田美香（アレンジメント歴</a:t>
                      </a:r>
                      <a:r>
                        <a:rPr kumimoji="1" lang="en-US" altLang="ja-JP" sz="2400" dirty="0"/>
                        <a:t>25</a:t>
                      </a:r>
                      <a:r>
                        <a:rPr kumimoji="1" lang="ja-JP" altLang="en-US" sz="2400" dirty="0"/>
                        <a:t>年）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864255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参加費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2,160</a:t>
                      </a:r>
                      <a:r>
                        <a:rPr kumimoji="1" lang="ja-JP" altLang="en-US" sz="2400" dirty="0"/>
                        <a:t>円（消費税・花材費含む）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543359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定員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先着</a:t>
                      </a:r>
                      <a:r>
                        <a:rPr kumimoji="1" lang="en-US" altLang="ja-JP" sz="2400" dirty="0"/>
                        <a:t>30</a:t>
                      </a:r>
                      <a:r>
                        <a:rPr kumimoji="1" lang="ja-JP" altLang="en-US" sz="2400" dirty="0"/>
                        <a:t>名様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603544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申込手続き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当店</a:t>
                      </a:r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階にて受付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300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85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148</TotalTime>
  <Words>124</Words>
  <Application>Microsoft Office PowerPoint</Application>
  <PresentationFormat>ワイド画面</PresentationFormat>
  <Paragraphs>27</Paragraphs>
  <Slides>4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Lucida Handwriting</vt:lpstr>
      <vt:lpstr>Wingdings 3</vt:lpstr>
      <vt:lpstr>イオン</vt:lpstr>
      <vt:lpstr>クリスマスリースを作ろう 1日体験レッスンのご案内</vt:lpstr>
      <vt:lpstr>クリスマスを彩るリース作り</vt:lpstr>
      <vt:lpstr>リース作りの工程</vt:lpstr>
      <vt:lpstr>1日体験レッスンの詳細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クリスマス・リースを作ろう 1日体験レッスンのご案内</dc:title>
  <dcterms:created xsi:type="dcterms:W3CDTF">2016-11-30T06:59:22Z</dcterms:created>
  <dcterms:modified xsi:type="dcterms:W3CDTF">2017-05-16T02:51:31Z</dcterms:modified>
</cp:coreProperties>
</file>