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0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7" r:id="rId2"/>
    <p:sldId id="259" r:id="rId3"/>
    <p:sldId id="261" r:id="rId4"/>
    <p:sldId id="262" r:id="rId5"/>
    <p:sldId id="263" r:id="rId6"/>
    <p:sldId id="264" r:id="rId7"/>
    <p:sldId id="273" r:id="rId8"/>
    <p:sldId id="266" r:id="rId9"/>
    <p:sldId id="267" r:id="rId10"/>
    <p:sldId id="268" r:id="rId11"/>
    <p:sldId id="269" r:id="rId12"/>
    <p:sldId id="270" r:id="rId13"/>
    <p:sldId id="27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" id="{14DF1380-A636-4324-B630-9522294D54B8}">
          <p14:sldIdLst>
            <p14:sldId id="257"/>
          </p14:sldIdLst>
        </p14:section>
        <p14:section name="成立" id="{14447501-5186-4797-9A66-C25F6880EC33}">
          <p14:sldIdLst>
            <p14:sldId id="259"/>
            <p14:sldId id="261"/>
            <p14:sldId id="262"/>
            <p14:sldId id="263"/>
            <p14:sldId id="264"/>
            <p14:sldId id="273"/>
            <p14:sldId id="266"/>
            <p14:sldId id="267"/>
          </p14:sldIdLst>
        </p14:section>
        <p14:section name="発展" id="{CEF8B021-6B93-454D-8EB8-9DBD2479C567}">
          <p14:sldIdLst>
            <p14:sldId id="268"/>
            <p14:sldId id="269"/>
            <p14:sldId id="270"/>
          </p14:sldIdLst>
        </p14:section>
        <p14:section name="まとめ" id="{F3110484-FD89-4870-B7ED-16C6E2F99D59}">
          <p14:sldIdLst>
            <p14:sldId id="27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85BE263C-DBD7-4A20-BB59-AAB30ACAA65A}" styleName="中間スタイル 3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A2A12B-6D17-4552-B942-FE6F01905346}" type="doc">
      <dgm:prSet loTypeId="urn:microsoft.com/office/officeart/2009/3/layout/IncreasingArrowsProcess" loCatId="process" qsTypeId="urn:microsoft.com/office/officeart/2005/8/quickstyle/simple4" qsCatId="simple" csTypeId="urn:microsoft.com/office/officeart/2005/8/colors/colorful2" csCatId="colorful" phldr="1"/>
      <dgm:spPr/>
    </dgm:pt>
    <dgm:pt modelId="{EBC692E7-C263-44A1-829D-84855C009C06}">
      <dgm:prSet phldrT="[テキスト]"/>
      <dgm:spPr/>
      <dgm:t>
        <a:bodyPr/>
        <a:lstStyle/>
        <a:p>
          <a:r>
            <a:rPr lang="ja-JP" altLang="en-US" dirty="0"/>
            <a:t>紀元前</a:t>
          </a:r>
          <a:r>
            <a:rPr lang="en-US" altLang="ja-JP" dirty="0"/>
            <a:t>1000</a:t>
          </a:r>
          <a:r>
            <a:rPr lang="ja-JP" altLang="en-US" dirty="0"/>
            <a:t>年頃</a:t>
          </a:r>
        </a:p>
      </dgm:t>
    </dgm:pt>
    <dgm:pt modelId="{9BF3D059-5767-46BA-B7DA-FCEEEFC76BE7}" type="parTrans" cxnId="{1FC0C661-4CEE-4B9E-9753-676962CDC52D}">
      <dgm:prSet/>
      <dgm:spPr/>
      <dgm:t>
        <a:bodyPr/>
        <a:lstStyle/>
        <a:p>
          <a:endParaRPr lang="ja-JP" altLang="en-US"/>
        </a:p>
      </dgm:t>
    </dgm:pt>
    <dgm:pt modelId="{4511CDF7-2DC7-49F1-A086-CDAEA53D69B4}" type="sibTrans" cxnId="{1FC0C661-4CEE-4B9E-9753-676962CDC52D}">
      <dgm:prSet/>
      <dgm:spPr/>
      <dgm:t>
        <a:bodyPr/>
        <a:lstStyle/>
        <a:p>
          <a:endParaRPr lang="ja-JP" altLang="en-US"/>
        </a:p>
      </dgm:t>
    </dgm:pt>
    <dgm:pt modelId="{4E25FA57-0B69-4EE1-AC92-08F7D4FC52E6}">
      <dgm:prSet phldrT="[テキスト]"/>
      <dgm:spPr/>
      <dgm:t>
        <a:bodyPr/>
        <a:lstStyle/>
        <a:p>
          <a:r>
            <a:rPr lang="ja-JP" altLang="en-US" dirty="0"/>
            <a:t>紀元前</a:t>
          </a:r>
          <a:r>
            <a:rPr lang="en-US" altLang="ja-JP" dirty="0"/>
            <a:t>500</a:t>
          </a:r>
          <a:r>
            <a:rPr lang="ja-JP" altLang="en-US" dirty="0"/>
            <a:t>年頃</a:t>
          </a:r>
        </a:p>
      </dgm:t>
    </dgm:pt>
    <dgm:pt modelId="{022814E8-569E-46FB-B9AD-87D6E345AA79}" type="parTrans" cxnId="{C5A793B5-C03F-4D6E-B07A-E832688E7CE7}">
      <dgm:prSet/>
      <dgm:spPr/>
      <dgm:t>
        <a:bodyPr/>
        <a:lstStyle/>
        <a:p>
          <a:endParaRPr lang="ja-JP" altLang="en-US"/>
        </a:p>
      </dgm:t>
    </dgm:pt>
    <dgm:pt modelId="{3D685516-CD42-46D6-AB14-D6B52D8DE7BE}" type="sibTrans" cxnId="{C5A793B5-C03F-4D6E-B07A-E832688E7CE7}">
      <dgm:prSet/>
      <dgm:spPr/>
      <dgm:t>
        <a:bodyPr/>
        <a:lstStyle/>
        <a:p>
          <a:endParaRPr lang="ja-JP" altLang="en-US"/>
        </a:p>
      </dgm:t>
    </dgm:pt>
    <dgm:pt modelId="{D4EF92D4-6297-4D09-9D6C-E7B1389B80E1}">
      <dgm:prSet phldrT="[テキスト]"/>
      <dgm:spPr/>
      <dgm:t>
        <a:bodyPr/>
        <a:lstStyle/>
        <a:p>
          <a:r>
            <a:rPr lang="ja-JP" altLang="en-US" dirty="0"/>
            <a:t>紀元前</a:t>
          </a:r>
          <a:r>
            <a:rPr lang="en-US" altLang="ja-JP" dirty="0"/>
            <a:t>200</a:t>
          </a:r>
          <a:r>
            <a:rPr lang="ja-JP" altLang="en-US" dirty="0"/>
            <a:t>年ごろ</a:t>
          </a:r>
        </a:p>
      </dgm:t>
    </dgm:pt>
    <dgm:pt modelId="{C07E36A6-1644-4E42-9EA3-D4A8E3D6701D}" type="parTrans" cxnId="{5202956F-8FC9-4FAC-AFD9-5B6EC278FD53}">
      <dgm:prSet/>
      <dgm:spPr/>
      <dgm:t>
        <a:bodyPr/>
        <a:lstStyle/>
        <a:p>
          <a:endParaRPr lang="ja-JP" altLang="en-US"/>
        </a:p>
      </dgm:t>
    </dgm:pt>
    <dgm:pt modelId="{A3B52B19-7A77-4BD5-9DBD-013C4DEE96C1}" type="sibTrans" cxnId="{5202956F-8FC9-4FAC-AFD9-5B6EC278FD53}">
      <dgm:prSet/>
      <dgm:spPr/>
      <dgm:t>
        <a:bodyPr/>
        <a:lstStyle/>
        <a:p>
          <a:endParaRPr lang="ja-JP" altLang="en-US"/>
        </a:p>
      </dgm:t>
    </dgm:pt>
    <dgm:pt modelId="{7657BB0F-15FC-4C99-A99F-0D3179A9A492}">
      <dgm:prSet phldrT="[テキスト]" custT="1"/>
      <dgm:spPr/>
      <dgm:t>
        <a:bodyPr anchor="ctr"/>
        <a:lstStyle/>
        <a:p>
          <a:r>
            <a:rPr lang="ja-JP" altLang="en-US" sz="2100" dirty="0"/>
            <a:t>中国古代神話</a:t>
          </a:r>
          <a:endParaRPr lang="en-US" altLang="ja-JP" sz="2100" dirty="0"/>
        </a:p>
        <a:p>
          <a:r>
            <a:rPr lang="ja-JP" altLang="en-US" sz="2400" b="1" dirty="0"/>
            <a:t>陰陽説</a:t>
          </a:r>
          <a:r>
            <a:rPr lang="ja-JP" altLang="en-US" sz="2100" dirty="0"/>
            <a:t>が登場</a:t>
          </a:r>
        </a:p>
      </dgm:t>
    </dgm:pt>
    <dgm:pt modelId="{C5A37F28-36F1-4DB2-BA96-9782191FC526}" type="parTrans" cxnId="{1E0F2128-AE47-47B2-AAB7-F69EEAF32FDB}">
      <dgm:prSet/>
      <dgm:spPr/>
      <dgm:t>
        <a:bodyPr/>
        <a:lstStyle/>
        <a:p>
          <a:endParaRPr kumimoji="1" lang="ja-JP" altLang="en-US"/>
        </a:p>
      </dgm:t>
    </dgm:pt>
    <dgm:pt modelId="{AA44D0C0-571F-42B4-BD0A-3447BB52EEBB}" type="sibTrans" cxnId="{1E0F2128-AE47-47B2-AAB7-F69EEAF32FDB}">
      <dgm:prSet/>
      <dgm:spPr/>
      <dgm:t>
        <a:bodyPr/>
        <a:lstStyle/>
        <a:p>
          <a:endParaRPr kumimoji="1" lang="ja-JP" altLang="en-US"/>
        </a:p>
      </dgm:t>
    </dgm:pt>
    <dgm:pt modelId="{C68C74B7-9699-4C1F-B24A-2C668D78A00C}">
      <dgm:prSet phldrT="[テキスト]" custT="1"/>
      <dgm:spPr/>
      <dgm:t>
        <a:bodyPr anchor="ctr"/>
        <a:lstStyle/>
        <a:p>
          <a:r>
            <a:rPr lang="ja-JP" altLang="en-US" sz="2100" dirty="0"/>
            <a:t>中国・夏の時代</a:t>
          </a:r>
          <a:endParaRPr lang="en-US" altLang="ja-JP" sz="2100" dirty="0"/>
        </a:p>
        <a:p>
          <a:r>
            <a:rPr lang="ja-JP" altLang="en-US" sz="2400" b="1" dirty="0"/>
            <a:t>五行説</a:t>
          </a:r>
          <a:r>
            <a:rPr lang="ja-JP" altLang="en-US" sz="2100" dirty="0"/>
            <a:t>が成立</a:t>
          </a:r>
        </a:p>
      </dgm:t>
    </dgm:pt>
    <dgm:pt modelId="{A5189EFC-B7EF-4BBC-88FE-FDE7754154B7}" type="parTrans" cxnId="{95CF658F-433F-4DD0-B8D8-7C17AD1A3401}">
      <dgm:prSet/>
      <dgm:spPr/>
      <dgm:t>
        <a:bodyPr/>
        <a:lstStyle/>
        <a:p>
          <a:endParaRPr kumimoji="1" lang="ja-JP" altLang="en-US"/>
        </a:p>
      </dgm:t>
    </dgm:pt>
    <dgm:pt modelId="{9AF88D8E-FC56-456B-BD20-007B4D235077}" type="sibTrans" cxnId="{95CF658F-433F-4DD0-B8D8-7C17AD1A3401}">
      <dgm:prSet/>
      <dgm:spPr/>
      <dgm:t>
        <a:bodyPr/>
        <a:lstStyle/>
        <a:p>
          <a:endParaRPr kumimoji="1" lang="ja-JP" altLang="en-US"/>
        </a:p>
      </dgm:t>
    </dgm:pt>
    <dgm:pt modelId="{CBD4C3B5-1C56-4E32-97FE-0DCD64F56052}">
      <dgm:prSet phldrT="[テキスト]" custT="1"/>
      <dgm:spPr/>
      <dgm:t>
        <a:bodyPr anchor="ctr"/>
        <a:lstStyle/>
        <a:p>
          <a:r>
            <a:rPr lang="ja-JP" altLang="en-US" sz="2100" dirty="0"/>
            <a:t>中国・斉の時代</a:t>
          </a:r>
          <a:endParaRPr lang="en-US" altLang="ja-JP" sz="2100" dirty="0"/>
        </a:p>
        <a:p>
          <a:r>
            <a:rPr lang="ja-JP" altLang="en-US" sz="2400" b="1" dirty="0"/>
            <a:t>陰陽五行説</a:t>
          </a:r>
          <a:r>
            <a:rPr lang="ja-JP" altLang="en-US" sz="2100" dirty="0"/>
            <a:t>として融合</a:t>
          </a:r>
        </a:p>
      </dgm:t>
    </dgm:pt>
    <dgm:pt modelId="{87E4EED7-1CE0-41C1-BCB3-0BD2924F6C18}" type="parTrans" cxnId="{E8788616-5AC9-4A37-81A9-AD1779D7DC15}">
      <dgm:prSet/>
      <dgm:spPr/>
      <dgm:t>
        <a:bodyPr/>
        <a:lstStyle/>
        <a:p>
          <a:endParaRPr kumimoji="1" lang="ja-JP" altLang="en-US"/>
        </a:p>
      </dgm:t>
    </dgm:pt>
    <dgm:pt modelId="{FCC81EDC-EE60-4B7B-92B0-D35B59B5D479}" type="sibTrans" cxnId="{E8788616-5AC9-4A37-81A9-AD1779D7DC15}">
      <dgm:prSet/>
      <dgm:spPr/>
      <dgm:t>
        <a:bodyPr/>
        <a:lstStyle/>
        <a:p>
          <a:endParaRPr kumimoji="1" lang="ja-JP" altLang="en-US"/>
        </a:p>
      </dgm:t>
    </dgm:pt>
    <dgm:pt modelId="{07D2445A-9662-46D8-9E39-6CDB5154B856}" type="pres">
      <dgm:prSet presAssocID="{83A2A12B-6D17-4552-B942-FE6F01905346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F45F653B-732A-4364-9A82-360BE2FA9622}" type="pres">
      <dgm:prSet presAssocID="{EBC692E7-C263-44A1-829D-84855C009C06}" presName="parentText1" presStyleLbl="node1" presStyleIdx="0" presStyleCnt="3">
        <dgm:presLayoutVars>
          <dgm:chMax/>
          <dgm:chPref val="3"/>
          <dgm:bulletEnabled val="1"/>
        </dgm:presLayoutVars>
      </dgm:prSet>
      <dgm:spPr/>
    </dgm:pt>
    <dgm:pt modelId="{CFE1A5A8-BBFA-4EAA-B329-B8520076252B}" type="pres">
      <dgm:prSet presAssocID="{EBC692E7-C263-44A1-829D-84855C009C06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</dgm:pt>
    <dgm:pt modelId="{33CEBD9A-60E8-433D-96CB-5F1857FB25DF}" type="pres">
      <dgm:prSet presAssocID="{4E25FA57-0B69-4EE1-AC92-08F7D4FC52E6}" presName="parentText2" presStyleLbl="node1" presStyleIdx="1" presStyleCnt="3">
        <dgm:presLayoutVars>
          <dgm:chMax/>
          <dgm:chPref val="3"/>
          <dgm:bulletEnabled val="1"/>
        </dgm:presLayoutVars>
      </dgm:prSet>
      <dgm:spPr/>
    </dgm:pt>
    <dgm:pt modelId="{B6A0C166-C049-4048-A533-756930C31C12}" type="pres">
      <dgm:prSet presAssocID="{4E25FA57-0B69-4EE1-AC92-08F7D4FC52E6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</dgm:pt>
    <dgm:pt modelId="{DC14552A-5B23-466A-BFE8-1EFF75D11A43}" type="pres">
      <dgm:prSet presAssocID="{D4EF92D4-6297-4D09-9D6C-E7B1389B80E1}" presName="parentText3" presStyleLbl="node1" presStyleIdx="2" presStyleCnt="3">
        <dgm:presLayoutVars>
          <dgm:chMax/>
          <dgm:chPref val="3"/>
          <dgm:bulletEnabled val="1"/>
        </dgm:presLayoutVars>
      </dgm:prSet>
      <dgm:spPr/>
    </dgm:pt>
    <dgm:pt modelId="{504B6EFE-BF62-4179-A4C1-94499A63A69A}" type="pres">
      <dgm:prSet presAssocID="{D4EF92D4-6297-4D09-9D6C-E7B1389B80E1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5282469F-C88E-4DBE-A98D-D8FD3514E53F}" type="presOf" srcId="{D4EF92D4-6297-4D09-9D6C-E7B1389B80E1}" destId="{DC14552A-5B23-466A-BFE8-1EFF75D11A43}" srcOrd="0" destOrd="0" presId="urn:microsoft.com/office/officeart/2009/3/layout/IncreasingArrowsProcess"/>
    <dgm:cxn modelId="{E8788616-5AC9-4A37-81A9-AD1779D7DC15}" srcId="{D4EF92D4-6297-4D09-9D6C-E7B1389B80E1}" destId="{CBD4C3B5-1C56-4E32-97FE-0DCD64F56052}" srcOrd="0" destOrd="0" parTransId="{87E4EED7-1CE0-41C1-BCB3-0BD2924F6C18}" sibTransId="{FCC81EDC-EE60-4B7B-92B0-D35B59B5D479}"/>
    <dgm:cxn modelId="{45A35448-65F6-4AF4-AFFF-9F2988A02896}" type="presOf" srcId="{C68C74B7-9699-4C1F-B24A-2C668D78A00C}" destId="{B6A0C166-C049-4048-A533-756930C31C12}" srcOrd="0" destOrd="0" presId="urn:microsoft.com/office/officeart/2009/3/layout/IncreasingArrowsProcess"/>
    <dgm:cxn modelId="{1FC0C661-4CEE-4B9E-9753-676962CDC52D}" srcId="{83A2A12B-6D17-4552-B942-FE6F01905346}" destId="{EBC692E7-C263-44A1-829D-84855C009C06}" srcOrd="0" destOrd="0" parTransId="{9BF3D059-5767-46BA-B7DA-FCEEEFC76BE7}" sibTransId="{4511CDF7-2DC7-49F1-A086-CDAEA53D69B4}"/>
    <dgm:cxn modelId="{CE0F43A5-29FF-4110-B16B-28E60275CF90}" type="presOf" srcId="{CBD4C3B5-1C56-4E32-97FE-0DCD64F56052}" destId="{504B6EFE-BF62-4179-A4C1-94499A63A69A}" srcOrd="0" destOrd="0" presId="urn:microsoft.com/office/officeart/2009/3/layout/IncreasingArrowsProcess"/>
    <dgm:cxn modelId="{82DE2BFB-9B4D-46E0-AEB5-A55D1B1EE7D6}" type="presOf" srcId="{EBC692E7-C263-44A1-829D-84855C009C06}" destId="{F45F653B-732A-4364-9A82-360BE2FA9622}" srcOrd="0" destOrd="0" presId="urn:microsoft.com/office/officeart/2009/3/layout/IncreasingArrowsProcess"/>
    <dgm:cxn modelId="{BBCA8830-37E6-46EA-98A5-317283362FAB}" type="presOf" srcId="{83A2A12B-6D17-4552-B942-FE6F01905346}" destId="{07D2445A-9662-46D8-9E39-6CDB5154B856}" srcOrd="0" destOrd="0" presId="urn:microsoft.com/office/officeart/2009/3/layout/IncreasingArrowsProcess"/>
    <dgm:cxn modelId="{E05208DA-8705-4EE0-B70F-42A167A277D0}" type="presOf" srcId="{7657BB0F-15FC-4C99-A99F-0D3179A9A492}" destId="{CFE1A5A8-BBFA-4EAA-B329-B8520076252B}" srcOrd="0" destOrd="0" presId="urn:microsoft.com/office/officeart/2009/3/layout/IncreasingArrowsProcess"/>
    <dgm:cxn modelId="{1E0F2128-AE47-47B2-AAB7-F69EEAF32FDB}" srcId="{EBC692E7-C263-44A1-829D-84855C009C06}" destId="{7657BB0F-15FC-4C99-A99F-0D3179A9A492}" srcOrd="0" destOrd="0" parTransId="{C5A37F28-36F1-4DB2-BA96-9782191FC526}" sibTransId="{AA44D0C0-571F-42B4-BD0A-3447BB52EEBB}"/>
    <dgm:cxn modelId="{5202956F-8FC9-4FAC-AFD9-5B6EC278FD53}" srcId="{83A2A12B-6D17-4552-B942-FE6F01905346}" destId="{D4EF92D4-6297-4D09-9D6C-E7B1389B80E1}" srcOrd="2" destOrd="0" parTransId="{C07E36A6-1644-4E42-9EA3-D4A8E3D6701D}" sibTransId="{A3B52B19-7A77-4BD5-9DBD-013C4DEE96C1}"/>
    <dgm:cxn modelId="{D4410781-8911-495E-A338-C639B2787EF2}" type="presOf" srcId="{4E25FA57-0B69-4EE1-AC92-08F7D4FC52E6}" destId="{33CEBD9A-60E8-433D-96CB-5F1857FB25DF}" srcOrd="0" destOrd="0" presId="urn:microsoft.com/office/officeart/2009/3/layout/IncreasingArrowsProcess"/>
    <dgm:cxn modelId="{95CF658F-433F-4DD0-B8D8-7C17AD1A3401}" srcId="{4E25FA57-0B69-4EE1-AC92-08F7D4FC52E6}" destId="{C68C74B7-9699-4C1F-B24A-2C668D78A00C}" srcOrd="0" destOrd="0" parTransId="{A5189EFC-B7EF-4BBC-88FE-FDE7754154B7}" sibTransId="{9AF88D8E-FC56-456B-BD20-007B4D235077}"/>
    <dgm:cxn modelId="{C5A793B5-C03F-4D6E-B07A-E832688E7CE7}" srcId="{83A2A12B-6D17-4552-B942-FE6F01905346}" destId="{4E25FA57-0B69-4EE1-AC92-08F7D4FC52E6}" srcOrd="1" destOrd="0" parTransId="{022814E8-569E-46FB-B9AD-87D6E345AA79}" sibTransId="{3D685516-CD42-46D6-AB14-D6B52D8DE7BE}"/>
    <dgm:cxn modelId="{4F4936B1-F26E-43B5-8830-4BB9BB4BAA72}" type="presParOf" srcId="{07D2445A-9662-46D8-9E39-6CDB5154B856}" destId="{F45F653B-732A-4364-9A82-360BE2FA9622}" srcOrd="0" destOrd="0" presId="urn:microsoft.com/office/officeart/2009/3/layout/IncreasingArrowsProcess"/>
    <dgm:cxn modelId="{38B55CAF-9DA8-463C-BC72-D1D5878707EF}" type="presParOf" srcId="{07D2445A-9662-46D8-9E39-6CDB5154B856}" destId="{CFE1A5A8-BBFA-4EAA-B329-B8520076252B}" srcOrd="1" destOrd="0" presId="urn:microsoft.com/office/officeart/2009/3/layout/IncreasingArrowsProcess"/>
    <dgm:cxn modelId="{910A27AB-0AFC-4CEE-A91B-A00A523A338E}" type="presParOf" srcId="{07D2445A-9662-46D8-9E39-6CDB5154B856}" destId="{33CEBD9A-60E8-433D-96CB-5F1857FB25DF}" srcOrd="2" destOrd="0" presId="urn:microsoft.com/office/officeart/2009/3/layout/IncreasingArrowsProcess"/>
    <dgm:cxn modelId="{EC85E6D5-0C94-4C3A-92B2-8527C58D8C52}" type="presParOf" srcId="{07D2445A-9662-46D8-9E39-6CDB5154B856}" destId="{B6A0C166-C049-4048-A533-756930C31C12}" srcOrd="3" destOrd="0" presId="urn:microsoft.com/office/officeart/2009/3/layout/IncreasingArrowsProcess"/>
    <dgm:cxn modelId="{76CB0F21-5F74-4BE7-86C3-E38AE36AE7D4}" type="presParOf" srcId="{07D2445A-9662-46D8-9E39-6CDB5154B856}" destId="{DC14552A-5B23-466A-BFE8-1EFF75D11A43}" srcOrd="4" destOrd="0" presId="urn:microsoft.com/office/officeart/2009/3/layout/IncreasingArrowsProcess"/>
    <dgm:cxn modelId="{B7BB9D1B-193C-488E-90C9-B58BF725EBCA}" type="presParOf" srcId="{07D2445A-9662-46D8-9E39-6CDB5154B856}" destId="{504B6EFE-BF62-4179-A4C1-94499A63A69A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9C66094-0BC6-4E56-B2F3-97057DA5E3EE}" type="doc">
      <dgm:prSet loTypeId="urn:microsoft.com/office/officeart/2005/8/layout/cycle5" loCatId="cycle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kumimoji="1" lang="ja-JP" altLang="en-US"/>
        </a:p>
      </dgm:t>
    </dgm:pt>
    <dgm:pt modelId="{D9C6BAFA-490F-4704-8F0F-BB15C1B9911A}">
      <dgm:prSet phldrT="[テキスト]"/>
      <dgm:spPr>
        <a:solidFill>
          <a:schemeClr val="bg1"/>
        </a:solidFill>
      </dgm:spPr>
      <dgm:t>
        <a:bodyPr/>
        <a:lstStyle/>
        <a:p>
          <a:r>
            <a:rPr kumimoji="1" lang="ja-JP" altLang="en-US" dirty="0"/>
            <a:t>木</a:t>
          </a:r>
        </a:p>
      </dgm:t>
    </dgm:pt>
    <dgm:pt modelId="{1826EE80-252F-46A5-BEB5-56A120F90DA5}" type="parTrans" cxnId="{803B16D7-C391-45D8-A114-5E5011DFE9C9}">
      <dgm:prSet/>
      <dgm:spPr/>
      <dgm:t>
        <a:bodyPr/>
        <a:lstStyle/>
        <a:p>
          <a:endParaRPr kumimoji="1" lang="ja-JP" altLang="en-US"/>
        </a:p>
      </dgm:t>
    </dgm:pt>
    <dgm:pt modelId="{537B4F93-E3B7-4AAF-A225-1D720D8F7BA3}" type="sibTrans" cxnId="{803B16D7-C391-45D8-A114-5E5011DFE9C9}">
      <dgm:prSet/>
      <dgm:spPr>
        <a:ln w="28575"/>
      </dgm:spPr>
      <dgm:t>
        <a:bodyPr/>
        <a:lstStyle/>
        <a:p>
          <a:endParaRPr kumimoji="1" lang="ja-JP" altLang="en-US"/>
        </a:p>
      </dgm:t>
    </dgm:pt>
    <dgm:pt modelId="{469F92C2-CCA0-43DB-AF1A-E6DFD27CC8D0}">
      <dgm:prSet phldrT="[テキスト]"/>
      <dgm:spPr>
        <a:solidFill>
          <a:schemeClr val="bg1"/>
        </a:solidFill>
      </dgm:spPr>
      <dgm:t>
        <a:bodyPr/>
        <a:lstStyle/>
        <a:p>
          <a:r>
            <a:rPr kumimoji="1" lang="ja-JP" altLang="en-US" dirty="0"/>
            <a:t>火</a:t>
          </a:r>
        </a:p>
      </dgm:t>
    </dgm:pt>
    <dgm:pt modelId="{53835E6E-5208-4426-84B2-A0C15F9A547C}" type="parTrans" cxnId="{47A60DD7-CDDE-4F48-95B0-56124DD3DF47}">
      <dgm:prSet/>
      <dgm:spPr/>
      <dgm:t>
        <a:bodyPr/>
        <a:lstStyle/>
        <a:p>
          <a:endParaRPr kumimoji="1" lang="ja-JP" altLang="en-US"/>
        </a:p>
      </dgm:t>
    </dgm:pt>
    <dgm:pt modelId="{4F977E53-0B82-4D47-87EE-258644B2D5B8}" type="sibTrans" cxnId="{47A60DD7-CDDE-4F48-95B0-56124DD3DF47}">
      <dgm:prSet/>
      <dgm:spPr>
        <a:ln w="28575"/>
      </dgm:spPr>
      <dgm:t>
        <a:bodyPr/>
        <a:lstStyle/>
        <a:p>
          <a:endParaRPr kumimoji="1" lang="ja-JP" altLang="en-US"/>
        </a:p>
      </dgm:t>
    </dgm:pt>
    <dgm:pt modelId="{1A09D56C-35CF-413C-B0C5-33DBD2998D76}">
      <dgm:prSet phldrT="[テキスト]"/>
      <dgm:spPr>
        <a:solidFill>
          <a:schemeClr val="bg1"/>
        </a:solidFill>
      </dgm:spPr>
      <dgm:t>
        <a:bodyPr/>
        <a:lstStyle/>
        <a:p>
          <a:r>
            <a:rPr kumimoji="1" lang="ja-JP" altLang="en-US" dirty="0"/>
            <a:t>土</a:t>
          </a:r>
        </a:p>
      </dgm:t>
    </dgm:pt>
    <dgm:pt modelId="{6262A0E5-0E4C-4EFB-9E92-8FFADA854A77}" type="parTrans" cxnId="{0C0BA58B-3BD1-4319-B005-5144E62DB974}">
      <dgm:prSet/>
      <dgm:spPr/>
      <dgm:t>
        <a:bodyPr/>
        <a:lstStyle/>
        <a:p>
          <a:endParaRPr kumimoji="1" lang="ja-JP" altLang="en-US"/>
        </a:p>
      </dgm:t>
    </dgm:pt>
    <dgm:pt modelId="{86D032E6-F7E0-4616-9F72-5FD6568E19B7}" type="sibTrans" cxnId="{0C0BA58B-3BD1-4319-B005-5144E62DB974}">
      <dgm:prSet/>
      <dgm:spPr>
        <a:ln w="28575"/>
      </dgm:spPr>
      <dgm:t>
        <a:bodyPr/>
        <a:lstStyle/>
        <a:p>
          <a:endParaRPr kumimoji="1" lang="ja-JP" altLang="en-US"/>
        </a:p>
      </dgm:t>
    </dgm:pt>
    <dgm:pt modelId="{CF427485-2003-4030-A593-69E020069CEB}">
      <dgm:prSet phldrT="[テキスト]"/>
      <dgm:spPr/>
      <dgm:t>
        <a:bodyPr/>
        <a:lstStyle/>
        <a:p>
          <a:r>
            <a:rPr kumimoji="1" lang="ja-JP" altLang="en-US" dirty="0"/>
            <a:t>金</a:t>
          </a:r>
        </a:p>
      </dgm:t>
    </dgm:pt>
    <dgm:pt modelId="{D64E753E-CE09-44EA-9919-824D9F8FEA75}" type="parTrans" cxnId="{0F82D6ED-47B0-46E6-8EC0-A99A4F0F1552}">
      <dgm:prSet/>
      <dgm:spPr/>
      <dgm:t>
        <a:bodyPr/>
        <a:lstStyle/>
        <a:p>
          <a:endParaRPr kumimoji="1" lang="ja-JP" altLang="en-US"/>
        </a:p>
      </dgm:t>
    </dgm:pt>
    <dgm:pt modelId="{26166810-677B-4A5B-A57E-A3150D07D839}" type="sibTrans" cxnId="{0F82D6ED-47B0-46E6-8EC0-A99A4F0F1552}">
      <dgm:prSet/>
      <dgm:spPr>
        <a:ln w="28575"/>
      </dgm:spPr>
      <dgm:t>
        <a:bodyPr/>
        <a:lstStyle/>
        <a:p>
          <a:endParaRPr kumimoji="1" lang="ja-JP" altLang="en-US"/>
        </a:p>
      </dgm:t>
    </dgm:pt>
    <dgm:pt modelId="{972221E2-438A-432E-9168-EDA2E1BADE80}">
      <dgm:prSet phldrT="[テキスト]"/>
      <dgm:spPr>
        <a:solidFill>
          <a:schemeClr val="bg1"/>
        </a:solidFill>
      </dgm:spPr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水</a:t>
          </a:r>
        </a:p>
      </dgm:t>
    </dgm:pt>
    <dgm:pt modelId="{6A9A24E1-5053-47A7-886A-75A55E3CA4EA}" type="parTrans" cxnId="{988E1D79-22EC-4582-8094-7B2EC59F35C0}">
      <dgm:prSet/>
      <dgm:spPr/>
      <dgm:t>
        <a:bodyPr/>
        <a:lstStyle/>
        <a:p>
          <a:endParaRPr kumimoji="1" lang="ja-JP" altLang="en-US"/>
        </a:p>
      </dgm:t>
    </dgm:pt>
    <dgm:pt modelId="{1DEC2377-6AE9-4BF6-8D5F-E3E244596FAF}" type="sibTrans" cxnId="{988E1D79-22EC-4582-8094-7B2EC59F35C0}">
      <dgm:prSet/>
      <dgm:spPr>
        <a:ln w="28575"/>
      </dgm:spPr>
      <dgm:t>
        <a:bodyPr/>
        <a:lstStyle/>
        <a:p>
          <a:endParaRPr kumimoji="1" lang="ja-JP" altLang="en-US"/>
        </a:p>
      </dgm:t>
    </dgm:pt>
    <dgm:pt modelId="{977DC5BA-C5DF-44C9-B33B-5151AE744CF2}" type="pres">
      <dgm:prSet presAssocID="{19C66094-0BC6-4E56-B2F3-97057DA5E3EE}" presName="cycle" presStyleCnt="0">
        <dgm:presLayoutVars>
          <dgm:dir/>
          <dgm:resizeHandles val="exact"/>
        </dgm:presLayoutVars>
      </dgm:prSet>
      <dgm:spPr/>
    </dgm:pt>
    <dgm:pt modelId="{7837D4FA-83BE-461D-8D7F-68B7F3BD17E8}" type="pres">
      <dgm:prSet presAssocID="{D9C6BAFA-490F-4704-8F0F-BB15C1B9911A}" presName="node" presStyleLbl="node1" presStyleIdx="0" presStyleCnt="5" custScaleX="65992">
        <dgm:presLayoutVars>
          <dgm:bulletEnabled val="1"/>
        </dgm:presLayoutVars>
      </dgm:prSet>
      <dgm:spPr>
        <a:prstGeom prst="ellipse">
          <a:avLst/>
        </a:prstGeom>
      </dgm:spPr>
    </dgm:pt>
    <dgm:pt modelId="{14AA53F3-8045-419A-8F1E-174C5EC93B0C}" type="pres">
      <dgm:prSet presAssocID="{D9C6BAFA-490F-4704-8F0F-BB15C1B9911A}" presName="spNode" presStyleCnt="0"/>
      <dgm:spPr/>
    </dgm:pt>
    <dgm:pt modelId="{C5038469-AB65-48D9-955C-8F58DE08097A}" type="pres">
      <dgm:prSet presAssocID="{537B4F93-E3B7-4AAF-A225-1D720D8F7BA3}" presName="sibTrans" presStyleLbl="sibTrans1D1" presStyleIdx="0" presStyleCnt="5"/>
      <dgm:spPr/>
    </dgm:pt>
    <dgm:pt modelId="{4C5E3985-AE3C-45D4-8A28-41265EDB78C1}" type="pres">
      <dgm:prSet presAssocID="{469F92C2-CCA0-43DB-AF1A-E6DFD27CC8D0}" presName="node" presStyleLbl="node1" presStyleIdx="1" presStyleCnt="5" custScaleX="65992">
        <dgm:presLayoutVars>
          <dgm:bulletEnabled val="1"/>
        </dgm:presLayoutVars>
      </dgm:prSet>
      <dgm:spPr>
        <a:prstGeom prst="ellipse">
          <a:avLst/>
        </a:prstGeom>
      </dgm:spPr>
    </dgm:pt>
    <dgm:pt modelId="{8BABBD18-5E06-401A-A067-1AB39BBF9FBE}" type="pres">
      <dgm:prSet presAssocID="{469F92C2-CCA0-43DB-AF1A-E6DFD27CC8D0}" presName="spNode" presStyleCnt="0"/>
      <dgm:spPr/>
    </dgm:pt>
    <dgm:pt modelId="{4AB89731-95B9-42BF-8554-A914005F54D0}" type="pres">
      <dgm:prSet presAssocID="{4F977E53-0B82-4D47-87EE-258644B2D5B8}" presName="sibTrans" presStyleLbl="sibTrans1D1" presStyleIdx="1" presStyleCnt="5"/>
      <dgm:spPr/>
    </dgm:pt>
    <dgm:pt modelId="{54D27609-2913-4CB3-9A1B-CF372966AB99}" type="pres">
      <dgm:prSet presAssocID="{1A09D56C-35CF-413C-B0C5-33DBD2998D76}" presName="node" presStyleLbl="node1" presStyleIdx="2" presStyleCnt="5" custScaleX="65992">
        <dgm:presLayoutVars>
          <dgm:bulletEnabled val="1"/>
        </dgm:presLayoutVars>
      </dgm:prSet>
      <dgm:spPr>
        <a:prstGeom prst="ellipse">
          <a:avLst/>
        </a:prstGeom>
      </dgm:spPr>
    </dgm:pt>
    <dgm:pt modelId="{541006D4-6442-4816-9FC4-CEE11C344B84}" type="pres">
      <dgm:prSet presAssocID="{1A09D56C-35CF-413C-B0C5-33DBD2998D76}" presName="spNode" presStyleCnt="0"/>
      <dgm:spPr/>
    </dgm:pt>
    <dgm:pt modelId="{8640088D-32AC-4D4E-A3AA-5A55FD0E3AF9}" type="pres">
      <dgm:prSet presAssocID="{86D032E6-F7E0-4616-9F72-5FD6568E19B7}" presName="sibTrans" presStyleLbl="sibTrans1D1" presStyleIdx="2" presStyleCnt="5"/>
      <dgm:spPr/>
    </dgm:pt>
    <dgm:pt modelId="{410F6F06-3D5C-44E4-9A80-F28DB51E0FF2}" type="pres">
      <dgm:prSet presAssocID="{CF427485-2003-4030-A593-69E020069CEB}" presName="node" presStyleLbl="node1" presStyleIdx="3" presStyleCnt="5" custScaleX="65992">
        <dgm:presLayoutVars>
          <dgm:bulletEnabled val="1"/>
        </dgm:presLayoutVars>
      </dgm:prSet>
      <dgm:spPr>
        <a:prstGeom prst="ellipse">
          <a:avLst/>
        </a:prstGeom>
      </dgm:spPr>
    </dgm:pt>
    <dgm:pt modelId="{C23F097A-65E0-4EA2-BFA9-83B08EE1EA06}" type="pres">
      <dgm:prSet presAssocID="{CF427485-2003-4030-A593-69E020069CEB}" presName="spNode" presStyleCnt="0"/>
      <dgm:spPr/>
    </dgm:pt>
    <dgm:pt modelId="{AEFE4A00-43F4-4DDB-B4CB-7AD0641ABCF3}" type="pres">
      <dgm:prSet presAssocID="{26166810-677B-4A5B-A57E-A3150D07D839}" presName="sibTrans" presStyleLbl="sibTrans1D1" presStyleIdx="3" presStyleCnt="5"/>
      <dgm:spPr/>
    </dgm:pt>
    <dgm:pt modelId="{52604C40-CFBF-4047-A55E-1B2E2931D415}" type="pres">
      <dgm:prSet presAssocID="{972221E2-438A-432E-9168-EDA2E1BADE80}" presName="node" presStyleLbl="node1" presStyleIdx="4" presStyleCnt="5" custScaleX="65992">
        <dgm:presLayoutVars>
          <dgm:bulletEnabled val="1"/>
        </dgm:presLayoutVars>
      </dgm:prSet>
      <dgm:spPr>
        <a:prstGeom prst="ellipse">
          <a:avLst/>
        </a:prstGeom>
      </dgm:spPr>
    </dgm:pt>
    <dgm:pt modelId="{FE685DA5-D0D4-4C32-A4BC-81042CE397BA}" type="pres">
      <dgm:prSet presAssocID="{972221E2-438A-432E-9168-EDA2E1BADE80}" presName="spNode" presStyleCnt="0"/>
      <dgm:spPr/>
    </dgm:pt>
    <dgm:pt modelId="{3B251F39-A78D-4F3D-BCD2-E02D7A99CB46}" type="pres">
      <dgm:prSet presAssocID="{1DEC2377-6AE9-4BF6-8D5F-E3E244596FAF}" presName="sibTrans" presStyleLbl="sibTrans1D1" presStyleIdx="4" presStyleCnt="5"/>
      <dgm:spPr/>
    </dgm:pt>
  </dgm:ptLst>
  <dgm:cxnLst>
    <dgm:cxn modelId="{D8278CDE-EAF6-49B7-BD03-2386F433D5CF}" type="presOf" srcId="{86D032E6-F7E0-4616-9F72-5FD6568E19B7}" destId="{8640088D-32AC-4D4E-A3AA-5A55FD0E3AF9}" srcOrd="0" destOrd="0" presId="urn:microsoft.com/office/officeart/2005/8/layout/cycle5"/>
    <dgm:cxn modelId="{4E9DBF1A-55AB-4CB9-A4A7-147C45BE5361}" type="presOf" srcId="{1A09D56C-35CF-413C-B0C5-33DBD2998D76}" destId="{54D27609-2913-4CB3-9A1B-CF372966AB99}" srcOrd="0" destOrd="0" presId="urn:microsoft.com/office/officeart/2005/8/layout/cycle5"/>
    <dgm:cxn modelId="{37541A27-F3CC-4E01-86A1-4E37688184C0}" type="presOf" srcId="{537B4F93-E3B7-4AAF-A225-1D720D8F7BA3}" destId="{C5038469-AB65-48D9-955C-8F58DE08097A}" srcOrd="0" destOrd="0" presId="urn:microsoft.com/office/officeart/2005/8/layout/cycle5"/>
    <dgm:cxn modelId="{BA10FC00-38D7-4A65-9766-BC69656A2D59}" type="presOf" srcId="{4F977E53-0B82-4D47-87EE-258644B2D5B8}" destId="{4AB89731-95B9-42BF-8554-A914005F54D0}" srcOrd="0" destOrd="0" presId="urn:microsoft.com/office/officeart/2005/8/layout/cycle5"/>
    <dgm:cxn modelId="{0C0BA58B-3BD1-4319-B005-5144E62DB974}" srcId="{19C66094-0BC6-4E56-B2F3-97057DA5E3EE}" destId="{1A09D56C-35CF-413C-B0C5-33DBD2998D76}" srcOrd="2" destOrd="0" parTransId="{6262A0E5-0E4C-4EFB-9E92-8FFADA854A77}" sibTransId="{86D032E6-F7E0-4616-9F72-5FD6568E19B7}"/>
    <dgm:cxn modelId="{44AE09B1-8FB5-4555-9EDC-C14954BEA110}" type="presOf" srcId="{19C66094-0BC6-4E56-B2F3-97057DA5E3EE}" destId="{977DC5BA-C5DF-44C9-B33B-5151AE744CF2}" srcOrd="0" destOrd="0" presId="urn:microsoft.com/office/officeart/2005/8/layout/cycle5"/>
    <dgm:cxn modelId="{0F82D6ED-47B0-46E6-8EC0-A99A4F0F1552}" srcId="{19C66094-0BC6-4E56-B2F3-97057DA5E3EE}" destId="{CF427485-2003-4030-A593-69E020069CEB}" srcOrd="3" destOrd="0" parTransId="{D64E753E-CE09-44EA-9919-824D9F8FEA75}" sibTransId="{26166810-677B-4A5B-A57E-A3150D07D839}"/>
    <dgm:cxn modelId="{43FF142D-DEA3-4293-A53E-EB2A8C61DECA}" type="presOf" srcId="{469F92C2-CCA0-43DB-AF1A-E6DFD27CC8D0}" destId="{4C5E3985-AE3C-45D4-8A28-41265EDB78C1}" srcOrd="0" destOrd="0" presId="urn:microsoft.com/office/officeart/2005/8/layout/cycle5"/>
    <dgm:cxn modelId="{988E1D79-22EC-4582-8094-7B2EC59F35C0}" srcId="{19C66094-0BC6-4E56-B2F3-97057DA5E3EE}" destId="{972221E2-438A-432E-9168-EDA2E1BADE80}" srcOrd="4" destOrd="0" parTransId="{6A9A24E1-5053-47A7-886A-75A55E3CA4EA}" sibTransId="{1DEC2377-6AE9-4BF6-8D5F-E3E244596FAF}"/>
    <dgm:cxn modelId="{932A835B-ECC7-469E-9FE7-F17821406D8F}" type="presOf" srcId="{CF427485-2003-4030-A593-69E020069CEB}" destId="{410F6F06-3D5C-44E4-9A80-F28DB51E0FF2}" srcOrd="0" destOrd="0" presId="urn:microsoft.com/office/officeart/2005/8/layout/cycle5"/>
    <dgm:cxn modelId="{A655B1A9-2382-4C06-B7ED-AD4C592070FB}" type="presOf" srcId="{26166810-677B-4A5B-A57E-A3150D07D839}" destId="{AEFE4A00-43F4-4DDB-B4CB-7AD0641ABCF3}" srcOrd="0" destOrd="0" presId="urn:microsoft.com/office/officeart/2005/8/layout/cycle5"/>
    <dgm:cxn modelId="{21B5C7CC-4FEA-471B-884C-E9159D0CD348}" type="presOf" srcId="{1DEC2377-6AE9-4BF6-8D5F-E3E244596FAF}" destId="{3B251F39-A78D-4F3D-BCD2-E02D7A99CB46}" srcOrd="0" destOrd="0" presId="urn:microsoft.com/office/officeart/2005/8/layout/cycle5"/>
    <dgm:cxn modelId="{175C8BAA-1C6C-4611-84E5-C8A600EE1399}" type="presOf" srcId="{972221E2-438A-432E-9168-EDA2E1BADE80}" destId="{52604C40-CFBF-4047-A55E-1B2E2931D415}" srcOrd="0" destOrd="0" presId="urn:microsoft.com/office/officeart/2005/8/layout/cycle5"/>
    <dgm:cxn modelId="{803B16D7-C391-45D8-A114-5E5011DFE9C9}" srcId="{19C66094-0BC6-4E56-B2F3-97057DA5E3EE}" destId="{D9C6BAFA-490F-4704-8F0F-BB15C1B9911A}" srcOrd="0" destOrd="0" parTransId="{1826EE80-252F-46A5-BEB5-56A120F90DA5}" sibTransId="{537B4F93-E3B7-4AAF-A225-1D720D8F7BA3}"/>
    <dgm:cxn modelId="{AFC97EA9-1454-491F-BC0E-F88BABB278DF}" type="presOf" srcId="{D9C6BAFA-490F-4704-8F0F-BB15C1B9911A}" destId="{7837D4FA-83BE-461D-8D7F-68B7F3BD17E8}" srcOrd="0" destOrd="0" presId="urn:microsoft.com/office/officeart/2005/8/layout/cycle5"/>
    <dgm:cxn modelId="{47A60DD7-CDDE-4F48-95B0-56124DD3DF47}" srcId="{19C66094-0BC6-4E56-B2F3-97057DA5E3EE}" destId="{469F92C2-CCA0-43DB-AF1A-E6DFD27CC8D0}" srcOrd="1" destOrd="0" parTransId="{53835E6E-5208-4426-84B2-A0C15F9A547C}" sibTransId="{4F977E53-0B82-4D47-87EE-258644B2D5B8}"/>
    <dgm:cxn modelId="{7DABE9E6-7A85-496D-9AF8-12AEC264C107}" type="presParOf" srcId="{977DC5BA-C5DF-44C9-B33B-5151AE744CF2}" destId="{7837D4FA-83BE-461D-8D7F-68B7F3BD17E8}" srcOrd="0" destOrd="0" presId="urn:microsoft.com/office/officeart/2005/8/layout/cycle5"/>
    <dgm:cxn modelId="{9F5F066A-F7BA-4CAB-88B0-C63A85999FA9}" type="presParOf" srcId="{977DC5BA-C5DF-44C9-B33B-5151AE744CF2}" destId="{14AA53F3-8045-419A-8F1E-174C5EC93B0C}" srcOrd="1" destOrd="0" presId="urn:microsoft.com/office/officeart/2005/8/layout/cycle5"/>
    <dgm:cxn modelId="{6E181D5C-1801-43C3-B0FE-180EBB512FEE}" type="presParOf" srcId="{977DC5BA-C5DF-44C9-B33B-5151AE744CF2}" destId="{C5038469-AB65-48D9-955C-8F58DE08097A}" srcOrd="2" destOrd="0" presId="urn:microsoft.com/office/officeart/2005/8/layout/cycle5"/>
    <dgm:cxn modelId="{FF01B26F-BC33-4816-82EC-0E97A85F88FA}" type="presParOf" srcId="{977DC5BA-C5DF-44C9-B33B-5151AE744CF2}" destId="{4C5E3985-AE3C-45D4-8A28-41265EDB78C1}" srcOrd="3" destOrd="0" presId="urn:microsoft.com/office/officeart/2005/8/layout/cycle5"/>
    <dgm:cxn modelId="{BC7E54C1-56EF-4F08-9147-9F197B57D165}" type="presParOf" srcId="{977DC5BA-C5DF-44C9-B33B-5151AE744CF2}" destId="{8BABBD18-5E06-401A-A067-1AB39BBF9FBE}" srcOrd="4" destOrd="0" presId="urn:microsoft.com/office/officeart/2005/8/layout/cycle5"/>
    <dgm:cxn modelId="{CCAC95DF-987C-49D2-B46B-D87830A0CE92}" type="presParOf" srcId="{977DC5BA-C5DF-44C9-B33B-5151AE744CF2}" destId="{4AB89731-95B9-42BF-8554-A914005F54D0}" srcOrd="5" destOrd="0" presId="urn:microsoft.com/office/officeart/2005/8/layout/cycle5"/>
    <dgm:cxn modelId="{804DC86E-9BEC-4AF3-8405-BD43994E5096}" type="presParOf" srcId="{977DC5BA-C5DF-44C9-B33B-5151AE744CF2}" destId="{54D27609-2913-4CB3-9A1B-CF372966AB99}" srcOrd="6" destOrd="0" presId="urn:microsoft.com/office/officeart/2005/8/layout/cycle5"/>
    <dgm:cxn modelId="{C0AA39D3-A7DF-4968-B931-3CE40AB2E1FA}" type="presParOf" srcId="{977DC5BA-C5DF-44C9-B33B-5151AE744CF2}" destId="{541006D4-6442-4816-9FC4-CEE11C344B84}" srcOrd="7" destOrd="0" presId="urn:microsoft.com/office/officeart/2005/8/layout/cycle5"/>
    <dgm:cxn modelId="{971EAB22-F308-46D3-A057-BBC131064400}" type="presParOf" srcId="{977DC5BA-C5DF-44C9-B33B-5151AE744CF2}" destId="{8640088D-32AC-4D4E-A3AA-5A55FD0E3AF9}" srcOrd="8" destOrd="0" presId="urn:microsoft.com/office/officeart/2005/8/layout/cycle5"/>
    <dgm:cxn modelId="{4A6AF251-F872-4CBA-84D4-A435ABAC1FB5}" type="presParOf" srcId="{977DC5BA-C5DF-44C9-B33B-5151AE744CF2}" destId="{410F6F06-3D5C-44E4-9A80-F28DB51E0FF2}" srcOrd="9" destOrd="0" presId="urn:microsoft.com/office/officeart/2005/8/layout/cycle5"/>
    <dgm:cxn modelId="{8D0D03AB-B3E2-4C9B-A7EE-EE8DBDF8541F}" type="presParOf" srcId="{977DC5BA-C5DF-44C9-B33B-5151AE744CF2}" destId="{C23F097A-65E0-4EA2-BFA9-83B08EE1EA06}" srcOrd="10" destOrd="0" presId="urn:microsoft.com/office/officeart/2005/8/layout/cycle5"/>
    <dgm:cxn modelId="{81A010F8-EDCA-493D-85A4-41D8CF413AA7}" type="presParOf" srcId="{977DC5BA-C5DF-44C9-B33B-5151AE744CF2}" destId="{AEFE4A00-43F4-4DDB-B4CB-7AD0641ABCF3}" srcOrd="11" destOrd="0" presId="urn:microsoft.com/office/officeart/2005/8/layout/cycle5"/>
    <dgm:cxn modelId="{0B376367-D574-4311-84DC-2373AF2A2614}" type="presParOf" srcId="{977DC5BA-C5DF-44C9-B33B-5151AE744CF2}" destId="{52604C40-CFBF-4047-A55E-1B2E2931D415}" srcOrd="12" destOrd="0" presId="urn:microsoft.com/office/officeart/2005/8/layout/cycle5"/>
    <dgm:cxn modelId="{E83EAC95-3209-43C0-904F-DD16E8AB98B2}" type="presParOf" srcId="{977DC5BA-C5DF-44C9-B33B-5151AE744CF2}" destId="{FE685DA5-D0D4-4C32-A4BC-81042CE397BA}" srcOrd="13" destOrd="0" presId="urn:microsoft.com/office/officeart/2005/8/layout/cycle5"/>
    <dgm:cxn modelId="{F99D3C68-898C-48A5-B953-B1FFC50CAE45}" type="presParOf" srcId="{977DC5BA-C5DF-44C9-B33B-5151AE744CF2}" destId="{3B251F39-A78D-4F3D-BCD2-E02D7A99CB46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8B555A8-BE20-411B-97EA-18FB5B21A881}" type="doc">
      <dgm:prSet loTypeId="urn:microsoft.com/office/officeart/2005/8/layout/radial1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kumimoji="1" lang="ja-JP" altLang="en-US"/>
        </a:p>
      </dgm:t>
    </dgm:pt>
    <dgm:pt modelId="{A9FE1100-BFF3-4488-84FB-07AADD202942}">
      <dgm:prSet phldrT="[テキスト]"/>
      <dgm:spPr/>
      <dgm:t>
        <a:bodyPr/>
        <a:lstStyle/>
        <a:p>
          <a:r>
            <a:rPr kumimoji="1" lang="ja-JP" altLang="en-US" dirty="0"/>
            <a:t>土</a:t>
          </a:r>
        </a:p>
      </dgm:t>
    </dgm:pt>
    <dgm:pt modelId="{78D55FB6-0357-46FB-BA72-FB49EB580ECB}" type="parTrans" cxnId="{2D1872DB-8F13-471B-B372-C91E9E197C7C}">
      <dgm:prSet/>
      <dgm:spPr/>
      <dgm:t>
        <a:bodyPr/>
        <a:lstStyle/>
        <a:p>
          <a:endParaRPr kumimoji="1" lang="ja-JP" altLang="en-US"/>
        </a:p>
      </dgm:t>
    </dgm:pt>
    <dgm:pt modelId="{C6E6B7A7-2870-4C53-970B-66AF5AFD7F14}" type="sibTrans" cxnId="{2D1872DB-8F13-471B-B372-C91E9E197C7C}">
      <dgm:prSet/>
      <dgm:spPr/>
      <dgm:t>
        <a:bodyPr/>
        <a:lstStyle/>
        <a:p>
          <a:endParaRPr kumimoji="1" lang="ja-JP" altLang="en-US"/>
        </a:p>
      </dgm:t>
    </dgm:pt>
    <dgm:pt modelId="{5A9B8047-8A57-41EF-9918-2B2C48B6A5F4}">
      <dgm:prSet phldrT="[テキスト]"/>
      <dgm:spPr/>
      <dgm:t>
        <a:bodyPr/>
        <a:lstStyle/>
        <a:p>
          <a:r>
            <a:rPr kumimoji="1" lang="ja-JP" altLang="en-US" dirty="0"/>
            <a:t>水</a:t>
          </a:r>
        </a:p>
      </dgm:t>
    </dgm:pt>
    <dgm:pt modelId="{1A7B07B2-B87F-4715-B1B7-32EA8415C110}" type="parTrans" cxnId="{E5E9D89C-C743-48CE-A869-5FE3DE0D5828}">
      <dgm:prSet/>
      <dgm:spPr/>
      <dgm:t>
        <a:bodyPr/>
        <a:lstStyle/>
        <a:p>
          <a:endParaRPr kumimoji="1" lang="ja-JP" altLang="en-US"/>
        </a:p>
      </dgm:t>
    </dgm:pt>
    <dgm:pt modelId="{792E4636-5B84-401D-A92D-A72E6916FB69}" type="sibTrans" cxnId="{E5E9D89C-C743-48CE-A869-5FE3DE0D5828}">
      <dgm:prSet/>
      <dgm:spPr/>
      <dgm:t>
        <a:bodyPr/>
        <a:lstStyle/>
        <a:p>
          <a:endParaRPr kumimoji="1" lang="ja-JP" altLang="en-US"/>
        </a:p>
      </dgm:t>
    </dgm:pt>
    <dgm:pt modelId="{EFFA6AD7-C0A2-4459-B541-9465C0541B4A}">
      <dgm:prSet phldrT="[テキスト]"/>
      <dgm:spPr/>
      <dgm:t>
        <a:bodyPr/>
        <a:lstStyle/>
        <a:p>
          <a:r>
            <a:rPr kumimoji="1" lang="ja-JP" altLang="en-US" dirty="0"/>
            <a:t>木</a:t>
          </a:r>
        </a:p>
      </dgm:t>
    </dgm:pt>
    <dgm:pt modelId="{5653BED5-672E-41F3-B549-FF2E737841CF}" type="parTrans" cxnId="{B9C454D1-5CED-4928-AAE9-5DBAA1AFC4BC}">
      <dgm:prSet/>
      <dgm:spPr/>
      <dgm:t>
        <a:bodyPr/>
        <a:lstStyle/>
        <a:p>
          <a:endParaRPr kumimoji="1" lang="ja-JP" altLang="en-US"/>
        </a:p>
      </dgm:t>
    </dgm:pt>
    <dgm:pt modelId="{6FD33D8C-D8B0-48AE-8A68-A21D8457FB34}" type="sibTrans" cxnId="{B9C454D1-5CED-4928-AAE9-5DBAA1AFC4BC}">
      <dgm:prSet/>
      <dgm:spPr/>
      <dgm:t>
        <a:bodyPr/>
        <a:lstStyle/>
        <a:p>
          <a:endParaRPr kumimoji="1" lang="ja-JP" altLang="en-US"/>
        </a:p>
      </dgm:t>
    </dgm:pt>
    <dgm:pt modelId="{6D1B37A4-7CA4-474B-B774-803FAE90ED85}">
      <dgm:prSet phldrT="[テキスト]"/>
      <dgm:spPr/>
      <dgm:t>
        <a:bodyPr/>
        <a:lstStyle/>
        <a:p>
          <a:r>
            <a:rPr kumimoji="1" lang="ja-JP" altLang="en-US" dirty="0"/>
            <a:t>火</a:t>
          </a:r>
        </a:p>
      </dgm:t>
    </dgm:pt>
    <dgm:pt modelId="{20A1A07C-968B-4005-9A70-9AA1C6B2081C}" type="parTrans" cxnId="{ADAFE385-BC04-4503-B425-F9B211810BB1}">
      <dgm:prSet/>
      <dgm:spPr/>
      <dgm:t>
        <a:bodyPr/>
        <a:lstStyle/>
        <a:p>
          <a:endParaRPr kumimoji="1" lang="ja-JP" altLang="en-US"/>
        </a:p>
      </dgm:t>
    </dgm:pt>
    <dgm:pt modelId="{9CF0F44B-8DE6-4F68-B6DA-E233BC5DD0DB}" type="sibTrans" cxnId="{ADAFE385-BC04-4503-B425-F9B211810BB1}">
      <dgm:prSet/>
      <dgm:spPr/>
      <dgm:t>
        <a:bodyPr/>
        <a:lstStyle/>
        <a:p>
          <a:endParaRPr kumimoji="1" lang="ja-JP" altLang="en-US"/>
        </a:p>
      </dgm:t>
    </dgm:pt>
    <dgm:pt modelId="{CED76BF8-DB68-47C8-8E36-13E1FBEA597A}">
      <dgm:prSet phldrT="[テキスト]"/>
      <dgm:spPr/>
      <dgm:t>
        <a:bodyPr/>
        <a:lstStyle/>
        <a:p>
          <a:r>
            <a:rPr kumimoji="1" lang="ja-JP" altLang="en-US" dirty="0"/>
            <a:t>金</a:t>
          </a:r>
        </a:p>
      </dgm:t>
    </dgm:pt>
    <dgm:pt modelId="{C7381ADD-7300-4F09-947F-685F02DE19D9}" type="parTrans" cxnId="{34591640-BE07-4AAC-8D37-27060ABFD6CA}">
      <dgm:prSet/>
      <dgm:spPr/>
      <dgm:t>
        <a:bodyPr/>
        <a:lstStyle/>
        <a:p>
          <a:endParaRPr kumimoji="1" lang="ja-JP" altLang="en-US"/>
        </a:p>
      </dgm:t>
    </dgm:pt>
    <dgm:pt modelId="{9791D0DC-DADF-4198-9CD8-EC1E343CA66B}" type="sibTrans" cxnId="{34591640-BE07-4AAC-8D37-27060ABFD6CA}">
      <dgm:prSet/>
      <dgm:spPr/>
      <dgm:t>
        <a:bodyPr/>
        <a:lstStyle/>
        <a:p>
          <a:endParaRPr kumimoji="1" lang="ja-JP" altLang="en-US"/>
        </a:p>
      </dgm:t>
    </dgm:pt>
    <dgm:pt modelId="{0BC9D125-B71E-4FF4-B98A-7B9E7D41CB74}" type="pres">
      <dgm:prSet presAssocID="{28B555A8-BE20-411B-97EA-18FB5B21A881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8B6381F-3081-4B25-B41B-FD91A3B27AE1}" type="pres">
      <dgm:prSet presAssocID="{A9FE1100-BFF3-4488-84FB-07AADD202942}" presName="centerShape" presStyleLbl="node0" presStyleIdx="0" presStyleCnt="1"/>
      <dgm:spPr/>
    </dgm:pt>
    <dgm:pt modelId="{31270DA4-41FB-4AFE-BE31-0F39557B50A4}" type="pres">
      <dgm:prSet presAssocID="{1A7B07B2-B87F-4715-B1B7-32EA8415C110}" presName="Name9" presStyleLbl="parChTrans1D2" presStyleIdx="0" presStyleCnt="4"/>
      <dgm:spPr/>
    </dgm:pt>
    <dgm:pt modelId="{953FB94E-DB8C-410B-A837-684A445850A9}" type="pres">
      <dgm:prSet presAssocID="{1A7B07B2-B87F-4715-B1B7-32EA8415C110}" presName="connTx" presStyleLbl="parChTrans1D2" presStyleIdx="0" presStyleCnt="4"/>
      <dgm:spPr/>
    </dgm:pt>
    <dgm:pt modelId="{B0E56FFC-AF17-4E9C-AE63-A81BF6AF5A5E}" type="pres">
      <dgm:prSet presAssocID="{5A9B8047-8A57-41EF-9918-2B2C48B6A5F4}" presName="node" presStyleLbl="node1" presStyleIdx="0" presStyleCnt="4">
        <dgm:presLayoutVars>
          <dgm:bulletEnabled val="1"/>
        </dgm:presLayoutVars>
      </dgm:prSet>
      <dgm:spPr/>
    </dgm:pt>
    <dgm:pt modelId="{91760A17-C9DC-47CA-BDC0-7FCAF415014F}" type="pres">
      <dgm:prSet presAssocID="{5653BED5-672E-41F3-B549-FF2E737841CF}" presName="Name9" presStyleLbl="parChTrans1D2" presStyleIdx="1" presStyleCnt="4"/>
      <dgm:spPr/>
    </dgm:pt>
    <dgm:pt modelId="{9C96522E-FC1E-408F-8119-0AB086EB44CD}" type="pres">
      <dgm:prSet presAssocID="{5653BED5-672E-41F3-B549-FF2E737841CF}" presName="connTx" presStyleLbl="parChTrans1D2" presStyleIdx="1" presStyleCnt="4"/>
      <dgm:spPr/>
    </dgm:pt>
    <dgm:pt modelId="{3D0E0467-FE99-4DE7-B991-22CE271BE98C}" type="pres">
      <dgm:prSet presAssocID="{EFFA6AD7-C0A2-4459-B541-9465C0541B4A}" presName="node" presStyleLbl="node1" presStyleIdx="1" presStyleCnt="4">
        <dgm:presLayoutVars>
          <dgm:bulletEnabled val="1"/>
        </dgm:presLayoutVars>
      </dgm:prSet>
      <dgm:spPr/>
    </dgm:pt>
    <dgm:pt modelId="{F9644959-5F9E-4EF0-A979-697A66D355E2}" type="pres">
      <dgm:prSet presAssocID="{20A1A07C-968B-4005-9A70-9AA1C6B2081C}" presName="Name9" presStyleLbl="parChTrans1D2" presStyleIdx="2" presStyleCnt="4"/>
      <dgm:spPr/>
    </dgm:pt>
    <dgm:pt modelId="{D722D61A-5B0A-4466-80C6-D1E4C12FD764}" type="pres">
      <dgm:prSet presAssocID="{20A1A07C-968B-4005-9A70-9AA1C6B2081C}" presName="connTx" presStyleLbl="parChTrans1D2" presStyleIdx="2" presStyleCnt="4"/>
      <dgm:spPr/>
    </dgm:pt>
    <dgm:pt modelId="{9514ABAC-436E-4A78-B43C-108BDFA09827}" type="pres">
      <dgm:prSet presAssocID="{6D1B37A4-7CA4-474B-B774-803FAE90ED85}" presName="node" presStyleLbl="node1" presStyleIdx="2" presStyleCnt="4">
        <dgm:presLayoutVars>
          <dgm:bulletEnabled val="1"/>
        </dgm:presLayoutVars>
      </dgm:prSet>
      <dgm:spPr/>
    </dgm:pt>
    <dgm:pt modelId="{5B7AFB94-BB9C-476D-AABD-2C1DFDF38D1F}" type="pres">
      <dgm:prSet presAssocID="{C7381ADD-7300-4F09-947F-685F02DE19D9}" presName="Name9" presStyleLbl="parChTrans1D2" presStyleIdx="3" presStyleCnt="4"/>
      <dgm:spPr/>
    </dgm:pt>
    <dgm:pt modelId="{D666DACC-1A64-4AB9-B3A0-6464844E201E}" type="pres">
      <dgm:prSet presAssocID="{C7381ADD-7300-4F09-947F-685F02DE19D9}" presName="connTx" presStyleLbl="parChTrans1D2" presStyleIdx="3" presStyleCnt="4"/>
      <dgm:spPr/>
    </dgm:pt>
    <dgm:pt modelId="{AE524ED3-0E71-40FB-AC21-5D880E7A7B31}" type="pres">
      <dgm:prSet presAssocID="{CED76BF8-DB68-47C8-8E36-13E1FBEA597A}" presName="node" presStyleLbl="node1" presStyleIdx="3" presStyleCnt="4">
        <dgm:presLayoutVars>
          <dgm:bulletEnabled val="1"/>
        </dgm:presLayoutVars>
      </dgm:prSet>
      <dgm:spPr/>
    </dgm:pt>
  </dgm:ptLst>
  <dgm:cxnLst>
    <dgm:cxn modelId="{EBB4E184-21BE-4C12-8348-9DC9843BE1BC}" type="presOf" srcId="{1A7B07B2-B87F-4715-B1B7-32EA8415C110}" destId="{31270DA4-41FB-4AFE-BE31-0F39557B50A4}" srcOrd="0" destOrd="0" presId="urn:microsoft.com/office/officeart/2005/8/layout/radial1"/>
    <dgm:cxn modelId="{052E96A5-E593-4BBA-A718-4B6FB8D8BD06}" type="presOf" srcId="{28B555A8-BE20-411B-97EA-18FB5B21A881}" destId="{0BC9D125-B71E-4FF4-B98A-7B9E7D41CB74}" srcOrd="0" destOrd="0" presId="urn:microsoft.com/office/officeart/2005/8/layout/radial1"/>
    <dgm:cxn modelId="{64DB8589-5A58-4195-8D65-DE415C1420FF}" type="presOf" srcId="{20A1A07C-968B-4005-9A70-9AA1C6B2081C}" destId="{D722D61A-5B0A-4466-80C6-D1E4C12FD764}" srcOrd="1" destOrd="0" presId="urn:microsoft.com/office/officeart/2005/8/layout/radial1"/>
    <dgm:cxn modelId="{34591640-BE07-4AAC-8D37-27060ABFD6CA}" srcId="{A9FE1100-BFF3-4488-84FB-07AADD202942}" destId="{CED76BF8-DB68-47C8-8E36-13E1FBEA597A}" srcOrd="3" destOrd="0" parTransId="{C7381ADD-7300-4F09-947F-685F02DE19D9}" sibTransId="{9791D0DC-DADF-4198-9CD8-EC1E343CA66B}"/>
    <dgm:cxn modelId="{E62E03A1-9343-440E-A823-EFCB3BB4491A}" type="presOf" srcId="{A9FE1100-BFF3-4488-84FB-07AADD202942}" destId="{F8B6381F-3081-4B25-B41B-FD91A3B27AE1}" srcOrd="0" destOrd="0" presId="urn:microsoft.com/office/officeart/2005/8/layout/radial1"/>
    <dgm:cxn modelId="{EF226849-9ADD-4267-958C-3E916C5647E7}" type="presOf" srcId="{C7381ADD-7300-4F09-947F-685F02DE19D9}" destId="{D666DACC-1A64-4AB9-B3A0-6464844E201E}" srcOrd="1" destOrd="0" presId="urn:microsoft.com/office/officeart/2005/8/layout/radial1"/>
    <dgm:cxn modelId="{5115C6D8-FBED-4DD9-B01F-2135426F5366}" type="presOf" srcId="{5653BED5-672E-41F3-B549-FF2E737841CF}" destId="{91760A17-C9DC-47CA-BDC0-7FCAF415014F}" srcOrd="0" destOrd="0" presId="urn:microsoft.com/office/officeart/2005/8/layout/radial1"/>
    <dgm:cxn modelId="{0A0E20A3-FEE8-49BB-A9F2-22DED6C1DE38}" type="presOf" srcId="{5A9B8047-8A57-41EF-9918-2B2C48B6A5F4}" destId="{B0E56FFC-AF17-4E9C-AE63-A81BF6AF5A5E}" srcOrd="0" destOrd="0" presId="urn:microsoft.com/office/officeart/2005/8/layout/radial1"/>
    <dgm:cxn modelId="{D812ED42-9D68-4299-B16C-A13D5D9A6ACB}" type="presOf" srcId="{5653BED5-672E-41F3-B549-FF2E737841CF}" destId="{9C96522E-FC1E-408F-8119-0AB086EB44CD}" srcOrd="1" destOrd="0" presId="urn:microsoft.com/office/officeart/2005/8/layout/radial1"/>
    <dgm:cxn modelId="{2D1872DB-8F13-471B-B372-C91E9E197C7C}" srcId="{28B555A8-BE20-411B-97EA-18FB5B21A881}" destId="{A9FE1100-BFF3-4488-84FB-07AADD202942}" srcOrd="0" destOrd="0" parTransId="{78D55FB6-0357-46FB-BA72-FB49EB580ECB}" sibTransId="{C6E6B7A7-2870-4C53-970B-66AF5AFD7F14}"/>
    <dgm:cxn modelId="{E5E9D89C-C743-48CE-A869-5FE3DE0D5828}" srcId="{A9FE1100-BFF3-4488-84FB-07AADD202942}" destId="{5A9B8047-8A57-41EF-9918-2B2C48B6A5F4}" srcOrd="0" destOrd="0" parTransId="{1A7B07B2-B87F-4715-B1B7-32EA8415C110}" sibTransId="{792E4636-5B84-401D-A92D-A72E6916FB69}"/>
    <dgm:cxn modelId="{A5E38F82-D338-4DAD-BA2A-0A14968CC24B}" type="presOf" srcId="{20A1A07C-968B-4005-9A70-9AA1C6B2081C}" destId="{F9644959-5F9E-4EF0-A979-697A66D355E2}" srcOrd="0" destOrd="0" presId="urn:microsoft.com/office/officeart/2005/8/layout/radial1"/>
    <dgm:cxn modelId="{B9C454D1-5CED-4928-AAE9-5DBAA1AFC4BC}" srcId="{A9FE1100-BFF3-4488-84FB-07AADD202942}" destId="{EFFA6AD7-C0A2-4459-B541-9465C0541B4A}" srcOrd="1" destOrd="0" parTransId="{5653BED5-672E-41F3-B549-FF2E737841CF}" sibTransId="{6FD33D8C-D8B0-48AE-8A68-A21D8457FB34}"/>
    <dgm:cxn modelId="{845C6A58-4286-4846-8C5F-1C2ADC2023E0}" type="presOf" srcId="{6D1B37A4-7CA4-474B-B774-803FAE90ED85}" destId="{9514ABAC-436E-4A78-B43C-108BDFA09827}" srcOrd="0" destOrd="0" presId="urn:microsoft.com/office/officeart/2005/8/layout/radial1"/>
    <dgm:cxn modelId="{BCA490ED-0B21-4205-AFC7-1FA79DF4B4D0}" type="presOf" srcId="{C7381ADD-7300-4F09-947F-685F02DE19D9}" destId="{5B7AFB94-BB9C-476D-AABD-2C1DFDF38D1F}" srcOrd="0" destOrd="0" presId="urn:microsoft.com/office/officeart/2005/8/layout/radial1"/>
    <dgm:cxn modelId="{5F04E5E5-6428-46DE-92C1-8C593B2F5D98}" type="presOf" srcId="{CED76BF8-DB68-47C8-8E36-13E1FBEA597A}" destId="{AE524ED3-0E71-40FB-AC21-5D880E7A7B31}" srcOrd="0" destOrd="0" presId="urn:microsoft.com/office/officeart/2005/8/layout/radial1"/>
    <dgm:cxn modelId="{ADAFE385-BC04-4503-B425-F9B211810BB1}" srcId="{A9FE1100-BFF3-4488-84FB-07AADD202942}" destId="{6D1B37A4-7CA4-474B-B774-803FAE90ED85}" srcOrd="2" destOrd="0" parTransId="{20A1A07C-968B-4005-9A70-9AA1C6B2081C}" sibTransId="{9CF0F44B-8DE6-4F68-B6DA-E233BC5DD0DB}"/>
    <dgm:cxn modelId="{7F8E5079-7EE5-4F21-81D2-AA5EAC2B631E}" type="presOf" srcId="{EFFA6AD7-C0A2-4459-B541-9465C0541B4A}" destId="{3D0E0467-FE99-4DE7-B991-22CE271BE98C}" srcOrd="0" destOrd="0" presId="urn:microsoft.com/office/officeart/2005/8/layout/radial1"/>
    <dgm:cxn modelId="{333371C1-F217-41FF-ABBF-E9573ECB8C18}" type="presOf" srcId="{1A7B07B2-B87F-4715-B1B7-32EA8415C110}" destId="{953FB94E-DB8C-410B-A837-684A445850A9}" srcOrd="1" destOrd="0" presId="urn:microsoft.com/office/officeart/2005/8/layout/radial1"/>
    <dgm:cxn modelId="{75770D8A-9361-4E8E-A932-998EA21C3B14}" type="presParOf" srcId="{0BC9D125-B71E-4FF4-B98A-7B9E7D41CB74}" destId="{F8B6381F-3081-4B25-B41B-FD91A3B27AE1}" srcOrd="0" destOrd="0" presId="urn:microsoft.com/office/officeart/2005/8/layout/radial1"/>
    <dgm:cxn modelId="{21276FC3-EFBF-4397-8CC6-36BC4F4331A9}" type="presParOf" srcId="{0BC9D125-B71E-4FF4-B98A-7B9E7D41CB74}" destId="{31270DA4-41FB-4AFE-BE31-0F39557B50A4}" srcOrd="1" destOrd="0" presId="urn:microsoft.com/office/officeart/2005/8/layout/radial1"/>
    <dgm:cxn modelId="{C5C90906-2004-42DB-94AF-5290026BEC0E}" type="presParOf" srcId="{31270DA4-41FB-4AFE-BE31-0F39557B50A4}" destId="{953FB94E-DB8C-410B-A837-684A445850A9}" srcOrd="0" destOrd="0" presId="urn:microsoft.com/office/officeart/2005/8/layout/radial1"/>
    <dgm:cxn modelId="{132D5130-213F-4E91-A7DB-C9EF4946F61C}" type="presParOf" srcId="{0BC9D125-B71E-4FF4-B98A-7B9E7D41CB74}" destId="{B0E56FFC-AF17-4E9C-AE63-A81BF6AF5A5E}" srcOrd="2" destOrd="0" presId="urn:microsoft.com/office/officeart/2005/8/layout/radial1"/>
    <dgm:cxn modelId="{A4B5359A-D2A7-40EE-87F3-0DB405E174DB}" type="presParOf" srcId="{0BC9D125-B71E-4FF4-B98A-7B9E7D41CB74}" destId="{91760A17-C9DC-47CA-BDC0-7FCAF415014F}" srcOrd="3" destOrd="0" presId="urn:microsoft.com/office/officeart/2005/8/layout/radial1"/>
    <dgm:cxn modelId="{9056A1E8-5F3A-4A7E-A5A9-D662B621736D}" type="presParOf" srcId="{91760A17-C9DC-47CA-BDC0-7FCAF415014F}" destId="{9C96522E-FC1E-408F-8119-0AB086EB44CD}" srcOrd="0" destOrd="0" presId="urn:microsoft.com/office/officeart/2005/8/layout/radial1"/>
    <dgm:cxn modelId="{D872DDCA-AD6E-4FBD-93E9-FF145897621B}" type="presParOf" srcId="{0BC9D125-B71E-4FF4-B98A-7B9E7D41CB74}" destId="{3D0E0467-FE99-4DE7-B991-22CE271BE98C}" srcOrd="4" destOrd="0" presId="urn:microsoft.com/office/officeart/2005/8/layout/radial1"/>
    <dgm:cxn modelId="{A234804E-019F-4566-A787-A2A1D9B6646C}" type="presParOf" srcId="{0BC9D125-B71E-4FF4-B98A-7B9E7D41CB74}" destId="{F9644959-5F9E-4EF0-A979-697A66D355E2}" srcOrd="5" destOrd="0" presId="urn:microsoft.com/office/officeart/2005/8/layout/radial1"/>
    <dgm:cxn modelId="{5895DB77-BB86-45EC-8160-BB641E224A3E}" type="presParOf" srcId="{F9644959-5F9E-4EF0-A979-697A66D355E2}" destId="{D722D61A-5B0A-4466-80C6-D1E4C12FD764}" srcOrd="0" destOrd="0" presId="urn:microsoft.com/office/officeart/2005/8/layout/radial1"/>
    <dgm:cxn modelId="{D00B39B9-CBF6-41AE-87C9-91E52FF5337F}" type="presParOf" srcId="{0BC9D125-B71E-4FF4-B98A-7B9E7D41CB74}" destId="{9514ABAC-436E-4A78-B43C-108BDFA09827}" srcOrd="6" destOrd="0" presId="urn:microsoft.com/office/officeart/2005/8/layout/radial1"/>
    <dgm:cxn modelId="{C7A5AB37-8032-4937-8EC3-C7C81FF77323}" type="presParOf" srcId="{0BC9D125-B71E-4FF4-B98A-7B9E7D41CB74}" destId="{5B7AFB94-BB9C-476D-AABD-2C1DFDF38D1F}" srcOrd="7" destOrd="0" presId="urn:microsoft.com/office/officeart/2005/8/layout/radial1"/>
    <dgm:cxn modelId="{DAF9A39D-580D-4A0E-ACF6-7B85243935AC}" type="presParOf" srcId="{5B7AFB94-BB9C-476D-AABD-2C1DFDF38D1F}" destId="{D666DACC-1A64-4AB9-B3A0-6464844E201E}" srcOrd="0" destOrd="0" presId="urn:microsoft.com/office/officeart/2005/8/layout/radial1"/>
    <dgm:cxn modelId="{47B3D8D4-880E-4F75-AD12-DE08E80817DC}" type="presParOf" srcId="{0BC9D125-B71E-4FF4-B98A-7B9E7D41CB74}" destId="{AE524ED3-0E71-40FB-AC21-5D880E7A7B31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8B555A8-BE20-411B-97EA-18FB5B21A881}" type="doc">
      <dgm:prSet loTypeId="urn:microsoft.com/office/officeart/2005/8/layout/radial1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kumimoji="1" lang="ja-JP" altLang="en-US"/>
        </a:p>
      </dgm:t>
    </dgm:pt>
    <dgm:pt modelId="{A9FE1100-BFF3-4488-84FB-07AADD202942}">
      <dgm:prSet phldrT="[テキスト]"/>
      <dgm:spPr>
        <a:solidFill>
          <a:srgbClr val="FFFF00"/>
        </a:solidFill>
      </dgm:spPr>
      <dgm:t>
        <a:bodyPr/>
        <a:lstStyle/>
        <a:p>
          <a:r>
            <a:rPr kumimoji="1" lang="ja-JP" altLang="en-US" dirty="0"/>
            <a:t>土</a:t>
          </a:r>
        </a:p>
      </dgm:t>
    </dgm:pt>
    <dgm:pt modelId="{78D55FB6-0357-46FB-BA72-FB49EB580ECB}" type="parTrans" cxnId="{2D1872DB-8F13-471B-B372-C91E9E197C7C}">
      <dgm:prSet/>
      <dgm:spPr/>
      <dgm:t>
        <a:bodyPr/>
        <a:lstStyle/>
        <a:p>
          <a:endParaRPr kumimoji="1" lang="ja-JP" altLang="en-US"/>
        </a:p>
      </dgm:t>
    </dgm:pt>
    <dgm:pt modelId="{C6E6B7A7-2870-4C53-970B-66AF5AFD7F14}" type="sibTrans" cxnId="{2D1872DB-8F13-471B-B372-C91E9E197C7C}">
      <dgm:prSet/>
      <dgm:spPr/>
      <dgm:t>
        <a:bodyPr/>
        <a:lstStyle/>
        <a:p>
          <a:endParaRPr kumimoji="1" lang="ja-JP" altLang="en-US"/>
        </a:p>
      </dgm:t>
    </dgm:pt>
    <dgm:pt modelId="{5A9B8047-8A57-41EF-9918-2B2C48B6A5F4}">
      <dgm:prSet phldrT="[テキスト]"/>
      <dgm:spPr>
        <a:solidFill>
          <a:schemeClr val="tx1"/>
        </a:solidFill>
      </dgm:spPr>
      <dgm:t>
        <a:bodyPr/>
        <a:lstStyle/>
        <a:p>
          <a:r>
            <a:rPr kumimoji="1" lang="ja-JP" altLang="en-US" dirty="0">
              <a:solidFill>
                <a:schemeClr val="bg1"/>
              </a:solidFill>
            </a:rPr>
            <a:t>水</a:t>
          </a:r>
        </a:p>
      </dgm:t>
    </dgm:pt>
    <dgm:pt modelId="{1A7B07B2-B87F-4715-B1B7-32EA8415C110}" type="parTrans" cxnId="{E5E9D89C-C743-48CE-A869-5FE3DE0D5828}">
      <dgm:prSet/>
      <dgm:spPr/>
      <dgm:t>
        <a:bodyPr/>
        <a:lstStyle/>
        <a:p>
          <a:endParaRPr kumimoji="1" lang="ja-JP" altLang="en-US"/>
        </a:p>
      </dgm:t>
    </dgm:pt>
    <dgm:pt modelId="{792E4636-5B84-401D-A92D-A72E6916FB69}" type="sibTrans" cxnId="{E5E9D89C-C743-48CE-A869-5FE3DE0D5828}">
      <dgm:prSet/>
      <dgm:spPr/>
      <dgm:t>
        <a:bodyPr/>
        <a:lstStyle/>
        <a:p>
          <a:endParaRPr kumimoji="1" lang="ja-JP" altLang="en-US"/>
        </a:p>
      </dgm:t>
    </dgm:pt>
    <dgm:pt modelId="{EFFA6AD7-C0A2-4459-B541-9465C0541B4A}">
      <dgm:prSet phldrT="[テキスト]"/>
      <dgm:spPr>
        <a:solidFill>
          <a:srgbClr val="00B0F0"/>
        </a:solidFill>
      </dgm:spPr>
      <dgm:t>
        <a:bodyPr/>
        <a:lstStyle/>
        <a:p>
          <a:r>
            <a:rPr kumimoji="1" lang="ja-JP" altLang="en-US" dirty="0"/>
            <a:t>木</a:t>
          </a:r>
        </a:p>
      </dgm:t>
    </dgm:pt>
    <dgm:pt modelId="{5653BED5-672E-41F3-B549-FF2E737841CF}" type="parTrans" cxnId="{B9C454D1-5CED-4928-AAE9-5DBAA1AFC4BC}">
      <dgm:prSet/>
      <dgm:spPr/>
      <dgm:t>
        <a:bodyPr/>
        <a:lstStyle/>
        <a:p>
          <a:endParaRPr kumimoji="1" lang="ja-JP" altLang="en-US"/>
        </a:p>
      </dgm:t>
    </dgm:pt>
    <dgm:pt modelId="{6FD33D8C-D8B0-48AE-8A68-A21D8457FB34}" type="sibTrans" cxnId="{B9C454D1-5CED-4928-AAE9-5DBAA1AFC4BC}">
      <dgm:prSet/>
      <dgm:spPr/>
      <dgm:t>
        <a:bodyPr/>
        <a:lstStyle/>
        <a:p>
          <a:endParaRPr kumimoji="1" lang="ja-JP" altLang="en-US"/>
        </a:p>
      </dgm:t>
    </dgm:pt>
    <dgm:pt modelId="{6D1B37A4-7CA4-474B-B774-803FAE90ED85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/>
            <a:t>火</a:t>
          </a:r>
        </a:p>
      </dgm:t>
    </dgm:pt>
    <dgm:pt modelId="{20A1A07C-968B-4005-9A70-9AA1C6B2081C}" type="parTrans" cxnId="{ADAFE385-BC04-4503-B425-F9B211810BB1}">
      <dgm:prSet/>
      <dgm:spPr/>
      <dgm:t>
        <a:bodyPr/>
        <a:lstStyle/>
        <a:p>
          <a:endParaRPr kumimoji="1" lang="ja-JP" altLang="en-US"/>
        </a:p>
      </dgm:t>
    </dgm:pt>
    <dgm:pt modelId="{9CF0F44B-8DE6-4F68-B6DA-E233BC5DD0DB}" type="sibTrans" cxnId="{ADAFE385-BC04-4503-B425-F9B211810BB1}">
      <dgm:prSet/>
      <dgm:spPr/>
      <dgm:t>
        <a:bodyPr/>
        <a:lstStyle/>
        <a:p>
          <a:endParaRPr kumimoji="1" lang="ja-JP" altLang="en-US"/>
        </a:p>
      </dgm:t>
    </dgm:pt>
    <dgm:pt modelId="{CED76BF8-DB68-47C8-8E36-13E1FBEA597A}">
      <dgm:prSet phldrT="[テキスト]"/>
      <dgm:spPr/>
      <dgm:t>
        <a:bodyPr/>
        <a:lstStyle/>
        <a:p>
          <a:r>
            <a:rPr kumimoji="1" lang="ja-JP" altLang="en-US" dirty="0"/>
            <a:t>金</a:t>
          </a:r>
          <a:endParaRPr kumimoji="1" lang="en-US" altLang="ja-JP" dirty="0"/>
        </a:p>
      </dgm:t>
    </dgm:pt>
    <dgm:pt modelId="{C7381ADD-7300-4F09-947F-685F02DE19D9}" type="parTrans" cxnId="{34591640-BE07-4AAC-8D37-27060ABFD6CA}">
      <dgm:prSet/>
      <dgm:spPr/>
      <dgm:t>
        <a:bodyPr/>
        <a:lstStyle/>
        <a:p>
          <a:endParaRPr kumimoji="1" lang="ja-JP" altLang="en-US"/>
        </a:p>
      </dgm:t>
    </dgm:pt>
    <dgm:pt modelId="{9791D0DC-DADF-4198-9CD8-EC1E343CA66B}" type="sibTrans" cxnId="{34591640-BE07-4AAC-8D37-27060ABFD6CA}">
      <dgm:prSet/>
      <dgm:spPr/>
      <dgm:t>
        <a:bodyPr/>
        <a:lstStyle/>
        <a:p>
          <a:endParaRPr kumimoji="1" lang="ja-JP" altLang="en-US"/>
        </a:p>
      </dgm:t>
    </dgm:pt>
    <dgm:pt modelId="{0BC9D125-B71E-4FF4-B98A-7B9E7D41CB74}" type="pres">
      <dgm:prSet presAssocID="{28B555A8-BE20-411B-97EA-18FB5B21A881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8B6381F-3081-4B25-B41B-FD91A3B27AE1}" type="pres">
      <dgm:prSet presAssocID="{A9FE1100-BFF3-4488-84FB-07AADD202942}" presName="centerShape" presStyleLbl="node0" presStyleIdx="0" presStyleCnt="1"/>
      <dgm:spPr/>
    </dgm:pt>
    <dgm:pt modelId="{31270DA4-41FB-4AFE-BE31-0F39557B50A4}" type="pres">
      <dgm:prSet presAssocID="{1A7B07B2-B87F-4715-B1B7-32EA8415C110}" presName="Name9" presStyleLbl="parChTrans1D2" presStyleIdx="0" presStyleCnt="4"/>
      <dgm:spPr/>
    </dgm:pt>
    <dgm:pt modelId="{953FB94E-DB8C-410B-A837-684A445850A9}" type="pres">
      <dgm:prSet presAssocID="{1A7B07B2-B87F-4715-B1B7-32EA8415C110}" presName="connTx" presStyleLbl="parChTrans1D2" presStyleIdx="0" presStyleCnt="4"/>
      <dgm:spPr/>
    </dgm:pt>
    <dgm:pt modelId="{B0E56FFC-AF17-4E9C-AE63-A81BF6AF5A5E}" type="pres">
      <dgm:prSet presAssocID="{5A9B8047-8A57-41EF-9918-2B2C48B6A5F4}" presName="node" presStyleLbl="node1" presStyleIdx="0" presStyleCnt="4">
        <dgm:presLayoutVars>
          <dgm:bulletEnabled val="1"/>
        </dgm:presLayoutVars>
      </dgm:prSet>
      <dgm:spPr/>
    </dgm:pt>
    <dgm:pt modelId="{91760A17-C9DC-47CA-BDC0-7FCAF415014F}" type="pres">
      <dgm:prSet presAssocID="{5653BED5-672E-41F3-B549-FF2E737841CF}" presName="Name9" presStyleLbl="parChTrans1D2" presStyleIdx="1" presStyleCnt="4"/>
      <dgm:spPr/>
    </dgm:pt>
    <dgm:pt modelId="{9C96522E-FC1E-408F-8119-0AB086EB44CD}" type="pres">
      <dgm:prSet presAssocID="{5653BED5-672E-41F3-B549-FF2E737841CF}" presName="connTx" presStyleLbl="parChTrans1D2" presStyleIdx="1" presStyleCnt="4"/>
      <dgm:spPr/>
    </dgm:pt>
    <dgm:pt modelId="{3D0E0467-FE99-4DE7-B991-22CE271BE98C}" type="pres">
      <dgm:prSet presAssocID="{EFFA6AD7-C0A2-4459-B541-9465C0541B4A}" presName="node" presStyleLbl="node1" presStyleIdx="1" presStyleCnt="4">
        <dgm:presLayoutVars>
          <dgm:bulletEnabled val="1"/>
        </dgm:presLayoutVars>
      </dgm:prSet>
      <dgm:spPr/>
    </dgm:pt>
    <dgm:pt modelId="{F9644959-5F9E-4EF0-A979-697A66D355E2}" type="pres">
      <dgm:prSet presAssocID="{20A1A07C-968B-4005-9A70-9AA1C6B2081C}" presName="Name9" presStyleLbl="parChTrans1D2" presStyleIdx="2" presStyleCnt="4"/>
      <dgm:spPr/>
    </dgm:pt>
    <dgm:pt modelId="{D722D61A-5B0A-4466-80C6-D1E4C12FD764}" type="pres">
      <dgm:prSet presAssocID="{20A1A07C-968B-4005-9A70-9AA1C6B2081C}" presName="connTx" presStyleLbl="parChTrans1D2" presStyleIdx="2" presStyleCnt="4"/>
      <dgm:spPr/>
    </dgm:pt>
    <dgm:pt modelId="{9514ABAC-436E-4A78-B43C-108BDFA09827}" type="pres">
      <dgm:prSet presAssocID="{6D1B37A4-7CA4-474B-B774-803FAE90ED85}" presName="node" presStyleLbl="node1" presStyleIdx="2" presStyleCnt="4">
        <dgm:presLayoutVars>
          <dgm:bulletEnabled val="1"/>
        </dgm:presLayoutVars>
      </dgm:prSet>
      <dgm:spPr/>
    </dgm:pt>
    <dgm:pt modelId="{5B7AFB94-BB9C-476D-AABD-2C1DFDF38D1F}" type="pres">
      <dgm:prSet presAssocID="{C7381ADD-7300-4F09-947F-685F02DE19D9}" presName="Name9" presStyleLbl="parChTrans1D2" presStyleIdx="3" presStyleCnt="4"/>
      <dgm:spPr/>
    </dgm:pt>
    <dgm:pt modelId="{D666DACC-1A64-4AB9-B3A0-6464844E201E}" type="pres">
      <dgm:prSet presAssocID="{C7381ADD-7300-4F09-947F-685F02DE19D9}" presName="connTx" presStyleLbl="parChTrans1D2" presStyleIdx="3" presStyleCnt="4"/>
      <dgm:spPr/>
    </dgm:pt>
    <dgm:pt modelId="{AE524ED3-0E71-40FB-AC21-5D880E7A7B31}" type="pres">
      <dgm:prSet presAssocID="{CED76BF8-DB68-47C8-8E36-13E1FBEA597A}" presName="node" presStyleLbl="node1" presStyleIdx="3" presStyleCnt="4">
        <dgm:presLayoutVars>
          <dgm:bulletEnabled val="1"/>
        </dgm:presLayoutVars>
      </dgm:prSet>
      <dgm:spPr/>
    </dgm:pt>
  </dgm:ptLst>
  <dgm:cxnLst>
    <dgm:cxn modelId="{E1102530-1069-44C6-AB9F-E63D7DB7D71A}" type="presOf" srcId="{5653BED5-672E-41F3-B549-FF2E737841CF}" destId="{9C96522E-FC1E-408F-8119-0AB086EB44CD}" srcOrd="1" destOrd="0" presId="urn:microsoft.com/office/officeart/2005/8/layout/radial1"/>
    <dgm:cxn modelId="{C2B4E456-C322-4D14-98B4-BC5783299041}" type="presOf" srcId="{20A1A07C-968B-4005-9A70-9AA1C6B2081C}" destId="{F9644959-5F9E-4EF0-A979-697A66D355E2}" srcOrd="0" destOrd="0" presId="urn:microsoft.com/office/officeart/2005/8/layout/radial1"/>
    <dgm:cxn modelId="{34591640-BE07-4AAC-8D37-27060ABFD6CA}" srcId="{A9FE1100-BFF3-4488-84FB-07AADD202942}" destId="{CED76BF8-DB68-47C8-8E36-13E1FBEA597A}" srcOrd="3" destOrd="0" parTransId="{C7381ADD-7300-4F09-947F-685F02DE19D9}" sibTransId="{9791D0DC-DADF-4198-9CD8-EC1E343CA66B}"/>
    <dgm:cxn modelId="{B825D7A9-25ED-4476-B177-0BE900F60C2E}" type="presOf" srcId="{C7381ADD-7300-4F09-947F-685F02DE19D9}" destId="{5B7AFB94-BB9C-476D-AABD-2C1DFDF38D1F}" srcOrd="0" destOrd="0" presId="urn:microsoft.com/office/officeart/2005/8/layout/radial1"/>
    <dgm:cxn modelId="{6E2D1EA9-67DB-4A4D-B0C3-176E7FEDF704}" type="presOf" srcId="{CED76BF8-DB68-47C8-8E36-13E1FBEA597A}" destId="{AE524ED3-0E71-40FB-AC21-5D880E7A7B31}" srcOrd="0" destOrd="0" presId="urn:microsoft.com/office/officeart/2005/8/layout/radial1"/>
    <dgm:cxn modelId="{482E70C7-4B41-4DB2-9D2C-9C562BC18786}" type="presOf" srcId="{1A7B07B2-B87F-4715-B1B7-32EA8415C110}" destId="{953FB94E-DB8C-410B-A837-684A445850A9}" srcOrd="1" destOrd="0" presId="urn:microsoft.com/office/officeart/2005/8/layout/radial1"/>
    <dgm:cxn modelId="{B06F7F74-F3CA-424C-BF5F-506D67EEA20D}" type="presOf" srcId="{EFFA6AD7-C0A2-4459-B541-9465C0541B4A}" destId="{3D0E0467-FE99-4DE7-B991-22CE271BE98C}" srcOrd="0" destOrd="0" presId="urn:microsoft.com/office/officeart/2005/8/layout/radial1"/>
    <dgm:cxn modelId="{0697064A-E306-434C-BFD6-0468581580BF}" type="presOf" srcId="{1A7B07B2-B87F-4715-B1B7-32EA8415C110}" destId="{31270DA4-41FB-4AFE-BE31-0F39557B50A4}" srcOrd="0" destOrd="0" presId="urn:microsoft.com/office/officeart/2005/8/layout/radial1"/>
    <dgm:cxn modelId="{7233490F-90D5-4DCC-8B61-463B6359CA09}" type="presOf" srcId="{28B555A8-BE20-411B-97EA-18FB5B21A881}" destId="{0BC9D125-B71E-4FF4-B98A-7B9E7D41CB74}" srcOrd="0" destOrd="0" presId="urn:microsoft.com/office/officeart/2005/8/layout/radial1"/>
    <dgm:cxn modelId="{20185892-896F-435D-8CFA-B9B7C4E437F8}" type="presOf" srcId="{20A1A07C-968B-4005-9A70-9AA1C6B2081C}" destId="{D722D61A-5B0A-4466-80C6-D1E4C12FD764}" srcOrd="1" destOrd="0" presId="urn:microsoft.com/office/officeart/2005/8/layout/radial1"/>
    <dgm:cxn modelId="{AB4854F1-41AE-44F8-AF12-5E545FE82C95}" type="presOf" srcId="{6D1B37A4-7CA4-474B-B774-803FAE90ED85}" destId="{9514ABAC-436E-4A78-B43C-108BDFA09827}" srcOrd="0" destOrd="0" presId="urn:microsoft.com/office/officeart/2005/8/layout/radial1"/>
    <dgm:cxn modelId="{ADAFE385-BC04-4503-B425-F9B211810BB1}" srcId="{A9FE1100-BFF3-4488-84FB-07AADD202942}" destId="{6D1B37A4-7CA4-474B-B774-803FAE90ED85}" srcOrd="2" destOrd="0" parTransId="{20A1A07C-968B-4005-9A70-9AA1C6B2081C}" sibTransId="{9CF0F44B-8DE6-4F68-B6DA-E233BC5DD0DB}"/>
    <dgm:cxn modelId="{2D1872DB-8F13-471B-B372-C91E9E197C7C}" srcId="{28B555A8-BE20-411B-97EA-18FB5B21A881}" destId="{A9FE1100-BFF3-4488-84FB-07AADD202942}" srcOrd="0" destOrd="0" parTransId="{78D55FB6-0357-46FB-BA72-FB49EB580ECB}" sibTransId="{C6E6B7A7-2870-4C53-970B-66AF5AFD7F14}"/>
    <dgm:cxn modelId="{E5E9D89C-C743-48CE-A869-5FE3DE0D5828}" srcId="{A9FE1100-BFF3-4488-84FB-07AADD202942}" destId="{5A9B8047-8A57-41EF-9918-2B2C48B6A5F4}" srcOrd="0" destOrd="0" parTransId="{1A7B07B2-B87F-4715-B1B7-32EA8415C110}" sibTransId="{792E4636-5B84-401D-A92D-A72E6916FB69}"/>
    <dgm:cxn modelId="{5F7F8C2E-EC8A-46A0-B2AB-E71C7617A101}" type="presOf" srcId="{5A9B8047-8A57-41EF-9918-2B2C48B6A5F4}" destId="{B0E56FFC-AF17-4E9C-AE63-A81BF6AF5A5E}" srcOrd="0" destOrd="0" presId="urn:microsoft.com/office/officeart/2005/8/layout/radial1"/>
    <dgm:cxn modelId="{B9C454D1-5CED-4928-AAE9-5DBAA1AFC4BC}" srcId="{A9FE1100-BFF3-4488-84FB-07AADD202942}" destId="{EFFA6AD7-C0A2-4459-B541-9465C0541B4A}" srcOrd="1" destOrd="0" parTransId="{5653BED5-672E-41F3-B549-FF2E737841CF}" sibTransId="{6FD33D8C-D8B0-48AE-8A68-A21D8457FB34}"/>
    <dgm:cxn modelId="{0EFF2DA5-12CD-4CD7-B89F-48B24414F7FF}" type="presOf" srcId="{C7381ADD-7300-4F09-947F-685F02DE19D9}" destId="{D666DACC-1A64-4AB9-B3A0-6464844E201E}" srcOrd="1" destOrd="0" presId="urn:microsoft.com/office/officeart/2005/8/layout/radial1"/>
    <dgm:cxn modelId="{FF8888AC-27FD-443C-8F85-568C54F5F05B}" type="presOf" srcId="{5653BED5-672E-41F3-B549-FF2E737841CF}" destId="{91760A17-C9DC-47CA-BDC0-7FCAF415014F}" srcOrd="0" destOrd="0" presId="urn:microsoft.com/office/officeart/2005/8/layout/radial1"/>
    <dgm:cxn modelId="{A43F166F-0491-4397-AD0C-7BA0932C58A8}" type="presOf" srcId="{A9FE1100-BFF3-4488-84FB-07AADD202942}" destId="{F8B6381F-3081-4B25-B41B-FD91A3B27AE1}" srcOrd="0" destOrd="0" presId="urn:microsoft.com/office/officeart/2005/8/layout/radial1"/>
    <dgm:cxn modelId="{2CDF7E1E-7EFD-4329-8077-223C9395645A}" type="presParOf" srcId="{0BC9D125-B71E-4FF4-B98A-7B9E7D41CB74}" destId="{F8B6381F-3081-4B25-B41B-FD91A3B27AE1}" srcOrd="0" destOrd="0" presId="urn:microsoft.com/office/officeart/2005/8/layout/radial1"/>
    <dgm:cxn modelId="{CF960F1D-D841-4BBE-B9DA-55257DAA53F6}" type="presParOf" srcId="{0BC9D125-B71E-4FF4-B98A-7B9E7D41CB74}" destId="{31270DA4-41FB-4AFE-BE31-0F39557B50A4}" srcOrd="1" destOrd="0" presId="urn:microsoft.com/office/officeart/2005/8/layout/radial1"/>
    <dgm:cxn modelId="{2114BD1C-8212-49D2-BCA9-567245F9B7BC}" type="presParOf" srcId="{31270DA4-41FB-4AFE-BE31-0F39557B50A4}" destId="{953FB94E-DB8C-410B-A837-684A445850A9}" srcOrd="0" destOrd="0" presId="urn:microsoft.com/office/officeart/2005/8/layout/radial1"/>
    <dgm:cxn modelId="{3722A388-412D-4BD6-9C89-DD7D449EA3F7}" type="presParOf" srcId="{0BC9D125-B71E-4FF4-B98A-7B9E7D41CB74}" destId="{B0E56FFC-AF17-4E9C-AE63-A81BF6AF5A5E}" srcOrd="2" destOrd="0" presId="urn:microsoft.com/office/officeart/2005/8/layout/radial1"/>
    <dgm:cxn modelId="{B608930C-1532-4ABD-8259-D16A1695329C}" type="presParOf" srcId="{0BC9D125-B71E-4FF4-B98A-7B9E7D41CB74}" destId="{91760A17-C9DC-47CA-BDC0-7FCAF415014F}" srcOrd="3" destOrd="0" presId="urn:microsoft.com/office/officeart/2005/8/layout/radial1"/>
    <dgm:cxn modelId="{C83F9121-D336-487D-8CF2-01614F1C1F81}" type="presParOf" srcId="{91760A17-C9DC-47CA-BDC0-7FCAF415014F}" destId="{9C96522E-FC1E-408F-8119-0AB086EB44CD}" srcOrd="0" destOrd="0" presId="urn:microsoft.com/office/officeart/2005/8/layout/radial1"/>
    <dgm:cxn modelId="{A4AC516E-1B2E-46BE-9CBC-B09BEBB8051D}" type="presParOf" srcId="{0BC9D125-B71E-4FF4-B98A-7B9E7D41CB74}" destId="{3D0E0467-FE99-4DE7-B991-22CE271BE98C}" srcOrd="4" destOrd="0" presId="urn:microsoft.com/office/officeart/2005/8/layout/radial1"/>
    <dgm:cxn modelId="{AAC81E09-30DB-44AD-96C1-0630F89B33A3}" type="presParOf" srcId="{0BC9D125-B71E-4FF4-B98A-7B9E7D41CB74}" destId="{F9644959-5F9E-4EF0-A979-697A66D355E2}" srcOrd="5" destOrd="0" presId="urn:microsoft.com/office/officeart/2005/8/layout/radial1"/>
    <dgm:cxn modelId="{13331814-BCCA-4786-AF92-2DBD2AD16218}" type="presParOf" srcId="{F9644959-5F9E-4EF0-A979-697A66D355E2}" destId="{D722D61A-5B0A-4466-80C6-D1E4C12FD764}" srcOrd="0" destOrd="0" presId="urn:microsoft.com/office/officeart/2005/8/layout/radial1"/>
    <dgm:cxn modelId="{FD0B6ED9-C012-4FE3-8C49-334302F37171}" type="presParOf" srcId="{0BC9D125-B71E-4FF4-B98A-7B9E7D41CB74}" destId="{9514ABAC-436E-4A78-B43C-108BDFA09827}" srcOrd="6" destOrd="0" presId="urn:microsoft.com/office/officeart/2005/8/layout/radial1"/>
    <dgm:cxn modelId="{9082C6E7-32DC-406E-8A85-9FCACF72E68D}" type="presParOf" srcId="{0BC9D125-B71E-4FF4-B98A-7B9E7D41CB74}" destId="{5B7AFB94-BB9C-476D-AABD-2C1DFDF38D1F}" srcOrd="7" destOrd="0" presId="urn:microsoft.com/office/officeart/2005/8/layout/radial1"/>
    <dgm:cxn modelId="{D85CC921-3964-4FBA-AD4C-F7D2C314A732}" type="presParOf" srcId="{5B7AFB94-BB9C-476D-AABD-2C1DFDF38D1F}" destId="{D666DACC-1A64-4AB9-B3A0-6464844E201E}" srcOrd="0" destOrd="0" presId="urn:microsoft.com/office/officeart/2005/8/layout/radial1"/>
    <dgm:cxn modelId="{0ABE6A8A-4133-4024-AC6F-48F086B29560}" type="presParOf" srcId="{0BC9D125-B71E-4FF4-B98A-7B9E7D41CB74}" destId="{AE524ED3-0E71-40FB-AC21-5D880E7A7B31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8B555A8-BE20-411B-97EA-18FB5B21A881}" type="doc">
      <dgm:prSet loTypeId="urn:microsoft.com/office/officeart/2005/8/layout/radial1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kumimoji="1" lang="ja-JP" altLang="en-US"/>
        </a:p>
      </dgm:t>
    </dgm:pt>
    <dgm:pt modelId="{A9FE1100-BFF3-4488-84FB-07AADD202942}">
      <dgm:prSet phldrT="[テキスト]"/>
      <dgm:spPr>
        <a:solidFill>
          <a:srgbClr val="FFFF00"/>
        </a:solidFill>
      </dgm:spPr>
      <dgm:t>
        <a:bodyPr/>
        <a:lstStyle/>
        <a:p>
          <a:r>
            <a:rPr kumimoji="1" lang="ja-JP" altLang="en-US" dirty="0"/>
            <a:t>土用</a:t>
          </a:r>
        </a:p>
      </dgm:t>
    </dgm:pt>
    <dgm:pt modelId="{78D55FB6-0357-46FB-BA72-FB49EB580ECB}" type="parTrans" cxnId="{2D1872DB-8F13-471B-B372-C91E9E197C7C}">
      <dgm:prSet/>
      <dgm:spPr/>
      <dgm:t>
        <a:bodyPr/>
        <a:lstStyle/>
        <a:p>
          <a:endParaRPr kumimoji="1" lang="ja-JP" altLang="en-US"/>
        </a:p>
      </dgm:t>
    </dgm:pt>
    <dgm:pt modelId="{C6E6B7A7-2870-4C53-970B-66AF5AFD7F14}" type="sibTrans" cxnId="{2D1872DB-8F13-471B-B372-C91E9E197C7C}">
      <dgm:prSet/>
      <dgm:spPr/>
      <dgm:t>
        <a:bodyPr/>
        <a:lstStyle/>
        <a:p>
          <a:endParaRPr kumimoji="1" lang="ja-JP" altLang="en-US"/>
        </a:p>
      </dgm:t>
    </dgm:pt>
    <dgm:pt modelId="{5A9B8047-8A57-41EF-9918-2B2C48B6A5F4}">
      <dgm:prSet phldrT="[テキスト]"/>
      <dgm:spPr>
        <a:solidFill>
          <a:schemeClr val="tx1"/>
        </a:solidFill>
      </dgm:spPr>
      <dgm:t>
        <a:bodyPr/>
        <a:lstStyle/>
        <a:p>
          <a:r>
            <a:rPr kumimoji="1" lang="ja-JP" altLang="en-US" dirty="0">
              <a:solidFill>
                <a:schemeClr val="bg1"/>
              </a:solidFill>
            </a:rPr>
            <a:t>冬</a:t>
          </a:r>
        </a:p>
      </dgm:t>
    </dgm:pt>
    <dgm:pt modelId="{1A7B07B2-B87F-4715-B1B7-32EA8415C110}" type="parTrans" cxnId="{E5E9D89C-C743-48CE-A869-5FE3DE0D5828}">
      <dgm:prSet/>
      <dgm:spPr/>
      <dgm:t>
        <a:bodyPr/>
        <a:lstStyle/>
        <a:p>
          <a:endParaRPr kumimoji="1" lang="ja-JP" altLang="en-US"/>
        </a:p>
      </dgm:t>
    </dgm:pt>
    <dgm:pt modelId="{792E4636-5B84-401D-A92D-A72E6916FB69}" type="sibTrans" cxnId="{E5E9D89C-C743-48CE-A869-5FE3DE0D5828}">
      <dgm:prSet/>
      <dgm:spPr/>
      <dgm:t>
        <a:bodyPr/>
        <a:lstStyle/>
        <a:p>
          <a:endParaRPr kumimoji="1" lang="ja-JP" altLang="en-US"/>
        </a:p>
      </dgm:t>
    </dgm:pt>
    <dgm:pt modelId="{EFFA6AD7-C0A2-4459-B541-9465C0541B4A}">
      <dgm:prSet phldrT="[テキスト]"/>
      <dgm:spPr>
        <a:solidFill>
          <a:srgbClr val="00B0F0"/>
        </a:solidFill>
      </dgm:spPr>
      <dgm:t>
        <a:bodyPr/>
        <a:lstStyle/>
        <a:p>
          <a:r>
            <a:rPr kumimoji="1" lang="ja-JP" altLang="en-US" dirty="0"/>
            <a:t>春</a:t>
          </a:r>
        </a:p>
      </dgm:t>
    </dgm:pt>
    <dgm:pt modelId="{5653BED5-672E-41F3-B549-FF2E737841CF}" type="parTrans" cxnId="{B9C454D1-5CED-4928-AAE9-5DBAA1AFC4BC}">
      <dgm:prSet/>
      <dgm:spPr/>
      <dgm:t>
        <a:bodyPr/>
        <a:lstStyle/>
        <a:p>
          <a:endParaRPr kumimoji="1" lang="ja-JP" altLang="en-US"/>
        </a:p>
      </dgm:t>
    </dgm:pt>
    <dgm:pt modelId="{6FD33D8C-D8B0-48AE-8A68-A21D8457FB34}" type="sibTrans" cxnId="{B9C454D1-5CED-4928-AAE9-5DBAA1AFC4BC}">
      <dgm:prSet/>
      <dgm:spPr/>
      <dgm:t>
        <a:bodyPr/>
        <a:lstStyle/>
        <a:p>
          <a:endParaRPr kumimoji="1" lang="ja-JP" altLang="en-US"/>
        </a:p>
      </dgm:t>
    </dgm:pt>
    <dgm:pt modelId="{6D1B37A4-7CA4-474B-B774-803FAE90ED85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/>
            <a:t>夏</a:t>
          </a:r>
        </a:p>
      </dgm:t>
    </dgm:pt>
    <dgm:pt modelId="{20A1A07C-968B-4005-9A70-9AA1C6B2081C}" type="parTrans" cxnId="{ADAFE385-BC04-4503-B425-F9B211810BB1}">
      <dgm:prSet/>
      <dgm:spPr/>
      <dgm:t>
        <a:bodyPr/>
        <a:lstStyle/>
        <a:p>
          <a:endParaRPr kumimoji="1" lang="ja-JP" altLang="en-US"/>
        </a:p>
      </dgm:t>
    </dgm:pt>
    <dgm:pt modelId="{9CF0F44B-8DE6-4F68-B6DA-E233BC5DD0DB}" type="sibTrans" cxnId="{ADAFE385-BC04-4503-B425-F9B211810BB1}">
      <dgm:prSet/>
      <dgm:spPr/>
      <dgm:t>
        <a:bodyPr/>
        <a:lstStyle/>
        <a:p>
          <a:endParaRPr kumimoji="1" lang="ja-JP" altLang="en-US"/>
        </a:p>
      </dgm:t>
    </dgm:pt>
    <dgm:pt modelId="{CED76BF8-DB68-47C8-8E36-13E1FBEA597A}">
      <dgm:prSet phldrT="[テキスト]"/>
      <dgm:spPr/>
      <dgm:t>
        <a:bodyPr/>
        <a:lstStyle/>
        <a:p>
          <a:r>
            <a:rPr kumimoji="1" lang="ja-JP" altLang="en-US" dirty="0"/>
            <a:t>秋</a:t>
          </a:r>
          <a:endParaRPr kumimoji="1" lang="en-US" altLang="ja-JP" dirty="0"/>
        </a:p>
      </dgm:t>
    </dgm:pt>
    <dgm:pt modelId="{C7381ADD-7300-4F09-947F-685F02DE19D9}" type="parTrans" cxnId="{34591640-BE07-4AAC-8D37-27060ABFD6CA}">
      <dgm:prSet/>
      <dgm:spPr/>
      <dgm:t>
        <a:bodyPr/>
        <a:lstStyle/>
        <a:p>
          <a:endParaRPr kumimoji="1" lang="ja-JP" altLang="en-US"/>
        </a:p>
      </dgm:t>
    </dgm:pt>
    <dgm:pt modelId="{9791D0DC-DADF-4198-9CD8-EC1E343CA66B}" type="sibTrans" cxnId="{34591640-BE07-4AAC-8D37-27060ABFD6CA}">
      <dgm:prSet/>
      <dgm:spPr/>
      <dgm:t>
        <a:bodyPr/>
        <a:lstStyle/>
        <a:p>
          <a:endParaRPr kumimoji="1" lang="ja-JP" altLang="en-US"/>
        </a:p>
      </dgm:t>
    </dgm:pt>
    <dgm:pt modelId="{0BC9D125-B71E-4FF4-B98A-7B9E7D41CB74}" type="pres">
      <dgm:prSet presAssocID="{28B555A8-BE20-411B-97EA-18FB5B21A881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8B6381F-3081-4B25-B41B-FD91A3B27AE1}" type="pres">
      <dgm:prSet presAssocID="{A9FE1100-BFF3-4488-84FB-07AADD202942}" presName="centerShape" presStyleLbl="node0" presStyleIdx="0" presStyleCnt="1"/>
      <dgm:spPr/>
    </dgm:pt>
    <dgm:pt modelId="{31270DA4-41FB-4AFE-BE31-0F39557B50A4}" type="pres">
      <dgm:prSet presAssocID="{1A7B07B2-B87F-4715-B1B7-32EA8415C110}" presName="Name9" presStyleLbl="parChTrans1D2" presStyleIdx="0" presStyleCnt="4"/>
      <dgm:spPr/>
    </dgm:pt>
    <dgm:pt modelId="{953FB94E-DB8C-410B-A837-684A445850A9}" type="pres">
      <dgm:prSet presAssocID="{1A7B07B2-B87F-4715-B1B7-32EA8415C110}" presName="connTx" presStyleLbl="parChTrans1D2" presStyleIdx="0" presStyleCnt="4"/>
      <dgm:spPr/>
    </dgm:pt>
    <dgm:pt modelId="{B0E56FFC-AF17-4E9C-AE63-A81BF6AF5A5E}" type="pres">
      <dgm:prSet presAssocID="{5A9B8047-8A57-41EF-9918-2B2C48B6A5F4}" presName="node" presStyleLbl="node1" presStyleIdx="0" presStyleCnt="4">
        <dgm:presLayoutVars>
          <dgm:bulletEnabled val="1"/>
        </dgm:presLayoutVars>
      </dgm:prSet>
      <dgm:spPr/>
    </dgm:pt>
    <dgm:pt modelId="{91760A17-C9DC-47CA-BDC0-7FCAF415014F}" type="pres">
      <dgm:prSet presAssocID="{5653BED5-672E-41F3-B549-FF2E737841CF}" presName="Name9" presStyleLbl="parChTrans1D2" presStyleIdx="1" presStyleCnt="4"/>
      <dgm:spPr/>
    </dgm:pt>
    <dgm:pt modelId="{9C96522E-FC1E-408F-8119-0AB086EB44CD}" type="pres">
      <dgm:prSet presAssocID="{5653BED5-672E-41F3-B549-FF2E737841CF}" presName="connTx" presStyleLbl="parChTrans1D2" presStyleIdx="1" presStyleCnt="4"/>
      <dgm:spPr/>
    </dgm:pt>
    <dgm:pt modelId="{3D0E0467-FE99-4DE7-B991-22CE271BE98C}" type="pres">
      <dgm:prSet presAssocID="{EFFA6AD7-C0A2-4459-B541-9465C0541B4A}" presName="node" presStyleLbl="node1" presStyleIdx="1" presStyleCnt="4">
        <dgm:presLayoutVars>
          <dgm:bulletEnabled val="1"/>
        </dgm:presLayoutVars>
      </dgm:prSet>
      <dgm:spPr/>
    </dgm:pt>
    <dgm:pt modelId="{F9644959-5F9E-4EF0-A979-697A66D355E2}" type="pres">
      <dgm:prSet presAssocID="{20A1A07C-968B-4005-9A70-9AA1C6B2081C}" presName="Name9" presStyleLbl="parChTrans1D2" presStyleIdx="2" presStyleCnt="4"/>
      <dgm:spPr/>
    </dgm:pt>
    <dgm:pt modelId="{D722D61A-5B0A-4466-80C6-D1E4C12FD764}" type="pres">
      <dgm:prSet presAssocID="{20A1A07C-968B-4005-9A70-9AA1C6B2081C}" presName="connTx" presStyleLbl="parChTrans1D2" presStyleIdx="2" presStyleCnt="4"/>
      <dgm:spPr/>
    </dgm:pt>
    <dgm:pt modelId="{9514ABAC-436E-4A78-B43C-108BDFA09827}" type="pres">
      <dgm:prSet presAssocID="{6D1B37A4-7CA4-474B-B774-803FAE90ED85}" presName="node" presStyleLbl="node1" presStyleIdx="2" presStyleCnt="4">
        <dgm:presLayoutVars>
          <dgm:bulletEnabled val="1"/>
        </dgm:presLayoutVars>
      </dgm:prSet>
      <dgm:spPr/>
    </dgm:pt>
    <dgm:pt modelId="{5B7AFB94-BB9C-476D-AABD-2C1DFDF38D1F}" type="pres">
      <dgm:prSet presAssocID="{C7381ADD-7300-4F09-947F-685F02DE19D9}" presName="Name9" presStyleLbl="parChTrans1D2" presStyleIdx="3" presStyleCnt="4"/>
      <dgm:spPr/>
    </dgm:pt>
    <dgm:pt modelId="{D666DACC-1A64-4AB9-B3A0-6464844E201E}" type="pres">
      <dgm:prSet presAssocID="{C7381ADD-7300-4F09-947F-685F02DE19D9}" presName="connTx" presStyleLbl="parChTrans1D2" presStyleIdx="3" presStyleCnt="4"/>
      <dgm:spPr/>
    </dgm:pt>
    <dgm:pt modelId="{AE524ED3-0E71-40FB-AC21-5D880E7A7B31}" type="pres">
      <dgm:prSet presAssocID="{CED76BF8-DB68-47C8-8E36-13E1FBEA597A}" presName="node" presStyleLbl="node1" presStyleIdx="3" presStyleCnt="4">
        <dgm:presLayoutVars>
          <dgm:bulletEnabled val="1"/>
        </dgm:presLayoutVars>
      </dgm:prSet>
      <dgm:spPr/>
    </dgm:pt>
  </dgm:ptLst>
  <dgm:cxnLst>
    <dgm:cxn modelId="{E3098C86-D434-48CA-BF30-A033CF43536D}" type="presOf" srcId="{5653BED5-672E-41F3-B549-FF2E737841CF}" destId="{91760A17-C9DC-47CA-BDC0-7FCAF415014F}" srcOrd="0" destOrd="0" presId="urn:microsoft.com/office/officeart/2005/8/layout/radial1"/>
    <dgm:cxn modelId="{1DAC2C25-BE2C-4DBD-A32A-9BCA109B40B3}" type="presOf" srcId="{5A9B8047-8A57-41EF-9918-2B2C48B6A5F4}" destId="{B0E56FFC-AF17-4E9C-AE63-A81BF6AF5A5E}" srcOrd="0" destOrd="0" presId="urn:microsoft.com/office/officeart/2005/8/layout/radial1"/>
    <dgm:cxn modelId="{34591640-BE07-4AAC-8D37-27060ABFD6CA}" srcId="{A9FE1100-BFF3-4488-84FB-07AADD202942}" destId="{CED76BF8-DB68-47C8-8E36-13E1FBEA597A}" srcOrd="3" destOrd="0" parTransId="{C7381ADD-7300-4F09-947F-685F02DE19D9}" sibTransId="{9791D0DC-DADF-4198-9CD8-EC1E343CA66B}"/>
    <dgm:cxn modelId="{692D221C-87C4-45DA-B2A3-97FF2599EC87}" type="presOf" srcId="{C7381ADD-7300-4F09-947F-685F02DE19D9}" destId="{D666DACC-1A64-4AB9-B3A0-6464844E201E}" srcOrd="1" destOrd="0" presId="urn:microsoft.com/office/officeart/2005/8/layout/radial1"/>
    <dgm:cxn modelId="{3F302B60-E2EE-4AFE-AF27-79054923EEF3}" type="presOf" srcId="{5653BED5-672E-41F3-B549-FF2E737841CF}" destId="{9C96522E-FC1E-408F-8119-0AB086EB44CD}" srcOrd="1" destOrd="0" presId="urn:microsoft.com/office/officeart/2005/8/layout/radial1"/>
    <dgm:cxn modelId="{79C4954C-CE98-4F21-93AB-DA9568B822F7}" type="presOf" srcId="{20A1A07C-968B-4005-9A70-9AA1C6B2081C}" destId="{D722D61A-5B0A-4466-80C6-D1E4C12FD764}" srcOrd="1" destOrd="0" presId="urn:microsoft.com/office/officeart/2005/8/layout/radial1"/>
    <dgm:cxn modelId="{546E6FC0-CCB0-4109-877E-9E48CBBE52F7}" type="presOf" srcId="{1A7B07B2-B87F-4715-B1B7-32EA8415C110}" destId="{31270DA4-41FB-4AFE-BE31-0F39557B50A4}" srcOrd="0" destOrd="0" presId="urn:microsoft.com/office/officeart/2005/8/layout/radial1"/>
    <dgm:cxn modelId="{2D1872DB-8F13-471B-B372-C91E9E197C7C}" srcId="{28B555A8-BE20-411B-97EA-18FB5B21A881}" destId="{A9FE1100-BFF3-4488-84FB-07AADD202942}" srcOrd="0" destOrd="0" parTransId="{78D55FB6-0357-46FB-BA72-FB49EB580ECB}" sibTransId="{C6E6B7A7-2870-4C53-970B-66AF5AFD7F14}"/>
    <dgm:cxn modelId="{08349D27-52C3-47E6-94F6-EC9A20C24570}" type="presOf" srcId="{6D1B37A4-7CA4-474B-B774-803FAE90ED85}" destId="{9514ABAC-436E-4A78-B43C-108BDFA09827}" srcOrd="0" destOrd="0" presId="urn:microsoft.com/office/officeart/2005/8/layout/radial1"/>
    <dgm:cxn modelId="{E5E9D89C-C743-48CE-A869-5FE3DE0D5828}" srcId="{A9FE1100-BFF3-4488-84FB-07AADD202942}" destId="{5A9B8047-8A57-41EF-9918-2B2C48B6A5F4}" srcOrd="0" destOrd="0" parTransId="{1A7B07B2-B87F-4715-B1B7-32EA8415C110}" sibTransId="{792E4636-5B84-401D-A92D-A72E6916FB69}"/>
    <dgm:cxn modelId="{D440E733-0916-49B7-B149-8B19D03F6C4B}" type="presOf" srcId="{28B555A8-BE20-411B-97EA-18FB5B21A881}" destId="{0BC9D125-B71E-4FF4-B98A-7B9E7D41CB74}" srcOrd="0" destOrd="0" presId="urn:microsoft.com/office/officeart/2005/8/layout/radial1"/>
    <dgm:cxn modelId="{B9C454D1-5CED-4928-AAE9-5DBAA1AFC4BC}" srcId="{A9FE1100-BFF3-4488-84FB-07AADD202942}" destId="{EFFA6AD7-C0A2-4459-B541-9465C0541B4A}" srcOrd="1" destOrd="0" parTransId="{5653BED5-672E-41F3-B549-FF2E737841CF}" sibTransId="{6FD33D8C-D8B0-48AE-8A68-A21D8457FB34}"/>
    <dgm:cxn modelId="{9AE69D36-D8B6-4282-9478-0CF3BCBBEBA7}" type="presOf" srcId="{20A1A07C-968B-4005-9A70-9AA1C6B2081C}" destId="{F9644959-5F9E-4EF0-A979-697A66D355E2}" srcOrd="0" destOrd="0" presId="urn:microsoft.com/office/officeart/2005/8/layout/radial1"/>
    <dgm:cxn modelId="{1DB90C99-6354-4049-8AE6-B90ADADA248A}" type="presOf" srcId="{EFFA6AD7-C0A2-4459-B541-9465C0541B4A}" destId="{3D0E0467-FE99-4DE7-B991-22CE271BE98C}" srcOrd="0" destOrd="0" presId="urn:microsoft.com/office/officeart/2005/8/layout/radial1"/>
    <dgm:cxn modelId="{29EE2AA6-1E3A-4E67-8365-17AAF549B939}" type="presOf" srcId="{CED76BF8-DB68-47C8-8E36-13E1FBEA597A}" destId="{AE524ED3-0E71-40FB-AC21-5D880E7A7B31}" srcOrd="0" destOrd="0" presId="urn:microsoft.com/office/officeart/2005/8/layout/radial1"/>
    <dgm:cxn modelId="{BF8316BB-14DD-4795-8031-EE289214B1F7}" type="presOf" srcId="{1A7B07B2-B87F-4715-B1B7-32EA8415C110}" destId="{953FB94E-DB8C-410B-A837-684A445850A9}" srcOrd="1" destOrd="0" presId="urn:microsoft.com/office/officeart/2005/8/layout/radial1"/>
    <dgm:cxn modelId="{ADAFE385-BC04-4503-B425-F9B211810BB1}" srcId="{A9FE1100-BFF3-4488-84FB-07AADD202942}" destId="{6D1B37A4-7CA4-474B-B774-803FAE90ED85}" srcOrd="2" destOrd="0" parTransId="{20A1A07C-968B-4005-9A70-9AA1C6B2081C}" sibTransId="{9CF0F44B-8DE6-4F68-B6DA-E233BC5DD0DB}"/>
    <dgm:cxn modelId="{8D03E4E9-1EDC-4343-AEF7-566F0E6B83B4}" type="presOf" srcId="{C7381ADD-7300-4F09-947F-685F02DE19D9}" destId="{5B7AFB94-BB9C-476D-AABD-2C1DFDF38D1F}" srcOrd="0" destOrd="0" presId="urn:microsoft.com/office/officeart/2005/8/layout/radial1"/>
    <dgm:cxn modelId="{1B9919F9-000C-4E84-B9B8-9D7BA876F8FC}" type="presOf" srcId="{A9FE1100-BFF3-4488-84FB-07AADD202942}" destId="{F8B6381F-3081-4B25-B41B-FD91A3B27AE1}" srcOrd="0" destOrd="0" presId="urn:microsoft.com/office/officeart/2005/8/layout/radial1"/>
    <dgm:cxn modelId="{45D567C6-99F8-462E-B509-F1DF7A7B3782}" type="presParOf" srcId="{0BC9D125-B71E-4FF4-B98A-7B9E7D41CB74}" destId="{F8B6381F-3081-4B25-B41B-FD91A3B27AE1}" srcOrd="0" destOrd="0" presId="urn:microsoft.com/office/officeart/2005/8/layout/radial1"/>
    <dgm:cxn modelId="{CFB94F0C-BAE0-4913-BFB3-54ACEC4AA6C0}" type="presParOf" srcId="{0BC9D125-B71E-4FF4-B98A-7B9E7D41CB74}" destId="{31270DA4-41FB-4AFE-BE31-0F39557B50A4}" srcOrd="1" destOrd="0" presId="urn:microsoft.com/office/officeart/2005/8/layout/radial1"/>
    <dgm:cxn modelId="{2505F03E-39DF-427E-B6FF-13B2385B473F}" type="presParOf" srcId="{31270DA4-41FB-4AFE-BE31-0F39557B50A4}" destId="{953FB94E-DB8C-410B-A837-684A445850A9}" srcOrd="0" destOrd="0" presId="urn:microsoft.com/office/officeart/2005/8/layout/radial1"/>
    <dgm:cxn modelId="{C2100677-0F40-4587-BC6A-C702D848CB4A}" type="presParOf" srcId="{0BC9D125-B71E-4FF4-B98A-7B9E7D41CB74}" destId="{B0E56FFC-AF17-4E9C-AE63-A81BF6AF5A5E}" srcOrd="2" destOrd="0" presId="urn:microsoft.com/office/officeart/2005/8/layout/radial1"/>
    <dgm:cxn modelId="{B4581693-F997-491E-88BF-0D72AF03144E}" type="presParOf" srcId="{0BC9D125-B71E-4FF4-B98A-7B9E7D41CB74}" destId="{91760A17-C9DC-47CA-BDC0-7FCAF415014F}" srcOrd="3" destOrd="0" presId="urn:microsoft.com/office/officeart/2005/8/layout/radial1"/>
    <dgm:cxn modelId="{012B7A68-9A32-4348-A133-AB6AA2D5A79C}" type="presParOf" srcId="{91760A17-C9DC-47CA-BDC0-7FCAF415014F}" destId="{9C96522E-FC1E-408F-8119-0AB086EB44CD}" srcOrd="0" destOrd="0" presId="urn:microsoft.com/office/officeart/2005/8/layout/radial1"/>
    <dgm:cxn modelId="{C205BBC6-EF03-4A0B-AD71-FAAE694F4226}" type="presParOf" srcId="{0BC9D125-B71E-4FF4-B98A-7B9E7D41CB74}" destId="{3D0E0467-FE99-4DE7-B991-22CE271BE98C}" srcOrd="4" destOrd="0" presId="urn:microsoft.com/office/officeart/2005/8/layout/radial1"/>
    <dgm:cxn modelId="{448C48C0-70E2-4FA7-A15D-3658D24A9B50}" type="presParOf" srcId="{0BC9D125-B71E-4FF4-B98A-7B9E7D41CB74}" destId="{F9644959-5F9E-4EF0-A979-697A66D355E2}" srcOrd="5" destOrd="0" presId="urn:microsoft.com/office/officeart/2005/8/layout/radial1"/>
    <dgm:cxn modelId="{DDE5BDF3-6A31-46F3-9090-5084A71807F8}" type="presParOf" srcId="{F9644959-5F9E-4EF0-A979-697A66D355E2}" destId="{D722D61A-5B0A-4466-80C6-D1E4C12FD764}" srcOrd="0" destOrd="0" presId="urn:microsoft.com/office/officeart/2005/8/layout/radial1"/>
    <dgm:cxn modelId="{CFFA9C8A-CA3F-4EF7-8A7A-D8F104703DCF}" type="presParOf" srcId="{0BC9D125-B71E-4FF4-B98A-7B9E7D41CB74}" destId="{9514ABAC-436E-4A78-B43C-108BDFA09827}" srcOrd="6" destOrd="0" presId="urn:microsoft.com/office/officeart/2005/8/layout/radial1"/>
    <dgm:cxn modelId="{C0BEF87C-F859-43F5-81CB-B26800552714}" type="presParOf" srcId="{0BC9D125-B71E-4FF4-B98A-7B9E7D41CB74}" destId="{5B7AFB94-BB9C-476D-AABD-2C1DFDF38D1F}" srcOrd="7" destOrd="0" presId="urn:microsoft.com/office/officeart/2005/8/layout/radial1"/>
    <dgm:cxn modelId="{2B9774A7-155B-48AD-BE6D-2C81457B37CB}" type="presParOf" srcId="{5B7AFB94-BB9C-476D-AABD-2C1DFDF38D1F}" destId="{D666DACC-1A64-4AB9-B3A0-6464844E201E}" srcOrd="0" destOrd="0" presId="urn:microsoft.com/office/officeart/2005/8/layout/radial1"/>
    <dgm:cxn modelId="{6F07FDCC-79DA-449C-8F1E-B907666B52C7}" type="presParOf" srcId="{0BC9D125-B71E-4FF4-B98A-7B9E7D41CB74}" destId="{AE524ED3-0E71-40FB-AC21-5D880E7A7B31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8B555A8-BE20-411B-97EA-18FB5B21A881}" type="doc">
      <dgm:prSet loTypeId="urn:microsoft.com/office/officeart/2005/8/layout/radial1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kumimoji="1" lang="ja-JP" altLang="en-US"/>
        </a:p>
      </dgm:t>
    </dgm:pt>
    <dgm:pt modelId="{A9FE1100-BFF3-4488-84FB-07AADD202942}">
      <dgm:prSet phldrT="[テキスト]"/>
      <dgm:spPr/>
      <dgm:t>
        <a:bodyPr/>
        <a:lstStyle/>
        <a:p>
          <a:r>
            <a:rPr kumimoji="1" lang="ja-JP" altLang="en-US" dirty="0"/>
            <a:t>中央</a:t>
          </a:r>
        </a:p>
      </dgm:t>
    </dgm:pt>
    <dgm:pt modelId="{78D55FB6-0357-46FB-BA72-FB49EB580ECB}" type="parTrans" cxnId="{2D1872DB-8F13-471B-B372-C91E9E197C7C}">
      <dgm:prSet/>
      <dgm:spPr/>
      <dgm:t>
        <a:bodyPr/>
        <a:lstStyle/>
        <a:p>
          <a:endParaRPr kumimoji="1" lang="ja-JP" altLang="en-US"/>
        </a:p>
      </dgm:t>
    </dgm:pt>
    <dgm:pt modelId="{C6E6B7A7-2870-4C53-970B-66AF5AFD7F14}" type="sibTrans" cxnId="{2D1872DB-8F13-471B-B372-C91E9E197C7C}">
      <dgm:prSet/>
      <dgm:spPr/>
      <dgm:t>
        <a:bodyPr/>
        <a:lstStyle/>
        <a:p>
          <a:endParaRPr kumimoji="1" lang="ja-JP" altLang="en-US"/>
        </a:p>
      </dgm:t>
    </dgm:pt>
    <dgm:pt modelId="{5A9B8047-8A57-41EF-9918-2B2C48B6A5F4}">
      <dgm:prSet phldrT="[テキスト]"/>
      <dgm:spPr/>
      <dgm:t>
        <a:bodyPr/>
        <a:lstStyle/>
        <a:p>
          <a:r>
            <a:rPr kumimoji="1" lang="ja-JP" altLang="en-US" dirty="0"/>
            <a:t>北</a:t>
          </a:r>
        </a:p>
      </dgm:t>
    </dgm:pt>
    <dgm:pt modelId="{1A7B07B2-B87F-4715-B1B7-32EA8415C110}" type="parTrans" cxnId="{E5E9D89C-C743-48CE-A869-5FE3DE0D5828}">
      <dgm:prSet/>
      <dgm:spPr/>
      <dgm:t>
        <a:bodyPr/>
        <a:lstStyle/>
        <a:p>
          <a:endParaRPr kumimoji="1" lang="ja-JP" altLang="en-US"/>
        </a:p>
      </dgm:t>
    </dgm:pt>
    <dgm:pt modelId="{792E4636-5B84-401D-A92D-A72E6916FB69}" type="sibTrans" cxnId="{E5E9D89C-C743-48CE-A869-5FE3DE0D5828}">
      <dgm:prSet/>
      <dgm:spPr/>
      <dgm:t>
        <a:bodyPr/>
        <a:lstStyle/>
        <a:p>
          <a:endParaRPr kumimoji="1" lang="ja-JP" altLang="en-US"/>
        </a:p>
      </dgm:t>
    </dgm:pt>
    <dgm:pt modelId="{EFFA6AD7-C0A2-4459-B541-9465C0541B4A}">
      <dgm:prSet phldrT="[テキスト]"/>
      <dgm:spPr/>
      <dgm:t>
        <a:bodyPr/>
        <a:lstStyle/>
        <a:p>
          <a:r>
            <a:rPr kumimoji="1" lang="ja-JP" altLang="en-US" dirty="0"/>
            <a:t>東</a:t>
          </a:r>
        </a:p>
      </dgm:t>
    </dgm:pt>
    <dgm:pt modelId="{5653BED5-672E-41F3-B549-FF2E737841CF}" type="parTrans" cxnId="{B9C454D1-5CED-4928-AAE9-5DBAA1AFC4BC}">
      <dgm:prSet/>
      <dgm:spPr/>
      <dgm:t>
        <a:bodyPr/>
        <a:lstStyle/>
        <a:p>
          <a:endParaRPr kumimoji="1" lang="ja-JP" altLang="en-US"/>
        </a:p>
      </dgm:t>
    </dgm:pt>
    <dgm:pt modelId="{6FD33D8C-D8B0-48AE-8A68-A21D8457FB34}" type="sibTrans" cxnId="{B9C454D1-5CED-4928-AAE9-5DBAA1AFC4BC}">
      <dgm:prSet/>
      <dgm:spPr/>
      <dgm:t>
        <a:bodyPr/>
        <a:lstStyle/>
        <a:p>
          <a:endParaRPr kumimoji="1" lang="ja-JP" altLang="en-US"/>
        </a:p>
      </dgm:t>
    </dgm:pt>
    <dgm:pt modelId="{6D1B37A4-7CA4-474B-B774-803FAE90ED85}">
      <dgm:prSet phldrT="[テキスト]"/>
      <dgm:spPr/>
      <dgm:t>
        <a:bodyPr/>
        <a:lstStyle/>
        <a:p>
          <a:r>
            <a:rPr kumimoji="1" lang="ja-JP" altLang="en-US" dirty="0"/>
            <a:t>南</a:t>
          </a:r>
        </a:p>
      </dgm:t>
    </dgm:pt>
    <dgm:pt modelId="{20A1A07C-968B-4005-9A70-9AA1C6B2081C}" type="parTrans" cxnId="{ADAFE385-BC04-4503-B425-F9B211810BB1}">
      <dgm:prSet/>
      <dgm:spPr/>
      <dgm:t>
        <a:bodyPr/>
        <a:lstStyle/>
        <a:p>
          <a:endParaRPr kumimoji="1" lang="ja-JP" altLang="en-US"/>
        </a:p>
      </dgm:t>
    </dgm:pt>
    <dgm:pt modelId="{9CF0F44B-8DE6-4F68-B6DA-E233BC5DD0DB}" type="sibTrans" cxnId="{ADAFE385-BC04-4503-B425-F9B211810BB1}">
      <dgm:prSet/>
      <dgm:spPr/>
      <dgm:t>
        <a:bodyPr/>
        <a:lstStyle/>
        <a:p>
          <a:endParaRPr kumimoji="1" lang="ja-JP" altLang="en-US"/>
        </a:p>
      </dgm:t>
    </dgm:pt>
    <dgm:pt modelId="{CED76BF8-DB68-47C8-8E36-13E1FBEA597A}">
      <dgm:prSet phldrT="[テキスト]"/>
      <dgm:spPr/>
      <dgm:t>
        <a:bodyPr/>
        <a:lstStyle/>
        <a:p>
          <a:r>
            <a:rPr kumimoji="1" lang="ja-JP" altLang="en-US" dirty="0"/>
            <a:t>西</a:t>
          </a:r>
          <a:endParaRPr kumimoji="1" lang="en-US" altLang="ja-JP" dirty="0"/>
        </a:p>
      </dgm:t>
    </dgm:pt>
    <dgm:pt modelId="{C7381ADD-7300-4F09-947F-685F02DE19D9}" type="parTrans" cxnId="{34591640-BE07-4AAC-8D37-27060ABFD6CA}">
      <dgm:prSet/>
      <dgm:spPr/>
      <dgm:t>
        <a:bodyPr/>
        <a:lstStyle/>
        <a:p>
          <a:endParaRPr kumimoji="1" lang="ja-JP" altLang="en-US"/>
        </a:p>
      </dgm:t>
    </dgm:pt>
    <dgm:pt modelId="{9791D0DC-DADF-4198-9CD8-EC1E343CA66B}" type="sibTrans" cxnId="{34591640-BE07-4AAC-8D37-27060ABFD6CA}">
      <dgm:prSet/>
      <dgm:spPr/>
      <dgm:t>
        <a:bodyPr/>
        <a:lstStyle/>
        <a:p>
          <a:endParaRPr kumimoji="1" lang="ja-JP" altLang="en-US"/>
        </a:p>
      </dgm:t>
    </dgm:pt>
    <dgm:pt modelId="{0BC9D125-B71E-4FF4-B98A-7B9E7D41CB74}" type="pres">
      <dgm:prSet presAssocID="{28B555A8-BE20-411B-97EA-18FB5B21A881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8B6381F-3081-4B25-B41B-FD91A3B27AE1}" type="pres">
      <dgm:prSet presAssocID="{A9FE1100-BFF3-4488-84FB-07AADD202942}" presName="centerShape" presStyleLbl="node0" presStyleIdx="0" presStyleCnt="1"/>
      <dgm:spPr/>
    </dgm:pt>
    <dgm:pt modelId="{31270DA4-41FB-4AFE-BE31-0F39557B50A4}" type="pres">
      <dgm:prSet presAssocID="{1A7B07B2-B87F-4715-B1B7-32EA8415C110}" presName="Name9" presStyleLbl="parChTrans1D2" presStyleIdx="0" presStyleCnt="4"/>
      <dgm:spPr/>
    </dgm:pt>
    <dgm:pt modelId="{953FB94E-DB8C-410B-A837-684A445850A9}" type="pres">
      <dgm:prSet presAssocID="{1A7B07B2-B87F-4715-B1B7-32EA8415C110}" presName="connTx" presStyleLbl="parChTrans1D2" presStyleIdx="0" presStyleCnt="4"/>
      <dgm:spPr/>
    </dgm:pt>
    <dgm:pt modelId="{B0E56FFC-AF17-4E9C-AE63-A81BF6AF5A5E}" type="pres">
      <dgm:prSet presAssocID="{5A9B8047-8A57-41EF-9918-2B2C48B6A5F4}" presName="node" presStyleLbl="node1" presStyleIdx="0" presStyleCnt="4">
        <dgm:presLayoutVars>
          <dgm:bulletEnabled val="1"/>
        </dgm:presLayoutVars>
      </dgm:prSet>
      <dgm:spPr/>
    </dgm:pt>
    <dgm:pt modelId="{91760A17-C9DC-47CA-BDC0-7FCAF415014F}" type="pres">
      <dgm:prSet presAssocID="{5653BED5-672E-41F3-B549-FF2E737841CF}" presName="Name9" presStyleLbl="parChTrans1D2" presStyleIdx="1" presStyleCnt="4"/>
      <dgm:spPr/>
    </dgm:pt>
    <dgm:pt modelId="{9C96522E-FC1E-408F-8119-0AB086EB44CD}" type="pres">
      <dgm:prSet presAssocID="{5653BED5-672E-41F3-B549-FF2E737841CF}" presName="connTx" presStyleLbl="parChTrans1D2" presStyleIdx="1" presStyleCnt="4"/>
      <dgm:spPr/>
    </dgm:pt>
    <dgm:pt modelId="{3D0E0467-FE99-4DE7-B991-22CE271BE98C}" type="pres">
      <dgm:prSet presAssocID="{EFFA6AD7-C0A2-4459-B541-9465C0541B4A}" presName="node" presStyleLbl="node1" presStyleIdx="1" presStyleCnt="4">
        <dgm:presLayoutVars>
          <dgm:bulletEnabled val="1"/>
        </dgm:presLayoutVars>
      </dgm:prSet>
      <dgm:spPr/>
    </dgm:pt>
    <dgm:pt modelId="{F9644959-5F9E-4EF0-A979-697A66D355E2}" type="pres">
      <dgm:prSet presAssocID="{20A1A07C-968B-4005-9A70-9AA1C6B2081C}" presName="Name9" presStyleLbl="parChTrans1D2" presStyleIdx="2" presStyleCnt="4"/>
      <dgm:spPr/>
    </dgm:pt>
    <dgm:pt modelId="{D722D61A-5B0A-4466-80C6-D1E4C12FD764}" type="pres">
      <dgm:prSet presAssocID="{20A1A07C-968B-4005-9A70-9AA1C6B2081C}" presName="connTx" presStyleLbl="parChTrans1D2" presStyleIdx="2" presStyleCnt="4"/>
      <dgm:spPr/>
    </dgm:pt>
    <dgm:pt modelId="{9514ABAC-436E-4A78-B43C-108BDFA09827}" type="pres">
      <dgm:prSet presAssocID="{6D1B37A4-7CA4-474B-B774-803FAE90ED85}" presName="node" presStyleLbl="node1" presStyleIdx="2" presStyleCnt="4">
        <dgm:presLayoutVars>
          <dgm:bulletEnabled val="1"/>
        </dgm:presLayoutVars>
      </dgm:prSet>
      <dgm:spPr/>
    </dgm:pt>
    <dgm:pt modelId="{5B7AFB94-BB9C-476D-AABD-2C1DFDF38D1F}" type="pres">
      <dgm:prSet presAssocID="{C7381ADD-7300-4F09-947F-685F02DE19D9}" presName="Name9" presStyleLbl="parChTrans1D2" presStyleIdx="3" presStyleCnt="4"/>
      <dgm:spPr/>
    </dgm:pt>
    <dgm:pt modelId="{D666DACC-1A64-4AB9-B3A0-6464844E201E}" type="pres">
      <dgm:prSet presAssocID="{C7381ADD-7300-4F09-947F-685F02DE19D9}" presName="connTx" presStyleLbl="parChTrans1D2" presStyleIdx="3" presStyleCnt="4"/>
      <dgm:spPr/>
    </dgm:pt>
    <dgm:pt modelId="{AE524ED3-0E71-40FB-AC21-5D880E7A7B31}" type="pres">
      <dgm:prSet presAssocID="{CED76BF8-DB68-47C8-8E36-13E1FBEA597A}" presName="node" presStyleLbl="node1" presStyleIdx="3" presStyleCnt="4">
        <dgm:presLayoutVars>
          <dgm:bulletEnabled val="1"/>
        </dgm:presLayoutVars>
      </dgm:prSet>
      <dgm:spPr/>
    </dgm:pt>
  </dgm:ptLst>
  <dgm:cxnLst>
    <dgm:cxn modelId="{89CAD110-BEC5-48AD-BCD7-21FF53CACDD7}" type="presOf" srcId="{1A7B07B2-B87F-4715-B1B7-32EA8415C110}" destId="{953FB94E-DB8C-410B-A837-684A445850A9}" srcOrd="1" destOrd="0" presId="urn:microsoft.com/office/officeart/2005/8/layout/radial1"/>
    <dgm:cxn modelId="{34591640-BE07-4AAC-8D37-27060ABFD6CA}" srcId="{A9FE1100-BFF3-4488-84FB-07AADD202942}" destId="{CED76BF8-DB68-47C8-8E36-13E1FBEA597A}" srcOrd="3" destOrd="0" parTransId="{C7381ADD-7300-4F09-947F-685F02DE19D9}" sibTransId="{9791D0DC-DADF-4198-9CD8-EC1E343CA66B}"/>
    <dgm:cxn modelId="{A8C6F852-E336-419D-93B5-BC62B848250A}" type="presOf" srcId="{EFFA6AD7-C0A2-4459-B541-9465C0541B4A}" destId="{3D0E0467-FE99-4DE7-B991-22CE271BE98C}" srcOrd="0" destOrd="0" presId="urn:microsoft.com/office/officeart/2005/8/layout/radial1"/>
    <dgm:cxn modelId="{D7213E56-C85F-4D30-99F0-CE8D7B113CD2}" type="presOf" srcId="{5653BED5-672E-41F3-B549-FF2E737841CF}" destId="{91760A17-C9DC-47CA-BDC0-7FCAF415014F}" srcOrd="0" destOrd="0" presId="urn:microsoft.com/office/officeart/2005/8/layout/radial1"/>
    <dgm:cxn modelId="{7DDB6E8B-4312-4E6D-BDC1-4B261C3CDE5B}" type="presOf" srcId="{20A1A07C-968B-4005-9A70-9AA1C6B2081C}" destId="{F9644959-5F9E-4EF0-A979-697A66D355E2}" srcOrd="0" destOrd="0" presId="urn:microsoft.com/office/officeart/2005/8/layout/radial1"/>
    <dgm:cxn modelId="{C85D2580-0673-4A8A-B08F-3F607EB0E7CF}" type="presOf" srcId="{CED76BF8-DB68-47C8-8E36-13E1FBEA597A}" destId="{AE524ED3-0E71-40FB-AC21-5D880E7A7B31}" srcOrd="0" destOrd="0" presId="urn:microsoft.com/office/officeart/2005/8/layout/radial1"/>
    <dgm:cxn modelId="{18435AB8-E6BA-4871-95CF-E5FD8736B89F}" type="presOf" srcId="{C7381ADD-7300-4F09-947F-685F02DE19D9}" destId="{5B7AFB94-BB9C-476D-AABD-2C1DFDF38D1F}" srcOrd="0" destOrd="0" presId="urn:microsoft.com/office/officeart/2005/8/layout/radial1"/>
    <dgm:cxn modelId="{299079CE-C6D7-4A24-AC63-6CB96FD95634}" type="presOf" srcId="{C7381ADD-7300-4F09-947F-685F02DE19D9}" destId="{D666DACC-1A64-4AB9-B3A0-6464844E201E}" srcOrd="1" destOrd="0" presId="urn:microsoft.com/office/officeart/2005/8/layout/radial1"/>
    <dgm:cxn modelId="{2D1872DB-8F13-471B-B372-C91E9E197C7C}" srcId="{28B555A8-BE20-411B-97EA-18FB5B21A881}" destId="{A9FE1100-BFF3-4488-84FB-07AADD202942}" srcOrd="0" destOrd="0" parTransId="{78D55FB6-0357-46FB-BA72-FB49EB580ECB}" sibTransId="{C6E6B7A7-2870-4C53-970B-66AF5AFD7F14}"/>
    <dgm:cxn modelId="{0DBBE127-8F83-4D8D-986B-086C5E0A1468}" type="presOf" srcId="{28B555A8-BE20-411B-97EA-18FB5B21A881}" destId="{0BC9D125-B71E-4FF4-B98A-7B9E7D41CB74}" srcOrd="0" destOrd="0" presId="urn:microsoft.com/office/officeart/2005/8/layout/radial1"/>
    <dgm:cxn modelId="{1C241F30-7459-448F-96F0-BDA72B65F77C}" type="presOf" srcId="{5653BED5-672E-41F3-B549-FF2E737841CF}" destId="{9C96522E-FC1E-408F-8119-0AB086EB44CD}" srcOrd="1" destOrd="0" presId="urn:microsoft.com/office/officeart/2005/8/layout/radial1"/>
    <dgm:cxn modelId="{E5E9D89C-C743-48CE-A869-5FE3DE0D5828}" srcId="{A9FE1100-BFF3-4488-84FB-07AADD202942}" destId="{5A9B8047-8A57-41EF-9918-2B2C48B6A5F4}" srcOrd="0" destOrd="0" parTransId="{1A7B07B2-B87F-4715-B1B7-32EA8415C110}" sibTransId="{792E4636-5B84-401D-A92D-A72E6916FB69}"/>
    <dgm:cxn modelId="{F474C426-135B-4059-A79D-EA3F658ED48E}" type="presOf" srcId="{5A9B8047-8A57-41EF-9918-2B2C48B6A5F4}" destId="{B0E56FFC-AF17-4E9C-AE63-A81BF6AF5A5E}" srcOrd="0" destOrd="0" presId="urn:microsoft.com/office/officeart/2005/8/layout/radial1"/>
    <dgm:cxn modelId="{B9C454D1-5CED-4928-AAE9-5DBAA1AFC4BC}" srcId="{A9FE1100-BFF3-4488-84FB-07AADD202942}" destId="{EFFA6AD7-C0A2-4459-B541-9465C0541B4A}" srcOrd="1" destOrd="0" parTransId="{5653BED5-672E-41F3-B549-FF2E737841CF}" sibTransId="{6FD33D8C-D8B0-48AE-8A68-A21D8457FB34}"/>
    <dgm:cxn modelId="{F1A8E1A1-CF65-483B-A8D0-820483B491E3}" type="presOf" srcId="{20A1A07C-968B-4005-9A70-9AA1C6B2081C}" destId="{D722D61A-5B0A-4466-80C6-D1E4C12FD764}" srcOrd="1" destOrd="0" presId="urn:microsoft.com/office/officeart/2005/8/layout/radial1"/>
    <dgm:cxn modelId="{B1B005AE-0F4A-4689-8606-C3A9F61A356F}" type="presOf" srcId="{A9FE1100-BFF3-4488-84FB-07AADD202942}" destId="{F8B6381F-3081-4B25-B41B-FD91A3B27AE1}" srcOrd="0" destOrd="0" presId="urn:microsoft.com/office/officeart/2005/8/layout/radial1"/>
    <dgm:cxn modelId="{ADAFE385-BC04-4503-B425-F9B211810BB1}" srcId="{A9FE1100-BFF3-4488-84FB-07AADD202942}" destId="{6D1B37A4-7CA4-474B-B774-803FAE90ED85}" srcOrd="2" destOrd="0" parTransId="{20A1A07C-968B-4005-9A70-9AA1C6B2081C}" sibTransId="{9CF0F44B-8DE6-4F68-B6DA-E233BC5DD0DB}"/>
    <dgm:cxn modelId="{2A75E240-C21C-4106-8787-4B07F0C6C07B}" type="presOf" srcId="{1A7B07B2-B87F-4715-B1B7-32EA8415C110}" destId="{31270DA4-41FB-4AFE-BE31-0F39557B50A4}" srcOrd="0" destOrd="0" presId="urn:microsoft.com/office/officeart/2005/8/layout/radial1"/>
    <dgm:cxn modelId="{BC2A2F23-321B-4E58-84CF-F2B49D9938CC}" type="presOf" srcId="{6D1B37A4-7CA4-474B-B774-803FAE90ED85}" destId="{9514ABAC-436E-4A78-B43C-108BDFA09827}" srcOrd="0" destOrd="0" presId="urn:microsoft.com/office/officeart/2005/8/layout/radial1"/>
    <dgm:cxn modelId="{1CC3D247-B1EB-4364-8BC5-1551822BDBCC}" type="presParOf" srcId="{0BC9D125-B71E-4FF4-B98A-7B9E7D41CB74}" destId="{F8B6381F-3081-4B25-B41B-FD91A3B27AE1}" srcOrd="0" destOrd="0" presId="urn:microsoft.com/office/officeart/2005/8/layout/radial1"/>
    <dgm:cxn modelId="{97B3441C-0C77-4352-93DC-C74D935C5868}" type="presParOf" srcId="{0BC9D125-B71E-4FF4-B98A-7B9E7D41CB74}" destId="{31270DA4-41FB-4AFE-BE31-0F39557B50A4}" srcOrd="1" destOrd="0" presId="urn:microsoft.com/office/officeart/2005/8/layout/radial1"/>
    <dgm:cxn modelId="{ADC80942-3E9A-47F7-AC92-88C647E5AF0F}" type="presParOf" srcId="{31270DA4-41FB-4AFE-BE31-0F39557B50A4}" destId="{953FB94E-DB8C-410B-A837-684A445850A9}" srcOrd="0" destOrd="0" presId="urn:microsoft.com/office/officeart/2005/8/layout/radial1"/>
    <dgm:cxn modelId="{325F5CBF-202E-43D3-A25F-82B3A8D89AED}" type="presParOf" srcId="{0BC9D125-B71E-4FF4-B98A-7B9E7D41CB74}" destId="{B0E56FFC-AF17-4E9C-AE63-A81BF6AF5A5E}" srcOrd="2" destOrd="0" presId="urn:microsoft.com/office/officeart/2005/8/layout/radial1"/>
    <dgm:cxn modelId="{51B4BB8D-C6E2-49C6-943E-6E261B0CF516}" type="presParOf" srcId="{0BC9D125-B71E-4FF4-B98A-7B9E7D41CB74}" destId="{91760A17-C9DC-47CA-BDC0-7FCAF415014F}" srcOrd="3" destOrd="0" presId="urn:microsoft.com/office/officeart/2005/8/layout/radial1"/>
    <dgm:cxn modelId="{B27B37F6-53C8-4429-973D-20C58D2206B0}" type="presParOf" srcId="{91760A17-C9DC-47CA-BDC0-7FCAF415014F}" destId="{9C96522E-FC1E-408F-8119-0AB086EB44CD}" srcOrd="0" destOrd="0" presId="urn:microsoft.com/office/officeart/2005/8/layout/radial1"/>
    <dgm:cxn modelId="{0A050B89-B1C1-4E6D-A324-B817E24CAAFA}" type="presParOf" srcId="{0BC9D125-B71E-4FF4-B98A-7B9E7D41CB74}" destId="{3D0E0467-FE99-4DE7-B991-22CE271BE98C}" srcOrd="4" destOrd="0" presId="urn:microsoft.com/office/officeart/2005/8/layout/radial1"/>
    <dgm:cxn modelId="{5DC5A5CE-E255-4388-8825-9CB664797F73}" type="presParOf" srcId="{0BC9D125-B71E-4FF4-B98A-7B9E7D41CB74}" destId="{F9644959-5F9E-4EF0-A979-697A66D355E2}" srcOrd="5" destOrd="0" presId="urn:microsoft.com/office/officeart/2005/8/layout/radial1"/>
    <dgm:cxn modelId="{0A064D3C-F0B0-4580-B1EB-77F32A56CC18}" type="presParOf" srcId="{F9644959-5F9E-4EF0-A979-697A66D355E2}" destId="{D722D61A-5B0A-4466-80C6-D1E4C12FD764}" srcOrd="0" destOrd="0" presId="urn:microsoft.com/office/officeart/2005/8/layout/radial1"/>
    <dgm:cxn modelId="{49BC501A-4E14-4FF3-9F2B-4C47164D99D9}" type="presParOf" srcId="{0BC9D125-B71E-4FF4-B98A-7B9E7D41CB74}" destId="{9514ABAC-436E-4A78-B43C-108BDFA09827}" srcOrd="6" destOrd="0" presId="urn:microsoft.com/office/officeart/2005/8/layout/radial1"/>
    <dgm:cxn modelId="{4E5B1659-26C8-4C11-BCAA-4E7A0D54C97C}" type="presParOf" srcId="{0BC9D125-B71E-4FF4-B98A-7B9E7D41CB74}" destId="{5B7AFB94-BB9C-476D-AABD-2C1DFDF38D1F}" srcOrd="7" destOrd="0" presId="urn:microsoft.com/office/officeart/2005/8/layout/radial1"/>
    <dgm:cxn modelId="{7520FD36-A482-4B74-B053-9DD6D52BFCB5}" type="presParOf" srcId="{5B7AFB94-BB9C-476D-AABD-2C1DFDF38D1F}" destId="{D666DACC-1A64-4AB9-B3A0-6464844E201E}" srcOrd="0" destOrd="0" presId="urn:microsoft.com/office/officeart/2005/8/layout/radial1"/>
    <dgm:cxn modelId="{4AFEC24A-3A32-4F3E-8769-3540002FE50F}" type="presParOf" srcId="{0BC9D125-B71E-4FF4-B98A-7B9E7D41CB74}" destId="{AE524ED3-0E71-40FB-AC21-5D880E7A7B31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8B555A8-BE20-411B-97EA-18FB5B21A881}" type="doc">
      <dgm:prSet loTypeId="urn:microsoft.com/office/officeart/2005/8/layout/radial1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kumimoji="1" lang="ja-JP" altLang="en-US"/>
        </a:p>
      </dgm:t>
    </dgm:pt>
    <dgm:pt modelId="{A9FE1100-BFF3-4488-84FB-07AADD202942}">
      <dgm:prSet phldrT="[テキスト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ln>
          <a:noFill/>
        </a:ln>
        <a:effectLst>
          <a:glow rad="228600">
            <a:schemeClr val="accent5">
              <a:satMod val="175000"/>
              <a:alpha val="40000"/>
            </a:schemeClr>
          </a:glow>
        </a:effectLst>
      </dgm:spPr>
      <dgm:t>
        <a:bodyPr/>
        <a:lstStyle/>
        <a:p>
          <a:r>
            <a:rPr kumimoji="1" lang="ja-JP" altLang="en-US" sz="2400" dirty="0"/>
            <a:t>運気が高まる場所</a:t>
          </a:r>
        </a:p>
      </dgm:t>
    </dgm:pt>
    <dgm:pt modelId="{78D55FB6-0357-46FB-BA72-FB49EB580ECB}" type="parTrans" cxnId="{2D1872DB-8F13-471B-B372-C91E9E197C7C}">
      <dgm:prSet/>
      <dgm:spPr/>
      <dgm:t>
        <a:bodyPr/>
        <a:lstStyle/>
        <a:p>
          <a:endParaRPr kumimoji="1" lang="ja-JP" altLang="en-US"/>
        </a:p>
      </dgm:t>
    </dgm:pt>
    <dgm:pt modelId="{C6E6B7A7-2870-4C53-970B-66AF5AFD7F14}" type="sibTrans" cxnId="{2D1872DB-8F13-471B-B372-C91E9E197C7C}">
      <dgm:prSet/>
      <dgm:spPr/>
      <dgm:t>
        <a:bodyPr/>
        <a:lstStyle/>
        <a:p>
          <a:endParaRPr kumimoji="1" lang="ja-JP" altLang="en-US"/>
        </a:p>
      </dgm:t>
    </dgm:pt>
    <dgm:pt modelId="{5A9B8047-8A57-41EF-9918-2B2C48B6A5F4}">
      <dgm:prSet phldrT="[テキスト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tx1"/>
        </a:solidFill>
      </dgm:spPr>
      <dgm:t>
        <a:bodyPr/>
        <a:lstStyle/>
        <a:p>
          <a:r>
            <a:rPr kumimoji="1" lang="ja-JP" altLang="en-US">
              <a:solidFill>
                <a:schemeClr val="bg1"/>
              </a:solidFill>
            </a:rPr>
            <a:t>玄武</a:t>
          </a:r>
          <a:br>
            <a:rPr kumimoji="1" lang="en-US" altLang="ja-JP">
              <a:solidFill>
                <a:schemeClr val="bg1"/>
              </a:solidFill>
            </a:rPr>
          </a:br>
          <a:r>
            <a:rPr kumimoji="1" lang="ja-JP" altLang="en-US">
              <a:solidFill>
                <a:schemeClr val="bg1"/>
              </a:solidFill>
            </a:rPr>
            <a:t>（山）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1A7B07B2-B87F-4715-B1B7-32EA8415C110}" type="parTrans" cxnId="{E5E9D89C-C743-48CE-A869-5FE3DE0D5828}">
      <dgm:prSet/>
      <dgm:spPr/>
      <dgm:t>
        <a:bodyPr/>
        <a:lstStyle/>
        <a:p>
          <a:endParaRPr kumimoji="1" lang="ja-JP" altLang="en-US"/>
        </a:p>
      </dgm:t>
    </dgm:pt>
    <dgm:pt modelId="{792E4636-5B84-401D-A92D-A72E6916FB69}" type="sibTrans" cxnId="{E5E9D89C-C743-48CE-A869-5FE3DE0D5828}">
      <dgm:prSet/>
      <dgm:spPr/>
      <dgm:t>
        <a:bodyPr/>
        <a:lstStyle/>
        <a:p>
          <a:endParaRPr kumimoji="1" lang="ja-JP" altLang="en-US"/>
        </a:p>
      </dgm:t>
    </dgm:pt>
    <dgm:pt modelId="{EFFA6AD7-C0A2-4459-B541-9465C0541B4A}">
      <dgm:prSet phldrT="[テキスト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00B0F0"/>
        </a:solidFill>
      </dgm:spPr>
      <dgm:t>
        <a:bodyPr/>
        <a:lstStyle/>
        <a:p>
          <a:r>
            <a:rPr kumimoji="1" lang="ja-JP" altLang="en-US" dirty="0"/>
            <a:t>青龍</a:t>
          </a:r>
          <a:br>
            <a:rPr kumimoji="1" lang="en-US" altLang="ja-JP" dirty="0"/>
          </a:br>
          <a:r>
            <a:rPr kumimoji="1" lang="ja-JP" altLang="en-US" dirty="0"/>
            <a:t>（川）</a:t>
          </a:r>
        </a:p>
      </dgm:t>
    </dgm:pt>
    <dgm:pt modelId="{5653BED5-672E-41F3-B549-FF2E737841CF}" type="parTrans" cxnId="{B9C454D1-5CED-4928-AAE9-5DBAA1AFC4BC}">
      <dgm:prSet/>
      <dgm:spPr/>
      <dgm:t>
        <a:bodyPr/>
        <a:lstStyle/>
        <a:p>
          <a:endParaRPr kumimoji="1" lang="ja-JP" altLang="en-US"/>
        </a:p>
      </dgm:t>
    </dgm:pt>
    <dgm:pt modelId="{6FD33D8C-D8B0-48AE-8A68-A21D8457FB34}" type="sibTrans" cxnId="{B9C454D1-5CED-4928-AAE9-5DBAA1AFC4BC}">
      <dgm:prSet/>
      <dgm:spPr/>
      <dgm:t>
        <a:bodyPr/>
        <a:lstStyle/>
        <a:p>
          <a:endParaRPr kumimoji="1" lang="ja-JP" altLang="en-US"/>
        </a:p>
      </dgm:t>
    </dgm:pt>
    <dgm:pt modelId="{6D1B37A4-7CA4-474B-B774-803FAE90ED85}">
      <dgm:prSet phldrT="[テキスト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FF0000"/>
        </a:solidFill>
      </dgm:spPr>
      <dgm:t>
        <a:bodyPr/>
        <a:lstStyle/>
        <a:p>
          <a:r>
            <a:rPr kumimoji="1" lang="ja-JP" altLang="en-US" dirty="0"/>
            <a:t>朱雀</a:t>
          </a:r>
          <a:br>
            <a:rPr kumimoji="1" lang="en-US" altLang="ja-JP" dirty="0"/>
          </a:br>
          <a:r>
            <a:rPr kumimoji="1" lang="ja-JP" altLang="en-US" dirty="0"/>
            <a:t>（沢）</a:t>
          </a:r>
        </a:p>
      </dgm:t>
    </dgm:pt>
    <dgm:pt modelId="{20A1A07C-968B-4005-9A70-9AA1C6B2081C}" type="parTrans" cxnId="{ADAFE385-BC04-4503-B425-F9B211810BB1}">
      <dgm:prSet/>
      <dgm:spPr/>
      <dgm:t>
        <a:bodyPr/>
        <a:lstStyle/>
        <a:p>
          <a:endParaRPr kumimoji="1" lang="ja-JP" altLang="en-US"/>
        </a:p>
      </dgm:t>
    </dgm:pt>
    <dgm:pt modelId="{9CF0F44B-8DE6-4F68-B6DA-E233BC5DD0DB}" type="sibTrans" cxnId="{ADAFE385-BC04-4503-B425-F9B211810BB1}">
      <dgm:prSet/>
      <dgm:spPr/>
      <dgm:t>
        <a:bodyPr/>
        <a:lstStyle/>
        <a:p>
          <a:endParaRPr kumimoji="1" lang="ja-JP" altLang="en-US"/>
        </a:p>
      </dgm:t>
    </dgm:pt>
    <dgm:pt modelId="{CED76BF8-DB68-47C8-8E36-13E1FBEA597A}">
      <dgm:prSet phldrT="[テキスト]"/>
      <dgm:spPr/>
      <dgm:t>
        <a:bodyPr/>
        <a:lstStyle/>
        <a:p>
          <a:r>
            <a:rPr kumimoji="1" lang="ja-JP" altLang="en-US" dirty="0"/>
            <a:t>白虎</a:t>
          </a:r>
          <a:br>
            <a:rPr kumimoji="1" lang="en-US" altLang="ja-JP" dirty="0"/>
          </a:br>
          <a:r>
            <a:rPr kumimoji="1" lang="ja-JP" altLang="en-US" dirty="0"/>
            <a:t>（道）</a:t>
          </a:r>
          <a:endParaRPr kumimoji="1" lang="en-US" altLang="ja-JP" dirty="0"/>
        </a:p>
      </dgm:t>
    </dgm:pt>
    <dgm:pt modelId="{C7381ADD-7300-4F09-947F-685F02DE19D9}" type="parTrans" cxnId="{34591640-BE07-4AAC-8D37-27060ABFD6CA}">
      <dgm:prSet/>
      <dgm:spPr/>
      <dgm:t>
        <a:bodyPr/>
        <a:lstStyle/>
        <a:p>
          <a:endParaRPr kumimoji="1" lang="ja-JP" altLang="en-US"/>
        </a:p>
      </dgm:t>
    </dgm:pt>
    <dgm:pt modelId="{9791D0DC-DADF-4198-9CD8-EC1E343CA66B}" type="sibTrans" cxnId="{34591640-BE07-4AAC-8D37-27060ABFD6CA}">
      <dgm:prSet/>
      <dgm:spPr/>
      <dgm:t>
        <a:bodyPr/>
        <a:lstStyle/>
        <a:p>
          <a:endParaRPr kumimoji="1" lang="ja-JP" altLang="en-US"/>
        </a:p>
      </dgm:t>
    </dgm:pt>
    <dgm:pt modelId="{0BC9D125-B71E-4FF4-B98A-7B9E7D41CB74}" type="pres">
      <dgm:prSet presAssocID="{28B555A8-BE20-411B-97EA-18FB5B21A881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8B6381F-3081-4B25-B41B-FD91A3B27AE1}" type="pres">
      <dgm:prSet presAssocID="{A9FE1100-BFF3-4488-84FB-07AADD202942}" presName="centerShape" presStyleLbl="node0" presStyleIdx="0" presStyleCnt="1" custScaleX="133100" custScaleY="133100"/>
      <dgm:spPr/>
    </dgm:pt>
    <dgm:pt modelId="{31270DA4-41FB-4AFE-BE31-0F39557B50A4}" type="pres">
      <dgm:prSet presAssocID="{1A7B07B2-B87F-4715-B1B7-32EA8415C110}" presName="Name9" presStyleLbl="parChTrans1D2" presStyleIdx="0" presStyleCnt="4"/>
      <dgm:spPr/>
    </dgm:pt>
    <dgm:pt modelId="{953FB94E-DB8C-410B-A837-684A445850A9}" type="pres">
      <dgm:prSet presAssocID="{1A7B07B2-B87F-4715-B1B7-32EA8415C110}" presName="connTx" presStyleLbl="parChTrans1D2" presStyleIdx="0" presStyleCnt="4"/>
      <dgm:spPr/>
    </dgm:pt>
    <dgm:pt modelId="{B0E56FFC-AF17-4E9C-AE63-A81BF6AF5A5E}" type="pres">
      <dgm:prSet presAssocID="{5A9B8047-8A57-41EF-9918-2B2C48B6A5F4}" presName="node" presStyleLbl="node1" presStyleIdx="0" presStyleCnt="4" custScaleX="82645" custScaleY="82645" custRadScaleRad="104188">
        <dgm:presLayoutVars>
          <dgm:bulletEnabled val="1"/>
        </dgm:presLayoutVars>
      </dgm:prSet>
      <dgm:spPr/>
    </dgm:pt>
    <dgm:pt modelId="{91760A17-C9DC-47CA-BDC0-7FCAF415014F}" type="pres">
      <dgm:prSet presAssocID="{5653BED5-672E-41F3-B549-FF2E737841CF}" presName="Name9" presStyleLbl="parChTrans1D2" presStyleIdx="1" presStyleCnt="4"/>
      <dgm:spPr/>
    </dgm:pt>
    <dgm:pt modelId="{9C96522E-FC1E-408F-8119-0AB086EB44CD}" type="pres">
      <dgm:prSet presAssocID="{5653BED5-672E-41F3-B549-FF2E737841CF}" presName="connTx" presStyleLbl="parChTrans1D2" presStyleIdx="1" presStyleCnt="4"/>
      <dgm:spPr/>
    </dgm:pt>
    <dgm:pt modelId="{3D0E0467-FE99-4DE7-B991-22CE271BE98C}" type="pres">
      <dgm:prSet presAssocID="{EFFA6AD7-C0A2-4459-B541-9465C0541B4A}" presName="node" presStyleLbl="node1" presStyleIdx="1" presStyleCnt="4" custScaleX="82645" custScaleY="82645" custRadScaleRad="100088" custRadScaleInc="-5329">
        <dgm:presLayoutVars>
          <dgm:bulletEnabled val="1"/>
        </dgm:presLayoutVars>
      </dgm:prSet>
      <dgm:spPr/>
    </dgm:pt>
    <dgm:pt modelId="{F9644959-5F9E-4EF0-A979-697A66D355E2}" type="pres">
      <dgm:prSet presAssocID="{20A1A07C-968B-4005-9A70-9AA1C6B2081C}" presName="Name9" presStyleLbl="parChTrans1D2" presStyleIdx="2" presStyleCnt="4"/>
      <dgm:spPr/>
    </dgm:pt>
    <dgm:pt modelId="{D722D61A-5B0A-4466-80C6-D1E4C12FD764}" type="pres">
      <dgm:prSet presAssocID="{20A1A07C-968B-4005-9A70-9AA1C6B2081C}" presName="connTx" presStyleLbl="parChTrans1D2" presStyleIdx="2" presStyleCnt="4"/>
      <dgm:spPr/>
    </dgm:pt>
    <dgm:pt modelId="{9514ABAC-436E-4A78-B43C-108BDFA09827}" type="pres">
      <dgm:prSet presAssocID="{6D1B37A4-7CA4-474B-B774-803FAE90ED85}" presName="node" presStyleLbl="node1" presStyleIdx="2" presStyleCnt="4" custScaleX="82645" custScaleY="82645" custRadScaleRad="95812">
        <dgm:presLayoutVars>
          <dgm:bulletEnabled val="1"/>
        </dgm:presLayoutVars>
      </dgm:prSet>
      <dgm:spPr/>
    </dgm:pt>
    <dgm:pt modelId="{5B7AFB94-BB9C-476D-AABD-2C1DFDF38D1F}" type="pres">
      <dgm:prSet presAssocID="{C7381ADD-7300-4F09-947F-685F02DE19D9}" presName="Name9" presStyleLbl="parChTrans1D2" presStyleIdx="3" presStyleCnt="4"/>
      <dgm:spPr/>
    </dgm:pt>
    <dgm:pt modelId="{D666DACC-1A64-4AB9-B3A0-6464844E201E}" type="pres">
      <dgm:prSet presAssocID="{C7381ADD-7300-4F09-947F-685F02DE19D9}" presName="connTx" presStyleLbl="parChTrans1D2" presStyleIdx="3" presStyleCnt="4"/>
      <dgm:spPr/>
    </dgm:pt>
    <dgm:pt modelId="{AE524ED3-0E71-40FB-AC21-5D880E7A7B31}" type="pres">
      <dgm:prSet presAssocID="{CED76BF8-DB68-47C8-8E36-13E1FBEA597A}" presName="node" presStyleLbl="node1" presStyleIdx="3" presStyleCnt="4" custScaleX="82645" custScaleY="82645">
        <dgm:presLayoutVars>
          <dgm:bulletEnabled val="1"/>
        </dgm:presLayoutVars>
      </dgm:prSet>
      <dgm:spPr/>
    </dgm:pt>
  </dgm:ptLst>
  <dgm:cxnLst>
    <dgm:cxn modelId="{C444FD28-361C-4A02-A98C-6C8A42D9F14B}" type="presOf" srcId="{CED76BF8-DB68-47C8-8E36-13E1FBEA597A}" destId="{AE524ED3-0E71-40FB-AC21-5D880E7A7B31}" srcOrd="0" destOrd="0" presId="urn:microsoft.com/office/officeart/2005/8/layout/radial1"/>
    <dgm:cxn modelId="{34591640-BE07-4AAC-8D37-27060ABFD6CA}" srcId="{A9FE1100-BFF3-4488-84FB-07AADD202942}" destId="{CED76BF8-DB68-47C8-8E36-13E1FBEA597A}" srcOrd="3" destOrd="0" parTransId="{C7381ADD-7300-4F09-947F-685F02DE19D9}" sibTransId="{9791D0DC-DADF-4198-9CD8-EC1E343CA66B}"/>
    <dgm:cxn modelId="{A9AD841C-C0A6-48BA-9F45-998D14862CDB}" type="presOf" srcId="{20A1A07C-968B-4005-9A70-9AA1C6B2081C}" destId="{F9644959-5F9E-4EF0-A979-697A66D355E2}" srcOrd="0" destOrd="0" presId="urn:microsoft.com/office/officeart/2005/8/layout/radial1"/>
    <dgm:cxn modelId="{FC3ACDE6-6AF1-4576-A3E5-607309A43D86}" type="presOf" srcId="{C7381ADD-7300-4F09-947F-685F02DE19D9}" destId="{5B7AFB94-BB9C-476D-AABD-2C1DFDF38D1F}" srcOrd="0" destOrd="0" presId="urn:microsoft.com/office/officeart/2005/8/layout/radial1"/>
    <dgm:cxn modelId="{4DCD04A2-B6F0-4B21-9E62-DE3F30B51EC3}" type="presOf" srcId="{5653BED5-672E-41F3-B549-FF2E737841CF}" destId="{91760A17-C9DC-47CA-BDC0-7FCAF415014F}" srcOrd="0" destOrd="0" presId="urn:microsoft.com/office/officeart/2005/8/layout/radial1"/>
    <dgm:cxn modelId="{EBD8A822-1C41-4556-8D11-CB41BCDCEA3B}" type="presOf" srcId="{1A7B07B2-B87F-4715-B1B7-32EA8415C110}" destId="{953FB94E-DB8C-410B-A837-684A445850A9}" srcOrd="1" destOrd="0" presId="urn:microsoft.com/office/officeart/2005/8/layout/radial1"/>
    <dgm:cxn modelId="{CCFE8F66-EC45-452D-90C4-78B06140F4FE}" type="presOf" srcId="{5A9B8047-8A57-41EF-9918-2B2C48B6A5F4}" destId="{B0E56FFC-AF17-4E9C-AE63-A81BF6AF5A5E}" srcOrd="0" destOrd="0" presId="urn:microsoft.com/office/officeart/2005/8/layout/radial1"/>
    <dgm:cxn modelId="{5BD5933C-5004-4F9F-BA03-B05A61E20468}" type="presOf" srcId="{A9FE1100-BFF3-4488-84FB-07AADD202942}" destId="{F8B6381F-3081-4B25-B41B-FD91A3B27AE1}" srcOrd="0" destOrd="0" presId="urn:microsoft.com/office/officeart/2005/8/layout/radial1"/>
    <dgm:cxn modelId="{1176F330-C016-4E52-94C4-BBFE57B25DC5}" type="presOf" srcId="{5653BED5-672E-41F3-B549-FF2E737841CF}" destId="{9C96522E-FC1E-408F-8119-0AB086EB44CD}" srcOrd="1" destOrd="0" presId="urn:microsoft.com/office/officeart/2005/8/layout/radial1"/>
    <dgm:cxn modelId="{ADAFE385-BC04-4503-B425-F9B211810BB1}" srcId="{A9FE1100-BFF3-4488-84FB-07AADD202942}" destId="{6D1B37A4-7CA4-474B-B774-803FAE90ED85}" srcOrd="2" destOrd="0" parTransId="{20A1A07C-968B-4005-9A70-9AA1C6B2081C}" sibTransId="{9CF0F44B-8DE6-4F68-B6DA-E233BC5DD0DB}"/>
    <dgm:cxn modelId="{2D1872DB-8F13-471B-B372-C91E9E197C7C}" srcId="{28B555A8-BE20-411B-97EA-18FB5B21A881}" destId="{A9FE1100-BFF3-4488-84FB-07AADD202942}" srcOrd="0" destOrd="0" parTransId="{78D55FB6-0357-46FB-BA72-FB49EB580ECB}" sibTransId="{C6E6B7A7-2870-4C53-970B-66AF5AFD7F14}"/>
    <dgm:cxn modelId="{E5E9D89C-C743-48CE-A869-5FE3DE0D5828}" srcId="{A9FE1100-BFF3-4488-84FB-07AADD202942}" destId="{5A9B8047-8A57-41EF-9918-2B2C48B6A5F4}" srcOrd="0" destOrd="0" parTransId="{1A7B07B2-B87F-4715-B1B7-32EA8415C110}" sibTransId="{792E4636-5B84-401D-A92D-A72E6916FB69}"/>
    <dgm:cxn modelId="{AD001B30-849B-4446-87D3-D125E52AE91F}" type="presOf" srcId="{20A1A07C-968B-4005-9A70-9AA1C6B2081C}" destId="{D722D61A-5B0A-4466-80C6-D1E4C12FD764}" srcOrd="1" destOrd="0" presId="urn:microsoft.com/office/officeart/2005/8/layout/radial1"/>
    <dgm:cxn modelId="{5C503B85-5375-47E4-8C2F-3700B8D3ACC2}" type="presOf" srcId="{1A7B07B2-B87F-4715-B1B7-32EA8415C110}" destId="{31270DA4-41FB-4AFE-BE31-0F39557B50A4}" srcOrd="0" destOrd="0" presId="urn:microsoft.com/office/officeart/2005/8/layout/radial1"/>
    <dgm:cxn modelId="{B9C454D1-5CED-4928-AAE9-5DBAA1AFC4BC}" srcId="{A9FE1100-BFF3-4488-84FB-07AADD202942}" destId="{EFFA6AD7-C0A2-4459-B541-9465C0541B4A}" srcOrd="1" destOrd="0" parTransId="{5653BED5-672E-41F3-B549-FF2E737841CF}" sibTransId="{6FD33D8C-D8B0-48AE-8A68-A21D8457FB34}"/>
    <dgm:cxn modelId="{35B9642F-315F-4800-AADD-89A225DA133C}" type="presOf" srcId="{6D1B37A4-7CA4-474B-B774-803FAE90ED85}" destId="{9514ABAC-436E-4A78-B43C-108BDFA09827}" srcOrd="0" destOrd="0" presId="urn:microsoft.com/office/officeart/2005/8/layout/radial1"/>
    <dgm:cxn modelId="{4F45175E-F427-4442-B7BF-DCBE41AFB236}" type="presOf" srcId="{EFFA6AD7-C0A2-4459-B541-9465C0541B4A}" destId="{3D0E0467-FE99-4DE7-B991-22CE271BE98C}" srcOrd="0" destOrd="0" presId="urn:microsoft.com/office/officeart/2005/8/layout/radial1"/>
    <dgm:cxn modelId="{D1578070-A629-423A-ADF3-1A06E90462BA}" type="presOf" srcId="{28B555A8-BE20-411B-97EA-18FB5B21A881}" destId="{0BC9D125-B71E-4FF4-B98A-7B9E7D41CB74}" srcOrd="0" destOrd="0" presId="urn:microsoft.com/office/officeart/2005/8/layout/radial1"/>
    <dgm:cxn modelId="{F1733F2D-AC81-4994-9A87-268DE0771DFD}" type="presOf" srcId="{C7381ADD-7300-4F09-947F-685F02DE19D9}" destId="{D666DACC-1A64-4AB9-B3A0-6464844E201E}" srcOrd="1" destOrd="0" presId="urn:microsoft.com/office/officeart/2005/8/layout/radial1"/>
    <dgm:cxn modelId="{69164F85-41C3-421F-AEF5-E46A116E01C9}" type="presParOf" srcId="{0BC9D125-B71E-4FF4-B98A-7B9E7D41CB74}" destId="{F8B6381F-3081-4B25-B41B-FD91A3B27AE1}" srcOrd="0" destOrd="0" presId="urn:microsoft.com/office/officeart/2005/8/layout/radial1"/>
    <dgm:cxn modelId="{52ED2362-ED6E-415B-B59E-5E95A26A1E82}" type="presParOf" srcId="{0BC9D125-B71E-4FF4-B98A-7B9E7D41CB74}" destId="{31270DA4-41FB-4AFE-BE31-0F39557B50A4}" srcOrd="1" destOrd="0" presId="urn:microsoft.com/office/officeart/2005/8/layout/radial1"/>
    <dgm:cxn modelId="{F2617ED3-11BD-4810-A76B-C9A987262A21}" type="presParOf" srcId="{31270DA4-41FB-4AFE-BE31-0F39557B50A4}" destId="{953FB94E-DB8C-410B-A837-684A445850A9}" srcOrd="0" destOrd="0" presId="urn:microsoft.com/office/officeart/2005/8/layout/radial1"/>
    <dgm:cxn modelId="{83B75177-4EB9-45E7-BEE1-7B6180F4193A}" type="presParOf" srcId="{0BC9D125-B71E-4FF4-B98A-7B9E7D41CB74}" destId="{B0E56FFC-AF17-4E9C-AE63-A81BF6AF5A5E}" srcOrd="2" destOrd="0" presId="urn:microsoft.com/office/officeart/2005/8/layout/radial1"/>
    <dgm:cxn modelId="{A005CDB6-F735-4B56-9B1D-2DC016BDEF05}" type="presParOf" srcId="{0BC9D125-B71E-4FF4-B98A-7B9E7D41CB74}" destId="{91760A17-C9DC-47CA-BDC0-7FCAF415014F}" srcOrd="3" destOrd="0" presId="urn:microsoft.com/office/officeart/2005/8/layout/radial1"/>
    <dgm:cxn modelId="{A19EB796-0A12-4192-B92C-B0691558E03C}" type="presParOf" srcId="{91760A17-C9DC-47CA-BDC0-7FCAF415014F}" destId="{9C96522E-FC1E-408F-8119-0AB086EB44CD}" srcOrd="0" destOrd="0" presId="urn:microsoft.com/office/officeart/2005/8/layout/radial1"/>
    <dgm:cxn modelId="{858310B8-B587-43B2-AFFC-85F98AFC390A}" type="presParOf" srcId="{0BC9D125-B71E-4FF4-B98A-7B9E7D41CB74}" destId="{3D0E0467-FE99-4DE7-B991-22CE271BE98C}" srcOrd="4" destOrd="0" presId="urn:microsoft.com/office/officeart/2005/8/layout/radial1"/>
    <dgm:cxn modelId="{C251E1A7-7F35-42A4-ACD6-4FA0F0D510BC}" type="presParOf" srcId="{0BC9D125-B71E-4FF4-B98A-7B9E7D41CB74}" destId="{F9644959-5F9E-4EF0-A979-697A66D355E2}" srcOrd="5" destOrd="0" presId="urn:microsoft.com/office/officeart/2005/8/layout/radial1"/>
    <dgm:cxn modelId="{6A9FFD17-0080-4509-88E7-46F12C059D00}" type="presParOf" srcId="{F9644959-5F9E-4EF0-A979-697A66D355E2}" destId="{D722D61A-5B0A-4466-80C6-D1E4C12FD764}" srcOrd="0" destOrd="0" presId="urn:microsoft.com/office/officeart/2005/8/layout/radial1"/>
    <dgm:cxn modelId="{3B300748-0272-436C-9B9A-AD4C1433D08D}" type="presParOf" srcId="{0BC9D125-B71E-4FF4-B98A-7B9E7D41CB74}" destId="{9514ABAC-436E-4A78-B43C-108BDFA09827}" srcOrd="6" destOrd="0" presId="urn:microsoft.com/office/officeart/2005/8/layout/radial1"/>
    <dgm:cxn modelId="{7523F8C4-CE64-4957-95C9-A444605DE5E2}" type="presParOf" srcId="{0BC9D125-B71E-4FF4-B98A-7B9E7D41CB74}" destId="{5B7AFB94-BB9C-476D-AABD-2C1DFDF38D1F}" srcOrd="7" destOrd="0" presId="urn:microsoft.com/office/officeart/2005/8/layout/radial1"/>
    <dgm:cxn modelId="{C2D1632C-FFCD-4F10-BDDA-4E0EBD5AEFFB}" type="presParOf" srcId="{5B7AFB94-BB9C-476D-AABD-2C1DFDF38D1F}" destId="{D666DACC-1A64-4AB9-B3A0-6464844E201E}" srcOrd="0" destOrd="0" presId="urn:microsoft.com/office/officeart/2005/8/layout/radial1"/>
    <dgm:cxn modelId="{55D03828-6A4E-473D-8B9D-BF667E469A1C}" type="presParOf" srcId="{0BC9D125-B71E-4FF4-B98A-7B9E7D41CB74}" destId="{AE524ED3-0E71-40FB-AC21-5D880E7A7B31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A66E8E9-979B-4A86-8D97-CACB5E14015B}" type="doc">
      <dgm:prSet loTypeId="urn:microsoft.com/office/officeart/2005/8/layout/radial1" loCatId="cycle" qsTypeId="urn:microsoft.com/office/officeart/2005/8/quickstyle/simple2" qsCatId="simple" csTypeId="urn:microsoft.com/office/officeart/2005/8/colors/accent0_2" csCatId="mainScheme" phldr="1"/>
      <dgm:spPr/>
      <dgm:t>
        <a:bodyPr/>
        <a:lstStyle/>
        <a:p>
          <a:endParaRPr kumimoji="1" lang="ja-JP" altLang="en-US"/>
        </a:p>
      </dgm:t>
    </dgm:pt>
    <dgm:pt modelId="{66ECF822-54D2-4B90-92F7-43BED25DA983}">
      <dgm:prSet phldrT="[テキスト]" custT="1"/>
      <dgm:spPr/>
      <dgm:t>
        <a:bodyPr/>
        <a:lstStyle/>
        <a:p>
          <a:r>
            <a:rPr kumimoji="1" lang="ja-JP" altLang="en-US" sz="1600" b="0"/>
            <a:t>十二支</a:t>
          </a:r>
          <a:endParaRPr kumimoji="1" lang="ja-JP" altLang="en-US" sz="1600" b="0" dirty="0"/>
        </a:p>
      </dgm:t>
    </dgm:pt>
    <dgm:pt modelId="{6B436D01-509F-4369-BDDA-7C2453BE962C}" type="parTrans" cxnId="{42F413AD-44EC-432A-8B1D-BC171D064504}">
      <dgm:prSet/>
      <dgm:spPr/>
      <dgm:t>
        <a:bodyPr/>
        <a:lstStyle/>
        <a:p>
          <a:endParaRPr kumimoji="1" lang="ja-JP" altLang="en-US" sz="1800" b="0">
            <a:solidFill>
              <a:schemeClr val="tx1"/>
            </a:solidFill>
          </a:endParaRPr>
        </a:p>
      </dgm:t>
    </dgm:pt>
    <dgm:pt modelId="{F0A7D650-CCCD-49D3-B3CB-F8AB0E6D17B1}" type="sibTrans" cxnId="{42F413AD-44EC-432A-8B1D-BC171D064504}">
      <dgm:prSet/>
      <dgm:spPr/>
      <dgm:t>
        <a:bodyPr/>
        <a:lstStyle/>
        <a:p>
          <a:endParaRPr kumimoji="1" lang="ja-JP" altLang="en-US" sz="1800" b="0">
            <a:solidFill>
              <a:schemeClr val="tx1"/>
            </a:solidFill>
          </a:endParaRPr>
        </a:p>
      </dgm:t>
    </dgm:pt>
    <dgm:pt modelId="{86A4C7C1-DA37-4010-904E-95449CE546C1}">
      <dgm:prSet phldrT="[テキスト]" custT="1"/>
      <dgm:spPr/>
      <dgm:t>
        <a:bodyPr/>
        <a:lstStyle/>
        <a:p>
          <a:r>
            <a:rPr kumimoji="1" lang="ja-JP" altLang="en-US" sz="1800" b="0" dirty="0"/>
            <a:t>子</a:t>
          </a:r>
        </a:p>
      </dgm:t>
    </dgm:pt>
    <dgm:pt modelId="{A7159212-3DE3-4451-AB64-4BE47E72E36E}" type="parTrans" cxnId="{93EEFFD7-1295-4323-BA32-F04419DCEE45}">
      <dgm:prSet custT="1"/>
      <dgm:spPr/>
      <dgm:t>
        <a:bodyPr/>
        <a:lstStyle/>
        <a:p>
          <a:endParaRPr kumimoji="1" lang="ja-JP" altLang="en-US" sz="1800" b="0">
            <a:solidFill>
              <a:schemeClr val="tx1"/>
            </a:solidFill>
          </a:endParaRPr>
        </a:p>
      </dgm:t>
    </dgm:pt>
    <dgm:pt modelId="{11B7BA06-73DC-4ECF-9E76-347A737A751F}" type="sibTrans" cxnId="{93EEFFD7-1295-4323-BA32-F04419DCEE45}">
      <dgm:prSet/>
      <dgm:spPr/>
      <dgm:t>
        <a:bodyPr/>
        <a:lstStyle/>
        <a:p>
          <a:endParaRPr kumimoji="1" lang="ja-JP" altLang="en-US" sz="1800" b="0">
            <a:solidFill>
              <a:schemeClr val="tx1"/>
            </a:solidFill>
          </a:endParaRPr>
        </a:p>
      </dgm:t>
    </dgm:pt>
    <dgm:pt modelId="{49FD0A2D-95DE-4AAD-A6CC-059EEFADC003}">
      <dgm:prSet phldrT="[テキスト]" custT="1"/>
      <dgm:spPr/>
      <dgm:t>
        <a:bodyPr/>
        <a:lstStyle/>
        <a:p>
          <a:r>
            <a:rPr kumimoji="1" lang="ja-JP" altLang="en-US" sz="1800" b="0"/>
            <a:t>丑</a:t>
          </a:r>
          <a:endParaRPr kumimoji="1" lang="ja-JP" altLang="en-US" sz="1800" b="0" dirty="0"/>
        </a:p>
      </dgm:t>
    </dgm:pt>
    <dgm:pt modelId="{D7B3A7FC-07E7-4848-8345-30965D254548}" type="parTrans" cxnId="{475F34F4-4AD0-4819-87DF-A3136644A703}">
      <dgm:prSet custT="1"/>
      <dgm:spPr/>
      <dgm:t>
        <a:bodyPr/>
        <a:lstStyle/>
        <a:p>
          <a:endParaRPr kumimoji="1" lang="ja-JP" altLang="en-US" sz="1800" b="0">
            <a:solidFill>
              <a:schemeClr val="tx1"/>
            </a:solidFill>
          </a:endParaRPr>
        </a:p>
      </dgm:t>
    </dgm:pt>
    <dgm:pt modelId="{79012379-DB49-498C-B2DD-319F54D62123}" type="sibTrans" cxnId="{475F34F4-4AD0-4819-87DF-A3136644A703}">
      <dgm:prSet/>
      <dgm:spPr/>
      <dgm:t>
        <a:bodyPr/>
        <a:lstStyle/>
        <a:p>
          <a:endParaRPr kumimoji="1" lang="ja-JP" altLang="en-US" sz="1800" b="0">
            <a:solidFill>
              <a:schemeClr val="tx1"/>
            </a:solidFill>
          </a:endParaRPr>
        </a:p>
      </dgm:t>
    </dgm:pt>
    <dgm:pt modelId="{54B4F287-3888-4761-8FAC-9FB9A5C9BA53}">
      <dgm:prSet phldrT="[テキスト]" custT="1"/>
      <dgm:spPr/>
      <dgm:t>
        <a:bodyPr/>
        <a:lstStyle/>
        <a:p>
          <a:r>
            <a:rPr kumimoji="1" lang="ja-JP" altLang="en-US" sz="1800" b="0"/>
            <a:t>寅</a:t>
          </a:r>
          <a:endParaRPr kumimoji="1" lang="ja-JP" altLang="en-US" sz="1800" b="0" dirty="0"/>
        </a:p>
      </dgm:t>
    </dgm:pt>
    <dgm:pt modelId="{D07FA6E4-9FF3-469E-8983-8529237A63CC}" type="parTrans" cxnId="{A4B33BFE-E680-44B0-8604-11E481ED8794}">
      <dgm:prSet custT="1"/>
      <dgm:spPr/>
      <dgm:t>
        <a:bodyPr/>
        <a:lstStyle/>
        <a:p>
          <a:endParaRPr kumimoji="1" lang="ja-JP" altLang="en-US" sz="1800" b="0">
            <a:solidFill>
              <a:schemeClr val="tx1"/>
            </a:solidFill>
          </a:endParaRPr>
        </a:p>
      </dgm:t>
    </dgm:pt>
    <dgm:pt modelId="{507605B3-9B6C-49CF-81A7-C4086E2651BB}" type="sibTrans" cxnId="{A4B33BFE-E680-44B0-8604-11E481ED8794}">
      <dgm:prSet/>
      <dgm:spPr/>
      <dgm:t>
        <a:bodyPr/>
        <a:lstStyle/>
        <a:p>
          <a:endParaRPr kumimoji="1" lang="ja-JP" altLang="en-US" sz="1800" b="0">
            <a:solidFill>
              <a:schemeClr val="tx1"/>
            </a:solidFill>
          </a:endParaRPr>
        </a:p>
      </dgm:t>
    </dgm:pt>
    <dgm:pt modelId="{497C7D6D-8111-4E2C-BDDD-F25DC427B5C9}">
      <dgm:prSet phldrT="[テキスト]" custT="1"/>
      <dgm:spPr/>
      <dgm:t>
        <a:bodyPr/>
        <a:lstStyle/>
        <a:p>
          <a:r>
            <a:rPr kumimoji="1" lang="ja-JP" altLang="en-US" sz="1800" b="0"/>
            <a:t>卯</a:t>
          </a:r>
          <a:endParaRPr kumimoji="1" lang="ja-JP" altLang="en-US" sz="1800" b="0" dirty="0"/>
        </a:p>
      </dgm:t>
    </dgm:pt>
    <dgm:pt modelId="{E18E0331-F212-4A67-8A93-9498248CB973}" type="parTrans" cxnId="{792CFC9C-0099-4BD8-A3B9-E78A621220A2}">
      <dgm:prSet custT="1"/>
      <dgm:spPr/>
      <dgm:t>
        <a:bodyPr/>
        <a:lstStyle/>
        <a:p>
          <a:endParaRPr kumimoji="1" lang="ja-JP" altLang="en-US" sz="1800" b="0">
            <a:solidFill>
              <a:schemeClr val="tx1"/>
            </a:solidFill>
          </a:endParaRPr>
        </a:p>
      </dgm:t>
    </dgm:pt>
    <dgm:pt modelId="{80E489B3-4644-4B07-A2B6-DA05717C506C}" type="sibTrans" cxnId="{792CFC9C-0099-4BD8-A3B9-E78A621220A2}">
      <dgm:prSet/>
      <dgm:spPr/>
      <dgm:t>
        <a:bodyPr/>
        <a:lstStyle/>
        <a:p>
          <a:endParaRPr kumimoji="1" lang="ja-JP" altLang="en-US" sz="1800" b="0">
            <a:solidFill>
              <a:schemeClr val="tx1"/>
            </a:solidFill>
          </a:endParaRPr>
        </a:p>
      </dgm:t>
    </dgm:pt>
    <dgm:pt modelId="{3A1F89FD-9A06-4BA6-93A8-A5AAC4BB10CE}">
      <dgm:prSet phldrT="[テキスト]" custT="1"/>
      <dgm:spPr/>
      <dgm:t>
        <a:bodyPr/>
        <a:lstStyle/>
        <a:p>
          <a:r>
            <a:rPr kumimoji="1" lang="ja-JP" altLang="en-US" sz="1800" b="0"/>
            <a:t>辰</a:t>
          </a:r>
          <a:endParaRPr kumimoji="1" lang="ja-JP" altLang="en-US" sz="1800" b="0" dirty="0"/>
        </a:p>
      </dgm:t>
    </dgm:pt>
    <dgm:pt modelId="{26AB8A21-2F47-4AA3-85C6-27FBB6943B41}" type="parTrans" cxnId="{DFAE3293-147B-4BD9-A234-3298E9B93B28}">
      <dgm:prSet custT="1"/>
      <dgm:spPr/>
      <dgm:t>
        <a:bodyPr/>
        <a:lstStyle/>
        <a:p>
          <a:endParaRPr kumimoji="1" lang="ja-JP" altLang="en-US" sz="1800" b="0">
            <a:solidFill>
              <a:schemeClr val="tx1"/>
            </a:solidFill>
          </a:endParaRPr>
        </a:p>
      </dgm:t>
    </dgm:pt>
    <dgm:pt modelId="{20F13BDF-83F1-467D-9B0B-7A06C5F89137}" type="sibTrans" cxnId="{DFAE3293-147B-4BD9-A234-3298E9B93B28}">
      <dgm:prSet/>
      <dgm:spPr/>
      <dgm:t>
        <a:bodyPr/>
        <a:lstStyle/>
        <a:p>
          <a:endParaRPr kumimoji="1" lang="ja-JP" altLang="en-US" sz="1800" b="0">
            <a:solidFill>
              <a:schemeClr val="tx1"/>
            </a:solidFill>
          </a:endParaRPr>
        </a:p>
      </dgm:t>
    </dgm:pt>
    <dgm:pt modelId="{3A665181-23D9-4B73-AD74-EBF25B1B582B}">
      <dgm:prSet phldrT="[テキスト]" custT="1"/>
      <dgm:spPr/>
      <dgm:t>
        <a:bodyPr/>
        <a:lstStyle/>
        <a:p>
          <a:r>
            <a:rPr kumimoji="1" lang="ja-JP" altLang="en-US" sz="1800" b="0"/>
            <a:t>巳</a:t>
          </a:r>
          <a:endParaRPr kumimoji="1" lang="ja-JP" altLang="en-US" sz="1800" b="0" dirty="0"/>
        </a:p>
      </dgm:t>
    </dgm:pt>
    <dgm:pt modelId="{AB6A9DAD-832D-43B3-A16C-EAE870EA86B5}" type="parTrans" cxnId="{67EDB9CB-FFC9-4411-ACE8-5EC6ADE00AA8}">
      <dgm:prSet custT="1"/>
      <dgm:spPr/>
      <dgm:t>
        <a:bodyPr/>
        <a:lstStyle/>
        <a:p>
          <a:endParaRPr kumimoji="1" lang="ja-JP" altLang="en-US" sz="1800" b="0">
            <a:solidFill>
              <a:schemeClr val="tx1"/>
            </a:solidFill>
          </a:endParaRPr>
        </a:p>
      </dgm:t>
    </dgm:pt>
    <dgm:pt modelId="{2E669CE4-22E1-4D7C-B67B-2E90B4B89E57}" type="sibTrans" cxnId="{67EDB9CB-FFC9-4411-ACE8-5EC6ADE00AA8}">
      <dgm:prSet/>
      <dgm:spPr/>
      <dgm:t>
        <a:bodyPr/>
        <a:lstStyle/>
        <a:p>
          <a:endParaRPr kumimoji="1" lang="ja-JP" altLang="en-US" sz="1800" b="0">
            <a:solidFill>
              <a:schemeClr val="tx1"/>
            </a:solidFill>
          </a:endParaRPr>
        </a:p>
      </dgm:t>
    </dgm:pt>
    <dgm:pt modelId="{F3C8CC13-81EB-4551-A682-BCA4A25AD538}">
      <dgm:prSet phldrT="[テキスト]" custT="1"/>
      <dgm:spPr/>
      <dgm:t>
        <a:bodyPr/>
        <a:lstStyle/>
        <a:p>
          <a:r>
            <a:rPr kumimoji="1" lang="ja-JP" altLang="en-US" sz="1800" b="0"/>
            <a:t>午</a:t>
          </a:r>
          <a:endParaRPr kumimoji="1" lang="ja-JP" altLang="en-US" sz="1800" b="0" dirty="0"/>
        </a:p>
      </dgm:t>
    </dgm:pt>
    <dgm:pt modelId="{98080F10-3A1E-4100-AF7D-859A8A45C582}" type="parTrans" cxnId="{D4B34E52-3855-44CE-8A2A-98ACC141FD44}">
      <dgm:prSet custT="1"/>
      <dgm:spPr/>
      <dgm:t>
        <a:bodyPr/>
        <a:lstStyle/>
        <a:p>
          <a:endParaRPr kumimoji="1" lang="ja-JP" altLang="en-US" sz="1800" b="0">
            <a:solidFill>
              <a:schemeClr val="tx1"/>
            </a:solidFill>
          </a:endParaRPr>
        </a:p>
      </dgm:t>
    </dgm:pt>
    <dgm:pt modelId="{4489A70E-9DDA-493A-99D6-D0BC75E839EE}" type="sibTrans" cxnId="{D4B34E52-3855-44CE-8A2A-98ACC141FD44}">
      <dgm:prSet/>
      <dgm:spPr/>
      <dgm:t>
        <a:bodyPr/>
        <a:lstStyle/>
        <a:p>
          <a:endParaRPr kumimoji="1" lang="ja-JP" altLang="en-US" sz="1800" b="0">
            <a:solidFill>
              <a:schemeClr val="tx1"/>
            </a:solidFill>
          </a:endParaRPr>
        </a:p>
      </dgm:t>
    </dgm:pt>
    <dgm:pt modelId="{1D3D6ED6-436D-468F-A23B-9FED15A7267D}">
      <dgm:prSet phldrT="[テキスト]" custT="1"/>
      <dgm:spPr/>
      <dgm:t>
        <a:bodyPr/>
        <a:lstStyle/>
        <a:p>
          <a:r>
            <a:rPr kumimoji="1" lang="ja-JP" altLang="en-US" sz="1800" b="0"/>
            <a:t>未</a:t>
          </a:r>
          <a:endParaRPr kumimoji="1" lang="ja-JP" altLang="en-US" sz="1800" b="0" dirty="0"/>
        </a:p>
      </dgm:t>
    </dgm:pt>
    <dgm:pt modelId="{8135B2D8-7C73-415F-BD09-698777271046}" type="parTrans" cxnId="{471BD135-7D99-4304-A9AB-E83AC43E6A9D}">
      <dgm:prSet custT="1"/>
      <dgm:spPr/>
      <dgm:t>
        <a:bodyPr/>
        <a:lstStyle/>
        <a:p>
          <a:endParaRPr kumimoji="1" lang="ja-JP" altLang="en-US" sz="1800" b="0">
            <a:solidFill>
              <a:schemeClr val="tx1"/>
            </a:solidFill>
          </a:endParaRPr>
        </a:p>
      </dgm:t>
    </dgm:pt>
    <dgm:pt modelId="{8E8606E3-A510-440F-B202-94C32C3DB290}" type="sibTrans" cxnId="{471BD135-7D99-4304-A9AB-E83AC43E6A9D}">
      <dgm:prSet/>
      <dgm:spPr/>
      <dgm:t>
        <a:bodyPr/>
        <a:lstStyle/>
        <a:p>
          <a:endParaRPr kumimoji="1" lang="ja-JP" altLang="en-US" sz="1800" b="0">
            <a:solidFill>
              <a:schemeClr val="tx1"/>
            </a:solidFill>
          </a:endParaRPr>
        </a:p>
      </dgm:t>
    </dgm:pt>
    <dgm:pt modelId="{346FB444-5B8D-4613-A662-756CFA53AD93}">
      <dgm:prSet phldrT="[テキスト]" custT="1"/>
      <dgm:spPr/>
      <dgm:t>
        <a:bodyPr/>
        <a:lstStyle/>
        <a:p>
          <a:r>
            <a:rPr kumimoji="1" lang="ja-JP" altLang="en-US" sz="1800" b="0"/>
            <a:t>申</a:t>
          </a:r>
          <a:endParaRPr kumimoji="1" lang="ja-JP" altLang="en-US" sz="1800" b="0" dirty="0"/>
        </a:p>
      </dgm:t>
    </dgm:pt>
    <dgm:pt modelId="{252206E6-1E02-4037-8BFE-5308FCF49187}" type="parTrans" cxnId="{4A80EA17-234D-4C87-89AD-3102C467891E}">
      <dgm:prSet custT="1"/>
      <dgm:spPr/>
      <dgm:t>
        <a:bodyPr/>
        <a:lstStyle/>
        <a:p>
          <a:endParaRPr kumimoji="1" lang="ja-JP" altLang="en-US" sz="1800" b="0">
            <a:solidFill>
              <a:schemeClr val="tx1"/>
            </a:solidFill>
          </a:endParaRPr>
        </a:p>
      </dgm:t>
    </dgm:pt>
    <dgm:pt modelId="{CA773015-C391-4038-BA78-D054CBC9683F}" type="sibTrans" cxnId="{4A80EA17-234D-4C87-89AD-3102C467891E}">
      <dgm:prSet/>
      <dgm:spPr/>
      <dgm:t>
        <a:bodyPr/>
        <a:lstStyle/>
        <a:p>
          <a:endParaRPr kumimoji="1" lang="ja-JP" altLang="en-US" sz="1800" b="0">
            <a:solidFill>
              <a:schemeClr val="tx1"/>
            </a:solidFill>
          </a:endParaRPr>
        </a:p>
      </dgm:t>
    </dgm:pt>
    <dgm:pt modelId="{BB3FC0BF-2064-48B2-950D-3BDA41E7520D}">
      <dgm:prSet phldrT="[テキスト]" custT="1"/>
      <dgm:spPr/>
      <dgm:t>
        <a:bodyPr/>
        <a:lstStyle/>
        <a:p>
          <a:r>
            <a:rPr kumimoji="1" lang="ja-JP" altLang="en-US" sz="1800" b="0"/>
            <a:t>酉</a:t>
          </a:r>
          <a:endParaRPr kumimoji="1" lang="ja-JP" altLang="en-US" sz="1800" b="0" dirty="0"/>
        </a:p>
      </dgm:t>
    </dgm:pt>
    <dgm:pt modelId="{898D85A8-D590-4DA9-B123-DB8CA167AE47}" type="parTrans" cxnId="{278B02E6-EFC6-4AE7-A546-814E4A876955}">
      <dgm:prSet custT="1"/>
      <dgm:spPr/>
      <dgm:t>
        <a:bodyPr/>
        <a:lstStyle/>
        <a:p>
          <a:endParaRPr kumimoji="1" lang="ja-JP" altLang="en-US" sz="1800" b="0">
            <a:solidFill>
              <a:schemeClr val="tx1"/>
            </a:solidFill>
          </a:endParaRPr>
        </a:p>
      </dgm:t>
    </dgm:pt>
    <dgm:pt modelId="{765E32EE-E617-462A-AA5B-106685FA4396}" type="sibTrans" cxnId="{278B02E6-EFC6-4AE7-A546-814E4A876955}">
      <dgm:prSet/>
      <dgm:spPr/>
      <dgm:t>
        <a:bodyPr/>
        <a:lstStyle/>
        <a:p>
          <a:endParaRPr kumimoji="1" lang="ja-JP" altLang="en-US" sz="1800" b="0">
            <a:solidFill>
              <a:schemeClr val="tx1"/>
            </a:solidFill>
          </a:endParaRPr>
        </a:p>
      </dgm:t>
    </dgm:pt>
    <dgm:pt modelId="{03D34FBD-99AC-4C84-AC1F-A525EEE814C9}">
      <dgm:prSet phldrT="[テキスト]" custT="1"/>
      <dgm:spPr/>
      <dgm:t>
        <a:bodyPr/>
        <a:lstStyle/>
        <a:p>
          <a:r>
            <a:rPr kumimoji="1" lang="ja-JP" altLang="en-US" sz="1800" b="0"/>
            <a:t>戌</a:t>
          </a:r>
          <a:endParaRPr kumimoji="1" lang="ja-JP" altLang="en-US" sz="1800" b="0" dirty="0"/>
        </a:p>
      </dgm:t>
    </dgm:pt>
    <dgm:pt modelId="{601DDC02-2822-4F8B-9EF4-62E49E16C257}" type="parTrans" cxnId="{EBB313D4-B6B5-4DAE-A042-DAEF04FDADD7}">
      <dgm:prSet custT="1"/>
      <dgm:spPr/>
      <dgm:t>
        <a:bodyPr/>
        <a:lstStyle/>
        <a:p>
          <a:endParaRPr kumimoji="1" lang="ja-JP" altLang="en-US" sz="1800" b="0">
            <a:solidFill>
              <a:schemeClr val="tx1"/>
            </a:solidFill>
          </a:endParaRPr>
        </a:p>
      </dgm:t>
    </dgm:pt>
    <dgm:pt modelId="{04E42713-07C7-4F55-9C69-935E2059A468}" type="sibTrans" cxnId="{EBB313D4-B6B5-4DAE-A042-DAEF04FDADD7}">
      <dgm:prSet/>
      <dgm:spPr/>
      <dgm:t>
        <a:bodyPr/>
        <a:lstStyle/>
        <a:p>
          <a:endParaRPr kumimoji="1" lang="ja-JP" altLang="en-US" sz="1800" b="0">
            <a:solidFill>
              <a:schemeClr val="tx1"/>
            </a:solidFill>
          </a:endParaRPr>
        </a:p>
      </dgm:t>
    </dgm:pt>
    <dgm:pt modelId="{E4D330C9-4BE0-4FC3-A837-0DD7D2560862}">
      <dgm:prSet phldrT="[テキスト]" custT="1"/>
      <dgm:spPr/>
      <dgm:t>
        <a:bodyPr/>
        <a:lstStyle/>
        <a:p>
          <a:r>
            <a:rPr kumimoji="1" lang="ja-JP" altLang="en-US" sz="1800" b="0"/>
            <a:t>亥</a:t>
          </a:r>
          <a:endParaRPr kumimoji="1" lang="ja-JP" altLang="en-US" sz="1800" b="0" dirty="0"/>
        </a:p>
      </dgm:t>
    </dgm:pt>
    <dgm:pt modelId="{998D75B5-C3F0-425C-A27C-74A8F73ADB02}" type="parTrans" cxnId="{F0D52A3B-4F8A-4D4F-86B8-91536158C7DD}">
      <dgm:prSet custT="1"/>
      <dgm:spPr/>
      <dgm:t>
        <a:bodyPr/>
        <a:lstStyle/>
        <a:p>
          <a:endParaRPr kumimoji="1" lang="ja-JP" altLang="en-US" sz="1800" b="0">
            <a:solidFill>
              <a:schemeClr val="tx1"/>
            </a:solidFill>
          </a:endParaRPr>
        </a:p>
      </dgm:t>
    </dgm:pt>
    <dgm:pt modelId="{53A05509-2E70-4E76-9D97-76C41C728B84}" type="sibTrans" cxnId="{F0D52A3B-4F8A-4D4F-86B8-91536158C7DD}">
      <dgm:prSet/>
      <dgm:spPr/>
      <dgm:t>
        <a:bodyPr/>
        <a:lstStyle/>
        <a:p>
          <a:endParaRPr kumimoji="1" lang="ja-JP" altLang="en-US" sz="1800" b="0">
            <a:solidFill>
              <a:schemeClr val="tx1"/>
            </a:solidFill>
          </a:endParaRPr>
        </a:p>
      </dgm:t>
    </dgm:pt>
    <dgm:pt modelId="{B11FADD0-7FEE-4E86-B6E8-56D4E869D2E6}" type="pres">
      <dgm:prSet presAssocID="{9A66E8E9-979B-4A86-8D97-CACB5E14015B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280B1F9-C8E6-43AA-BF89-BA6DEBBB1EA0}" type="pres">
      <dgm:prSet presAssocID="{66ECF822-54D2-4B90-92F7-43BED25DA983}" presName="centerShape" presStyleLbl="node0" presStyleIdx="0" presStyleCnt="1" custScaleX="146410" custScaleY="146410"/>
      <dgm:spPr/>
    </dgm:pt>
    <dgm:pt modelId="{36EB572E-4CE7-4F1D-B42F-E7A2A846FB44}" type="pres">
      <dgm:prSet presAssocID="{A7159212-3DE3-4451-AB64-4BE47E72E36E}" presName="Name9" presStyleLbl="parChTrans1D2" presStyleIdx="0" presStyleCnt="12"/>
      <dgm:spPr/>
    </dgm:pt>
    <dgm:pt modelId="{B0ED77B0-A346-442A-87FF-F8713DC4AAE5}" type="pres">
      <dgm:prSet presAssocID="{A7159212-3DE3-4451-AB64-4BE47E72E36E}" presName="connTx" presStyleLbl="parChTrans1D2" presStyleIdx="0" presStyleCnt="12"/>
      <dgm:spPr/>
    </dgm:pt>
    <dgm:pt modelId="{CCC0D362-06E3-44EC-AC7F-D97AA41A28DD}" type="pres">
      <dgm:prSet presAssocID="{86A4C7C1-DA37-4010-904E-95449CE546C1}" presName="node" presStyleLbl="node1" presStyleIdx="0" presStyleCnt="12">
        <dgm:presLayoutVars>
          <dgm:bulletEnabled val="1"/>
        </dgm:presLayoutVars>
      </dgm:prSet>
      <dgm:spPr/>
    </dgm:pt>
    <dgm:pt modelId="{1A36644B-840E-4D99-9E7F-73A861F7AB45}" type="pres">
      <dgm:prSet presAssocID="{D07FA6E4-9FF3-469E-8983-8529237A63CC}" presName="Name9" presStyleLbl="parChTrans1D2" presStyleIdx="1" presStyleCnt="12"/>
      <dgm:spPr/>
    </dgm:pt>
    <dgm:pt modelId="{A68A3829-E114-4550-835A-F37630602F39}" type="pres">
      <dgm:prSet presAssocID="{D07FA6E4-9FF3-469E-8983-8529237A63CC}" presName="connTx" presStyleLbl="parChTrans1D2" presStyleIdx="1" presStyleCnt="12"/>
      <dgm:spPr/>
    </dgm:pt>
    <dgm:pt modelId="{D1A5C4A6-FABD-4587-A335-6BE5B37C9560}" type="pres">
      <dgm:prSet presAssocID="{54B4F287-3888-4761-8FAC-9FB9A5C9BA53}" presName="node" presStyleLbl="node1" presStyleIdx="1" presStyleCnt="12">
        <dgm:presLayoutVars>
          <dgm:bulletEnabled val="1"/>
        </dgm:presLayoutVars>
      </dgm:prSet>
      <dgm:spPr/>
    </dgm:pt>
    <dgm:pt modelId="{55DB4330-FEBD-4C2C-A78D-917B60394C14}" type="pres">
      <dgm:prSet presAssocID="{D7B3A7FC-07E7-4848-8345-30965D254548}" presName="Name9" presStyleLbl="parChTrans1D2" presStyleIdx="2" presStyleCnt="12"/>
      <dgm:spPr/>
    </dgm:pt>
    <dgm:pt modelId="{0AC5261B-7771-4AB7-B658-AFA9614A4931}" type="pres">
      <dgm:prSet presAssocID="{D7B3A7FC-07E7-4848-8345-30965D254548}" presName="connTx" presStyleLbl="parChTrans1D2" presStyleIdx="2" presStyleCnt="12"/>
      <dgm:spPr/>
    </dgm:pt>
    <dgm:pt modelId="{C11ABAB3-1609-4EA8-A3C7-C3EE007B1AF6}" type="pres">
      <dgm:prSet presAssocID="{49FD0A2D-95DE-4AAD-A6CC-059EEFADC003}" presName="node" presStyleLbl="node1" presStyleIdx="2" presStyleCnt="12">
        <dgm:presLayoutVars>
          <dgm:bulletEnabled val="1"/>
        </dgm:presLayoutVars>
      </dgm:prSet>
      <dgm:spPr/>
    </dgm:pt>
    <dgm:pt modelId="{29D38C2D-7D63-4CA5-9EFE-9859699344BC}" type="pres">
      <dgm:prSet presAssocID="{E18E0331-F212-4A67-8A93-9498248CB973}" presName="Name9" presStyleLbl="parChTrans1D2" presStyleIdx="3" presStyleCnt="12"/>
      <dgm:spPr/>
    </dgm:pt>
    <dgm:pt modelId="{3DFD4783-3808-4C1E-98E2-0D0F594F8464}" type="pres">
      <dgm:prSet presAssocID="{E18E0331-F212-4A67-8A93-9498248CB973}" presName="connTx" presStyleLbl="parChTrans1D2" presStyleIdx="3" presStyleCnt="12"/>
      <dgm:spPr/>
    </dgm:pt>
    <dgm:pt modelId="{88F95946-12A6-467E-9ACB-17F84D7629C8}" type="pres">
      <dgm:prSet presAssocID="{497C7D6D-8111-4E2C-BDDD-F25DC427B5C9}" presName="node" presStyleLbl="node1" presStyleIdx="3" presStyleCnt="12">
        <dgm:presLayoutVars>
          <dgm:bulletEnabled val="1"/>
        </dgm:presLayoutVars>
      </dgm:prSet>
      <dgm:spPr/>
    </dgm:pt>
    <dgm:pt modelId="{FED457A6-956E-4956-921B-4251F2824D63}" type="pres">
      <dgm:prSet presAssocID="{26AB8A21-2F47-4AA3-85C6-27FBB6943B41}" presName="Name9" presStyleLbl="parChTrans1D2" presStyleIdx="4" presStyleCnt="12"/>
      <dgm:spPr/>
    </dgm:pt>
    <dgm:pt modelId="{145D5CEE-0F6F-41C3-AB75-BD5607B68F87}" type="pres">
      <dgm:prSet presAssocID="{26AB8A21-2F47-4AA3-85C6-27FBB6943B41}" presName="connTx" presStyleLbl="parChTrans1D2" presStyleIdx="4" presStyleCnt="12"/>
      <dgm:spPr/>
    </dgm:pt>
    <dgm:pt modelId="{8F0C50AF-D13B-4635-AD28-4153DBE4401B}" type="pres">
      <dgm:prSet presAssocID="{3A1F89FD-9A06-4BA6-93A8-A5AAC4BB10CE}" presName="node" presStyleLbl="node1" presStyleIdx="4" presStyleCnt="12">
        <dgm:presLayoutVars>
          <dgm:bulletEnabled val="1"/>
        </dgm:presLayoutVars>
      </dgm:prSet>
      <dgm:spPr/>
    </dgm:pt>
    <dgm:pt modelId="{9E42E2C5-216F-4D55-807C-7C52DE3CD1D4}" type="pres">
      <dgm:prSet presAssocID="{AB6A9DAD-832D-43B3-A16C-EAE870EA86B5}" presName="Name9" presStyleLbl="parChTrans1D2" presStyleIdx="5" presStyleCnt="12"/>
      <dgm:spPr/>
    </dgm:pt>
    <dgm:pt modelId="{7FA174DC-9D28-4862-8201-44CA1B7F92CF}" type="pres">
      <dgm:prSet presAssocID="{AB6A9DAD-832D-43B3-A16C-EAE870EA86B5}" presName="connTx" presStyleLbl="parChTrans1D2" presStyleIdx="5" presStyleCnt="12"/>
      <dgm:spPr/>
    </dgm:pt>
    <dgm:pt modelId="{D7E942B7-007A-4330-987D-8AAC138A6E5C}" type="pres">
      <dgm:prSet presAssocID="{3A665181-23D9-4B73-AD74-EBF25B1B582B}" presName="node" presStyleLbl="node1" presStyleIdx="5" presStyleCnt="12">
        <dgm:presLayoutVars>
          <dgm:bulletEnabled val="1"/>
        </dgm:presLayoutVars>
      </dgm:prSet>
      <dgm:spPr/>
    </dgm:pt>
    <dgm:pt modelId="{7A261BC4-8B18-4C88-878B-9BD0A2F5E72A}" type="pres">
      <dgm:prSet presAssocID="{98080F10-3A1E-4100-AF7D-859A8A45C582}" presName="Name9" presStyleLbl="parChTrans1D2" presStyleIdx="6" presStyleCnt="12"/>
      <dgm:spPr/>
    </dgm:pt>
    <dgm:pt modelId="{8F2EE67F-9770-44AA-B25A-1E12FEB89454}" type="pres">
      <dgm:prSet presAssocID="{98080F10-3A1E-4100-AF7D-859A8A45C582}" presName="connTx" presStyleLbl="parChTrans1D2" presStyleIdx="6" presStyleCnt="12"/>
      <dgm:spPr/>
    </dgm:pt>
    <dgm:pt modelId="{C615241C-21C4-4D1B-9457-2BF0639961CE}" type="pres">
      <dgm:prSet presAssocID="{F3C8CC13-81EB-4551-A682-BCA4A25AD538}" presName="node" presStyleLbl="node1" presStyleIdx="6" presStyleCnt="12">
        <dgm:presLayoutVars>
          <dgm:bulletEnabled val="1"/>
        </dgm:presLayoutVars>
      </dgm:prSet>
      <dgm:spPr/>
    </dgm:pt>
    <dgm:pt modelId="{3DC9E304-A93A-4DF2-9FF9-49032FD3A2A9}" type="pres">
      <dgm:prSet presAssocID="{8135B2D8-7C73-415F-BD09-698777271046}" presName="Name9" presStyleLbl="parChTrans1D2" presStyleIdx="7" presStyleCnt="12"/>
      <dgm:spPr/>
    </dgm:pt>
    <dgm:pt modelId="{4AE02F44-333B-46D7-9244-2043C500151B}" type="pres">
      <dgm:prSet presAssocID="{8135B2D8-7C73-415F-BD09-698777271046}" presName="connTx" presStyleLbl="parChTrans1D2" presStyleIdx="7" presStyleCnt="12"/>
      <dgm:spPr/>
    </dgm:pt>
    <dgm:pt modelId="{1B571F1E-3846-4AD8-ACF2-33DABCE12AB5}" type="pres">
      <dgm:prSet presAssocID="{1D3D6ED6-436D-468F-A23B-9FED15A7267D}" presName="node" presStyleLbl="node1" presStyleIdx="7" presStyleCnt="12">
        <dgm:presLayoutVars>
          <dgm:bulletEnabled val="1"/>
        </dgm:presLayoutVars>
      </dgm:prSet>
      <dgm:spPr/>
    </dgm:pt>
    <dgm:pt modelId="{77FCC854-B81B-4781-AF6A-9576C6CB5788}" type="pres">
      <dgm:prSet presAssocID="{252206E6-1E02-4037-8BFE-5308FCF49187}" presName="Name9" presStyleLbl="parChTrans1D2" presStyleIdx="8" presStyleCnt="12"/>
      <dgm:spPr/>
    </dgm:pt>
    <dgm:pt modelId="{639273E9-4E05-473A-89D8-3261256F2545}" type="pres">
      <dgm:prSet presAssocID="{252206E6-1E02-4037-8BFE-5308FCF49187}" presName="connTx" presStyleLbl="parChTrans1D2" presStyleIdx="8" presStyleCnt="12"/>
      <dgm:spPr/>
    </dgm:pt>
    <dgm:pt modelId="{E024F8CB-B1D4-4344-8957-0CC89404BED8}" type="pres">
      <dgm:prSet presAssocID="{346FB444-5B8D-4613-A662-756CFA53AD93}" presName="node" presStyleLbl="node1" presStyleIdx="8" presStyleCnt="12">
        <dgm:presLayoutVars>
          <dgm:bulletEnabled val="1"/>
        </dgm:presLayoutVars>
      </dgm:prSet>
      <dgm:spPr/>
    </dgm:pt>
    <dgm:pt modelId="{948015DD-2267-44FE-A209-C345809C71F7}" type="pres">
      <dgm:prSet presAssocID="{898D85A8-D590-4DA9-B123-DB8CA167AE47}" presName="Name9" presStyleLbl="parChTrans1D2" presStyleIdx="9" presStyleCnt="12"/>
      <dgm:spPr/>
    </dgm:pt>
    <dgm:pt modelId="{BA359153-5225-4639-AC32-AED74FE81B21}" type="pres">
      <dgm:prSet presAssocID="{898D85A8-D590-4DA9-B123-DB8CA167AE47}" presName="connTx" presStyleLbl="parChTrans1D2" presStyleIdx="9" presStyleCnt="12"/>
      <dgm:spPr/>
    </dgm:pt>
    <dgm:pt modelId="{B483BBFC-1991-4B8D-B545-9E6BA1C074F7}" type="pres">
      <dgm:prSet presAssocID="{BB3FC0BF-2064-48B2-950D-3BDA41E7520D}" presName="node" presStyleLbl="node1" presStyleIdx="9" presStyleCnt="12">
        <dgm:presLayoutVars>
          <dgm:bulletEnabled val="1"/>
        </dgm:presLayoutVars>
      </dgm:prSet>
      <dgm:spPr/>
    </dgm:pt>
    <dgm:pt modelId="{9D1C7361-B41D-4613-ADC2-93FC7C07E6F3}" type="pres">
      <dgm:prSet presAssocID="{601DDC02-2822-4F8B-9EF4-62E49E16C257}" presName="Name9" presStyleLbl="parChTrans1D2" presStyleIdx="10" presStyleCnt="12"/>
      <dgm:spPr/>
    </dgm:pt>
    <dgm:pt modelId="{F11DC193-3C98-434E-B9AA-F671532F9BB7}" type="pres">
      <dgm:prSet presAssocID="{601DDC02-2822-4F8B-9EF4-62E49E16C257}" presName="connTx" presStyleLbl="parChTrans1D2" presStyleIdx="10" presStyleCnt="12"/>
      <dgm:spPr/>
    </dgm:pt>
    <dgm:pt modelId="{0B0AA84D-41A3-4175-BEEE-82524A0E1DB8}" type="pres">
      <dgm:prSet presAssocID="{03D34FBD-99AC-4C84-AC1F-A525EEE814C9}" presName="node" presStyleLbl="node1" presStyleIdx="10" presStyleCnt="12">
        <dgm:presLayoutVars>
          <dgm:bulletEnabled val="1"/>
        </dgm:presLayoutVars>
      </dgm:prSet>
      <dgm:spPr/>
    </dgm:pt>
    <dgm:pt modelId="{C1FB6B38-97DC-4EC9-A9F0-964718A22CC8}" type="pres">
      <dgm:prSet presAssocID="{998D75B5-C3F0-425C-A27C-74A8F73ADB02}" presName="Name9" presStyleLbl="parChTrans1D2" presStyleIdx="11" presStyleCnt="12"/>
      <dgm:spPr/>
    </dgm:pt>
    <dgm:pt modelId="{A9F60CA9-BE5B-4A3E-A674-C8D97A6C8991}" type="pres">
      <dgm:prSet presAssocID="{998D75B5-C3F0-425C-A27C-74A8F73ADB02}" presName="connTx" presStyleLbl="parChTrans1D2" presStyleIdx="11" presStyleCnt="12"/>
      <dgm:spPr/>
    </dgm:pt>
    <dgm:pt modelId="{CEC983D4-E34A-430F-8339-405C2A26AD49}" type="pres">
      <dgm:prSet presAssocID="{E4D330C9-4BE0-4FC3-A837-0DD7D2560862}" presName="node" presStyleLbl="node1" presStyleIdx="11" presStyleCnt="12">
        <dgm:presLayoutVars>
          <dgm:bulletEnabled val="1"/>
        </dgm:presLayoutVars>
      </dgm:prSet>
      <dgm:spPr/>
    </dgm:pt>
  </dgm:ptLst>
  <dgm:cxnLst>
    <dgm:cxn modelId="{F508FA1A-6DAF-4F37-BD6C-78AABB4D32D5}" type="presOf" srcId="{98080F10-3A1E-4100-AF7D-859A8A45C582}" destId="{7A261BC4-8B18-4C88-878B-9BD0A2F5E72A}" srcOrd="0" destOrd="0" presId="urn:microsoft.com/office/officeart/2005/8/layout/radial1"/>
    <dgm:cxn modelId="{49BAE83C-E0B1-4D64-93F3-9F641C4F43EA}" type="presOf" srcId="{D07FA6E4-9FF3-469E-8983-8529237A63CC}" destId="{1A36644B-840E-4D99-9E7F-73A861F7AB45}" srcOrd="0" destOrd="0" presId="urn:microsoft.com/office/officeart/2005/8/layout/radial1"/>
    <dgm:cxn modelId="{7399AFB6-92EF-4442-87D7-23DCC3E3378F}" type="presOf" srcId="{9A66E8E9-979B-4A86-8D97-CACB5E14015B}" destId="{B11FADD0-7FEE-4E86-B6E8-56D4E869D2E6}" srcOrd="0" destOrd="0" presId="urn:microsoft.com/office/officeart/2005/8/layout/radial1"/>
    <dgm:cxn modelId="{67EDB9CB-FFC9-4411-ACE8-5EC6ADE00AA8}" srcId="{66ECF822-54D2-4B90-92F7-43BED25DA983}" destId="{3A665181-23D9-4B73-AD74-EBF25B1B582B}" srcOrd="5" destOrd="0" parTransId="{AB6A9DAD-832D-43B3-A16C-EAE870EA86B5}" sibTransId="{2E669CE4-22E1-4D7C-B67B-2E90B4B89E57}"/>
    <dgm:cxn modelId="{475F34F4-4AD0-4819-87DF-A3136644A703}" srcId="{66ECF822-54D2-4B90-92F7-43BED25DA983}" destId="{49FD0A2D-95DE-4AAD-A6CC-059EEFADC003}" srcOrd="2" destOrd="0" parTransId="{D7B3A7FC-07E7-4848-8345-30965D254548}" sibTransId="{79012379-DB49-498C-B2DD-319F54D62123}"/>
    <dgm:cxn modelId="{EBB313D4-B6B5-4DAE-A042-DAEF04FDADD7}" srcId="{66ECF822-54D2-4B90-92F7-43BED25DA983}" destId="{03D34FBD-99AC-4C84-AC1F-A525EEE814C9}" srcOrd="10" destOrd="0" parTransId="{601DDC02-2822-4F8B-9EF4-62E49E16C257}" sibTransId="{04E42713-07C7-4F55-9C69-935E2059A468}"/>
    <dgm:cxn modelId="{3F747B36-6D9C-4F10-BC95-AE76429A7D93}" type="presOf" srcId="{AB6A9DAD-832D-43B3-A16C-EAE870EA86B5}" destId="{7FA174DC-9D28-4862-8201-44CA1B7F92CF}" srcOrd="1" destOrd="0" presId="urn:microsoft.com/office/officeart/2005/8/layout/radial1"/>
    <dgm:cxn modelId="{0571B64C-14A6-475E-AE1B-0139A8A3FB25}" type="presOf" srcId="{D07FA6E4-9FF3-469E-8983-8529237A63CC}" destId="{A68A3829-E114-4550-835A-F37630602F39}" srcOrd="1" destOrd="0" presId="urn:microsoft.com/office/officeart/2005/8/layout/radial1"/>
    <dgm:cxn modelId="{5A401126-7144-4A55-B841-DB3375425C7E}" type="presOf" srcId="{898D85A8-D590-4DA9-B123-DB8CA167AE47}" destId="{948015DD-2267-44FE-A209-C345809C71F7}" srcOrd="0" destOrd="0" presId="urn:microsoft.com/office/officeart/2005/8/layout/radial1"/>
    <dgm:cxn modelId="{08E4E57C-E4D8-4EA8-9F6D-C2578B9FB8F5}" type="presOf" srcId="{E18E0331-F212-4A67-8A93-9498248CB973}" destId="{29D38C2D-7D63-4CA5-9EFE-9859699344BC}" srcOrd="0" destOrd="0" presId="urn:microsoft.com/office/officeart/2005/8/layout/radial1"/>
    <dgm:cxn modelId="{BEBA84C8-DB18-4BA5-91D4-891CE7FDE8CD}" type="presOf" srcId="{AB6A9DAD-832D-43B3-A16C-EAE870EA86B5}" destId="{9E42E2C5-216F-4D55-807C-7C52DE3CD1D4}" srcOrd="0" destOrd="0" presId="urn:microsoft.com/office/officeart/2005/8/layout/radial1"/>
    <dgm:cxn modelId="{93EEFFD7-1295-4323-BA32-F04419DCEE45}" srcId="{66ECF822-54D2-4B90-92F7-43BED25DA983}" destId="{86A4C7C1-DA37-4010-904E-95449CE546C1}" srcOrd="0" destOrd="0" parTransId="{A7159212-3DE3-4451-AB64-4BE47E72E36E}" sibTransId="{11B7BA06-73DC-4ECF-9E76-347A737A751F}"/>
    <dgm:cxn modelId="{FDE10131-0CF6-4F24-9744-BB75C143A560}" type="presOf" srcId="{98080F10-3A1E-4100-AF7D-859A8A45C582}" destId="{8F2EE67F-9770-44AA-B25A-1E12FEB89454}" srcOrd="1" destOrd="0" presId="urn:microsoft.com/office/officeart/2005/8/layout/radial1"/>
    <dgm:cxn modelId="{F0D52A3B-4F8A-4D4F-86B8-91536158C7DD}" srcId="{66ECF822-54D2-4B90-92F7-43BED25DA983}" destId="{E4D330C9-4BE0-4FC3-A837-0DD7D2560862}" srcOrd="11" destOrd="0" parTransId="{998D75B5-C3F0-425C-A27C-74A8F73ADB02}" sibTransId="{53A05509-2E70-4E76-9D97-76C41C728B84}"/>
    <dgm:cxn modelId="{DFAE3293-147B-4BD9-A234-3298E9B93B28}" srcId="{66ECF822-54D2-4B90-92F7-43BED25DA983}" destId="{3A1F89FD-9A06-4BA6-93A8-A5AAC4BB10CE}" srcOrd="4" destOrd="0" parTransId="{26AB8A21-2F47-4AA3-85C6-27FBB6943B41}" sibTransId="{20F13BDF-83F1-467D-9B0B-7A06C5F89137}"/>
    <dgm:cxn modelId="{3AFB7E69-6FA9-472E-AEA7-CD9BD42BB038}" type="presOf" srcId="{A7159212-3DE3-4451-AB64-4BE47E72E36E}" destId="{B0ED77B0-A346-442A-87FF-F8713DC4AAE5}" srcOrd="1" destOrd="0" presId="urn:microsoft.com/office/officeart/2005/8/layout/radial1"/>
    <dgm:cxn modelId="{B7687F4C-264A-4013-8085-9DE37D940876}" type="presOf" srcId="{49FD0A2D-95DE-4AAD-A6CC-059EEFADC003}" destId="{C11ABAB3-1609-4EA8-A3C7-C3EE007B1AF6}" srcOrd="0" destOrd="0" presId="urn:microsoft.com/office/officeart/2005/8/layout/radial1"/>
    <dgm:cxn modelId="{18BF72CF-59A5-4DE7-9B84-21190C91F5BC}" type="presOf" srcId="{D7B3A7FC-07E7-4848-8345-30965D254548}" destId="{0AC5261B-7771-4AB7-B658-AFA9614A4931}" srcOrd="1" destOrd="0" presId="urn:microsoft.com/office/officeart/2005/8/layout/radial1"/>
    <dgm:cxn modelId="{045825A7-8C67-4D8E-9514-B1ECFD870EDB}" type="presOf" srcId="{346FB444-5B8D-4613-A662-756CFA53AD93}" destId="{E024F8CB-B1D4-4344-8957-0CC89404BED8}" srcOrd="0" destOrd="0" presId="urn:microsoft.com/office/officeart/2005/8/layout/radial1"/>
    <dgm:cxn modelId="{792CFC9C-0099-4BD8-A3B9-E78A621220A2}" srcId="{66ECF822-54D2-4B90-92F7-43BED25DA983}" destId="{497C7D6D-8111-4E2C-BDDD-F25DC427B5C9}" srcOrd="3" destOrd="0" parTransId="{E18E0331-F212-4A67-8A93-9498248CB973}" sibTransId="{80E489B3-4644-4B07-A2B6-DA05717C506C}"/>
    <dgm:cxn modelId="{278B02E6-EFC6-4AE7-A546-814E4A876955}" srcId="{66ECF822-54D2-4B90-92F7-43BED25DA983}" destId="{BB3FC0BF-2064-48B2-950D-3BDA41E7520D}" srcOrd="9" destOrd="0" parTransId="{898D85A8-D590-4DA9-B123-DB8CA167AE47}" sibTransId="{765E32EE-E617-462A-AA5B-106685FA4396}"/>
    <dgm:cxn modelId="{BA50D67E-CFD1-4D38-9BB1-2E642C08CFD8}" type="presOf" srcId="{A7159212-3DE3-4451-AB64-4BE47E72E36E}" destId="{36EB572E-4CE7-4F1D-B42F-E7A2A846FB44}" srcOrd="0" destOrd="0" presId="urn:microsoft.com/office/officeart/2005/8/layout/radial1"/>
    <dgm:cxn modelId="{D4B34E52-3855-44CE-8A2A-98ACC141FD44}" srcId="{66ECF822-54D2-4B90-92F7-43BED25DA983}" destId="{F3C8CC13-81EB-4551-A682-BCA4A25AD538}" srcOrd="6" destOrd="0" parTransId="{98080F10-3A1E-4100-AF7D-859A8A45C582}" sibTransId="{4489A70E-9DDA-493A-99D6-D0BC75E839EE}"/>
    <dgm:cxn modelId="{44DCBBF4-01B5-4D65-904A-6176AB7F42F8}" type="presOf" srcId="{998D75B5-C3F0-425C-A27C-74A8F73ADB02}" destId="{C1FB6B38-97DC-4EC9-A9F0-964718A22CC8}" srcOrd="0" destOrd="0" presId="urn:microsoft.com/office/officeart/2005/8/layout/radial1"/>
    <dgm:cxn modelId="{ACB9630C-EDDD-47F7-8358-CEEF8684E570}" type="presOf" srcId="{26AB8A21-2F47-4AA3-85C6-27FBB6943B41}" destId="{145D5CEE-0F6F-41C3-AB75-BD5607B68F87}" srcOrd="1" destOrd="0" presId="urn:microsoft.com/office/officeart/2005/8/layout/radial1"/>
    <dgm:cxn modelId="{EA7A10C2-F70E-4ADA-8146-F272893FFC51}" type="presOf" srcId="{03D34FBD-99AC-4C84-AC1F-A525EEE814C9}" destId="{0B0AA84D-41A3-4175-BEEE-82524A0E1DB8}" srcOrd="0" destOrd="0" presId="urn:microsoft.com/office/officeart/2005/8/layout/radial1"/>
    <dgm:cxn modelId="{4037003E-7BE0-4115-8D72-E12F5754C0F4}" type="presOf" srcId="{601DDC02-2822-4F8B-9EF4-62E49E16C257}" destId="{F11DC193-3C98-434E-B9AA-F671532F9BB7}" srcOrd="1" destOrd="0" presId="urn:microsoft.com/office/officeart/2005/8/layout/radial1"/>
    <dgm:cxn modelId="{682E1587-50F5-4E04-8697-F073BDAF13A3}" type="presOf" srcId="{3A1F89FD-9A06-4BA6-93A8-A5AAC4BB10CE}" destId="{8F0C50AF-D13B-4635-AD28-4153DBE4401B}" srcOrd="0" destOrd="0" presId="urn:microsoft.com/office/officeart/2005/8/layout/radial1"/>
    <dgm:cxn modelId="{F0AC58C2-6AE3-4DB1-BAE2-DA7BCEE72C22}" type="presOf" srcId="{D7B3A7FC-07E7-4848-8345-30965D254548}" destId="{55DB4330-FEBD-4C2C-A78D-917B60394C14}" srcOrd="0" destOrd="0" presId="urn:microsoft.com/office/officeart/2005/8/layout/radial1"/>
    <dgm:cxn modelId="{400239D7-2E60-433D-8E98-48B6A94415B4}" type="presOf" srcId="{E18E0331-F212-4A67-8A93-9498248CB973}" destId="{3DFD4783-3808-4C1E-98E2-0D0F594F8464}" srcOrd="1" destOrd="0" presId="urn:microsoft.com/office/officeart/2005/8/layout/radial1"/>
    <dgm:cxn modelId="{23FBA3F9-5899-4AB3-9B41-D23FAAFCBD0D}" type="presOf" srcId="{3A665181-23D9-4B73-AD74-EBF25B1B582B}" destId="{D7E942B7-007A-4330-987D-8AAC138A6E5C}" srcOrd="0" destOrd="0" presId="urn:microsoft.com/office/officeart/2005/8/layout/radial1"/>
    <dgm:cxn modelId="{FC503453-2973-4A2F-A736-27F87E3193E3}" type="presOf" srcId="{998D75B5-C3F0-425C-A27C-74A8F73ADB02}" destId="{A9F60CA9-BE5B-4A3E-A674-C8D97A6C8991}" srcOrd="1" destOrd="0" presId="urn:microsoft.com/office/officeart/2005/8/layout/radial1"/>
    <dgm:cxn modelId="{4A80EA17-234D-4C87-89AD-3102C467891E}" srcId="{66ECF822-54D2-4B90-92F7-43BED25DA983}" destId="{346FB444-5B8D-4613-A662-756CFA53AD93}" srcOrd="8" destOrd="0" parTransId="{252206E6-1E02-4037-8BFE-5308FCF49187}" sibTransId="{CA773015-C391-4038-BA78-D054CBC9683F}"/>
    <dgm:cxn modelId="{42F413AD-44EC-432A-8B1D-BC171D064504}" srcId="{9A66E8E9-979B-4A86-8D97-CACB5E14015B}" destId="{66ECF822-54D2-4B90-92F7-43BED25DA983}" srcOrd="0" destOrd="0" parTransId="{6B436D01-509F-4369-BDDA-7C2453BE962C}" sibTransId="{F0A7D650-CCCD-49D3-B3CB-F8AB0E6D17B1}"/>
    <dgm:cxn modelId="{D71BC7E6-536D-4659-BB10-BFA9D5AF5F43}" type="presOf" srcId="{8135B2D8-7C73-415F-BD09-698777271046}" destId="{4AE02F44-333B-46D7-9244-2043C500151B}" srcOrd="1" destOrd="0" presId="urn:microsoft.com/office/officeart/2005/8/layout/radial1"/>
    <dgm:cxn modelId="{C3A440C0-0306-4F3A-8D85-E41D3BB779EE}" type="presOf" srcId="{26AB8A21-2F47-4AA3-85C6-27FBB6943B41}" destId="{FED457A6-956E-4956-921B-4251F2824D63}" srcOrd="0" destOrd="0" presId="urn:microsoft.com/office/officeart/2005/8/layout/radial1"/>
    <dgm:cxn modelId="{60673D24-E45F-45D3-A660-0500F55C5CCA}" type="presOf" srcId="{8135B2D8-7C73-415F-BD09-698777271046}" destId="{3DC9E304-A93A-4DF2-9FF9-49032FD3A2A9}" srcOrd="0" destOrd="0" presId="urn:microsoft.com/office/officeart/2005/8/layout/radial1"/>
    <dgm:cxn modelId="{F0B4656C-1D8C-42AA-AC17-EA5C00389A51}" type="presOf" srcId="{252206E6-1E02-4037-8BFE-5308FCF49187}" destId="{77FCC854-B81B-4781-AF6A-9576C6CB5788}" srcOrd="0" destOrd="0" presId="urn:microsoft.com/office/officeart/2005/8/layout/radial1"/>
    <dgm:cxn modelId="{20216F08-B925-49B2-B7DA-B195ADC89858}" type="presOf" srcId="{E4D330C9-4BE0-4FC3-A837-0DD7D2560862}" destId="{CEC983D4-E34A-430F-8339-405C2A26AD49}" srcOrd="0" destOrd="0" presId="urn:microsoft.com/office/officeart/2005/8/layout/radial1"/>
    <dgm:cxn modelId="{471BD135-7D99-4304-A9AB-E83AC43E6A9D}" srcId="{66ECF822-54D2-4B90-92F7-43BED25DA983}" destId="{1D3D6ED6-436D-468F-A23B-9FED15A7267D}" srcOrd="7" destOrd="0" parTransId="{8135B2D8-7C73-415F-BD09-698777271046}" sibTransId="{8E8606E3-A510-440F-B202-94C32C3DB290}"/>
    <dgm:cxn modelId="{1B7EC4AB-74A0-48B2-AB02-062ADF2A540F}" type="presOf" srcId="{F3C8CC13-81EB-4551-A682-BCA4A25AD538}" destId="{C615241C-21C4-4D1B-9457-2BF0639961CE}" srcOrd="0" destOrd="0" presId="urn:microsoft.com/office/officeart/2005/8/layout/radial1"/>
    <dgm:cxn modelId="{2A3CCEAB-E4E2-4DE8-9EFF-80F93D32924B}" type="presOf" srcId="{601DDC02-2822-4F8B-9EF4-62E49E16C257}" destId="{9D1C7361-B41D-4613-ADC2-93FC7C07E6F3}" srcOrd="0" destOrd="0" presId="urn:microsoft.com/office/officeart/2005/8/layout/radial1"/>
    <dgm:cxn modelId="{A0777D15-3A0B-412B-9FA2-3236E479B503}" type="presOf" srcId="{66ECF822-54D2-4B90-92F7-43BED25DA983}" destId="{6280B1F9-C8E6-43AA-BF89-BA6DEBBB1EA0}" srcOrd="0" destOrd="0" presId="urn:microsoft.com/office/officeart/2005/8/layout/radial1"/>
    <dgm:cxn modelId="{1A606CE8-2B1B-44B9-811D-51FF4326B9AC}" type="presOf" srcId="{252206E6-1E02-4037-8BFE-5308FCF49187}" destId="{639273E9-4E05-473A-89D8-3261256F2545}" srcOrd="1" destOrd="0" presId="urn:microsoft.com/office/officeart/2005/8/layout/radial1"/>
    <dgm:cxn modelId="{23B91D1A-DA91-425B-9554-F18C7574DFF5}" type="presOf" srcId="{898D85A8-D590-4DA9-B123-DB8CA167AE47}" destId="{BA359153-5225-4639-AC32-AED74FE81B21}" srcOrd="1" destOrd="0" presId="urn:microsoft.com/office/officeart/2005/8/layout/radial1"/>
    <dgm:cxn modelId="{84643C38-281C-4C56-8F8F-5DE24CA6D352}" type="presOf" srcId="{BB3FC0BF-2064-48B2-950D-3BDA41E7520D}" destId="{B483BBFC-1991-4B8D-B545-9E6BA1C074F7}" srcOrd="0" destOrd="0" presId="urn:microsoft.com/office/officeart/2005/8/layout/radial1"/>
    <dgm:cxn modelId="{A4B33BFE-E680-44B0-8604-11E481ED8794}" srcId="{66ECF822-54D2-4B90-92F7-43BED25DA983}" destId="{54B4F287-3888-4761-8FAC-9FB9A5C9BA53}" srcOrd="1" destOrd="0" parTransId="{D07FA6E4-9FF3-469E-8983-8529237A63CC}" sibTransId="{507605B3-9B6C-49CF-81A7-C4086E2651BB}"/>
    <dgm:cxn modelId="{7B5940D8-1CF0-4CF5-9610-207C96EA29FB}" type="presOf" srcId="{497C7D6D-8111-4E2C-BDDD-F25DC427B5C9}" destId="{88F95946-12A6-467E-9ACB-17F84D7629C8}" srcOrd="0" destOrd="0" presId="urn:microsoft.com/office/officeart/2005/8/layout/radial1"/>
    <dgm:cxn modelId="{0629271D-359F-4AD1-9F7A-F97F1527A14F}" type="presOf" srcId="{54B4F287-3888-4761-8FAC-9FB9A5C9BA53}" destId="{D1A5C4A6-FABD-4587-A335-6BE5B37C9560}" srcOrd="0" destOrd="0" presId="urn:microsoft.com/office/officeart/2005/8/layout/radial1"/>
    <dgm:cxn modelId="{C512D400-719B-4D99-9EF9-FD4115D000E7}" type="presOf" srcId="{1D3D6ED6-436D-468F-A23B-9FED15A7267D}" destId="{1B571F1E-3846-4AD8-ACF2-33DABCE12AB5}" srcOrd="0" destOrd="0" presId="urn:microsoft.com/office/officeart/2005/8/layout/radial1"/>
    <dgm:cxn modelId="{4065E39F-51C3-4221-BA16-A3BE198C520E}" type="presOf" srcId="{86A4C7C1-DA37-4010-904E-95449CE546C1}" destId="{CCC0D362-06E3-44EC-AC7F-D97AA41A28DD}" srcOrd="0" destOrd="0" presId="urn:microsoft.com/office/officeart/2005/8/layout/radial1"/>
    <dgm:cxn modelId="{A8831019-BC53-4CD6-BA59-41849E5B333E}" type="presParOf" srcId="{B11FADD0-7FEE-4E86-B6E8-56D4E869D2E6}" destId="{6280B1F9-C8E6-43AA-BF89-BA6DEBBB1EA0}" srcOrd="0" destOrd="0" presId="urn:microsoft.com/office/officeart/2005/8/layout/radial1"/>
    <dgm:cxn modelId="{B53235F6-BA26-4907-994E-EFEC9890841E}" type="presParOf" srcId="{B11FADD0-7FEE-4E86-B6E8-56D4E869D2E6}" destId="{36EB572E-4CE7-4F1D-B42F-E7A2A846FB44}" srcOrd="1" destOrd="0" presId="urn:microsoft.com/office/officeart/2005/8/layout/radial1"/>
    <dgm:cxn modelId="{5FDBF57E-1670-48F2-9066-CA624739C895}" type="presParOf" srcId="{36EB572E-4CE7-4F1D-B42F-E7A2A846FB44}" destId="{B0ED77B0-A346-442A-87FF-F8713DC4AAE5}" srcOrd="0" destOrd="0" presId="urn:microsoft.com/office/officeart/2005/8/layout/radial1"/>
    <dgm:cxn modelId="{B833CC72-10BF-4117-B2F4-5E133BE1568A}" type="presParOf" srcId="{B11FADD0-7FEE-4E86-B6E8-56D4E869D2E6}" destId="{CCC0D362-06E3-44EC-AC7F-D97AA41A28DD}" srcOrd="2" destOrd="0" presId="urn:microsoft.com/office/officeart/2005/8/layout/radial1"/>
    <dgm:cxn modelId="{D4A0E2D0-B280-402A-BCC0-74F70297C063}" type="presParOf" srcId="{B11FADD0-7FEE-4E86-B6E8-56D4E869D2E6}" destId="{1A36644B-840E-4D99-9E7F-73A861F7AB45}" srcOrd="3" destOrd="0" presId="urn:microsoft.com/office/officeart/2005/8/layout/radial1"/>
    <dgm:cxn modelId="{9700BCF0-FB01-4956-AEC4-7714515DC67A}" type="presParOf" srcId="{1A36644B-840E-4D99-9E7F-73A861F7AB45}" destId="{A68A3829-E114-4550-835A-F37630602F39}" srcOrd="0" destOrd="0" presId="urn:microsoft.com/office/officeart/2005/8/layout/radial1"/>
    <dgm:cxn modelId="{E0AACC88-2AA3-4107-9E50-731C36C3C786}" type="presParOf" srcId="{B11FADD0-7FEE-4E86-B6E8-56D4E869D2E6}" destId="{D1A5C4A6-FABD-4587-A335-6BE5B37C9560}" srcOrd="4" destOrd="0" presId="urn:microsoft.com/office/officeart/2005/8/layout/radial1"/>
    <dgm:cxn modelId="{EB957B48-F620-4DDE-A112-829E74381D00}" type="presParOf" srcId="{B11FADD0-7FEE-4E86-B6E8-56D4E869D2E6}" destId="{55DB4330-FEBD-4C2C-A78D-917B60394C14}" srcOrd="5" destOrd="0" presId="urn:microsoft.com/office/officeart/2005/8/layout/radial1"/>
    <dgm:cxn modelId="{7E3BC1BC-1058-4DCC-9A9F-C61DE7D2B5ED}" type="presParOf" srcId="{55DB4330-FEBD-4C2C-A78D-917B60394C14}" destId="{0AC5261B-7771-4AB7-B658-AFA9614A4931}" srcOrd="0" destOrd="0" presId="urn:microsoft.com/office/officeart/2005/8/layout/radial1"/>
    <dgm:cxn modelId="{316454B6-6465-4DDD-B634-7E405D6A4F97}" type="presParOf" srcId="{B11FADD0-7FEE-4E86-B6E8-56D4E869D2E6}" destId="{C11ABAB3-1609-4EA8-A3C7-C3EE007B1AF6}" srcOrd="6" destOrd="0" presId="urn:microsoft.com/office/officeart/2005/8/layout/radial1"/>
    <dgm:cxn modelId="{22C6B0AE-1FBA-403F-B0AD-778583DE6719}" type="presParOf" srcId="{B11FADD0-7FEE-4E86-B6E8-56D4E869D2E6}" destId="{29D38C2D-7D63-4CA5-9EFE-9859699344BC}" srcOrd="7" destOrd="0" presId="urn:microsoft.com/office/officeart/2005/8/layout/radial1"/>
    <dgm:cxn modelId="{8B6D765E-CF0C-42F8-A6BD-E62E08D09655}" type="presParOf" srcId="{29D38C2D-7D63-4CA5-9EFE-9859699344BC}" destId="{3DFD4783-3808-4C1E-98E2-0D0F594F8464}" srcOrd="0" destOrd="0" presId="urn:microsoft.com/office/officeart/2005/8/layout/radial1"/>
    <dgm:cxn modelId="{E9D973DD-FF59-42AA-9667-0C448F5AA7BF}" type="presParOf" srcId="{B11FADD0-7FEE-4E86-B6E8-56D4E869D2E6}" destId="{88F95946-12A6-467E-9ACB-17F84D7629C8}" srcOrd="8" destOrd="0" presId="urn:microsoft.com/office/officeart/2005/8/layout/radial1"/>
    <dgm:cxn modelId="{FED2740D-1E1F-4B3D-BD45-29ACBBF1F383}" type="presParOf" srcId="{B11FADD0-7FEE-4E86-B6E8-56D4E869D2E6}" destId="{FED457A6-956E-4956-921B-4251F2824D63}" srcOrd="9" destOrd="0" presId="urn:microsoft.com/office/officeart/2005/8/layout/radial1"/>
    <dgm:cxn modelId="{B91C9D44-9AE9-46B3-875D-41F2DA4C8564}" type="presParOf" srcId="{FED457A6-956E-4956-921B-4251F2824D63}" destId="{145D5CEE-0F6F-41C3-AB75-BD5607B68F87}" srcOrd="0" destOrd="0" presId="urn:microsoft.com/office/officeart/2005/8/layout/radial1"/>
    <dgm:cxn modelId="{B854E4E4-8369-4253-AE8D-D3F3D8F1B836}" type="presParOf" srcId="{B11FADD0-7FEE-4E86-B6E8-56D4E869D2E6}" destId="{8F0C50AF-D13B-4635-AD28-4153DBE4401B}" srcOrd="10" destOrd="0" presId="urn:microsoft.com/office/officeart/2005/8/layout/radial1"/>
    <dgm:cxn modelId="{28AE0C5B-9ED6-4523-ACC9-999FD46E3D41}" type="presParOf" srcId="{B11FADD0-7FEE-4E86-B6E8-56D4E869D2E6}" destId="{9E42E2C5-216F-4D55-807C-7C52DE3CD1D4}" srcOrd="11" destOrd="0" presId="urn:microsoft.com/office/officeart/2005/8/layout/radial1"/>
    <dgm:cxn modelId="{F6823047-DF2F-43A9-9CFB-6304CF5BE6E1}" type="presParOf" srcId="{9E42E2C5-216F-4D55-807C-7C52DE3CD1D4}" destId="{7FA174DC-9D28-4862-8201-44CA1B7F92CF}" srcOrd="0" destOrd="0" presId="urn:microsoft.com/office/officeart/2005/8/layout/radial1"/>
    <dgm:cxn modelId="{6AB8733E-56F0-4899-B5C3-1E97E64FF320}" type="presParOf" srcId="{B11FADD0-7FEE-4E86-B6E8-56D4E869D2E6}" destId="{D7E942B7-007A-4330-987D-8AAC138A6E5C}" srcOrd="12" destOrd="0" presId="urn:microsoft.com/office/officeart/2005/8/layout/radial1"/>
    <dgm:cxn modelId="{8AD910A9-5E26-403D-AC5F-F90F665B0E12}" type="presParOf" srcId="{B11FADD0-7FEE-4E86-B6E8-56D4E869D2E6}" destId="{7A261BC4-8B18-4C88-878B-9BD0A2F5E72A}" srcOrd="13" destOrd="0" presId="urn:microsoft.com/office/officeart/2005/8/layout/radial1"/>
    <dgm:cxn modelId="{B6BAFDF4-51B7-4617-B8B7-FE6F3655B635}" type="presParOf" srcId="{7A261BC4-8B18-4C88-878B-9BD0A2F5E72A}" destId="{8F2EE67F-9770-44AA-B25A-1E12FEB89454}" srcOrd="0" destOrd="0" presId="urn:microsoft.com/office/officeart/2005/8/layout/radial1"/>
    <dgm:cxn modelId="{7AE357B8-4472-4952-BB33-C6CD8ADD8AA6}" type="presParOf" srcId="{B11FADD0-7FEE-4E86-B6E8-56D4E869D2E6}" destId="{C615241C-21C4-4D1B-9457-2BF0639961CE}" srcOrd="14" destOrd="0" presId="urn:microsoft.com/office/officeart/2005/8/layout/radial1"/>
    <dgm:cxn modelId="{93BE0FEC-877A-4AE0-BDE7-F4C6377923E7}" type="presParOf" srcId="{B11FADD0-7FEE-4E86-B6E8-56D4E869D2E6}" destId="{3DC9E304-A93A-4DF2-9FF9-49032FD3A2A9}" srcOrd="15" destOrd="0" presId="urn:microsoft.com/office/officeart/2005/8/layout/radial1"/>
    <dgm:cxn modelId="{BDFF6D2E-4913-4FA0-89BB-7EA04C0DCC46}" type="presParOf" srcId="{3DC9E304-A93A-4DF2-9FF9-49032FD3A2A9}" destId="{4AE02F44-333B-46D7-9244-2043C500151B}" srcOrd="0" destOrd="0" presId="urn:microsoft.com/office/officeart/2005/8/layout/radial1"/>
    <dgm:cxn modelId="{00D8040E-9EFA-4FC5-A79A-328FD1A09F5E}" type="presParOf" srcId="{B11FADD0-7FEE-4E86-B6E8-56D4E869D2E6}" destId="{1B571F1E-3846-4AD8-ACF2-33DABCE12AB5}" srcOrd="16" destOrd="0" presId="urn:microsoft.com/office/officeart/2005/8/layout/radial1"/>
    <dgm:cxn modelId="{229FA465-209A-481D-B47C-21DDDF7C47B2}" type="presParOf" srcId="{B11FADD0-7FEE-4E86-B6E8-56D4E869D2E6}" destId="{77FCC854-B81B-4781-AF6A-9576C6CB5788}" srcOrd="17" destOrd="0" presId="urn:microsoft.com/office/officeart/2005/8/layout/radial1"/>
    <dgm:cxn modelId="{8675F320-0ECF-45BA-BA43-42AA72E565F3}" type="presParOf" srcId="{77FCC854-B81B-4781-AF6A-9576C6CB5788}" destId="{639273E9-4E05-473A-89D8-3261256F2545}" srcOrd="0" destOrd="0" presId="urn:microsoft.com/office/officeart/2005/8/layout/radial1"/>
    <dgm:cxn modelId="{F71125A5-9A24-4126-974E-3222F03B3070}" type="presParOf" srcId="{B11FADD0-7FEE-4E86-B6E8-56D4E869D2E6}" destId="{E024F8CB-B1D4-4344-8957-0CC89404BED8}" srcOrd="18" destOrd="0" presId="urn:microsoft.com/office/officeart/2005/8/layout/radial1"/>
    <dgm:cxn modelId="{F00B7C74-EEA6-498E-BF67-4644057C0820}" type="presParOf" srcId="{B11FADD0-7FEE-4E86-B6E8-56D4E869D2E6}" destId="{948015DD-2267-44FE-A209-C345809C71F7}" srcOrd="19" destOrd="0" presId="urn:microsoft.com/office/officeart/2005/8/layout/radial1"/>
    <dgm:cxn modelId="{7053922B-C985-4541-BFFB-32A5A33D6299}" type="presParOf" srcId="{948015DD-2267-44FE-A209-C345809C71F7}" destId="{BA359153-5225-4639-AC32-AED74FE81B21}" srcOrd="0" destOrd="0" presId="urn:microsoft.com/office/officeart/2005/8/layout/radial1"/>
    <dgm:cxn modelId="{29F48408-8CBC-4381-A281-1982A09874E6}" type="presParOf" srcId="{B11FADD0-7FEE-4E86-B6E8-56D4E869D2E6}" destId="{B483BBFC-1991-4B8D-B545-9E6BA1C074F7}" srcOrd="20" destOrd="0" presId="urn:microsoft.com/office/officeart/2005/8/layout/radial1"/>
    <dgm:cxn modelId="{B3C4C76B-D94E-433F-8D9A-4D6B685469E9}" type="presParOf" srcId="{B11FADD0-7FEE-4E86-B6E8-56D4E869D2E6}" destId="{9D1C7361-B41D-4613-ADC2-93FC7C07E6F3}" srcOrd="21" destOrd="0" presId="urn:microsoft.com/office/officeart/2005/8/layout/radial1"/>
    <dgm:cxn modelId="{62AFE549-74A9-48CB-9AFF-5EDAE968555E}" type="presParOf" srcId="{9D1C7361-B41D-4613-ADC2-93FC7C07E6F3}" destId="{F11DC193-3C98-434E-B9AA-F671532F9BB7}" srcOrd="0" destOrd="0" presId="urn:microsoft.com/office/officeart/2005/8/layout/radial1"/>
    <dgm:cxn modelId="{8F08E6CE-A1A6-4E21-B788-6BE8E16386BE}" type="presParOf" srcId="{B11FADD0-7FEE-4E86-B6E8-56D4E869D2E6}" destId="{0B0AA84D-41A3-4175-BEEE-82524A0E1DB8}" srcOrd="22" destOrd="0" presId="urn:microsoft.com/office/officeart/2005/8/layout/radial1"/>
    <dgm:cxn modelId="{A7710C5D-0B7C-465F-BA39-C0E362E3F8F7}" type="presParOf" srcId="{B11FADD0-7FEE-4E86-B6E8-56D4E869D2E6}" destId="{C1FB6B38-97DC-4EC9-A9F0-964718A22CC8}" srcOrd="23" destOrd="0" presId="urn:microsoft.com/office/officeart/2005/8/layout/radial1"/>
    <dgm:cxn modelId="{9BEF1E48-7429-4F72-8C27-C8E1A0777091}" type="presParOf" srcId="{C1FB6B38-97DC-4EC9-A9F0-964718A22CC8}" destId="{A9F60CA9-BE5B-4A3E-A674-C8D97A6C8991}" srcOrd="0" destOrd="0" presId="urn:microsoft.com/office/officeart/2005/8/layout/radial1"/>
    <dgm:cxn modelId="{5EC73655-C941-4D0A-8C9C-2549C2607B6C}" type="presParOf" srcId="{B11FADD0-7FEE-4E86-B6E8-56D4E869D2E6}" destId="{CEC983D4-E34A-430F-8339-405C2A26AD49}" srcOrd="2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5F653B-732A-4364-9A82-360BE2FA9622}">
      <dsp:nvSpPr>
        <dsp:cNvPr id="0" name=""/>
        <dsp:cNvSpPr/>
      </dsp:nvSpPr>
      <dsp:spPr>
        <a:xfrm>
          <a:off x="243070" y="9957"/>
          <a:ext cx="8853121" cy="1289351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254000" bIns="204685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300" kern="1200" dirty="0"/>
            <a:t>紀元前</a:t>
          </a:r>
          <a:r>
            <a:rPr lang="en-US" altLang="ja-JP" sz="2300" kern="1200" dirty="0"/>
            <a:t>1000</a:t>
          </a:r>
          <a:r>
            <a:rPr lang="ja-JP" altLang="en-US" sz="2300" kern="1200" dirty="0"/>
            <a:t>年頃</a:t>
          </a:r>
        </a:p>
      </dsp:txBody>
      <dsp:txXfrm>
        <a:off x="243070" y="332295"/>
        <a:ext cx="8530783" cy="644675"/>
      </dsp:txXfrm>
    </dsp:sp>
    <dsp:sp modelId="{CFE1A5A8-BBFA-4EAA-B329-B8520076252B}">
      <dsp:nvSpPr>
        <dsp:cNvPr id="0" name=""/>
        <dsp:cNvSpPr/>
      </dsp:nvSpPr>
      <dsp:spPr>
        <a:xfrm>
          <a:off x="243070" y="1004233"/>
          <a:ext cx="2726761" cy="248376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100" kern="1200" dirty="0"/>
            <a:t>中国古代神話</a:t>
          </a:r>
          <a:endParaRPr lang="en-US" altLang="ja-JP" sz="2100" kern="1200" dirty="0"/>
        </a:p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b="1" kern="1200" dirty="0"/>
            <a:t>陰陽説</a:t>
          </a:r>
          <a:r>
            <a:rPr lang="ja-JP" altLang="en-US" sz="2100" kern="1200" dirty="0"/>
            <a:t>が登場</a:t>
          </a:r>
        </a:p>
      </dsp:txBody>
      <dsp:txXfrm>
        <a:off x="243070" y="1004233"/>
        <a:ext cx="2726761" cy="2483766"/>
      </dsp:txXfrm>
    </dsp:sp>
    <dsp:sp modelId="{33CEBD9A-60E8-433D-96CB-5F1857FB25DF}">
      <dsp:nvSpPr>
        <dsp:cNvPr id="0" name=""/>
        <dsp:cNvSpPr/>
      </dsp:nvSpPr>
      <dsp:spPr>
        <a:xfrm>
          <a:off x="2969832" y="439741"/>
          <a:ext cx="6126360" cy="1289351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2">
                <a:hueOff val="-5175944"/>
                <a:satOff val="22930"/>
                <a:lumOff val="-8432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2">
                <a:hueOff val="-5175944"/>
                <a:satOff val="22930"/>
                <a:lumOff val="-8432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2">
                <a:hueOff val="-5175944"/>
                <a:satOff val="22930"/>
                <a:lumOff val="-8432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254000" bIns="204685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300" kern="1200" dirty="0"/>
            <a:t>紀元前</a:t>
          </a:r>
          <a:r>
            <a:rPr lang="en-US" altLang="ja-JP" sz="2300" kern="1200" dirty="0"/>
            <a:t>500</a:t>
          </a:r>
          <a:r>
            <a:rPr lang="ja-JP" altLang="en-US" sz="2300" kern="1200" dirty="0"/>
            <a:t>年頃</a:t>
          </a:r>
        </a:p>
      </dsp:txBody>
      <dsp:txXfrm>
        <a:off x="2969832" y="762079"/>
        <a:ext cx="5804022" cy="644675"/>
      </dsp:txXfrm>
    </dsp:sp>
    <dsp:sp modelId="{B6A0C166-C049-4048-A533-756930C31C12}">
      <dsp:nvSpPr>
        <dsp:cNvPr id="0" name=""/>
        <dsp:cNvSpPr/>
      </dsp:nvSpPr>
      <dsp:spPr>
        <a:xfrm>
          <a:off x="2969832" y="1434017"/>
          <a:ext cx="2726761" cy="248376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5175944"/>
              <a:satOff val="22930"/>
              <a:lumOff val="-843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100" kern="1200" dirty="0"/>
            <a:t>中国・夏の時代</a:t>
          </a:r>
          <a:endParaRPr lang="en-US" altLang="ja-JP" sz="2100" kern="1200" dirty="0"/>
        </a:p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b="1" kern="1200" dirty="0"/>
            <a:t>五行説</a:t>
          </a:r>
          <a:r>
            <a:rPr lang="ja-JP" altLang="en-US" sz="2100" kern="1200" dirty="0"/>
            <a:t>が成立</a:t>
          </a:r>
        </a:p>
      </dsp:txBody>
      <dsp:txXfrm>
        <a:off x="2969832" y="1434017"/>
        <a:ext cx="2726761" cy="2483766"/>
      </dsp:txXfrm>
    </dsp:sp>
    <dsp:sp modelId="{DC14552A-5B23-466A-BFE8-1EFF75D11A43}">
      <dsp:nvSpPr>
        <dsp:cNvPr id="0" name=""/>
        <dsp:cNvSpPr/>
      </dsp:nvSpPr>
      <dsp:spPr>
        <a:xfrm>
          <a:off x="5696593" y="869525"/>
          <a:ext cx="3399598" cy="1289351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2">
                <a:hueOff val="-10351888"/>
                <a:satOff val="45859"/>
                <a:lumOff val="-16864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2">
                <a:hueOff val="-10351888"/>
                <a:satOff val="45859"/>
                <a:lumOff val="-16864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2">
                <a:hueOff val="-10351888"/>
                <a:satOff val="45859"/>
                <a:lumOff val="-16864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254000" bIns="204685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300" kern="1200" dirty="0"/>
            <a:t>紀元前</a:t>
          </a:r>
          <a:r>
            <a:rPr lang="en-US" altLang="ja-JP" sz="2300" kern="1200" dirty="0"/>
            <a:t>200</a:t>
          </a:r>
          <a:r>
            <a:rPr lang="ja-JP" altLang="en-US" sz="2300" kern="1200" dirty="0"/>
            <a:t>年ごろ</a:t>
          </a:r>
        </a:p>
      </dsp:txBody>
      <dsp:txXfrm>
        <a:off x="5696593" y="1191863"/>
        <a:ext cx="3077260" cy="644675"/>
      </dsp:txXfrm>
    </dsp:sp>
    <dsp:sp modelId="{504B6EFE-BF62-4179-A4C1-94499A63A69A}">
      <dsp:nvSpPr>
        <dsp:cNvPr id="0" name=""/>
        <dsp:cNvSpPr/>
      </dsp:nvSpPr>
      <dsp:spPr>
        <a:xfrm>
          <a:off x="5696593" y="1863801"/>
          <a:ext cx="2726761" cy="24474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10351888"/>
              <a:satOff val="45859"/>
              <a:lumOff val="-1686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100" kern="1200" dirty="0"/>
            <a:t>中国・斉の時代</a:t>
          </a:r>
          <a:endParaRPr lang="en-US" altLang="ja-JP" sz="2100" kern="1200" dirty="0"/>
        </a:p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b="1" kern="1200" dirty="0"/>
            <a:t>陰陽五行説</a:t>
          </a:r>
          <a:r>
            <a:rPr lang="ja-JP" altLang="en-US" sz="2100" kern="1200" dirty="0"/>
            <a:t>として融合</a:t>
          </a:r>
        </a:p>
      </dsp:txBody>
      <dsp:txXfrm>
        <a:off x="5696593" y="1863801"/>
        <a:ext cx="2726761" cy="24474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37D4FA-83BE-461D-8D7F-68B7F3BD17E8}">
      <dsp:nvSpPr>
        <dsp:cNvPr id="0" name=""/>
        <dsp:cNvSpPr/>
      </dsp:nvSpPr>
      <dsp:spPr>
        <a:xfrm>
          <a:off x="2031445" y="2743"/>
          <a:ext cx="880949" cy="867706"/>
        </a:xfrm>
        <a:prstGeom prst="ellipse">
          <a:avLst/>
        </a:prstGeom>
        <a:solidFill>
          <a:schemeClr val="bg1"/>
        </a:solidFill>
        <a:ln w="317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300" kern="1200" dirty="0"/>
            <a:t>木</a:t>
          </a:r>
        </a:p>
      </dsp:txBody>
      <dsp:txXfrm>
        <a:off x="2160457" y="129816"/>
        <a:ext cx="622925" cy="613560"/>
      </dsp:txXfrm>
    </dsp:sp>
    <dsp:sp modelId="{C5038469-AB65-48D9-955C-8F58DE08097A}">
      <dsp:nvSpPr>
        <dsp:cNvPr id="0" name=""/>
        <dsp:cNvSpPr/>
      </dsp:nvSpPr>
      <dsp:spPr>
        <a:xfrm>
          <a:off x="739686" y="436596"/>
          <a:ext cx="3464467" cy="3464467"/>
        </a:xfrm>
        <a:custGeom>
          <a:avLst/>
          <a:gdLst/>
          <a:ahLst/>
          <a:cxnLst/>
          <a:rect l="0" t="0" r="0" b="0"/>
          <a:pathLst>
            <a:path>
              <a:moveTo>
                <a:pt x="2403609" y="135396"/>
              </a:moveTo>
              <a:arcTo wR="1732233" hR="1732233" stAng="17568232" swAng="1506222"/>
            </a:path>
          </a:pathLst>
        </a:custGeom>
        <a:noFill/>
        <a:ln w="28575" cap="flat" cmpd="sng" algn="ctr">
          <a:solidFill>
            <a:scrgbClr r="0" g="0" b="0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5E3985-AE3C-45D4-8A28-41265EDB78C1}">
      <dsp:nvSpPr>
        <dsp:cNvPr id="0" name=""/>
        <dsp:cNvSpPr/>
      </dsp:nvSpPr>
      <dsp:spPr>
        <a:xfrm>
          <a:off x="3678897" y="1199687"/>
          <a:ext cx="880949" cy="867706"/>
        </a:xfrm>
        <a:prstGeom prst="ellipse">
          <a:avLst/>
        </a:prstGeom>
        <a:solidFill>
          <a:schemeClr val="bg1"/>
        </a:solidFill>
        <a:ln w="317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300" kern="1200" dirty="0"/>
            <a:t>火</a:t>
          </a:r>
        </a:p>
      </dsp:txBody>
      <dsp:txXfrm>
        <a:off x="3807909" y="1326760"/>
        <a:ext cx="622925" cy="613560"/>
      </dsp:txXfrm>
    </dsp:sp>
    <dsp:sp modelId="{4AB89731-95B9-42BF-8554-A914005F54D0}">
      <dsp:nvSpPr>
        <dsp:cNvPr id="0" name=""/>
        <dsp:cNvSpPr/>
      </dsp:nvSpPr>
      <dsp:spPr>
        <a:xfrm>
          <a:off x="739686" y="436596"/>
          <a:ext cx="3464467" cy="3464467"/>
        </a:xfrm>
        <a:custGeom>
          <a:avLst/>
          <a:gdLst/>
          <a:ahLst/>
          <a:cxnLst/>
          <a:rect l="0" t="0" r="0" b="0"/>
          <a:pathLst>
            <a:path>
              <a:moveTo>
                <a:pt x="3460301" y="1852296"/>
              </a:moveTo>
              <a:arcTo wR="1732233" hR="1732233" stAng="21838465" swAng="1359016"/>
            </a:path>
          </a:pathLst>
        </a:custGeom>
        <a:noFill/>
        <a:ln w="28575" cap="flat" cmpd="sng" algn="ctr">
          <a:solidFill>
            <a:scrgbClr r="0" g="0" b="0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D27609-2913-4CB3-9A1B-CF372966AB99}">
      <dsp:nvSpPr>
        <dsp:cNvPr id="0" name=""/>
        <dsp:cNvSpPr/>
      </dsp:nvSpPr>
      <dsp:spPr>
        <a:xfrm>
          <a:off x="3049626" y="3136383"/>
          <a:ext cx="880949" cy="867706"/>
        </a:xfrm>
        <a:prstGeom prst="ellipse">
          <a:avLst/>
        </a:prstGeom>
        <a:solidFill>
          <a:schemeClr val="bg1"/>
        </a:solidFill>
        <a:ln w="317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kern="1200" dirty="0"/>
            <a:t>土</a:t>
          </a:r>
        </a:p>
      </dsp:txBody>
      <dsp:txXfrm>
        <a:off x="3178638" y="3263456"/>
        <a:ext cx="622925" cy="613560"/>
      </dsp:txXfrm>
    </dsp:sp>
    <dsp:sp modelId="{8640088D-32AC-4D4E-A3AA-5A55FD0E3AF9}">
      <dsp:nvSpPr>
        <dsp:cNvPr id="0" name=""/>
        <dsp:cNvSpPr/>
      </dsp:nvSpPr>
      <dsp:spPr>
        <a:xfrm>
          <a:off x="739686" y="436596"/>
          <a:ext cx="3464467" cy="3464467"/>
        </a:xfrm>
        <a:custGeom>
          <a:avLst/>
          <a:gdLst/>
          <a:ahLst/>
          <a:cxnLst/>
          <a:rect l="0" t="0" r="0" b="0"/>
          <a:pathLst>
            <a:path>
              <a:moveTo>
                <a:pt x="2087600" y="3427623"/>
              </a:moveTo>
              <a:arcTo wR="1732233" hR="1732233" stAng="4689705" swAng="1420589"/>
            </a:path>
          </a:pathLst>
        </a:custGeom>
        <a:noFill/>
        <a:ln w="28575" cap="flat" cmpd="sng" algn="ctr">
          <a:solidFill>
            <a:scrgbClr r="0" g="0" b="0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0F6F06-3D5C-44E4-9A80-F28DB51E0FF2}">
      <dsp:nvSpPr>
        <dsp:cNvPr id="0" name=""/>
        <dsp:cNvSpPr/>
      </dsp:nvSpPr>
      <dsp:spPr>
        <a:xfrm>
          <a:off x="1013263" y="3136383"/>
          <a:ext cx="880949" cy="8677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kern="1200" dirty="0"/>
            <a:t>金</a:t>
          </a:r>
        </a:p>
      </dsp:txBody>
      <dsp:txXfrm>
        <a:off x="1142275" y="3263456"/>
        <a:ext cx="622925" cy="613560"/>
      </dsp:txXfrm>
    </dsp:sp>
    <dsp:sp modelId="{AEFE4A00-43F4-4DDB-B4CB-7AD0641ABCF3}">
      <dsp:nvSpPr>
        <dsp:cNvPr id="0" name=""/>
        <dsp:cNvSpPr/>
      </dsp:nvSpPr>
      <dsp:spPr>
        <a:xfrm>
          <a:off x="739686" y="436596"/>
          <a:ext cx="3464467" cy="3464467"/>
        </a:xfrm>
        <a:custGeom>
          <a:avLst/>
          <a:gdLst/>
          <a:ahLst/>
          <a:cxnLst/>
          <a:rect l="0" t="0" r="0" b="0"/>
          <a:pathLst>
            <a:path>
              <a:moveTo>
                <a:pt x="183683" y="2508524"/>
              </a:moveTo>
              <a:arcTo wR="1732233" hR="1732233" stAng="9202519" swAng="1359016"/>
            </a:path>
          </a:pathLst>
        </a:custGeom>
        <a:noFill/>
        <a:ln w="28575" cap="flat" cmpd="sng" algn="ctr">
          <a:solidFill>
            <a:scrgbClr r="0" g="0" b="0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604C40-CFBF-4047-A55E-1B2E2931D415}">
      <dsp:nvSpPr>
        <dsp:cNvPr id="0" name=""/>
        <dsp:cNvSpPr/>
      </dsp:nvSpPr>
      <dsp:spPr>
        <a:xfrm>
          <a:off x="383993" y="1199687"/>
          <a:ext cx="880949" cy="867706"/>
        </a:xfrm>
        <a:prstGeom prst="ellipse">
          <a:avLst/>
        </a:prstGeom>
        <a:solidFill>
          <a:schemeClr val="bg1"/>
        </a:solidFill>
        <a:ln w="317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>
              <a:solidFill>
                <a:schemeClr val="tx1"/>
              </a:solidFill>
            </a:rPr>
            <a:t>水</a:t>
          </a:r>
        </a:p>
      </dsp:txBody>
      <dsp:txXfrm>
        <a:off x="513005" y="1326760"/>
        <a:ext cx="622925" cy="613560"/>
      </dsp:txXfrm>
    </dsp:sp>
    <dsp:sp modelId="{3B251F39-A78D-4F3D-BCD2-E02D7A99CB46}">
      <dsp:nvSpPr>
        <dsp:cNvPr id="0" name=""/>
        <dsp:cNvSpPr/>
      </dsp:nvSpPr>
      <dsp:spPr>
        <a:xfrm>
          <a:off x="739686" y="436596"/>
          <a:ext cx="3464467" cy="3464467"/>
        </a:xfrm>
        <a:custGeom>
          <a:avLst/>
          <a:gdLst/>
          <a:ahLst/>
          <a:cxnLst/>
          <a:rect l="0" t="0" r="0" b="0"/>
          <a:pathLst>
            <a:path>
              <a:moveTo>
                <a:pt x="446804" y="571067"/>
              </a:moveTo>
              <a:arcTo wR="1732233" hR="1732233" stAng="13325546" swAng="1506222"/>
            </a:path>
          </a:pathLst>
        </a:custGeom>
        <a:noFill/>
        <a:ln w="28575" cap="flat" cmpd="sng" algn="ctr">
          <a:solidFill>
            <a:scrgbClr r="0" g="0" b="0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B6381F-3081-4B25-B41B-FD91A3B27AE1}">
      <dsp:nvSpPr>
        <dsp:cNvPr id="0" name=""/>
        <dsp:cNvSpPr/>
      </dsp:nvSpPr>
      <dsp:spPr>
        <a:xfrm>
          <a:off x="4069966" y="1560922"/>
          <a:ext cx="1199329" cy="11993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200" kern="1200" dirty="0"/>
            <a:t>土</a:t>
          </a:r>
        </a:p>
      </dsp:txBody>
      <dsp:txXfrm>
        <a:off x="4245604" y="1736560"/>
        <a:ext cx="848053" cy="848053"/>
      </dsp:txXfrm>
    </dsp:sp>
    <dsp:sp modelId="{31270DA4-41FB-4AFE-BE31-0F39557B50A4}">
      <dsp:nvSpPr>
        <dsp:cNvPr id="0" name=""/>
        <dsp:cNvSpPr/>
      </dsp:nvSpPr>
      <dsp:spPr>
        <a:xfrm rot="16200000">
          <a:off x="4489668" y="1369401"/>
          <a:ext cx="359926" cy="23115"/>
        </a:xfrm>
        <a:custGeom>
          <a:avLst/>
          <a:gdLst/>
          <a:ahLst/>
          <a:cxnLst/>
          <a:rect l="0" t="0" r="0" b="0"/>
          <a:pathLst>
            <a:path>
              <a:moveTo>
                <a:pt x="0" y="11557"/>
              </a:moveTo>
              <a:lnTo>
                <a:pt x="359926" y="11557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4660633" y="1371961"/>
        <a:ext cx="17996" cy="17996"/>
      </dsp:txXfrm>
    </dsp:sp>
    <dsp:sp modelId="{B0E56FFC-AF17-4E9C-AE63-A81BF6AF5A5E}">
      <dsp:nvSpPr>
        <dsp:cNvPr id="0" name=""/>
        <dsp:cNvSpPr/>
      </dsp:nvSpPr>
      <dsp:spPr>
        <a:xfrm>
          <a:off x="4069966" y="1666"/>
          <a:ext cx="1199329" cy="11993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200" kern="1200" dirty="0"/>
            <a:t>水</a:t>
          </a:r>
        </a:p>
      </dsp:txBody>
      <dsp:txXfrm>
        <a:off x="4245604" y="177304"/>
        <a:ext cx="848053" cy="848053"/>
      </dsp:txXfrm>
    </dsp:sp>
    <dsp:sp modelId="{91760A17-C9DC-47CA-BDC0-7FCAF415014F}">
      <dsp:nvSpPr>
        <dsp:cNvPr id="0" name=""/>
        <dsp:cNvSpPr/>
      </dsp:nvSpPr>
      <dsp:spPr>
        <a:xfrm>
          <a:off x="5269296" y="2149029"/>
          <a:ext cx="359926" cy="23115"/>
        </a:xfrm>
        <a:custGeom>
          <a:avLst/>
          <a:gdLst/>
          <a:ahLst/>
          <a:cxnLst/>
          <a:rect l="0" t="0" r="0" b="0"/>
          <a:pathLst>
            <a:path>
              <a:moveTo>
                <a:pt x="0" y="11557"/>
              </a:moveTo>
              <a:lnTo>
                <a:pt x="359926" y="11557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5440261" y="2151589"/>
        <a:ext cx="17996" cy="17996"/>
      </dsp:txXfrm>
    </dsp:sp>
    <dsp:sp modelId="{3D0E0467-FE99-4DE7-B991-22CE271BE98C}">
      <dsp:nvSpPr>
        <dsp:cNvPr id="0" name=""/>
        <dsp:cNvSpPr/>
      </dsp:nvSpPr>
      <dsp:spPr>
        <a:xfrm>
          <a:off x="5629223" y="1560922"/>
          <a:ext cx="1199329" cy="11993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200" kern="1200" dirty="0"/>
            <a:t>木</a:t>
          </a:r>
        </a:p>
      </dsp:txBody>
      <dsp:txXfrm>
        <a:off x="5804861" y="1736560"/>
        <a:ext cx="848053" cy="848053"/>
      </dsp:txXfrm>
    </dsp:sp>
    <dsp:sp modelId="{F9644959-5F9E-4EF0-A979-697A66D355E2}">
      <dsp:nvSpPr>
        <dsp:cNvPr id="0" name=""/>
        <dsp:cNvSpPr/>
      </dsp:nvSpPr>
      <dsp:spPr>
        <a:xfrm rot="5400000">
          <a:off x="4489668" y="2928657"/>
          <a:ext cx="359926" cy="23115"/>
        </a:xfrm>
        <a:custGeom>
          <a:avLst/>
          <a:gdLst/>
          <a:ahLst/>
          <a:cxnLst/>
          <a:rect l="0" t="0" r="0" b="0"/>
          <a:pathLst>
            <a:path>
              <a:moveTo>
                <a:pt x="0" y="11557"/>
              </a:moveTo>
              <a:lnTo>
                <a:pt x="359926" y="11557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4660633" y="2931217"/>
        <a:ext cx="17996" cy="17996"/>
      </dsp:txXfrm>
    </dsp:sp>
    <dsp:sp modelId="{9514ABAC-436E-4A78-B43C-108BDFA09827}">
      <dsp:nvSpPr>
        <dsp:cNvPr id="0" name=""/>
        <dsp:cNvSpPr/>
      </dsp:nvSpPr>
      <dsp:spPr>
        <a:xfrm>
          <a:off x="4069966" y="3120179"/>
          <a:ext cx="1199329" cy="11993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200" kern="1200" dirty="0"/>
            <a:t>火</a:t>
          </a:r>
        </a:p>
      </dsp:txBody>
      <dsp:txXfrm>
        <a:off x="4245604" y="3295817"/>
        <a:ext cx="848053" cy="848053"/>
      </dsp:txXfrm>
    </dsp:sp>
    <dsp:sp modelId="{5B7AFB94-BB9C-476D-AABD-2C1DFDF38D1F}">
      <dsp:nvSpPr>
        <dsp:cNvPr id="0" name=""/>
        <dsp:cNvSpPr/>
      </dsp:nvSpPr>
      <dsp:spPr>
        <a:xfrm rot="10800000">
          <a:off x="3710039" y="2149029"/>
          <a:ext cx="359926" cy="23115"/>
        </a:xfrm>
        <a:custGeom>
          <a:avLst/>
          <a:gdLst/>
          <a:ahLst/>
          <a:cxnLst/>
          <a:rect l="0" t="0" r="0" b="0"/>
          <a:pathLst>
            <a:path>
              <a:moveTo>
                <a:pt x="0" y="11557"/>
              </a:moveTo>
              <a:lnTo>
                <a:pt x="359926" y="11557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 rot="10800000">
        <a:off x="3881005" y="2151589"/>
        <a:ext cx="17996" cy="17996"/>
      </dsp:txXfrm>
    </dsp:sp>
    <dsp:sp modelId="{AE524ED3-0E71-40FB-AC21-5D880E7A7B31}">
      <dsp:nvSpPr>
        <dsp:cNvPr id="0" name=""/>
        <dsp:cNvSpPr/>
      </dsp:nvSpPr>
      <dsp:spPr>
        <a:xfrm>
          <a:off x="2510710" y="1560922"/>
          <a:ext cx="1199329" cy="11993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200" kern="1200" dirty="0"/>
            <a:t>金</a:t>
          </a:r>
        </a:p>
      </dsp:txBody>
      <dsp:txXfrm>
        <a:off x="2686348" y="1736560"/>
        <a:ext cx="848053" cy="84805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B6381F-3081-4B25-B41B-FD91A3B27AE1}">
      <dsp:nvSpPr>
        <dsp:cNvPr id="0" name=""/>
        <dsp:cNvSpPr/>
      </dsp:nvSpPr>
      <dsp:spPr>
        <a:xfrm>
          <a:off x="2195268" y="1565856"/>
          <a:ext cx="1189462" cy="1189462"/>
        </a:xfrm>
        <a:prstGeom prst="ellipse">
          <a:avLst/>
        </a:prstGeom>
        <a:solidFill>
          <a:srgbClr val="FFFF00"/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200" kern="1200" dirty="0"/>
            <a:t>土</a:t>
          </a:r>
        </a:p>
      </dsp:txBody>
      <dsp:txXfrm>
        <a:off x="2369461" y="1740049"/>
        <a:ext cx="841076" cy="841076"/>
      </dsp:txXfrm>
    </dsp:sp>
    <dsp:sp modelId="{31270DA4-41FB-4AFE-BE31-0F39557B50A4}">
      <dsp:nvSpPr>
        <dsp:cNvPr id="0" name=""/>
        <dsp:cNvSpPr/>
      </dsp:nvSpPr>
      <dsp:spPr>
        <a:xfrm rot="16200000">
          <a:off x="2610141" y="1366812"/>
          <a:ext cx="359717" cy="38369"/>
        </a:xfrm>
        <a:custGeom>
          <a:avLst/>
          <a:gdLst/>
          <a:ahLst/>
          <a:cxnLst/>
          <a:rect l="0" t="0" r="0" b="0"/>
          <a:pathLst>
            <a:path>
              <a:moveTo>
                <a:pt x="0" y="19184"/>
              </a:moveTo>
              <a:lnTo>
                <a:pt x="359717" y="19184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2781007" y="1377004"/>
        <a:ext cx="17985" cy="17985"/>
      </dsp:txXfrm>
    </dsp:sp>
    <dsp:sp modelId="{B0E56FFC-AF17-4E9C-AE63-A81BF6AF5A5E}">
      <dsp:nvSpPr>
        <dsp:cNvPr id="0" name=""/>
        <dsp:cNvSpPr/>
      </dsp:nvSpPr>
      <dsp:spPr>
        <a:xfrm>
          <a:off x="2195268" y="16676"/>
          <a:ext cx="1189462" cy="1189462"/>
        </a:xfrm>
        <a:prstGeom prst="ellipse">
          <a:avLst/>
        </a:prstGeom>
        <a:solidFill>
          <a:schemeClr val="tx1"/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200" kern="1200" dirty="0">
              <a:solidFill>
                <a:schemeClr val="bg1"/>
              </a:solidFill>
            </a:rPr>
            <a:t>水</a:t>
          </a:r>
        </a:p>
      </dsp:txBody>
      <dsp:txXfrm>
        <a:off x="2369461" y="190869"/>
        <a:ext cx="841076" cy="841076"/>
      </dsp:txXfrm>
    </dsp:sp>
    <dsp:sp modelId="{91760A17-C9DC-47CA-BDC0-7FCAF415014F}">
      <dsp:nvSpPr>
        <dsp:cNvPr id="0" name=""/>
        <dsp:cNvSpPr/>
      </dsp:nvSpPr>
      <dsp:spPr>
        <a:xfrm>
          <a:off x="3384731" y="2141402"/>
          <a:ext cx="359717" cy="38369"/>
        </a:xfrm>
        <a:custGeom>
          <a:avLst/>
          <a:gdLst/>
          <a:ahLst/>
          <a:cxnLst/>
          <a:rect l="0" t="0" r="0" b="0"/>
          <a:pathLst>
            <a:path>
              <a:moveTo>
                <a:pt x="0" y="19184"/>
              </a:moveTo>
              <a:lnTo>
                <a:pt x="359717" y="19184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3555596" y="2151594"/>
        <a:ext cx="17985" cy="17985"/>
      </dsp:txXfrm>
    </dsp:sp>
    <dsp:sp modelId="{3D0E0467-FE99-4DE7-B991-22CE271BE98C}">
      <dsp:nvSpPr>
        <dsp:cNvPr id="0" name=""/>
        <dsp:cNvSpPr/>
      </dsp:nvSpPr>
      <dsp:spPr>
        <a:xfrm>
          <a:off x="3744448" y="1565856"/>
          <a:ext cx="1189462" cy="1189462"/>
        </a:xfrm>
        <a:prstGeom prst="ellipse">
          <a:avLst/>
        </a:prstGeom>
        <a:solidFill>
          <a:srgbClr val="00B0F0"/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200" kern="1200" dirty="0"/>
            <a:t>木</a:t>
          </a:r>
        </a:p>
      </dsp:txBody>
      <dsp:txXfrm>
        <a:off x="3918641" y="1740049"/>
        <a:ext cx="841076" cy="841076"/>
      </dsp:txXfrm>
    </dsp:sp>
    <dsp:sp modelId="{F9644959-5F9E-4EF0-A979-697A66D355E2}">
      <dsp:nvSpPr>
        <dsp:cNvPr id="0" name=""/>
        <dsp:cNvSpPr/>
      </dsp:nvSpPr>
      <dsp:spPr>
        <a:xfrm rot="5400000">
          <a:off x="2610141" y="2915992"/>
          <a:ext cx="359717" cy="38369"/>
        </a:xfrm>
        <a:custGeom>
          <a:avLst/>
          <a:gdLst/>
          <a:ahLst/>
          <a:cxnLst/>
          <a:rect l="0" t="0" r="0" b="0"/>
          <a:pathLst>
            <a:path>
              <a:moveTo>
                <a:pt x="0" y="19184"/>
              </a:moveTo>
              <a:lnTo>
                <a:pt x="359717" y="19184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2781007" y="2926184"/>
        <a:ext cx="17985" cy="17985"/>
      </dsp:txXfrm>
    </dsp:sp>
    <dsp:sp modelId="{9514ABAC-436E-4A78-B43C-108BDFA09827}">
      <dsp:nvSpPr>
        <dsp:cNvPr id="0" name=""/>
        <dsp:cNvSpPr/>
      </dsp:nvSpPr>
      <dsp:spPr>
        <a:xfrm>
          <a:off x="2195268" y="3115035"/>
          <a:ext cx="1189462" cy="1189462"/>
        </a:xfrm>
        <a:prstGeom prst="ellipse">
          <a:avLst/>
        </a:prstGeom>
        <a:solidFill>
          <a:srgbClr val="FF0000"/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200" kern="1200" dirty="0"/>
            <a:t>火</a:t>
          </a:r>
        </a:p>
      </dsp:txBody>
      <dsp:txXfrm>
        <a:off x="2369461" y="3289228"/>
        <a:ext cx="841076" cy="841076"/>
      </dsp:txXfrm>
    </dsp:sp>
    <dsp:sp modelId="{5B7AFB94-BB9C-476D-AABD-2C1DFDF38D1F}">
      <dsp:nvSpPr>
        <dsp:cNvPr id="0" name=""/>
        <dsp:cNvSpPr/>
      </dsp:nvSpPr>
      <dsp:spPr>
        <a:xfrm rot="10800000">
          <a:off x="1835551" y="2141402"/>
          <a:ext cx="359717" cy="38369"/>
        </a:xfrm>
        <a:custGeom>
          <a:avLst/>
          <a:gdLst/>
          <a:ahLst/>
          <a:cxnLst/>
          <a:rect l="0" t="0" r="0" b="0"/>
          <a:pathLst>
            <a:path>
              <a:moveTo>
                <a:pt x="0" y="19184"/>
              </a:moveTo>
              <a:lnTo>
                <a:pt x="359717" y="19184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 rot="10800000">
        <a:off x="2006417" y="2151594"/>
        <a:ext cx="17985" cy="17985"/>
      </dsp:txXfrm>
    </dsp:sp>
    <dsp:sp modelId="{AE524ED3-0E71-40FB-AC21-5D880E7A7B31}">
      <dsp:nvSpPr>
        <dsp:cNvPr id="0" name=""/>
        <dsp:cNvSpPr/>
      </dsp:nvSpPr>
      <dsp:spPr>
        <a:xfrm>
          <a:off x="646089" y="1565856"/>
          <a:ext cx="1189462" cy="11894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200" kern="1200" dirty="0"/>
            <a:t>金</a:t>
          </a:r>
          <a:endParaRPr kumimoji="1" lang="en-US" altLang="ja-JP" sz="5200" kern="1200" dirty="0"/>
        </a:p>
      </dsp:txBody>
      <dsp:txXfrm>
        <a:off x="820282" y="1740049"/>
        <a:ext cx="841076" cy="84107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B6381F-3081-4B25-B41B-FD91A3B27AE1}">
      <dsp:nvSpPr>
        <dsp:cNvPr id="0" name=""/>
        <dsp:cNvSpPr/>
      </dsp:nvSpPr>
      <dsp:spPr>
        <a:xfrm>
          <a:off x="2195268" y="1565856"/>
          <a:ext cx="1189462" cy="1189462"/>
        </a:xfrm>
        <a:prstGeom prst="ellipse">
          <a:avLst/>
        </a:prstGeom>
        <a:solidFill>
          <a:srgbClr val="FFFF00"/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100" kern="1200" dirty="0"/>
            <a:t>土用</a:t>
          </a:r>
        </a:p>
      </dsp:txBody>
      <dsp:txXfrm>
        <a:off x="2369461" y="1740049"/>
        <a:ext cx="841076" cy="841076"/>
      </dsp:txXfrm>
    </dsp:sp>
    <dsp:sp modelId="{31270DA4-41FB-4AFE-BE31-0F39557B50A4}">
      <dsp:nvSpPr>
        <dsp:cNvPr id="0" name=""/>
        <dsp:cNvSpPr/>
      </dsp:nvSpPr>
      <dsp:spPr>
        <a:xfrm rot="16200000">
          <a:off x="2610141" y="1366812"/>
          <a:ext cx="359717" cy="38369"/>
        </a:xfrm>
        <a:custGeom>
          <a:avLst/>
          <a:gdLst/>
          <a:ahLst/>
          <a:cxnLst/>
          <a:rect l="0" t="0" r="0" b="0"/>
          <a:pathLst>
            <a:path>
              <a:moveTo>
                <a:pt x="0" y="19184"/>
              </a:moveTo>
              <a:lnTo>
                <a:pt x="359717" y="19184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2781007" y="1377004"/>
        <a:ext cx="17985" cy="17985"/>
      </dsp:txXfrm>
    </dsp:sp>
    <dsp:sp modelId="{B0E56FFC-AF17-4E9C-AE63-A81BF6AF5A5E}">
      <dsp:nvSpPr>
        <dsp:cNvPr id="0" name=""/>
        <dsp:cNvSpPr/>
      </dsp:nvSpPr>
      <dsp:spPr>
        <a:xfrm>
          <a:off x="2195268" y="16676"/>
          <a:ext cx="1189462" cy="1189462"/>
        </a:xfrm>
        <a:prstGeom prst="ellipse">
          <a:avLst/>
        </a:prstGeom>
        <a:solidFill>
          <a:schemeClr val="tx1"/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200" kern="1200" dirty="0">
              <a:solidFill>
                <a:schemeClr val="bg1"/>
              </a:solidFill>
            </a:rPr>
            <a:t>冬</a:t>
          </a:r>
        </a:p>
      </dsp:txBody>
      <dsp:txXfrm>
        <a:off x="2369461" y="190869"/>
        <a:ext cx="841076" cy="841076"/>
      </dsp:txXfrm>
    </dsp:sp>
    <dsp:sp modelId="{91760A17-C9DC-47CA-BDC0-7FCAF415014F}">
      <dsp:nvSpPr>
        <dsp:cNvPr id="0" name=""/>
        <dsp:cNvSpPr/>
      </dsp:nvSpPr>
      <dsp:spPr>
        <a:xfrm>
          <a:off x="3384731" y="2141402"/>
          <a:ext cx="359717" cy="38369"/>
        </a:xfrm>
        <a:custGeom>
          <a:avLst/>
          <a:gdLst/>
          <a:ahLst/>
          <a:cxnLst/>
          <a:rect l="0" t="0" r="0" b="0"/>
          <a:pathLst>
            <a:path>
              <a:moveTo>
                <a:pt x="0" y="19184"/>
              </a:moveTo>
              <a:lnTo>
                <a:pt x="359717" y="19184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3555596" y="2151594"/>
        <a:ext cx="17985" cy="17985"/>
      </dsp:txXfrm>
    </dsp:sp>
    <dsp:sp modelId="{3D0E0467-FE99-4DE7-B991-22CE271BE98C}">
      <dsp:nvSpPr>
        <dsp:cNvPr id="0" name=""/>
        <dsp:cNvSpPr/>
      </dsp:nvSpPr>
      <dsp:spPr>
        <a:xfrm>
          <a:off x="3744448" y="1565856"/>
          <a:ext cx="1189462" cy="1189462"/>
        </a:xfrm>
        <a:prstGeom prst="ellipse">
          <a:avLst/>
        </a:prstGeom>
        <a:solidFill>
          <a:srgbClr val="00B0F0"/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200" kern="1200" dirty="0"/>
            <a:t>春</a:t>
          </a:r>
        </a:p>
      </dsp:txBody>
      <dsp:txXfrm>
        <a:off x="3918641" y="1740049"/>
        <a:ext cx="841076" cy="841076"/>
      </dsp:txXfrm>
    </dsp:sp>
    <dsp:sp modelId="{F9644959-5F9E-4EF0-A979-697A66D355E2}">
      <dsp:nvSpPr>
        <dsp:cNvPr id="0" name=""/>
        <dsp:cNvSpPr/>
      </dsp:nvSpPr>
      <dsp:spPr>
        <a:xfrm rot="5400000">
          <a:off x="2610141" y="2915992"/>
          <a:ext cx="359717" cy="38369"/>
        </a:xfrm>
        <a:custGeom>
          <a:avLst/>
          <a:gdLst/>
          <a:ahLst/>
          <a:cxnLst/>
          <a:rect l="0" t="0" r="0" b="0"/>
          <a:pathLst>
            <a:path>
              <a:moveTo>
                <a:pt x="0" y="19184"/>
              </a:moveTo>
              <a:lnTo>
                <a:pt x="359717" y="19184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2781007" y="2926184"/>
        <a:ext cx="17985" cy="17985"/>
      </dsp:txXfrm>
    </dsp:sp>
    <dsp:sp modelId="{9514ABAC-436E-4A78-B43C-108BDFA09827}">
      <dsp:nvSpPr>
        <dsp:cNvPr id="0" name=""/>
        <dsp:cNvSpPr/>
      </dsp:nvSpPr>
      <dsp:spPr>
        <a:xfrm>
          <a:off x="2195268" y="3115035"/>
          <a:ext cx="1189462" cy="1189462"/>
        </a:xfrm>
        <a:prstGeom prst="ellipse">
          <a:avLst/>
        </a:prstGeom>
        <a:solidFill>
          <a:srgbClr val="FF0000"/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200" kern="1200" dirty="0"/>
            <a:t>夏</a:t>
          </a:r>
        </a:p>
      </dsp:txBody>
      <dsp:txXfrm>
        <a:off x="2369461" y="3289228"/>
        <a:ext cx="841076" cy="841076"/>
      </dsp:txXfrm>
    </dsp:sp>
    <dsp:sp modelId="{5B7AFB94-BB9C-476D-AABD-2C1DFDF38D1F}">
      <dsp:nvSpPr>
        <dsp:cNvPr id="0" name=""/>
        <dsp:cNvSpPr/>
      </dsp:nvSpPr>
      <dsp:spPr>
        <a:xfrm rot="10800000">
          <a:off x="1835551" y="2141402"/>
          <a:ext cx="359717" cy="38369"/>
        </a:xfrm>
        <a:custGeom>
          <a:avLst/>
          <a:gdLst/>
          <a:ahLst/>
          <a:cxnLst/>
          <a:rect l="0" t="0" r="0" b="0"/>
          <a:pathLst>
            <a:path>
              <a:moveTo>
                <a:pt x="0" y="19184"/>
              </a:moveTo>
              <a:lnTo>
                <a:pt x="359717" y="19184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 rot="10800000">
        <a:off x="2006417" y="2151594"/>
        <a:ext cx="17985" cy="17985"/>
      </dsp:txXfrm>
    </dsp:sp>
    <dsp:sp modelId="{AE524ED3-0E71-40FB-AC21-5D880E7A7B31}">
      <dsp:nvSpPr>
        <dsp:cNvPr id="0" name=""/>
        <dsp:cNvSpPr/>
      </dsp:nvSpPr>
      <dsp:spPr>
        <a:xfrm>
          <a:off x="646089" y="1565856"/>
          <a:ext cx="1189462" cy="11894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200" kern="1200" dirty="0"/>
            <a:t>秋</a:t>
          </a:r>
          <a:endParaRPr kumimoji="1" lang="en-US" altLang="ja-JP" sz="5200" kern="1200" dirty="0"/>
        </a:p>
      </dsp:txBody>
      <dsp:txXfrm>
        <a:off x="820282" y="1740049"/>
        <a:ext cx="841076" cy="84107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B6381F-3081-4B25-B41B-FD91A3B27AE1}">
      <dsp:nvSpPr>
        <dsp:cNvPr id="0" name=""/>
        <dsp:cNvSpPr/>
      </dsp:nvSpPr>
      <dsp:spPr>
        <a:xfrm>
          <a:off x="2195268" y="1565856"/>
          <a:ext cx="1189462" cy="11894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100" kern="1200" dirty="0"/>
            <a:t>中央</a:t>
          </a:r>
        </a:p>
      </dsp:txBody>
      <dsp:txXfrm>
        <a:off x="2369461" y="1740049"/>
        <a:ext cx="841076" cy="841076"/>
      </dsp:txXfrm>
    </dsp:sp>
    <dsp:sp modelId="{31270DA4-41FB-4AFE-BE31-0F39557B50A4}">
      <dsp:nvSpPr>
        <dsp:cNvPr id="0" name=""/>
        <dsp:cNvSpPr/>
      </dsp:nvSpPr>
      <dsp:spPr>
        <a:xfrm rot="16200000">
          <a:off x="2610141" y="1366812"/>
          <a:ext cx="359717" cy="38369"/>
        </a:xfrm>
        <a:custGeom>
          <a:avLst/>
          <a:gdLst/>
          <a:ahLst/>
          <a:cxnLst/>
          <a:rect l="0" t="0" r="0" b="0"/>
          <a:pathLst>
            <a:path>
              <a:moveTo>
                <a:pt x="0" y="19184"/>
              </a:moveTo>
              <a:lnTo>
                <a:pt x="359717" y="19184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2781007" y="1377004"/>
        <a:ext cx="17985" cy="17985"/>
      </dsp:txXfrm>
    </dsp:sp>
    <dsp:sp modelId="{B0E56FFC-AF17-4E9C-AE63-A81BF6AF5A5E}">
      <dsp:nvSpPr>
        <dsp:cNvPr id="0" name=""/>
        <dsp:cNvSpPr/>
      </dsp:nvSpPr>
      <dsp:spPr>
        <a:xfrm>
          <a:off x="2195268" y="16676"/>
          <a:ext cx="1189462" cy="11894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200" kern="1200" dirty="0"/>
            <a:t>北</a:t>
          </a:r>
        </a:p>
      </dsp:txBody>
      <dsp:txXfrm>
        <a:off x="2369461" y="190869"/>
        <a:ext cx="841076" cy="841076"/>
      </dsp:txXfrm>
    </dsp:sp>
    <dsp:sp modelId="{91760A17-C9DC-47CA-BDC0-7FCAF415014F}">
      <dsp:nvSpPr>
        <dsp:cNvPr id="0" name=""/>
        <dsp:cNvSpPr/>
      </dsp:nvSpPr>
      <dsp:spPr>
        <a:xfrm>
          <a:off x="3384731" y="2141402"/>
          <a:ext cx="359717" cy="38369"/>
        </a:xfrm>
        <a:custGeom>
          <a:avLst/>
          <a:gdLst/>
          <a:ahLst/>
          <a:cxnLst/>
          <a:rect l="0" t="0" r="0" b="0"/>
          <a:pathLst>
            <a:path>
              <a:moveTo>
                <a:pt x="0" y="19184"/>
              </a:moveTo>
              <a:lnTo>
                <a:pt x="359717" y="19184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3555596" y="2151594"/>
        <a:ext cx="17985" cy="17985"/>
      </dsp:txXfrm>
    </dsp:sp>
    <dsp:sp modelId="{3D0E0467-FE99-4DE7-B991-22CE271BE98C}">
      <dsp:nvSpPr>
        <dsp:cNvPr id="0" name=""/>
        <dsp:cNvSpPr/>
      </dsp:nvSpPr>
      <dsp:spPr>
        <a:xfrm>
          <a:off x="3744448" y="1565856"/>
          <a:ext cx="1189462" cy="11894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200" kern="1200" dirty="0"/>
            <a:t>東</a:t>
          </a:r>
        </a:p>
      </dsp:txBody>
      <dsp:txXfrm>
        <a:off x="3918641" y="1740049"/>
        <a:ext cx="841076" cy="841076"/>
      </dsp:txXfrm>
    </dsp:sp>
    <dsp:sp modelId="{F9644959-5F9E-4EF0-A979-697A66D355E2}">
      <dsp:nvSpPr>
        <dsp:cNvPr id="0" name=""/>
        <dsp:cNvSpPr/>
      </dsp:nvSpPr>
      <dsp:spPr>
        <a:xfrm rot="5400000">
          <a:off x="2610141" y="2915992"/>
          <a:ext cx="359717" cy="38369"/>
        </a:xfrm>
        <a:custGeom>
          <a:avLst/>
          <a:gdLst/>
          <a:ahLst/>
          <a:cxnLst/>
          <a:rect l="0" t="0" r="0" b="0"/>
          <a:pathLst>
            <a:path>
              <a:moveTo>
                <a:pt x="0" y="19184"/>
              </a:moveTo>
              <a:lnTo>
                <a:pt x="359717" y="19184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2781007" y="2926184"/>
        <a:ext cx="17985" cy="17985"/>
      </dsp:txXfrm>
    </dsp:sp>
    <dsp:sp modelId="{9514ABAC-436E-4A78-B43C-108BDFA09827}">
      <dsp:nvSpPr>
        <dsp:cNvPr id="0" name=""/>
        <dsp:cNvSpPr/>
      </dsp:nvSpPr>
      <dsp:spPr>
        <a:xfrm>
          <a:off x="2195268" y="3115035"/>
          <a:ext cx="1189462" cy="11894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200" kern="1200" dirty="0"/>
            <a:t>南</a:t>
          </a:r>
        </a:p>
      </dsp:txBody>
      <dsp:txXfrm>
        <a:off x="2369461" y="3289228"/>
        <a:ext cx="841076" cy="841076"/>
      </dsp:txXfrm>
    </dsp:sp>
    <dsp:sp modelId="{5B7AFB94-BB9C-476D-AABD-2C1DFDF38D1F}">
      <dsp:nvSpPr>
        <dsp:cNvPr id="0" name=""/>
        <dsp:cNvSpPr/>
      </dsp:nvSpPr>
      <dsp:spPr>
        <a:xfrm rot="10800000">
          <a:off x="1835551" y="2141402"/>
          <a:ext cx="359717" cy="38369"/>
        </a:xfrm>
        <a:custGeom>
          <a:avLst/>
          <a:gdLst/>
          <a:ahLst/>
          <a:cxnLst/>
          <a:rect l="0" t="0" r="0" b="0"/>
          <a:pathLst>
            <a:path>
              <a:moveTo>
                <a:pt x="0" y="19184"/>
              </a:moveTo>
              <a:lnTo>
                <a:pt x="359717" y="19184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 rot="10800000">
        <a:off x="2006417" y="2151594"/>
        <a:ext cx="17985" cy="17985"/>
      </dsp:txXfrm>
    </dsp:sp>
    <dsp:sp modelId="{AE524ED3-0E71-40FB-AC21-5D880E7A7B31}">
      <dsp:nvSpPr>
        <dsp:cNvPr id="0" name=""/>
        <dsp:cNvSpPr/>
      </dsp:nvSpPr>
      <dsp:spPr>
        <a:xfrm>
          <a:off x="646089" y="1565856"/>
          <a:ext cx="1189462" cy="11894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200" kern="1200" dirty="0"/>
            <a:t>西</a:t>
          </a:r>
          <a:endParaRPr kumimoji="1" lang="en-US" altLang="ja-JP" sz="5200" kern="1200" dirty="0"/>
        </a:p>
      </dsp:txBody>
      <dsp:txXfrm>
        <a:off x="820282" y="1740049"/>
        <a:ext cx="841076" cy="84107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B6381F-3081-4B25-B41B-FD91A3B27AE1}">
      <dsp:nvSpPr>
        <dsp:cNvPr id="0" name=""/>
        <dsp:cNvSpPr/>
      </dsp:nvSpPr>
      <dsp:spPr>
        <a:xfrm>
          <a:off x="1998412" y="1369000"/>
          <a:ext cx="1583174" cy="1583174"/>
        </a:xfrm>
        <a:prstGeom prst="ellipse">
          <a:avLst/>
        </a:prstGeom>
        <a:gradFill rotWithShape="1">
          <a:gsLst>
            <a:gs pos="0">
              <a:schemeClr val="accent5">
                <a:tint val="97000"/>
                <a:satMod val="100000"/>
                <a:lumMod val="102000"/>
              </a:schemeClr>
            </a:gs>
            <a:gs pos="50000">
              <a:schemeClr val="accent5">
                <a:shade val="100000"/>
                <a:satMod val="103000"/>
                <a:lumMod val="100000"/>
              </a:schemeClr>
            </a:gs>
            <a:gs pos="100000">
              <a:schemeClr val="accent5">
                <a:shade val="93000"/>
                <a:satMod val="110000"/>
                <a:lumMod val="99000"/>
              </a:schemeClr>
            </a:gs>
          </a:gsLst>
          <a:lin ang="5400000" scaled="0"/>
        </a:gradFill>
        <a:ln w="6350" cap="flat" cmpd="sng" algn="ctr">
          <a:noFill/>
          <a:prstDash val="solid"/>
        </a:ln>
        <a:effectLst>
          <a:glow rad="228600">
            <a:schemeClr val="accent5">
              <a:satMod val="175000"/>
              <a:alpha val="40000"/>
            </a:schemeClr>
          </a:glo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運気が高まる場所</a:t>
          </a:r>
        </a:p>
      </dsp:txBody>
      <dsp:txXfrm>
        <a:off x="2230262" y="1600850"/>
        <a:ext cx="1119474" cy="1119474"/>
      </dsp:txXfrm>
    </dsp:sp>
    <dsp:sp modelId="{31270DA4-41FB-4AFE-BE31-0F39557B50A4}">
      <dsp:nvSpPr>
        <dsp:cNvPr id="0" name=""/>
        <dsp:cNvSpPr/>
      </dsp:nvSpPr>
      <dsp:spPr>
        <a:xfrm rot="16200000">
          <a:off x="2624521" y="1184337"/>
          <a:ext cx="330956" cy="38369"/>
        </a:xfrm>
        <a:custGeom>
          <a:avLst/>
          <a:gdLst/>
          <a:ahLst/>
          <a:cxnLst/>
          <a:rect l="0" t="0" r="0" b="0"/>
          <a:pathLst>
            <a:path>
              <a:moveTo>
                <a:pt x="0" y="19184"/>
              </a:moveTo>
              <a:lnTo>
                <a:pt x="330956" y="19184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2781726" y="1195248"/>
        <a:ext cx="16547" cy="16547"/>
      </dsp:txXfrm>
    </dsp:sp>
    <dsp:sp modelId="{B0E56FFC-AF17-4E9C-AE63-A81BF6AF5A5E}">
      <dsp:nvSpPr>
        <dsp:cNvPr id="0" name=""/>
        <dsp:cNvSpPr/>
      </dsp:nvSpPr>
      <dsp:spPr>
        <a:xfrm>
          <a:off x="2298484" y="55012"/>
          <a:ext cx="983031" cy="983031"/>
        </a:xfrm>
        <a:prstGeom prst="ellipse">
          <a:avLst/>
        </a:prstGeom>
        <a:solidFill>
          <a:schemeClr val="tx1"/>
        </a:solidFill>
        <a:ln w="127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>
              <a:solidFill>
                <a:schemeClr val="bg1"/>
              </a:solidFill>
            </a:rPr>
            <a:t>玄武</a:t>
          </a:r>
          <a:br>
            <a:rPr kumimoji="1" lang="en-US" altLang="ja-JP" sz="1700" kern="1200">
              <a:solidFill>
                <a:schemeClr val="bg1"/>
              </a:solidFill>
            </a:rPr>
          </a:br>
          <a:r>
            <a:rPr kumimoji="1" lang="ja-JP" altLang="en-US" sz="1700" kern="1200">
              <a:solidFill>
                <a:schemeClr val="bg1"/>
              </a:solidFill>
            </a:rPr>
            <a:t>（山）</a:t>
          </a:r>
          <a:endParaRPr kumimoji="1" lang="ja-JP" altLang="en-US" sz="1700" kern="1200" dirty="0">
            <a:solidFill>
              <a:schemeClr val="bg1"/>
            </a:solidFill>
          </a:endParaRPr>
        </a:p>
      </dsp:txBody>
      <dsp:txXfrm>
        <a:off x="2442446" y="198974"/>
        <a:ext cx="695107" cy="695107"/>
      </dsp:txXfrm>
    </dsp:sp>
    <dsp:sp modelId="{91760A17-C9DC-47CA-BDC0-7FCAF415014F}">
      <dsp:nvSpPr>
        <dsp:cNvPr id="0" name=""/>
        <dsp:cNvSpPr/>
      </dsp:nvSpPr>
      <dsp:spPr>
        <a:xfrm rot="21456117">
          <a:off x="3580776" y="2102686"/>
          <a:ext cx="267440" cy="38369"/>
        </a:xfrm>
        <a:custGeom>
          <a:avLst/>
          <a:gdLst/>
          <a:ahLst/>
          <a:cxnLst/>
          <a:rect l="0" t="0" r="0" b="0"/>
          <a:pathLst>
            <a:path>
              <a:moveTo>
                <a:pt x="0" y="19184"/>
              </a:moveTo>
              <a:lnTo>
                <a:pt x="267440" y="19184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3707810" y="2115185"/>
        <a:ext cx="13372" cy="13372"/>
      </dsp:txXfrm>
    </dsp:sp>
    <dsp:sp modelId="{3D0E0467-FE99-4DE7-B991-22CE271BE98C}">
      <dsp:nvSpPr>
        <dsp:cNvPr id="0" name=""/>
        <dsp:cNvSpPr/>
      </dsp:nvSpPr>
      <dsp:spPr>
        <a:xfrm>
          <a:off x="3847669" y="1604194"/>
          <a:ext cx="983031" cy="983031"/>
        </a:xfrm>
        <a:prstGeom prst="ellipse">
          <a:avLst/>
        </a:prstGeom>
        <a:solidFill>
          <a:srgbClr val="00B0F0"/>
        </a:solidFill>
        <a:ln w="127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青龍</a:t>
          </a:r>
          <a:br>
            <a:rPr kumimoji="1" lang="en-US" altLang="ja-JP" sz="1700" kern="1200" dirty="0"/>
          </a:br>
          <a:r>
            <a:rPr kumimoji="1" lang="ja-JP" altLang="en-US" sz="1700" kern="1200" dirty="0"/>
            <a:t>（川）</a:t>
          </a:r>
        </a:p>
      </dsp:txBody>
      <dsp:txXfrm>
        <a:off x="3991631" y="1748156"/>
        <a:ext cx="695107" cy="695107"/>
      </dsp:txXfrm>
    </dsp:sp>
    <dsp:sp modelId="{F9644959-5F9E-4EF0-A979-697A66D355E2}">
      <dsp:nvSpPr>
        <dsp:cNvPr id="0" name=""/>
        <dsp:cNvSpPr/>
      </dsp:nvSpPr>
      <dsp:spPr>
        <a:xfrm rot="5400000">
          <a:off x="2689401" y="3033588"/>
          <a:ext cx="201197" cy="38369"/>
        </a:xfrm>
        <a:custGeom>
          <a:avLst/>
          <a:gdLst/>
          <a:ahLst/>
          <a:cxnLst/>
          <a:rect l="0" t="0" r="0" b="0"/>
          <a:pathLst>
            <a:path>
              <a:moveTo>
                <a:pt x="0" y="19184"/>
              </a:moveTo>
              <a:lnTo>
                <a:pt x="201197" y="19184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2784970" y="3047743"/>
        <a:ext cx="10059" cy="10059"/>
      </dsp:txXfrm>
    </dsp:sp>
    <dsp:sp modelId="{9514ABAC-436E-4A78-B43C-108BDFA09827}">
      <dsp:nvSpPr>
        <dsp:cNvPr id="0" name=""/>
        <dsp:cNvSpPr/>
      </dsp:nvSpPr>
      <dsp:spPr>
        <a:xfrm>
          <a:off x="2298484" y="3153371"/>
          <a:ext cx="983031" cy="983031"/>
        </a:xfrm>
        <a:prstGeom prst="ellipse">
          <a:avLst/>
        </a:prstGeom>
        <a:solidFill>
          <a:srgbClr val="FF0000"/>
        </a:solidFill>
        <a:ln w="127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朱雀</a:t>
          </a:r>
          <a:br>
            <a:rPr kumimoji="1" lang="en-US" altLang="ja-JP" sz="1700" kern="1200" dirty="0"/>
          </a:br>
          <a:r>
            <a:rPr kumimoji="1" lang="ja-JP" altLang="en-US" sz="1700" kern="1200" dirty="0"/>
            <a:t>（沢）</a:t>
          </a:r>
        </a:p>
      </dsp:txBody>
      <dsp:txXfrm>
        <a:off x="2442446" y="3297333"/>
        <a:ext cx="695107" cy="695107"/>
      </dsp:txXfrm>
    </dsp:sp>
    <dsp:sp modelId="{5B7AFB94-BB9C-476D-AABD-2C1DFDF38D1F}">
      <dsp:nvSpPr>
        <dsp:cNvPr id="0" name=""/>
        <dsp:cNvSpPr/>
      </dsp:nvSpPr>
      <dsp:spPr>
        <a:xfrm rot="10800000">
          <a:off x="1732336" y="2141402"/>
          <a:ext cx="266076" cy="38369"/>
        </a:xfrm>
        <a:custGeom>
          <a:avLst/>
          <a:gdLst/>
          <a:ahLst/>
          <a:cxnLst/>
          <a:rect l="0" t="0" r="0" b="0"/>
          <a:pathLst>
            <a:path>
              <a:moveTo>
                <a:pt x="0" y="19184"/>
              </a:moveTo>
              <a:lnTo>
                <a:pt x="266076" y="19184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 rot="10800000">
        <a:off x="1858722" y="2153935"/>
        <a:ext cx="13303" cy="13303"/>
      </dsp:txXfrm>
    </dsp:sp>
    <dsp:sp modelId="{AE524ED3-0E71-40FB-AC21-5D880E7A7B31}">
      <dsp:nvSpPr>
        <dsp:cNvPr id="0" name=""/>
        <dsp:cNvSpPr/>
      </dsp:nvSpPr>
      <dsp:spPr>
        <a:xfrm>
          <a:off x="749304" y="1669071"/>
          <a:ext cx="983031" cy="98303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白虎</a:t>
          </a:r>
          <a:br>
            <a:rPr kumimoji="1" lang="en-US" altLang="ja-JP" sz="1700" kern="1200" dirty="0"/>
          </a:br>
          <a:r>
            <a:rPr kumimoji="1" lang="ja-JP" altLang="en-US" sz="1700" kern="1200" dirty="0"/>
            <a:t>（道）</a:t>
          </a:r>
          <a:endParaRPr kumimoji="1" lang="en-US" altLang="ja-JP" sz="1700" kern="1200" dirty="0"/>
        </a:p>
      </dsp:txBody>
      <dsp:txXfrm>
        <a:off x="893266" y="1813033"/>
        <a:ext cx="695107" cy="69510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80B1F9-C8E6-43AA-BF89-BA6DEBBB1EA0}">
      <dsp:nvSpPr>
        <dsp:cNvPr id="0" name=""/>
        <dsp:cNvSpPr/>
      </dsp:nvSpPr>
      <dsp:spPr>
        <a:xfrm>
          <a:off x="2291300" y="1571300"/>
          <a:ext cx="997399" cy="99739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b="0" kern="1200"/>
            <a:t>十二支</a:t>
          </a:r>
          <a:endParaRPr kumimoji="1" lang="ja-JP" altLang="en-US" sz="1600" b="0" kern="1200" dirty="0"/>
        </a:p>
      </dsp:txBody>
      <dsp:txXfrm>
        <a:off x="2437366" y="1717366"/>
        <a:ext cx="705267" cy="705267"/>
      </dsp:txXfrm>
    </dsp:sp>
    <dsp:sp modelId="{36EB572E-4CE7-4F1D-B42F-E7A2A846FB44}">
      <dsp:nvSpPr>
        <dsp:cNvPr id="0" name=""/>
        <dsp:cNvSpPr/>
      </dsp:nvSpPr>
      <dsp:spPr>
        <a:xfrm rot="16200000">
          <a:off x="2352814" y="1123126"/>
          <a:ext cx="874371" cy="21975"/>
        </a:xfrm>
        <a:custGeom>
          <a:avLst/>
          <a:gdLst/>
          <a:ahLst/>
          <a:cxnLst/>
          <a:rect l="0" t="0" r="0" b="0"/>
          <a:pathLst>
            <a:path>
              <a:moveTo>
                <a:pt x="0" y="10987"/>
              </a:moveTo>
              <a:lnTo>
                <a:pt x="874371" y="10987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800" b="0" kern="1200">
            <a:solidFill>
              <a:schemeClr val="tx1"/>
            </a:solidFill>
          </a:endParaRPr>
        </a:p>
      </dsp:txBody>
      <dsp:txXfrm>
        <a:off x="2768140" y="1112254"/>
        <a:ext cx="43718" cy="43718"/>
      </dsp:txXfrm>
    </dsp:sp>
    <dsp:sp modelId="{CCC0D362-06E3-44EC-AC7F-D97AA41A28DD}">
      <dsp:nvSpPr>
        <dsp:cNvPr id="0" name=""/>
        <dsp:cNvSpPr/>
      </dsp:nvSpPr>
      <dsp:spPr>
        <a:xfrm>
          <a:off x="2449381" y="15690"/>
          <a:ext cx="681237" cy="6812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kern="1200" dirty="0"/>
            <a:t>子</a:t>
          </a:r>
        </a:p>
      </dsp:txBody>
      <dsp:txXfrm>
        <a:off x="2549146" y="115455"/>
        <a:ext cx="481707" cy="481707"/>
      </dsp:txXfrm>
    </dsp:sp>
    <dsp:sp modelId="{1A36644B-840E-4D99-9E7F-73A861F7AB45}">
      <dsp:nvSpPr>
        <dsp:cNvPr id="0" name=""/>
        <dsp:cNvSpPr/>
      </dsp:nvSpPr>
      <dsp:spPr>
        <a:xfrm rot="18000000">
          <a:off x="2820757" y="1248511"/>
          <a:ext cx="874371" cy="21975"/>
        </a:xfrm>
        <a:custGeom>
          <a:avLst/>
          <a:gdLst/>
          <a:ahLst/>
          <a:cxnLst/>
          <a:rect l="0" t="0" r="0" b="0"/>
          <a:pathLst>
            <a:path>
              <a:moveTo>
                <a:pt x="0" y="10987"/>
              </a:moveTo>
              <a:lnTo>
                <a:pt x="874371" y="10987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800" b="0" kern="1200">
            <a:solidFill>
              <a:schemeClr val="tx1"/>
            </a:solidFill>
          </a:endParaRPr>
        </a:p>
      </dsp:txBody>
      <dsp:txXfrm>
        <a:off x="3236083" y="1237639"/>
        <a:ext cx="43718" cy="43718"/>
      </dsp:txXfrm>
    </dsp:sp>
    <dsp:sp modelId="{D1A5C4A6-FABD-4587-A335-6BE5B37C9560}">
      <dsp:nvSpPr>
        <dsp:cNvPr id="0" name=""/>
        <dsp:cNvSpPr/>
      </dsp:nvSpPr>
      <dsp:spPr>
        <a:xfrm>
          <a:off x="3306226" y="245281"/>
          <a:ext cx="681237" cy="6812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kern="1200"/>
            <a:t>寅</a:t>
          </a:r>
          <a:endParaRPr kumimoji="1" lang="ja-JP" altLang="en-US" sz="1800" b="0" kern="1200" dirty="0"/>
        </a:p>
      </dsp:txBody>
      <dsp:txXfrm>
        <a:off x="3405991" y="345046"/>
        <a:ext cx="481707" cy="481707"/>
      </dsp:txXfrm>
    </dsp:sp>
    <dsp:sp modelId="{55DB4330-FEBD-4C2C-A78D-917B60394C14}">
      <dsp:nvSpPr>
        <dsp:cNvPr id="0" name=""/>
        <dsp:cNvSpPr/>
      </dsp:nvSpPr>
      <dsp:spPr>
        <a:xfrm rot="19800000">
          <a:off x="3163314" y="1591069"/>
          <a:ext cx="874371" cy="21975"/>
        </a:xfrm>
        <a:custGeom>
          <a:avLst/>
          <a:gdLst/>
          <a:ahLst/>
          <a:cxnLst/>
          <a:rect l="0" t="0" r="0" b="0"/>
          <a:pathLst>
            <a:path>
              <a:moveTo>
                <a:pt x="0" y="10987"/>
              </a:moveTo>
              <a:lnTo>
                <a:pt x="874371" y="10987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800" b="0" kern="1200">
            <a:solidFill>
              <a:schemeClr val="tx1"/>
            </a:solidFill>
          </a:endParaRPr>
        </a:p>
      </dsp:txBody>
      <dsp:txXfrm>
        <a:off x="3578641" y="1580197"/>
        <a:ext cx="43718" cy="43718"/>
      </dsp:txXfrm>
    </dsp:sp>
    <dsp:sp modelId="{C11ABAB3-1609-4EA8-A3C7-C3EE007B1AF6}">
      <dsp:nvSpPr>
        <dsp:cNvPr id="0" name=""/>
        <dsp:cNvSpPr/>
      </dsp:nvSpPr>
      <dsp:spPr>
        <a:xfrm>
          <a:off x="3933480" y="872536"/>
          <a:ext cx="681237" cy="6812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kern="1200"/>
            <a:t>丑</a:t>
          </a:r>
          <a:endParaRPr kumimoji="1" lang="ja-JP" altLang="en-US" sz="1800" b="0" kern="1200" dirty="0"/>
        </a:p>
      </dsp:txBody>
      <dsp:txXfrm>
        <a:off x="4033245" y="972301"/>
        <a:ext cx="481707" cy="481707"/>
      </dsp:txXfrm>
    </dsp:sp>
    <dsp:sp modelId="{29D38C2D-7D63-4CA5-9EFE-9859699344BC}">
      <dsp:nvSpPr>
        <dsp:cNvPr id="0" name=""/>
        <dsp:cNvSpPr/>
      </dsp:nvSpPr>
      <dsp:spPr>
        <a:xfrm>
          <a:off x="3288699" y="2059012"/>
          <a:ext cx="874371" cy="21975"/>
        </a:xfrm>
        <a:custGeom>
          <a:avLst/>
          <a:gdLst/>
          <a:ahLst/>
          <a:cxnLst/>
          <a:rect l="0" t="0" r="0" b="0"/>
          <a:pathLst>
            <a:path>
              <a:moveTo>
                <a:pt x="0" y="10987"/>
              </a:moveTo>
              <a:lnTo>
                <a:pt x="874371" y="10987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800" b="0" kern="1200">
            <a:solidFill>
              <a:schemeClr val="tx1"/>
            </a:solidFill>
          </a:endParaRPr>
        </a:p>
      </dsp:txBody>
      <dsp:txXfrm>
        <a:off x="3704026" y="2048140"/>
        <a:ext cx="43718" cy="43718"/>
      </dsp:txXfrm>
    </dsp:sp>
    <dsp:sp modelId="{88F95946-12A6-467E-9ACB-17F84D7629C8}">
      <dsp:nvSpPr>
        <dsp:cNvPr id="0" name=""/>
        <dsp:cNvSpPr/>
      </dsp:nvSpPr>
      <dsp:spPr>
        <a:xfrm>
          <a:off x="4163071" y="1729381"/>
          <a:ext cx="681237" cy="6812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kern="1200"/>
            <a:t>卯</a:t>
          </a:r>
          <a:endParaRPr kumimoji="1" lang="ja-JP" altLang="en-US" sz="1800" b="0" kern="1200" dirty="0"/>
        </a:p>
      </dsp:txBody>
      <dsp:txXfrm>
        <a:off x="4262836" y="1829146"/>
        <a:ext cx="481707" cy="481707"/>
      </dsp:txXfrm>
    </dsp:sp>
    <dsp:sp modelId="{FED457A6-956E-4956-921B-4251F2824D63}">
      <dsp:nvSpPr>
        <dsp:cNvPr id="0" name=""/>
        <dsp:cNvSpPr/>
      </dsp:nvSpPr>
      <dsp:spPr>
        <a:xfrm rot="1800000">
          <a:off x="3163314" y="2526955"/>
          <a:ext cx="874371" cy="21975"/>
        </a:xfrm>
        <a:custGeom>
          <a:avLst/>
          <a:gdLst/>
          <a:ahLst/>
          <a:cxnLst/>
          <a:rect l="0" t="0" r="0" b="0"/>
          <a:pathLst>
            <a:path>
              <a:moveTo>
                <a:pt x="0" y="10987"/>
              </a:moveTo>
              <a:lnTo>
                <a:pt x="874371" y="10987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800" b="0" kern="1200">
            <a:solidFill>
              <a:schemeClr val="tx1"/>
            </a:solidFill>
          </a:endParaRPr>
        </a:p>
      </dsp:txBody>
      <dsp:txXfrm>
        <a:off x="3578641" y="2516083"/>
        <a:ext cx="43718" cy="43718"/>
      </dsp:txXfrm>
    </dsp:sp>
    <dsp:sp modelId="{8F0C50AF-D13B-4635-AD28-4153DBE4401B}">
      <dsp:nvSpPr>
        <dsp:cNvPr id="0" name=""/>
        <dsp:cNvSpPr/>
      </dsp:nvSpPr>
      <dsp:spPr>
        <a:xfrm>
          <a:off x="3933480" y="2586226"/>
          <a:ext cx="681237" cy="6812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kern="1200"/>
            <a:t>辰</a:t>
          </a:r>
          <a:endParaRPr kumimoji="1" lang="ja-JP" altLang="en-US" sz="1800" b="0" kern="1200" dirty="0"/>
        </a:p>
      </dsp:txBody>
      <dsp:txXfrm>
        <a:off x="4033245" y="2685991"/>
        <a:ext cx="481707" cy="481707"/>
      </dsp:txXfrm>
    </dsp:sp>
    <dsp:sp modelId="{9E42E2C5-216F-4D55-807C-7C52DE3CD1D4}">
      <dsp:nvSpPr>
        <dsp:cNvPr id="0" name=""/>
        <dsp:cNvSpPr/>
      </dsp:nvSpPr>
      <dsp:spPr>
        <a:xfrm rot="3600000">
          <a:off x="2820757" y="2869513"/>
          <a:ext cx="874371" cy="21975"/>
        </a:xfrm>
        <a:custGeom>
          <a:avLst/>
          <a:gdLst/>
          <a:ahLst/>
          <a:cxnLst/>
          <a:rect l="0" t="0" r="0" b="0"/>
          <a:pathLst>
            <a:path>
              <a:moveTo>
                <a:pt x="0" y="10987"/>
              </a:moveTo>
              <a:lnTo>
                <a:pt x="874371" y="10987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800" b="0" kern="1200">
            <a:solidFill>
              <a:schemeClr val="tx1"/>
            </a:solidFill>
          </a:endParaRPr>
        </a:p>
      </dsp:txBody>
      <dsp:txXfrm>
        <a:off x="3236083" y="2858641"/>
        <a:ext cx="43718" cy="43718"/>
      </dsp:txXfrm>
    </dsp:sp>
    <dsp:sp modelId="{D7E942B7-007A-4330-987D-8AAC138A6E5C}">
      <dsp:nvSpPr>
        <dsp:cNvPr id="0" name=""/>
        <dsp:cNvSpPr/>
      </dsp:nvSpPr>
      <dsp:spPr>
        <a:xfrm>
          <a:off x="3306226" y="3213480"/>
          <a:ext cx="681237" cy="6812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kern="1200"/>
            <a:t>巳</a:t>
          </a:r>
          <a:endParaRPr kumimoji="1" lang="ja-JP" altLang="en-US" sz="1800" b="0" kern="1200" dirty="0"/>
        </a:p>
      </dsp:txBody>
      <dsp:txXfrm>
        <a:off x="3405991" y="3313245"/>
        <a:ext cx="481707" cy="481707"/>
      </dsp:txXfrm>
    </dsp:sp>
    <dsp:sp modelId="{7A261BC4-8B18-4C88-878B-9BD0A2F5E72A}">
      <dsp:nvSpPr>
        <dsp:cNvPr id="0" name=""/>
        <dsp:cNvSpPr/>
      </dsp:nvSpPr>
      <dsp:spPr>
        <a:xfrm rot="5400000">
          <a:off x="2352814" y="2994898"/>
          <a:ext cx="874371" cy="21975"/>
        </a:xfrm>
        <a:custGeom>
          <a:avLst/>
          <a:gdLst/>
          <a:ahLst/>
          <a:cxnLst/>
          <a:rect l="0" t="0" r="0" b="0"/>
          <a:pathLst>
            <a:path>
              <a:moveTo>
                <a:pt x="0" y="10987"/>
              </a:moveTo>
              <a:lnTo>
                <a:pt x="874371" y="10987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800" b="0" kern="1200">
            <a:solidFill>
              <a:schemeClr val="tx1"/>
            </a:solidFill>
          </a:endParaRPr>
        </a:p>
      </dsp:txBody>
      <dsp:txXfrm>
        <a:off x="2768140" y="2984026"/>
        <a:ext cx="43718" cy="43718"/>
      </dsp:txXfrm>
    </dsp:sp>
    <dsp:sp modelId="{C615241C-21C4-4D1B-9457-2BF0639961CE}">
      <dsp:nvSpPr>
        <dsp:cNvPr id="0" name=""/>
        <dsp:cNvSpPr/>
      </dsp:nvSpPr>
      <dsp:spPr>
        <a:xfrm>
          <a:off x="2449381" y="3443071"/>
          <a:ext cx="681237" cy="6812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kern="1200"/>
            <a:t>午</a:t>
          </a:r>
          <a:endParaRPr kumimoji="1" lang="ja-JP" altLang="en-US" sz="1800" b="0" kern="1200" dirty="0"/>
        </a:p>
      </dsp:txBody>
      <dsp:txXfrm>
        <a:off x="2549146" y="3542836"/>
        <a:ext cx="481707" cy="481707"/>
      </dsp:txXfrm>
    </dsp:sp>
    <dsp:sp modelId="{3DC9E304-A93A-4DF2-9FF9-49032FD3A2A9}">
      <dsp:nvSpPr>
        <dsp:cNvPr id="0" name=""/>
        <dsp:cNvSpPr/>
      </dsp:nvSpPr>
      <dsp:spPr>
        <a:xfrm rot="7200000">
          <a:off x="1884871" y="2869513"/>
          <a:ext cx="874371" cy="21975"/>
        </a:xfrm>
        <a:custGeom>
          <a:avLst/>
          <a:gdLst/>
          <a:ahLst/>
          <a:cxnLst/>
          <a:rect l="0" t="0" r="0" b="0"/>
          <a:pathLst>
            <a:path>
              <a:moveTo>
                <a:pt x="0" y="10987"/>
              </a:moveTo>
              <a:lnTo>
                <a:pt x="874371" y="10987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800" b="0" kern="1200">
            <a:solidFill>
              <a:schemeClr val="tx1"/>
            </a:solidFill>
          </a:endParaRPr>
        </a:p>
      </dsp:txBody>
      <dsp:txXfrm rot="10800000">
        <a:off x="2300197" y="2858641"/>
        <a:ext cx="43718" cy="43718"/>
      </dsp:txXfrm>
    </dsp:sp>
    <dsp:sp modelId="{1B571F1E-3846-4AD8-ACF2-33DABCE12AB5}">
      <dsp:nvSpPr>
        <dsp:cNvPr id="0" name=""/>
        <dsp:cNvSpPr/>
      </dsp:nvSpPr>
      <dsp:spPr>
        <a:xfrm>
          <a:off x="1592536" y="3213480"/>
          <a:ext cx="681237" cy="6812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kern="1200"/>
            <a:t>未</a:t>
          </a:r>
          <a:endParaRPr kumimoji="1" lang="ja-JP" altLang="en-US" sz="1800" b="0" kern="1200" dirty="0"/>
        </a:p>
      </dsp:txBody>
      <dsp:txXfrm>
        <a:off x="1692301" y="3313245"/>
        <a:ext cx="481707" cy="481707"/>
      </dsp:txXfrm>
    </dsp:sp>
    <dsp:sp modelId="{77FCC854-B81B-4781-AF6A-9576C6CB5788}">
      <dsp:nvSpPr>
        <dsp:cNvPr id="0" name=""/>
        <dsp:cNvSpPr/>
      </dsp:nvSpPr>
      <dsp:spPr>
        <a:xfrm rot="9000000">
          <a:off x="1542313" y="2526955"/>
          <a:ext cx="874371" cy="21975"/>
        </a:xfrm>
        <a:custGeom>
          <a:avLst/>
          <a:gdLst/>
          <a:ahLst/>
          <a:cxnLst/>
          <a:rect l="0" t="0" r="0" b="0"/>
          <a:pathLst>
            <a:path>
              <a:moveTo>
                <a:pt x="0" y="10987"/>
              </a:moveTo>
              <a:lnTo>
                <a:pt x="874371" y="10987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800" b="0" kern="1200">
            <a:solidFill>
              <a:schemeClr val="tx1"/>
            </a:solidFill>
          </a:endParaRPr>
        </a:p>
      </dsp:txBody>
      <dsp:txXfrm rot="10800000">
        <a:off x="1957639" y="2516083"/>
        <a:ext cx="43718" cy="43718"/>
      </dsp:txXfrm>
    </dsp:sp>
    <dsp:sp modelId="{E024F8CB-B1D4-4344-8957-0CC89404BED8}">
      <dsp:nvSpPr>
        <dsp:cNvPr id="0" name=""/>
        <dsp:cNvSpPr/>
      </dsp:nvSpPr>
      <dsp:spPr>
        <a:xfrm>
          <a:off x="965281" y="2586226"/>
          <a:ext cx="681237" cy="6812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kern="1200"/>
            <a:t>申</a:t>
          </a:r>
          <a:endParaRPr kumimoji="1" lang="ja-JP" altLang="en-US" sz="1800" b="0" kern="1200" dirty="0"/>
        </a:p>
      </dsp:txBody>
      <dsp:txXfrm>
        <a:off x="1065046" y="2685991"/>
        <a:ext cx="481707" cy="481707"/>
      </dsp:txXfrm>
    </dsp:sp>
    <dsp:sp modelId="{948015DD-2267-44FE-A209-C345809C71F7}">
      <dsp:nvSpPr>
        <dsp:cNvPr id="0" name=""/>
        <dsp:cNvSpPr/>
      </dsp:nvSpPr>
      <dsp:spPr>
        <a:xfrm rot="10800000">
          <a:off x="1416928" y="2059012"/>
          <a:ext cx="874371" cy="21975"/>
        </a:xfrm>
        <a:custGeom>
          <a:avLst/>
          <a:gdLst/>
          <a:ahLst/>
          <a:cxnLst/>
          <a:rect l="0" t="0" r="0" b="0"/>
          <a:pathLst>
            <a:path>
              <a:moveTo>
                <a:pt x="0" y="10987"/>
              </a:moveTo>
              <a:lnTo>
                <a:pt x="874371" y="10987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800" b="0" kern="1200">
            <a:solidFill>
              <a:schemeClr val="tx1"/>
            </a:solidFill>
          </a:endParaRPr>
        </a:p>
      </dsp:txBody>
      <dsp:txXfrm rot="10800000">
        <a:off x="1832254" y="2048140"/>
        <a:ext cx="43718" cy="43718"/>
      </dsp:txXfrm>
    </dsp:sp>
    <dsp:sp modelId="{B483BBFC-1991-4B8D-B545-9E6BA1C074F7}">
      <dsp:nvSpPr>
        <dsp:cNvPr id="0" name=""/>
        <dsp:cNvSpPr/>
      </dsp:nvSpPr>
      <dsp:spPr>
        <a:xfrm>
          <a:off x="735690" y="1729381"/>
          <a:ext cx="681237" cy="6812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kern="1200"/>
            <a:t>酉</a:t>
          </a:r>
          <a:endParaRPr kumimoji="1" lang="ja-JP" altLang="en-US" sz="1800" b="0" kern="1200" dirty="0"/>
        </a:p>
      </dsp:txBody>
      <dsp:txXfrm>
        <a:off x="835455" y="1829146"/>
        <a:ext cx="481707" cy="481707"/>
      </dsp:txXfrm>
    </dsp:sp>
    <dsp:sp modelId="{9D1C7361-B41D-4613-ADC2-93FC7C07E6F3}">
      <dsp:nvSpPr>
        <dsp:cNvPr id="0" name=""/>
        <dsp:cNvSpPr/>
      </dsp:nvSpPr>
      <dsp:spPr>
        <a:xfrm rot="12600000">
          <a:off x="1542313" y="1591069"/>
          <a:ext cx="874371" cy="21975"/>
        </a:xfrm>
        <a:custGeom>
          <a:avLst/>
          <a:gdLst/>
          <a:ahLst/>
          <a:cxnLst/>
          <a:rect l="0" t="0" r="0" b="0"/>
          <a:pathLst>
            <a:path>
              <a:moveTo>
                <a:pt x="0" y="10987"/>
              </a:moveTo>
              <a:lnTo>
                <a:pt x="874371" y="10987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800" b="0" kern="1200">
            <a:solidFill>
              <a:schemeClr val="tx1"/>
            </a:solidFill>
          </a:endParaRPr>
        </a:p>
      </dsp:txBody>
      <dsp:txXfrm rot="10800000">
        <a:off x="1957639" y="1580197"/>
        <a:ext cx="43718" cy="43718"/>
      </dsp:txXfrm>
    </dsp:sp>
    <dsp:sp modelId="{0B0AA84D-41A3-4175-BEEE-82524A0E1DB8}">
      <dsp:nvSpPr>
        <dsp:cNvPr id="0" name=""/>
        <dsp:cNvSpPr/>
      </dsp:nvSpPr>
      <dsp:spPr>
        <a:xfrm>
          <a:off x="965281" y="872536"/>
          <a:ext cx="681237" cy="6812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kern="1200"/>
            <a:t>戌</a:t>
          </a:r>
          <a:endParaRPr kumimoji="1" lang="ja-JP" altLang="en-US" sz="1800" b="0" kern="1200" dirty="0"/>
        </a:p>
      </dsp:txBody>
      <dsp:txXfrm>
        <a:off x="1065046" y="972301"/>
        <a:ext cx="481707" cy="481707"/>
      </dsp:txXfrm>
    </dsp:sp>
    <dsp:sp modelId="{C1FB6B38-97DC-4EC9-A9F0-964718A22CC8}">
      <dsp:nvSpPr>
        <dsp:cNvPr id="0" name=""/>
        <dsp:cNvSpPr/>
      </dsp:nvSpPr>
      <dsp:spPr>
        <a:xfrm rot="14400000">
          <a:off x="1884871" y="1248511"/>
          <a:ext cx="874371" cy="21975"/>
        </a:xfrm>
        <a:custGeom>
          <a:avLst/>
          <a:gdLst/>
          <a:ahLst/>
          <a:cxnLst/>
          <a:rect l="0" t="0" r="0" b="0"/>
          <a:pathLst>
            <a:path>
              <a:moveTo>
                <a:pt x="0" y="10987"/>
              </a:moveTo>
              <a:lnTo>
                <a:pt x="874371" y="10987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800" b="0" kern="1200">
            <a:solidFill>
              <a:schemeClr val="tx1"/>
            </a:solidFill>
          </a:endParaRPr>
        </a:p>
      </dsp:txBody>
      <dsp:txXfrm rot="10800000">
        <a:off x="2300197" y="1237639"/>
        <a:ext cx="43718" cy="43718"/>
      </dsp:txXfrm>
    </dsp:sp>
    <dsp:sp modelId="{CEC983D4-E34A-430F-8339-405C2A26AD49}">
      <dsp:nvSpPr>
        <dsp:cNvPr id="0" name=""/>
        <dsp:cNvSpPr/>
      </dsp:nvSpPr>
      <dsp:spPr>
        <a:xfrm>
          <a:off x="1592536" y="245281"/>
          <a:ext cx="681237" cy="6812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kern="1200"/>
            <a:t>亥</a:t>
          </a:r>
          <a:endParaRPr kumimoji="1" lang="ja-JP" altLang="en-US" sz="1800" b="0" kern="1200" dirty="0"/>
        </a:p>
      </dsp:txBody>
      <dsp:txXfrm>
        <a:off x="1692301" y="345046"/>
        <a:ext cx="481707" cy="4817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EB9FEA-6AA7-4743-93B5-81C376EEA60F}" type="datetimeFigureOut">
              <a:rPr kumimoji="1" lang="ja-JP" altLang="en-US" smtClean="0"/>
              <a:t>2017/5/31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254E7B-4254-4F31-A1C4-EF4407C7B3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1941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19C97-91E3-41CE-8210-FDBD3E85DAC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4540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19C97-91E3-41CE-8210-FDBD3E85DAC9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9232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五行陰陽説に、呪術めいたイメージを持っていたが、</a:t>
            </a:r>
            <a:endParaRPr kumimoji="1" lang="en-US" altLang="ja-JP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無意識に</a:t>
            </a:r>
            <a:r>
              <a:rPr lang="ja-JP" altLang="en-US" dirty="0"/>
              <a:t>五行陰陽説の</a:t>
            </a:r>
            <a:r>
              <a:rPr kumimoji="1" lang="ja-JP" altLang="en-US" dirty="0"/>
              <a:t>言葉・行動・習慣に慣れ親しんでいたことに驚き。</a:t>
            </a: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/>
              <a:t>五行陰陽説は広く日常生活に根付いていることに気づかされた。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19C97-91E3-41CE-8210-FDBD3E85DAC9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3406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「五行説」とは、万物は「木」「火」「土」「金」「水」の</a:t>
            </a:r>
            <a:r>
              <a:rPr kumimoji="1" lang="en-US" altLang="ja-JP" dirty="0"/>
              <a:t>5</a:t>
            </a:r>
            <a:r>
              <a:rPr kumimoji="1" lang="ja-JP" altLang="en-US" dirty="0" err="1"/>
              <a:t>つの</a:t>
            </a:r>
            <a:r>
              <a:rPr kumimoji="1" lang="ja-JP" altLang="en-US" dirty="0"/>
              <a:t>元素からなるという思想。</a:t>
            </a:r>
          </a:p>
          <a:p>
            <a:r>
              <a:rPr kumimoji="1" lang="ja-JP" altLang="en-US" dirty="0"/>
              <a:t>根本には、</a:t>
            </a:r>
            <a:r>
              <a:rPr kumimoji="1" lang="en-US" altLang="ja-JP" dirty="0"/>
              <a:t>5</a:t>
            </a:r>
            <a:r>
              <a:rPr kumimoji="1" lang="ja-JP" altLang="en-US" dirty="0" err="1"/>
              <a:t>つの</a:t>
            </a:r>
            <a:r>
              <a:rPr kumimoji="1" lang="ja-JP" altLang="en-US" dirty="0"/>
              <a:t>元素が互いに影響を与え合い、それによって万物が変化し、循環するという考え方がある。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「相生」とは、相手の要素を補い、相手を強める影響を与えるもの。</a:t>
            </a:r>
          </a:p>
          <a:p>
            <a:r>
              <a:rPr lang="ja-JP" altLang="en-US" dirty="0"/>
              <a:t>木は火を生じ、火は土を生じ、土は金を生じ、金は水を生じ、水は木を生ずとする。</a:t>
            </a:r>
            <a:endParaRPr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「相剋」とは、相手の要素を抑え、相手を弱める影響を与えるもの。</a:t>
            </a:r>
            <a:endParaRPr kumimoji="1" lang="en-US" altLang="ja-JP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/>
              <a:t>水は火に勝（剋）ち、火は金に勝ち、金は木に勝ち、木は土に勝ち、土は水に勝つ。</a:t>
            </a:r>
            <a:endParaRPr lang="en-US" altLang="ja-JP" dirty="0"/>
          </a:p>
          <a:p>
            <a:endParaRPr kumimoji="1" lang="ja-JP" altLang="en-US" dirty="0"/>
          </a:p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19C97-91E3-41CE-8210-FDBD3E85DAC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4469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五行を陰陽で分けると、 木と火は「陽」、金と水は「陰」、土は「陰陽半々」となる。 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19C97-91E3-41CE-8210-FDBD3E85DAC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25804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「陽」に属する木と火では、陽気が弱い木は「陽中の陰」、陽気が強い火は「陽中の陽」となる。 </a:t>
            </a:r>
          </a:p>
          <a:p>
            <a:r>
              <a:rPr lang="ja-JP" altLang="en-US" dirty="0"/>
              <a:t>「陰」に属する金と水では、陰気が弱い金は「陰中の陽」、水が「陰中の陰」となる。 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19C97-91E3-41CE-8210-FDBD3E85DAC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32831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陰陽説では、万物を「陰」と「陽」にわけて考える。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19C97-91E3-41CE-8210-FDBD3E85DAC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49478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青々と茂る「木」は、「青色」</a:t>
            </a:r>
            <a:endParaRPr kumimoji="1" lang="en-US" altLang="ja-JP" dirty="0"/>
          </a:p>
          <a:p>
            <a:r>
              <a:rPr kumimoji="1" lang="ja-JP" altLang="en-US" dirty="0"/>
              <a:t>炎を上げて燃える「火」は、「赤色」</a:t>
            </a:r>
            <a:endParaRPr kumimoji="1" lang="en-US" altLang="ja-JP" dirty="0"/>
          </a:p>
          <a:p>
            <a:r>
              <a:rPr kumimoji="1" lang="ja-JP" altLang="en-US" dirty="0"/>
              <a:t>肥沃な「土」は、「黄色」</a:t>
            </a:r>
            <a:endParaRPr kumimoji="1" lang="en-US" altLang="ja-JP" dirty="0"/>
          </a:p>
          <a:p>
            <a:r>
              <a:rPr kumimoji="1" lang="ja-JP" altLang="en-US" dirty="0"/>
              <a:t>光を放つ「金」は、「白色」</a:t>
            </a:r>
            <a:endParaRPr kumimoji="1" lang="en-US" altLang="ja-JP" dirty="0"/>
          </a:p>
          <a:p>
            <a:r>
              <a:rPr kumimoji="1" lang="ja-JP" altLang="en-US" dirty="0"/>
              <a:t>暗く低い場所に集まる「水」は、「黒色」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19C97-91E3-41CE-8210-FDBD3E85DAC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22921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四季の変化は、五行の推移によって起こるとされる。</a:t>
            </a:r>
            <a:endParaRPr lang="en-US" altLang="ja-JP" dirty="0"/>
          </a:p>
          <a:p>
            <a:r>
              <a:rPr lang="ja-JP" altLang="en-US" dirty="0"/>
              <a:t>季節は、「春」→「土用」→「夏」→「土用」→「秋」→「土用」→「冬」→「土用」のように循環する。</a:t>
            </a:r>
            <a:endParaRPr lang="en-US" altLang="ja-JP" dirty="0"/>
          </a:p>
          <a:p>
            <a:r>
              <a:rPr lang="ja-JP" altLang="en-US" dirty="0"/>
              <a:t>「土用」とは、</a:t>
            </a:r>
            <a:r>
              <a:rPr lang="ja-JP" altLang="en-US" dirty="0">
                <a:effectLst/>
              </a:rPr>
              <a:t>季節の変わり目を指す。</a:t>
            </a:r>
            <a:r>
              <a:rPr lang="ja-JP" altLang="en-US" dirty="0"/>
              <a:t>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/>
              <a:t>行に対応する色と季節を合わせて、「青春」「朱夏」「白秋」「玄冬」といった言葉が生まれた。</a:t>
            </a:r>
            <a:endParaRPr lang="en-US" altLang="ja-JP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/>
          </a:p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19C97-91E3-41CE-8210-FDBD3E85DAC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57031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中国大陸を中心に考えるとよい。</a:t>
            </a:r>
            <a:endParaRPr lang="en-US" altLang="ja-JP" dirty="0"/>
          </a:p>
          <a:p>
            <a:r>
              <a:rPr lang="ja-JP" altLang="en-US" dirty="0"/>
              <a:t>東方には、肥沃な大地がある。</a:t>
            </a:r>
            <a:endParaRPr lang="en-US" altLang="ja-JP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/>
              <a:t>南方には、熱帯な大地がある。</a:t>
            </a:r>
            <a:endParaRPr lang="en-US" altLang="ja-JP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/>
              <a:t>西方には、白く輝く乾燥した大地がある。</a:t>
            </a:r>
            <a:endParaRPr lang="en-US" altLang="ja-JP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/>
              <a:t>北方には、寒冷な大地がある。</a:t>
            </a:r>
            <a:endParaRPr lang="en-US" altLang="ja-JP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/>
              <a:t>中央には、黄土に覆われた大地がある。</a:t>
            </a:r>
            <a:endParaRPr lang="en-US" altLang="ja-JP" dirty="0"/>
          </a:p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19C97-91E3-41CE-8210-FDBD3E85DAC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75315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>
                <a:effectLst/>
              </a:rPr>
              <a:t>「四神」とは、東西南北の各方位を司る聖獣のこと。</a:t>
            </a:r>
          </a:p>
          <a:p>
            <a:r>
              <a:rPr lang="ja-JP" altLang="en-US" dirty="0">
                <a:effectLst/>
              </a:rPr>
              <a:t>東は「青龍」 、南は「朱雀」、西は「白虎」、北は「玄武」。</a:t>
            </a:r>
            <a:r>
              <a:rPr lang="ja-JP" altLang="en-US" dirty="0"/>
              <a:t>それぞれの</a:t>
            </a:r>
            <a:r>
              <a:rPr lang="ja-JP" altLang="en-US" dirty="0">
                <a:effectLst/>
              </a:rPr>
              <a:t>聖獣は</a:t>
            </a:r>
            <a:r>
              <a:rPr lang="ja-JP" altLang="en-US" dirty="0"/>
              <a:t>、方位を表す色の冠を付けている。</a:t>
            </a:r>
            <a:endParaRPr lang="ja-JP" altLang="en-US" dirty="0">
              <a:effectLst/>
            </a:endParaRPr>
          </a:p>
          <a:p>
            <a:endParaRPr lang="en-US" altLang="ja-JP" dirty="0">
              <a:effectLst/>
            </a:endParaRPr>
          </a:p>
          <a:p>
            <a:r>
              <a:rPr lang="ja-JP" altLang="en-US" dirty="0">
                <a:effectLst/>
              </a:rPr>
              <a:t>「四神相応」とは、四神に囲まれた場所に最高のエネルギーが存在するとする理論。</a:t>
            </a:r>
            <a:endParaRPr lang="en-US" altLang="ja-JP" dirty="0">
              <a:effectLst/>
            </a:endParaRPr>
          </a:p>
          <a:p>
            <a:r>
              <a:rPr lang="ja-JP" altLang="en-US" dirty="0">
                <a:effectLst/>
              </a:rPr>
              <a:t>東に川（青龍）、南に湖沼（朱雀）、西に道（百虎）、北に山（玄武）がある場所で運気が高まるとされる。</a:t>
            </a:r>
            <a:endParaRPr lang="en-US" altLang="ja-JP" dirty="0">
              <a:effectLst/>
            </a:endParaRPr>
          </a:p>
          <a:p>
            <a:endParaRPr lang="en-US" altLang="ja-JP" dirty="0"/>
          </a:p>
          <a:p>
            <a:r>
              <a:rPr lang="ja-JP" altLang="en-US" dirty="0"/>
              <a:t>日本では、四神相応を考慮に入れて、都づくりや町づくりが行われることが多かった。</a:t>
            </a:r>
            <a:endParaRPr lang="en-US" altLang="ja-JP" dirty="0"/>
          </a:p>
          <a:p>
            <a:r>
              <a:rPr lang="ja-JP" altLang="en-US" dirty="0"/>
              <a:t>たとえば、平安京は、青龍＝鴨川、白虎＝山陰道、朱雀＝巨椋池（おぐらいけ）、玄武＝船岡山を配した都である。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19C97-91E3-41CE-8210-FDBD3E85DAC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951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1F03-E341-4220-9AF9-9C9600716D9F}" type="datetimeFigureOut">
              <a:rPr kumimoji="1" lang="ja-JP" altLang="en-US" smtClean="0"/>
              <a:t>2017/5/31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EB3-A3C6-4568-9AAE-04AF4053E0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88026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1F03-E341-4220-9AF9-9C9600716D9F}" type="datetimeFigureOut">
              <a:rPr kumimoji="1" lang="ja-JP" altLang="en-US" smtClean="0"/>
              <a:t>2017/5/31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EB3-A3C6-4568-9AAE-04AF4053E0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422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1F03-E341-4220-9AF9-9C9600716D9F}" type="datetimeFigureOut">
              <a:rPr kumimoji="1" lang="ja-JP" altLang="en-US" smtClean="0"/>
              <a:t>2017/5/31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EB3-A3C6-4568-9AAE-04AF4053E0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740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1F03-E341-4220-9AF9-9C9600716D9F}" type="datetimeFigureOut">
              <a:rPr kumimoji="1" lang="ja-JP" altLang="en-US" smtClean="0"/>
              <a:t>2017/5/31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EB3-A3C6-4568-9AAE-04AF4053E0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552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1F03-E341-4220-9AF9-9C9600716D9F}" type="datetimeFigureOut">
              <a:rPr kumimoji="1" lang="ja-JP" altLang="en-US" smtClean="0"/>
              <a:t>2017/5/31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EB3-A3C6-4568-9AAE-04AF4053E0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38962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1F03-E341-4220-9AF9-9C9600716D9F}" type="datetimeFigureOut">
              <a:rPr kumimoji="1" lang="ja-JP" altLang="en-US" smtClean="0"/>
              <a:t>2017/5/31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EB3-A3C6-4568-9AAE-04AF4053E0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0878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1F03-E341-4220-9AF9-9C9600716D9F}" type="datetimeFigureOut">
              <a:rPr kumimoji="1" lang="ja-JP" altLang="en-US" smtClean="0"/>
              <a:t>2017/5/31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EB3-A3C6-4568-9AAE-04AF4053E0F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453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1F03-E341-4220-9AF9-9C9600716D9F}" type="datetimeFigureOut">
              <a:rPr kumimoji="1" lang="ja-JP" altLang="en-US" smtClean="0"/>
              <a:t>2017/5/31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EB3-A3C6-4568-9AAE-04AF4053E0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8048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1F03-E341-4220-9AF9-9C9600716D9F}" type="datetimeFigureOut">
              <a:rPr kumimoji="1" lang="ja-JP" altLang="en-US" smtClean="0"/>
              <a:t>2017/5/31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EB3-A3C6-4568-9AAE-04AF4053E0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6335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1F03-E341-4220-9AF9-9C9600716D9F}" type="datetimeFigureOut">
              <a:rPr kumimoji="1" lang="ja-JP" altLang="en-US" smtClean="0"/>
              <a:t>2017/5/31</a:t>
            </a:fld>
            <a:endParaRPr kumimoji="1" lang="ja-JP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EB3-A3C6-4568-9AAE-04AF4053E0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7773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6DB1F03-E341-4220-9AF9-9C9600716D9F}" type="datetimeFigureOut">
              <a:rPr kumimoji="1" lang="ja-JP" altLang="en-US" smtClean="0"/>
              <a:t>2017/5/31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EB3-A3C6-4568-9AAE-04AF4053E0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3340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425988" y="302540"/>
            <a:ext cx="9340025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8897" y="1734208"/>
            <a:ext cx="9340025" cy="43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6DB1F03-E341-4220-9AF9-9C9600716D9F}" type="datetimeFigureOut">
              <a:rPr kumimoji="1" lang="ja-JP" altLang="en-US" smtClean="0"/>
              <a:t>2017/5/31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C3475EB3-A3C6-4568-9AAE-04AF4053E0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941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spc="200" baseline="0">
          <a:solidFill>
            <a:srgbClr val="262626"/>
          </a:solidFill>
          <a:latin typeface="HGS明朝E" panose="02020900000000000000" pitchFamily="18" charset="-128"/>
          <a:ea typeface="HGS明朝E" panose="02020900000000000000" pitchFamily="18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5400" dirty="0"/>
              <a:t>陰陽五行説</a:t>
            </a:r>
            <a:br>
              <a:rPr lang="en-US" altLang="ja-JP" sz="4400" dirty="0"/>
            </a:br>
            <a:r>
              <a:rPr lang="ja-JP" altLang="en-US" sz="3200" dirty="0"/>
              <a:t>～その成立から発展まで～</a:t>
            </a:r>
          </a:p>
        </p:txBody>
      </p:sp>
      <p:sp>
        <p:nvSpPr>
          <p:cNvPr id="16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ja-JP" sz="2800" dirty="0">
                <a:solidFill>
                  <a:schemeClr val="bg1"/>
                </a:solidFill>
              </a:rPr>
              <a:t>FOM</a:t>
            </a:r>
            <a:r>
              <a:rPr lang="ja-JP" altLang="en-US" sz="2800" dirty="0">
                <a:solidFill>
                  <a:schemeClr val="bg1"/>
                </a:solidFill>
              </a:rPr>
              <a:t>総合大学　社会学部</a:t>
            </a:r>
            <a:endParaRPr lang="en-US" altLang="ja-JP" sz="2800" dirty="0">
              <a:solidFill>
                <a:schemeClr val="bg1"/>
              </a:solidFill>
            </a:endParaRPr>
          </a:p>
          <a:p>
            <a:r>
              <a:rPr lang="en-US" altLang="ja-JP" sz="2800" dirty="0">
                <a:solidFill>
                  <a:schemeClr val="bg1"/>
                </a:solidFill>
              </a:rPr>
              <a:t>1501331</a:t>
            </a:r>
            <a:r>
              <a:rPr lang="ja-JP" altLang="en-US" sz="2800" dirty="0">
                <a:solidFill>
                  <a:schemeClr val="bg1"/>
                </a:solidFill>
              </a:rPr>
              <a:t>　松本隼人</a:t>
            </a:r>
          </a:p>
        </p:txBody>
      </p:sp>
    </p:spTree>
    <p:extLst>
      <p:ext uri="{BB962C8B-B14F-4D97-AF65-F5344CB8AC3E}">
        <p14:creationId xmlns:p14="http://schemas.microsoft.com/office/powerpoint/2010/main" val="15968647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陰陽五行説の解釈（方位）</a:t>
            </a:r>
            <a:endParaRPr lang="ja-JP" altLang="en-US" dirty="0"/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9592823"/>
              </p:ext>
            </p:extLst>
          </p:nvPr>
        </p:nvGraphicFramePr>
        <p:xfrm>
          <a:off x="1419224" y="1733550"/>
          <a:ext cx="5580000" cy="4321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3098978"/>
              </p:ext>
            </p:extLst>
          </p:nvPr>
        </p:nvGraphicFramePr>
        <p:xfrm>
          <a:off x="7560000" y="1951200"/>
          <a:ext cx="2880000" cy="3888540"/>
        </p:xfrm>
        <a:graphic>
          <a:graphicData uri="http://schemas.openxmlformats.org/drawingml/2006/table">
            <a:tbl>
              <a:tblPr firstRow="1" bandCol="1">
                <a:tableStyleId>{6E25E649-3F16-4E02-A733-19D2CDBF48F0}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80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行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方位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80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木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0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火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南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80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土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中央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80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金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西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80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水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北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42040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陰陽五行説から発展した「四神相応」</a:t>
            </a:r>
            <a:endParaRPr lang="ja-JP" altLang="en-US" dirty="0"/>
          </a:p>
        </p:txBody>
      </p:sp>
      <p:graphicFrame>
        <p:nvGraphicFramePr>
          <p:cNvPr id="16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5480146"/>
              </p:ext>
            </p:extLst>
          </p:nvPr>
        </p:nvGraphicFramePr>
        <p:xfrm>
          <a:off x="1419224" y="1733550"/>
          <a:ext cx="5580000" cy="4321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8651520"/>
              </p:ext>
            </p:extLst>
          </p:nvPr>
        </p:nvGraphicFramePr>
        <p:xfrm>
          <a:off x="6528048" y="1950137"/>
          <a:ext cx="3924000" cy="3888000"/>
        </p:xfrm>
        <a:graphic>
          <a:graphicData uri="http://schemas.openxmlformats.org/drawingml/2006/table">
            <a:tbl>
              <a:tblPr firstRow="1" bandCol="1">
                <a:tableStyleId>{85BE263C-DBD7-4A20-BB59-AAB30ACAA65A}</a:tableStyleId>
              </a:tblPr>
              <a:tblGrid>
                <a:gridCol w="82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行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方位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四神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地形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木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東</a:t>
                      </a:r>
                      <a:endParaRPr kumimoji="1" lang="ja-JP" altLang="en-US" sz="18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青龍</a:t>
                      </a:r>
                      <a:endParaRPr kumimoji="1" lang="ja-JP" altLang="en-US" sz="18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川</a:t>
                      </a:r>
                      <a:endParaRPr kumimoji="1" lang="ja-JP" altLang="en-US" sz="18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火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南</a:t>
                      </a:r>
                      <a:endParaRPr kumimoji="1" lang="ja-JP" altLang="en-US" sz="18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朱雀</a:t>
                      </a:r>
                      <a:endParaRPr kumimoji="1" lang="ja-JP" altLang="en-US" sz="18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沢</a:t>
                      </a:r>
                      <a:endParaRPr kumimoji="1" lang="en-US" altLang="ja-JP" sz="1800" dirty="0"/>
                    </a:p>
                    <a:p>
                      <a:pPr algn="ctr"/>
                      <a:r>
                        <a:rPr kumimoji="1" lang="ja-JP" altLang="en-US" sz="1800" dirty="0"/>
                        <a:t>（湖沼）</a:t>
                      </a:r>
                      <a:endParaRPr kumimoji="1" lang="ja-JP" altLang="en-US" sz="18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土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中央</a:t>
                      </a:r>
                      <a:endParaRPr kumimoji="1" lang="ja-JP" altLang="en-US" sz="18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－</a:t>
                      </a:r>
                      <a:endParaRPr kumimoji="1" lang="ja-JP" altLang="en-US" sz="18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－</a:t>
                      </a:r>
                      <a:endParaRPr kumimoji="1" lang="ja-JP" altLang="en-US" sz="18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金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西</a:t>
                      </a:r>
                      <a:endParaRPr kumimoji="1" lang="ja-JP" altLang="en-US" sz="18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白虎</a:t>
                      </a:r>
                      <a:endParaRPr kumimoji="1" lang="ja-JP" altLang="en-US" sz="18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道</a:t>
                      </a:r>
                      <a:endParaRPr kumimoji="1" lang="ja-JP" altLang="en-US" sz="18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水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/>
                        <a:t>北</a:t>
                      </a:r>
                      <a:endParaRPr kumimoji="1" lang="ja-JP" altLang="en-US" sz="18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玄武</a:t>
                      </a:r>
                      <a:endParaRPr kumimoji="1" lang="ja-JP" altLang="en-US" sz="18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山</a:t>
                      </a:r>
                      <a:endParaRPr kumimoji="1" lang="ja-JP" altLang="en-US" sz="18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7" name="横巻き 4"/>
          <p:cNvSpPr/>
          <p:nvPr/>
        </p:nvSpPr>
        <p:spPr>
          <a:xfrm>
            <a:off x="1776000" y="6120000"/>
            <a:ext cx="8640000" cy="576080"/>
          </a:xfrm>
          <a:prstGeom prst="horizontalScroll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平安京は「四神相応」を考慮に入れて設計された</a:t>
            </a:r>
          </a:p>
        </p:txBody>
      </p:sp>
    </p:spTree>
    <p:extLst>
      <p:ext uri="{BB962C8B-B14F-4D97-AF65-F5344CB8AC3E}">
        <p14:creationId xmlns:p14="http://schemas.microsoft.com/office/powerpoint/2010/main" val="23944801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陰陽五行説から発展した「十二支」</a:t>
            </a:r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7200795"/>
              </p:ext>
            </p:extLst>
          </p:nvPr>
        </p:nvGraphicFramePr>
        <p:xfrm>
          <a:off x="1419225" y="1733550"/>
          <a:ext cx="5580000" cy="41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3286439"/>
              </p:ext>
            </p:extLst>
          </p:nvPr>
        </p:nvGraphicFramePr>
        <p:xfrm>
          <a:off x="6600056" y="1869794"/>
          <a:ext cx="3960550" cy="3861962"/>
        </p:xfrm>
        <a:graphic>
          <a:graphicData uri="http://schemas.openxmlformats.org/drawingml/2006/table">
            <a:tbl>
              <a:tblPr firstRow="1">
                <a:tableStyleId>{85BE263C-DBD7-4A20-BB59-AAB30ACAA65A}</a:tableStyleId>
              </a:tblPr>
              <a:tblGrid>
                <a:gridCol w="7413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3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77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75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55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707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 dirty="0">
                          <a:effectLst/>
                        </a:rPr>
                        <a:t>十二支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 dirty="0">
                          <a:effectLst/>
                        </a:rPr>
                        <a:t>時刻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 dirty="0">
                          <a:effectLst/>
                        </a:rPr>
                        <a:t>方位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 dirty="0">
                          <a:effectLst/>
                        </a:rPr>
                        <a:t>五行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 dirty="0">
                          <a:effectLst/>
                        </a:rPr>
                        <a:t>陰陽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07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 dirty="0">
                          <a:effectLst/>
                        </a:rPr>
                        <a:t>子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 dirty="0">
                          <a:effectLst/>
                        </a:rPr>
                        <a:t>23-1</a:t>
                      </a:r>
                      <a:r>
                        <a:rPr lang="ja-JP" altLang="en-US" sz="1400" u="none" strike="noStrike" dirty="0">
                          <a:effectLst/>
                        </a:rPr>
                        <a:t>時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 dirty="0">
                          <a:effectLst/>
                        </a:rPr>
                        <a:t>北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>
                          <a:effectLst/>
                        </a:rPr>
                        <a:t>水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 dirty="0">
                          <a:effectLst/>
                        </a:rPr>
                        <a:t>陽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07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>
                          <a:effectLst/>
                        </a:rPr>
                        <a:t>丑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 dirty="0">
                          <a:effectLst/>
                        </a:rPr>
                        <a:t>1-3</a:t>
                      </a:r>
                      <a:r>
                        <a:rPr lang="ja-JP" altLang="en-US" sz="1400" u="none" strike="noStrike" dirty="0">
                          <a:effectLst/>
                        </a:rPr>
                        <a:t>時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 dirty="0">
                          <a:effectLst/>
                        </a:rPr>
                        <a:t>土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 dirty="0">
                          <a:effectLst/>
                        </a:rPr>
                        <a:t>陰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07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>
                          <a:effectLst/>
                        </a:rPr>
                        <a:t>寅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 dirty="0">
                          <a:effectLst/>
                        </a:rPr>
                        <a:t>3-5</a:t>
                      </a:r>
                      <a:r>
                        <a:rPr lang="ja-JP" altLang="en-US" sz="1400" u="none" strike="noStrike" dirty="0">
                          <a:effectLst/>
                        </a:rPr>
                        <a:t>時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 dirty="0">
                          <a:effectLst/>
                        </a:rPr>
                        <a:t>木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>
                          <a:effectLst/>
                        </a:rPr>
                        <a:t>陽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707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>
                          <a:effectLst/>
                        </a:rPr>
                        <a:t>卯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 dirty="0">
                          <a:effectLst/>
                        </a:rPr>
                        <a:t>5-7</a:t>
                      </a:r>
                      <a:r>
                        <a:rPr lang="ja-JP" altLang="en-US" sz="1400" u="none" strike="noStrike" dirty="0">
                          <a:effectLst/>
                        </a:rPr>
                        <a:t>時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>
                          <a:effectLst/>
                        </a:rPr>
                        <a:t>東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 dirty="0">
                          <a:effectLst/>
                        </a:rPr>
                        <a:t>陰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707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>
                          <a:effectLst/>
                        </a:rPr>
                        <a:t>辰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effectLst/>
                        </a:rPr>
                        <a:t>7-9</a:t>
                      </a:r>
                      <a:r>
                        <a:rPr lang="ja-JP" altLang="en-US" sz="1400" u="none" strike="noStrike">
                          <a:effectLst/>
                        </a:rPr>
                        <a:t>時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>
                          <a:effectLst/>
                        </a:rPr>
                        <a:t>土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>
                          <a:effectLst/>
                        </a:rPr>
                        <a:t>陽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707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>
                          <a:effectLst/>
                        </a:rPr>
                        <a:t>巳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effectLst/>
                        </a:rPr>
                        <a:t>9-11</a:t>
                      </a:r>
                      <a:r>
                        <a:rPr lang="ja-JP" altLang="en-US" sz="1400" u="none" strike="noStrike">
                          <a:effectLst/>
                        </a:rPr>
                        <a:t>時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 dirty="0">
                          <a:effectLst/>
                        </a:rPr>
                        <a:t>火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>
                          <a:effectLst/>
                        </a:rPr>
                        <a:t>陰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707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>
                          <a:effectLst/>
                        </a:rPr>
                        <a:t>午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effectLst/>
                        </a:rPr>
                        <a:t>11-13</a:t>
                      </a:r>
                      <a:r>
                        <a:rPr lang="ja-JP" altLang="en-US" sz="1400" u="none" strike="noStrike">
                          <a:effectLst/>
                        </a:rPr>
                        <a:t>時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 dirty="0">
                          <a:effectLst/>
                        </a:rPr>
                        <a:t>南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>
                          <a:effectLst/>
                        </a:rPr>
                        <a:t>陽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707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>
                          <a:effectLst/>
                        </a:rPr>
                        <a:t>未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effectLst/>
                        </a:rPr>
                        <a:t>13-15</a:t>
                      </a:r>
                      <a:r>
                        <a:rPr lang="ja-JP" altLang="en-US" sz="1400" u="none" strike="noStrike">
                          <a:effectLst/>
                        </a:rPr>
                        <a:t>時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 dirty="0">
                          <a:effectLst/>
                        </a:rPr>
                        <a:t>土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>
                          <a:effectLst/>
                        </a:rPr>
                        <a:t>陰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707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>
                          <a:effectLst/>
                        </a:rPr>
                        <a:t>申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effectLst/>
                        </a:rPr>
                        <a:t>15-17</a:t>
                      </a:r>
                      <a:r>
                        <a:rPr lang="ja-JP" altLang="en-US" sz="1400" u="none" strike="noStrike">
                          <a:effectLst/>
                        </a:rPr>
                        <a:t>時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 dirty="0">
                          <a:effectLst/>
                        </a:rPr>
                        <a:t>金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>
                          <a:effectLst/>
                        </a:rPr>
                        <a:t>陽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707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>
                          <a:effectLst/>
                        </a:rPr>
                        <a:t>酉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effectLst/>
                        </a:rPr>
                        <a:t>17-19</a:t>
                      </a:r>
                      <a:r>
                        <a:rPr lang="ja-JP" altLang="en-US" sz="1400" u="none" strike="noStrike">
                          <a:effectLst/>
                        </a:rPr>
                        <a:t>時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 dirty="0">
                          <a:effectLst/>
                        </a:rPr>
                        <a:t>西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 dirty="0">
                          <a:effectLst/>
                        </a:rPr>
                        <a:t>陰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707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>
                          <a:effectLst/>
                        </a:rPr>
                        <a:t>戌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>
                          <a:effectLst/>
                        </a:rPr>
                        <a:t>19-21</a:t>
                      </a:r>
                      <a:r>
                        <a:rPr lang="ja-JP" altLang="en-US" sz="1400" u="none" strike="noStrike">
                          <a:effectLst/>
                        </a:rPr>
                        <a:t>時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 dirty="0">
                          <a:effectLst/>
                        </a:rPr>
                        <a:t>土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 dirty="0">
                          <a:effectLst/>
                        </a:rPr>
                        <a:t>陽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707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 dirty="0">
                          <a:effectLst/>
                        </a:rPr>
                        <a:t>亥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 dirty="0">
                          <a:effectLst/>
                        </a:rPr>
                        <a:t>21-23</a:t>
                      </a:r>
                      <a:r>
                        <a:rPr lang="ja-JP" altLang="en-US" sz="1400" u="none" strike="noStrike" dirty="0">
                          <a:effectLst/>
                        </a:rPr>
                        <a:t>時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 dirty="0">
                          <a:effectLst/>
                        </a:rPr>
                        <a:t>水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 dirty="0">
                          <a:effectLst/>
                        </a:rPr>
                        <a:t>陰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9" name="横巻き 4"/>
          <p:cNvSpPr/>
          <p:nvPr/>
        </p:nvSpPr>
        <p:spPr>
          <a:xfrm>
            <a:off x="1776000" y="5868000"/>
            <a:ext cx="8640000" cy="936130"/>
          </a:xfrm>
          <a:prstGeom prst="horizontalScroll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方角や時刻を表すのに用いられた「十二支」は</a:t>
            </a:r>
            <a:endParaRPr lang="en-US" altLang="ja-JP" dirty="0"/>
          </a:p>
          <a:p>
            <a:pPr algn="ctr"/>
            <a:r>
              <a:rPr lang="ja-JP" altLang="en-US" dirty="0"/>
              <a:t>陰陽五行説と深い関係がある</a:t>
            </a:r>
          </a:p>
        </p:txBody>
      </p:sp>
    </p:spTree>
    <p:extLst>
      <p:ext uri="{BB962C8B-B14F-4D97-AF65-F5344CB8AC3E}">
        <p14:creationId xmlns:p14="http://schemas.microsoft.com/office/powerpoint/2010/main" val="34958364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まとめ</a:t>
            </a:r>
            <a:endParaRPr lang="ja-JP" altLang="en-US" dirty="0"/>
          </a:p>
        </p:txBody>
      </p:sp>
      <p:sp>
        <p:nvSpPr>
          <p:cNvPr id="27" name="フリーフォーム: 図形 2"/>
          <p:cNvSpPr/>
          <p:nvPr/>
        </p:nvSpPr>
        <p:spPr>
          <a:xfrm>
            <a:off x="3242957" y="2180346"/>
            <a:ext cx="5420092" cy="3698925"/>
          </a:xfrm>
          <a:custGeom>
            <a:avLst/>
            <a:gdLst>
              <a:gd name="connsiteX0" fmla="*/ 0 w 5420092"/>
              <a:gd name="connsiteY0" fmla="*/ 616500 h 3698925"/>
              <a:gd name="connsiteX1" fmla="*/ 616500 w 5420092"/>
              <a:gd name="connsiteY1" fmla="*/ 0 h 3698925"/>
              <a:gd name="connsiteX2" fmla="*/ 4803592 w 5420092"/>
              <a:gd name="connsiteY2" fmla="*/ 0 h 3698925"/>
              <a:gd name="connsiteX3" fmla="*/ 5420092 w 5420092"/>
              <a:gd name="connsiteY3" fmla="*/ 616500 h 3698925"/>
              <a:gd name="connsiteX4" fmla="*/ 5420092 w 5420092"/>
              <a:gd name="connsiteY4" fmla="*/ 3082425 h 3698925"/>
              <a:gd name="connsiteX5" fmla="*/ 4803592 w 5420092"/>
              <a:gd name="connsiteY5" fmla="*/ 3698925 h 3698925"/>
              <a:gd name="connsiteX6" fmla="*/ 616500 w 5420092"/>
              <a:gd name="connsiteY6" fmla="*/ 3698925 h 3698925"/>
              <a:gd name="connsiteX7" fmla="*/ 0 w 5420092"/>
              <a:gd name="connsiteY7" fmla="*/ 3082425 h 3698925"/>
              <a:gd name="connsiteX8" fmla="*/ 0 w 5420092"/>
              <a:gd name="connsiteY8" fmla="*/ 616500 h 3698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20092" h="3698925">
                <a:moveTo>
                  <a:pt x="0" y="616500"/>
                </a:moveTo>
                <a:cubicBezTo>
                  <a:pt x="0" y="276016"/>
                  <a:pt x="276016" y="0"/>
                  <a:pt x="616500" y="0"/>
                </a:cubicBezTo>
                <a:lnTo>
                  <a:pt x="4803592" y="0"/>
                </a:lnTo>
                <a:cubicBezTo>
                  <a:pt x="5144076" y="0"/>
                  <a:pt x="5420092" y="276016"/>
                  <a:pt x="5420092" y="616500"/>
                </a:cubicBezTo>
                <a:lnTo>
                  <a:pt x="5420092" y="3082425"/>
                </a:lnTo>
                <a:cubicBezTo>
                  <a:pt x="5420092" y="3422909"/>
                  <a:pt x="5144076" y="3698925"/>
                  <a:pt x="4803592" y="3698925"/>
                </a:cubicBezTo>
                <a:lnTo>
                  <a:pt x="616500" y="3698925"/>
                </a:lnTo>
                <a:cubicBezTo>
                  <a:pt x="276016" y="3698925"/>
                  <a:pt x="0" y="3422909"/>
                  <a:pt x="0" y="3082425"/>
                </a:cubicBezTo>
                <a:lnTo>
                  <a:pt x="0" y="616500"/>
                </a:ln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02487" tIns="302487" rIns="302487" bIns="302487" numCol="1" spcCol="1270" anchor="ctr" anchorCtr="0">
            <a:noAutofit/>
          </a:bodyPr>
          <a:lstStyle/>
          <a:p>
            <a:pPr marL="0" lvl="0" indent="0" algn="ctr" defTabSz="1422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ja-JP" altLang="en-US" sz="3200" kern="1200" dirty="0"/>
              <a:t>日常生活に根付いている</a:t>
            </a:r>
            <a:endParaRPr lang="en-US" altLang="ja-JP" sz="3200" kern="1200" dirty="0"/>
          </a:p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4000"/>
              <a:t>陰陽五行説</a:t>
            </a:r>
            <a:endParaRPr lang="en-US" altLang="ja-JP" sz="4000" kern="1200" dirty="0"/>
          </a:p>
        </p:txBody>
      </p:sp>
      <p:sp>
        <p:nvSpPr>
          <p:cNvPr id="34" name="フリーフォーム: 図形 3"/>
          <p:cNvSpPr/>
          <p:nvPr/>
        </p:nvSpPr>
        <p:spPr>
          <a:xfrm>
            <a:off x="2175751" y="1895766"/>
            <a:ext cx="1503681" cy="1503336"/>
          </a:xfrm>
          <a:custGeom>
            <a:avLst/>
            <a:gdLst>
              <a:gd name="connsiteX0" fmla="*/ 0 w 1503681"/>
              <a:gd name="connsiteY0" fmla="*/ 751668 h 1503336"/>
              <a:gd name="connsiteX1" fmla="*/ 751841 w 1503681"/>
              <a:gd name="connsiteY1" fmla="*/ 0 h 1503336"/>
              <a:gd name="connsiteX2" fmla="*/ 1503682 w 1503681"/>
              <a:gd name="connsiteY2" fmla="*/ 751668 h 1503336"/>
              <a:gd name="connsiteX3" fmla="*/ 751841 w 1503681"/>
              <a:gd name="connsiteY3" fmla="*/ 1503336 h 1503336"/>
              <a:gd name="connsiteX4" fmla="*/ 0 w 1503681"/>
              <a:gd name="connsiteY4" fmla="*/ 751668 h 150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3681" h="1503336">
                <a:moveTo>
                  <a:pt x="0" y="751668"/>
                </a:moveTo>
                <a:cubicBezTo>
                  <a:pt x="0" y="336533"/>
                  <a:pt x="336611" y="0"/>
                  <a:pt x="751841" y="0"/>
                </a:cubicBezTo>
                <a:cubicBezTo>
                  <a:pt x="1167071" y="0"/>
                  <a:pt x="1503682" y="336533"/>
                  <a:pt x="1503682" y="751668"/>
                </a:cubicBezTo>
                <a:cubicBezTo>
                  <a:pt x="1503682" y="1166803"/>
                  <a:pt x="1167071" y="1503336"/>
                  <a:pt x="751841" y="1503336"/>
                </a:cubicBezTo>
                <a:cubicBezTo>
                  <a:pt x="336611" y="1503336"/>
                  <a:pt x="0" y="1166803"/>
                  <a:pt x="0" y="751668"/>
                </a:cubicBez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-4436523"/>
              <a:satOff val="19654"/>
              <a:lumOff val="-7227"/>
              <a:alphaOff val="0"/>
            </a:schemeClr>
          </a:fillRef>
          <a:effectRef idx="2">
            <a:schemeClr val="accent2">
              <a:hueOff val="-4436523"/>
              <a:satOff val="19654"/>
              <a:lumOff val="-722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42129" tIns="342078" rIns="342129" bIns="342078" numCol="1" spcCol="1270" anchor="ctr" anchorCtr="0">
            <a:noAutofit/>
          </a:bodyPr>
          <a:lstStyle/>
          <a:p>
            <a:pPr marL="0" lvl="0" indent="0" algn="ctr" defTabSz="1422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ja-JP" altLang="en-US" sz="3200" kern="1200" dirty="0"/>
              <a:t>言葉</a:t>
            </a:r>
            <a:endParaRPr lang="ja-JP" sz="3200" kern="1200" dirty="0"/>
          </a:p>
        </p:txBody>
      </p:sp>
      <p:sp>
        <p:nvSpPr>
          <p:cNvPr id="37" name="フリーフォーム: 図形 4"/>
          <p:cNvSpPr/>
          <p:nvPr/>
        </p:nvSpPr>
        <p:spPr>
          <a:xfrm>
            <a:off x="7671439" y="1862321"/>
            <a:ext cx="1503681" cy="1503336"/>
          </a:xfrm>
          <a:custGeom>
            <a:avLst/>
            <a:gdLst>
              <a:gd name="connsiteX0" fmla="*/ 0 w 1503681"/>
              <a:gd name="connsiteY0" fmla="*/ 751668 h 1503336"/>
              <a:gd name="connsiteX1" fmla="*/ 751841 w 1503681"/>
              <a:gd name="connsiteY1" fmla="*/ 0 h 1503336"/>
              <a:gd name="connsiteX2" fmla="*/ 1503682 w 1503681"/>
              <a:gd name="connsiteY2" fmla="*/ 751668 h 1503336"/>
              <a:gd name="connsiteX3" fmla="*/ 751841 w 1503681"/>
              <a:gd name="connsiteY3" fmla="*/ 1503336 h 1503336"/>
              <a:gd name="connsiteX4" fmla="*/ 0 w 1503681"/>
              <a:gd name="connsiteY4" fmla="*/ 751668 h 150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3681" h="1503336">
                <a:moveTo>
                  <a:pt x="0" y="751668"/>
                </a:moveTo>
                <a:cubicBezTo>
                  <a:pt x="0" y="336533"/>
                  <a:pt x="336611" y="0"/>
                  <a:pt x="751841" y="0"/>
                </a:cubicBezTo>
                <a:cubicBezTo>
                  <a:pt x="1167071" y="0"/>
                  <a:pt x="1503682" y="336533"/>
                  <a:pt x="1503682" y="751668"/>
                </a:cubicBezTo>
                <a:cubicBezTo>
                  <a:pt x="1503682" y="1166803"/>
                  <a:pt x="1167071" y="1503336"/>
                  <a:pt x="751841" y="1503336"/>
                </a:cubicBezTo>
                <a:cubicBezTo>
                  <a:pt x="336611" y="1503336"/>
                  <a:pt x="0" y="1166803"/>
                  <a:pt x="0" y="751668"/>
                </a:cubicBez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-6654785"/>
              <a:satOff val="29481"/>
              <a:lumOff val="-10841"/>
              <a:alphaOff val="0"/>
            </a:schemeClr>
          </a:fillRef>
          <a:effectRef idx="2">
            <a:schemeClr val="accent2">
              <a:hueOff val="-6654785"/>
              <a:satOff val="29481"/>
              <a:lumOff val="-10841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42129" tIns="342078" rIns="342129" bIns="342078" numCol="1" spcCol="1270" anchor="ctr" anchorCtr="0">
            <a:noAutofit/>
          </a:bodyPr>
          <a:lstStyle/>
          <a:p>
            <a:pPr marL="0" lvl="0" indent="0" algn="ctr" defTabSz="1422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ja-JP" altLang="en-US" sz="3200" kern="1200" dirty="0"/>
              <a:t>行動</a:t>
            </a:r>
            <a:endParaRPr lang="ja-JP" sz="3200" kern="1200" dirty="0"/>
          </a:p>
        </p:txBody>
      </p:sp>
      <p:sp>
        <p:nvSpPr>
          <p:cNvPr id="41" name="フリーフォーム: 図形 5"/>
          <p:cNvSpPr/>
          <p:nvPr/>
        </p:nvSpPr>
        <p:spPr>
          <a:xfrm>
            <a:off x="8378518" y="4461075"/>
            <a:ext cx="1503681" cy="1503336"/>
          </a:xfrm>
          <a:custGeom>
            <a:avLst/>
            <a:gdLst>
              <a:gd name="connsiteX0" fmla="*/ 0 w 1503681"/>
              <a:gd name="connsiteY0" fmla="*/ 751668 h 1503336"/>
              <a:gd name="connsiteX1" fmla="*/ 751841 w 1503681"/>
              <a:gd name="connsiteY1" fmla="*/ 0 h 1503336"/>
              <a:gd name="connsiteX2" fmla="*/ 1503682 w 1503681"/>
              <a:gd name="connsiteY2" fmla="*/ 751668 h 1503336"/>
              <a:gd name="connsiteX3" fmla="*/ 751841 w 1503681"/>
              <a:gd name="connsiteY3" fmla="*/ 1503336 h 1503336"/>
              <a:gd name="connsiteX4" fmla="*/ 0 w 1503681"/>
              <a:gd name="connsiteY4" fmla="*/ 751668 h 150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3681" h="1503336">
                <a:moveTo>
                  <a:pt x="0" y="751668"/>
                </a:moveTo>
                <a:cubicBezTo>
                  <a:pt x="0" y="336533"/>
                  <a:pt x="336611" y="0"/>
                  <a:pt x="751841" y="0"/>
                </a:cubicBezTo>
                <a:cubicBezTo>
                  <a:pt x="1167071" y="0"/>
                  <a:pt x="1503682" y="336533"/>
                  <a:pt x="1503682" y="751668"/>
                </a:cubicBezTo>
                <a:cubicBezTo>
                  <a:pt x="1503682" y="1166803"/>
                  <a:pt x="1167071" y="1503336"/>
                  <a:pt x="751841" y="1503336"/>
                </a:cubicBezTo>
                <a:cubicBezTo>
                  <a:pt x="336611" y="1503336"/>
                  <a:pt x="0" y="1166803"/>
                  <a:pt x="0" y="751668"/>
                </a:cubicBez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-9612467"/>
              <a:satOff val="42583"/>
              <a:lumOff val="-15659"/>
              <a:alphaOff val="0"/>
            </a:schemeClr>
          </a:fillRef>
          <a:effectRef idx="2">
            <a:schemeClr val="accent2">
              <a:hueOff val="-9612467"/>
              <a:satOff val="42583"/>
              <a:lumOff val="-1565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42129" tIns="342078" rIns="342129" bIns="342078" numCol="1" spcCol="1270" anchor="ctr" anchorCtr="0">
            <a:noAutofit/>
          </a:bodyPr>
          <a:lstStyle/>
          <a:p>
            <a:pPr marL="0" lvl="0" indent="0" algn="ctr" defTabSz="1422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ja-JP" altLang="en-US" sz="3200" kern="1200" dirty="0"/>
              <a:t>習慣</a:t>
            </a:r>
            <a:endParaRPr lang="ja-JP" sz="3200" kern="1200" dirty="0"/>
          </a:p>
        </p:txBody>
      </p:sp>
      <p:sp>
        <p:nvSpPr>
          <p:cNvPr id="28" name="楕円 6"/>
          <p:cNvSpPr/>
          <p:nvPr/>
        </p:nvSpPr>
        <p:spPr>
          <a:xfrm>
            <a:off x="5703452" y="1733550"/>
            <a:ext cx="411198" cy="411375"/>
          </a:xfrm>
          <a:prstGeom prst="ellipse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楕円 7"/>
          <p:cNvSpPr/>
          <p:nvPr/>
        </p:nvSpPr>
        <p:spPr>
          <a:xfrm>
            <a:off x="4730080" y="5326174"/>
            <a:ext cx="298156" cy="298161"/>
          </a:xfrm>
          <a:prstGeom prst="ellipse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-739421"/>
              <a:satOff val="3276"/>
              <a:lumOff val="-1205"/>
              <a:alphaOff val="0"/>
            </a:schemeClr>
          </a:fillRef>
          <a:effectRef idx="2">
            <a:schemeClr val="accent2">
              <a:hueOff val="-739421"/>
              <a:satOff val="3276"/>
              <a:lumOff val="-1205"/>
              <a:alphaOff val="0"/>
            </a:schemeClr>
          </a:effectRef>
          <a:fontRef idx="minor">
            <a:schemeClr val="lt1"/>
          </a:fontRef>
        </p:style>
      </p:sp>
      <p:sp>
        <p:nvSpPr>
          <p:cNvPr id="30" name="楕円 8"/>
          <p:cNvSpPr/>
          <p:nvPr/>
        </p:nvSpPr>
        <p:spPr>
          <a:xfrm>
            <a:off x="7298362" y="2464954"/>
            <a:ext cx="298156" cy="298161"/>
          </a:xfrm>
          <a:prstGeom prst="ellipse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-1478841"/>
              <a:satOff val="6551"/>
              <a:lumOff val="-2409"/>
              <a:alphaOff val="0"/>
            </a:schemeClr>
          </a:fillRef>
          <a:effectRef idx="2">
            <a:schemeClr val="accent2">
              <a:hueOff val="-1478841"/>
              <a:satOff val="6551"/>
              <a:lumOff val="-2409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楕円 9"/>
          <p:cNvSpPr/>
          <p:nvPr/>
        </p:nvSpPr>
        <p:spPr>
          <a:xfrm>
            <a:off x="6104788" y="5643349"/>
            <a:ext cx="411198" cy="411375"/>
          </a:xfrm>
          <a:prstGeom prst="ellipse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-2218262"/>
              <a:satOff val="9827"/>
              <a:lumOff val="-3614"/>
              <a:alphaOff val="0"/>
            </a:schemeClr>
          </a:fillRef>
          <a:effectRef idx="2">
            <a:schemeClr val="accent2">
              <a:hueOff val="-2218262"/>
              <a:satOff val="9827"/>
              <a:lumOff val="-3614"/>
              <a:alphaOff val="0"/>
            </a:schemeClr>
          </a:effectRef>
          <a:fontRef idx="minor">
            <a:schemeClr val="lt1"/>
          </a:fontRef>
        </p:style>
      </p:sp>
      <p:sp>
        <p:nvSpPr>
          <p:cNvPr id="32" name="楕円 10"/>
          <p:cNvSpPr/>
          <p:nvPr/>
        </p:nvSpPr>
        <p:spPr>
          <a:xfrm>
            <a:off x="4813534" y="2318204"/>
            <a:ext cx="298156" cy="298161"/>
          </a:xfrm>
          <a:prstGeom prst="ellipse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-2957682"/>
              <a:satOff val="13103"/>
              <a:lumOff val="-4818"/>
              <a:alphaOff val="0"/>
            </a:schemeClr>
          </a:fillRef>
          <a:effectRef idx="2">
            <a:schemeClr val="accent2">
              <a:hueOff val="-2957682"/>
              <a:satOff val="13103"/>
              <a:lumOff val="-4818"/>
              <a:alphaOff val="0"/>
            </a:schemeClr>
          </a:effectRef>
          <a:fontRef idx="minor">
            <a:schemeClr val="lt1"/>
          </a:fontRef>
        </p:style>
      </p:sp>
      <p:sp>
        <p:nvSpPr>
          <p:cNvPr id="33" name="楕円 11"/>
          <p:cNvSpPr/>
          <p:nvPr/>
        </p:nvSpPr>
        <p:spPr>
          <a:xfrm>
            <a:off x="3875061" y="4023772"/>
            <a:ext cx="298156" cy="298161"/>
          </a:xfrm>
          <a:prstGeom prst="ellipse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-3697103"/>
              <a:satOff val="16378"/>
              <a:lumOff val="-6023"/>
              <a:alphaOff val="0"/>
            </a:schemeClr>
          </a:fillRef>
          <a:effectRef idx="2">
            <a:schemeClr val="accent2">
              <a:hueOff val="-3697103"/>
              <a:satOff val="16378"/>
              <a:lumOff val="-6023"/>
              <a:alphaOff val="0"/>
            </a:schemeClr>
          </a:effectRef>
          <a:fontRef idx="minor">
            <a:schemeClr val="lt1"/>
          </a:fontRef>
        </p:style>
      </p:sp>
      <p:sp>
        <p:nvSpPr>
          <p:cNvPr id="35" name="楕円 12"/>
          <p:cNvSpPr/>
          <p:nvPr/>
        </p:nvSpPr>
        <p:spPr>
          <a:xfrm>
            <a:off x="5287702" y="2331168"/>
            <a:ext cx="411198" cy="411375"/>
          </a:xfrm>
          <a:prstGeom prst="ellipse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-5175944"/>
              <a:satOff val="22930"/>
              <a:lumOff val="-8432"/>
              <a:alphaOff val="0"/>
            </a:schemeClr>
          </a:fillRef>
          <a:effectRef idx="2">
            <a:schemeClr val="accent2">
              <a:hueOff val="-5175944"/>
              <a:satOff val="22930"/>
              <a:lumOff val="-8432"/>
              <a:alphaOff val="0"/>
            </a:schemeClr>
          </a:effectRef>
          <a:fontRef idx="minor">
            <a:schemeClr val="lt1"/>
          </a:fontRef>
        </p:style>
      </p:sp>
      <p:sp>
        <p:nvSpPr>
          <p:cNvPr id="36" name="楕円 13"/>
          <p:cNvSpPr/>
          <p:nvPr/>
        </p:nvSpPr>
        <p:spPr>
          <a:xfrm>
            <a:off x="2578496" y="4513793"/>
            <a:ext cx="743495" cy="743674"/>
          </a:xfrm>
          <a:prstGeom prst="ellipse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-5915365"/>
              <a:satOff val="26205"/>
              <a:lumOff val="-9637"/>
              <a:alphaOff val="0"/>
            </a:schemeClr>
          </a:fillRef>
          <a:effectRef idx="2">
            <a:schemeClr val="accent2">
              <a:hueOff val="-5915365"/>
              <a:satOff val="26205"/>
              <a:lumOff val="-9637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楕円 14"/>
          <p:cNvSpPr/>
          <p:nvPr/>
        </p:nvSpPr>
        <p:spPr>
          <a:xfrm>
            <a:off x="7000017" y="2900267"/>
            <a:ext cx="411198" cy="411375"/>
          </a:xfrm>
          <a:prstGeom prst="ellipse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-7394206"/>
              <a:satOff val="32756"/>
              <a:lumOff val="-12046"/>
              <a:alphaOff val="0"/>
            </a:schemeClr>
          </a:fillRef>
          <a:effectRef idx="2">
            <a:schemeClr val="accent2">
              <a:hueOff val="-7394206"/>
              <a:satOff val="32756"/>
              <a:lumOff val="-12046"/>
              <a:alphaOff val="0"/>
            </a:schemeClr>
          </a:effectRef>
          <a:fontRef idx="minor">
            <a:schemeClr val="lt1"/>
          </a:fontRef>
        </p:style>
      </p:sp>
      <p:sp>
        <p:nvSpPr>
          <p:cNvPr id="39" name="楕円 15"/>
          <p:cNvSpPr/>
          <p:nvPr/>
        </p:nvSpPr>
        <p:spPr>
          <a:xfrm>
            <a:off x="2295513" y="5398770"/>
            <a:ext cx="298156" cy="298161"/>
          </a:xfrm>
          <a:prstGeom prst="ellipse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-8133626"/>
              <a:satOff val="36032"/>
              <a:lumOff val="-13250"/>
              <a:alphaOff val="0"/>
            </a:schemeClr>
          </a:fillRef>
          <a:effectRef idx="2">
            <a:schemeClr val="accent2">
              <a:hueOff val="-8133626"/>
              <a:satOff val="36032"/>
              <a:lumOff val="-13250"/>
              <a:alphaOff val="0"/>
            </a:schemeClr>
          </a:effectRef>
          <a:fontRef idx="minor">
            <a:schemeClr val="lt1"/>
          </a:fontRef>
        </p:style>
      </p:sp>
      <p:sp>
        <p:nvSpPr>
          <p:cNvPr id="40" name="楕円 16"/>
          <p:cNvSpPr/>
          <p:nvPr/>
        </p:nvSpPr>
        <p:spPr>
          <a:xfrm>
            <a:off x="5266459" y="4974431"/>
            <a:ext cx="298156" cy="298161"/>
          </a:xfrm>
          <a:prstGeom prst="ellipse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-8873047"/>
              <a:satOff val="39308"/>
              <a:lumOff val="-14455"/>
              <a:alphaOff val="0"/>
            </a:schemeClr>
          </a:fillRef>
          <a:effectRef idx="2">
            <a:schemeClr val="accent2">
              <a:hueOff val="-8873047"/>
              <a:satOff val="39308"/>
              <a:lumOff val="-14455"/>
              <a:alphaOff val="0"/>
            </a:schemeClr>
          </a:effectRef>
          <a:fontRef idx="minor">
            <a:schemeClr val="lt1"/>
          </a:fontRef>
        </p:style>
      </p:sp>
      <p:sp>
        <p:nvSpPr>
          <p:cNvPr id="42" name="楕円 17"/>
          <p:cNvSpPr/>
          <p:nvPr/>
        </p:nvSpPr>
        <p:spPr>
          <a:xfrm>
            <a:off x="7954422" y="4408357"/>
            <a:ext cx="298156" cy="298161"/>
          </a:xfrm>
          <a:prstGeom prst="ellipse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-10351888"/>
              <a:satOff val="45859"/>
              <a:lumOff val="-16864"/>
              <a:alphaOff val="0"/>
            </a:schemeClr>
          </a:fillRef>
          <a:effectRef idx="2">
            <a:schemeClr val="accent2">
              <a:hueOff val="-10351888"/>
              <a:satOff val="45859"/>
              <a:lumOff val="-16864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51536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陰陽五行説の成り立ち</a:t>
            </a:r>
            <a:endParaRPr lang="ja-JP" altLang="en-US" dirty="0"/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7760283"/>
              </p:ext>
            </p:extLst>
          </p:nvPr>
        </p:nvGraphicFramePr>
        <p:xfrm>
          <a:off x="1419225" y="1733550"/>
          <a:ext cx="9339263" cy="4321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5696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五行説の基本的思想</a:t>
            </a:r>
            <a:endParaRPr lang="ja-JP" altLang="en-US" dirty="0"/>
          </a:p>
        </p:txBody>
      </p:sp>
      <p:graphicFrame>
        <p:nvGraphicFramePr>
          <p:cNvPr id="31" name="図表 2"/>
          <p:cNvGraphicFramePr/>
          <p:nvPr>
            <p:extLst>
              <p:ext uri="{D42A27DB-BD31-4B8C-83A1-F6EECF244321}">
                <p14:modId xmlns:p14="http://schemas.microsoft.com/office/powerpoint/2010/main" val="2939779409"/>
              </p:ext>
            </p:extLst>
          </p:nvPr>
        </p:nvGraphicFramePr>
        <p:xfrm>
          <a:off x="3611055" y="1700760"/>
          <a:ext cx="494384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36" name="直線矢印コネクタ 3"/>
          <p:cNvCxnSpPr/>
          <p:nvPr/>
        </p:nvCxnSpPr>
        <p:spPr>
          <a:xfrm flipH="1" flipV="1">
            <a:off x="4937852" y="3444720"/>
            <a:ext cx="2009242" cy="1368190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"/>
          <p:cNvCxnSpPr/>
          <p:nvPr/>
        </p:nvCxnSpPr>
        <p:spPr>
          <a:xfrm>
            <a:off x="6154984" y="2652610"/>
            <a:ext cx="864120" cy="2160300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"/>
          <p:cNvCxnSpPr/>
          <p:nvPr/>
        </p:nvCxnSpPr>
        <p:spPr>
          <a:xfrm>
            <a:off x="4937853" y="3372710"/>
            <a:ext cx="2290247" cy="0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線矢印コネクタ 6"/>
          <p:cNvCxnSpPr/>
          <p:nvPr/>
        </p:nvCxnSpPr>
        <p:spPr>
          <a:xfrm flipH="1">
            <a:off x="5171694" y="2652610"/>
            <a:ext cx="864120" cy="2160300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線矢印コネクタ 7"/>
          <p:cNvCxnSpPr/>
          <p:nvPr/>
        </p:nvCxnSpPr>
        <p:spPr>
          <a:xfrm flipV="1">
            <a:off x="5218857" y="3444720"/>
            <a:ext cx="2009242" cy="1368190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直線矢印コネクタ 8"/>
          <p:cNvCxnSpPr/>
          <p:nvPr/>
        </p:nvCxnSpPr>
        <p:spPr>
          <a:xfrm>
            <a:off x="3431631" y="6194386"/>
            <a:ext cx="1152161" cy="0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0" name="テキスト ボックス 9"/>
          <p:cNvSpPr txBox="1"/>
          <p:nvPr/>
        </p:nvSpPr>
        <p:spPr>
          <a:xfrm>
            <a:off x="4649287" y="5996103"/>
            <a:ext cx="45956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ja-JP" altLang="en-US" sz="1600" dirty="0"/>
              <a:t>相生</a:t>
            </a:r>
            <a:r>
              <a:rPr lang="ja-JP" altLang="en-US" sz="1200" dirty="0"/>
              <a:t>（相手の要素を補い、相手を強める影響を与えるもの）</a:t>
            </a:r>
          </a:p>
        </p:txBody>
      </p:sp>
      <p:cxnSp>
        <p:nvCxnSpPr>
          <p:cNvPr id="141" name="直線矢印コネクタ 10"/>
          <p:cNvCxnSpPr/>
          <p:nvPr/>
        </p:nvCxnSpPr>
        <p:spPr>
          <a:xfrm>
            <a:off x="3431631" y="6597440"/>
            <a:ext cx="1152161" cy="0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テキスト ボックス 11"/>
          <p:cNvSpPr txBox="1"/>
          <p:nvPr/>
        </p:nvSpPr>
        <p:spPr>
          <a:xfrm>
            <a:off x="4649288" y="6399157"/>
            <a:ext cx="4471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ja-JP" altLang="en-US" sz="1600" dirty="0"/>
              <a:t>相剋</a:t>
            </a:r>
            <a:r>
              <a:rPr lang="ja-JP" altLang="en-US" sz="1200" dirty="0"/>
              <a:t>（相手の要素を抑え、相手を弱める影響を与えるもの）</a:t>
            </a:r>
          </a:p>
        </p:txBody>
      </p:sp>
    </p:spTree>
    <p:extLst>
      <p:ext uri="{BB962C8B-B14F-4D97-AF65-F5344CB8AC3E}">
        <p14:creationId xmlns:p14="http://schemas.microsoft.com/office/powerpoint/2010/main" val="264562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陰陽五行説としての融合①</a:t>
            </a:r>
          </a:p>
        </p:txBody>
      </p:sp>
      <p:graphicFrame>
        <p:nvGraphicFramePr>
          <p:cNvPr id="6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0728928"/>
              </p:ext>
            </p:extLst>
          </p:nvPr>
        </p:nvGraphicFramePr>
        <p:xfrm>
          <a:off x="1419225" y="1733550"/>
          <a:ext cx="9339263" cy="4321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左大かっこ 3"/>
          <p:cNvSpPr/>
          <p:nvPr/>
        </p:nvSpPr>
        <p:spPr>
          <a:xfrm rot="2566190">
            <a:off x="4465514" y="1484571"/>
            <a:ext cx="255506" cy="2232310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" name="テキスト ボックス 4"/>
          <p:cNvSpPr txBox="1"/>
          <p:nvPr/>
        </p:nvSpPr>
        <p:spPr>
          <a:xfrm>
            <a:off x="3752621" y="1844781"/>
            <a:ext cx="9580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/>
              <a:t>陰</a:t>
            </a:r>
          </a:p>
        </p:txBody>
      </p:sp>
      <p:sp>
        <p:nvSpPr>
          <p:cNvPr id="21" name="左大かっこ 5"/>
          <p:cNvSpPr/>
          <p:nvPr/>
        </p:nvSpPr>
        <p:spPr>
          <a:xfrm rot="13431260">
            <a:off x="7529428" y="4270440"/>
            <a:ext cx="249505" cy="2232310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3" name="テキスト ボックス 6"/>
          <p:cNvSpPr txBox="1"/>
          <p:nvPr/>
        </p:nvSpPr>
        <p:spPr>
          <a:xfrm>
            <a:off x="7761585" y="5478863"/>
            <a:ext cx="9580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/>
              <a:t>陽</a:t>
            </a:r>
          </a:p>
        </p:txBody>
      </p:sp>
    </p:spTree>
    <p:extLst>
      <p:ext uri="{BB962C8B-B14F-4D97-AF65-F5344CB8AC3E}">
        <p14:creationId xmlns:p14="http://schemas.microsoft.com/office/powerpoint/2010/main" val="1856699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陰陽五行説としての融合②</a:t>
            </a:r>
          </a:p>
        </p:txBody>
      </p:sp>
      <p:pic>
        <p:nvPicPr>
          <p:cNvPr id="28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5152" y="1931284"/>
            <a:ext cx="4639458" cy="447485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22" name="図 3" descr="C:\Users\hamano\AppData\Local\Microsoft\Windows\Temporary Internet Files\Content.IE5\Y9TIO0Q9\MC90011089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7797" y="3429000"/>
            <a:ext cx="18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0555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5988" y="302540"/>
            <a:ext cx="9340025" cy="1188720"/>
          </a:xfrm>
        </p:spPr>
        <p:txBody>
          <a:bodyPr/>
          <a:lstStyle/>
          <a:p>
            <a:r>
              <a:rPr lang="ja-JP" altLang="en-US"/>
              <a:t>陰陽の特性</a:t>
            </a:r>
            <a:endParaRPr lang="ja-JP" altLang="en-US" dirty="0"/>
          </a:p>
        </p:txBody>
      </p:sp>
      <p:sp>
        <p:nvSpPr>
          <p:cNvPr id="10" name="矢印: 五方向 2"/>
          <p:cNvSpPr/>
          <p:nvPr/>
        </p:nvSpPr>
        <p:spPr>
          <a:xfrm flipH="1">
            <a:off x="1725980" y="1950608"/>
            <a:ext cx="3240000" cy="432000"/>
          </a:xfrm>
          <a:prstGeom prst="homePlat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chemeClr val="bg1"/>
                </a:solidFill>
              </a:rPr>
              <a:t>陰</a:t>
            </a:r>
          </a:p>
        </p:txBody>
      </p:sp>
      <p:sp>
        <p:nvSpPr>
          <p:cNvPr id="5" name="矢印: 五方向 3"/>
          <p:cNvSpPr/>
          <p:nvPr/>
        </p:nvSpPr>
        <p:spPr>
          <a:xfrm>
            <a:off x="7248560" y="1965402"/>
            <a:ext cx="3240000" cy="432000"/>
          </a:xfrm>
          <a:prstGeom prst="homePlat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chemeClr val="bg1"/>
                </a:solidFill>
              </a:rPr>
              <a:t>陽</a:t>
            </a:r>
          </a:p>
        </p:txBody>
      </p:sp>
      <p:sp>
        <p:nvSpPr>
          <p:cNvPr id="11" name="矢印: 五方向 4"/>
          <p:cNvSpPr/>
          <p:nvPr/>
        </p:nvSpPr>
        <p:spPr>
          <a:xfrm flipH="1">
            <a:off x="1725980" y="2625718"/>
            <a:ext cx="3235494" cy="432000"/>
          </a:xfrm>
          <a:prstGeom prst="homePlat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下降、水平</a:t>
            </a:r>
          </a:p>
        </p:txBody>
      </p:sp>
      <p:sp>
        <p:nvSpPr>
          <p:cNvPr id="6" name="矢印: 五方向 5"/>
          <p:cNvSpPr/>
          <p:nvPr/>
        </p:nvSpPr>
        <p:spPr>
          <a:xfrm>
            <a:off x="7248560" y="2625718"/>
            <a:ext cx="3240000" cy="432000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上昇、垂直</a:t>
            </a:r>
          </a:p>
        </p:txBody>
      </p:sp>
      <p:cxnSp>
        <p:nvCxnSpPr>
          <p:cNvPr id="31" name="直線矢印コネクタ 6"/>
          <p:cNvCxnSpPr/>
          <p:nvPr/>
        </p:nvCxnSpPr>
        <p:spPr>
          <a:xfrm>
            <a:off x="5196000" y="2895718"/>
            <a:ext cx="1800000" cy="0"/>
          </a:xfrm>
          <a:prstGeom prst="straightConnector1">
            <a:avLst/>
          </a:prstGeom>
          <a:ln w="38100">
            <a:headEnd type="stealth" w="lg" len="med"/>
            <a:tailEnd type="stealth" w="lg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8" name="テキスト ボックス 7"/>
          <p:cNvSpPr txBox="1"/>
          <p:nvPr/>
        </p:nvSpPr>
        <p:spPr>
          <a:xfrm>
            <a:off x="5483915" y="2526917"/>
            <a:ext cx="1224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/>
              <a:t>方向</a:t>
            </a:r>
          </a:p>
        </p:txBody>
      </p:sp>
      <p:sp>
        <p:nvSpPr>
          <p:cNvPr id="12" name="矢印: 五方向 8"/>
          <p:cNvSpPr/>
          <p:nvPr/>
        </p:nvSpPr>
        <p:spPr>
          <a:xfrm flipH="1">
            <a:off x="1725980" y="3303404"/>
            <a:ext cx="3235494" cy="432000"/>
          </a:xfrm>
          <a:prstGeom prst="homePlat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暗い</a:t>
            </a:r>
          </a:p>
        </p:txBody>
      </p:sp>
      <p:sp>
        <p:nvSpPr>
          <p:cNvPr id="7" name="矢印: 五方向 9"/>
          <p:cNvSpPr/>
          <p:nvPr/>
        </p:nvSpPr>
        <p:spPr>
          <a:xfrm>
            <a:off x="7248560" y="3303404"/>
            <a:ext cx="3240000" cy="432000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明るい</a:t>
            </a:r>
          </a:p>
        </p:txBody>
      </p:sp>
      <p:cxnSp>
        <p:nvCxnSpPr>
          <p:cNvPr id="32" name="直線矢印コネクタ 10"/>
          <p:cNvCxnSpPr/>
          <p:nvPr/>
        </p:nvCxnSpPr>
        <p:spPr>
          <a:xfrm>
            <a:off x="5196000" y="3573404"/>
            <a:ext cx="1800000" cy="0"/>
          </a:xfrm>
          <a:prstGeom prst="straightConnector1">
            <a:avLst/>
          </a:prstGeom>
          <a:ln w="38100">
            <a:headEnd type="stealth" w="lg" len="med"/>
            <a:tailEnd type="stealth" w="lg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9" name="テキスト ボックス 11"/>
          <p:cNvSpPr txBox="1"/>
          <p:nvPr/>
        </p:nvSpPr>
        <p:spPr>
          <a:xfrm>
            <a:off x="5483915" y="3204072"/>
            <a:ext cx="1224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/>
              <a:t>明暗</a:t>
            </a:r>
          </a:p>
        </p:txBody>
      </p:sp>
      <p:sp>
        <p:nvSpPr>
          <p:cNvPr id="13" name="矢印: 五方向 12"/>
          <p:cNvSpPr/>
          <p:nvPr/>
        </p:nvSpPr>
        <p:spPr>
          <a:xfrm flipH="1">
            <a:off x="1725980" y="3951494"/>
            <a:ext cx="3235494" cy="432000"/>
          </a:xfrm>
          <a:prstGeom prst="homePlat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寒冷</a:t>
            </a:r>
          </a:p>
        </p:txBody>
      </p:sp>
      <p:sp>
        <p:nvSpPr>
          <p:cNvPr id="8" name="矢印: 五方向 13"/>
          <p:cNvSpPr/>
          <p:nvPr/>
        </p:nvSpPr>
        <p:spPr>
          <a:xfrm>
            <a:off x="7248560" y="3951494"/>
            <a:ext cx="3240000" cy="432000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熱帯</a:t>
            </a:r>
          </a:p>
        </p:txBody>
      </p:sp>
      <p:cxnSp>
        <p:nvCxnSpPr>
          <p:cNvPr id="33" name="直線矢印コネクタ 14"/>
          <p:cNvCxnSpPr/>
          <p:nvPr/>
        </p:nvCxnSpPr>
        <p:spPr>
          <a:xfrm>
            <a:off x="5196000" y="4262894"/>
            <a:ext cx="1800000" cy="0"/>
          </a:xfrm>
          <a:prstGeom prst="straightConnector1">
            <a:avLst/>
          </a:prstGeom>
          <a:ln w="38100">
            <a:headEnd type="stealth" w="lg" len="med"/>
            <a:tailEnd type="stealth" w="lg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0" name="テキスト ボックス 15"/>
          <p:cNvSpPr txBox="1"/>
          <p:nvPr/>
        </p:nvSpPr>
        <p:spPr>
          <a:xfrm>
            <a:off x="5483915" y="3852162"/>
            <a:ext cx="1224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/>
              <a:t>気候</a:t>
            </a:r>
          </a:p>
        </p:txBody>
      </p:sp>
      <p:sp>
        <p:nvSpPr>
          <p:cNvPr id="14" name="矢印: 五方向 16"/>
          <p:cNvSpPr/>
          <p:nvPr/>
        </p:nvSpPr>
        <p:spPr>
          <a:xfrm flipH="1">
            <a:off x="1725980" y="4608542"/>
            <a:ext cx="3235494" cy="432000"/>
          </a:xfrm>
          <a:prstGeom prst="homePlat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消極的、防衛的</a:t>
            </a:r>
          </a:p>
        </p:txBody>
      </p:sp>
      <p:sp>
        <p:nvSpPr>
          <p:cNvPr id="9" name="矢印: 五方向 17"/>
          <p:cNvSpPr/>
          <p:nvPr/>
        </p:nvSpPr>
        <p:spPr>
          <a:xfrm>
            <a:off x="7248560" y="4599584"/>
            <a:ext cx="3240000" cy="432000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積極的、攻撃的</a:t>
            </a:r>
          </a:p>
        </p:txBody>
      </p:sp>
      <p:cxnSp>
        <p:nvCxnSpPr>
          <p:cNvPr id="34" name="直線矢印コネクタ 18"/>
          <p:cNvCxnSpPr/>
          <p:nvPr/>
        </p:nvCxnSpPr>
        <p:spPr>
          <a:xfrm>
            <a:off x="5196000" y="4878542"/>
            <a:ext cx="1800000" cy="0"/>
          </a:xfrm>
          <a:prstGeom prst="straightConnector1">
            <a:avLst/>
          </a:prstGeom>
          <a:ln w="38100">
            <a:headEnd type="stealth" w="lg" len="med"/>
            <a:tailEnd type="stealth" w="lg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1" name="テキスト ボックス 19"/>
          <p:cNvSpPr txBox="1"/>
          <p:nvPr/>
        </p:nvSpPr>
        <p:spPr>
          <a:xfrm>
            <a:off x="5483915" y="4500252"/>
            <a:ext cx="1224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/>
              <a:t>態度</a:t>
            </a:r>
          </a:p>
        </p:txBody>
      </p:sp>
      <p:sp>
        <p:nvSpPr>
          <p:cNvPr id="27" name="矢印: 五方向 20"/>
          <p:cNvSpPr/>
          <p:nvPr/>
        </p:nvSpPr>
        <p:spPr>
          <a:xfrm flipH="1">
            <a:off x="1725980" y="5256632"/>
            <a:ext cx="3217460" cy="432000"/>
          </a:xfrm>
          <a:prstGeom prst="homePlat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精神的</a:t>
            </a:r>
          </a:p>
        </p:txBody>
      </p:sp>
      <p:sp>
        <p:nvSpPr>
          <p:cNvPr id="26" name="矢印: 五方向 21"/>
          <p:cNvSpPr/>
          <p:nvPr/>
        </p:nvSpPr>
        <p:spPr>
          <a:xfrm>
            <a:off x="7230526" y="5247674"/>
            <a:ext cx="3240000" cy="432000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物質的</a:t>
            </a:r>
          </a:p>
        </p:txBody>
      </p:sp>
      <p:cxnSp>
        <p:nvCxnSpPr>
          <p:cNvPr id="35" name="直線矢印コネクタ 22"/>
          <p:cNvCxnSpPr/>
          <p:nvPr/>
        </p:nvCxnSpPr>
        <p:spPr>
          <a:xfrm>
            <a:off x="5196000" y="5526632"/>
            <a:ext cx="1800000" cy="0"/>
          </a:xfrm>
          <a:prstGeom prst="straightConnector1">
            <a:avLst/>
          </a:prstGeom>
          <a:ln w="38100">
            <a:headEnd type="stealth" w="lg" len="med"/>
            <a:tailEnd type="stealth" w="lg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2" name="テキスト ボックス 23"/>
          <p:cNvSpPr txBox="1"/>
          <p:nvPr/>
        </p:nvSpPr>
        <p:spPr>
          <a:xfrm>
            <a:off x="5483915" y="5148342"/>
            <a:ext cx="1224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/>
              <a:t>次元</a:t>
            </a:r>
          </a:p>
        </p:txBody>
      </p:sp>
      <p:sp>
        <p:nvSpPr>
          <p:cNvPr id="44" name="矢印: 五方向 24"/>
          <p:cNvSpPr/>
          <p:nvPr/>
        </p:nvSpPr>
        <p:spPr>
          <a:xfrm flipH="1">
            <a:off x="1725980" y="5949410"/>
            <a:ext cx="3217460" cy="432000"/>
          </a:xfrm>
          <a:prstGeom prst="homePlat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空間</a:t>
            </a:r>
          </a:p>
        </p:txBody>
      </p:sp>
      <p:sp>
        <p:nvSpPr>
          <p:cNvPr id="43" name="矢印: 五方向 25"/>
          <p:cNvSpPr/>
          <p:nvPr/>
        </p:nvSpPr>
        <p:spPr>
          <a:xfrm>
            <a:off x="7230526" y="5940452"/>
            <a:ext cx="3240000" cy="432000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時間</a:t>
            </a:r>
          </a:p>
        </p:txBody>
      </p:sp>
      <p:cxnSp>
        <p:nvCxnSpPr>
          <p:cNvPr id="45" name="直線矢印コネクタ 26"/>
          <p:cNvCxnSpPr/>
          <p:nvPr/>
        </p:nvCxnSpPr>
        <p:spPr>
          <a:xfrm>
            <a:off x="5196000" y="6219410"/>
            <a:ext cx="1800000" cy="0"/>
          </a:xfrm>
          <a:prstGeom prst="straightConnector1">
            <a:avLst/>
          </a:prstGeom>
          <a:ln w="38100">
            <a:headEnd type="stealth" w="lg" len="med"/>
            <a:tailEnd type="stealth" w="lg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6" name="テキスト ボックス 27"/>
          <p:cNvSpPr txBox="1"/>
          <p:nvPr/>
        </p:nvSpPr>
        <p:spPr>
          <a:xfrm>
            <a:off x="5483915" y="5841120"/>
            <a:ext cx="1224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/>
              <a:t>次元</a:t>
            </a:r>
          </a:p>
        </p:txBody>
      </p:sp>
    </p:spTree>
    <p:extLst>
      <p:ext uri="{BB962C8B-B14F-4D97-AF65-F5344CB8AC3E}">
        <p14:creationId xmlns:p14="http://schemas.microsoft.com/office/powerpoint/2010/main" val="3074580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五行の配当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0665710"/>
              </p:ext>
            </p:extLst>
          </p:nvPr>
        </p:nvGraphicFramePr>
        <p:xfrm>
          <a:off x="1419225" y="1733550"/>
          <a:ext cx="9360000" cy="3888000"/>
        </p:xfrm>
        <a:graphic>
          <a:graphicData uri="http://schemas.openxmlformats.org/drawingml/2006/table">
            <a:tbl>
              <a:tblPr firstRow="1">
                <a:tableStyleId>{85BE263C-DBD7-4A20-BB59-AAB30ACAA65A}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36163194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43616055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62888990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87183300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711113898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430131895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行</a:t>
                      </a:r>
                      <a:endParaRPr lang="ja-JP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色</a:t>
                      </a:r>
                      <a:endParaRPr lang="ja-JP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ja-JP" altLang="en-US" sz="2000" u="none" strike="noStrike" dirty="0">
                          <a:effectLst/>
                        </a:rPr>
                        <a:t>季</a:t>
                      </a:r>
                      <a:r>
                        <a:rPr kumimoji="1" lang="ja-JP" altLang="en-US" sz="2000" u="none" strike="noStrike" kern="1200" dirty="0">
                          <a:effectLst/>
                        </a:rPr>
                        <a:t>節</a:t>
                      </a:r>
                      <a:endParaRPr kumimoji="1" lang="ja-JP" altLang="en-US" sz="20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997" marR="6997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ja-JP" altLang="en-US" sz="2000" u="none" strike="noStrike" kern="1200" dirty="0">
                          <a:effectLst/>
                        </a:rPr>
                        <a:t>方位</a:t>
                      </a:r>
                      <a:endParaRPr kumimoji="1" lang="ja-JP" altLang="en-US" sz="20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997" marR="6997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四神</a:t>
                      </a:r>
                      <a:endParaRPr lang="ja-JP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十二支</a:t>
                      </a:r>
                      <a:endParaRPr lang="ja-JP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4737606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1" u="none" strike="noStrike" dirty="0">
                          <a:effectLst/>
                        </a:rPr>
                        <a:t>木</a:t>
                      </a:r>
                      <a:endParaRPr lang="ja-JP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青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春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東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青竜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寅、卯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0640568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1" u="none" strike="noStrike" dirty="0">
                          <a:effectLst/>
                        </a:rPr>
                        <a:t>火</a:t>
                      </a:r>
                      <a:endParaRPr lang="ja-JP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赤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夏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南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朱雀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巳、午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277342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1" u="none" strike="noStrike" dirty="0">
                          <a:effectLst/>
                        </a:rPr>
                        <a:t>土</a:t>
                      </a:r>
                      <a:endParaRPr lang="ja-JP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>
                          <a:effectLst/>
                        </a:rPr>
                        <a:t>黄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>
                          <a:effectLst/>
                        </a:rPr>
                        <a:t>土用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>
                          <a:effectLst/>
                        </a:rPr>
                        <a:t>中央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－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辰、未、戌、丑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7135949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1" u="none" strike="noStrike" dirty="0">
                          <a:effectLst/>
                        </a:rPr>
                        <a:t>金</a:t>
                      </a:r>
                      <a:endParaRPr lang="ja-JP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白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>
                          <a:effectLst/>
                        </a:rPr>
                        <a:t>秋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>
                          <a:effectLst/>
                        </a:rPr>
                        <a:t>西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>
                          <a:effectLst/>
                        </a:rPr>
                        <a:t>白虎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申、酉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7703754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1" u="none" strike="noStrike" dirty="0">
                          <a:effectLst/>
                        </a:rPr>
                        <a:t>水</a:t>
                      </a:r>
                      <a:endParaRPr lang="ja-JP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>
                          <a:effectLst/>
                        </a:rPr>
                        <a:t>黒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冬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北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>
                          <a:effectLst/>
                        </a:rPr>
                        <a:t>玄武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亥、子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Osaka"/>
                      </a:endParaRPr>
                    </a:p>
                  </a:txBody>
                  <a:tcPr marL="6997" marR="6997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8396218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3781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陰陽五行説の解釈（色）</a:t>
            </a:r>
            <a:endParaRPr lang="ja-JP" altLang="en-US" dirty="0"/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5524791"/>
              </p:ext>
            </p:extLst>
          </p:nvPr>
        </p:nvGraphicFramePr>
        <p:xfrm>
          <a:off x="1419224" y="1733550"/>
          <a:ext cx="5580000" cy="4321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6068129"/>
              </p:ext>
            </p:extLst>
          </p:nvPr>
        </p:nvGraphicFramePr>
        <p:xfrm>
          <a:off x="7560000" y="1949867"/>
          <a:ext cx="2880150" cy="3888540"/>
        </p:xfrm>
        <a:graphic>
          <a:graphicData uri="http://schemas.openxmlformats.org/drawingml/2006/table">
            <a:tbl>
              <a:tblPr firstRow="1" bandCol="1">
                <a:tableStyleId>{6E25E649-3F16-4E02-A733-19D2CDBF48F0}</a:tableStyleId>
              </a:tblPr>
              <a:tblGrid>
                <a:gridCol w="1080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80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行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色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80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木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青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0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火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赤（朱）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80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土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80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金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白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80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水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黒（玄）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595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陰陽五行説から派生した「四季」の言葉</a:t>
            </a:r>
            <a:endParaRPr lang="ja-JP" altLang="en-US" dirty="0"/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7250726"/>
              </p:ext>
            </p:extLst>
          </p:nvPr>
        </p:nvGraphicFramePr>
        <p:xfrm>
          <a:off x="1419226" y="1733550"/>
          <a:ext cx="5580000" cy="4321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5023336"/>
              </p:ext>
            </p:extLst>
          </p:nvPr>
        </p:nvGraphicFramePr>
        <p:xfrm>
          <a:off x="7200000" y="1951200"/>
          <a:ext cx="3240000" cy="3994080"/>
        </p:xfrm>
        <a:graphic>
          <a:graphicData uri="http://schemas.openxmlformats.org/drawingml/2006/table">
            <a:tbl>
              <a:tblPr firstRow="1" bandCol="1">
                <a:tableStyleId>{85BE263C-DBD7-4A20-BB59-AAB30ACAA65A}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行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色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季節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木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青</a:t>
                      </a:r>
                      <a:endParaRPr kumimoji="1" lang="ja-JP" altLang="en-US" sz="20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春</a:t>
                      </a:r>
                      <a:endParaRPr kumimoji="1" lang="ja-JP" altLang="en-US" sz="20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火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赤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（朱）</a:t>
                      </a:r>
                      <a:endParaRPr kumimoji="1" lang="ja-JP" altLang="en-US" sz="20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夏</a:t>
                      </a:r>
                      <a:endParaRPr kumimoji="1" lang="ja-JP" altLang="en-US" sz="20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土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黄</a:t>
                      </a:r>
                      <a:endParaRPr kumimoji="1" lang="ja-JP" altLang="en-US" sz="20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土用</a:t>
                      </a:r>
                      <a:endParaRPr kumimoji="1" lang="ja-JP" altLang="en-US" sz="20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金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白</a:t>
                      </a:r>
                      <a:endParaRPr kumimoji="1" lang="ja-JP" altLang="en-US" sz="20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秋</a:t>
                      </a:r>
                      <a:endParaRPr kumimoji="1" lang="ja-JP" altLang="en-US" sz="20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水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黒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（玄）</a:t>
                      </a:r>
                      <a:endParaRPr kumimoji="1" lang="ja-JP" altLang="en-US" sz="20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冬</a:t>
                      </a:r>
                      <a:endParaRPr kumimoji="1" lang="ja-JP" altLang="en-US" sz="20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横巻き 4"/>
          <p:cNvSpPr/>
          <p:nvPr/>
        </p:nvSpPr>
        <p:spPr>
          <a:xfrm>
            <a:off x="1776000" y="6120000"/>
            <a:ext cx="8640000" cy="576080"/>
          </a:xfrm>
          <a:prstGeom prst="horizontalScroll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「青春」「朱夏」「白秋」「玄冬」という言葉が生まれた</a:t>
            </a:r>
          </a:p>
        </p:txBody>
      </p:sp>
    </p:spTree>
    <p:extLst>
      <p:ext uri="{BB962C8B-B14F-4D97-AF65-F5344CB8AC3E}">
        <p14:creationId xmlns:p14="http://schemas.microsoft.com/office/powerpoint/2010/main" val="733609706"/>
      </p:ext>
    </p:extLst>
  </p:cSld>
  <p:clrMapOvr>
    <a:masterClrMapping/>
  </p:clrMapOvr>
</p:sld>
</file>

<file path=ppt/theme/theme1.xml><?xml version="1.0" encoding="utf-8"?>
<a:theme xmlns:a="http://schemas.openxmlformats.org/drawingml/2006/main" name="パーセル">
  <a:themeElements>
    <a:clrScheme name="パーセル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パーセル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パーセル</Template>
  <TotalTime>273</TotalTime>
  <Words>1224</Words>
  <Application>Microsoft Office PowerPoint</Application>
  <PresentationFormat>ワイド画面</PresentationFormat>
  <Paragraphs>309</Paragraphs>
  <Slides>13</Slides>
  <Notes>11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1" baseType="lpstr">
      <vt:lpstr>HGS明朝E</vt:lpstr>
      <vt:lpstr>ＭＳ Ｐゴシック</vt:lpstr>
      <vt:lpstr>ＭＳ ゴシック</vt:lpstr>
      <vt:lpstr>Osaka</vt:lpstr>
      <vt:lpstr>游ゴシック</vt:lpstr>
      <vt:lpstr>Arial</vt:lpstr>
      <vt:lpstr>Verdana</vt:lpstr>
      <vt:lpstr>パーセル</vt:lpstr>
      <vt:lpstr>陰陽五行説 ～その成立から発展まで～</vt:lpstr>
      <vt:lpstr>陰陽五行説の成り立ち</vt:lpstr>
      <vt:lpstr>五行説の基本的思想</vt:lpstr>
      <vt:lpstr>陰陽五行説としての融合①</vt:lpstr>
      <vt:lpstr>陰陽五行説としての融合②</vt:lpstr>
      <vt:lpstr>陰陽の特性</vt:lpstr>
      <vt:lpstr>五行の配当</vt:lpstr>
      <vt:lpstr>陰陽五行説の解釈（色）</vt:lpstr>
      <vt:lpstr>陰陽五行説から派生した「四季」の言葉</vt:lpstr>
      <vt:lpstr>陰陽五行説の解釈（方位）</vt:lpstr>
      <vt:lpstr>陰陽五行説から発展した「四神相応」</vt:lpstr>
      <vt:lpstr>陰陽五行説から発展した「十二支」</vt:lpstr>
      <vt:lpstr>まとめ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陰陽五行説 ～その成立から発展まで～</dc:title>
  <dcterms:created xsi:type="dcterms:W3CDTF">2016-12-06T02:16:02Z</dcterms:created>
  <dcterms:modified xsi:type="dcterms:W3CDTF">2017-05-31T06:25:24Z</dcterms:modified>
</cp:coreProperties>
</file>