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282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16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49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111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43089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571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52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08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4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694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10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92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5038" y="118872"/>
            <a:ext cx="8203474" cy="3566160"/>
          </a:xfrm>
        </p:spPr>
        <p:txBody>
          <a:bodyPr>
            <a:normAutofit/>
          </a:bodyPr>
          <a:lstStyle/>
          <a:p>
            <a:r>
              <a:rPr kumimoji="1" lang="ja-JP" altLang="en-US" sz="4800" dirty="0" smtClean="0"/>
              <a:t>バイオメトリクス認証について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</a:t>
            </a:r>
            <a:r>
              <a:rPr kumimoji="1" lang="ja-JP" altLang="en-US" dirty="0" smtClean="0"/>
              <a:t>セキュリティ株式会社</a:t>
            </a:r>
            <a:endParaRPr kumimoji="1" lang="en-US" altLang="ja-JP" dirty="0" smtClean="0"/>
          </a:p>
          <a:p>
            <a:r>
              <a:rPr lang="ja-JP" altLang="en-US" sz="1800" dirty="0" smtClean="0"/>
              <a:t>情報セキュリティマネジメント部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新しい認証技術の導入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パスワード認証</a:t>
            </a:r>
            <a:endParaRPr kumimoji="1" lang="en-US" altLang="ja-JP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</a:t>
            </a:r>
            <a:r>
              <a:rPr lang="ja-JP" altLang="en-US" sz="2000" dirty="0" smtClean="0"/>
              <a:t>が低い</a:t>
            </a:r>
            <a:endParaRPr lang="en-US" altLang="ja-JP" sz="2000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バイオメトリクス認証</a:t>
            </a:r>
            <a:endParaRPr kumimoji="1" lang="en-US" altLang="ja-JP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000" dirty="0" smtClean="0"/>
              <a:t>安全性が高い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088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現状</a:t>
            </a:r>
            <a:r>
              <a:rPr lang="ja-JP" altLang="en-US" sz="4000" dirty="0" smtClean="0"/>
              <a:t>のパスワード認証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052000"/>
            <a:ext cx="7543801" cy="1440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生年月日や氏名を使う人が多い。</a:t>
            </a:r>
            <a:endParaRPr kumimoji="1" lang="en-US" altLang="ja-JP" sz="2400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長期間同じパスワードを使用している。</a:t>
            </a:r>
            <a:endParaRPr kumimoji="1" lang="en-US" altLang="ja-JP" sz="2400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忘</a:t>
            </a:r>
            <a:r>
              <a:rPr lang="ja-JP" altLang="en-US" sz="2400" dirty="0" smtClean="0"/>
              <a:t>れないようにメモをする人が多い。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46884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 smtClean="0"/>
              <a:t>バイオメトリクス認証とは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232000"/>
            <a:ext cx="4320000" cy="3600000"/>
          </a:xfrm>
        </p:spPr>
        <p:txBody>
          <a:bodyPr>
            <a:normAutofit/>
          </a:bodyPr>
          <a:lstStyle/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固有の</a:t>
            </a:r>
            <a:r>
              <a:rPr kumimoji="1" lang="ja-JP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「身体的特徴</a:t>
            </a:r>
            <a:r>
              <a:rPr kumimoji="1" lang="ja-JP" altLang="en-US" sz="2400" b="1" dirty="0" smtClean="0"/>
              <a:t>」</a:t>
            </a:r>
            <a:r>
              <a:rPr kumimoji="1" lang="ja-JP" altLang="en-US" sz="2400" dirty="0" smtClean="0"/>
              <a:t>によって</a:t>
            </a:r>
            <a:r>
              <a:rPr lang="ja-JP" altLang="en-US" sz="2400" dirty="0" smtClean="0"/>
              <a:t>個人を識別する。</a:t>
            </a:r>
            <a:endParaRPr kumimoji="1" lang="en-US" altLang="ja-JP" sz="2400" dirty="0" smtClean="0"/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なりすましが難しく、安全性が高い。</a:t>
            </a:r>
            <a:endParaRPr kumimoji="1" lang="en-US" altLang="ja-JP" sz="2400" dirty="0" smtClean="0"/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lang="ja-JP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「生体認証」</a:t>
            </a:r>
            <a:r>
              <a:rPr lang="ja-JP" altLang="en-US" sz="2400" dirty="0" smtClean="0"/>
              <a:t>とも呼ばれる。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40343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バイオメトリクス認証の主な種類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691806"/>
              </p:ext>
            </p:extLst>
          </p:nvPr>
        </p:nvGraphicFramePr>
        <p:xfrm>
          <a:off x="810000" y="1980000"/>
          <a:ext cx="7524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69473516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99033412"/>
                    </a:ext>
                  </a:extLst>
                </a:gridCol>
                <a:gridCol w="5004000">
                  <a:extLst>
                    <a:ext uri="{9D8B030D-6E8A-4147-A177-3AD203B41FA5}">
                      <a16:colId xmlns:a16="http://schemas.microsoft.com/office/drawing/2014/main" val="12113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分類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センサー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詳細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096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指先にある細い隆起線を分析し、分岐点などを利用して認証する。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78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非接触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声を周波数や強度によってディジタル化し、音声データを利用して認証する。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447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642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バイオメトリクス認証の</a:t>
            </a:r>
            <a:r>
              <a:rPr lang="ja-JP" altLang="en-US" sz="4000" dirty="0" smtClean="0"/>
              <a:t>導入効果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4478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お申し込み・ご相談窓口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052000"/>
            <a:ext cx="7543801" cy="402336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お電話</a:t>
            </a:r>
            <a:endParaRPr kumimoji="1" lang="en-US" altLang="ja-JP" sz="24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03-XXXX-XXXX</a:t>
            </a:r>
            <a:r>
              <a:rPr lang="ja-JP" altLang="en-US" sz="2000" dirty="0" smtClean="0"/>
              <a:t>（代表）</a:t>
            </a:r>
            <a:endParaRPr lang="en-US" altLang="ja-JP" sz="20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メール</a:t>
            </a:r>
            <a:endParaRPr kumimoji="1" lang="en-US" altLang="ja-JP" sz="24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secure@fom.xx.xx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 smtClean="0"/>
              <a:t>インターネット</a:t>
            </a:r>
            <a:endParaRPr kumimoji="1" lang="en-US" altLang="ja-JP" sz="24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http://fom.xx.xx/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4258766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</TotalTime>
  <Words>160</Words>
  <Application>Microsoft Office PowerPoint</Application>
  <PresentationFormat>画面に合わせる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Wingdings</vt:lpstr>
      <vt:lpstr>レトロスペクト</vt:lpstr>
      <vt:lpstr>バイオメトリクス認証について</vt:lpstr>
      <vt:lpstr>新しい認証技術の導入</vt:lpstr>
      <vt:lpstr>現状のパスワード認証</vt:lpstr>
      <vt:lpstr>バイオメトリクス認証とは</vt:lpstr>
      <vt:lpstr>バイオメトリクス認証の主な種類</vt:lpstr>
      <vt:lpstr>バイオメトリクス認証の導入効果</vt:lpstr>
      <vt:lpstr>お申し込み・ご相談窓口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dc:creator/>
  <cp:lastModifiedBy>富士太郎</cp:lastModifiedBy>
  <cp:revision>5</cp:revision>
  <dcterms:created xsi:type="dcterms:W3CDTF">2016-04-01T00:00:10Z</dcterms:created>
  <dcterms:modified xsi:type="dcterms:W3CDTF">2016-01-28T06:29:15Z</dcterms:modified>
</cp:coreProperties>
</file>