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dirty="0" smtClean="0">
                <a:solidFill>
                  <a:schemeClr val="bg1"/>
                </a:solidFill>
              </a:rPr>
              <a:t>月</a:t>
            </a:r>
            <a:r>
              <a:rPr kumimoji="1" lang="en-US" altLang="ja-JP" dirty="0" smtClean="0">
                <a:solidFill>
                  <a:schemeClr val="bg1"/>
                </a:solidFill>
              </a:rPr>
              <a:t>18</a:t>
            </a:r>
            <a:r>
              <a:rPr kumimoji="1" lang="ja-JP" altLang="en-US" dirty="0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新シリーズ「七曜日の果実と野菜」（仮称）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320674"/>
              </p:ext>
            </p:extLst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94</TotalTime>
  <Words>114</Words>
  <Application>Microsoft Office PowerPoint</Application>
  <PresentationFormat>画面に合わせる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新商品の概要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14</cp:revision>
  <dcterms:created xsi:type="dcterms:W3CDTF">2016-04-01T00:00:10Z</dcterms:created>
  <dcterms:modified xsi:type="dcterms:W3CDTF">2016-01-28T06:32:02Z</dcterms:modified>
</cp:coreProperties>
</file>