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dirty="0" smtClean="0">
                <a:solidFill>
                  <a:schemeClr val="bg1"/>
                </a:solidFill>
              </a:rPr>
              <a:t>月</a:t>
            </a:r>
            <a:r>
              <a:rPr kumimoji="1" lang="en-US" altLang="ja-JP" dirty="0" smtClean="0">
                <a:solidFill>
                  <a:schemeClr val="bg1"/>
                </a:solidFill>
              </a:rPr>
              <a:t>18</a:t>
            </a:r>
            <a:r>
              <a:rPr kumimoji="1" lang="ja-JP" altLang="en-US" dirty="0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新シリーズ「七曜日の果実と野菜」（仮称）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453970"/>
              </p:ext>
            </p:extLst>
          </p:nvPr>
        </p:nvGraphicFramePr>
        <p:xfrm>
          <a:off x="962297" y="2438126"/>
          <a:ext cx="7224993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8400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2520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ビタミンの配合・効能を重視して原材料を見直し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856341"/>
              </p:ext>
            </p:extLst>
          </p:nvPr>
        </p:nvGraphicFramePr>
        <p:xfrm>
          <a:off x="961198" y="2437198"/>
          <a:ext cx="7254000" cy="387817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78799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157201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418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4847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108</TotalTime>
  <Words>236</Words>
  <Application>Microsoft Office PowerPoint</Application>
  <PresentationFormat>画面に合わせる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HGｺﾞｼｯｸE</vt:lpstr>
      <vt:lpstr>Gill Sans MT</vt:lpstr>
      <vt:lpstr>Wingdings 2</vt:lpstr>
      <vt:lpstr>配当</vt:lpstr>
      <vt:lpstr>新規企画商品 「七曜日の果実と野菜」</vt:lpstr>
      <vt:lpstr>新商品の概要</vt:lpstr>
      <vt:lpstr>既存顧客分析①</vt:lpstr>
      <vt:lpstr>既存顧客分析②</vt:lpstr>
      <vt:lpstr>既存顧客分析③</vt:lpstr>
      <vt:lpstr>新商品の概要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17</cp:revision>
  <dcterms:created xsi:type="dcterms:W3CDTF">2016-04-01T00:00:10Z</dcterms:created>
  <dcterms:modified xsi:type="dcterms:W3CDTF">2016-01-28T06:32:31Z</dcterms:modified>
</cp:coreProperties>
</file>