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57" r:id="rId5"/>
    <p:sldId id="266" r:id="rId6"/>
    <p:sldId id="259" r:id="rId7"/>
    <p:sldId id="260" r:id="rId8"/>
    <p:sldId id="261" r:id="rId9"/>
    <p:sldId id="267" r:id="rId10"/>
    <p:sldId id="262" r:id="rId11"/>
    <p:sldId id="263" r:id="rId12"/>
    <p:sldId id="258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34651" y="1571574"/>
          <a:ext cx="1720449" cy="1720449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386605" y="1823528"/>
        <a:ext cx="1216541" cy="1216541"/>
      </dsp:txXfrm>
    </dsp:sp>
    <dsp:sp modelId="{B9F57FC4-93EE-4ECE-A2D1-A0FBAB705CFA}">
      <dsp:nvSpPr>
        <dsp:cNvPr id="0" name=""/>
        <dsp:cNvSpPr/>
      </dsp:nvSpPr>
      <dsp:spPr>
        <a:xfrm>
          <a:off x="3392718" y="2264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69086" y="178632"/>
        <a:ext cx="851578" cy="851578"/>
      </dsp:txXfrm>
    </dsp:sp>
    <dsp:sp modelId="{9781C9BF-8ACA-44AE-B068-1FA2BA8771DD}">
      <dsp:nvSpPr>
        <dsp:cNvPr id="0" name=""/>
        <dsp:cNvSpPr/>
      </dsp:nvSpPr>
      <dsp:spPr>
        <a:xfrm>
          <a:off x="497527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51641" y="2919698"/>
        <a:ext cx="851578" cy="851578"/>
      </dsp:txXfrm>
    </dsp:sp>
    <dsp:sp modelId="{D3E21C97-1909-4528-A99D-7FD09790BF9D}">
      <dsp:nvSpPr>
        <dsp:cNvPr id="0" name=""/>
        <dsp:cNvSpPr/>
      </dsp:nvSpPr>
      <dsp:spPr>
        <a:xfrm>
          <a:off x="181016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1986531" y="2919698"/>
        <a:ext cx="851578" cy="8515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24670266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785986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829625417"/>
              </p:ext>
            </p:extLst>
          </p:nvPr>
        </p:nvGraphicFramePr>
        <p:xfrm>
          <a:off x="577124" y="2089333"/>
          <a:ext cx="7989752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291085668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052430108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304043581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498</TotalTime>
  <Words>732</Words>
  <Application>Microsoft Office PowerPoint</Application>
  <PresentationFormat>画面に合わせる (4:3)</PresentationFormat>
  <Paragraphs>171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cp:lastModifiedBy>富士太郎</cp:lastModifiedBy>
  <cp:revision>60</cp:revision>
  <dcterms:created xsi:type="dcterms:W3CDTF">2016-04-01T00:00:10Z</dcterms:created>
  <dcterms:modified xsi:type="dcterms:W3CDTF">2016-01-29T05:02:56Z</dcterms:modified>
</cp:coreProperties>
</file>