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>
                <a:solidFill>
                  <a:schemeClr val="bg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44269"/>
            <a:ext cx="8534400" cy="6675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7874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624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5768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825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851528"/>
            <a:ext cx="7886700" cy="66967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44058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850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330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55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662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988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615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2532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 smtClean="0"/>
              <a:t>地域防犯対策講習会</a:t>
            </a:r>
            <a:endParaRPr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みなと市　市民生活部　防犯課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地域防犯対策の目的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019" y="2412000"/>
            <a:ext cx="8028000" cy="1008000"/>
          </a:xfrm>
        </p:spPr>
        <p:txBody>
          <a:bodyPr/>
          <a:lstStyle/>
          <a:p>
            <a:r>
              <a:rPr kumimoji="1" lang="ja-JP" altLang="en-US" dirty="0" smtClean="0"/>
              <a:t>地域全体で防犯対策を行い、住みやすい</a:t>
            </a:r>
            <a:r>
              <a:rPr lang="ja-JP" altLang="en-US" dirty="0" smtClean="0"/>
              <a:t>街づくりを推進する</a:t>
            </a:r>
            <a:endParaRPr lang="en-US" altLang="ja-JP" dirty="0" smtClean="0"/>
          </a:p>
          <a:p>
            <a:r>
              <a:rPr kumimoji="1" lang="ja-JP" altLang="en-US" dirty="0" smtClean="0"/>
              <a:t>地域</a:t>
            </a:r>
            <a:r>
              <a:rPr kumimoji="1" lang="ja-JP" altLang="en-US" dirty="0"/>
              <a:t>住民</a:t>
            </a:r>
            <a:r>
              <a:rPr kumimoji="1" lang="ja-JP" altLang="en-US" dirty="0" smtClean="0"/>
              <a:t>の防犯意識を高め</a:t>
            </a:r>
            <a:r>
              <a:rPr kumimoji="1" lang="ja-JP" altLang="en-US" dirty="0" smtClean="0"/>
              <a:t>、様々な</a:t>
            </a:r>
            <a:r>
              <a:rPr kumimoji="1" lang="ja-JP" altLang="en-US" dirty="0" smtClean="0"/>
              <a:t>犯罪を抑制する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592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2015</a:t>
            </a:r>
            <a:r>
              <a:rPr lang="ja-JP" altLang="en-US" smtClean="0"/>
              <a:t>年度の被害状況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8685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防犯意識向上スローガン「</a:t>
            </a:r>
            <a:r>
              <a:rPr lang="en-US" altLang="ja-JP" smtClean="0"/>
              <a:t>3S</a:t>
            </a:r>
            <a:r>
              <a:rPr lang="ja-JP" altLang="en-US" smtClean="0"/>
              <a:t>」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019" y="2011680"/>
            <a:ext cx="3960000" cy="4206240"/>
          </a:xfrm>
        </p:spPr>
        <p:txBody>
          <a:bodyPr/>
          <a:lstStyle/>
          <a:p>
            <a:r>
              <a:rPr lang="en-US" altLang="ja-JP" sz="3200" dirty="0" smtClean="0"/>
              <a:t>Start</a:t>
            </a:r>
          </a:p>
          <a:p>
            <a:pPr lvl="1"/>
            <a:r>
              <a:rPr lang="ja-JP" altLang="en-US" dirty="0" smtClean="0"/>
              <a:t>できることから始めよう</a:t>
            </a:r>
            <a:endParaRPr lang="en-US" altLang="ja-JP" dirty="0" smtClean="0"/>
          </a:p>
          <a:p>
            <a:r>
              <a:rPr lang="en-US" altLang="ja-JP" sz="3200" dirty="0" smtClean="0"/>
              <a:t>Self-defense</a:t>
            </a:r>
          </a:p>
          <a:p>
            <a:pPr lvl="1"/>
            <a:r>
              <a:rPr lang="ja-JP" altLang="en-US" dirty="0" smtClean="0"/>
              <a:t>自分の身は自分で守ろう</a:t>
            </a:r>
            <a:endParaRPr lang="en-US" altLang="ja-JP" dirty="0" smtClean="0"/>
          </a:p>
          <a:p>
            <a:r>
              <a:rPr lang="en-US" altLang="ja-JP" sz="3200" dirty="0" smtClean="0"/>
              <a:t>Security goods</a:t>
            </a:r>
          </a:p>
          <a:p>
            <a:pPr lvl="1"/>
            <a:r>
              <a:rPr lang="ja-JP" altLang="en-US" dirty="0" smtClean="0"/>
              <a:t>効果的な防犯グッズを使おう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6582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自分でできる防犯対策（</a:t>
            </a:r>
            <a:r>
              <a:rPr lang="en-US" altLang="ja-JP" smtClean="0"/>
              <a:t>1</a:t>
            </a:r>
            <a:r>
              <a:rPr lang="ja-JP" altLang="en-US" smtClean="0"/>
              <a:t>）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留守宅被害の防止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ポストに新聞や郵便物を溜めない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短時間の外出でもこまめに施錠する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合鍵を置かない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防犯グッズを活用する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センサーライト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防犯フィルム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38191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縞模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縞模様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7CF026C-957E-4F4E-893C-D02C23AB63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縞模様</Template>
  <TotalTime>18</TotalTime>
  <Words>108</Words>
  <Application>Microsoft Office PowerPoint</Application>
  <PresentationFormat>画面に合わせる 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メイリオ</vt:lpstr>
      <vt:lpstr>Calibri</vt:lpstr>
      <vt:lpstr>Wingdings</vt:lpstr>
      <vt:lpstr>縞模様</vt:lpstr>
      <vt:lpstr>地域防犯対策講習会</vt:lpstr>
      <vt:lpstr>地域防犯対策の目的</vt:lpstr>
      <vt:lpstr>2015年度の被害状況</vt:lpstr>
      <vt:lpstr>防犯意識向上スローガン「3S」</vt:lpstr>
      <vt:lpstr>自分でできる防犯対策（1）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地域防犯対策講習会</dc:title>
  <dc:creator/>
  <cp:lastModifiedBy>富士太郎</cp:lastModifiedBy>
  <cp:revision>8</cp:revision>
  <dcterms:created xsi:type="dcterms:W3CDTF">2016-04-01T00:00:10Z</dcterms:created>
  <dcterms:modified xsi:type="dcterms:W3CDTF">2016-02-12T03:00:14Z</dcterms:modified>
</cp:coreProperties>
</file>