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04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54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8196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948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553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628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729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2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56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68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52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07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41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9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86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68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6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227600"/>
            <a:ext cx="5763600" cy="1879200"/>
          </a:xfrm>
        </p:spPr>
        <p:txBody>
          <a:bodyPr/>
          <a:lstStyle/>
          <a:p>
            <a:r>
              <a:rPr kumimoji="1" lang="ja-JP" altLang="en-US" dirty="0" smtClean="0"/>
              <a:t>オフィスにおける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</a:t>
            </a:r>
            <a:r>
              <a:rPr lang="ja-JP" altLang="en-US" dirty="0"/>
              <a:t> </a:t>
            </a:r>
            <a:r>
              <a:rPr lang="en-US" altLang="ja-JP" dirty="0" smtClean="0"/>
              <a:t>Group</a:t>
            </a:r>
          </a:p>
          <a:p>
            <a:r>
              <a:rPr kumimoji="1" lang="ja-JP" altLang="en-US" dirty="0" smtClean="0"/>
              <a:t>環境活動ワーキング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</a:t>
            </a:r>
            <a:r>
              <a:rPr lang="ja-JP" altLang="en-US" sz="2000" dirty="0" smtClean="0"/>
              <a:t>で約</a:t>
            </a:r>
            <a:r>
              <a:rPr lang="en-US" altLang="ja-JP" sz="2000" dirty="0" smtClean="0"/>
              <a:t>30%</a:t>
            </a:r>
            <a:r>
              <a:rPr lang="ja-JP" altLang="en-US" sz="2000" dirty="0" smtClean="0"/>
              <a:t>の削減を目指す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現状</a:t>
            </a:r>
            <a:r>
              <a:rPr kumimoji="1" lang="en-US" altLang="ja-JP" sz="2000" dirty="0" smtClean="0"/>
              <a:t>800</a:t>
            </a:r>
            <a:r>
              <a:rPr kumimoji="1" lang="ja-JP" altLang="en-US" sz="2000" dirty="0" smtClean="0"/>
              <a:t>万トン→目標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 smtClean="0"/>
              <a:t>万トン</a:t>
            </a:r>
            <a:endParaRPr kumimoji="1" lang="en-US" altLang="ja-JP" sz="2000" dirty="0" smtClean="0"/>
          </a:p>
          <a:p>
            <a:r>
              <a:rPr lang="ja-JP" altLang="en-US" sz="2400" dirty="0" smtClean="0"/>
              <a:t>資源再利用率の向上</a:t>
            </a:r>
            <a:endParaRPr lang="en-US" altLang="ja-JP" sz="2400" dirty="0" smtClean="0"/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年間で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約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80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の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再利用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を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目指す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99CB38"/>
              </a:buClr>
            </a:pP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現状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</a:p>
          <a:p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9563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23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723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具体的施策（</a:t>
            </a:r>
            <a:r>
              <a:rPr lang="en-US" altLang="ja-JP" dirty="0" smtClean="0"/>
              <a:t>3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ペットボトルキャップの回収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使用済みトナーのリサイクル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32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149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HGｺﾞｼｯｸE</vt:lpstr>
      <vt:lpstr>HG創英角ｺﾞｼｯｸUB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具体的施策（1）</vt:lpstr>
      <vt:lpstr>具体的施策（2）</vt:lpstr>
      <vt:lpstr>具体的施策（3）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/>
  <cp:lastModifiedBy>富士太郎</cp:lastModifiedBy>
  <cp:revision>15</cp:revision>
  <dcterms:created xsi:type="dcterms:W3CDTF">2016-04-01T00:00:10Z</dcterms:created>
  <dcterms:modified xsi:type="dcterms:W3CDTF">2016-01-28T06:31:46Z</dcterms:modified>
</cp:coreProperties>
</file>