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8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88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22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376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702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875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78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68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725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37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224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17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数式の入力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数式の入力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FOM</cp:lastModifiedBy>
  <cp:revision>3</cp:revision>
  <dcterms:created xsi:type="dcterms:W3CDTF">2016-04-01T00:00:10Z</dcterms:created>
  <dcterms:modified xsi:type="dcterms:W3CDTF">2016-02-25T06:05:02Z</dcterms:modified>
</cp:coreProperties>
</file>