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475522395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96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851062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415238503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矢印コネクタ 8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47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778485231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4246078639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866946653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023692129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573</TotalTime>
  <Words>741</Words>
  <Application>Microsoft Office PowerPoint</Application>
  <PresentationFormat>画面に合わせる (4:3)</PresentationFormat>
  <Paragraphs>173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69</cp:revision>
  <dcterms:created xsi:type="dcterms:W3CDTF">2016-04-01T00:00:10Z</dcterms:created>
  <dcterms:modified xsi:type="dcterms:W3CDTF">2016-02-17T04:01:45Z</dcterms:modified>
</cp:coreProperties>
</file>