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5" r:id="rId4"/>
    <p:sldId id="273" r:id="rId5"/>
    <p:sldId id="257" r:id="rId6"/>
    <p:sldId id="266" r:id="rId7"/>
    <p:sldId id="259" r:id="rId8"/>
    <p:sldId id="260" r:id="rId9"/>
    <p:sldId id="261" r:id="rId10"/>
    <p:sldId id="267" r:id="rId11"/>
    <p:sldId id="262" r:id="rId12"/>
    <p:sldId id="263" r:id="rId13"/>
    <p:sldId id="258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yyyy"年"m"月";@</c:formatCode>
                <c:ptCount val="24"/>
                <c:pt idx="0">
                  <c:v>41730</c:v>
                </c:pt>
                <c:pt idx="1">
                  <c:v>41760</c:v>
                </c:pt>
                <c:pt idx="2">
                  <c:v>41791</c:v>
                </c:pt>
                <c:pt idx="3">
                  <c:v>41821</c:v>
                </c:pt>
                <c:pt idx="4">
                  <c:v>41852</c:v>
                </c:pt>
                <c:pt idx="5">
                  <c:v>41883</c:v>
                </c:pt>
                <c:pt idx="6">
                  <c:v>41913</c:v>
                </c:pt>
                <c:pt idx="7">
                  <c:v>41944</c:v>
                </c:pt>
                <c:pt idx="8">
                  <c:v>41974</c:v>
                </c:pt>
                <c:pt idx="9">
                  <c:v>42005</c:v>
                </c:pt>
                <c:pt idx="10">
                  <c:v>42036</c:v>
                </c:pt>
                <c:pt idx="11">
                  <c:v>42064</c:v>
                </c:pt>
                <c:pt idx="12">
                  <c:v>42095</c:v>
                </c:pt>
                <c:pt idx="13">
                  <c:v>42125</c:v>
                </c:pt>
                <c:pt idx="14">
                  <c:v>42156</c:v>
                </c:pt>
                <c:pt idx="15">
                  <c:v>42186</c:v>
                </c:pt>
                <c:pt idx="16">
                  <c:v>42217</c:v>
                </c:pt>
                <c:pt idx="17">
                  <c:v>42248</c:v>
                </c:pt>
                <c:pt idx="18">
                  <c:v>42278</c:v>
                </c:pt>
                <c:pt idx="19">
                  <c:v>42309</c:v>
                </c:pt>
                <c:pt idx="20">
                  <c:v>42339</c:v>
                </c:pt>
                <c:pt idx="21">
                  <c:v>42370</c:v>
                </c:pt>
                <c:pt idx="22">
                  <c:v>42401</c:v>
                </c:pt>
                <c:pt idx="23">
                  <c:v>42430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D3-43A8-80D1-622F42AEB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464864"/>
        <c:axId val="391457376"/>
      </c:lineChart>
      <c:dateAx>
        <c:axId val="3914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&quot;年&quot;m&quot;月&quot;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57376"/>
        <c:crosses val="autoZero"/>
        <c:auto val="1"/>
        <c:lblOffset val="100"/>
        <c:baseTimeUnit val="months"/>
      </c:dateAx>
      <c:valAx>
        <c:axId val="39145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売上金額（万円）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2014年度
第1四半期</c:v>
                </c:pt>
                <c:pt idx="1">
                  <c:v>2014年度
第2四半期</c:v>
                </c:pt>
                <c:pt idx="2">
                  <c:v>2014年度
第3四半期</c:v>
                </c:pt>
                <c:pt idx="3">
                  <c:v>2014年度
第4四半期</c:v>
                </c:pt>
                <c:pt idx="4">
                  <c:v>2015年度
第1四半期</c:v>
                </c:pt>
                <c:pt idx="5">
                  <c:v>2015年度
第2四半期</c:v>
                </c:pt>
                <c:pt idx="6">
                  <c:v>2015年度
第3四半期</c:v>
                </c:pt>
                <c:pt idx="7">
                  <c:v>2015年度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65-44B1-B9CD-2030D1F6C6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2014年度
第1四半期</c:v>
                </c:pt>
                <c:pt idx="1">
                  <c:v>2014年度
第2四半期</c:v>
                </c:pt>
                <c:pt idx="2">
                  <c:v>2014年度
第3四半期</c:v>
                </c:pt>
                <c:pt idx="3">
                  <c:v>2014年度
第4四半期</c:v>
                </c:pt>
                <c:pt idx="4">
                  <c:v>2015年度
第1四半期</c:v>
                </c:pt>
                <c:pt idx="5">
                  <c:v>2015年度
第2四半期</c:v>
                </c:pt>
                <c:pt idx="6">
                  <c:v>2015年度
第3四半期</c:v>
                </c:pt>
                <c:pt idx="7">
                  <c:v>2015年度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65-44B1-B9CD-2030D1F6C6B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1979893935"/>
        <c:axId val="1979896015"/>
      </c:barChart>
      <c:catAx>
        <c:axId val="19798939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79896015"/>
        <c:crosses val="autoZero"/>
        <c:auto val="1"/>
        <c:lblAlgn val="ctr"/>
        <c:lblOffset val="100"/>
        <c:noMultiLvlLbl val="0"/>
      </c:catAx>
      <c:valAx>
        <c:axId val="1979896015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798939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AE-4FFF-89AF-33C0574239F3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E-4FFF-89AF-33C0574239F3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E-4FFF-89AF-33C0574239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E-4FFF-89AF-33C0574239F3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E-4FFF-89AF-33C0574239F3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AE-4FFF-89AF-33C0574239F3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AE-4FFF-89AF-33C0574239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2-4161-81AF-1A7229460255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A2-4161-81AF-1A7229460255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2A2-4161-81AF-1A72294602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A-446F-B284-49D51E95C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CE-4F38-AFFF-0901DDE5D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F2EA9B-BB26-482E-B3DF-3AD33EA1174D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FD179F5E-BB81-42DF-8F59-B7921A4DA756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68667A58-5276-4743-8DA2-BBE321E07C72}" type="parTrans" cxnId="{1BD5F11C-8618-4866-AC31-7C40019937EF}">
      <dgm:prSet/>
      <dgm:spPr/>
      <dgm:t>
        <a:bodyPr/>
        <a:lstStyle/>
        <a:p>
          <a:endParaRPr kumimoji="1" lang="ja-JP" altLang="en-US"/>
        </a:p>
      </dgm:t>
    </dgm:pt>
    <dgm:pt modelId="{8D5047A9-953D-4042-A555-7784781C491E}" type="sibTrans" cxnId="{1BD5F11C-8618-4866-AC31-7C40019937EF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F21D66-9CBF-4FDC-9686-8C919293A4E3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</a:t>
          </a:r>
          <a:r>
            <a:rPr kumimoji="1" lang="ja-JP" dirty="0" smtClean="0"/>
            <a:t>維持されない</a:t>
          </a:r>
          <a:endParaRPr lang="ja-JP" dirty="0"/>
        </a:p>
      </dgm:t>
    </dgm:pt>
    <dgm:pt modelId="{AB0C5E74-3FBA-4F37-8CC0-2E956454DDFF}" type="par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3F035036-D0A1-4A6F-898B-8C2C0C5C616A}" type="sib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B0F9576D-96F5-4803-8E9C-40C41615A8BC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37923168-6200-4C17-B982-FD4959597376}" type="parTrans" cxnId="{5B3DBA5D-7DF0-4A5C-88B8-9B0D7A5280CA}">
      <dgm:prSet/>
      <dgm:spPr/>
      <dgm:t>
        <a:bodyPr/>
        <a:lstStyle/>
        <a:p>
          <a:endParaRPr kumimoji="1" lang="ja-JP" altLang="en-US"/>
        </a:p>
      </dgm:t>
    </dgm:pt>
    <dgm:pt modelId="{5B88390D-6693-4B10-BED4-A8F8EBBB7E3F}" type="sibTrans" cxnId="{5B3DBA5D-7DF0-4A5C-88B8-9B0D7A5280CA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4019E334-6B49-4DF7-B6B1-BBD312BB92DA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リピート率</a:t>
          </a:r>
          <a:r>
            <a:rPr kumimoji="1" lang="en-US" smtClean="0"/>
            <a:t>34%</a:t>
          </a:r>
          <a:endParaRPr lang="ja-JP"/>
        </a:p>
      </dgm:t>
    </dgm:pt>
    <dgm:pt modelId="{4F6693BF-11B0-40D0-9E30-9A82B0F6AA27}" type="par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33E78757-9DFA-4DCA-85CB-04B962C0A72A}" type="sib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A3206701-4B53-4999-847C-FFB34B434F8E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リピート率</a:t>
          </a:r>
          <a:r>
            <a:rPr kumimoji="1" lang="en-US" smtClean="0"/>
            <a:t>31%</a:t>
          </a:r>
          <a:endParaRPr lang="ja-JP"/>
        </a:p>
      </dgm:t>
    </dgm:pt>
    <dgm:pt modelId="{99DC2131-8145-4205-BAA8-4CA92AE1E9A6}" type="par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DF9EDAB-2E50-4D8D-9DD6-8CEEFB3C3C7B}" type="sib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6ED2499-D570-4ADE-B454-013643FE4906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6D3C8DDD-897D-429E-9591-0FD288A57E74}" type="par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B3BAE927-4CE2-421D-AD67-3C082892CC1F}" type="sib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6E571BED-FAED-423C-994B-DB5417CFFAB0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売上金額</a:t>
          </a:r>
          <a:r>
            <a:rPr kumimoji="1" lang="en-US" smtClean="0"/>
            <a:t>135,600</a:t>
          </a:r>
          <a:r>
            <a:rPr kumimoji="1" lang="ja-JP" smtClean="0"/>
            <a:t>千円、前年比</a:t>
          </a:r>
          <a:r>
            <a:rPr kumimoji="1" lang="en-US" smtClean="0"/>
            <a:t>99%</a:t>
          </a:r>
          <a:endParaRPr lang="ja-JP"/>
        </a:p>
      </dgm:t>
    </dgm:pt>
    <dgm:pt modelId="{81F0757C-F710-485B-BEEE-F56A5DC4BF9E}" type="par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63AA6C7A-76FC-4A6F-AF56-E26A67511DD4}" type="sib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F37AF789-D33C-4EE1-87FE-BD91F0FC3226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売上金額</a:t>
          </a:r>
          <a:r>
            <a:rPr kumimoji="1" lang="en-US" smtClean="0"/>
            <a:t>132,500</a:t>
          </a:r>
          <a:r>
            <a:rPr kumimoji="1" lang="ja-JP" smtClean="0"/>
            <a:t>千円、前年比</a:t>
          </a:r>
          <a:r>
            <a:rPr kumimoji="1" lang="en-US" smtClean="0"/>
            <a:t>98%</a:t>
          </a:r>
          <a:endParaRPr lang="ja-JP"/>
        </a:p>
      </dgm:t>
    </dgm:pt>
    <dgm:pt modelId="{B5E3FACA-2E79-46BF-B1BF-393FC1FE7B16}" type="par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8CEB099E-8709-4F65-97AD-A661BD6A8EFE}" type="sib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F0E3DE81-8210-4A63-87B5-7D6CE58CADA6}" type="pres">
      <dgm:prSet presAssocID="{25F2EA9B-BB26-482E-B3DF-3AD33EA1174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FFC9D9E-1DAF-4143-94EA-C84F1C0085BF}" type="pres">
      <dgm:prSet presAssocID="{25F2EA9B-BB26-482E-B3DF-3AD33EA1174D}" presName="dummyMaxCanvas" presStyleCnt="0">
        <dgm:presLayoutVars/>
      </dgm:prSet>
      <dgm:spPr/>
    </dgm:pt>
    <dgm:pt modelId="{86ABF4EF-C803-4B88-9215-9F2EA55DD555}" type="pres">
      <dgm:prSet presAssocID="{25F2EA9B-BB26-482E-B3DF-3AD33EA1174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5E0A3-31F7-4317-97E9-526F86F1CBB6}" type="pres">
      <dgm:prSet presAssocID="{25F2EA9B-BB26-482E-B3DF-3AD33EA1174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92544B-2A59-4C3C-BCB8-267CE718034C}" type="pres">
      <dgm:prSet presAssocID="{25F2EA9B-BB26-482E-B3DF-3AD33EA1174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D0B0D5-5A2D-440D-A461-B9B521B5456D}" type="pres">
      <dgm:prSet presAssocID="{25F2EA9B-BB26-482E-B3DF-3AD33EA1174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61C0FC-575F-45C5-92B7-FB64AC151932}" type="pres">
      <dgm:prSet presAssocID="{25F2EA9B-BB26-482E-B3DF-3AD33EA1174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8D7E6B-B1BD-49E9-8085-CFF1AA807AF6}" type="pres">
      <dgm:prSet presAssocID="{25F2EA9B-BB26-482E-B3DF-3AD33EA1174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8215C9-5A57-4855-9E31-55EDDE9BFD94}" type="pres">
      <dgm:prSet presAssocID="{25F2EA9B-BB26-482E-B3DF-3AD33EA1174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25CBDD8-D297-46BD-A74B-03B78B4D167D}" type="pres">
      <dgm:prSet presAssocID="{25F2EA9B-BB26-482E-B3DF-3AD33EA1174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7EB6161-B134-4BB7-9D63-3516D429A299}" type="presOf" srcId="{25F2EA9B-BB26-482E-B3DF-3AD33EA1174D}" destId="{F0E3DE81-8210-4A63-87B5-7D6CE58CADA6}" srcOrd="0" destOrd="0" presId="urn:microsoft.com/office/officeart/2005/8/layout/vProcess5"/>
    <dgm:cxn modelId="{CDF7170A-996C-401C-A9F3-686B434671B6}" type="presOf" srcId="{F37AF789-D33C-4EE1-87FE-BD91F0FC3226}" destId="{325CBDD8-D297-46BD-A74B-03B78B4D167D}" srcOrd="1" destOrd="2" presId="urn:microsoft.com/office/officeart/2005/8/layout/vProcess5"/>
    <dgm:cxn modelId="{D9688C58-1782-4AE5-B33D-FED9E5EE7A9F}" srcId="{FD179F5E-BB81-42DF-8F59-B7921A4DA756}" destId="{6AF21D66-9CBF-4FDC-9686-8C919293A4E3}" srcOrd="0" destOrd="0" parTransId="{AB0C5E74-3FBA-4F37-8CC0-2E956454DDFF}" sibTransId="{3F035036-D0A1-4A6F-898B-8C2C0C5C616A}"/>
    <dgm:cxn modelId="{A473D85E-0540-4E6C-958C-0316FECE6B68}" type="presOf" srcId="{6E571BED-FAED-423C-994B-DB5417CFFAB0}" destId="{325CBDD8-D297-46BD-A74B-03B78B4D167D}" srcOrd="1" destOrd="1" presId="urn:microsoft.com/office/officeart/2005/8/layout/vProcess5"/>
    <dgm:cxn modelId="{5C838778-0EDE-4B09-9052-E2B6FBD5193D}" type="presOf" srcId="{4019E334-6B49-4DF7-B6B1-BBD312BB92DA}" destId="{718215C9-5A57-4855-9E31-55EDDE9BFD94}" srcOrd="1" destOrd="1" presId="urn:microsoft.com/office/officeart/2005/8/layout/vProcess5"/>
    <dgm:cxn modelId="{EB561273-928F-4F0E-B0CC-59BEE654F4ED}" type="presOf" srcId="{6AF21D66-9CBF-4FDC-9686-8C919293A4E3}" destId="{86ABF4EF-C803-4B88-9215-9F2EA55DD555}" srcOrd="0" destOrd="1" presId="urn:microsoft.com/office/officeart/2005/8/layout/vProcess5"/>
    <dgm:cxn modelId="{ADD015B7-E9AB-4E5F-B3F9-92140F24F95F}" srcId="{25F2EA9B-BB26-482E-B3DF-3AD33EA1174D}" destId="{D6ED2499-D570-4ADE-B454-013643FE4906}" srcOrd="2" destOrd="0" parTransId="{6D3C8DDD-897D-429E-9591-0FD288A57E74}" sibTransId="{B3BAE927-4CE2-421D-AD67-3C082892CC1F}"/>
    <dgm:cxn modelId="{155462B1-C61C-46D1-AF72-6C1E2E925CCA}" type="presOf" srcId="{F37AF789-D33C-4EE1-87FE-BD91F0FC3226}" destId="{E192544B-2A59-4C3C-BCB8-267CE718034C}" srcOrd="0" destOrd="2" presId="urn:microsoft.com/office/officeart/2005/8/layout/vProcess5"/>
    <dgm:cxn modelId="{E5953790-A1F4-4145-9D76-E837703A456B}" type="presOf" srcId="{A3206701-4B53-4999-847C-FFB34B434F8E}" destId="{718215C9-5A57-4855-9E31-55EDDE9BFD94}" srcOrd="1" destOrd="2" presId="urn:microsoft.com/office/officeart/2005/8/layout/vProcess5"/>
    <dgm:cxn modelId="{2DA65494-6A29-41B5-98ED-DFAB491B0E23}" type="presOf" srcId="{6AF21D66-9CBF-4FDC-9686-8C919293A4E3}" destId="{5F8D7E6B-B1BD-49E9-8085-CFF1AA807AF6}" srcOrd="1" destOrd="1" presId="urn:microsoft.com/office/officeart/2005/8/layout/vProcess5"/>
    <dgm:cxn modelId="{A617E57C-FB9B-4FF7-BA53-D05654F18512}" type="presOf" srcId="{FD179F5E-BB81-42DF-8F59-B7921A4DA756}" destId="{86ABF4EF-C803-4B88-9215-9F2EA55DD555}" srcOrd="0" destOrd="0" presId="urn:microsoft.com/office/officeart/2005/8/layout/vProcess5"/>
    <dgm:cxn modelId="{0A86B562-B536-4B8A-8806-387CEFFC1BB0}" type="presOf" srcId="{B0F9576D-96F5-4803-8E9C-40C41615A8BC}" destId="{52F5E0A3-31F7-4317-97E9-526F86F1CBB6}" srcOrd="0" destOrd="0" presId="urn:microsoft.com/office/officeart/2005/8/layout/vProcess5"/>
    <dgm:cxn modelId="{AE7FB759-B890-4540-B254-57AEE8EFCE35}" type="presOf" srcId="{D6ED2499-D570-4ADE-B454-013643FE4906}" destId="{325CBDD8-D297-46BD-A74B-03B78B4D167D}" srcOrd="1" destOrd="0" presId="urn:microsoft.com/office/officeart/2005/8/layout/vProcess5"/>
    <dgm:cxn modelId="{5F371F79-BA40-42A6-8821-80E9B39B2881}" srcId="{B0F9576D-96F5-4803-8E9C-40C41615A8BC}" destId="{4019E334-6B49-4DF7-B6B1-BBD312BB92DA}" srcOrd="0" destOrd="0" parTransId="{4F6693BF-11B0-40D0-9E30-9A82B0F6AA27}" sibTransId="{33E78757-9DFA-4DCA-85CB-04B962C0A72A}"/>
    <dgm:cxn modelId="{B3C0B9BA-8ED3-49BB-A09B-3325EB505C28}" type="presOf" srcId="{4019E334-6B49-4DF7-B6B1-BBD312BB92DA}" destId="{52F5E0A3-31F7-4317-97E9-526F86F1CBB6}" srcOrd="0" destOrd="1" presId="urn:microsoft.com/office/officeart/2005/8/layout/vProcess5"/>
    <dgm:cxn modelId="{45E0EB3A-9434-40C0-BBD8-4408C495F9A7}" srcId="{B0F9576D-96F5-4803-8E9C-40C41615A8BC}" destId="{A3206701-4B53-4999-847C-FFB34B434F8E}" srcOrd="1" destOrd="0" parTransId="{99DC2131-8145-4205-BAA8-4CA92AE1E9A6}" sibTransId="{DDF9EDAB-2E50-4D8D-9DD6-8CEEFB3C3C7B}"/>
    <dgm:cxn modelId="{ED37EA6F-7ECD-4110-A99D-E2E2E8630362}" type="presOf" srcId="{D6ED2499-D570-4ADE-B454-013643FE4906}" destId="{E192544B-2A59-4C3C-BCB8-267CE718034C}" srcOrd="0" destOrd="0" presId="urn:microsoft.com/office/officeart/2005/8/layout/vProcess5"/>
    <dgm:cxn modelId="{1E092E0F-5D36-4E63-A0E4-3CEF0030BD25}" srcId="{D6ED2499-D570-4ADE-B454-013643FE4906}" destId="{F37AF789-D33C-4EE1-87FE-BD91F0FC3226}" srcOrd="1" destOrd="0" parTransId="{B5E3FACA-2E79-46BF-B1BF-393FC1FE7B16}" sibTransId="{8CEB099E-8709-4F65-97AD-A661BD6A8EFE}"/>
    <dgm:cxn modelId="{19D81ACB-08E2-4A40-9050-40669AD79F04}" type="presOf" srcId="{B0F9576D-96F5-4803-8E9C-40C41615A8BC}" destId="{718215C9-5A57-4855-9E31-55EDDE9BFD94}" srcOrd="1" destOrd="0" presId="urn:microsoft.com/office/officeart/2005/8/layout/vProcess5"/>
    <dgm:cxn modelId="{F7EA492E-1039-4F98-AC3B-AD553901AAF5}" type="presOf" srcId="{A3206701-4B53-4999-847C-FFB34B434F8E}" destId="{52F5E0A3-31F7-4317-97E9-526F86F1CBB6}" srcOrd="0" destOrd="2" presId="urn:microsoft.com/office/officeart/2005/8/layout/vProcess5"/>
    <dgm:cxn modelId="{5B3DBA5D-7DF0-4A5C-88B8-9B0D7A5280CA}" srcId="{25F2EA9B-BB26-482E-B3DF-3AD33EA1174D}" destId="{B0F9576D-96F5-4803-8E9C-40C41615A8BC}" srcOrd="1" destOrd="0" parTransId="{37923168-6200-4C17-B982-FD4959597376}" sibTransId="{5B88390D-6693-4B10-BED4-A8F8EBBB7E3F}"/>
    <dgm:cxn modelId="{91B847D5-86B9-429A-8182-6CEDD0F0B0A9}" type="presOf" srcId="{FD179F5E-BB81-42DF-8F59-B7921A4DA756}" destId="{5F8D7E6B-B1BD-49E9-8085-CFF1AA807AF6}" srcOrd="1" destOrd="0" presId="urn:microsoft.com/office/officeart/2005/8/layout/vProcess5"/>
    <dgm:cxn modelId="{1BD5F11C-8618-4866-AC31-7C40019937EF}" srcId="{25F2EA9B-BB26-482E-B3DF-3AD33EA1174D}" destId="{FD179F5E-BB81-42DF-8F59-B7921A4DA756}" srcOrd="0" destOrd="0" parTransId="{68667A58-5276-4743-8DA2-BBE321E07C72}" sibTransId="{8D5047A9-953D-4042-A555-7784781C491E}"/>
    <dgm:cxn modelId="{4D89644E-8A6E-45E8-B578-A31FD7707565}" type="presOf" srcId="{8D5047A9-953D-4042-A555-7784781C491E}" destId="{15D0B0D5-5A2D-440D-A461-B9B521B5456D}" srcOrd="0" destOrd="0" presId="urn:microsoft.com/office/officeart/2005/8/layout/vProcess5"/>
    <dgm:cxn modelId="{1734F935-B9AB-4F98-9706-06B46ADBB64C}" type="presOf" srcId="{6E571BED-FAED-423C-994B-DB5417CFFAB0}" destId="{E192544B-2A59-4C3C-BCB8-267CE718034C}" srcOrd="0" destOrd="1" presId="urn:microsoft.com/office/officeart/2005/8/layout/vProcess5"/>
    <dgm:cxn modelId="{4FC675FC-A031-4DCE-8346-4B45AF2AA7B8}" srcId="{D6ED2499-D570-4ADE-B454-013643FE4906}" destId="{6E571BED-FAED-423C-994B-DB5417CFFAB0}" srcOrd="0" destOrd="0" parTransId="{81F0757C-F710-485B-BEEE-F56A5DC4BF9E}" sibTransId="{63AA6C7A-76FC-4A6F-AF56-E26A67511DD4}"/>
    <dgm:cxn modelId="{D2E4FF7B-ADF5-4BC3-86DE-F3C659B05EE2}" type="presOf" srcId="{5B88390D-6693-4B10-BED4-A8F8EBBB7E3F}" destId="{1161C0FC-575F-45C5-92B7-FB64AC151932}" srcOrd="0" destOrd="0" presId="urn:microsoft.com/office/officeart/2005/8/layout/vProcess5"/>
    <dgm:cxn modelId="{73753097-E53F-4B63-AD72-C98A94740197}" type="presParOf" srcId="{F0E3DE81-8210-4A63-87B5-7D6CE58CADA6}" destId="{5FFC9D9E-1DAF-4143-94EA-C84F1C0085BF}" srcOrd="0" destOrd="0" presId="urn:microsoft.com/office/officeart/2005/8/layout/vProcess5"/>
    <dgm:cxn modelId="{DE82B047-CC58-40E4-A466-7F3B6456FE3B}" type="presParOf" srcId="{F0E3DE81-8210-4A63-87B5-7D6CE58CADA6}" destId="{86ABF4EF-C803-4B88-9215-9F2EA55DD555}" srcOrd="1" destOrd="0" presId="urn:microsoft.com/office/officeart/2005/8/layout/vProcess5"/>
    <dgm:cxn modelId="{FBC6B712-D782-4242-942B-458B4A287C5B}" type="presParOf" srcId="{F0E3DE81-8210-4A63-87B5-7D6CE58CADA6}" destId="{52F5E0A3-31F7-4317-97E9-526F86F1CBB6}" srcOrd="2" destOrd="0" presId="urn:microsoft.com/office/officeart/2005/8/layout/vProcess5"/>
    <dgm:cxn modelId="{CFF96457-DC3D-4578-A6AF-F55A3A6285C8}" type="presParOf" srcId="{F0E3DE81-8210-4A63-87B5-7D6CE58CADA6}" destId="{E192544B-2A59-4C3C-BCB8-267CE718034C}" srcOrd="3" destOrd="0" presId="urn:microsoft.com/office/officeart/2005/8/layout/vProcess5"/>
    <dgm:cxn modelId="{FBD27CE5-21BF-4BBC-9BCB-F30F572B8A77}" type="presParOf" srcId="{F0E3DE81-8210-4A63-87B5-7D6CE58CADA6}" destId="{15D0B0D5-5A2D-440D-A461-B9B521B5456D}" srcOrd="4" destOrd="0" presId="urn:microsoft.com/office/officeart/2005/8/layout/vProcess5"/>
    <dgm:cxn modelId="{64FDE555-AFBC-4819-9DD2-80699E3EA47C}" type="presParOf" srcId="{F0E3DE81-8210-4A63-87B5-7D6CE58CADA6}" destId="{1161C0FC-575F-45C5-92B7-FB64AC151932}" srcOrd="5" destOrd="0" presId="urn:microsoft.com/office/officeart/2005/8/layout/vProcess5"/>
    <dgm:cxn modelId="{893224DB-C53E-4C61-87D9-DD0F2BB2AD6F}" type="presParOf" srcId="{F0E3DE81-8210-4A63-87B5-7D6CE58CADA6}" destId="{5F8D7E6B-B1BD-49E9-8085-CFF1AA807AF6}" srcOrd="6" destOrd="0" presId="urn:microsoft.com/office/officeart/2005/8/layout/vProcess5"/>
    <dgm:cxn modelId="{B8D3EA58-1442-46BD-A685-8EB7DF4E538C}" type="presParOf" srcId="{F0E3DE81-8210-4A63-87B5-7D6CE58CADA6}" destId="{718215C9-5A57-4855-9E31-55EDDE9BFD94}" srcOrd="7" destOrd="0" presId="urn:microsoft.com/office/officeart/2005/8/layout/vProcess5"/>
    <dgm:cxn modelId="{97E80784-082F-438B-A992-D379C7E59DFB}" type="presParOf" srcId="{F0E3DE81-8210-4A63-87B5-7D6CE58CADA6}" destId="{325CBDD8-D297-46BD-A74B-03B78B4D167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553D85-2DAD-448A-96B5-6416632BE366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EF5304EF-5E1F-40E7-B3F5-65B04F32AEA5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kumimoji="1" lang="ja-JP" altLang="en-US" sz="2200" dirty="0" smtClean="0"/>
            <a:t>既存顧客の中心層</a:t>
          </a:r>
          <a:endParaRPr kumimoji="1" lang="ja-JP" altLang="en-US" sz="2200" dirty="0"/>
        </a:p>
      </dgm:t>
    </dgm:pt>
    <dgm:pt modelId="{91C9CF0A-9734-4921-A9A3-C607B75CBC37}" type="par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2CBE9A77-9261-44BF-B5E8-2FF97EDCC276}" type="sib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33F72A66-6196-4229-A6EA-844F1B57219C}">
      <dgm:prSet phldrT="[テキスト]"/>
      <dgm:spPr/>
      <dgm:t>
        <a:bodyPr/>
        <a:lstStyle/>
        <a:p>
          <a:r>
            <a:rPr kumimoji="1" lang="en-US" altLang="ja-JP" dirty="0" smtClean="0"/>
            <a:t>20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40</a:t>
          </a:r>
          <a:r>
            <a:rPr kumimoji="1" lang="ja-JP" altLang="en-US" dirty="0" smtClean="0"/>
            <a:t>歳代</a:t>
          </a:r>
          <a:endParaRPr kumimoji="1" lang="ja-JP" altLang="en-US" dirty="0"/>
        </a:p>
      </dgm:t>
    </dgm:pt>
    <dgm:pt modelId="{BC9AD5FE-674A-4E64-ABF0-B97D6A2AEAD4}" type="par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6C785A9-9500-4F4A-8B4F-4B49F93D1D9E}" type="sib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A0B31A7-E078-4B65-8546-5BB2C123C183}">
      <dgm:prSet phldrT="[テキスト]"/>
      <dgm:spPr/>
      <dgm:t>
        <a:bodyPr/>
        <a:lstStyle/>
        <a:p>
          <a:r>
            <a:rPr kumimoji="1" lang="ja-JP" altLang="en-US" dirty="0" smtClean="0"/>
            <a:t>女性</a:t>
          </a:r>
          <a:endParaRPr kumimoji="1" lang="ja-JP" altLang="en-US" dirty="0"/>
        </a:p>
      </dgm:t>
    </dgm:pt>
    <dgm:pt modelId="{A8F79D55-C368-48C3-8DB1-71D818313B9E}" type="par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D559F644-2E34-4824-BB8F-CF9755A5427F}" type="sib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3200753C-CBAD-4B0C-82A3-1792858457F6}">
      <dgm:prSet phldrT="[テキスト]"/>
      <dgm:spPr/>
      <dgm:t>
        <a:bodyPr/>
        <a:lstStyle/>
        <a:p>
          <a:r>
            <a:rPr kumimoji="1" lang="ja-JP" altLang="en-US" dirty="0" smtClean="0"/>
            <a:t>会社員</a:t>
          </a:r>
          <a:endParaRPr kumimoji="1" lang="ja-JP" altLang="en-US" dirty="0"/>
        </a:p>
      </dgm:t>
    </dgm:pt>
    <dgm:pt modelId="{8691C835-4813-448E-9CCB-4FEDECC8E7C1}" type="par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10177BD8-C3F2-453A-89D0-D880825EC75A}" type="sib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927678CD-8270-46AA-ACFE-E34142FC7798}" type="pres">
      <dgm:prSet presAssocID="{4B553D85-2DAD-448A-96B5-6416632BE36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A878AB3-0A5D-4DD7-9FF1-91902384D605}" type="pres">
      <dgm:prSet presAssocID="{EF5304EF-5E1F-40E7-B3F5-65B04F32AEA5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B9F57FC4-93EE-4ECE-A2D1-A0FBAB705CFA}" type="pres">
      <dgm:prSet presAssocID="{33F72A66-6196-4229-A6EA-844F1B57219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F16530-52A6-4321-B45F-97C377980A02}" type="pres">
      <dgm:prSet presAssocID="{33F72A66-6196-4229-A6EA-844F1B57219C}" presName="dummy" presStyleCnt="0"/>
      <dgm:spPr/>
      <dgm:t>
        <a:bodyPr/>
        <a:lstStyle/>
        <a:p>
          <a:endParaRPr kumimoji="1" lang="ja-JP" altLang="en-US"/>
        </a:p>
      </dgm:t>
    </dgm:pt>
    <dgm:pt modelId="{398E18E6-7513-45E9-895B-43491ED3FABB}" type="pres">
      <dgm:prSet presAssocID="{D6C785A9-9500-4F4A-8B4F-4B49F93D1D9E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9781C9BF-8ACA-44AE-B068-1FA2BA8771DD}" type="pres">
      <dgm:prSet presAssocID="{DA0B31A7-E078-4B65-8546-5BB2C123C18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574B30F-9A6A-4997-B798-A976B49BCA43}" type="pres">
      <dgm:prSet presAssocID="{DA0B31A7-E078-4B65-8546-5BB2C123C183}" presName="dummy" presStyleCnt="0"/>
      <dgm:spPr/>
      <dgm:t>
        <a:bodyPr/>
        <a:lstStyle/>
        <a:p>
          <a:endParaRPr kumimoji="1" lang="ja-JP" altLang="en-US"/>
        </a:p>
      </dgm:t>
    </dgm:pt>
    <dgm:pt modelId="{B2D01980-6856-43CD-BA31-8B64AEFB8EBC}" type="pres">
      <dgm:prSet presAssocID="{D559F644-2E34-4824-BB8F-CF9755A5427F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3E21C97-1909-4528-A99D-7FD09790BF9D}" type="pres">
      <dgm:prSet presAssocID="{3200753C-CBAD-4B0C-82A3-1792858457F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71CA50-FED9-464D-BADB-717BD33F02B8}" type="pres">
      <dgm:prSet presAssocID="{3200753C-CBAD-4B0C-82A3-1792858457F6}" presName="dummy" presStyleCnt="0"/>
      <dgm:spPr/>
      <dgm:t>
        <a:bodyPr/>
        <a:lstStyle/>
        <a:p>
          <a:endParaRPr kumimoji="1" lang="ja-JP" altLang="en-US"/>
        </a:p>
      </dgm:t>
    </dgm:pt>
    <dgm:pt modelId="{20153D48-DE90-497D-89E4-40D8A39F317C}" type="pres">
      <dgm:prSet presAssocID="{10177BD8-C3F2-453A-89D0-D880825EC75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4148DF4C-F644-4B6C-B354-C7A96A6FD107}" type="presOf" srcId="{33F72A66-6196-4229-A6EA-844F1B57219C}" destId="{B9F57FC4-93EE-4ECE-A2D1-A0FBAB705CFA}" srcOrd="0" destOrd="0" presId="urn:microsoft.com/office/officeart/2005/8/layout/radial6"/>
    <dgm:cxn modelId="{0DFE9F34-546F-4DBE-BAE5-DCA44D36D02B}" srcId="{EF5304EF-5E1F-40E7-B3F5-65B04F32AEA5}" destId="{3200753C-CBAD-4B0C-82A3-1792858457F6}" srcOrd="2" destOrd="0" parTransId="{8691C835-4813-448E-9CCB-4FEDECC8E7C1}" sibTransId="{10177BD8-C3F2-453A-89D0-D880825EC75A}"/>
    <dgm:cxn modelId="{0AD5D5AC-B055-4FB8-80C2-BA8299259DA4}" type="presOf" srcId="{DA0B31A7-E078-4B65-8546-5BB2C123C183}" destId="{9781C9BF-8ACA-44AE-B068-1FA2BA8771DD}" srcOrd="0" destOrd="0" presId="urn:microsoft.com/office/officeart/2005/8/layout/radial6"/>
    <dgm:cxn modelId="{2B39519F-785B-4E62-8A25-7714DB722CE3}" type="presOf" srcId="{4B553D85-2DAD-448A-96B5-6416632BE366}" destId="{927678CD-8270-46AA-ACFE-E34142FC7798}" srcOrd="0" destOrd="0" presId="urn:microsoft.com/office/officeart/2005/8/layout/radial6"/>
    <dgm:cxn modelId="{34AE233B-4433-4C6B-A8A8-052648E86CA6}" type="presOf" srcId="{D559F644-2E34-4824-BB8F-CF9755A5427F}" destId="{B2D01980-6856-43CD-BA31-8B64AEFB8EBC}" srcOrd="0" destOrd="0" presId="urn:microsoft.com/office/officeart/2005/8/layout/radial6"/>
    <dgm:cxn modelId="{80E62466-86E3-416B-ADE8-DA2FDFF58467}" type="presOf" srcId="{10177BD8-C3F2-453A-89D0-D880825EC75A}" destId="{20153D48-DE90-497D-89E4-40D8A39F317C}" srcOrd="0" destOrd="0" presId="urn:microsoft.com/office/officeart/2005/8/layout/radial6"/>
    <dgm:cxn modelId="{419B8990-F425-437B-AEF9-524651F064C3}" srcId="{EF5304EF-5E1F-40E7-B3F5-65B04F32AEA5}" destId="{33F72A66-6196-4229-A6EA-844F1B57219C}" srcOrd="0" destOrd="0" parTransId="{BC9AD5FE-674A-4E64-ABF0-B97D6A2AEAD4}" sibTransId="{D6C785A9-9500-4F4A-8B4F-4B49F93D1D9E}"/>
    <dgm:cxn modelId="{B7E4DF18-6164-4E0C-9412-BEAC31A72C50}" srcId="{EF5304EF-5E1F-40E7-B3F5-65B04F32AEA5}" destId="{DA0B31A7-E078-4B65-8546-5BB2C123C183}" srcOrd="1" destOrd="0" parTransId="{A8F79D55-C368-48C3-8DB1-71D818313B9E}" sibTransId="{D559F644-2E34-4824-BB8F-CF9755A5427F}"/>
    <dgm:cxn modelId="{DA4F3B42-997B-4FBB-9AF8-658BFD0D7BA9}" srcId="{4B553D85-2DAD-448A-96B5-6416632BE366}" destId="{EF5304EF-5E1F-40E7-B3F5-65B04F32AEA5}" srcOrd="0" destOrd="0" parTransId="{91C9CF0A-9734-4921-A9A3-C607B75CBC37}" sibTransId="{2CBE9A77-9261-44BF-B5E8-2FF97EDCC276}"/>
    <dgm:cxn modelId="{833D9F9F-6A00-4F15-96F0-E1C802F866EA}" type="presOf" srcId="{EF5304EF-5E1F-40E7-B3F5-65B04F32AEA5}" destId="{8A878AB3-0A5D-4DD7-9FF1-91902384D605}" srcOrd="0" destOrd="0" presId="urn:microsoft.com/office/officeart/2005/8/layout/radial6"/>
    <dgm:cxn modelId="{E6C86974-5313-4762-9DD3-41CD09F9EEDC}" type="presOf" srcId="{3200753C-CBAD-4B0C-82A3-1792858457F6}" destId="{D3E21C97-1909-4528-A99D-7FD09790BF9D}" srcOrd="0" destOrd="0" presId="urn:microsoft.com/office/officeart/2005/8/layout/radial6"/>
    <dgm:cxn modelId="{DEFC89D2-D341-472D-AF1E-EBBAE1D4845C}" type="presOf" srcId="{D6C785A9-9500-4F4A-8B4F-4B49F93D1D9E}" destId="{398E18E6-7513-45E9-895B-43491ED3FABB}" srcOrd="0" destOrd="0" presId="urn:microsoft.com/office/officeart/2005/8/layout/radial6"/>
    <dgm:cxn modelId="{07AAA298-4574-465A-9DFF-A9D8B1F02E9B}" type="presParOf" srcId="{927678CD-8270-46AA-ACFE-E34142FC7798}" destId="{8A878AB3-0A5D-4DD7-9FF1-91902384D605}" srcOrd="0" destOrd="0" presId="urn:microsoft.com/office/officeart/2005/8/layout/radial6"/>
    <dgm:cxn modelId="{BF32EBAC-732B-4202-9F3E-2CA8C323A3E7}" type="presParOf" srcId="{927678CD-8270-46AA-ACFE-E34142FC7798}" destId="{B9F57FC4-93EE-4ECE-A2D1-A0FBAB705CFA}" srcOrd="1" destOrd="0" presId="urn:microsoft.com/office/officeart/2005/8/layout/radial6"/>
    <dgm:cxn modelId="{593F8043-A8FD-47F9-AF3D-2148217089ED}" type="presParOf" srcId="{927678CD-8270-46AA-ACFE-E34142FC7798}" destId="{5DF16530-52A6-4321-B45F-97C377980A02}" srcOrd="2" destOrd="0" presId="urn:microsoft.com/office/officeart/2005/8/layout/radial6"/>
    <dgm:cxn modelId="{9605766C-ED48-4AD2-8C80-46DC30AAEF26}" type="presParOf" srcId="{927678CD-8270-46AA-ACFE-E34142FC7798}" destId="{398E18E6-7513-45E9-895B-43491ED3FABB}" srcOrd="3" destOrd="0" presId="urn:microsoft.com/office/officeart/2005/8/layout/radial6"/>
    <dgm:cxn modelId="{0A57F7B9-907B-40F4-BA76-97F6DA2855C5}" type="presParOf" srcId="{927678CD-8270-46AA-ACFE-E34142FC7798}" destId="{9781C9BF-8ACA-44AE-B068-1FA2BA8771DD}" srcOrd="4" destOrd="0" presId="urn:microsoft.com/office/officeart/2005/8/layout/radial6"/>
    <dgm:cxn modelId="{0BA0801B-4E17-4AB5-A26E-1DBB76DF6F68}" type="presParOf" srcId="{927678CD-8270-46AA-ACFE-E34142FC7798}" destId="{5574B30F-9A6A-4997-B798-A976B49BCA43}" srcOrd="5" destOrd="0" presId="urn:microsoft.com/office/officeart/2005/8/layout/radial6"/>
    <dgm:cxn modelId="{D7BF43B5-F224-4CBF-8E41-5065DC52758F}" type="presParOf" srcId="{927678CD-8270-46AA-ACFE-E34142FC7798}" destId="{B2D01980-6856-43CD-BA31-8B64AEFB8EBC}" srcOrd="6" destOrd="0" presId="urn:microsoft.com/office/officeart/2005/8/layout/radial6"/>
    <dgm:cxn modelId="{150F57C8-2122-4379-BAE6-65B3F370D871}" type="presParOf" srcId="{927678CD-8270-46AA-ACFE-E34142FC7798}" destId="{D3E21C97-1909-4528-A99D-7FD09790BF9D}" srcOrd="7" destOrd="0" presId="urn:microsoft.com/office/officeart/2005/8/layout/radial6"/>
    <dgm:cxn modelId="{CB3D8C20-2AD2-4823-803E-D424647060A0}" type="presParOf" srcId="{927678CD-8270-46AA-ACFE-E34142FC7798}" destId="{D971CA50-FED9-464D-BADB-717BD33F02B8}" srcOrd="8" destOrd="0" presId="urn:microsoft.com/office/officeart/2005/8/layout/radial6"/>
    <dgm:cxn modelId="{064FC69A-C78A-44F4-8829-5461E758F2A2}" type="presParOf" srcId="{927678CD-8270-46AA-ACFE-E34142FC7798}" destId="{20153D48-DE90-497D-89E4-40D8A39F317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3E64E6-566B-47EC-BAC2-86D048263712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A67124D-A674-44E9-9702-E4C67961EC54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33666919-C633-45EA-9E79-1E6EB3FBB061}" type="par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16A501AA-DC05-4A23-90D3-CAF02FE98731}" type="sib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8E8307A3-1706-46BB-9759-0805BD470AC3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045D97E3-74CC-4827-AD8E-189F6EEB82D4}" type="par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7B5AD88-A07C-4437-8571-6A3BAED121FF}" type="sib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1457D15-2A3B-4D93-958C-BA8CDA347164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8FA5349B-CA0E-41FF-8F64-B69490EF0938}" type="par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EE098F6F-BCE2-469B-90FB-766914AACAC6}" type="sib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198A503D-508C-4153-BA8A-2B8A0FC6EC46}" type="pres">
      <dgm:prSet presAssocID="{C13E64E6-566B-47EC-BAC2-86D04826371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65DEAB21-D651-4130-8B3A-8C638BD1F546}" type="pres">
      <dgm:prSet presAssocID="{C13E64E6-566B-47EC-BAC2-86D048263712}" presName="Name1" presStyleCnt="0"/>
      <dgm:spPr/>
    </dgm:pt>
    <dgm:pt modelId="{F18329DB-9286-42C7-8402-B79B631C08B0}" type="pres">
      <dgm:prSet presAssocID="{C13E64E6-566B-47EC-BAC2-86D048263712}" presName="cycle" presStyleCnt="0"/>
      <dgm:spPr/>
    </dgm:pt>
    <dgm:pt modelId="{8A5D02C4-A28C-4F2A-A386-AA6F6C022948}" type="pres">
      <dgm:prSet presAssocID="{C13E64E6-566B-47EC-BAC2-86D048263712}" presName="srcNode" presStyleLbl="node1" presStyleIdx="0" presStyleCnt="3"/>
      <dgm:spPr/>
    </dgm:pt>
    <dgm:pt modelId="{6122A40C-F356-4A73-97F8-4C16D5628ED6}" type="pres">
      <dgm:prSet presAssocID="{C13E64E6-566B-47EC-BAC2-86D048263712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8D1C32B5-E6DC-485F-8BEC-6DE57E365EB3}" type="pres">
      <dgm:prSet presAssocID="{C13E64E6-566B-47EC-BAC2-86D048263712}" presName="extraNode" presStyleLbl="node1" presStyleIdx="0" presStyleCnt="3"/>
      <dgm:spPr/>
    </dgm:pt>
    <dgm:pt modelId="{0EAE90B3-634A-4BAD-A01F-5F169C212A56}" type="pres">
      <dgm:prSet presAssocID="{C13E64E6-566B-47EC-BAC2-86D048263712}" presName="dstNode" presStyleLbl="node1" presStyleIdx="0" presStyleCnt="3"/>
      <dgm:spPr/>
    </dgm:pt>
    <dgm:pt modelId="{BBF8DF6A-5193-417A-AC33-6EC6D874F10F}" type="pres">
      <dgm:prSet presAssocID="{DA67124D-A674-44E9-9702-E4C67961EC5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6A0B50D-3305-480B-AD24-0772EA8C96B1}" type="pres">
      <dgm:prSet presAssocID="{DA67124D-A674-44E9-9702-E4C67961EC54}" presName="accent_1" presStyleCnt="0"/>
      <dgm:spPr/>
    </dgm:pt>
    <dgm:pt modelId="{59E2345F-4123-4642-A9A7-F500392A83B6}" type="pres">
      <dgm:prSet presAssocID="{DA67124D-A674-44E9-9702-E4C67961EC54}" presName="accentRepeatNode" presStyleLbl="solidFgAcc1" presStyleIdx="0" presStyleCnt="3"/>
      <dgm:spPr/>
    </dgm:pt>
    <dgm:pt modelId="{911A97D9-44E5-4596-A35E-23236F6EE5A6}" type="pres">
      <dgm:prSet presAssocID="{8E8307A3-1706-46BB-9759-0805BD470AC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BD16C7-7E8C-4848-A5A3-81B3BCE942E2}" type="pres">
      <dgm:prSet presAssocID="{8E8307A3-1706-46BB-9759-0805BD470AC3}" presName="accent_2" presStyleCnt="0"/>
      <dgm:spPr/>
    </dgm:pt>
    <dgm:pt modelId="{B211F4E5-6504-4B2A-89E7-2D672EED51C1}" type="pres">
      <dgm:prSet presAssocID="{8E8307A3-1706-46BB-9759-0805BD470AC3}" presName="accentRepeatNode" presStyleLbl="solidFgAcc1" presStyleIdx="1" presStyleCnt="3"/>
      <dgm:spPr/>
    </dgm:pt>
    <dgm:pt modelId="{878F5851-406E-41C2-8254-8EA73F2AFCED}" type="pres">
      <dgm:prSet presAssocID="{F1457D15-2A3B-4D93-958C-BA8CDA34716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57AD9A-9572-4BAD-AECB-4399128216E0}" type="pres">
      <dgm:prSet presAssocID="{F1457D15-2A3B-4D93-958C-BA8CDA347164}" presName="accent_3" presStyleCnt="0"/>
      <dgm:spPr/>
    </dgm:pt>
    <dgm:pt modelId="{D49D18DA-2EED-46ED-A2FF-590BE0A65AB7}" type="pres">
      <dgm:prSet presAssocID="{F1457D15-2A3B-4D93-958C-BA8CDA347164}" presName="accentRepeatNode" presStyleLbl="solidFgAcc1" presStyleIdx="2" presStyleCnt="3"/>
      <dgm:spPr/>
    </dgm:pt>
  </dgm:ptLst>
  <dgm:cxnLst>
    <dgm:cxn modelId="{177C424E-A200-4D48-A101-960293F8551D}" type="presOf" srcId="{16A501AA-DC05-4A23-90D3-CAF02FE98731}" destId="{6122A40C-F356-4A73-97F8-4C16D5628ED6}" srcOrd="0" destOrd="0" presId="urn:microsoft.com/office/officeart/2008/layout/VerticalCurvedList"/>
    <dgm:cxn modelId="{745E582B-F087-4843-8014-DC1B0583ACCB}" type="presOf" srcId="{8E8307A3-1706-46BB-9759-0805BD470AC3}" destId="{911A97D9-44E5-4596-A35E-23236F6EE5A6}" srcOrd="0" destOrd="0" presId="urn:microsoft.com/office/officeart/2008/layout/VerticalCurvedList"/>
    <dgm:cxn modelId="{7A74D95B-55A5-4616-BC29-1D8E794F6661}" srcId="{C13E64E6-566B-47EC-BAC2-86D048263712}" destId="{DA67124D-A674-44E9-9702-E4C67961EC54}" srcOrd="0" destOrd="0" parTransId="{33666919-C633-45EA-9E79-1E6EB3FBB061}" sibTransId="{16A501AA-DC05-4A23-90D3-CAF02FE98731}"/>
    <dgm:cxn modelId="{537FF78B-2180-428F-BDB7-E4AD3E5FAA1F}" type="presOf" srcId="{F1457D15-2A3B-4D93-958C-BA8CDA347164}" destId="{878F5851-406E-41C2-8254-8EA73F2AFCED}" srcOrd="0" destOrd="0" presId="urn:microsoft.com/office/officeart/2008/layout/VerticalCurvedList"/>
    <dgm:cxn modelId="{8B841B86-093C-419A-BB30-129FE5430E71}" srcId="{C13E64E6-566B-47EC-BAC2-86D048263712}" destId="{8E8307A3-1706-46BB-9759-0805BD470AC3}" srcOrd="1" destOrd="0" parTransId="{045D97E3-74CC-4827-AD8E-189F6EEB82D4}" sibTransId="{F7B5AD88-A07C-4437-8571-6A3BAED121FF}"/>
    <dgm:cxn modelId="{DD1BDCB2-239B-44EF-BFF2-0D08A37DA6DA}" srcId="{C13E64E6-566B-47EC-BAC2-86D048263712}" destId="{F1457D15-2A3B-4D93-958C-BA8CDA347164}" srcOrd="2" destOrd="0" parTransId="{8FA5349B-CA0E-41FF-8F64-B69490EF0938}" sibTransId="{EE098F6F-BCE2-469B-90FB-766914AACAC6}"/>
    <dgm:cxn modelId="{EDB38695-C6C3-43D4-B196-F67B9F8BE3AF}" type="presOf" srcId="{C13E64E6-566B-47EC-BAC2-86D048263712}" destId="{198A503D-508C-4153-BA8A-2B8A0FC6EC46}" srcOrd="0" destOrd="0" presId="urn:microsoft.com/office/officeart/2008/layout/VerticalCurvedList"/>
    <dgm:cxn modelId="{EDA522B9-35B1-493B-9091-CEFF49DC879F}" type="presOf" srcId="{DA67124D-A674-44E9-9702-E4C67961EC54}" destId="{BBF8DF6A-5193-417A-AC33-6EC6D874F10F}" srcOrd="0" destOrd="0" presId="urn:microsoft.com/office/officeart/2008/layout/VerticalCurvedList"/>
    <dgm:cxn modelId="{3783CFDD-68E3-420B-A2CE-0159AD6411D3}" type="presParOf" srcId="{198A503D-508C-4153-BA8A-2B8A0FC6EC46}" destId="{65DEAB21-D651-4130-8B3A-8C638BD1F546}" srcOrd="0" destOrd="0" presId="urn:microsoft.com/office/officeart/2008/layout/VerticalCurvedList"/>
    <dgm:cxn modelId="{93493329-8109-4137-B8B1-CAC1546F8EEA}" type="presParOf" srcId="{65DEAB21-D651-4130-8B3A-8C638BD1F546}" destId="{F18329DB-9286-42C7-8402-B79B631C08B0}" srcOrd="0" destOrd="0" presId="urn:microsoft.com/office/officeart/2008/layout/VerticalCurvedList"/>
    <dgm:cxn modelId="{FF866DA8-184A-40E2-9FAD-7E9380FA9FB9}" type="presParOf" srcId="{F18329DB-9286-42C7-8402-B79B631C08B0}" destId="{8A5D02C4-A28C-4F2A-A386-AA6F6C022948}" srcOrd="0" destOrd="0" presId="urn:microsoft.com/office/officeart/2008/layout/VerticalCurvedList"/>
    <dgm:cxn modelId="{552B3555-1D83-4821-8564-2C7DF13EDD6C}" type="presParOf" srcId="{F18329DB-9286-42C7-8402-B79B631C08B0}" destId="{6122A40C-F356-4A73-97F8-4C16D5628ED6}" srcOrd="1" destOrd="0" presId="urn:microsoft.com/office/officeart/2008/layout/VerticalCurvedList"/>
    <dgm:cxn modelId="{D0D62601-2210-408D-82A0-3D20F3B26602}" type="presParOf" srcId="{F18329DB-9286-42C7-8402-B79B631C08B0}" destId="{8D1C32B5-E6DC-485F-8BEC-6DE57E365EB3}" srcOrd="2" destOrd="0" presId="urn:microsoft.com/office/officeart/2008/layout/VerticalCurvedList"/>
    <dgm:cxn modelId="{EB6D0A5F-FD6B-4D82-A221-BA87EC900CD0}" type="presParOf" srcId="{F18329DB-9286-42C7-8402-B79B631C08B0}" destId="{0EAE90B3-634A-4BAD-A01F-5F169C212A56}" srcOrd="3" destOrd="0" presId="urn:microsoft.com/office/officeart/2008/layout/VerticalCurvedList"/>
    <dgm:cxn modelId="{B203AABB-984E-4B0A-BE4F-9EB00FFD5903}" type="presParOf" srcId="{65DEAB21-D651-4130-8B3A-8C638BD1F546}" destId="{BBF8DF6A-5193-417A-AC33-6EC6D874F10F}" srcOrd="1" destOrd="0" presId="urn:microsoft.com/office/officeart/2008/layout/VerticalCurvedList"/>
    <dgm:cxn modelId="{C3ACDCBD-2E3A-43BF-937A-30E034A8826B}" type="presParOf" srcId="{65DEAB21-D651-4130-8B3A-8C638BD1F546}" destId="{56A0B50D-3305-480B-AD24-0772EA8C96B1}" srcOrd="2" destOrd="0" presId="urn:microsoft.com/office/officeart/2008/layout/VerticalCurvedList"/>
    <dgm:cxn modelId="{4624912B-87AC-49A6-A8C2-F65758B76CDF}" type="presParOf" srcId="{56A0B50D-3305-480B-AD24-0772EA8C96B1}" destId="{59E2345F-4123-4642-A9A7-F500392A83B6}" srcOrd="0" destOrd="0" presId="urn:microsoft.com/office/officeart/2008/layout/VerticalCurvedList"/>
    <dgm:cxn modelId="{C6AF6858-F7BF-4101-8E84-11619BEA4704}" type="presParOf" srcId="{65DEAB21-D651-4130-8B3A-8C638BD1F546}" destId="{911A97D9-44E5-4596-A35E-23236F6EE5A6}" srcOrd="3" destOrd="0" presId="urn:microsoft.com/office/officeart/2008/layout/VerticalCurvedList"/>
    <dgm:cxn modelId="{456E423E-A5F3-46CE-A926-937B7B237DF4}" type="presParOf" srcId="{65DEAB21-D651-4130-8B3A-8C638BD1F546}" destId="{57BD16C7-7E8C-4848-A5A3-81B3BCE942E2}" srcOrd="4" destOrd="0" presId="urn:microsoft.com/office/officeart/2008/layout/VerticalCurvedList"/>
    <dgm:cxn modelId="{803D77F5-9B4B-4204-B364-9C560E13C167}" type="presParOf" srcId="{57BD16C7-7E8C-4848-A5A3-81B3BCE942E2}" destId="{B211F4E5-6504-4B2A-89E7-2D672EED51C1}" srcOrd="0" destOrd="0" presId="urn:microsoft.com/office/officeart/2008/layout/VerticalCurvedList"/>
    <dgm:cxn modelId="{F13556B3-7EA9-451C-AE54-D5326EC54DB9}" type="presParOf" srcId="{65DEAB21-D651-4130-8B3A-8C638BD1F546}" destId="{878F5851-406E-41C2-8254-8EA73F2AFCED}" srcOrd="5" destOrd="0" presId="urn:microsoft.com/office/officeart/2008/layout/VerticalCurvedList"/>
    <dgm:cxn modelId="{9DDF1034-2177-421A-BB2D-7C2468265BEE}" type="presParOf" srcId="{65DEAB21-D651-4130-8B3A-8C638BD1F546}" destId="{A657AD9A-9572-4BAD-AECB-4399128216E0}" srcOrd="6" destOrd="0" presId="urn:microsoft.com/office/officeart/2008/layout/VerticalCurvedList"/>
    <dgm:cxn modelId="{04195E76-ED02-4D73-AB0F-FE42D3A77247}" type="presParOf" srcId="{A657AD9A-9572-4BAD-AECB-4399128216E0}" destId="{D49D18DA-2EED-46ED-A2FF-590BE0A65A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A3B4A1-EFBB-4403-A80C-AE4E498157C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CC4A580-43CF-4116-8DB5-0C90D425C6E9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2BBD0C3B-B0BF-4803-BD1F-69FCEA3BB99C}" type="par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592E6784-1113-4ACC-A7F1-B76597E00ADF}" type="sib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FF490A9C-11BD-4479-BFA6-1A46B867B9F3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41E22BA3-C0DD-4219-8D2A-8E0BF75B5D87}" type="par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F59E4C49-400A-4EEA-BB09-6D32475653BB}" type="sib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4CA7EDC8-2F57-43BF-9139-3BF75B8E9E53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5EC305D5-DEEA-4239-BCE3-A4295DB42582}" type="par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80877094-16F8-4076-AD05-7D4326F90B90}" type="sib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9BAD6186-9B93-4D5D-9AAB-D5F05D8F5A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4727D58F-0C96-4C62-855E-523CC604EF72}" type="par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79374242-87AD-4375-98FE-58BB24357913}" type="sib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ABE4A1C4-CED8-49DE-8632-0EE193841F5F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A50E7F8E-C3B0-4E1A-9E80-70949C181C46}" type="par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1FBA3242-19D7-4DB1-86E3-0E248A510EAD}" type="sib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4E944D26-8E73-4DE1-985F-EC8258B4A16A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21F40FFB-704E-4B4F-8DE5-06E62C17BA20}" type="par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86C2945-B34C-4720-A4EA-74148F4E1C99}" type="sib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1FE6B5A-3585-4B69-836E-96D12016879C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B9EC61C1-9F90-4184-BC1F-38EC066DE76C}" type="par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3F521241-CE3F-4B03-A9DD-54B5BBF988A3}" type="sib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19655953-D223-492B-916D-FB512DF5166E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4B1DE9B3-B49C-40DF-90B4-D37D7E343CD5}" type="par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AE6DACB4-A212-49B5-9B42-458DC982FBDF}" type="sib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F9D69ABB-8223-45F2-BF59-7F0418C6378D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83B64F52-60F4-4875-9B41-9CDDE11D3318}" type="par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DA0C11B4-4B2D-4443-A5FF-E78ED2DFA614}" type="sib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B1B78137-E38B-4CCE-9C72-63F6A1AD498A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B9CBBDF9-1881-467E-8C54-C501E49559C6}" type="par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DA717DED-B930-4AF8-8062-4020D4B80CE8}" type="sib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0584449D-3A5A-4337-9869-47CF4A6B5EF1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71E8180B-CBF9-48C2-9F63-80B8B8A8C002}" type="par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A8A9BB61-3D28-4CF1-AEB5-DBED266F2023}" type="sib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6C890B18-567E-40E0-BBE9-A76E8BADDB4F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00571CD1-A50A-4E15-AA20-E9395B4D1FE6}" type="par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2ABFB6FE-7A2D-4C16-B30C-47D5C4294A46}" type="sib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D1E82853-49C4-4AB1-AB70-0626764CE1F7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410D9BB5-359D-4A76-997A-CFCED2BAAC40}" type="par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2E25D0DD-19B3-4916-9082-61118E88933A}" type="sib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39301F91-AF80-4BB9-ADC8-3A633B8FE284}" type="pres">
      <dgm:prSet presAssocID="{A2A3B4A1-EFBB-4403-A80C-AE4E498157CC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5112F6DF-64E6-4346-B7E8-2220E096CE76}" type="pres">
      <dgm:prSet presAssocID="{DCC4A580-43CF-4116-8DB5-0C90D425C6E9}" presName="chaos" presStyleCnt="0"/>
      <dgm:spPr/>
    </dgm:pt>
    <dgm:pt modelId="{8525BF4D-DBCF-4481-9442-2C0FBBD11ED0}" type="pres">
      <dgm:prSet presAssocID="{DCC4A580-43CF-4116-8DB5-0C90D425C6E9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61B5DC76-1079-4360-AB24-4654E8FC6402}" type="pres">
      <dgm:prSet presAssocID="{DCC4A580-43CF-4116-8DB5-0C90D425C6E9}" presName="desTx1" presStyleLbl="revTx" presStyleIdx="1" presStyleCnt="4" custScaleY="107665" custLinFactNeighborY="56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A045FE-3D0C-4B39-B275-EA8FE5B5D855}" type="pres">
      <dgm:prSet presAssocID="{DCC4A580-43CF-4116-8DB5-0C90D425C6E9}" presName="c1" presStyleLbl="node1" presStyleIdx="0" presStyleCnt="19"/>
      <dgm:spPr/>
    </dgm:pt>
    <dgm:pt modelId="{2DC7E421-6F5E-4323-A73B-450A1F3B1CD9}" type="pres">
      <dgm:prSet presAssocID="{DCC4A580-43CF-4116-8DB5-0C90D425C6E9}" presName="c2" presStyleLbl="node1" presStyleIdx="1" presStyleCnt="19"/>
      <dgm:spPr/>
    </dgm:pt>
    <dgm:pt modelId="{0E9126DD-4DCA-4BDD-89D9-AF2985601EB9}" type="pres">
      <dgm:prSet presAssocID="{DCC4A580-43CF-4116-8DB5-0C90D425C6E9}" presName="c3" presStyleLbl="node1" presStyleIdx="2" presStyleCnt="19"/>
      <dgm:spPr/>
    </dgm:pt>
    <dgm:pt modelId="{F5DF764B-D9B7-4F3D-8DC0-F97979DE8146}" type="pres">
      <dgm:prSet presAssocID="{DCC4A580-43CF-4116-8DB5-0C90D425C6E9}" presName="c4" presStyleLbl="node1" presStyleIdx="3" presStyleCnt="19"/>
      <dgm:spPr/>
    </dgm:pt>
    <dgm:pt modelId="{61A49D0F-F5AD-4058-B088-85557ACA9A5C}" type="pres">
      <dgm:prSet presAssocID="{DCC4A580-43CF-4116-8DB5-0C90D425C6E9}" presName="c5" presStyleLbl="node1" presStyleIdx="4" presStyleCnt="19"/>
      <dgm:spPr/>
    </dgm:pt>
    <dgm:pt modelId="{742B8EF3-F576-498A-BC8D-D7F934DA7E4A}" type="pres">
      <dgm:prSet presAssocID="{DCC4A580-43CF-4116-8DB5-0C90D425C6E9}" presName="c6" presStyleLbl="node1" presStyleIdx="5" presStyleCnt="19"/>
      <dgm:spPr/>
    </dgm:pt>
    <dgm:pt modelId="{96ED51B7-5242-40B0-A4FA-77B0152B04AF}" type="pres">
      <dgm:prSet presAssocID="{DCC4A580-43CF-4116-8DB5-0C90D425C6E9}" presName="c7" presStyleLbl="node1" presStyleIdx="6" presStyleCnt="19"/>
      <dgm:spPr/>
    </dgm:pt>
    <dgm:pt modelId="{3420F67C-AB1B-4F4D-8CFE-E071CA8106A0}" type="pres">
      <dgm:prSet presAssocID="{DCC4A580-43CF-4116-8DB5-0C90D425C6E9}" presName="c8" presStyleLbl="node1" presStyleIdx="7" presStyleCnt="19"/>
      <dgm:spPr/>
    </dgm:pt>
    <dgm:pt modelId="{90B04906-2E41-4E81-B136-C4A85BCD7A59}" type="pres">
      <dgm:prSet presAssocID="{DCC4A580-43CF-4116-8DB5-0C90D425C6E9}" presName="c9" presStyleLbl="node1" presStyleIdx="8" presStyleCnt="19"/>
      <dgm:spPr/>
    </dgm:pt>
    <dgm:pt modelId="{E64F18A1-E136-4DBD-B5E3-9FAE90B28147}" type="pres">
      <dgm:prSet presAssocID="{DCC4A580-43CF-4116-8DB5-0C90D425C6E9}" presName="c10" presStyleLbl="node1" presStyleIdx="9" presStyleCnt="19"/>
      <dgm:spPr/>
    </dgm:pt>
    <dgm:pt modelId="{F93A1B78-C8A5-43B5-B5F3-805F2F2FBB5C}" type="pres">
      <dgm:prSet presAssocID="{DCC4A580-43CF-4116-8DB5-0C90D425C6E9}" presName="c11" presStyleLbl="node1" presStyleIdx="10" presStyleCnt="19"/>
      <dgm:spPr/>
    </dgm:pt>
    <dgm:pt modelId="{100981E5-0033-42E3-8D22-10EB3F390387}" type="pres">
      <dgm:prSet presAssocID="{DCC4A580-43CF-4116-8DB5-0C90D425C6E9}" presName="c12" presStyleLbl="node1" presStyleIdx="11" presStyleCnt="19"/>
      <dgm:spPr/>
    </dgm:pt>
    <dgm:pt modelId="{4ABCBA05-3A24-439A-8245-54FC5063BFA6}" type="pres">
      <dgm:prSet presAssocID="{DCC4A580-43CF-4116-8DB5-0C90D425C6E9}" presName="c13" presStyleLbl="node1" presStyleIdx="12" presStyleCnt="19"/>
      <dgm:spPr/>
    </dgm:pt>
    <dgm:pt modelId="{F977E86F-2F08-4D66-9A3E-95B0FEC8CBC1}" type="pres">
      <dgm:prSet presAssocID="{DCC4A580-43CF-4116-8DB5-0C90D425C6E9}" presName="c14" presStyleLbl="node1" presStyleIdx="13" presStyleCnt="19"/>
      <dgm:spPr/>
    </dgm:pt>
    <dgm:pt modelId="{008F02FB-EF45-4AB8-B052-D5533F5C8407}" type="pres">
      <dgm:prSet presAssocID="{DCC4A580-43CF-4116-8DB5-0C90D425C6E9}" presName="c15" presStyleLbl="node1" presStyleIdx="14" presStyleCnt="19"/>
      <dgm:spPr/>
    </dgm:pt>
    <dgm:pt modelId="{3640C021-CAE6-4CA8-A683-85F268580547}" type="pres">
      <dgm:prSet presAssocID="{DCC4A580-43CF-4116-8DB5-0C90D425C6E9}" presName="c16" presStyleLbl="node1" presStyleIdx="15" presStyleCnt="19"/>
      <dgm:spPr/>
    </dgm:pt>
    <dgm:pt modelId="{B41C6F19-8FFF-48A2-A8AE-FFF8F3B0E013}" type="pres">
      <dgm:prSet presAssocID="{DCC4A580-43CF-4116-8DB5-0C90D425C6E9}" presName="c17" presStyleLbl="node1" presStyleIdx="16" presStyleCnt="19"/>
      <dgm:spPr/>
    </dgm:pt>
    <dgm:pt modelId="{5CDF062A-D54A-47F5-917B-82E0A8F71BFD}" type="pres">
      <dgm:prSet presAssocID="{DCC4A580-43CF-4116-8DB5-0C90D425C6E9}" presName="c18" presStyleLbl="node1" presStyleIdx="17" presStyleCnt="19"/>
      <dgm:spPr/>
    </dgm:pt>
    <dgm:pt modelId="{3EDFA127-BD09-4901-954D-AD3F0736661F}" type="pres">
      <dgm:prSet presAssocID="{592E6784-1113-4ACC-A7F1-B76597E00ADF}" presName="chevronComposite1" presStyleCnt="0"/>
      <dgm:spPr/>
    </dgm:pt>
    <dgm:pt modelId="{DE0C089F-2A04-43A7-8830-B3151CCCEC38}" type="pres">
      <dgm:prSet presAssocID="{592E6784-1113-4ACC-A7F1-B76597E00ADF}" presName="chevron1" presStyleLbl="sibTrans2D1" presStyleIdx="0" presStyleCnt="2"/>
      <dgm:spPr/>
    </dgm:pt>
    <dgm:pt modelId="{2220D418-1CD0-470B-8A93-D813B145335D}" type="pres">
      <dgm:prSet presAssocID="{592E6784-1113-4ACC-A7F1-B76597E00ADF}" presName="spChevron1" presStyleCnt="0"/>
      <dgm:spPr/>
    </dgm:pt>
    <dgm:pt modelId="{C1E092AC-FD9F-488A-B52E-2251E3BC8CA2}" type="pres">
      <dgm:prSet presAssocID="{51FE6B5A-3585-4B69-836E-96D12016879C}" presName="middle" presStyleCnt="0"/>
      <dgm:spPr/>
    </dgm:pt>
    <dgm:pt modelId="{46D0AB81-E3CC-4255-A086-BC71F9945CDE}" type="pres">
      <dgm:prSet presAssocID="{51FE6B5A-3585-4B69-836E-96D12016879C}" presName="parTxMid" presStyleLbl="revTx" presStyleIdx="2" presStyleCnt="4" custScaleX="125699"/>
      <dgm:spPr/>
      <dgm:t>
        <a:bodyPr/>
        <a:lstStyle/>
        <a:p>
          <a:endParaRPr kumimoji="1" lang="ja-JP" altLang="en-US"/>
        </a:p>
      </dgm:t>
    </dgm:pt>
    <dgm:pt modelId="{5543E989-0B06-45A1-8750-422D96E94228}" type="pres">
      <dgm:prSet presAssocID="{51FE6B5A-3585-4B69-836E-96D12016879C}" presName="spMid" presStyleCnt="0"/>
      <dgm:spPr/>
    </dgm:pt>
    <dgm:pt modelId="{26EA193A-A057-4157-8C9F-4F9F51CE34D0}" type="pres">
      <dgm:prSet presAssocID="{3F521241-CE3F-4B03-A9DD-54B5BBF988A3}" presName="chevronComposite1" presStyleCnt="0"/>
      <dgm:spPr/>
    </dgm:pt>
    <dgm:pt modelId="{34FFFF16-F2CE-49E5-954D-3286A439D921}" type="pres">
      <dgm:prSet presAssocID="{3F521241-CE3F-4B03-A9DD-54B5BBF988A3}" presName="chevron1" presStyleLbl="sibTrans2D1" presStyleIdx="1" presStyleCnt="2"/>
      <dgm:spPr/>
    </dgm:pt>
    <dgm:pt modelId="{CBC97B1B-EFE3-4E0A-99E6-106617EF7B52}" type="pres">
      <dgm:prSet presAssocID="{3F521241-CE3F-4B03-A9DD-54B5BBF988A3}" presName="spChevron1" presStyleCnt="0"/>
      <dgm:spPr/>
    </dgm:pt>
    <dgm:pt modelId="{B36D9F9C-782A-444E-B398-88ADFD473C04}" type="pres">
      <dgm:prSet presAssocID="{4CA7EDC8-2F57-43BF-9139-3BF75B8E9E53}" presName="last" presStyleCnt="0"/>
      <dgm:spPr/>
    </dgm:pt>
    <dgm:pt modelId="{7736CBFF-C33E-4188-AF59-A10C474199B8}" type="pres">
      <dgm:prSet presAssocID="{4CA7EDC8-2F57-43BF-9139-3BF75B8E9E53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2F49AA7C-5F37-496B-98B3-9EA79121EF71}" type="pres">
      <dgm:prSet presAssocID="{4CA7EDC8-2F57-43BF-9139-3BF75B8E9E53}" presName="desTxN" presStyleLbl="revTx" presStyleIdx="3" presStyleCnt="4" custScaleY="145583" custLinFactNeighborY="1952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81F776-5D9E-43BA-9B06-79538855470A}" type="pres">
      <dgm:prSet presAssocID="{4CA7EDC8-2F57-43BF-9139-3BF75B8E9E53}" presName="spN" presStyleCnt="0"/>
      <dgm:spPr/>
    </dgm:pt>
  </dgm:ptLst>
  <dgm:cxnLst>
    <dgm:cxn modelId="{9CFA6A8A-AC8C-472A-BD66-A2AD48F9DB5A}" type="presOf" srcId="{4E944D26-8E73-4DE1-985F-EC8258B4A16A}" destId="{61B5DC76-1079-4360-AB24-4654E8FC6402}" srcOrd="0" destOrd="2" presId="urn:microsoft.com/office/officeart/2009/3/layout/RandomtoResultProcess"/>
    <dgm:cxn modelId="{ADAA6A6A-2779-42CA-8147-83A973EDFD8E}" type="presOf" srcId="{D1E82853-49C4-4AB1-AB70-0626764CE1F7}" destId="{2F49AA7C-5F37-496B-98B3-9EA79121EF71}" srcOrd="0" destOrd="6" presId="urn:microsoft.com/office/officeart/2009/3/layout/RandomtoResultProcess"/>
    <dgm:cxn modelId="{60C62AFC-E241-4EAA-BBD6-FED1369B7530}" type="presOf" srcId="{19655953-D223-492B-916D-FB512DF5166E}" destId="{2F49AA7C-5F37-496B-98B3-9EA79121EF71}" srcOrd="0" destOrd="1" presId="urn:microsoft.com/office/officeart/2009/3/layout/RandomtoResultProcess"/>
    <dgm:cxn modelId="{F2E42B8A-F99B-4275-A7A0-B9B72061C16E}" srcId="{A2A3B4A1-EFBB-4403-A80C-AE4E498157CC}" destId="{51FE6B5A-3585-4B69-836E-96D12016879C}" srcOrd="1" destOrd="0" parTransId="{B9EC61C1-9F90-4184-BC1F-38EC066DE76C}" sibTransId="{3F521241-CE3F-4B03-A9DD-54B5BBF988A3}"/>
    <dgm:cxn modelId="{388A3533-1A10-4C27-BBD9-3981076D5DAE}" type="presOf" srcId="{B1B78137-E38B-4CCE-9C72-63F6A1AD498A}" destId="{2F49AA7C-5F37-496B-98B3-9EA79121EF71}" srcOrd="0" destOrd="3" presId="urn:microsoft.com/office/officeart/2009/3/layout/RandomtoResultProcess"/>
    <dgm:cxn modelId="{FD0CA56F-AB53-45D2-8B8E-84CB2C16BF09}" type="presOf" srcId="{6C890B18-567E-40E0-BBE9-A76E8BADDB4F}" destId="{2F49AA7C-5F37-496B-98B3-9EA79121EF71}" srcOrd="0" destOrd="5" presId="urn:microsoft.com/office/officeart/2009/3/layout/RandomtoResultProcess"/>
    <dgm:cxn modelId="{B16DC8B6-F10A-478A-B24F-F879EC757985}" srcId="{4CA7EDC8-2F57-43BF-9139-3BF75B8E9E53}" destId="{B1B78137-E38B-4CCE-9C72-63F6A1AD498A}" srcOrd="3" destOrd="0" parTransId="{B9CBBDF9-1881-467E-8C54-C501E49559C6}" sibTransId="{DA717DED-B930-4AF8-8062-4020D4B80CE8}"/>
    <dgm:cxn modelId="{5C049920-8C4C-444C-9C51-A4CBD29C5278}" type="presOf" srcId="{FF490A9C-11BD-4479-BFA6-1A46B867B9F3}" destId="{61B5DC76-1079-4360-AB24-4654E8FC6402}" srcOrd="0" destOrd="0" presId="urn:microsoft.com/office/officeart/2009/3/layout/RandomtoResultProcess"/>
    <dgm:cxn modelId="{D6317B30-B0E8-41B9-B473-8CFB1C771F0F}" type="presOf" srcId="{ABE4A1C4-CED8-49DE-8632-0EE193841F5F}" destId="{61B5DC76-1079-4360-AB24-4654E8FC6402}" srcOrd="0" destOrd="1" presId="urn:microsoft.com/office/officeart/2009/3/layout/RandomtoResultProcess"/>
    <dgm:cxn modelId="{0218A021-723B-45A7-8861-6CDCF7A07E66}" type="presOf" srcId="{A2A3B4A1-EFBB-4403-A80C-AE4E498157CC}" destId="{39301F91-AF80-4BB9-ADC8-3A633B8FE284}" srcOrd="0" destOrd="0" presId="urn:microsoft.com/office/officeart/2009/3/layout/RandomtoResultProcess"/>
    <dgm:cxn modelId="{8F123621-FA29-4820-B3D9-F72855A45498}" srcId="{4CA7EDC8-2F57-43BF-9139-3BF75B8E9E53}" destId="{6C890B18-567E-40E0-BBE9-A76E8BADDB4F}" srcOrd="5" destOrd="0" parTransId="{00571CD1-A50A-4E15-AA20-E9395B4D1FE6}" sibTransId="{2ABFB6FE-7A2D-4C16-B30C-47D5C4294A46}"/>
    <dgm:cxn modelId="{1069B543-3FBF-4865-A6D1-E08B7CB54956}" srcId="{4CA7EDC8-2F57-43BF-9139-3BF75B8E9E53}" destId="{D1E82853-49C4-4AB1-AB70-0626764CE1F7}" srcOrd="6" destOrd="0" parTransId="{410D9BB5-359D-4A76-997A-CFCED2BAAC40}" sibTransId="{2E25D0DD-19B3-4916-9082-61118E88933A}"/>
    <dgm:cxn modelId="{6B7BCDA1-96BD-4133-8217-0834773C88DD}" type="presOf" srcId="{F9D69ABB-8223-45F2-BF59-7F0418C6378D}" destId="{2F49AA7C-5F37-496B-98B3-9EA79121EF71}" srcOrd="0" destOrd="2" presId="urn:microsoft.com/office/officeart/2009/3/layout/RandomtoResultProcess"/>
    <dgm:cxn modelId="{F744B05E-3BAD-4AFC-A073-079141EF727F}" type="presOf" srcId="{51FE6B5A-3585-4B69-836E-96D12016879C}" destId="{46D0AB81-E3CC-4255-A086-BC71F9945CDE}" srcOrd="0" destOrd="0" presId="urn:microsoft.com/office/officeart/2009/3/layout/RandomtoResultProcess"/>
    <dgm:cxn modelId="{EFA72455-501F-4573-B42C-10FE41D3A3D4}" srcId="{4CA7EDC8-2F57-43BF-9139-3BF75B8E9E53}" destId="{19655953-D223-492B-916D-FB512DF5166E}" srcOrd="1" destOrd="0" parTransId="{4B1DE9B3-B49C-40DF-90B4-D37D7E343CD5}" sibTransId="{AE6DACB4-A212-49B5-9B42-458DC982FBDF}"/>
    <dgm:cxn modelId="{9D3C902A-725A-4FCE-A24E-02E3D2A87191}" srcId="{4CA7EDC8-2F57-43BF-9139-3BF75B8E9E53}" destId="{9BAD6186-9B93-4D5D-9AAB-D5F05D8F5A84}" srcOrd="0" destOrd="0" parTransId="{4727D58F-0C96-4C62-855E-523CC604EF72}" sibTransId="{79374242-87AD-4375-98FE-58BB24357913}"/>
    <dgm:cxn modelId="{F66D618D-1097-46D9-8BE8-5F3E2792E85E}" srcId="{A2A3B4A1-EFBB-4403-A80C-AE4E498157CC}" destId="{DCC4A580-43CF-4116-8DB5-0C90D425C6E9}" srcOrd="0" destOrd="0" parTransId="{2BBD0C3B-B0BF-4803-BD1F-69FCEA3BB99C}" sibTransId="{592E6784-1113-4ACC-A7F1-B76597E00ADF}"/>
    <dgm:cxn modelId="{596E9147-B1E9-41B2-9695-19686ABA7B45}" srcId="{DCC4A580-43CF-4116-8DB5-0C90D425C6E9}" destId="{4E944D26-8E73-4DE1-985F-EC8258B4A16A}" srcOrd="2" destOrd="0" parTransId="{21F40FFB-704E-4B4F-8DE5-06E62C17BA20}" sibTransId="{586C2945-B34C-4720-A4EA-74148F4E1C99}"/>
    <dgm:cxn modelId="{876EEC5C-190B-4C4D-8D0A-111E0B701D62}" type="presOf" srcId="{9BAD6186-9B93-4D5D-9AAB-D5F05D8F5A84}" destId="{2F49AA7C-5F37-496B-98B3-9EA79121EF71}" srcOrd="0" destOrd="0" presId="urn:microsoft.com/office/officeart/2009/3/layout/RandomtoResultProcess"/>
    <dgm:cxn modelId="{9B1A5772-18EB-4985-9FB3-0AE8A7AA5C4A}" type="presOf" srcId="{0584449D-3A5A-4337-9869-47CF4A6B5EF1}" destId="{2F49AA7C-5F37-496B-98B3-9EA79121EF71}" srcOrd="0" destOrd="4" presId="urn:microsoft.com/office/officeart/2009/3/layout/RandomtoResultProcess"/>
    <dgm:cxn modelId="{333BEE48-4E17-4374-B013-ED9E280EF133}" type="presOf" srcId="{4CA7EDC8-2F57-43BF-9139-3BF75B8E9E53}" destId="{7736CBFF-C33E-4188-AF59-A10C474199B8}" srcOrd="0" destOrd="0" presId="urn:microsoft.com/office/officeart/2009/3/layout/RandomtoResultProcess"/>
    <dgm:cxn modelId="{11E46980-5B4F-41BF-B62F-091632FFC97D}" srcId="{4CA7EDC8-2F57-43BF-9139-3BF75B8E9E53}" destId="{F9D69ABB-8223-45F2-BF59-7F0418C6378D}" srcOrd="2" destOrd="0" parTransId="{83B64F52-60F4-4875-9B41-9CDDE11D3318}" sibTransId="{DA0C11B4-4B2D-4443-A5FF-E78ED2DFA614}"/>
    <dgm:cxn modelId="{51C7F6CE-F7AB-4A4A-831E-6AFAB895923B}" type="presOf" srcId="{DCC4A580-43CF-4116-8DB5-0C90D425C6E9}" destId="{8525BF4D-DBCF-4481-9442-2C0FBBD11ED0}" srcOrd="0" destOrd="0" presId="urn:microsoft.com/office/officeart/2009/3/layout/RandomtoResultProcess"/>
    <dgm:cxn modelId="{92D3B816-DD7B-41F0-9E6E-14686526E853}" srcId="{4CA7EDC8-2F57-43BF-9139-3BF75B8E9E53}" destId="{0584449D-3A5A-4337-9869-47CF4A6B5EF1}" srcOrd="4" destOrd="0" parTransId="{71E8180B-CBF9-48C2-9F63-80B8B8A8C002}" sibTransId="{A8A9BB61-3D28-4CF1-AEB5-DBED266F2023}"/>
    <dgm:cxn modelId="{0A42700B-7EE0-4F9A-859E-2D723066EC3F}" srcId="{A2A3B4A1-EFBB-4403-A80C-AE4E498157CC}" destId="{4CA7EDC8-2F57-43BF-9139-3BF75B8E9E53}" srcOrd="2" destOrd="0" parTransId="{5EC305D5-DEEA-4239-BCE3-A4295DB42582}" sibTransId="{80877094-16F8-4076-AD05-7D4326F90B90}"/>
    <dgm:cxn modelId="{32CC13A1-E89E-42D3-854C-851EFC1045BA}" srcId="{DCC4A580-43CF-4116-8DB5-0C90D425C6E9}" destId="{FF490A9C-11BD-4479-BFA6-1A46B867B9F3}" srcOrd="0" destOrd="0" parTransId="{41E22BA3-C0DD-4219-8D2A-8E0BF75B5D87}" sibTransId="{F59E4C49-400A-4EEA-BB09-6D32475653BB}"/>
    <dgm:cxn modelId="{BD1DF9F2-9377-4F02-B633-9DF54E2DBEDB}" srcId="{DCC4A580-43CF-4116-8DB5-0C90D425C6E9}" destId="{ABE4A1C4-CED8-49DE-8632-0EE193841F5F}" srcOrd="1" destOrd="0" parTransId="{A50E7F8E-C3B0-4E1A-9E80-70949C181C46}" sibTransId="{1FBA3242-19D7-4DB1-86E3-0E248A510EAD}"/>
    <dgm:cxn modelId="{DF7543A6-D4CA-485B-8E74-A348C5E047C5}" type="presParOf" srcId="{39301F91-AF80-4BB9-ADC8-3A633B8FE284}" destId="{5112F6DF-64E6-4346-B7E8-2220E096CE76}" srcOrd="0" destOrd="0" presId="urn:microsoft.com/office/officeart/2009/3/layout/RandomtoResultProcess"/>
    <dgm:cxn modelId="{F2118471-ABAB-4F12-A54B-5A780A17272B}" type="presParOf" srcId="{5112F6DF-64E6-4346-B7E8-2220E096CE76}" destId="{8525BF4D-DBCF-4481-9442-2C0FBBD11ED0}" srcOrd="0" destOrd="0" presId="urn:microsoft.com/office/officeart/2009/3/layout/RandomtoResultProcess"/>
    <dgm:cxn modelId="{6EA5B128-4E48-4184-B457-28C209378A18}" type="presParOf" srcId="{5112F6DF-64E6-4346-B7E8-2220E096CE76}" destId="{61B5DC76-1079-4360-AB24-4654E8FC6402}" srcOrd="1" destOrd="0" presId="urn:microsoft.com/office/officeart/2009/3/layout/RandomtoResultProcess"/>
    <dgm:cxn modelId="{1AE311C4-18F2-47F9-A1CF-30E7286F1102}" type="presParOf" srcId="{5112F6DF-64E6-4346-B7E8-2220E096CE76}" destId="{D0A045FE-3D0C-4B39-B275-EA8FE5B5D855}" srcOrd="2" destOrd="0" presId="urn:microsoft.com/office/officeart/2009/3/layout/RandomtoResultProcess"/>
    <dgm:cxn modelId="{776CFDF8-BC50-4907-B40A-12418ACEAD4D}" type="presParOf" srcId="{5112F6DF-64E6-4346-B7E8-2220E096CE76}" destId="{2DC7E421-6F5E-4323-A73B-450A1F3B1CD9}" srcOrd="3" destOrd="0" presId="urn:microsoft.com/office/officeart/2009/3/layout/RandomtoResultProcess"/>
    <dgm:cxn modelId="{6FE509C3-D09A-4022-A7E7-669782E5F728}" type="presParOf" srcId="{5112F6DF-64E6-4346-B7E8-2220E096CE76}" destId="{0E9126DD-4DCA-4BDD-89D9-AF2985601EB9}" srcOrd="4" destOrd="0" presId="urn:microsoft.com/office/officeart/2009/3/layout/RandomtoResultProcess"/>
    <dgm:cxn modelId="{BED055EE-7117-44EF-A7A6-6F522DFDB5A4}" type="presParOf" srcId="{5112F6DF-64E6-4346-B7E8-2220E096CE76}" destId="{F5DF764B-D9B7-4F3D-8DC0-F97979DE8146}" srcOrd="5" destOrd="0" presId="urn:microsoft.com/office/officeart/2009/3/layout/RandomtoResultProcess"/>
    <dgm:cxn modelId="{B1089ECB-90B0-48BF-AD81-9037E61B357E}" type="presParOf" srcId="{5112F6DF-64E6-4346-B7E8-2220E096CE76}" destId="{61A49D0F-F5AD-4058-B088-85557ACA9A5C}" srcOrd="6" destOrd="0" presId="urn:microsoft.com/office/officeart/2009/3/layout/RandomtoResultProcess"/>
    <dgm:cxn modelId="{9E7D887F-7E5E-49E6-8F8F-D19B9A75B85D}" type="presParOf" srcId="{5112F6DF-64E6-4346-B7E8-2220E096CE76}" destId="{742B8EF3-F576-498A-BC8D-D7F934DA7E4A}" srcOrd="7" destOrd="0" presId="urn:microsoft.com/office/officeart/2009/3/layout/RandomtoResultProcess"/>
    <dgm:cxn modelId="{C82F71A2-BFD7-456F-BB27-439AB4DCE8A2}" type="presParOf" srcId="{5112F6DF-64E6-4346-B7E8-2220E096CE76}" destId="{96ED51B7-5242-40B0-A4FA-77B0152B04AF}" srcOrd="8" destOrd="0" presId="urn:microsoft.com/office/officeart/2009/3/layout/RandomtoResultProcess"/>
    <dgm:cxn modelId="{01B32088-82C0-4814-9F38-6505D42BE82C}" type="presParOf" srcId="{5112F6DF-64E6-4346-B7E8-2220E096CE76}" destId="{3420F67C-AB1B-4F4D-8CFE-E071CA8106A0}" srcOrd="9" destOrd="0" presId="urn:microsoft.com/office/officeart/2009/3/layout/RandomtoResultProcess"/>
    <dgm:cxn modelId="{99E975FC-00E0-470D-98A7-0EF945B4A8D2}" type="presParOf" srcId="{5112F6DF-64E6-4346-B7E8-2220E096CE76}" destId="{90B04906-2E41-4E81-B136-C4A85BCD7A59}" srcOrd="10" destOrd="0" presId="urn:microsoft.com/office/officeart/2009/3/layout/RandomtoResultProcess"/>
    <dgm:cxn modelId="{973DC566-94DC-4A11-9D17-C8CC50CD47EC}" type="presParOf" srcId="{5112F6DF-64E6-4346-B7E8-2220E096CE76}" destId="{E64F18A1-E136-4DBD-B5E3-9FAE90B28147}" srcOrd="11" destOrd="0" presId="urn:microsoft.com/office/officeart/2009/3/layout/RandomtoResultProcess"/>
    <dgm:cxn modelId="{FE0C0D24-C292-46A3-BEA7-95445D7DE7AD}" type="presParOf" srcId="{5112F6DF-64E6-4346-B7E8-2220E096CE76}" destId="{F93A1B78-C8A5-43B5-B5F3-805F2F2FBB5C}" srcOrd="12" destOrd="0" presId="urn:microsoft.com/office/officeart/2009/3/layout/RandomtoResultProcess"/>
    <dgm:cxn modelId="{A3B66CF4-BA58-4311-A81F-7348D8AD9C96}" type="presParOf" srcId="{5112F6DF-64E6-4346-B7E8-2220E096CE76}" destId="{100981E5-0033-42E3-8D22-10EB3F390387}" srcOrd="13" destOrd="0" presId="urn:microsoft.com/office/officeart/2009/3/layout/RandomtoResultProcess"/>
    <dgm:cxn modelId="{621A1D1D-F323-4783-A495-264CFAECE0C9}" type="presParOf" srcId="{5112F6DF-64E6-4346-B7E8-2220E096CE76}" destId="{4ABCBA05-3A24-439A-8245-54FC5063BFA6}" srcOrd="14" destOrd="0" presId="urn:microsoft.com/office/officeart/2009/3/layout/RandomtoResultProcess"/>
    <dgm:cxn modelId="{627B53F2-6EE6-456C-8708-33AFD4FCD580}" type="presParOf" srcId="{5112F6DF-64E6-4346-B7E8-2220E096CE76}" destId="{F977E86F-2F08-4D66-9A3E-95B0FEC8CBC1}" srcOrd="15" destOrd="0" presId="urn:microsoft.com/office/officeart/2009/3/layout/RandomtoResultProcess"/>
    <dgm:cxn modelId="{676B95AB-C50C-4A0F-9AD7-E3CEE2C5DCC0}" type="presParOf" srcId="{5112F6DF-64E6-4346-B7E8-2220E096CE76}" destId="{008F02FB-EF45-4AB8-B052-D5533F5C8407}" srcOrd="16" destOrd="0" presId="urn:microsoft.com/office/officeart/2009/3/layout/RandomtoResultProcess"/>
    <dgm:cxn modelId="{FAFC9DF6-CD92-4412-9884-920F4B08A5B7}" type="presParOf" srcId="{5112F6DF-64E6-4346-B7E8-2220E096CE76}" destId="{3640C021-CAE6-4CA8-A683-85F268580547}" srcOrd="17" destOrd="0" presId="urn:microsoft.com/office/officeart/2009/3/layout/RandomtoResultProcess"/>
    <dgm:cxn modelId="{DD017C5E-3614-4C0D-AAA4-ACDABAA759AE}" type="presParOf" srcId="{5112F6DF-64E6-4346-B7E8-2220E096CE76}" destId="{B41C6F19-8FFF-48A2-A8AE-FFF8F3B0E013}" srcOrd="18" destOrd="0" presId="urn:microsoft.com/office/officeart/2009/3/layout/RandomtoResultProcess"/>
    <dgm:cxn modelId="{7313F973-0576-4400-9914-FBA4C9767480}" type="presParOf" srcId="{5112F6DF-64E6-4346-B7E8-2220E096CE76}" destId="{5CDF062A-D54A-47F5-917B-82E0A8F71BFD}" srcOrd="19" destOrd="0" presId="urn:microsoft.com/office/officeart/2009/3/layout/RandomtoResultProcess"/>
    <dgm:cxn modelId="{C4F53179-742E-4184-87CA-F1F298895EBD}" type="presParOf" srcId="{39301F91-AF80-4BB9-ADC8-3A633B8FE284}" destId="{3EDFA127-BD09-4901-954D-AD3F0736661F}" srcOrd="1" destOrd="0" presId="urn:microsoft.com/office/officeart/2009/3/layout/RandomtoResultProcess"/>
    <dgm:cxn modelId="{33ECB492-8A0E-42A7-A55D-018A07A0BA01}" type="presParOf" srcId="{3EDFA127-BD09-4901-954D-AD3F0736661F}" destId="{DE0C089F-2A04-43A7-8830-B3151CCCEC38}" srcOrd="0" destOrd="0" presId="urn:microsoft.com/office/officeart/2009/3/layout/RandomtoResultProcess"/>
    <dgm:cxn modelId="{9D3B25BC-EA61-48FD-A26D-241D7FA0A340}" type="presParOf" srcId="{3EDFA127-BD09-4901-954D-AD3F0736661F}" destId="{2220D418-1CD0-470B-8A93-D813B145335D}" srcOrd="1" destOrd="0" presId="urn:microsoft.com/office/officeart/2009/3/layout/RandomtoResultProcess"/>
    <dgm:cxn modelId="{669B241F-A33C-4D2F-91C6-C4ED05A87311}" type="presParOf" srcId="{39301F91-AF80-4BB9-ADC8-3A633B8FE284}" destId="{C1E092AC-FD9F-488A-B52E-2251E3BC8CA2}" srcOrd="2" destOrd="0" presId="urn:microsoft.com/office/officeart/2009/3/layout/RandomtoResultProcess"/>
    <dgm:cxn modelId="{0274701C-AA08-4532-A974-37F03CBFCF36}" type="presParOf" srcId="{C1E092AC-FD9F-488A-B52E-2251E3BC8CA2}" destId="{46D0AB81-E3CC-4255-A086-BC71F9945CDE}" srcOrd="0" destOrd="0" presId="urn:microsoft.com/office/officeart/2009/3/layout/RandomtoResultProcess"/>
    <dgm:cxn modelId="{23DC859F-B01A-483C-9F2D-69923CE3CC10}" type="presParOf" srcId="{C1E092AC-FD9F-488A-B52E-2251E3BC8CA2}" destId="{5543E989-0B06-45A1-8750-422D96E94228}" srcOrd="1" destOrd="0" presId="urn:microsoft.com/office/officeart/2009/3/layout/RandomtoResultProcess"/>
    <dgm:cxn modelId="{B09F2E67-F31D-45CC-B6E6-B8A15DFFAE5D}" type="presParOf" srcId="{39301F91-AF80-4BB9-ADC8-3A633B8FE284}" destId="{26EA193A-A057-4157-8C9F-4F9F51CE34D0}" srcOrd="3" destOrd="0" presId="urn:microsoft.com/office/officeart/2009/3/layout/RandomtoResultProcess"/>
    <dgm:cxn modelId="{9728ABD7-B440-49FC-B674-8F1103BBD19C}" type="presParOf" srcId="{26EA193A-A057-4157-8C9F-4F9F51CE34D0}" destId="{34FFFF16-F2CE-49E5-954D-3286A439D921}" srcOrd="0" destOrd="0" presId="urn:microsoft.com/office/officeart/2009/3/layout/RandomtoResultProcess"/>
    <dgm:cxn modelId="{B3967DE9-7192-4A4D-90C3-48412F570AE5}" type="presParOf" srcId="{26EA193A-A057-4157-8C9F-4F9F51CE34D0}" destId="{CBC97B1B-EFE3-4E0A-99E6-106617EF7B52}" srcOrd="1" destOrd="0" presId="urn:microsoft.com/office/officeart/2009/3/layout/RandomtoResultProcess"/>
    <dgm:cxn modelId="{785877F3-A624-46DE-AA89-256522F493B1}" type="presParOf" srcId="{39301F91-AF80-4BB9-ADC8-3A633B8FE284}" destId="{B36D9F9C-782A-444E-B398-88ADFD473C04}" srcOrd="4" destOrd="0" presId="urn:microsoft.com/office/officeart/2009/3/layout/RandomtoResultProcess"/>
    <dgm:cxn modelId="{339400BD-A97B-4D27-9834-8082A8DA3CF2}" type="presParOf" srcId="{B36D9F9C-782A-444E-B398-88ADFD473C04}" destId="{7736CBFF-C33E-4188-AF59-A10C474199B8}" srcOrd="0" destOrd="0" presId="urn:microsoft.com/office/officeart/2009/3/layout/RandomtoResultProcess"/>
    <dgm:cxn modelId="{DB161C41-1B09-457D-BC05-D8A21F282BD5}" type="presParOf" srcId="{B36D9F9C-782A-444E-B398-88ADFD473C04}" destId="{2F49AA7C-5F37-496B-98B3-9EA79121EF71}" srcOrd="1" destOrd="0" presId="urn:microsoft.com/office/officeart/2009/3/layout/RandomtoResultProcess"/>
    <dgm:cxn modelId="{51E93D9E-2B4A-416E-B58B-9D05D5FB8C9E}" type="presParOf" srcId="{B36D9F9C-782A-444E-B398-88ADFD473C04}" destId="{1A81F776-5D9E-43BA-9B06-79538855470A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B53B1E-75CE-4211-B86D-073AD5528D3D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F486BDB4-F7A2-447B-B7C4-4CFFD14A0C7B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34583C2A-BAED-4C5E-AA42-5A1950F736D1}" type="par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BA1ECFF6-7267-45A9-9C5B-8B6C2F4CC13F}" type="sib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2EF1E723-F7CA-45DB-9359-480CAB0A3031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FB996AEE-F659-4BEE-9BFB-63D7C324F5B9}" type="par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23A6B2BE-4152-4A16-9B48-B5EC47A8C601}" type="sib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3140B7DA-ACD5-42A9-8F35-DDF2EA71CD56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9517EC69-30D5-48D1-8E19-75D0AF2DE6C6}" type="par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29541917-5D6F-48E7-8EB0-8F2BA94E27D8}" type="sib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882437E1-0A05-465E-875D-3C74097023DB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EB8FDE87-8F8B-42E9-A414-6AE2E82A75E1}" type="par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2A00BDDB-EEC7-4686-BB59-86F46B58976C}" type="sib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EBFFCF5A-33A8-4716-8B65-BDFBF574D90C}">
      <dgm:prSet/>
      <dgm:spPr/>
      <dgm:t>
        <a:bodyPr/>
        <a:lstStyle/>
        <a:p>
          <a:pPr rtl="0"/>
          <a:r>
            <a:rPr kumimoji="1" lang="ja-JP" smtClean="0"/>
            <a:t>必要なビタミンをバランスよく摂取できる</a:t>
          </a:r>
          <a:endParaRPr lang="ja-JP"/>
        </a:p>
      </dgm:t>
    </dgm:pt>
    <dgm:pt modelId="{6C658828-4B02-4290-9A28-85A3EE763DAD}" type="par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19EB5346-1B37-44E5-9A91-EBBF2FB4DA30}" type="sib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EE3392B2-E0C9-4699-B94F-90C3497F57E8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E209855E-43E6-49AB-B3E1-78E495AAA353}" type="par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2D769B2A-9A0E-4582-8C9C-5F8457868A4D}" type="sib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C4BEBCBA-EFA2-461E-B1C1-39E92CEAB218}">
      <dgm:prSet/>
      <dgm:spPr/>
      <dgm:t>
        <a:bodyPr/>
        <a:lstStyle/>
        <a:p>
          <a:pPr rtl="0"/>
          <a:r>
            <a:rPr kumimoji="1" lang="ja-JP" smtClean="0"/>
            <a:t>素材の安全性の高さは従来通り</a:t>
          </a:r>
          <a:endParaRPr lang="ja-JP"/>
        </a:p>
      </dgm:t>
    </dgm:pt>
    <dgm:pt modelId="{45ED46C8-D875-4B97-9AAC-9C668ECC095B}" type="par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2DC8B52F-2F8B-41D8-BDD5-DEEB4CAF8436}" type="sib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032EB364-F9E3-40A7-BEAF-73CCAB70E5C1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0EAC6141-A4AD-4F95-A0C3-9C81D8B5BB9D}" type="par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3E12F736-0485-4B46-B84D-9371D3D28249}" type="sib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4AC31AE5-DBBA-4EF4-993E-D61B7087DB91}">
      <dgm:prSet/>
      <dgm:spPr/>
      <dgm:t>
        <a:bodyPr/>
        <a:lstStyle/>
        <a:p>
          <a:pPr rtl="0"/>
          <a:r>
            <a:rPr kumimoji="1" lang="ja-JP" smtClean="0"/>
            <a:t>有機</a:t>
          </a:r>
          <a:r>
            <a:rPr kumimoji="1" lang="en-US" smtClean="0"/>
            <a:t>JAS</a:t>
          </a:r>
          <a:r>
            <a:rPr kumimoji="1" lang="ja-JP" smtClean="0"/>
            <a:t>規格に適合させる</a:t>
          </a:r>
          <a:endParaRPr lang="ja-JP"/>
        </a:p>
      </dgm:t>
    </dgm:pt>
    <dgm:pt modelId="{A50666D2-6A64-4F4F-94DE-9C97976DB650}" type="par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BBF4BBDD-9EF1-41DE-94E8-C37B9F36794D}" type="sib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E006CC32-9542-4AFF-B1CE-763F7D8D79EC}" type="pres">
      <dgm:prSet presAssocID="{EBB53B1E-75CE-4211-B86D-073AD5528D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419D3F-648E-4C8F-9151-C4A308D4D622}" type="pres">
      <dgm:prSet presAssocID="{F486BDB4-F7A2-447B-B7C4-4CFFD14A0C7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E9A8EA-3474-4995-8917-4DDC389D8B08}" type="pres">
      <dgm:prSet presAssocID="{F486BDB4-F7A2-447B-B7C4-4CFFD14A0C7B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F375C7-BDB4-4D3B-8776-E00E5DC161B8}" type="pres">
      <dgm:prSet presAssocID="{882437E1-0A05-465E-875D-3C74097023D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4179D-FDAB-4BF0-B774-7FA44211485D}" type="pres">
      <dgm:prSet presAssocID="{882437E1-0A05-465E-875D-3C74097023DB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96DB12-B059-4431-839C-219D11C00142}" type="pres">
      <dgm:prSet presAssocID="{C4BEBCBA-EFA2-461E-B1C1-39E92CEAB21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43E0C00-81D8-446C-8A9C-F928F88EBE3B}" type="pres">
      <dgm:prSet presAssocID="{C4BEBCBA-EFA2-461E-B1C1-39E92CEAB218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F72BD75-7CC3-4802-ADBE-530EFF04A05B}" type="presOf" srcId="{EE3392B2-E0C9-4699-B94F-90C3497F57E8}" destId="{AAC4179D-FDAB-4BF0-B774-7FA44211485D}" srcOrd="0" destOrd="1" presId="urn:microsoft.com/office/officeart/2005/8/layout/vList2"/>
    <dgm:cxn modelId="{200CA167-DA90-45D5-B1D6-D32D7CDC901A}" type="presOf" srcId="{2EF1E723-F7CA-45DB-9359-480CAB0A3031}" destId="{BAE9A8EA-3474-4995-8917-4DDC389D8B08}" srcOrd="0" destOrd="0" presId="urn:microsoft.com/office/officeart/2005/8/layout/vList2"/>
    <dgm:cxn modelId="{14ACD3F2-3582-49D8-9DE0-F12EECCEAEDB}" type="presOf" srcId="{EBFFCF5A-33A8-4716-8B65-BDFBF574D90C}" destId="{AAC4179D-FDAB-4BF0-B774-7FA44211485D}" srcOrd="0" destOrd="0" presId="urn:microsoft.com/office/officeart/2005/8/layout/vList2"/>
    <dgm:cxn modelId="{68D73FEA-7A4C-43B8-A5D4-765BBC370E64}" type="presOf" srcId="{EBB53B1E-75CE-4211-B86D-073AD5528D3D}" destId="{E006CC32-9542-4AFF-B1CE-763F7D8D79EC}" srcOrd="0" destOrd="0" presId="urn:microsoft.com/office/officeart/2005/8/layout/vList2"/>
    <dgm:cxn modelId="{36481311-14DF-47F9-9E76-89E800E16C84}" srcId="{882437E1-0A05-465E-875D-3C74097023DB}" destId="{EBFFCF5A-33A8-4716-8B65-BDFBF574D90C}" srcOrd="0" destOrd="0" parTransId="{6C658828-4B02-4290-9A28-85A3EE763DAD}" sibTransId="{19EB5346-1B37-44E5-9A91-EBBF2FB4DA30}"/>
    <dgm:cxn modelId="{7826D931-1E13-4B58-BE9A-3D103061626B}" srcId="{F486BDB4-F7A2-447B-B7C4-4CFFD14A0C7B}" destId="{2EF1E723-F7CA-45DB-9359-480CAB0A3031}" srcOrd="0" destOrd="0" parTransId="{FB996AEE-F659-4BEE-9BFB-63D7C324F5B9}" sibTransId="{23A6B2BE-4152-4A16-9B48-B5EC47A8C601}"/>
    <dgm:cxn modelId="{10DFBFE8-E1C9-4D6B-A0D6-DDB50F7C76E5}" type="presOf" srcId="{3140B7DA-ACD5-42A9-8F35-DDF2EA71CD56}" destId="{BAE9A8EA-3474-4995-8917-4DDC389D8B08}" srcOrd="0" destOrd="1" presId="urn:microsoft.com/office/officeart/2005/8/layout/vList2"/>
    <dgm:cxn modelId="{F36130CD-3A59-495E-ADA7-60E9B8051B51}" srcId="{EBB53B1E-75CE-4211-B86D-073AD5528D3D}" destId="{F486BDB4-F7A2-447B-B7C4-4CFFD14A0C7B}" srcOrd="0" destOrd="0" parTransId="{34583C2A-BAED-4C5E-AA42-5A1950F736D1}" sibTransId="{BA1ECFF6-7267-45A9-9C5B-8B6C2F4CC13F}"/>
    <dgm:cxn modelId="{4F7BE83C-EE96-48FC-A0A8-E12760A14465}" type="presOf" srcId="{032EB364-F9E3-40A7-BEAF-73CCAB70E5C1}" destId="{243E0C00-81D8-446C-8A9C-F928F88EBE3B}" srcOrd="0" destOrd="0" presId="urn:microsoft.com/office/officeart/2005/8/layout/vList2"/>
    <dgm:cxn modelId="{0982898F-688C-4FCB-82C3-CDFE2D992124}" srcId="{882437E1-0A05-465E-875D-3C74097023DB}" destId="{EE3392B2-E0C9-4699-B94F-90C3497F57E8}" srcOrd="1" destOrd="0" parTransId="{E209855E-43E6-49AB-B3E1-78E495AAA353}" sibTransId="{2D769B2A-9A0E-4582-8C9C-5F8457868A4D}"/>
    <dgm:cxn modelId="{0B2B33CE-C72C-4BE2-8105-24B156BDE10E}" type="presOf" srcId="{882437E1-0A05-465E-875D-3C74097023DB}" destId="{71F375C7-BDB4-4D3B-8776-E00E5DC161B8}" srcOrd="0" destOrd="0" presId="urn:microsoft.com/office/officeart/2005/8/layout/vList2"/>
    <dgm:cxn modelId="{93B6BF4B-5790-42FF-A8E3-CEE70372CDC3}" type="presOf" srcId="{4AC31AE5-DBBA-4EF4-993E-D61B7087DB91}" destId="{243E0C00-81D8-446C-8A9C-F928F88EBE3B}" srcOrd="0" destOrd="1" presId="urn:microsoft.com/office/officeart/2005/8/layout/vList2"/>
    <dgm:cxn modelId="{698AEAB1-542F-49EE-B39F-EDCA84FA62F5}" type="presOf" srcId="{F486BDB4-F7A2-447B-B7C4-4CFFD14A0C7B}" destId="{CE419D3F-648E-4C8F-9151-C4A308D4D622}" srcOrd="0" destOrd="0" presId="urn:microsoft.com/office/officeart/2005/8/layout/vList2"/>
    <dgm:cxn modelId="{E93CC7C4-B5D6-415D-A32F-7B9B3A594592}" srcId="{F486BDB4-F7A2-447B-B7C4-4CFFD14A0C7B}" destId="{3140B7DA-ACD5-42A9-8F35-DDF2EA71CD56}" srcOrd="1" destOrd="0" parTransId="{9517EC69-30D5-48D1-8E19-75D0AF2DE6C6}" sibTransId="{29541917-5D6F-48E7-8EB0-8F2BA94E27D8}"/>
    <dgm:cxn modelId="{25A313DF-F3A2-49B2-A02A-FBEE56E32523}" type="presOf" srcId="{C4BEBCBA-EFA2-461E-B1C1-39E92CEAB218}" destId="{5296DB12-B059-4431-839C-219D11C00142}" srcOrd="0" destOrd="0" presId="urn:microsoft.com/office/officeart/2005/8/layout/vList2"/>
    <dgm:cxn modelId="{DCFB1F46-18EE-4AD7-B453-227889875A60}" srcId="{C4BEBCBA-EFA2-461E-B1C1-39E92CEAB218}" destId="{4AC31AE5-DBBA-4EF4-993E-D61B7087DB91}" srcOrd="1" destOrd="0" parTransId="{A50666D2-6A64-4F4F-94DE-9C97976DB650}" sibTransId="{BBF4BBDD-9EF1-41DE-94E8-C37B9F36794D}"/>
    <dgm:cxn modelId="{71DE26CE-19FB-43E9-B184-167D110BCEDF}" srcId="{EBB53B1E-75CE-4211-B86D-073AD5528D3D}" destId="{882437E1-0A05-465E-875D-3C74097023DB}" srcOrd="1" destOrd="0" parTransId="{EB8FDE87-8F8B-42E9-A414-6AE2E82A75E1}" sibTransId="{2A00BDDB-EEC7-4686-BB59-86F46B58976C}"/>
    <dgm:cxn modelId="{BA9D9526-F391-4D7F-926F-FD379D3CD9BB}" srcId="{EBB53B1E-75CE-4211-B86D-073AD5528D3D}" destId="{C4BEBCBA-EFA2-461E-B1C1-39E92CEAB218}" srcOrd="2" destOrd="0" parTransId="{45ED46C8-D875-4B97-9AAC-9C668ECC095B}" sibTransId="{2DC8B52F-2F8B-41D8-BDD5-DEEB4CAF8436}"/>
    <dgm:cxn modelId="{D759BF99-7074-4ABD-BE7E-487DD58F476B}" srcId="{C4BEBCBA-EFA2-461E-B1C1-39E92CEAB218}" destId="{032EB364-F9E3-40A7-BEAF-73CCAB70E5C1}" srcOrd="0" destOrd="0" parTransId="{0EAC6141-A4AD-4F95-A0C3-9C81D8B5BB9D}" sibTransId="{3E12F736-0485-4B46-B84D-9371D3D28249}"/>
    <dgm:cxn modelId="{F7FA0281-9B08-42B4-8915-C600BD4F3C40}" type="presParOf" srcId="{E006CC32-9542-4AFF-B1CE-763F7D8D79EC}" destId="{CE419D3F-648E-4C8F-9151-C4A308D4D622}" srcOrd="0" destOrd="0" presId="urn:microsoft.com/office/officeart/2005/8/layout/vList2"/>
    <dgm:cxn modelId="{B51B7FCA-2180-4346-BB01-C9DE965625F4}" type="presParOf" srcId="{E006CC32-9542-4AFF-B1CE-763F7D8D79EC}" destId="{BAE9A8EA-3474-4995-8917-4DDC389D8B08}" srcOrd="1" destOrd="0" presId="urn:microsoft.com/office/officeart/2005/8/layout/vList2"/>
    <dgm:cxn modelId="{472D1CF2-6616-4B85-8B40-8AB1D83C952F}" type="presParOf" srcId="{E006CC32-9542-4AFF-B1CE-763F7D8D79EC}" destId="{71F375C7-BDB4-4D3B-8776-E00E5DC161B8}" srcOrd="2" destOrd="0" presId="urn:microsoft.com/office/officeart/2005/8/layout/vList2"/>
    <dgm:cxn modelId="{67E5B646-33F6-417F-B991-0FA1889E69D4}" type="presParOf" srcId="{E006CC32-9542-4AFF-B1CE-763F7D8D79EC}" destId="{AAC4179D-FDAB-4BF0-B774-7FA44211485D}" srcOrd="3" destOrd="0" presId="urn:microsoft.com/office/officeart/2005/8/layout/vList2"/>
    <dgm:cxn modelId="{61E19994-323B-45DF-8587-E1482A76C8E2}" type="presParOf" srcId="{E006CC32-9542-4AFF-B1CE-763F7D8D79EC}" destId="{5296DB12-B059-4431-839C-219D11C00142}" srcOrd="4" destOrd="0" presId="urn:microsoft.com/office/officeart/2005/8/layout/vList2"/>
    <dgm:cxn modelId="{9DF3B17B-CC0F-43DC-9433-4B67789EB937}" type="presParOf" srcId="{E006CC32-9542-4AFF-B1CE-763F7D8D79EC}" destId="{243E0C00-81D8-446C-8A9C-F928F88EBE3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7D55E1-33DE-45EA-89D8-B0D14AD1BD4F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481A35C3-0365-4887-AF37-9F88B0DAC163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F3A2FAA9-3617-4642-9542-00DCE4753C31}" type="par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73DB27A7-3B8B-4E6F-BE06-9C8C39B68FD3}" type="sib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0115C827-B583-4E3A-B75F-61CB8272BD4F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F062C643-3B52-4D3B-AA1B-C399EDD0F356}" type="par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C0E5ED36-8897-4908-BE4E-A123DEA2818E}" type="sib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325A075C-18F3-4333-BF4E-0FA8A26B369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0053A8A4-94D1-4DF4-A1FA-61E2DBE94DDF}" type="par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FE777486-F910-4D26-96F0-E8F30D2043F2}" type="sib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E570A743-86ED-41BA-88E0-99D3A93B936B}" type="pres">
      <dgm:prSet presAssocID="{E87D55E1-33DE-45EA-89D8-B0D14AD1BD4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B7ADF9E1-2CA5-4AB6-BDCA-1C1256A3D66A}" type="pres">
      <dgm:prSet presAssocID="{481A35C3-0365-4887-AF37-9F88B0DAC163}" presName="Accent1" presStyleCnt="0"/>
      <dgm:spPr/>
    </dgm:pt>
    <dgm:pt modelId="{473DBA7E-1DBA-4ECB-8790-74D5965270EA}" type="pres">
      <dgm:prSet presAssocID="{481A35C3-0365-4887-AF37-9F88B0DAC163}" presName="Accent" presStyleLbl="node1" presStyleIdx="0" presStyleCnt="3"/>
      <dgm:spPr/>
    </dgm:pt>
    <dgm:pt modelId="{8E4481D8-1799-4A92-B709-9933FC673898}" type="pres">
      <dgm:prSet presAssocID="{481A35C3-0365-4887-AF37-9F88B0DAC163}" presName="Parent1" presStyleLbl="revTx" presStyleIdx="0" presStyleCnt="3" custScaleX="337952" custLinFactNeighborX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96FA28-6A68-4A6D-9EDB-9266ED987400}" type="pres">
      <dgm:prSet presAssocID="{0115C827-B583-4E3A-B75F-61CB8272BD4F}" presName="Accent2" presStyleCnt="0"/>
      <dgm:spPr/>
    </dgm:pt>
    <dgm:pt modelId="{52757A9F-02CB-42D8-A2F1-6A273B438143}" type="pres">
      <dgm:prSet presAssocID="{0115C827-B583-4E3A-B75F-61CB8272BD4F}" presName="Accent" presStyleLbl="node1" presStyleIdx="1" presStyleCnt="3"/>
      <dgm:spPr/>
    </dgm:pt>
    <dgm:pt modelId="{D135E8A6-6781-4812-A579-22E3DB59728F}" type="pres">
      <dgm:prSet presAssocID="{0115C827-B583-4E3A-B75F-61CB8272BD4F}" presName="Parent2" presStyleLbl="revTx" presStyleIdx="1" presStyleCnt="3" custScaleX="3379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DEF4BC-53A9-4658-8B80-D80BEF7868DA}" type="pres">
      <dgm:prSet presAssocID="{325A075C-18F3-4333-BF4E-0FA8A26B3692}" presName="Accent3" presStyleCnt="0"/>
      <dgm:spPr/>
    </dgm:pt>
    <dgm:pt modelId="{92664932-1045-41AD-BDE6-2AE9F2CDB8B6}" type="pres">
      <dgm:prSet presAssocID="{325A075C-18F3-4333-BF4E-0FA8A26B3692}" presName="Accent" presStyleLbl="node1" presStyleIdx="2" presStyleCnt="3"/>
      <dgm:spPr/>
    </dgm:pt>
    <dgm:pt modelId="{7D74AFDE-6712-42E0-9F60-543850C99A69}" type="pres">
      <dgm:prSet presAssocID="{325A075C-18F3-4333-BF4E-0FA8A26B3692}" presName="Parent3" presStyleLbl="revTx" presStyleIdx="2" presStyleCnt="3" custScaleX="3379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AF13F06-2526-4708-9D5B-A93C0C2D3BF8}" srcId="{E87D55E1-33DE-45EA-89D8-B0D14AD1BD4F}" destId="{325A075C-18F3-4333-BF4E-0FA8A26B3692}" srcOrd="2" destOrd="0" parTransId="{0053A8A4-94D1-4DF4-A1FA-61E2DBE94DDF}" sibTransId="{FE777486-F910-4D26-96F0-E8F30D2043F2}"/>
    <dgm:cxn modelId="{665369F1-3FFA-4CD6-8E98-438BF41561D8}" type="presOf" srcId="{0115C827-B583-4E3A-B75F-61CB8272BD4F}" destId="{D135E8A6-6781-4812-A579-22E3DB59728F}" srcOrd="0" destOrd="0" presId="urn:microsoft.com/office/officeart/2009/layout/CircleArrowProcess"/>
    <dgm:cxn modelId="{353AB126-B003-41E4-9D26-E8E151C6887B}" type="presOf" srcId="{E87D55E1-33DE-45EA-89D8-B0D14AD1BD4F}" destId="{E570A743-86ED-41BA-88E0-99D3A93B936B}" srcOrd="0" destOrd="0" presId="urn:microsoft.com/office/officeart/2009/layout/CircleArrowProcess"/>
    <dgm:cxn modelId="{7DF2F3D8-1C70-4187-BA58-7160A25C6E2F}" srcId="{E87D55E1-33DE-45EA-89D8-B0D14AD1BD4F}" destId="{0115C827-B583-4E3A-B75F-61CB8272BD4F}" srcOrd="1" destOrd="0" parTransId="{F062C643-3B52-4D3B-AA1B-C399EDD0F356}" sibTransId="{C0E5ED36-8897-4908-BE4E-A123DEA2818E}"/>
    <dgm:cxn modelId="{CBC37B66-3C7E-4FEC-A9B9-8B737312A983}" type="presOf" srcId="{325A075C-18F3-4333-BF4E-0FA8A26B3692}" destId="{7D74AFDE-6712-42E0-9F60-543850C99A69}" srcOrd="0" destOrd="0" presId="urn:microsoft.com/office/officeart/2009/layout/CircleArrowProcess"/>
    <dgm:cxn modelId="{93043A89-38FA-4C51-8727-5EC3125FEF4C}" type="presOf" srcId="{481A35C3-0365-4887-AF37-9F88B0DAC163}" destId="{8E4481D8-1799-4A92-B709-9933FC673898}" srcOrd="0" destOrd="0" presId="urn:microsoft.com/office/officeart/2009/layout/CircleArrowProcess"/>
    <dgm:cxn modelId="{295DFF63-A0FB-4E49-8F6A-EA3FB39150E3}" srcId="{E87D55E1-33DE-45EA-89D8-B0D14AD1BD4F}" destId="{481A35C3-0365-4887-AF37-9F88B0DAC163}" srcOrd="0" destOrd="0" parTransId="{F3A2FAA9-3617-4642-9542-00DCE4753C31}" sibTransId="{73DB27A7-3B8B-4E6F-BE06-9C8C39B68FD3}"/>
    <dgm:cxn modelId="{0ABFAC6B-8AEC-46EC-80A8-943F0BA6D26F}" type="presParOf" srcId="{E570A743-86ED-41BA-88E0-99D3A93B936B}" destId="{B7ADF9E1-2CA5-4AB6-BDCA-1C1256A3D66A}" srcOrd="0" destOrd="0" presId="urn:microsoft.com/office/officeart/2009/layout/CircleArrowProcess"/>
    <dgm:cxn modelId="{765F1E94-FCAF-468D-8C00-A68A10184822}" type="presParOf" srcId="{B7ADF9E1-2CA5-4AB6-BDCA-1C1256A3D66A}" destId="{473DBA7E-1DBA-4ECB-8790-74D5965270EA}" srcOrd="0" destOrd="0" presId="urn:microsoft.com/office/officeart/2009/layout/CircleArrowProcess"/>
    <dgm:cxn modelId="{9741E503-F146-4F05-ADB2-54BD34629075}" type="presParOf" srcId="{E570A743-86ED-41BA-88E0-99D3A93B936B}" destId="{8E4481D8-1799-4A92-B709-9933FC673898}" srcOrd="1" destOrd="0" presId="urn:microsoft.com/office/officeart/2009/layout/CircleArrowProcess"/>
    <dgm:cxn modelId="{F78D535E-D451-4236-8DC4-D513CCFAF019}" type="presParOf" srcId="{E570A743-86ED-41BA-88E0-99D3A93B936B}" destId="{EC96FA28-6A68-4A6D-9EDB-9266ED987400}" srcOrd="2" destOrd="0" presId="urn:microsoft.com/office/officeart/2009/layout/CircleArrowProcess"/>
    <dgm:cxn modelId="{A13664FF-4B2A-47C1-95E3-8CBFC4CE0E32}" type="presParOf" srcId="{EC96FA28-6A68-4A6D-9EDB-9266ED987400}" destId="{52757A9F-02CB-42D8-A2F1-6A273B438143}" srcOrd="0" destOrd="0" presId="urn:microsoft.com/office/officeart/2009/layout/CircleArrowProcess"/>
    <dgm:cxn modelId="{50ECF7C9-DDD5-43DA-AA39-EBF9057D41AF}" type="presParOf" srcId="{E570A743-86ED-41BA-88E0-99D3A93B936B}" destId="{D135E8A6-6781-4812-A579-22E3DB59728F}" srcOrd="3" destOrd="0" presId="urn:microsoft.com/office/officeart/2009/layout/CircleArrowProcess"/>
    <dgm:cxn modelId="{ED785F26-C28A-4B37-A3D0-C982BA4985EF}" type="presParOf" srcId="{E570A743-86ED-41BA-88E0-99D3A93B936B}" destId="{3DDEF4BC-53A9-4658-8B80-D80BEF7868DA}" srcOrd="4" destOrd="0" presId="urn:microsoft.com/office/officeart/2009/layout/CircleArrowProcess"/>
    <dgm:cxn modelId="{6CF558FD-7F8B-47B1-8EF4-F0C6BFAFB0F1}" type="presParOf" srcId="{3DDEF4BC-53A9-4658-8B80-D80BEF7868DA}" destId="{92664932-1045-41AD-BDE6-2AE9F2CDB8B6}" srcOrd="0" destOrd="0" presId="urn:microsoft.com/office/officeart/2009/layout/CircleArrowProcess"/>
    <dgm:cxn modelId="{C8E5658C-CE72-4136-AA65-2FF5F09FE548}" type="presParOf" srcId="{E570A743-86ED-41BA-88E0-99D3A93B936B}" destId="{7D74AFDE-6712-42E0-9F60-543850C99A6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35D8D1-76AC-4739-8C93-9799F1A534CA}" type="doc">
      <dgm:prSet loTypeId="urn:microsoft.com/office/officeart/2005/8/layout/vList6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261BFC3E-14C8-4F06-83B0-02AA91C4F2D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B1BC5C50-3AA5-42B6-A0AC-3DF6AB10244A}" type="par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CD3F92FE-CFAF-493E-B5BF-9B3E61108B3D}" type="sib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45217174-45EE-4463-B8DE-BEF233E330B9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C0214DD-D505-465A-81C2-46FAE1C41417}" type="par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7F1D17CE-85AF-4B6E-9BA8-221E4A69A5DB}" type="sib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8F69BEA0-336F-47E0-9A5A-973F096DC791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163D9EA2-304F-49D7-835A-13B92CAD6286}" type="par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9ACF0F11-3F18-4DCA-8369-7AAAC8130F53}" type="sib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334B6272-C659-4FCB-8949-2266C615E6EA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ECDB9AB3-2841-4EC5-9409-5C08D808A185}" type="par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03E3BEA5-F5E1-4F5E-9949-82FF5FEAF6C5}" type="sib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106B72A3-E199-498F-BCD1-1B54665E423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E56961CA-96FA-48FE-BF9C-519FA8D271E4}" type="par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CB0992CC-B821-4F24-A50E-FC5656C61EE1}" type="sib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A76C98AE-ED17-4FBE-8F8F-5A11A0316CAD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2EF2038-6F8E-4DF9-A3F1-803A811F7546}" type="par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70545C7F-D5A5-4A39-8099-FFF278ABB010}" type="sib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6593B920-1B47-4C8F-8AB5-373868444432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0829AB15-AC9C-42AF-A4F9-E6AD84054620}" type="par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9548B576-200A-42D0-AC53-6973806BA8E4}" type="sib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12CB0FA2-2811-40F8-B310-BA56C806FBA9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1084453D-E402-421F-A508-FCA3BA9F0EA8}" type="par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6A11C8D9-1D9E-4C34-BED7-0653770538DD}" type="sib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E8D001D8-BECA-42E6-BD25-C82FE59F7468}" type="pres">
      <dgm:prSet presAssocID="{A735D8D1-76AC-4739-8C93-9799F1A534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BCCE2255-81FF-484B-B4A7-51AA68E6AE62}" type="pres">
      <dgm:prSet presAssocID="{261BFC3E-14C8-4F06-83B0-02AA91C4F2D9}" presName="linNode" presStyleCnt="0"/>
      <dgm:spPr/>
    </dgm:pt>
    <dgm:pt modelId="{62F6BEE8-A493-45BB-BE25-7B933EE17219}" type="pres">
      <dgm:prSet presAssocID="{261BFC3E-14C8-4F06-83B0-02AA91C4F2D9}" presName="parentShp" presStyleLbl="node1" presStyleIdx="0" presStyleCnt="2" custScaleX="1565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C5748-FFE8-43B3-86FA-A581759EF72C}" type="pres">
      <dgm:prSet presAssocID="{261BFC3E-14C8-4F06-83B0-02AA91C4F2D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0AB292-4F34-4195-81F3-C81A7329E40C}" type="pres">
      <dgm:prSet presAssocID="{CD3F92FE-CFAF-493E-B5BF-9B3E61108B3D}" presName="spacing" presStyleCnt="0"/>
      <dgm:spPr/>
    </dgm:pt>
    <dgm:pt modelId="{96DB5555-C45F-4F59-86D7-50FF78355040}" type="pres">
      <dgm:prSet presAssocID="{334B6272-C659-4FCB-8949-2266C615E6EA}" presName="linNode" presStyleCnt="0"/>
      <dgm:spPr/>
    </dgm:pt>
    <dgm:pt modelId="{6AEFD641-20A5-40B3-A546-660C8E863B1D}" type="pres">
      <dgm:prSet presAssocID="{334B6272-C659-4FCB-8949-2266C615E6EA}" presName="parentShp" presStyleLbl="node1" presStyleIdx="1" presStyleCnt="2" custScaleX="1565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80ECFB3-0106-444C-A35F-BBC78F624F65}" type="pres">
      <dgm:prSet presAssocID="{334B6272-C659-4FCB-8949-2266C615E6E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ACCC422-D4A7-4C6E-9367-5420ECE090CA}" srcId="{334B6272-C659-4FCB-8949-2266C615E6EA}" destId="{A76C98AE-ED17-4FBE-8F8F-5A11A0316CAD}" srcOrd="1" destOrd="0" parTransId="{C2EF2038-6F8E-4DF9-A3F1-803A811F7546}" sibTransId="{70545C7F-D5A5-4A39-8099-FFF278ABB010}"/>
    <dgm:cxn modelId="{24AB1C0D-F70A-4ED3-8840-5FC062D6683E}" type="presOf" srcId="{8F69BEA0-336F-47E0-9A5A-973F096DC791}" destId="{52FC5748-FFE8-43B3-86FA-A581759EF72C}" srcOrd="0" destOrd="1" presId="urn:microsoft.com/office/officeart/2005/8/layout/vList6"/>
    <dgm:cxn modelId="{AA9B0014-3646-4232-A68D-AEA7A0270BC5}" type="presOf" srcId="{45217174-45EE-4463-B8DE-BEF233E330B9}" destId="{52FC5748-FFE8-43B3-86FA-A581759EF72C}" srcOrd="0" destOrd="0" presId="urn:microsoft.com/office/officeart/2005/8/layout/vList6"/>
    <dgm:cxn modelId="{FDE3D6E0-EB44-4B1E-B5FB-ED12C062CAD0}" srcId="{261BFC3E-14C8-4F06-83B0-02AA91C4F2D9}" destId="{8F69BEA0-336F-47E0-9A5A-973F096DC791}" srcOrd="1" destOrd="0" parTransId="{163D9EA2-304F-49D7-835A-13B92CAD6286}" sibTransId="{9ACF0F11-3F18-4DCA-8369-7AAAC8130F53}"/>
    <dgm:cxn modelId="{F7BD64C1-F482-41DB-AAD4-D9590F1E215A}" type="presOf" srcId="{A76C98AE-ED17-4FBE-8F8F-5A11A0316CAD}" destId="{D80ECFB3-0106-444C-A35F-BBC78F624F65}" srcOrd="0" destOrd="1" presId="urn:microsoft.com/office/officeart/2005/8/layout/vList6"/>
    <dgm:cxn modelId="{6DE5031D-81E1-4345-A16F-5F85B3382839}" type="presOf" srcId="{261BFC3E-14C8-4F06-83B0-02AA91C4F2D9}" destId="{62F6BEE8-A493-45BB-BE25-7B933EE17219}" srcOrd="0" destOrd="0" presId="urn:microsoft.com/office/officeart/2005/8/layout/vList6"/>
    <dgm:cxn modelId="{97A083A9-FA06-442B-884A-D689B144B0BE}" type="presOf" srcId="{A735D8D1-76AC-4739-8C93-9799F1A534CA}" destId="{E8D001D8-BECA-42E6-BD25-C82FE59F7468}" srcOrd="0" destOrd="0" presId="urn:microsoft.com/office/officeart/2005/8/layout/vList6"/>
    <dgm:cxn modelId="{A3C87FE2-C5E1-4A93-B350-DEAA367CB433}" srcId="{A735D8D1-76AC-4739-8C93-9799F1A534CA}" destId="{334B6272-C659-4FCB-8949-2266C615E6EA}" srcOrd="1" destOrd="0" parTransId="{ECDB9AB3-2841-4EC5-9409-5C08D808A185}" sibTransId="{03E3BEA5-F5E1-4F5E-9949-82FF5FEAF6C5}"/>
    <dgm:cxn modelId="{F6C15D4C-2835-400E-8F57-E3EAFDC1372E}" srcId="{261BFC3E-14C8-4F06-83B0-02AA91C4F2D9}" destId="{45217174-45EE-4463-B8DE-BEF233E330B9}" srcOrd="0" destOrd="0" parTransId="{7C0214DD-D505-465A-81C2-46FAE1C41417}" sibTransId="{7F1D17CE-85AF-4B6E-9BA8-221E4A69A5DB}"/>
    <dgm:cxn modelId="{3FA74E18-50F6-476D-9B22-29883AFDCC73}" type="presOf" srcId="{12CB0FA2-2811-40F8-B310-BA56C806FBA9}" destId="{D80ECFB3-0106-444C-A35F-BBC78F624F65}" srcOrd="0" destOrd="2" presId="urn:microsoft.com/office/officeart/2005/8/layout/vList6"/>
    <dgm:cxn modelId="{BFFAEEDC-D24A-41A5-92D8-92D808BF6684}" srcId="{A735D8D1-76AC-4739-8C93-9799F1A534CA}" destId="{261BFC3E-14C8-4F06-83B0-02AA91C4F2D9}" srcOrd="0" destOrd="0" parTransId="{B1BC5C50-3AA5-42B6-A0AC-3DF6AB10244A}" sibTransId="{CD3F92FE-CFAF-493E-B5BF-9B3E61108B3D}"/>
    <dgm:cxn modelId="{E0AAFCBC-4DE2-4481-95ED-E9488510FE82}" type="presOf" srcId="{334B6272-C659-4FCB-8949-2266C615E6EA}" destId="{6AEFD641-20A5-40B3-A546-660C8E863B1D}" srcOrd="0" destOrd="0" presId="urn:microsoft.com/office/officeart/2005/8/layout/vList6"/>
    <dgm:cxn modelId="{A0AFB0C2-D676-40B4-B3E5-C9B9119B64EA}" srcId="{334B6272-C659-4FCB-8949-2266C615E6EA}" destId="{106B72A3-E199-498F-BCD1-1B54665E423F}" srcOrd="0" destOrd="0" parTransId="{E56961CA-96FA-48FE-BF9C-519FA8D271E4}" sibTransId="{CB0992CC-B821-4F24-A50E-FC5656C61EE1}"/>
    <dgm:cxn modelId="{2634B165-F963-4EBA-B082-AFA81D1DDE59}" srcId="{261BFC3E-14C8-4F06-83B0-02AA91C4F2D9}" destId="{6593B920-1B47-4C8F-8AB5-373868444432}" srcOrd="2" destOrd="0" parTransId="{0829AB15-AC9C-42AF-A4F9-E6AD84054620}" sibTransId="{9548B576-200A-42D0-AC53-6973806BA8E4}"/>
    <dgm:cxn modelId="{FFEFDE96-D7A2-496B-A7FE-CA8CB025202A}" type="presOf" srcId="{6593B920-1B47-4C8F-8AB5-373868444432}" destId="{52FC5748-FFE8-43B3-86FA-A581759EF72C}" srcOrd="0" destOrd="2" presId="urn:microsoft.com/office/officeart/2005/8/layout/vList6"/>
    <dgm:cxn modelId="{9F848DFA-99F5-4934-9561-B31C7F3E1B81}" srcId="{334B6272-C659-4FCB-8949-2266C615E6EA}" destId="{12CB0FA2-2811-40F8-B310-BA56C806FBA9}" srcOrd="2" destOrd="0" parTransId="{1084453D-E402-421F-A508-FCA3BA9F0EA8}" sibTransId="{6A11C8D9-1D9E-4C34-BED7-0653770538DD}"/>
    <dgm:cxn modelId="{510BF2E3-87E7-4372-BADE-4D2112EF9C76}" type="presOf" srcId="{106B72A3-E199-498F-BCD1-1B54665E423F}" destId="{D80ECFB3-0106-444C-A35F-BBC78F624F65}" srcOrd="0" destOrd="0" presId="urn:microsoft.com/office/officeart/2005/8/layout/vList6"/>
    <dgm:cxn modelId="{F8F0121C-B66D-418B-814B-058444798985}" type="presParOf" srcId="{E8D001D8-BECA-42E6-BD25-C82FE59F7468}" destId="{BCCE2255-81FF-484B-B4A7-51AA68E6AE62}" srcOrd="0" destOrd="0" presId="urn:microsoft.com/office/officeart/2005/8/layout/vList6"/>
    <dgm:cxn modelId="{24F32650-34AB-42BE-83BB-E92370FF8A3D}" type="presParOf" srcId="{BCCE2255-81FF-484B-B4A7-51AA68E6AE62}" destId="{62F6BEE8-A493-45BB-BE25-7B933EE17219}" srcOrd="0" destOrd="0" presId="urn:microsoft.com/office/officeart/2005/8/layout/vList6"/>
    <dgm:cxn modelId="{F5FD5AE9-8183-4EF0-A679-2B15CBE1914C}" type="presParOf" srcId="{BCCE2255-81FF-484B-B4A7-51AA68E6AE62}" destId="{52FC5748-FFE8-43B3-86FA-A581759EF72C}" srcOrd="1" destOrd="0" presId="urn:microsoft.com/office/officeart/2005/8/layout/vList6"/>
    <dgm:cxn modelId="{531EE41C-AC7B-46CA-AABF-C3C518D9F9E4}" type="presParOf" srcId="{E8D001D8-BECA-42E6-BD25-C82FE59F7468}" destId="{6E0AB292-4F34-4195-81F3-C81A7329E40C}" srcOrd="1" destOrd="0" presId="urn:microsoft.com/office/officeart/2005/8/layout/vList6"/>
    <dgm:cxn modelId="{8F3EADB2-E109-4F09-938B-9563634516B9}" type="presParOf" srcId="{E8D001D8-BECA-42E6-BD25-C82FE59F7468}" destId="{96DB5555-C45F-4F59-86D7-50FF78355040}" srcOrd="2" destOrd="0" presId="urn:microsoft.com/office/officeart/2005/8/layout/vList6"/>
    <dgm:cxn modelId="{570B0CDC-80EA-42C9-A313-755F5692F22D}" type="presParOf" srcId="{96DB5555-C45F-4F59-86D7-50FF78355040}" destId="{6AEFD641-20A5-40B3-A546-660C8E863B1D}" srcOrd="0" destOrd="0" presId="urn:microsoft.com/office/officeart/2005/8/layout/vList6"/>
    <dgm:cxn modelId="{6FC47ED0-648B-46FC-A1CC-E8131A589188}" type="presParOf" srcId="{96DB5555-C45F-4F59-86D7-50FF78355040}" destId="{D80ECFB3-0106-444C-A35F-BBC78F624F6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BF4EF-C803-4B88-9215-9F2EA55DD555}">
      <dsp:nvSpPr>
        <dsp:cNvPr id="0" name=""/>
        <dsp:cNvSpPr/>
      </dsp:nvSpPr>
      <dsp:spPr>
        <a:xfrm>
          <a:off x="0" y="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新商品が定番化しない</a:t>
          </a:r>
          <a:endParaRPr lang="ja-JP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500" kern="1200" dirty="0" smtClean="0"/>
            <a:t>新商品発売後、売上は一時的に上昇するが、</a:t>
          </a:r>
          <a:r>
            <a:rPr kumimoji="1" lang="en-US" altLang="ja-JP" sz="1500" kern="1200" dirty="0" smtClean="0"/>
            <a:t/>
          </a:r>
          <a:br>
            <a:rPr kumimoji="1" lang="en-US" altLang="ja-JP" sz="1500" kern="1200" dirty="0" smtClean="0"/>
          </a:br>
          <a:r>
            <a:rPr kumimoji="1" lang="ja-JP" sz="1500" kern="1200" dirty="0" smtClean="0"/>
            <a:t>長期に</a:t>
          </a:r>
          <a:r>
            <a:rPr kumimoji="1" lang="ja-JP" sz="1500" kern="1200" dirty="0" smtClean="0"/>
            <a:t>維持されない</a:t>
          </a:r>
          <a:endParaRPr lang="ja-JP" sz="1500" kern="1200" dirty="0"/>
        </a:p>
      </dsp:txBody>
      <dsp:txXfrm>
        <a:off x="33214" y="33214"/>
        <a:ext cx="5567614" cy="1067572"/>
      </dsp:txXfrm>
    </dsp:sp>
    <dsp:sp modelId="{52F5E0A3-31F7-4317-97E9-526F86F1CBB6}">
      <dsp:nvSpPr>
        <dsp:cNvPr id="0" name=""/>
        <dsp:cNvSpPr/>
      </dsp:nvSpPr>
      <dsp:spPr>
        <a:xfrm>
          <a:off x="599231" y="1323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リピート率が徐々に下降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34%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31%</a:t>
          </a:r>
          <a:endParaRPr lang="ja-JP" sz="1500" kern="1200"/>
        </a:p>
      </dsp:txBody>
      <dsp:txXfrm>
        <a:off x="632445" y="1356214"/>
        <a:ext cx="5388529" cy="1067572"/>
      </dsp:txXfrm>
    </dsp:sp>
    <dsp:sp modelId="{E192544B-2A59-4C3C-BCB8-267CE718034C}">
      <dsp:nvSpPr>
        <dsp:cNvPr id="0" name=""/>
        <dsp:cNvSpPr/>
      </dsp:nvSpPr>
      <dsp:spPr>
        <a:xfrm>
          <a:off x="1198462" y="2646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売上金額の伸び悩み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135,600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99%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132,500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98%</a:t>
          </a:r>
          <a:endParaRPr lang="ja-JP" sz="1500" kern="1200"/>
        </a:p>
      </dsp:txBody>
      <dsp:txXfrm>
        <a:off x="1231676" y="2679214"/>
        <a:ext cx="5388529" cy="1067572"/>
      </dsp:txXfrm>
    </dsp:sp>
    <dsp:sp modelId="{15D0B0D5-5A2D-440D-A461-B9B521B5456D}">
      <dsp:nvSpPr>
        <dsp:cNvPr id="0" name=""/>
        <dsp:cNvSpPr/>
      </dsp:nvSpPr>
      <dsp:spPr>
        <a:xfrm>
          <a:off x="6054189" y="85995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220036" y="859950"/>
        <a:ext cx="405406" cy="554668"/>
      </dsp:txXfrm>
    </dsp:sp>
    <dsp:sp modelId="{1161C0FC-575F-45C5-92B7-FB64AC151932}">
      <dsp:nvSpPr>
        <dsp:cNvPr id="0" name=""/>
        <dsp:cNvSpPr/>
      </dsp:nvSpPr>
      <dsp:spPr>
        <a:xfrm>
          <a:off x="6653420" y="217539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819267" y="2175390"/>
        <a:ext cx="405406" cy="5546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53D48-DE90-497D-89E4-40D8A39F317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9000000"/>
            <a:gd name="adj2" fmla="val 162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D01980-6856-43CD-BA31-8B64AEFB8EB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800000"/>
            <a:gd name="adj2" fmla="val 90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8E18E6-7513-45E9-895B-43491ED3FABB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6200000"/>
            <a:gd name="adj2" fmla="val 18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878AB3-0A5D-4DD7-9FF1-91902384D605}">
      <dsp:nvSpPr>
        <dsp:cNvPr id="0" name=""/>
        <dsp:cNvSpPr/>
      </dsp:nvSpPr>
      <dsp:spPr>
        <a:xfrm>
          <a:off x="3162935" y="1517346"/>
          <a:ext cx="1663881" cy="1663881"/>
        </a:xfrm>
        <a:prstGeom prst="ellipse">
          <a:avLst/>
        </a:prstGeom>
        <a:gradFill rotWithShape="1">
          <a:gsLst>
            <a:gs pos="0">
              <a:schemeClr val="accent6">
                <a:tint val="68000"/>
                <a:alpha val="90000"/>
                <a:lumMod val="100000"/>
              </a:schemeClr>
            </a:gs>
            <a:gs pos="100000">
              <a:schemeClr val="accent6"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6">
              <a:lumMod val="9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既存顧客の中心層</a:t>
          </a:r>
          <a:endParaRPr kumimoji="1" lang="ja-JP" altLang="en-US" sz="2200" kern="1200" dirty="0"/>
        </a:p>
      </dsp:txBody>
      <dsp:txXfrm>
        <a:off x="3406605" y="1761016"/>
        <a:ext cx="1176541" cy="1176541"/>
      </dsp:txXfrm>
    </dsp:sp>
    <dsp:sp modelId="{B9F57FC4-93EE-4ECE-A2D1-A0FBAB705CFA}">
      <dsp:nvSpPr>
        <dsp:cNvPr id="0" name=""/>
        <dsp:cNvSpPr/>
      </dsp:nvSpPr>
      <dsp:spPr>
        <a:xfrm>
          <a:off x="3412517" y="2911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20</a:t>
          </a:r>
          <a:r>
            <a:rPr kumimoji="1" lang="ja-JP" altLang="en-US" sz="2000" kern="1200" dirty="0" smtClean="0"/>
            <a:t>～</a:t>
          </a:r>
          <a:r>
            <a:rPr kumimoji="1" lang="en-US" altLang="ja-JP" sz="2000" kern="1200" dirty="0" smtClean="0"/>
            <a:t>40</a:t>
          </a:r>
          <a:r>
            <a:rPr kumimoji="1" lang="ja-JP" altLang="en-US" sz="2000" kern="1200" dirty="0" smtClean="0"/>
            <a:t>歳代</a:t>
          </a:r>
          <a:endParaRPr kumimoji="1" lang="ja-JP" altLang="en-US" sz="2000" kern="1200" dirty="0"/>
        </a:p>
      </dsp:txBody>
      <dsp:txXfrm>
        <a:off x="3583086" y="173480"/>
        <a:ext cx="823579" cy="823579"/>
      </dsp:txXfrm>
    </dsp:sp>
    <dsp:sp modelId="{9781C9BF-8ACA-44AE-B068-1FA2BA8771DD}">
      <dsp:nvSpPr>
        <dsp:cNvPr id="0" name=""/>
        <dsp:cNvSpPr/>
      </dsp:nvSpPr>
      <dsp:spPr>
        <a:xfrm>
          <a:off x="4940201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女性</a:t>
          </a:r>
          <a:endParaRPr kumimoji="1" lang="ja-JP" altLang="en-US" sz="2000" kern="1200" dirty="0"/>
        </a:p>
      </dsp:txBody>
      <dsp:txXfrm>
        <a:off x="5110770" y="2819506"/>
        <a:ext cx="823579" cy="823579"/>
      </dsp:txXfrm>
    </dsp:sp>
    <dsp:sp modelId="{D3E21C97-1909-4528-A99D-7FD09790BF9D}">
      <dsp:nvSpPr>
        <dsp:cNvPr id="0" name=""/>
        <dsp:cNvSpPr/>
      </dsp:nvSpPr>
      <dsp:spPr>
        <a:xfrm>
          <a:off x="1884833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会社員</a:t>
          </a:r>
          <a:endParaRPr kumimoji="1" lang="ja-JP" altLang="en-US" sz="2000" kern="1200" dirty="0"/>
        </a:p>
      </dsp:txBody>
      <dsp:txXfrm>
        <a:off x="2055402" y="2819506"/>
        <a:ext cx="823579" cy="8235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2A40C-F356-4A73-97F8-4C16D5628ED6}">
      <dsp:nvSpPr>
        <dsp:cNvPr id="0" name=""/>
        <dsp:cNvSpPr/>
      </dsp:nvSpPr>
      <dsp:spPr>
        <a:xfrm>
          <a:off x="-5290935" y="-810359"/>
          <a:ext cx="6300720" cy="6300720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22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8DF6A-5193-417A-AC33-6EC6D874F10F}">
      <dsp:nvSpPr>
        <dsp:cNvPr id="0" name=""/>
        <dsp:cNvSpPr/>
      </dsp:nvSpPr>
      <dsp:spPr>
        <a:xfrm>
          <a:off x="649583" y="468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忙しくても続けられる</a:t>
          </a:r>
          <a:endParaRPr kumimoji="1" lang="ja-JP" altLang="en-US" sz="3600" kern="1200" dirty="0"/>
        </a:p>
      </dsp:txBody>
      <dsp:txXfrm>
        <a:off x="649583" y="468000"/>
        <a:ext cx="7275584" cy="936000"/>
      </dsp:txXfrm>
    </dsp:sp>
    <dsp:sp modelId="{59E2345F-4123-4642-A9A7-F500392A83B6}">
      <dsp:nvSpPr>
        <dsp:cNvPr id="0" name=""/>
        <dsp:cNvSpPr/>
      </dsp:nvSpPr>
      <dsp:spPr>
        <a:xfrm>
          <a:off x="64583" y="351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11A97D9-44E5-4596-A35E-23236F6EE5A6}">
      <dsp:nvSpPr>
        <dsp:cNvPr id="0" name=""/>
        <dsp:cNvSpPr/>
      </dsp:nvSpPr>
      <dsp:spPr>
        <a:xfrm>
          <a:off x="989820" y="1872000"/>
          <a:ext cx="6935347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kern="1200" dirty="0" smtClean="0"/>
            <a:t>1</a:t>
          </a:r>
          <a:r>
            <a:rPr kumimoji="1" lang="ja-JP" altLang="en-US" sz="3600" kern="1200" dirty="0" smtClean="0"/>
            <a:t>週間の健康サイクル</a:t>
          </a:r>
          <a:endParaRPr kumimoji="1" lang="ja-JP" altLang="en-US" sz="3600" kern="1200" dirty="0"/>
        </a:p>
      </dsp:txBody>
      <dsp:txXfrm>
        <a:off x="989820" y="1872000"/>
        <a:ext cx="6935347" cy="936000"/>
      </dsp:txXfrm>
    </dsp:sp>
    <dsp:sp modelId="{B211F4E5-6504-4B2A-89E7-2D672EED51C1}">
      <dsp:nvSpPr>
        <dsp:cNvPr id="0" name=""/>
        <dsp:cNvSpPr/>
      </dsp:nvSpPr>
      <dsp:spPr>
        <a:xfrm>
          <a:off x="404820" y="1755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78F5851-406E-41C2-8254-8EA73F2AFCED}">
      <dsp:nvSpPr>
        <dsp:cNvPr id="0" name=""/>
        <dsp:cNvSpPr/>
      </dsp:nvSpPr>
      <dsp:spPr>
        <a:xfrm>
          <a:off x="649583" y="3276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毎日飲んで潤うナイス・ボディ</a:t>
          </a:r>
          <a:endParaRPr kumimoji="1" lang="ja-JP" altLang="en-US" sz="3600" kern="1200" dirty="0"/>
        </a:p>
      </dsp:txBody>
      <dsp:txXfrm>
        <a:off x="649583" y="3276000"/>
        <a:ext cx="7275584" cy="936000"/>
      </dsp:txXfrm>
    </dsp:sp>
    <dsp:sp modelId="{D49D18DA-2EED-46ED-A2FF-590BE0A65AB7}">
      <dsp:nvSpPr>
        <dsp:cNvPr id="0" name=""/>
        <dsp:cNvSpPr/>
      </dsp:nvSpPr>
      <dsp:spPr>
        <a:xfrm>
          <a:off x="64583" y="3159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5BF4D-DBCF-4481-9442-2C0FBBD11ED0}">
      <dsp:nvSpPr>
        <dsp:cNvPr id="0" name=""/>
        <dsp:cNvSpPr/>
      </dsp:nvSpPr>
      <dsp:spPr>
        <a:xfrm>
          <a:off x="148044" y="1108788"/>
          <a:ext cx="2144842" cy="706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従来商品</a:t>
          </a:r>
          <a:endParaRPr kumimoji="1" lang="ja-JP" altLang="en-US" sz="2800" kern="1200" dirty="0"/>
        </a:p>
      </dsp:txBody>
      <dsp:txXfrm>
        <a:off x="148044" y="1108788"/>
        <a:ext cx="2144842" cy="706823"/>
      </dsp:txXfrm>
    </dsp:sp>
    <dsp:sp modelId="{61B5DC76-1079-4360-AB24-4654E8FC6402}">
      <dsp:nvSpPr>
        <dsp:cNvPr id="0" name=""/>
        <dsp:cNvSpPr/>
      </dsp:nvSpPr>
      <dsp:spPr>
        <a:xfrm>
          <a:off x="148044" y="2556005"/>
          <a:ext cx="2144842" cy="1425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フルータブル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パワフルビタミン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フルーティア</a:t>
          </a: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</dsp:txBody>
      <dsp:txXfrm>
        <a:off x="148044" y="2556005"/>
        <a:ext cx="2144842" cy="1425745"/>
      </dsp:txXfrm>
    </dsp:sp>
    <dsp:sp modelId="{D0A045FE-3D0C-4B39-B275-EA8FE5B5D855}">
      <dsp:nvSpPr>
        <dsp:cNvPr id="0" name=""/>
        <dsp:cNvSpPr/>
      </dsp:nvSpPr>
      <dsp:spPr>
        <a:xfrm>
          <a:off x="14560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7E421-6F5E-4323-A73B-450A1F3B1CD9}">
      <dsp:nvSpPr>
        <dsp:cNvPr id="0" name=""/>
        <dsp:cNvSpPr/>
      </dsp:nvSpPr>
      <dsp:spPr>
        <a:xfrm>
          <a:off x="265035" y="654959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126DD-4DCA-4BDD-89D9-AF2985601EB9}">
      <dsp:nvSpPr>
        <dsp:cNvPr id="0" name=""/>
        <dsp:cNvSpPr/>
      </dsp:nvSpPr>
      <dsp:spPr>
        <a:xfrm>
          <a:off x="551664" y="70273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F764B-D9B7-4F3D-8DC0-F97979DE8146}">
      <dsp:nvSpPr>
        <dsp:cNvPr id="0" name=""/>
        <dsp:cNvSpPr/>
      </dsp:nvSpPr>
      <dsp:spPr>
        <a:xfrm>
          <a:off x="790522" y="43998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49D0F-F5AD-4058-B088-85557ACA9A5C}">
      <dsp:nvSpPr>
        <dsp:cNvPr id="0" name=""/>
        <dsp:cNvSpPr/>
      </dsp:nvSpPr>
      <dsp:spPr>
        <a:xfrm>
          <a:off x="1101036" y="3444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B8EF3-F576-498A-BC8D-D7F934DA7E4A}">
      <dsp:nvSpPr>
        <dsp:cNvPr id="0" name=""/>
        <dsp:cNvSpPr/>
      </dsp:nvSpPr>
      <dsp:spPr>
        <a:xfrm>
          <a:off x="1483208" y="5116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D51B7-5242-40B0-A4FA-77B0152B04AF}">
      <dsp:nvSpPr>
        <dsp:cNvPr id="0" name=""/>
        <dsp:cNvSpPr/>
      </dsp:nvSpPr>
      <dsp:spPr>
        <a:xfrm>
          <a:off x="1722066" y="631073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0F67C-AB1B-4F4D-8CFE-E071CA8106A0}">
      <dsp:nvSpPr>
        <dsp:cNvPr id="0" name=""/>
        <dsp:cNvSpPr/>
      </dsp:nvSpPr>
      <dsp:spPr>
        <a:xfrm>
          <a:off x="205646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04906-2E41-4E81-B136-C4A85BCD7A59}">
      <dsp:nvSpPr>
        <dsp:cNvPr id="0" name=""/>
        <dsp:cNvSpPr/>
      </dsp:nvSpPr>
      <dsp:spPr>
        <a:xfrm>
          <a:off x="2199781" y="115656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F18A1-E136-4DBD-B5E3-9FAE90B28147}">
      <dsp:nvSpPr>
        <dsp:cNvPr id="0" name=""/>
        <dsp:cNvSpPr/>
      </dsp:nvSpPr>
      <dsp:spPr>
        <a:xfrm>
          <a:off x="957722" y="654959"/>
          <a:ext cx="438717" cy="43871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A1B78-C8A5-43B5-B5F3-805F2F2FBB5C}">
      <dsp:nvSpPr>
        <dsp:cNvPr id="0" name=""/>
        <dsp:cNvSpPr/>
      </dsp:nvSpPr>
      <dsp:spPr>
        <a:xfrm>
          <a:off x="26178" y="156261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981E5-0033-42E3-8D22-10EB3F390387}">
      <dsp:nvSpPr>
        <dsp:cNvPr id="0" name=""/>
        <dsp:cNvSpPr/>
      </dsp:nvSpPr>
      <dsp:spPr>
        <a:xfrm>
          <a:off x="169492" y="1777589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A05-3A24-439A-8245-54FC5063BFA6}">
      <dsp:nvSpPr>
        <dsp:cNvPr id="0" name=""/>
        <dsp:cNvSpPr/>
      </dsp:nvSpPr>
      <dsp:spPr>
        <a:xfrm>
          <a:off x="527778" y="1968675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7E86F-2F08-4D66-9A3E-95B0FEC8CBC1}">
      <dsp:nvSpPr>
        <dsp:cNvPr id="0" name=""/>
        <dsp:cNvSpPr/>
      </dsp:nvSpPr>
      <dsp:spPr>
        <a:xfrm>
          <a:off x="1029379" y="227919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F02FB-EF45-4AB8-B052-D5533F5C8407}">
      <dsp:nvSpPr>
        <dsp:cNvPr id="0" name=""/>
        <dsp:cNvSpPr/>
      </dsp:nvSpPr>
      <dsp:spPr>
        <a:xfrm>
          <a:off x="1124922" y="1968675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0C021-CAE6-4CA8-A683-85F268580547}">
      <dsp:nvSpPr>
        <dsp:cNvPr id="0" name=""/>
        <dsp:cNvSpPr/>
      </dsp:nvSpPr>
      <dsp:spPr>
        <a:xfrm>
          <a:off x="1363780" y="2303076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C6F19-8FFF-48A2-A8AE-FFF8F3B0E013}">
      <dsp:nvSpPr>
        <dsp:cNvPr id="0" name=""/>
        <dsp:cNvSpPr/>
      </dsp:nvSpPr>
      <dsp:spPr>
        <a:xfrm>
          <a:off x="1578751" y="1920904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F062A-D54A-47F5-917B-82E0A8F71BFD}">
      <dsp:nvSpPr>
        <dsp:cNvPr id="0" name=""/>
        <dsp:cNvSpPr/>
      </dsp:nvSpPr>
      <dsp:spPr>
        <a:xfrm>
          <a:off x="2104238" y="182536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C089F-2A04-43A7-8830-B3151CCCEC38}">
      <dsp:nvSpPr>
        <dsp:cNvPr id="0" name=""/>
        <dsp:cNvSpPr/>
      </dsp:nvSpPr>
      <dsp:spPr>
        <a:xfrm>
          <a:off x="2372343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0AB81-E3CC-4255-A086-BC71F9945CDE}">
      <dsp:nvSpPr>
        <dsp:cNvPr id="0" name=""/>
        <dsp:cNvSpPr/>
      </dsp:nvSpPr>
      <dsp:spPr>
        <a:xfrm>
          <a:off x="3159730" y="703064"/>
          <a:ext cx="2699284" cy="1503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プラスアルファのエッセンス</a:t>
          </a:r>
          <a:endParaRPr kumimoji="1" lang="ja-JP" altLang="en-US" sz="2800" kern="1200" dirty="0"/>
        </a:p>
      </dsp:txBody>
      <dsp:txXfrm>
        <a:off x="3159730" y="703064"/>
        <a:ext cx="2699284" cy="1503193"/>
      </dsp:txXfrm>
    </dsp:sp>
    <dsp:sp modelId="{34FFFF16-F2CE-49E5-954D-3286A439D921}">
      <dsp:nvSpPr>
        <dsp:cNvPr id="0" name=""/>
        <dsp:cNvSpPr/>
      </dsp:nvSpPr>
      <dsp:spPr>
        <a:xfrm>
          <a:off x="5859015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6CBFF-C33E-4188-AF59-A10C474199B8}">
      <dsp:nvSpPr>
        <dsp:cNvPr id="0" name=""/>
        <dsp:cNvSpPr/>
      </dsp:nvSpPr>
      <dsp:spPr>
        <a:xfrm>
          <a:off x="6807458" y="595693"/>
          <a:ext cx="1825306" cy="18253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新商品</a:t>
          </a:r>
          <a:endParaRPr kumimoji="1" lang="ja-JP" altLang="en-US" sz="2800" kern="1200" dirty="0"/>
        </a:p>
      </dsp:txBody>
      <dsp:txXfrm>
        <a:off x="7074768" y="863003"/>
        <a:ext cx="1290686" cy="1290686"/>
      </dsp:txXfrm>
    </dsp:sp>
    <dsp:sp modelId="{2F49AA7C-5F37-496B-98B3-9EA79121EF71}">
      <dsp:nvSpPr>
        <dsp:cNvPr id="0" name=""/>
        <dsp:cNvSpPr/>
      </dsp:nvSpPr>
      <dsp:spPr>
        <a:xfrm>
          <a:off x="6646402" y="2556005"/>
          <a:ext cx="2147419" cy="1927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月曜日の果実と野菜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火曜日の果実と野菜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水曜日の果実と野菜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木曜日の果実と野菜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金曜日の果実と野菜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土曜日の果実と野菜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日曜日の果実と野菜</a:t>
          </a:r>
          <a:endParaRPr kumimoji="1" lang="ja-JP" altLang="en-US" sz="1600" kern="1200" dirty="0"/>
        </a:p>
      </dsp:txBody>
      <dsp:txXfrm>
        <a:off x="6646402" y="2556005"/>
        <a:ext cx="2147419" cy="19278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19D3F-648E-4C8F-9151-C4A308D4D622}">
      <dsp:nvSpPr>
        <dsp:cNvPr id="0" name=""/>
        <dsp:cNvSpPr/>
      </dsp:nvSpPr>
      <dsp:spPr>
        <a:xfrm>
          <a:off x="0" y="890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毎日飲んでも飽きない・太らない</a:t>
          </a:r>
          <a:endParaRPr lang="ja-JP" altLang="en-US" sz="2600" kern="1200"/>
        </a:p>
      </dsp:txBody>
      <dsp:txXfrm>
        <a:off x="31927" y="121026"/>
        <a:ext cx="7925898" cy="590176"/>
      </dsp:txXfrm>
    </dsp:sp>
    <dsp:sp modelId="{BAE9A8EA-3474-4995-8917-4DDC389D8B08}">
      <dsp:nvSpPr>
        <dsp:cNvPr id="0" name=""/>
        <dsp:cNvSpPr/>
      </dsp:nvSpPr>
      <dsp:spPr>
        <a:xfrm>
          <a:off x="0" y="743129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2000" kern="1200" smtClean="0"/>
            <a:t>1</a:t>
          </a:r>
          <a:r>
            <a:rPr kumimoji="1" lang="ja-JP" sz="2000" kern="1200" smtClean="0"/>
            <a:t>週間分の日替わりドリンクを用意する</a:t>
          </a:r>
          <a:endParaRPr lang="ja-JP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カロリーを最小限に抑える（目標</a:t>
          </a:r>
          <a:r>
            <a:rPr kumimoji="1" lang="en-US" sz="2000" kern="1200" smtClean="0"/>
            <a:t>30kcal</a:t>
          </a:r>
          <a:r>
            <a:rPr kumimoji="1" lang="ja-JP" sz="2000" kern="1200" smtClean="0"/>
            <a:t>）</a:t>
          </a:r>
          <a:endParaRPr lang="ja-JP" sz="2000" kern="1200"/>
        </a:p>
      </dsp:txBody>
      <dsp:txXfrm>
        <a:off x="0" y="743129"/>
        <a:ext cx="7989752" cy="726569"/>
      </dsp:txXfrm>
    </dsp:sp>
    <dsp:sp modelId="{71F375C7-BDB4-4D3B-8776-E00E5DC161B8}">
      <dsp:nvSpPr>
        <dsp:cNvPr id="0" name=""/>
        <dsp:cNvSpPr/>
      </dsp:nvSpPr>
      <dsp:spPr>
        <a:xfrm>
          <a:off x="0" y="14696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不足しがちな果物・野菜を手軽に補給できる</a:t>
          </a:r>
          <a:endParaRPr lang="ja-JP" altLang="en-US" sz="2600" kern="1200"/>
        </a:p>
      </dsp:txBody>
      <dsp:txXfrm>
        <a:off x="31927" y="1501626"/>
        <a:ext cx="7925898" cy="590176"/>
      </dsp:txXfrm>
    </dsp:sp>
    <dsp:sp modelId="{AAC4179D-FDAB-4BF0-B774-7FA44211485D}">
      <dsp:nvSpPr>
        <dsp:cNvPr id="0" name=""/>
        <dsp:cNvSpPr/>
      </dsp:nvSpPr>
      <dsp:spPr>
        <a:xfrm>
          <a:off x="0" y="21237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必要なビタミンをバランスよく摂取できる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身体への効能が期待できる</a:t>
          </a:r>
          <a:endParaRPr lang="ja-JP" altLang="en-US" sz="2000" kern="1200"/>
        </a:p>
      </dsp:txBody>
      <dsp:txXfrm>
        <a:off x="0" y="2123730"/>
        <a:ext cx="7989752" cy="726569"/>
      </dsp:txXfrm>
    </dsp:sp>
    <dsp:sp modelId="{5296DB12-B059-4431-839C-219D11C00142}">
      <dsp:nvSpPr>
        <dsp:cNvPr id="0" name=""/>
        <dsp:cNvSpPr/>
      </dsp:nvSpPr>
      <dsp:spPr>
        <a:xfrm>
          <a:off x="0" y="2850300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素材の安全性の高さは従来通り</a:t>
          </a:r>
          <a:endParaRPr lang="ja-JP" altLang="en-US" sz="2600" kern="1200"/>
        </a:p>
      </dsp:txBody>
      <dsp:txXfrm>
        <a:off x="31927" y="2882227"/>
        <a:ext cx="7925898" cy="590176"/>
      </dsp:txXfrm>
    </dsp:sp>
    <dsp:sp modelId="{243E0C00-81D8-446C-8A9C-F928F88EBE3B}">
      <dsp:nvSpPr>
        <dsp:cNvPr id="0" name=""/>
        <dsp:cNvSpPr/>
      </dsp:nvSpPr>
      <dsp:spPr>
        <a:xfrm>
          <a:off x="0" y="35043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契約農家から直接仕入れにより生産元を保証する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有機</a:t>
          </a:r>
          <a:r>
            <a:rPr kumimoji="1" lang="en-US" sz="2000" kern="1200" smtClean="0"/>
            <a:t>JAS</a:t>
          </a:r>
          <a:r>
            <a:rPr kumimoji="1" lang="ja-JP" sz="2000" kern="1200" smtClean="0"/>
            <a:t>規格に適合させる</a:t>
          </a:r>
          <a:endParaRPr lang="ja-JP" sz="2000" kern="1200"/>
        </a:p>
      </dsp:txBody>
      <dsp:txXfrm>
        <a:off x="0" y="3504330"/>
        <a:ext cx="7989752" cy="7265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DBA7E-1DBA-4ECB-8790-74D5965270EA}">
      <dsp:nvSpPr>
        <dsp:cNvPr id="0" name=""/>
        <dsp:cNvSpPr/>
      </dsp:nvSpPr>
      <dsp:spPr>
        <a:xfrm>
          <a:off x="1382311" y="0"/>
          <a:ext cx="2252609" cy="225295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4481D8-1799-4A92-B709-9933FC673898}">
      <dsp:nvSpPr>
        <dsp:cNvPr id="0" name=""/>
        <dsp:cNvSpPr/>
      </dsp:nvSpPr>
      <dsp:spPr>
        <a:xfrm>
          <a:off x="390951" y="813384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契約農家での果物づくりや野菜づくりの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過程をインターネットで公開</a:t>
          </a:r>
          <a:endParaRPr kumimoji="1" lang="ja-JP" altLang="en-US" sz="1800" kern="1200" dirty="0"/>
        </a:p>
      </dsp:txBody>
      <dsp:txXfrm>
        <a:off x="390951" y="813384"/>
        <a:ext cx="4230251" cy="625716"/>
      </dsp:txXfrm>
    </dsp:sp>
    <dsp:sp modelId="{52757A9F-02CB-42D8-A2F1-6A273B438143}">
      <dsp:nvSpPr>
        <dsp:cNvPr id="0" name=""/>
        <dsp:cNvSpPr/>
      </dsp:nvSpPr>
      <dsp:spPr>
        <a:xfrm>
          <a:off x="756656" y="1294488"/>
          <a:ext cx="2252609" cy="225295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5E8A6-6781-4812-A579-22E3DB59728F}">
      <dsp:nvSpPr>
        <dsp:cNvPr id="0" name=""/>
        <dsp:cNvSpPr/>
      </dsp:nvSpPr>
      <dsp:spPr>
        <a:xfrm>
          <a:off x="-232164" y="2115360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成長過程をこまめに更新して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作り上げる達成感を共有</a:t>
          </a:r>
          <a:endParaRPr kumimoji="1" lang="ja-JP" altLang="en-US" sz="1800" kern="1200" dirty="0"/>
        </a:p>
      </dsp:txBody>
      <dsp:txXfrm>
        <a:off x="-232164" y="2115360"/>
        <a:ext cx="4230251" cy="625716"/>
      </dsp:txXfrm>
    </dsp:sp>
    <dsp:sp modelId="{92664932-1045-41AD-BDE6-2AE9F2CDB8B6}">
      <dsp:nvSpPr>
        <dsp:cNvPr id="0" name=""/>
        <dsp:cNvSpPr/>
      </dsp:nvSpPr>
      <dsp:spPr>
        <a:xfrm>
          <a:off x="1542637" y="2743884"/>
          <a:ext cx="1935340" cy="193611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4AFDE-6712-42E0-9F60-543850C99A69}">
      <dsp:nvSpPr>
        <dsp:cNvPr id="0" name=""/>
        <dsp:cNvSpPr/>
      </dsp:nvSpPr>
      <dsp:spPr>
        <a:xfrm>
          <a:off x="393912" y="3419208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素材の安心感・信頼感を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高めることができる</a:t>
          </a:r>
          <a:endParaRPr kumimoji="1" lang="ja-JP" altLang="en-US" sz="1800" kern="1200" dirty="0"/>
        </a:p>
      </dsp:txBody>
      <dsp:txXfrm>
        <a:off x="393912" y="3419208"/>
        <a:ext cx="4230251" cy="6257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C5748-FFE8-43B3-86FA-A581759EF72C}">
      <dsp:nvSpPr>
        <dsp:cNvPr id="0" name=""/>
        <dsp:cNvSpPr/>
      </dsp:nvSpPr>
      <dsp:spPr>
        <a:xfrm>
          <a:off x="3676876" y="483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価格の設定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販売目標の設定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適正生産量の算出</a:t>
          </a:r>
          <a:endParaRPr kumimoji="1" lang="ja-JP" altLang="en-US" sz="2400" kern="1200" dirty="0"/>
        </a:p>
      </dsp:txBody>
      <dsp:txXfrm>
        <a:off x="3676876" y="236140"/>
        <a:ext cx="2815686" cy="1413939"/>
      </dsp:txXfrm>
    </dsp:sp>
    <dsp:sp modelId="{62F6BEE8-A493-45BB-BE25-7B933EE17219}">
      <dsp:nvSpPr>
        <dsp:cNvPr id="0" name=""/>
        <dsp:cNvSpPr/>
      </dsp:nvSpPr>
      <dsp:spPr>
        <a:xfrm>
          <a:off x="467" y="483"/>
          <a:ext cx="3676408" cy="1885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採算シミュレーションの実施</a:t>
          </a:r>
          <a:endParaRPr kumimoji="1" lang="ja-JP" altLang="en-US" sz="2400" kern="1200" dirty="0"/>
        </a:p>
      </dsp:txBody>
      <dsp:txXfrm>
        <a:off x="92497" y="92513"/>
        <a:ext cx="3492348" cy="1701193"/>
      </dsp:txXfrm>
    </dsp:sp>
    <dsp:sp modelId="{D80ECFB3-0106-444C-A35F-BBC78F624F65}">
      <dsp:nvSpPr>
        <dsp:cNvPr id="0" name=""/>
        <dsp:cNvSpPr/>
      </dsp:nvSpPr>
      <dsp:spPr>
        <a:xfrm>
          <a:off x="3676876" y="2074262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原材料の調達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試作品の開発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試飲会の実施</a:t>
          </a:r>
          <a:endParaRPr kumimoji="1" lang="ja-JP" altLang="en-US" sz="2400" kern="1200" dirty="0"/>
        </a:p>
      </dsp:txBody>
      <dsp:txXfrm>
        <a:off x="3676876" y="2309919"/>
        <a:ext cx="2815686" cy="1413939"/>
      </dsp:txXfrm>
    </dsp:sp>
    <dsp:sp modelId="{6AEFD641-20A5-40B3-A546-660C8E863B1D}">
      <dsp:nvSpPr>
        <dsp:cNvPr id="0" name=""/>
        <dsp:cNvSpPr/>
      </dsp:nvSpPr>
      <dsp:spPr>
        <a:xfrm>
          <a:off x="467" y="2074262"/>
          <a:ext cx="3676408" cy="1885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開発スケジュールの</a:t>
          </a:r>
          <a:r>
            <a:rPr kumimoji="1" lang="en-US" altLang="ja-JP" sz="2400" kern="1200" dirty="0" smtClean="0"/>
            <a:t/>
          </a:r>
          <a:br>
            <a:rPr kumimoji="1" lang="en-US" altLang="ja-JP" sz="2400" kern="1200" dirty="0" smtClean="0"/>
          </a:br>
          <a:r>
            <a:rPr kumimoji="1" lang="ja-JP" altLang="en-US" sz="2400" kern="1200" dirty="0" smtClean="0"/>
            <a:t>具体的な策定</a:t>
          </a:r>
          <a:endParaRPr kumimoji="1" lang="ja-JP" altLang="en-US" sz="2400" kern="1200" dirty="0"/>
        </a:p>
      </dsp:txBody>
      <dsp:txXfrm>
        <a:off x="92497" y="2166292"/>
        <a:ext cx="3492348" cy="1701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7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17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37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9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0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335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187775"/>
            <a:ext cx="7989752" cy="3108522"/>
          </a:xfrm>
        </p:spPr>
        <p:txBody>
          <a:bodyPr>
            <a:norm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smtClean="0">
                <a:solidFill>
                  <a:schemeClr val="bg1"/>
                </a:solidFill>
              </a:rPr>
              <a:t>月</a:t>
            </a:r>
            <a:r>
              <a:rPr kumimoji="1" lang="en-US" altLang="ja-JP" smtClean="0">
                <a:solidFill>
                  <a:schemeClr val="bg1"/>
                </a:solidFill>
              </a:rPr>
              <a:t>18</a:t>
            </a:r>
            <a:r>
              <a:rPr kumimoji="1" lang="ja-JP" altLang="en-US" smtClean="0">
                <a:solidFill>
                  <a:schemeClr val="bg1"/>
                </a:solidFill>
              </a:rPr>
              <a:t>日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花田奈々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554526005"/>
              </p:ext>
            </p:extLst>
          </p:nvPr>
        </p:nvGraphicFramePr>
        <p:xfrm>
          <a:off x="577124" y="2052000"/>
          <a:ext cx="7989752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5679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477899337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安全性・信頼性の高いものを</a:t>
            </a:r>
            <a:endParaRPr kumimoji="1" lang="en-US" altLang="ja-JP" dirty="0" smtClean="0"/>
          </a:p>
          <a:p>
            <a:r>
              <a:rPr kumimoji="1" lang="ja-JP" altLang="en-US" dirty="0"/>
              <a:t>購入</a:t>
            </a:r>
            <a:r>
              <a:rPr kumimoji="1" lang="ja-JP" altLang="en-US" dirty="0" smtClean="0"/>
              <a:t>したいという意識が強い。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716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2305919596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ダイエット・健康に対する商品ニーズが高い。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値引き</a:t>
            </a:r>
            <a:r>
              <a:rPr kumimoji="1" lang="ja-JP" altLang="en-US" dirty="0"/>
              <a:t>サービス</a:t>
            </a:r>
            <a:r>
              <a:rPr kumimoji="1" lang="ja-JP" altLang="en-US" dirty="0" smtClean="0"/>
              <a:t>の要望が多い。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5855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新商品の開発プラン①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796660"/>
              </p:ext>
            </p:extLst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91798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248202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商品名（仮称）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摂取ビタミン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効能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月曜日の果実と野菜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葉酸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貧血の予防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眼精疲労の緩和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水曜日の果実と野菜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肌荒れの予防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木曜日の果実と野菜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美白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金曜日の果実と野菜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カリウム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高血圧の予防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土曜日の果実と野菜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食物繊維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便秘の予防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日曜日の果実と野菜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リコピン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活性酸素の除去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205087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2700000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必要なビタミンを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バランス</a:t>
            </a:r>
            <a:r>
              <a:rPr kumimoji="1" lang="ja-JP" altLang="en-US" dirty="0" smtClean="0"/>
              <a:t>よく配合する</a:t>
            </a:r>
            <a:endParaRPr kumimoji="1" lang="ja-JP" altLang="en-US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5782834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2732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4020028116"/>
              </p:ext>
            </p:extLst>
          </p:nvPr>
        </p:nvGraphicFramePr>
        <p:xfrm>
          <a:off x="162000" y="2288263"/>
          <a:ext cx="8820000" cy="4569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星 24 5"/>
          <p:cNvSpPr/>
          <p:nvPr/>
        </p:nvSpPr>
        <p:spPr>
          <a:xfrm>
            <a:off x="2862000" y="4788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新商品開発の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コスト削減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6616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612022"/>
              </p:ext>
            </p:extLst>
          </p:nvPr>
        </p:nvGraphicFramePr>
        <p:xfrm>
          <a:off x="581192" y="2228002"/>
          <a:ext cx="7989752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7648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123180497"/>
              </p:ext>
            </p:extLst>
          </p:nvPr>
        </p:nvGraphicFramePr>
        <p:xfrm>
          <a:off x="288000" y="1980000"/>
          <a:ext cx="4392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図 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00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4032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41269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052000"/>
            <a:ext cx="7989752" cy="450000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3668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8" name="図表 7"/>
          <p:cNvGraphicFramePr/>
          <p:nvPr>
            <p:extLst>
              <p:ext uri="{D42A27DB-BD31-4B8C-83A1-F6EECF244321}">
                <p14:modId xmlns:p14="http://schemas.microsoft.com/office/powerpoint/2010/main" val="624917885"/>
              </p:ext>
            </p:extLst>
          </p:nvPr>
        </p:nvGraphicFramePr>
        <p:xfrm>
          <a:off x="468000" y="2340000"/>
          <a:ext cx="7200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7668000" y="2230004"/>
            <a:ext cx="1015663" cy="4179991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3524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046596"/>
              </p:ext>
            </p:extLst>
          </p:nvPr>
        </p:nvGraphicFramePr>
        <p:xfrm>
          <a:off x="577124" y="2052000"/>
          <a:ext cx="7989752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対角する 2 つの角を丸めた四角形 4"/>
          <p:cNvSpPr/>
          <p:nvPr/>
        </p:nvSpPr>
        <p:spPr>
          <a:xfrm>
            <a:off x="972000" y="6113197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89126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2656163883"/>
              </p:ext>
            </p:extLst>
          </p:nvPr>
        </p:nvGraphicFramePr>
        <p:xfrm>
          <a:off x="340559" y="1929497"/>
          <a:ext cx="8280000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角丸四角形吹き出し 1"/>
          <p:cNvSpPr/>
          <p:nvPr/>
        </p:nvSpPr>
        <p:spPr>
          <a:xfrm>
            <a:off x="2181495" y="2416628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3997232" y="3082833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5760718" y="2052000"/>
            <a:ext cx="1685110" cy="561600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7589518" y="3161210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1358537" y="5238206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267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/>
          <p:nvPr>
            <p:extLst>
              <p:ext uri="{D42A27DB-BD31-4B8C-83A1-F6EECF244321}">
                <p14:modId xmlns:p14="http://schemas.microsoft.com/office/powerpoint/2010/main" val="415238503"/>
              </p:ext>
            </p:extLst>
          </p:nvPr>
        </p:nvGraphicFramePr>
        <p:xfrm>
          <a:off x="581192" y="2052000"/>
          <a:ext cx="7989752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直線矢印コネクタ 8"/>
          <p:cNvCxnSpPr/>
          <p:nvPr/>
        </p:nvCxnSpPr>
        <p:spPr>
          <a:xfrm>
            <a:off x="1240971" y="3004456"/>
            <a:ext cx="6948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300000">
            <a:off x="1232469" y="4643860"/>
            <a:ext cx="702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3246217" y="2502474"/>
            <a:ext cx="26597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全顧客数は横ばい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正方形/長方形 11"/>
          <p:cNvSpPr/>
          <p:nvPr/>
        </p:nvSpPr>
        <p:spPr>
          <a:xfrm rot="314014">
            <a:off x="2766360" y="4161166"/>
            <a:ext cx="3897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リピート顧客数は下降傾向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4470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016610"/>
              </p:ext>
            </p:extLst>
          </p:nvPr>
        </p:nvGraphicFramePr>
        <p:xfrm>
          <a:off x="944881" y="2772000"/>
          <a:ext cx="7254239" cy="38474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383056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7979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フルータブル・レッド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20681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473548208"/>
              </p:ext>
            </p:extLst>
          </p:nvPr>
        </p:nvGraphicFramePr>
        <p:xfrm>
          <a:off x="577124" y="1980000"/>
          <a:ext cx="7989752" cy="439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116841" y="6120000"/>
            <a:ext cx="49103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r>
              <a:rPr lang="ja-JP" altLang="en-U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～</a:t>
            </a:r>
            <a:r>
              <a:rPr lang="en-US" altLang="ja-JP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</a:t>
            </a:r>
            <a:r>
              <a:rPr lang="ja-JP" altLang="en-U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歳代の働く女性</a:t>
            </a:r>
            <a:endParaRPr lang="ja-JP" altLang="en-U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0187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3038367123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73%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40</a:t>
            </a:r>
            <a:r>
              <a:rPr kumimoji="1" lang="ja-JP" altLang="en-US" dirty="0" smtClean="0"/>
              <a:t>歳代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5737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155042122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81%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女性</a:t>
            </a:r>
          </a:p>
        </p:txBody>
      </p:sp>
    </p:spTree>
    <p:extLst>
      <p:ext uri="{BB962C8B-B14F-4D97-AF65-F5344CB8AC3E}">
        <p14:creationId xmlns:p14="http://schemas.microsoft.com/office/powerpoint/2010/main" val="2293717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3794125215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62%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会社員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6827979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554</TotalTime>
  <Words>756</Words>
  <Application>Microsoft Office PowerPoint</Application>
  <PresentationFormat>画面に合わせる (4:3)</PresentationFormat>
  <Paragraphs>176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2" baseType="lpstr">
      <vt:lpstr>HGｺﾞｼｯｸE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/>
  <cp:lastModifiedBy>富士太郎</cp:lastModifiedBy>
  <cp:revision>68</cp:revision>
  <dcterms:created xsi:type="dcterms:W3CDTF">2016-04-01T00:00:10Z</dcterms:created>
  <dcterms:modified xsi:type="dcterms:W3CDTF">2016-01-29T05:04:36Z</dcterms:modified>
</cp:coreProperties>
</file>