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2598D-352B-41B6-B05A-7EE20AFA12E9}" type="doc">
      <dgm:prSet loTypeId="urn:microsoft.com/office/officeart/2005/8/layout/radial1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19162A39-F69B-4A26-9D3F-FBA9C65C4672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3R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CB535A66-1F88-4C50-99D2-ED231C95C988}" type="par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517E1C24-F36D-4FE6-83E4-D824932A5F0A}" type="sib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DB3368B-AE39-45B3-8B8A-24F015A2100B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Reduce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14C5FE38-FC39-4DF1-ADA4-49236B1960BF}" type="par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D212A2E5-9BED-4F45-9F72-724F3E4F5297}" type="sib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4B8E9AF-6679-474F-A51A-B8E2623DE676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Reuse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F2BB7479-A1E2-4892-B5E9-9EAFA9805E5E}" type="par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7F2C2E87-3533-4EC5-A88A-595EEC1BFB5A}" type="sib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2E3DB6E-37C3-4B3A-BA55-A840C9843E7F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Recycle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9A1DE709-FAE5-4257-8A46-95EA483944ED}" type="par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707F111-2AAC-470E-9DB1-95043F4DC0BB}" type="sib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62A22009-BC51-4A6F-A527-AAB54CD71EBC}" type="pres">
      <dgm:prSet presAssocID="{BAF2598D-352B-41B6-B05A-7EE20AFA12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3AAEC94-A66E-465B-93B0-8E4F4CFBEA85}" type="pres">
      <dgm:prSet presAssocID="{19162A39-F69B-4A26-9D3F-FBA9C65C4672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1FF66A14-C27E-4047-BAFB-48F879A9C0E2}" type="pres">
      <dgm:prSet presAssocID="{14C5FE38-FC39-4DF1-ADA4-49236B1960BF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59BE011A-F4F6-4AA5-8F29-FA9469EC5A1E}" type="pres">
      <dgm:prSet presAssocID="{14C5FE38-FC39-4DF1-ADA4-49236B1960BF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036A3E86-A5E3-4B53-B4CB-813FB7D1308C}" type="pres">
      <dgm:prSet presAssocID="{ADB3368B-AE39-45B3-8B8A-24F015A210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BAD81B7-C449-460B-A874-175DE00814D9}" type="pres">
      <dgm:prSet presAssocID="{F2BB7479-A1E2-4892-B5E9-9EAFA9805E5E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65294AE8-7765-4500-BBE9-E84443C909E3}" type="pres">
      <dgm:prSet presAssocID="{F2BB7479-A1E2-4892-B5E9-9EAFA9805E5E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FE72D9B9-2AFF-416B-ABF8-FD6A02A7CB5D}" type="pres">
      <dgm:prSet presAssocID="{A4B8E9AF-6679-474F-A51A-B8E2623DE67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E7FDDA-E998-4FC1-8C61-BBE0FCC70095}" type="pres">
      <dgm:prSet presAssocID="{9A1DE709-FAE5-4257-8A46-95EA483944ED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99DF30F3-ABBA-48FC-B3C9-1BEF55286BA8}" type="pres">
      <dgm:prSet presAssocID="{9A1DE709-FAE5-4257-8A46-95EA483944ED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08D18231-F984-4AB9-A945-AA97F6123F9D}" type="pres">
      <dgm:prSet presAssocID="{F2E3DB6E-37C3-4B3A-BA55-A840C9843E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9CFDD96-897F-479D-951F-726096536D67}" type="presOf" srcId="{14C5FE38-FC39-4DF1-ADA4-49236B1960BF}" destId="{59BE011A-F4F6-4AA5-8F29-FA9469EC5A1E}" srcOrd="1" destOrd="0" presId="urn:microsoft.com/office/officeart/2005/8/layout/radial1"/>
    <dgm:cxn modelId="{9783C2AE-4610-4ABA-8B24-F38AF4C95AA1}" type="presOf" srcId="{F2E3DB6E-37C3-4B3A-BA55-A840C9843E7F}" destId="{08D18231-F984-4AB9-A945-AA97F6123F9D}" srcOrd="0" destOrd="0" presId="urn:microsoft.com/office/officeart/2005/8/layout/radial1"/>
    <dgm:cxn modelId="{FC2C91F6-D0A2-414D-BF42-620F7A65048F}" srcId="{19162A39-F69B-4A26-9D3F-FBA9C65C4672}" destId="{A4B8E9AF-6679-474F-A51A-B8E2623DE676}" srcOrd="1" destOrd="0" parTransId="{F2BB7479-A1E2-4892-B5E9-9EAFA9805E5E}" sibTransId="{7F2C2E87-3533-4EC5-A88A-595EEC1BFB5A}"/>
    <dgm:cxn modelId="{B92105FD-729F-41D2-B789-BAB367BB7935}" type="presOf" srcId="{19162A39-F69B-4A26-9D3F-FBA9C65C4672}" destId="{53AAEC94-A66E-465B-93B0-8E4F4CFBEA85}" srcOrd="0" destOrd="0" presId="urn:microsoft.com/office/officeart/2005/8/layout/radial1"/>
    <dgm:cxn modelId="{686EB700-2DDB-43D5-AD11-C307088FEEC5}" type="presOf" srcId="{9A1DE709-FAE5-4257-8A46-95EA483944ED}" destId="{2EE7FDDA-E998-4FC1-8C61-BBE0FCC70095}" srcOrd="0" destOrd="0" presId="urn:microsoft.com/office/officeart/2005/8/layout/radial1"/>
    <dgm:cxn modelId="{FDFAE19F-9F1E-4FB4-B86B-8FFCFA92A848}" type="presOf" srcId="{14C5FE38-FC39-4DF1-ADA4-49236B1960BF}" destId="{1FF66A14-C27E-4047-BAFB-48F879A9C0E2}" srcOrd="0" destOrd="0" presId="urn:microsoft.com/office/officeart/2005/8/layout/radial1"/>
    <dgm:cxn modelId="{3EE91869-7C33-4E27-A947-78630A83CB03}" srcId="{BAF2598D-352B-41B6-B05A-7EE20AFA12E9}" destId="{19162A39-F69B-4A26-9D3F-FBA9C65C4672}" srcOrd="0" destOrd="0" parTransId="{CB535A66-1F88-4C50-99D2-ED231C95C988}" sibTransId="{517E1C24-F36D-4FE6-83E4-D824932A5F0A}"/>
    <dgm:cxn modelId="{69E51B7F-64C3-48E1-9557-4B6E747C5A96}" srcId="{19162A39-F69B-4A26-9D3F-FBA9C65C4672}" destId="{ADB3368B-AE39-45B3-8B8A-24F015A2100B}" srcOrd="0" destOrd="0" parTransId="{14C5FE38-FC39-4DF1-ADA4-49236B1960BF}" sibTransId="{D212A2E5-9BED-4F45-9F72-724F3E4F5297}"/>
    <dgm:cxn modelId="{218FDE49-D01C-4AAC-86F6-CB1EBAE57917}" type="presOf" srcId="{F2BB7479-A1E2-4892-B5E9-9EAFA9805E5E}" destId="{65294AE8-7765-4500-BBE9-E84443C909E3}" srcOrd="1" destOrd="0" presId="urn:microsoft.com/office/officeart/2005/8/layout/radial1"/>
    <dgm:cxn modelId="{2A91FE1F-4040-4428-AB0C-1362CD476BA1}" type="presOf" srcId="{BAF2598D-352B-41B6-B05A-7EE20AFA12E9}" destId="{62A22009-BC51-4A6F-A527-AAB54CD71EBC}" srcOrd="0" destOrd="0" presId="urn:microsoft.com/office/officeart/2005/8/layout/radial1"/>
    <dgm:cxn modelId="{8734852D-59F3-4567-867C-58238B67A472}" type="presOf" srcId="{ADB3368B-AE39-45B3-8B8A-24F015A2100B}" destId="{036A3E86-A5E3-4B53-B4CB-813FB7D1308C}" srcOrd="0" destOrd="0" presId="urn:microsoft.com/office/officeart/2005/8/layout/radial1"/>
    <dgm:cxn modelId="{EF1C7E66-F282-4C3F-975B-807ABF47A471}" type="presOf" srcId="{F2BB7479-A1E2-4892-B5E9-9EAFA9805E5E}" destId="{EBAD81B7-C449-460B-A874-175DE00814D9}" srcOrd="0" destOrd="0" presId="urn:microsoft.com/office/officeart/2005/8/layout/radial1"/>
    <dgm:cxn modelId="{44A49533-E239-47E3-81ED-06BE7D69189F}" type="presOf" srcId="{9A1DE709-FAE5-4257-8A46-95EA483944ED}" destId="{99DF30F3-ABBA-48FC-B3C9-1BEF55286BA8}" srcOrd="1" destOrd="0" presId="urn:microsoft.com/office/officeart/2005/8/layout/radial1"/>
    <dgm:cxn modelId="{E34251F7-58D4-456D-9767-1FB445AE2AF0}" srcId="{19162A39-F69B-4A26-9D3F-FBA9C65C4672}" destId="{F2E3DB6E-37C3-4B3A-BA55-A840C9843E7F}" srcOrd="2" destOrd="0" parTransId="{9A1DE709-FAE5-4257-8A46-95EA483944ED}" sibTransId="{F707F111-2AAC-470E-9DB1-95043F4DC0BB}"/>
    <dgm:cxn modelId="{EAE1DC22-8851-4D83-B70C-F9A9D0EBACE3}" type="presOf" srcId="{A4B8E9AF-6679-474F-A51A-B8E2623DE676}" destId="{FE72D9B9-2AFF-416B-ABF8-FD6A02A7CB5D}" srcOrd="0" destOrd="0" presId="urn:microsoft.com/office/officeart/2005/8/layout/radial1"/>
    <dgm:cxn modelId="{156B8B6F-0D2E-41AC-B407-B8F1D7BC0AFB}" type="presParOf" srcId="{62A22009-BC51-4A6F-A527-AAB54CD71EBC}" destId="{53AAEC94-A66E-465B-93B0-8E4F4CFBEA85}" srcOrd="0" destOrd="0" presId="urn:microsoft.com/office/officeart/2005/8/layout/radial1"/>
    <dgm:cxn modelId="{BC76E0ED-8978-4FBE-AD6C-5D8243672181}" type="presParOf" srcId="{62A22009-BC51-4A6F-A527-AAB54CD71EBC}" destId="{1FF66A14-C27E-4047-BAFB-48F879A9C0E2}" srcOrd="1" destOrd="0" presId="urn:microsoft.com/office/officeart/2005/8/layout/radial1"/>
    <dgm:cxn modelId="{2F200E67-E3E9-413F-87A5-8B6C2C9324AE}" type="presParOf" srcId="{1FF66A14-C27E-4047-BAFB-48F879A9C0E2}" destId="{59BE011A-F4F6-4AA5-8F29-FA9469EC5A1E}" srcOrd="0" destOrd="0" presId="urn:microsoft.com/office/officeart/2005/8/layout/radial1"/>
    <dgm:cxn modelId="{7034CDF8-5E70-451D-8269-A510449E15A3}" type="presParOf" srcId="{62A22009-BC51-4A6F-A527-AAB54CD71EBC}" destId="{036A3E86-A5E3-4B53-B4CB-813FB7D1308C}" srcOrd="2" destOrd="0" presId="urn:microsoft.com/office/officeart/2005/8/layout/radial1"/>
    <dgm:cxn modelId="{49E371D2-FB71-4118-B688-FE00B82B94F4}" type="presParOf" srcId="{62A22009-BC51-4A6F-A527-AAB54CD71EBC}" destId="{EBAD81B7-C449-460B-A874-175DE00814D9}" srcOrd="3" destOrd="0" presId="urn:microsoft.com/office/officeart/2005/8/layout/radial1"/>
    <dgm:cxn modelId="{2E03A5EC-0DEF-46FC-9388-198E7255BC6E}" type="presParOf" srcId="{EBAD81B7-C449-460B-A874-175DE00814D9}" destId="{65294AE8-7765-4500-BBE9-E84443C909E3}" srcOrd="0" destOrd="0" presId="urn:microsoft.com/office/officeart/2005/8/layout/radial1"/>
    <dgm:cxn modelId="{9E8DAA59-582C-4D7F-8EDF-97660C1D644E}" type="presParOf" srcId="{62A22009-BC51-4A6F-A527-AAB54CD71EBC}" destId="{FE72D9B9-2AFF-416B-ABF8-FD6A02A7CB5D}" srcOrd="4" destOrd="0" presId="urn:microsoft.com/office/officeart/2005/8/layout/radial1"/>
    <dgm:cxn modelId="{2EEC5E28-BF7A-4790-AE07-640CE84E3ECD}" type="presParOf" srcId="{62A22009-BC51-4A6F-A527-AAB54CD71EBC}" destId="{2EE7FDDA-E998-4FC1-8C61-BBE0FCC70095}" srcOrd="5" destOrd="0" presId="urn:microsoft.com/office/officeart/2005/8/layout/radial1"/>
    <dgm:cxn modelId="{A5A0ABBF-E0A4-4B46-A18A-D2F391FC2736}" type="presParOf" srcId="{2EE7FDDA-E998-4FC1-8C61-BBE0FCC70095}" destId="{99DF30F3-ABBA-48FC-B3C9-1BEF55286BA8}" srcOrd="0" destOrd="0" presId="urn:microsoft.com/office/officeart/2005/8/layout/radial1"/>
    <dgm:cxn modelId="{97F5F7B2-1B21-4798-96AE-5A582616BAC7}" type="presParOf" srcId="{62A22009-BC51-4A6F-A527-AAB54CD71EBC}" destId="{08D18231-F984-4AB9-A945-AA97F6123F9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AEC94-A66E-465B-93B0-8E4F4CFBEA85}">
      <dsp:nvSpPr>
        <dsp:cNvPr id="0" name=""/>
        <dsp:cNvSpPr/>
      </dsp:nvSpPr>
      <dsp:spPr>
        <a:xfrm>
          <a:off x="1371884" y="1587288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300" b="0" kern="1200" dirty="0" smtClean="0">
              <a:latin typeface="Arial Black" panose="020B0A04020102020204" pitchFamily="34" charset="0"/>
            </a:rPr>
            <a:t>3R</a:t>
          </a:r>
          <a:endParaRPr kumimoji="1" lang="ja-JP" altLang="en-US" sz="4300" b="0" kern="1200" dirty="0">
            <a:latin typeface="Arial Black" panose="020B0A04020102020204" pitchFamily="34" charset="0"/>
          </a:endParaRPr>
        </a:p>
      </dsp:txBody>
      <dsp:txXfrm>
        <a:off x="1549997" y="1765401"/>
        <a:ext cx="860004" cy="860004"/>
      </dsp:txXfrm>
    </dsp:sp>
    <dsp:sp modelId="{1FF66A14-C27E-4047-BAFB-48F879A9C0E2}">
      <dsp:nvSpPr>
        <dsp:cNvPr id="0" name=""/>
        <dsp:cNvSpPr/>
      </dsp:nvSpPr>
      <dsp:spPr>
        <a:xfrm rot="16200000">
          <a:off x="1797308" y="1376954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1970865" y="1395461"/>
        <a:ext cx="18269" cy="18269"/>
      </dsp:txXfrm>
    </dsp:sp>
    <dsp:sp modelId="{036A3E86-A5E3-4B53-B4CB-813FB7D1308C}">
      <dsp:nvSpPr>
        <dsp:cNvPr id="0" name=""/>
        <dsp:cNvSpPr/>
      </dsp:nvSpPr>
      <dsp:spPr>
        <a:xfrm>
          <a:off x="1371884" y="5673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b="0" kern="1200" dirty="0" smtClean="0">
              <a:latin typeface="Arial Black" panose="020B0A04020102020204" pitchFamily="34" charset="0"/>
            </a:rPr>
            <a:t>Reduce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549997" y="183786"/>
        <a:ext cx="860004" cy="860004"/>
      </dsp:txXfrm>
    </dsp:sp>
    <dsp:sp modelId="{EBAD81B7-C449-460B-A874-175DE00814D9}">
      <dsp:nvSpPr>
        <dsp:cNvPr id="0" name=""/>
        <dsp:cNvSpPr/>
      </dsp:nvSpPr>
      <dsp:spPr>
        <a:xfrm rot="1800000">
          <a:off x="2482167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2655724" y="2581672"/>
        <a:ext cx="18269" cy="18269"/>
      </dsp:txXfrm>
    </dsp:sp>
    <dsp:sp modelId="{FE72D9B9-2AFF-416B-ABF8-FD6A02A7CB5D}">
      <dsp:nvSpPr>
        <dsp:cNvPr id="0" name=""/>
        <dsp:cNvSpPr/>
      </dsp:nvSpPr>
      <dsp:spPr>
        <a:xfrm>
          <a:off x="2741603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b="0" kern="1200" dirty="0" smtClean="0">
              <a:latin typeface="Arial Black" panose="020B0A04020102020204" pitchFamily="34" charset="0"/>
            </a:rPr>
            <a:t>Reuse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2919716" y="2556208"/>
        <a:ext cx="860004" cy="860004"/>
      </dsp:txXfrm>
    </dsp:sp>
    <dsp:sp modelId="{2EE7FDDA-E998-4FC1-8C61-BBE0FCC70095}">
      <dsp:nvSpPr>
        <dsp:cNvPr id="0" name=""/>
        <dsp:cNvSpPr/>
      </dsp:nvSpPr>
      <dsp:spPr>
        <a:xfrm rot="9000000">
          <a:off x="1112448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 rot="10800000">
        <a:off x="1286006" y="2581672"/>
        <a:ext cx="18269" cy="18269"/>
      </dsp:txXfrm>
    </dsp:sp>
    <dsp:sp modelId="{08D18231-F984-4AB9-A945-AA97F6123F9D}">
      <dsp:nvSpPr>
        <dsp:cNvPr id="0" name=""/>
        <dsp:cNvSpPr/>
      </dsp:nvSpPr>
      <dsp:spPr>
        <a:xfrm>
          <a:off x="2166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b="0" kern="1200" dirty="0" smtClean="0">
              <a:latin typeface="Arial Black" panose="020B0A04020102020204" pitchFamily="34" charset="0"/>
            </a:rPr>
            <a:t>Recycle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80279" y="2556208"/>
        <a:ext cx="860004" cy="860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04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54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8196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948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553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628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729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2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56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68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52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07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41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9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86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68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6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227600"/>
            <a:ext cx="5796000" cy="1879200"/>
          </a:xfrm>
        </p:spPr>
        <p:txBody>
          <a:bodyPr/>
          <a:lstStyle/>
          <a:p>
            <a:r>
              <a:rPr kumimoji="1" lang="ja-JP" altLang="en-US" dirty="0" smtClean="0"/>
              <a:t>オフィスにおける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</a:t>
            </a:r>
            <a:r>
              <a:rPr lang="ja-JP" altLang="en-US" dirty="0"/>
              <a:t> </a:t>
            </a:r>
            <a:r>
              <a:rPr lang="en-US" altLang="ja-JP" dirty="0" smtClean="0"/>
              <a:t>Group</a:t>
            </a:r>
          </a:p>
          <a:p>
            <a:r>
              <a:rPr kumimoji="1" lang="ja-JP" altLang="en-US" dirty="0" smtClean="0"/>
              <a:t>環境活動ワーキング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</a:t>
            </a:r>
            <a:r>
              <a:rPr lang="ja-JP" altLang="en-US" sz="2000" dirty="0" smtClean="0"/>
              <a:t>で約</a:t>
            </a:r>
            <a:r>
              <a:rPr lang="en-US" altLang="ja-JP" sz="2000" dirty="0" smtClean="0"/>
              <a:t>30%</a:t>
            </a:r>
            <a:r>
              <a:rPr lang="ja-JP" altLang="en-US" sz="2000" dirty="0" smtClean="0"/>
              <a:t>の削減を目指す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現状</a:t>
            </a:r>
            <a:r>
              <a:rPr kumimoji="1" lang="en-US" altLang="ja-JP" sz="2000" dirty="0" smtClean="0"/>
              <a:t>800</a:t>
            </a:r>
            <a:r>
              <a:rPr kumimoji="1" lang="ja-JP" altLang="en-US" sz="2000" dirty="0" smtClean="0"/>
              <a:t>万トン→目標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 smtClean="0"/>
              <a:t>万トン</a:t>
            </a:r>
            <a:endParaRPr kumimoji="1" lang="en-US" altLang="ja-JP" sz="2000" dirty="0" smtClean="0"/>
          </a:p>
          <a:p>
            <a:r>
              <a:rPr lang="ja-JP" altLang="en-US" sz="2400" dirty="0" smtClean="0"/>
              <a:t>資源再利用率の向上</a:t>
            </a:r>
            <a:endParaRPr lang="en-US" altLang="ja-JP" sz="2400" dirty="0" smtClean="0"/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年間で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約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80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の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再利用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を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目指す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99CB38"/>
              </a:buClr>
            </a:pP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現状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</a:p>
          <a:p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9563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40000" y="2133600"/>
            <a:ext cx="4860000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3R</a:t>
            </a:r>
            <a:r>
              <a:rPr kumimoji="1" lang="ja-JP" altLang="en-US" sz="2400" dirty="0" smtClean="0"/>
              <a:t>の推進</a:t>
            </a:r>
            <a:endParaRPr kumimoji="1" lang="en-US" altLang="ja-JP" sz="2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kumimoji="1" lang="ja-JP" altLang="en-US" sz="1800" dirty="0" smtClean="0"/>
              <a:t>廃棄物の発生を抑制する</a:t>
            </a:r>
            <a:endParaRPr kumimoji="1" lang="en-US" altLang="ja-JP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kumimoji="1" lang="ja-JP" altLang="en-US" sz="1800" dirty="0" smtClean="0"/>
              <a:t>使えるものは捨てずに再使用する</a:t>
            </a:r>
            <a:endParaRPr kumimoji="1" lang="en-US" altLang="ja-JP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 smtClean="0"/>
              <a:t>使用</a:t>
            </a:r>
            <a:r>
              <a:rPr kumimoji="1" lang="ja-JP" altLang="en-US" sz="1800" dirty="0"/>
              <a:t>済</a:t>
            </a:r>
            <a:r>
              <a:rPr kumimoji="1" lang="ja-JP" altLang="en-US" sz="1800" dirty="0" smtClean="0"/>
              <a:t>みのものを再資源化する</a:t>
            </a:r>
            <a:endParaRPr kumimoji="1" lang="en-US" altLang="ja-JP" sz="1800" dirty="0" smtClean="0"/>
          </a:p>
          <a:p>
            <a:pPr lvl="2"/>
            <a:r>
              <a:rPr lang="ja-JP" altLang="en-US" sz="1800" dirty="0"/>
              <a:t>新</a:t>
            </a:r>
            <a:r>
              <a:rPr lang="ja-JP" altLang="en-US" sz="1800" dirty="0" smtClean="0"/>
              <a:t>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036674945"/>
              </p:ext>
            </p:extLst>
          </p:nvPr>
        </p:nvGraphicFramePr>
        <p:xfrm>
          <a:off x="540000" y="2133600"/>
          <a:ext cx="39600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44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23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723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3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ペットボトルキャップの回収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使用済みトナーのリサイクル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32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</a:t>
            </a:r>
            <a:r>
              <a:rPr lang="ja-JP" altLang="en-US" dirty="0" smtClean="0"/>
              <a:t>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666092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171</TotalTime>
  <Words>220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HGｺﾞｼｯｸE</vt:lpstr>
      <vt:lpstr>HG創英角ｺﾞｼｯｸUB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/>
  <cp:lastModifiedBy>富士太郎</cp:lastModifiedBy>
  <cp:revision>19</cp:revision>
  <dcterms:created xsi:type="dcterms:W3CDTF">2016-04-01T00:00:10Z</dcterms:created>
  <dcterms:modified xsi:type="dcterms:W3CDTF">2016-01-28T06:37:20Z</dcterms:modified>
</cp:coreProperties>
</file>