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7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17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37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9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0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335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187775"/>
            <a:ext cx="7989752" cy="3108522"/>
          </a:xfrm>
        </p:spPr>
        <p:txBody>
          <a:bodyPr>
            <a:norm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dirty="0" smtClean="0">
                <a:solidFill>
                  <a:schemeClr val="bg1"/>
                </a:solidFill>
              </a:rPr>
              <a:t>月</a:t>
            </a:r>
            <a:r>
              <a:rPr kumimoji="1" lang="en-US" altLang="ja-JP" dirty="0" smtClean="0">
                <a:solidFill>
                  <a:schemeClr val="bg1"/>
                </a:solidFill>
              </a:rPr>
              <a:t>18</a:t>
            </a:r>
            <a:r>
              <a:rPr kumimoji="1" lang="ja-JP" altLang="en-US" dirty="0" smtClean="0">
                <a:solidFill>
                  <a:schemeClr val="bg1"/>
                </a:solidFill>
              </a:rPr>
              <a:t>日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花田奈々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新シリーズ「七曜日の果実と野菜」（仮称）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0681091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12</TotalTime>
  <Words>30</Words>
  <Application>Microsoft Office PowerPoint</Application>
  <PresentationFormat>画面に合わせる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HGｺﾞｼｯｸE</vt:lpstr>
      <vt:lpstr>Gill Sans MT</vt:lpstr>
      <vt:lpstr>Wingdings 2</vt:lpstr>
      <vt:lpstr>配当</vt:lpstr>
      <vt:lpstr>新規企画商品 「七曜日の果実と野菜」</vt:lpstr>
      <vt:lpstr>新商品の概要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/>
  <cp:lastModifiedBy>富士太郎</cp:lastModifiedBy>
  <cp:revision>8</cp:revision>
  <dcterms:created xsi:type="dcterms:W3CDTF">2016-04-01T00:00:10Z</dcterms:created>
  <dcterms:modified xsi:type="dcterms:W3CDTF">2016-01-28T06:32:16Z</dcterms:modified>
</cp:coreProperties>
</file>