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96999" y="557064"/>
            <a:ext cx="30243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 smtClean="0"/>
              <a:t>日商ＰＣ検定試験</a:t>
            </a:r>
            <a:endParaRPr lang="en-US" altLang="ja-JP" sz="2000" b="1" dirty="0" smtClean="0"/>
          </a:p>
          <a:p>
            <a:pPr algn="ctr"/>
            <a:r>
              <a:rPr lang="ja-JP" altLang="en-US" sz="2000" b="1" dirty="0" smtClean="0"/>
              <a:t>プレゼン資料作成分野</a:t>
            </a:r>
            <a:endParaRPr lang="en-US" altLang="ja-JP" sz="2000" b="1" dirty="0" smtClean="0"/>
          </a:p>
          <a:p>
            <a:pPr algn="ctr"/>
            <a:r>
              <a:rPr lang="ja-JP" altLang="en-US" sz="2000" b="1" dirty="0" smtClean="0"/>
              <a:t>知識科目　答案</a:t>
            </a:r>
            <a:endParaRPr lang="en-US" altLang="ja-JP" sz="2000" b="1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68416" y="927896"/>
            <a:ext cx="37444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生年</a:t>
            </a:r>
            <a:r>
              <a:rPr lang="ja-JP" altLang="en-US" dirty="0" smtClean="0"/>
              <a:t>月日：　　年　月　日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68416" y="557064"/>
            <a:ext cx="37444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氏名：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1560" y="2348880"/>
            <a:ext cx="814528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問題１　（　　　　　）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860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552" y="1078530"/>
            <a:ext cx="8145288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問題２　（　　　　　）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5611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画面に合わせる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2016-01-08T02:21:18Z</dcterms:created>
  <dcterms:modified xsi:type="dcterms:W3CDTF">2016-01-08T02:21:31Z</dcterms:modified>
</cp:coreProperties>
</file>