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handoutMasterIdLst>
    <p:handoutMasterId r:id="rId14"/>
  </p:handoutMasterIdLst>
  <p:sldIdLst>
    <p:sldId id="256" r:id="rId2"/>
    <p:sldId id="263" r:id="rId3"/>
    <p:sldId id="264" r:id="rId4"/>
    <p:sldId id="265" r:id="rId5"/>
    <p:sldId id="266" r:id="rId6"/>
    <p:sldId id="267" r:id="rId7"/>
    <p:sldId id="261" r:id="rId8"/>
    <p:sldId id="262" r:id="rId9"/>
    <p:sldId id="268" r:id="rId10"/>
    <p:sldId id="269" r:id="rId11"/>
    <p:sldId id="270" r:id="rId12"/>
    <p:sldId id="271" r:id="rId13"/>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showGuides="1">
      <p:cViewPr varScale="1">
        <p:scale>
          <a:sx n="74" d="100"/>
          <a:sy n="74"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OM\Documents\&#31532;5&#31456;&#65288;&#12521;&#12452;&#12486;&#12451;&#12531;&#12464;\&#35519;&#26619;&#32080;&#26524;&#12487;&#12540;&#12479;&#931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調査結果⑤!$C$5</c:f>
              <c:strCache>
                <c:ptCount val="1"/>
                <c:pt idx="0">
                  <c:v>子ども向け携帯電話</c:v>
                </c:pt>
              </c:strCache>
            </c:strRef>
          </c:tx>
          <c:spPr>
            <a:solidFill>
              <a:schemeClr val="accent1"/>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調査結果⑤!$C$6:$C$9</c:f>
              <c:numCache>
                <c:formatCode>0.0%</c:formatCode>
                <c:ptCount val="4"/>
                <c:pt idx="0">
                  <c:v>0.68899999999999995</c:v>
                </c:pt>
                <c:pt idx="1">
                  <c:v>0.75700000000000001</c:v>
                </c:pt>
                <c:pt idx="2">
                  <c:v>5.7000000000000002E-2</c:v>
                </c:pt>
                <c:pt idx="3">
                  <c:v>5.1999999999999998E-2</c:v>
                </c:pt>
              </c:numCache>
            </c:numRef>
          </c:val>
        </c:ser>
        <c:ser>
          <c:idx val="1"/>
          <c:order val="1"/>
          <c:tx>
            <c:strRef>
              <c:f>調査結果⑤!$D$5</c:f>
              <c:strCache>
                <c:ptCount val="1"/>
                <c:pt idx="0">
                  <c:v>通常の携帯電話</c:v>
                </c:pt>
              </c:strCache>
            </c:strRef>
          </c:tx>
          <c:spPr>
            <a:solidFill>
              <a:schemeClr val="accent2"/>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調査結果⑤!$D$6:$D$9</c:f>
              <c:numCache>
                <c:formatCode>0.0%</c:formatCode>
                <c:ptCount val="4"/>
                <c:pt idx="0">
                  <c:v>0.30099999999999999</c:v>
                </c:pt>
                <c:pt idx="1">
                  <c:v>0.22600000000000001</c:v>
                </c:pt>
                <c:pt idx="2">
                  <c:v>0.92500000000000004</c:v>
                </c:pt>
                <c:pt idx="3">
                  <c:v>0.91100000000000003</c:v>
                </c:pt>
              </c:numCache>
            </c:numRef>
          </c:val>
        </c:ser>
        <c:ser>
          <c:idx val="2"/>
          <c:order val="2"/>
          <c:tx>
            <c:strRef>
              <c:f>調査結果⑤!$E$5</c:f>
              <c:strCache>
                <c:ptCount val="1"/>
                <c:pt idx="0">
                  <c:v>その他</c:v>
                </c:pt>
              </c:strCache>
            </c:strRef>
          </c:tx>
          <c:spPr>
            <a:solidFill>
              <a:schemeClr val="accent3"/>
            </a:solidFill>
            <a:ln>
              <a:noFill/>
            </a:ln>
            <a:effectLst/>
          </c:spPr>
          <c:invertIfNegative val="0"/>
          <c:cat>
            <c:strRef>
              <c:f>調査結果⑤!$B$6:$B$9</c:f>
              <c:strCache>
                <c:ptCount val="4"/>
                <c:pt idx="0">
                  <c:v>小学生（男子）</c:v>
                </c:pt>
                <c:pt idx="1">
                  <c:v>小学生（女子）</c:v>
                </c:pt>
                <c:pt idx="2">
                  <c:v>中学生（男子）</c:v>
                </c:pt>
                <c:pt idx="3">
                  <c:v>中学生（女子）</c:v>
                </c:pt>
              </c:strCache>
            </c:strRef>
          </c:cat>
          <c:val>
            <c:numRef>
              <c:f>調査結果⑤!$E$6:$E$9</c:f>
              <c:numCache>
                <c:formatCode>0.0%</c:formatCode>
                <c:ptCount val="4"/>
                <c:pt idx="0">
                  <c:v>0.01</c:v>
                </c:pt>
                <c:pt idx="1">
                  <c:v>1.7000000000000001E-2</c:v>
                </c:pt>
                <c:pt idx="2">
                  <c:v>1.7999999999999999E-2</c:v>
                </c:pt>
                <c:pt idx="3">
                  <c:v>3.6999999999999998E-2</c:v>
                </c:pt>
              </c:numCache>
            </c:numRef>
          </c:val>
        </c:ser>
        <c:dLbls>
          <c:showLegendKey val="0"/>
          <c:showVal val="0"/>
          <c:showCatName val="0"/>
          <c:showSerName val="0"/>
          <c:showPercent val="0"/>
          <c:showBubbleSize val="0"/>
        </c:dLbls>
        <c:gapWidth val="150"/>
        <c:overlap val="100"/>
        <c:axId val="1243178608"/>
        <c:axId val="1243165552"/>
      </c:barChart>
      <c:catAx>
        <c:axId val="12431786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3165552"/>
        <c:crosses val="autoZero"/>
        <c:auto val="1"/>
        <c:lblAlgn val="ctr"/>
        <c:lblOffset val="100"/>
        <c:noMultiLvlLbl val="0"/>
      </c:catAx>
      <c:valAx>
        <c:axId val="1243165552"/>
        <c:scaling>
          <c:orientation val="minMax"/>
        </c:scaling>
        <c:delete val="0"/>
        <c:axPos val="t"/>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crossAx val="12431786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chemeClr val="tx1"/>
          </a:solidFill>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0909090909090898E-2"/>
          <c:y val="5.0534499514091349E-2"/>
          <c:w val="0.84615384615384615"/>
          <c:h val="0.68415845978436385"/>
        </c:manualLayout>
      </c:layout>
      <c:pie3DChart>
        <c:varyColors val="1"/>
        <c:ser>
          <c:idx val="0"/>
          <c:order val="0"/>
          <c:tx>
            <c:strRef>
              <c:f>調査結果⑨!$E$5</c:f>
              <c:strCache>
                <c:ptCount val="1"/>
                <c:pt idx="0">
                  <c:v>合計</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mn-ea"/>
                    <a:cs typeface="+mn-cs"/>
                  </a:defRPr>
                </a:pPr>
                <a:endParaRPr lang="ja-JP"/>
              </a:p>
            </c:txPr>
            <c:dLblPos val="inEnd"/>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調査結果⑨!$B$6:$B$8</c:f>
              <c:strCache>
                <c:ptCount val="3"/>
                <c:pt idx="0">
                  <c:v>フィルタリングを知っているし、設定している</c:v>
                </c:pt>
                <c:pt idx="1">
                  <c:v>フィルタリングを知っているが、設定していない</c:v>
                </c:pt>
                <c:pt idx="2">
                  <c:v>フィルタリングを知らない</c:v>
                </c:pt>
              </c:strCache>
            </c:strRef>
          </c:cat>
          <c:val>
            <c:numRef>
              <c:f>調査結果⑨!$E$6:$E$8</c:f>
              <c:numCache>
                <c:formatCode>0.0%</c:formatCode>
                <c:ptCount val="3"/>
                <c:pt idx="0">
                  <c:v>5.8000000000000003E-2</c:v>
                </c:pt>
                <c:pt idx="1">
                  <c:v>0.11700000000000001</c:v>
                </c:pt>
                <c:pt idx="2">
                  <c:v>0.82499999999999996</c:v>
                </c:pt>
              </c:numCache>
            </c:numRef>
          </c:val>
        </c:ser>
        <c:dLbls>
          <c:dLblPos val="inEnd"/>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22654644568030394"/>
          <c:y val="0.78911472800593818"/>
          <c:w val="0.56788612961841312"/>
          <c:h val="0.18756165683371206"/>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ja-JP"/>
        </a:p>
      </c:txPr>
    </c:legend>
    <c:plotVisOnly val="1"/>
    <c:dispBlanksAs val="gap"/>
    <c:showDLblsOverMax val="0"/>
  </c:chart>
  <c:spPr>
    <a:noFill/>
    <a:ln>
      <a:noFill/>
    </a:ln>
    <a:effectLst/>
  </c:spPr>
  <c:txPr>
    <a:bodyPr/>
    <a:lstStyle/>
    <a:p>
      <a:pPr>
        <a:defRPr sz="1600">
          <a:solidFill>
            <a:sysClr val="windowText" lastClr="000000"/>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14495E-88A0-46FC-92B6-C86699B3E9A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kumimoji="1" lang="ja-JP" altLang="en-US"/>
        </a:p>
      </dgm:t>
    </dgm:pt>
    <dgm:pt modelId="{3CD7E12F-5E42-47CD-AB0D-F4A6A1CD4998}">
      <dgm:prSet phldrT="[テキスト]"/>
      <dgm:spPr/>
      <dgm:t>
        <a:bodyPr/>
        <a:lstStyle/>
        <a:p>
          <a:r>
            <a:rPr kumimoji="1" lang="ja-JP" altLang="en-US" dirty="0" smtClean="0"/>
            <a:t>所有状況</a:t>
          </a:r>
          <a:endParaRPr kumimoji="1" lang="ja-JP" altLang="en-US" dirty="0"/>
        </a:p>
      </dgm:t>
    </dgm:pt>
    <dgm:pt modelId="{AD01F757-4F66-4C12-A63C-74357683BC1B}" type="parTrans" cxnId="{9E5169D4-D64C-43BC-A572-5FD2D211B93C}">
      <dgm:prSet/>
      <dgm:spPr/>
      <dgm:t>
        <a:bodyPr/>
        <a:lstStyle/>
        <a:p>
          <a:endParaRPr kumimoji="1" lang="ja-JP" altLang="en-US"/>
        </a:p>
      </dgm:t>
    </dgm:pt>
    <dgm:pt modelId="{AD596231-A88D-4B5F-A884-93A3D75CCA96}" type="sibTrans" cxnId="{9E5169D4-D64C-43BC-A572-5FD2D211B93C}">
      <dgm:prSet/>
      <dgm:spPr/>
      <dgm:t>
        <a:bodyPr/>
        <a:lstStyle/>
        <a:p>
          <a:endParaRPr kumimoji="1" lang="ja-JP" altLang="en-US"/>
        </a:p>
      </dgm:t>
    </dgm:pt>
    <dgm:pt modelId="{7DA0787B-F032-4893-83AA-4080A9CFB8B4}">
      <dgm:prSet phldrT="[テキスト]" custT="1"/>
      <dgm:spPr/>
      <dgm:t>
        <a:bodyPr/>
        <a:lstStyle/>
        <a:p>
          <a:pPr algn="ctr"/>
          <a:r>
            <a:rPr kumimoji="1" lang="en-US" altLang="ja-JP" sz="2000" b="1" dirty="0" smtClean="0">
              <a:effectLst>
                <a:outerShdw blurRad="38100" dist="38100" dir="2700000" algn="tl">
                  <a:srgbClr val="000000">
                    <a:alpha val="43137"/>
                  </a:srgbClr>
                </a:outerShdw>
              </a:effectLst>
            </a:rPr>
            <a:t>5</a:t>
          </a:r>
          <a:r>
            <a:rPr kumimoji="1" lang="ja-JP" altLang="en-US" sz="2000" b="1" dirty="0" smtClean="0">
              <a:effectLst>
                <a:outerShdw blurRad="38100" dist="38100" dir="2700000" algn="tl">
                  <a:srgbClr val="000000">
                    <a:alpha val="43137"/>
                  </a:srgbClr>
                </a:outerShdw>
              </a:effectLst>
            </a:rPr>
            <a:t>年前から大幅な増加</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今回の調査で、携帯電話を所有している小学生は、</a:t>
          </a:r>
          <a:r>
            <a:rPr kumimoji="1" lang="en-US" altLang="ja-JP" sz="1400" dirty="0" smtClean="0"/>
            <a:t>33.2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14.3</a:t>
          </a:r>
          <a:r>
            <a:rPr kumimoji="1" lang="ja-JP" altLang="en-US" sz="1400" dirty="0" smtClean="0"/>
            <a:t>％）、中学生は</a:t>
          </a:r>
          <a:r>
            <a:rPr kumimoji="1" lang="en-US" altLang="ja-JP" sz="1400" dirty="0" smtClean="0"/>
            <a:t>60.2</a:t>
          </a:r>
          <a:r>
            <a:rPr kumimoji="1" lang="ja-JP" altLang="en-US" sz="1400" dirty="0" smtClean="0"/>
            <a:t>％（</a:t>
          </a:r>
          <a:r>
            <a:rPr kumimoji="1" lang="en-US" altLang="ja-JP" sz="1400" dirty="0" smtClean="0"/>
            <a:t>5</a:t>
          </a:r>
          <a:r>
            <a:rPr kumimoji="1" lang="ja-JP" altLang="en-US" sz="1400" dirty="0" smtClean="0"/>
            <a:t>年前：</a:t>
          </a:r>
          <a:r>
            <a:rPr kumimoji="1" lang="en-US" altLang="ja-JP" sz="1400" dirty="0" smtClean="0"/>
            <a:t>26.2</a:t>
          </a:r>
          <a:r>
            <a:rPr kumimoji="1" lang="ja-JP" altLang="en-US" sz="1400" dirty="0" smtClean="0"/>
            <a:t>％）と、どちらも大幅に増加していることが認められる。</a:t>
          </a:r>
          <a:endParaRPr kumimoji="1" lang="ja-JP" altLang="en-US" sz="1400" dirty="0"/>
        </a:p>
      </dgm:t>
    </dgm:pt>
    <dgm:pt modelId="{E6B26BA7-FFD7-450A-AB9C-CD100BE44B9E}" type="parTrans" cxnId="{7E2D4A2C-BF25-4497-A330-9BBB96F51FFC}">
      <dgm:prSet/>
      <dgm:spPr/>
      <dgm:t>
        <a:bodyPr/>
        <a:lstStyle/>
        <a:p>
          <a:endParaRPr kumimoji="1" lang="ja-JP" altLang="en-US"/>
        </a:p>
      </dgm:t>
    </dgm:pt>
    <dgm:pt modelId="{F5FC20CE-BE27-41A3-872B-0266CE5E7A85}" type="sibTrans" cxnId="{7E2D4A2C-BF25-4497-A330-9BBB96F51FFC}">
      <dgm:prSet/>
      <dgm:spPr/>
      <dgm:t>
        <a:bodyPr/>
        <a:lstStyle/>
        <a:p>
          <a:endParaRPr kumimoji="1" lang="ja-JP" altLang="en-US"/>
        </a:p>
      </dgm:t>
    </dgm:pt>
    <dgm:pt modelId="{F216EC76-777F-47A9-8E84-54977C760E06}">
      <dgm:prSet phldrT="[テキスト]" custT="1"/>
      <dgm:spPr/>
      <dgm:t>
        <a:bodyPr/>
        <a:lstStyle/>
        <a:p>
          <a:pPr algn="ctr"/>
          <a:r>
            <a:rPr kumimoji="1" lang="ja-JP" altLang="en-US" sz="2000" b="1" dirty="0" smtClean="0">
              <a:effectLst>
                <a:outerShdw blurRad="38100" dist="38100" dir="2700000" algn="tl">
                  <a:srgbClr val="000000">
                    <a:alpha val="43137"/>
                  </a:srgbClr>
                </a:outerShdw>
              </a:effectLst>
            </a:rPr>
            <a:t>携帯電話への関心の高さ</a:t>
          </a:r>
          <a:endParaRPr kumimoji="1" lang="en-US" altLang="ja-JP" sz="2000" b="1" dirty="0" smtClean="0">
            <a:effectLst>
              <a:outerShdw blurRad="38100" dist="38100" dir="2700000" algn="tl">
                <a:srgbClr val="000000">
                  <a:alpha val="43137"/>
                </a:srgbClr>
              </a:outerShdw>
            </a:effectLst>
          </a:endParaRPr>
        </a:p>
        <a:p>
          <a:pPr algn="l"/>
          <a:r>
            <a:rPr kumimoji="1" lang="ja-JP" altLang="en-US" sz="1400" dirty="0" smtClean="0"/>
            <a:t>子ども調査によると、</a:t>
          </a:r>
          <a:r>
            <a:rPr kumimoji="1" lang="en-US" altLang="ja-JP" sz="1400" dirty="0" smtClean="0"/>
            <a:t>82.4</a:t>
          </a:r>
          <a:r>
            <a:rPr kumimoji="1" lang="ja-JP" altLang="en-US" sz="1400" dirty="0" smtClean="0"/>
            <a:t>％の小学生、</a:t>
          </a:r>
          <a:r>
            <a:rPr kumimoji="1" lang="en-US" altLang="ja-JP" sz="1400" dirty="0" smtClean="0"/>
            <a:t>92.4</a:t>
          </a:r>
          <a:r>
            <a:rPr kumimoji="1" lang="ja-JP" altLang="en-US" sz="1400" dirty="0" smtClean="0"/>
            <a:t>％の中学生が携帯電話を持っている、または欲しいと思っており、携帯電話への関心の高さがうかがえる。</a:t>
          </a:r>
          <a:endParaRPr kumimoji="1" lang="ja-JP" altLang="en-US" sz="1400" dirty="0"/>
        </a:p>
      </dgm:t>
    </dgm:pt>
    <dgm:pt modelId="{9409E01B-49B4-4B7B-AB68-4A9D6DBC382C}" type="parTrans" cxnId="{359E3807-F0C1-4821-AA39-DA2826CC7E40}">
      <dgm:prSet/>
      <dgm:spPr/>
      <dgm:t>
        <a:bodyPr/>
        <a:lstStyle/>
        <a:p>
          <a:endParaRPr kumimoji="1" lang="ja-JP" altLang="en-US"/>
        </a:p>
      </dgm:t>
    </dgm:pt>
    <dgm:pt modelId="{B87BF011-E1E5-4842-B938-A18AD066D35D}" type="sibTrans" cxnId="{359E3807-F0C1-4821-AA39-DA2826CC7E40}">
      <dgm:prSet/>
      <dgm:spPr/>
      <dgm:t>
        <a:bodyPr/>
        <a:lstStyle/>
        <a:p>
          <a:endParaRPr kumimoji="1" lang="ja-JP" altLang="en-US"/>
        </a:p>
      </dgm:t>
    </dgm:pt>
    <dgm:pt modelId="{64A7068B-3B18-46A5-A0A5-FF96B755759C}">
      <dgm:prSet phldrT="[テキスト]" custT="1"/>
      <dgm:spPr/>
      <dgm:t>
        <a:bodyPr/>
        <a:lstStyle/>
        <a:p>
          <a:pPr algn="l"/>
          <a:r>
            <a:rPr kumimoji="1" lang="ja-JP" altLang="en-US" sz="1400" dirty="0" smtClean="0"/>
            <a:t>小学生が携帯電話を持つ理由では、「帰宅時に親が不在である」「ひとりで行動することが増えた」などが多く、親が積極的に持たせていることがうかがえる。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小学生は親が主導</a:t>
          </a:r>
          <a:endParaRPr kumimoji="1" lang="ja-JP" altLang="en-US" sz="2000" b="1" dirty="0">
            <a:effectLst>
              <a:outerShdw blurRad="38100" dist="38100" dir="2700000" algn="tl">
                <a:srgbClr val="000000">
                  <a:alpha val="43137"/>
                </a:srgbClr>
              </a:outerShdw>
            </a:effectLst>
          </a:endParaRPr>
        </a:p>
      </dgm:t>
    </dgm:pt>
    <dgm:pt modelId="{888E0788-EB45-46B1-B653-AC0F2370DF6B}" type="parTrans" cxnId="{67F25EEB-1A38-4FD7-94DB-6CA160DB20F3}">
      <dgm:prSet/>
      <dgm:spPr/>
      <dgm:t>
        <a:bodyPr/>
        <a:lstStyle/>
        <a:p>
          <a:endParaRPr kumimoji="1" lang="ja-JP" altLang="en-US"/>
        </a:p>
      </dgm:t>
    </dgm:pt>
    <dgm:pt modelId="{A044AE37-EC04-4A1A-A3DE-8CC2AE4BBC97}" type="sibTrans" cxnId="{67F25EEB-1A38-4FD7-94DB-6CA160DB20F3}">
      <dgm:prSet/>
      <dgm:spPr/>
      <dgm:t>
        <a:bodyPr/>
        <a:lstStyle/>
        <a:p>
          <a:endParaRPr kumimoji="1" lang="ja-JP" altLang="en-US"/>
        </a:p>
      </dgm:t>
    </dgm:pt>
    <dgm:pt modelId="{DFEC0064-EAC4-430C-BFBA-3689E0786999}">
      <dgm:prSet phldrT="[テキスト]" custT="1"/>
      <dgm:spPr/>
      <dgm:t>
        <a:bodyPr/>
        <a:lstStyle/>
        <a:p>
          <a:pPr algn="l"/>
          <a:r>
            <a:rPr kumimoji="1" lang="ja-JP" altLang="en-US" sz="14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dirty="0" smtClean="0"/>
        </a:p>
        <a:p>
          <a:pPr algn="ctr"/>
          <a:r>
            <a:rPr kumimoji="1" lang="ja-JP" altLang="en-US" sz="2000" b="1" dirty="0" smtClean="0">
              <a:effectLst>
                <a:outerShdw blurRad="38100" dist="38100" dir="2700000" algn="tl">
                  <a:srgbClr val="000000">
                    <a:alpha val="43137"/>
                  </a:srgbClr>
                </a:outerShdw>
              </a:effectLst>
            </a:rPr>
            <a:t>中学生は子どもからの要望</a:t>
          </a:r>
          <a:endParaRPr kumimoji="1" lang="ja-JP" altLang="en-US" sz="2000" b="1" dirty="0">
            <a:effectLst>
              <a:outerShdw blurRad="38100" dist="38100" dir="2700000" algn="tl">
                <a:srgbClr val="000000">
                  <a:alpha val="43137"/>
                </a:srgbClr>
              </a:outerShdw>
            </a:effectLst>
          </a:endParaRPr>
        </a:p>
      </dgm:t>
    </dgm:pt>
    <dgm:pt modelId="{15760B9E-6976-473C-9B3A-1AFC5B4F3A6B}" type="parTrans" cxnId="{0398FDA0-8756-4384-BA7D-38E56C82FDF3}">
      <dgm:prSet/>
      <dgm:spPr/>
      <dgm:t>
        <a:bodyPr/>
        <a:lstStyle/>
        <a:p>
          <a:endParaRPr kumimoji="1" lang="ja-JP" altLang="en-US"/>
        </a:p>
      </dgm:t>
    </dgm:pt>
    <dgm:pt modelId="{0EF6BC1B-A529-4B35-996B-B16376785AC0}" type="sibTrans" cxnId="{0398FDA0-8756-4384-BA7D-38E56C82FDF3}">
      <dgm:prSet/>
      <dgm:spPr/>
      <dgm:t>
        <a:bodyPr/>
        <a:lstStyle/>
        <a:p>
          <a:endParaRPr kumimoji="1" lang="ja-JP" altLang="en-US"/>
        </a:p>
      </dgm:t>
    </dgm:pt>
    <dgm:pt modelId="{5C5C6AC1-6BD9-4182-BA37-2602C8A9B393}" type="pres">
      <dgm:prSet presAssocID="{0214495E-88A0-46FC-92B6-C86699B3E9AF}" presName="diagram" presStyleCnt="0">
        <dgm:presLayoutVars>
          <dgm:chMax val="1"/>
          <dgm:dir/>
          <dgm:animLvl val="ctr"/>
          <dgm:resizeHandles val="exact"/>
        </dgm:presLayoutVars>
      </dgm:prSet>
      <dgm:spPr/>
      <dgm:t>
        <a:bodyPr/>
        <a:lstStyle/>
        <a:p>
          <a:endParaRPr kumimoji="1" lang="ja-JP" altLang="en-US"/>
        </a:p>
      </dgm:t>
    </dgm:pt>
    <dgm:pt modelId="{4DF1D69C-5FB4-495C-A2ED-7BAE6D30F6E6}" type="pres">
      <dgm:prSet presAssocID="{0214495E-88A0-46FC-92B6-C86699B3E9AF}" presName="matrix" presStyleCnt="0"/>
      <dgm:spPr/>
    </dgm:pt>
    <dgm:pt modelId="{802C68D1-C9BB-4425-B512-DD5288EDA86D}" type="pres">
      <dgm:prSet presAssocID="{0214495E-88A0-46FC-92B6-C86699B3E9AF}" presName="tile1" presStyleLbl="node1" presStyleIdx="0" presStyleCnt="4"/>
      <dgm:spPr/>
      <dgm:t>
        <a:bodyPr/>
        <a:lstStyle/>
        <a:p>
          <a:endParaRPr kumimoji="1" lang="ja-JP" altLang="en-US"/>
        </a:p>
      </dgm:t>
    </dgm:pt>
    <dgm:pt modelId="{8E071B2A-A6FD-4D4B-AF81-6E2AC1B02458}" type="pres">
      <dgm:prSet presAssocID="{0214495E-88A0-46FC-92B6-C86699B3E9AF}" presName="tile1text" presStyleLbl="node1" presStyleIdx="0" presStyleCnt="4">
        <dgm:presLayoutVars>
          <dgm:chMax val="0"/>
          <dgm:chPref val="0"/>
          <dgm:bulletEnabled val="1"/>
        </dgm:presLayoutVars>
      </dgm:prSet>
      <dgm:spPr/>
      <dgm:t>
        <a:bodyPr/>
        <a:lstStyle/>
        <a:p>
          <a:endParaRPr kumimoji="1" lang="ja-JP" altLang="en-US"/>
        </a:p>
      </dgm:t>
    </dgm:pt>
    <dgm:pt modelId="{62C0573D-0FFA-435F-8C06-6319973D3330}" type="pres">
      <dgm:prSet presAssocID="{0214495E-88A0-46FC-92B6-C86699B3E9AF}" presName="tile2" presStyleLbl="node1" presStyleIdx="1" presStyleCnt="4"/>
      <dgm:spPr/>
      <dgm:t>
        <a:bodyPr/>
        <a:lstStyle/>
        <a:p>
          <a:endParaRPr kumimoji="1" lang="ja-JP" altLang="en-US"/>
        </a:p>
      </dgm:t>
    </dgm:pt>
    <dgm:pt modelId="{AF2F961C-36A1-4780-89D3-C6E0AA5FF05D}" type="pres">
      <dgm:prSet presAssocID="{0214495E-88A0-46FC-92B6-C86699B3E9AF}" presName="tile2text" presStyleLbl="node1" presStyleIdx="1" presStyleCnt="4">
        <dgm:presLayoutVars>
          <dgm:chMax val="0"/>
          <dgm:chPref val="0"/>
          <dgm:bulletEnabled val="1"/>
        </dgm:presLayoutVars>
      </dgm:prSet>
      <dgm:spPr/>
      <dgm:t>
        <a:bodyPr/>
        <a:lstStyle/>
        <a:p>
          <a:endParaRPr kumimoji="1" lang="ja-JP" altLang="en-US"/>
        </a:p>
      </dgm:t>
    </dgm:pt>
    <dgm:pt modelId="{4B23A94B-32BF-4BDB-ABC1-BAA5FB43FB06}" type="pres">
      <dgm:prSet presAssocID="{0214495E-88A0-46FC-92B6-C86699B3E9AF}" presName="tile3" presStyleLbl="node1" presStyleIdx="2" presStyleCnt="4"/>
      <dgm:spPr/>
      <dgm:t>
        <a:bodyPr/>
        <a:lstStyle/>
        <a:p>
          <a:endParaRPr kumimoji="1" lang="ja-JP" altLang="en-US"/>
        </a:p>
      </dgm:t>
    </dgm:pt>
    <dgm:pt modelId="{798CBF67-4BC8-4D8B-AFB8-B0B67FE69174}" type="pres">
      <dgm:prSet presAssocID="{0214495E-88A0-46FC-92B6-C86699B3E9AF}" presName="tile3text" presStyleLbl="node1" presStyleIdx="2" presStyleCnt="4">
        <dgm:presLayoutVars>
          <dgm:chMax val="0"/>
          <dgm:chPref val="0"/>
          <dgm:bulletEnabled val="1"/>
        </dgm:presLayoutVars>
      </dgm:prSet>
      <dgm:spPr/>
      <dgm:t>
        <a:bodyPr/>
        <a:lstStyle/>
        <a:p>
          <a:endParaRPr kumimoji="1" lang="ja-JP" altLang="en-US"/>
        </a:p>
      </dgm:t>
    </dgm:pt>
    <dgm:pt modelId="{23B38804-B58D-4BC7-9DDB-53AD09D45F7F}" type="pres">
      <dgm:prSet presAssocID="{0214495E-88A0-46FC-92B6-C86699B3E9AF}" presName="tile4" presStyleLbl="node1" presStyleIdx="3" presStyleCnt="4" custLinFactNeighborX="99" custLinFactNeighborY="1635"/>
      <dgm:spPr/>
      <dgm:t>
        <a:bodyPr/>
        <a:lstStyle/>
        <a:p>
          <a:endParaRPr kumimoji="1" lang="ja-JP" altLang="en-US"/>
        </a:p>
      </dgm:t>
    </dgm:pt>
    <dgm:pt modelId="{D6106369-C526-43AB-809B-B645231326C7}" type="pres">
      <dgm:prSet presAssocID="{0214495E-88A0-46FC-92B6-C86699B3E9AF}" presName="tile4text" presStyleLbl="node1" presStyleIdx="3" presStyleCnt="4">
        <dgm:presLayoutVars>
          <dgm:chMax val="0"/>
          <dgm:chPref val="0"/>
          <dgm:bulletEnabled val="1"/>
        </dgm:presLayoutVars>
      </dgm:prSet>
      <dgm:spPr/>
      <dgm:t>
        <a:bodyPr/>
        <a:lstStyle/>
        <a:p>
          <a:endParaRPr kumimoji="1" lang="ja-JP" altLang="en-US"/>
        </a:p>
      </dgm:t>
    </dgm:pt>
    <dgm:pt modelId="{99F39CD0-D1A8-486F-970D-3856364392E3}" type="pres">
      <dgm:prSet presAssocID="{0214495E-88A0-46FC-92B6-C86699B3E9AF}" presName="centerTile" presStyleLbl="fgShp" presStyleIdx="0" presStyleCnt="1">
        <dgm:presLayoutVars>
          <dgm:chMax val="0"/>
          <dgm:chPref val="0"/>
        </dgm:presLayoutVars>
      </dgm:prSet>
      <dgm:spPr/>
      <dgm:t>
        <a:bodyPr/>
        <a:lstStyle/>
        <a:p>
          <a:endParaRPr kumimoji="1" lang="ja-JP" altLang="en-US"/>
        </a:p>
      </dgm:t>
    </dgm:pt>
  </dgm:ptLst>
  <dgm:cxnLst>
    <dgm:cxn modelId="{0DA2E500-0FA4-4F0B-9907-DE3BBD40CA7C}" type="presOf" srcId="{64A7068B-3B18-46A5-A0A5-FF96B755759C}" destId="{798CBF67-4BC8-4D8B-AFB8-B0B67FE69174}" srcOrd="1" destOrd="0" presId="urn:microsoft.com/office/officeart/2005/8/layout/matrix1"/>
    <dgm:cxn modelId="{E625E300-6B33-47BA-B3F5-97C5894D5293}" type="presOf" srcId="{F216EC76-777F-47A9-8E84-54977C760E06}" destId="{AF2F961C-36A1-4780-89D3-C6E0AA5FF05D}" srcOrd="1" destOrd="0" presId="urn:microsoft.com/office/officeart/2005/8/layout/matrix1"/>
    <dgm:cxn modelId="{9E5169D4-D64C-43BC-A572-5FD2D211B93C}" srcId="{0214495E-88A0-46FC-92B6-C86699B3E9AF}" destId="{3CD7E12F-5E42-47CD-AB0D-F4A6A1CD4998}" srcOrd="0" destOrd="0" parTransId="{AD01F757-4F66-4C12-A63C-74357683BC1B}" sibTransId="{AD596231-A88D-4B5F-A884-93A3D75CCA96}"/>
    <dgm:cxn modelId="{7E2D4A2C-BF25-4497-A330-9BBB96F51FFC}" srcId="{3CD7E12F-5E42-47CD-AB0D-F4A6A1CD4998}" destId="{7DA0787B-F032-4893-83AA-4080A9CFB8B4}" srcOrd="0" destOrd="0" parTransId="{E6B26BA7-FFD7-450A-AB9C-CD100BE44B9E}" sibTransId="{F5FC20CE-BE27-41A3-872B-0266CE5E7A85}"/>
    <dgm:cxn modelId="{AB983ED4-6A59-4038-B6EF-C7B5F715BD04}" type="presOf" srcId="{7DA0787B-F032-4893-83AA-4080A9CFB8B4}" destId="{8E071B2A-A6FD-4D4B-AF81-6E2AC1B02458}" srcOrd="1" destOrd="0" presId="urn:microsoft.com/office/officeart/2005/8/layout/matrix1"/>
    <dgm:cxn modelId="{359E3807-F0C1-4821-AA39-DA2826CC7E40}" srcId="{3CD7E12F-5E42-47CD-AB0D-F4A6A1CD4998}" destId="{F216EC76-777F-47A9-8E84-54977C760E06}" srcOrd="1" destOrd="0" parTransId="{9409E01B-49B4-4B7B-AB68-4A9D6DBC382C}" sibTransId="{B87BF011-E1E5-4842-B938-A18AD066D35D}"/>
    <dgm:cxn modelId="{6B46E66D-E607-4F40-9C13-630078BCE6F1}" type="presOf" srcId="{64A7068B-3B18-46A5-A0A5-FF96B755759C}" destId="{4B23A94B-32BF-4BDB-ABC1-BAA5FB43FB06}" srcOrd="0" destOrd="0" presId="urn:microsoft.com/office/officeart/2005/8/layout/matrix1"/>
    <dgm:cxn modelId="{67F25EEB-1A38-4FD7-94DB-6CA160DB20F3}" srcId="{3CD7E12F-5E42-47CD-AB0D-F4A6A1CD4998}" destId="{64A7068B-3B18-46A5-A0A5-FF96B755759C}" srcOrd="2" destOrd="0" parTransId="{888E0788-EB45-46B1-B653-AC0F2370DF6B}" sibTransId="{A044AE37-EC04-4A1A-A3DE-8CC2AE4BBC97}"/>
    <dgm:cxn modelId="{0398FDA0-8756-4384-BA7D-38E56C82FDF3}" srcId="{3CD7E12F-5E42-47CD-AB0D-F4A6A1CD4998}" destId="{DFEC0064-EAC4-430C-BFBA-3689E0786999}" srcOrd="3" destOrd="0" parTransId="{15760B9E-6976-473C-9B3A-1AFC5B4F3A6B}" sibTransId="{0EF6BC1B-A529-4B35-996B-B16376785AC0}"/>
    <dgm:cxn modelId="{41116E8B-E019-4062-BD50-3BDD4AA29576}" type="presOf" srcId="{3CD7E12F-5E42-47CD-AB0D-F4A6A1CD4998}" destId="{99F39CD0-D1A8-486F-970D-3856364392E3}" srcOrd="0" destOrd="0" presId="urn:microsoft.com/office/officeart/2005/8/layout/matrix1"/>
    <dgm:cxn modelId="{CDEC197F-B0DD-4DA1-99F6-90D270823F5C}" type="presOf" srcId="{DFEC0064-EAC4-430C-BFBA-3689E0786999}" destId="{23B38804-B58D-4BC7-9DDB-53AD09D45F7F}" srcOrd="0" destOrd="0" presId="urn:microsoft.com/office/officeart/2005/8/layout/matrix1"/>
    <dgm:cxn modelId="{17011B5A-FAD5-48F9-8F87-D02AB8C4C758}" type="presOf" srcId="{7DA0787B-F032-4893-83AA-4080A9CFB8B4}" destId="{802C68D1-C9BB-4425-B512-DD5288EDA86D}" srcOrd="0" destOrd="0" presId="urn:microsoft.com/office/officeart/2005/8/layout/matrix1"/>
    <dgm:cxn modelId="{41A0DEB5-4745-4720-974B-ACB458740E7B}" type="presOf" srcId="{F216EC76-777F-47A9-8E84-54977C760E06}" destId="{62C0573D-0FFA-435F-8C06-6319973D3330}" srcOrd="0" destOrd="0" presId="urn:microsoft.com/office/officeart/2005/8/layout/matrix1"/>
    <dgm:cxn modelId="{F1D20031-3656-4BD7-8DE2-93345FD0CAD3}" type="presOf" srcId="{0214495E-88A0-46FC-92B6-C86699B3E9AF}" destId="{5C5C6AC1-6BD9-4182-BA37-2602C8A9B393}" srcOrd="0" destOrd="0" presId="urn:microsoft.com/office/officeart/2005/8/layout/matrix1"/>
    <dgm:cxn modelId="{B46BA403-4F2F-4989-A057-13159251F10E}" type="presOf" srcId="{DFEC0064-EAC4-430C-BFBA-3689E0786999}" destId="{D6106369-C526-43AB-809B-B645231326C7}" srcOrd="1" destOrd="0" presId="urn:microsoft.com/office/officeart/2005/8/layout/matrix1"/>
    <dgm:cxn modelId="{6BF3442A-A48C-429D-9766-49D37399AC3B}" type="presParOf" srcId="{5C5C6AC1-6BD9-4182-BA37-2602C8A9B393}" destId="{4DF1D69C-5FB4-495C-A2ED-7BAE6D30F6E6}" srcOrd="0" destOrd="0" presId="urn:microsoft.com/office/officeart/2005/8/layout/matrix1"/>
    <dgm:cxn modelId="{92186628-ADF2-4DC9-A451-DF238E249960}" type="presParOf" srcId="{4DF1D69C-5FB4-495C-A2ED-7BAE6D30F6E6}" destId="{802C68D1-C9BB-4425-B512-DD5288EDA86D}" srcOrd="0" destOrd="0" presId="urn:microsoft.com/office/officeart/2005/8/layout/matrix1"/>
    <dgm:cxn modelId="{DDF65AFD-2FC5-4618-AA97-58BE48CD93B8}" type="presParOf" srcId="{4DF1D69C-5FB4-495C-A2ED-7BAE6D30F6E6}" destId="{8E071B2A-A6FD-4D4B-AF81-6E2AC1B02458}" srcOrd="1" destOrd="0" presId="urn:microsoft.com/office/officeart/2005/8/layout/matrix1"/>
    <dgm:cxn modelId="{9427CFCC-7950-44E9-BA1A-37674AF3CCE1}" type="presParOf" srcId="{4DF1D69C-5FB4-495C-A2ED-7BAE6D30F6E6}" destId="{62C0573D-0FFA-435F-8C06-6319973D3330}" srcOrd="2" destOrd="0" presId="urn:microsoft.com/office/officeart/2005/8/layout/matrix1"/>
    <dgm:cxn modelId="{C42C7B0B-A98D-4E29-A206-E7690575A4E4}" type="presParOf" srcId="{4DF1D69C-5FB4-495C-A2ED-7BAE6D30F6E6}" destId="{AF2F961C-36A1-4780-89D3-C6E0AA5FF05D}" srcOrd="3" destOrd="0" presId="urn:microsoft.com/office/officeart/2005/8/layout/matrix1"/>
    <dgm:cxn modelId="{DBC0372E-286D-40F5-9E2E-B080AD81C753}" type="presParOf" srcId="{4DF1D69C-5FB4-495C-A2ED-7BAE6D30F6E6}" destId="{4B23A94B-32BF-4BDB-ABC1-BAA5FB43FB06}" srcOrd="4" destOrd="0" presId="urn:microsoft.com/office/officeart/2005/8/layout/matrix1"/>
    <dgm:cxn modelId="{62E497B0-4CE8-4269-A7BC-C34B79995873}" type="presParOf" srcId="{4DF1D69C-5FB4-495C-A2ED-7BAE6D30F6E6}" destId="{798CBF67-4BC8-4D8B-AFB8-B0B67FE69174}" srcOrd="5" destOrd="0" presId="urn:microsoft.com/office/officeart/2005/8/layout/matrix1"/>
    <dgm:cxn modelId="{47A08471-DF08-4337-9A63-A0BB50281F58}" type="presParOf" srcId="{4DF1D69C-5FB4-495C-A2ED-7BAE6D30F6E6}" destId="{23B38804-B58D-4BC7-9DDB-53AD09D45F7F}" srcOrd="6" destOrd="0" presId="urn:microsoft.com/office/officeart/2005/8/layout/matrix1"/>
    <dgm:cxn modelId="{5CE0EBDD-4504-47F7-9999-52EB08DEBA3B}" type="presParOf" srcId="{4DF1D69C-5FB4-495C-A2ED-7BAE6D30F6E6}" destId="{D6106369-C526-43AB-809B-B645231326C7}" srcOrd="7" destOrd="0" presId="urn:microsoft.com/office/officeart/2005/8/layout/matrix1"/>
    <dgm:cxn modelId="{8BF56D3E-E393-44C6-8127-8626B8E4D9B0}" type="presParOf" srcId="{5C5C6AC1-6BD9-4182-BA37-2602C8A9B393}" destId="{99F39CD0-D1A8-486F-970D-3856364392E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56E6BB-7EA0-4C92-8BE4-DF97EDD7AE9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1426ABC3-038A-4F96-8871-EA2BECB8D4F5}">
      <dgm:prSet phldrT="[テキスト]"/>
      <dgm:spPr/>
      <dgm:t>
        <a:bodyPr/>
        <a:lstStyle/>
        <a:p>
          <a:r>
            <a:rPr kumimoji="1" lang="ja-JP" altLang="en-US" dirty="0" smtClean="0"/>
            <a:t>子ども向け携帯電話の使用</a:t>
          </a:r>
          <a:endParaRPr kumimoji="1" lang="ja-JP" altLang="en-US" dirty="0"/>
        </a:p>
      </dgm:t>
    </dgm:pt>
    <dgm:pt modelId="{E1809172-2A82-4546-8ACA-F4F375E2AED1}" type="parTrans" cxnId="{8D6CC3D8-760B-4465-BB7C-EA75A64CE379}">
      <dgm:prSet/>
      <dgm:spPr/>
      <dgm:t>
        <a:bodyPr/>
        <a:lstStyle/>
        <a:p>
          <a:endParaRPr kumimoji="1" lang="ja-JP" altLang="en-US"/>
        </a:p>
      </dgm:t>
    </dgm:pt>
    <dgm:pt modelId="{3B384EB9-84B1-4977-9396-AFCF688BC2B2}" type="sibTrans" cxnId="{8D6CC3D8-760B-4465-BB7C-EA75A64CE379}">
      <dgm:prSet/>
      <dgm:spPr/>
      <dgm:t>
        <a:bodyPr/>
        <a:lstStyle/>
        <a:p>
          <a:endParaRPr kumimoji="1" lang="ja-JP" altLang="en-US"/>
        </a:p>
      </dgm:t>
    </dgm:pt>
    <dgm:pt modelId="{CBCBC75B-6BA5-4EDE-8ABB-09F319B00012}">
      <dgm:prSet phldrT="[テキスト]"/>
      <dgm:spPr/>
      <dgm:t>
        <a:bodyPr/>
        <a:lstStyle/>
        <a:p>
          <a:r>
            <a:rPr kumimoji="1" lang="ja-JP" altLang="en-US" dirty="0" smtClean="0"/>
            <a:t>小学生</a:t>
          </a:r>
          <a:r>
            <a:rPr kumimoji="1" lang="en-US" altLang="ja-JP" dirty="0" smtClean="0"/>
            <a:t>72.2</a:t>
          </a:r>
          <a:r>
            <a:rPr kumimoji="1" lang="ja-JP" altLang="en-US" dirty="0" smtClean="0"/>
            <a:t>％であるのに対し、中学生</a:t>
          </a:r>
          <a:r>
            <a:rPr kumimoji="1" lang="en-US" altLang="ja-JP" dirty="0" smtClean="0"/>
            <a:t>4.8</a:t>
          </a:r>
          <a:r>
            <a:rPr kumimoji="1" lang="ja-JP" altLang="en-US" dirty="0" smtClean="0"/>
            <a:t>％となっており、このことからも保護者主導で持たせるか、子どもの要望によるものかが推測される。</a:t>
          </a:r>
          <a:endParaRPr kumimoji="1" lang="ja-JP" altLang="en-US" dirty="0"/>
        </a:p>
      </dgm:t>
    </dgm:pt>
    <dgm:pt modelId="{857142B8-C5CC-488C-9B09-9F741C9F7A9B}" type="parTrans" cxnId="{84A33B03-73FF-49FF-944E-B7BA7F9E7779}">
      <dgm:prSet/>
      <dgm:spPr/>
      <dgm:t>
        <a:bodyPr/>
        <a:lstStyle/>
        <a:p>
          <a:endParaRPr kumimoji="1" lang="ja-JP" altLang="en-US"/>
        </a:p>
      </dgm:t>
    </dgm:pt>
    <dgm:pt modelId="{E923FEEC-1866-4A8C-BED9-8C68B0CFC131}" type="sibTrans" cxnId="{84A33B03-73FF-49FF-944E-B7BA7F9E7779}">
      <dgm:prSet/>
      <dgm:spPr/>
      <dgm:t>
        <a:bodyPr/>
        <a:lstStyle/>
        <a:p>
          <a:endParaRPr kumimoji="1" lang="ja-JP" altLang="en-US"/>
        </a:p>
      </dgm:t>
    </dgm:pt>
    <dgm:pt modelId="{7A8FE60B-E19A-4B9F-9B60-F87E99BA67B9}">
      <dgm:prSet phldrT="[テキスト]"/>
      <dgm:spPr/>
      <dgm:t>
        <a:bodyPr/>
        <a:lstStyle/>
        <a:p>
          <a:r>
            <a:rPr kumimoji="1" lang="ja-JP" altLang="en-US" dirty="0" smtClean="0"/>
            <a:t>携帯電話の使用目的</a:t>
          </a:r>
          <a:endParaRPr kumimoji="1" lang="ja-JP" altLang="en-US" dirty="0"/>
        </a:p>
      </dgm:t>
    </dgm:pt>
    <dgm:pt modelId="{52DE26C6-26E7-403D-A80C-19C09CC082A3}" type="parTrans" cxnId="{219A2FB3-F05B-4C0D-938D-AEF923760755}">
      <dgm:prSet/>
      <dgm:spPr/>
      <dgm:t>
        <a:bodyPr/>
        <a:lstStyle/>
        <a:p>
          <a:endParaRPr kumimoji="1" lang="ja-JP" altLang="en-US"/>
        </a:p>
      </dgm:t>
    </dgm:pt>
    <dgm:pt modelId="{8F5A503E-09B9-408D-9DC6-570E05A05D57}" type="sibTrans" cxnId="{219A2FB3-F05B-4C0D-938D-AEF923760755}">
      <dgm:prSet/>
      <dgm:spPr/>
      <dgm:t>
        <a:bodyPr/>
        <a:lstStyle/>
        <a:p>
          <a:endParaRPr kumimoji="1" lang="ja-JP" altLang="en-US"/>
        </a:p>
      </dgm:t>
    </dgm:pt>
    <dgm:pt modelId="{58CB9DE8-65F1-45FC-9FD7-FC2358EF5555}">
      <dgm:prSet phldrT="[テキスト]"/>
      <dgm:spPr/>
      <dgm:t>
        <a:bodyPr/>
        <a:lstStyle/>
        <a:p>
          <a:r>
            <a:rPr kumimoji="1" lang="ja-JP" altLang="en-US"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dirty="0"/>
        </a:p>
      </dgm:t>
    </dgm:pt>
    <dgm:pt modelId="{D625BD3E-F1B3-446A-BC4C-79762F492957}" type="parTrans" cxnId="{2367E4CF-6D69-430A-A383-ED5D1A5909D2}">
      <dgm:prSet/>
      <dgm:spPr/>
      <dgm:t>
        <a:bodyPr/>
        <a:lstStyle/>
        <a:p>
          <a:endParaRPr kumimoji="1" lang="ja-JP" altLang="en-US"/>
        </a:p>
      </dgm:t>
    </dgm:pt>
    <dgm:pt modelId="{96DA5EC6-16E6-41C3-9D4E-BC1C271E323A}" type="sibTrans" cxnId="{2367E4CF-6D69-430A-A383-ED5D1A5909D2}">
      <dgm:prSet/>
      <dgm:spPr/>
      <dgm:t>
        <a:bodyPr/>
        <a:lstStyle/>
        <a:p>
          <a:endParaRPr kumimoji="1" lang="ja-JP" altLang="en-US"/>
        </a:p>
      </dgm:t>
    </dgm:pt>
    <dgm:pt modelId="{C69D8E97-EBF5-4F13-B567-67217D6AF06E}">
      <dgm:prSet/>
      <dgm:spPr/>
      <dgm:t>
        <a:bodyPr/>
        <a:lstStyle/>
        <a:p>
          <a:r>
            <a:rPr kumimoji="1" lang="ja-JP" altLang="en-US" dirty="0" smtClean="0"/>
            <a:t>中学生では、インターネットやゲームを目的としている割合が最も高い。</a:t>
          </a:r>
          <a:endParaRPr kumimoji="1" lang="ja-JP" altLang="en-US" dirty="0"/>
        </a:p>
      </dgm:t>
    </dgm:pt>
    <dgm:pt modelId="{D610D572-2371-41A1-9F1C-00C224068EBD}" type="parTrans" cxnId="{3F3C6EBF-5BE3-4336-A3B1-2E7E4615AC8E}">
      <dgm:prSet/>
      <dgm:spPr/>
      <dgm:t>
        <a:bodyPr/>
        <a:lstStyle/>
        <a:p>
          <a:endParaRPr kumimoji="1" lang="ja-JP" altLang="en-US"/>
        </a:p>
      </dgm:t>
    </dgm:pt>
    <dgm:pt modelId="{022ACE91-6252-4BD1-AEA3-AA1FEDC67120}" type="sibTrans" cxnId="{3F3C6EBF-5BE3-4336-A3B1-2E7E4615AC8E}">
      <dgm:prSet/>
      <dgm:spPr/>
      <dgm:t>
        <a:bodyPr/>
        <a:lstStyle/>
        <a:p>
          <a:endParaRPr kumimoji="1" lang="ja-JP" altLang="en-US"/>
        </a:p>
      </dgm:t>
    </dgm:pt>
    <dgm:pt modelId="{A2AF1CF9-AD52-4068-BC9C-833A712FD856}">
      <dgm:prSet/>
      <dgm:spPr/>
      <dgm:t>
        <a:bodyPr/>
        <a:lstStyle/>
        <a:p>
          <a:r>
            <a:rPr kumimoji="1" lang="ja-JP" altLang="en-US" dirty="0" smtClean="0"/>
            <a:t>家庭内におけるルールについて</a:t>
          </a:r>
          <a:endParaRPr kumimoji="1" lang="ja-JP" altLang="en-US" dirty="0"/>
        </a:p>
      </dgm:t>
    </dgm:pt>
    <dgm:pt modelId="{F9691036-B68F-4BC8-BE53-9058D814402E}" type="parTrans" cxnId="{85D3CA40-91E3-4CEB-A21B-7641950EE6BE}">
      <dgm:prSet/>
      <dgm:spPr/>
      <dgm:t>
        <a:bodyPr/>
        <a:lstStyle/>
        <a:p>
          <a:endParaRPr kumimoji="1" lang="ja-JP" altLang="en-US"/>
        </a:p>
      </dgm:t>
    </dgm:pt>
    <dgm:pt modelId="{CF6C2AF5-C3E0-4FE0-B06E-17E5BF2AD50C}" type="sibTrans" cxnId="{85D3CA40-91E3-4CEB-A21B-7641950EE6BE}">
      <dgm:prSet/>
      <dgm:spPr/>
      <dgm:t>
        <a:bodyPr/>
        <a:lstStyle/>
        <a:p>
          <a:endParaRPr kumimoji="1" lang="ja-JP" altLang="en-US"/>
        </a:p>
      </dgm:t>
    </dgm:pt>
    <dgm:pt modelId="{C7486961-A168-49FC-A7B0-E71431091DBB}">
      <dgm:prSet/>
      <dgm:spPr/>
      <dgm:t>
        <a:bodyPr/>
        <a:lstStyle/>
        <a:p>
          <a:r>
            <a:rPr kumimoji="1" lang="ja-JP" altLang="en-US" dirty="0" smtClean="0"/>
            <a:t>小・中学生とも</a:t>
          </a:r>
          <a:r>
            <a:rPr kumimoji="1" lang="en-US" altLang="ja-JP" dirty="0" smtClean="0"/>
            <a:t>90</a:t>
          </a:r>
          <a:r>
            <a:rPr kumimoji="1" lang="ja-JP" altLang="en-US"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dirty="0"/>
        </a:p>
      </dgm:t>
    </dgm:pt>
    <dgm:pt modelId="{437BBBE4-1182-4C98-B12D-4C0E81B373E5}" type="parTrans" cxnId="{474D7D3F-15E3-48C2-A3E4-FA03F585AADE}">
      <dgm:prSet/>
      <dgm:spPr/>
      <dgm:t>
        <a:bodyPr/>
        <a:lstStyle/>
        <a:p>
          <a:endParaRPr kumimoji="1" lang="ja-JP" altLang="en-US"/>
        </a:p>
      </dgm:t>
    </dgm:pt>
    <dgm:pt modelId="{64B4ADDA-43BB-4317-B982-26E517231B92}" type="sibTrans" cxnId="{474D7D3F-15E3-48C2-A3E4-FA03F585AADE}">
      <dgm:prSet/>
      <dgm:spPr/>
      <dgm:t>
        <a:bodyPr/>
        <a:lstStyle/>
        <a:p>
          <a:endParaRPr kumimoji="1" lang="ja-JP" altLang="en-US"/>
        </a:p>
      </dgm:t>
    </dgm:pt>
    <dgm:pt modelId="{4404F40F-CEF3-4565-BBEC-C72632642595}">
      <dgm:prSet/>
      <dgm:spPr/>
      <dgm:t>
        <a:bodyPr/>
        <a:lstStyle/>
        <a:p>
          <a:r>
            <a:rPr kumimoji="1" lang="ja-JP" altLang="en-US" dirty="0" smtClean="0"/>
            <a:t>中学生では、ネットの利用についてのルールがメインとなり、料金の上限や利用時間よりも重視されている傾向にある。</a:t>
          </a:r>
          <a:endParaRPr kumimoji="1" lang="ja-JP" altLang="en-US" dirty="0"/>
        </a:p>
      </dgm:t>
    </dgm:pt>
    <dgm:pt modelId="{C74FE640-CDB0-44D9-A145-763329B683CD}" type="parTrans" cxnId="{A89D454A-2E06-4CDB-A15D-F6D8FD7CAE06}">
      <dgm:prSet/>
      <dgm:spPr/>
      <dgm:t>
        <a:bodyPr/>
        <a:lstStyle/>
        <a:p>
          <a:endParaRPr kumimoji="1" lang="ja-JP" altLang="en-US"/>
        </a:p>
      </dgm:t>
    </dgm:pt>
    <dgm:pt modelId="{9C82C929-08A0-4F6C-8AA4-5C287B1D5EA9}" type="sibTrans" cxnId="{A89D454A-2E06-4CDB-A15D-F6D8FD7CAE06}">
      <dgm:prSet/>
      <dgm:spPr/>
      <dgm:t>
        <a:bodyPr/>
        <a:lstStyle/>
        <a:p>
          <a:endParaRPr kumimoji="1" lang="ja-JP" altLang="en-US"/>
        </a:p>
      </dgm:t>
    </dgm:pt>
    <dgm:pt modelId="{46A783E8-8768-4E2A-8EE9-B73EDC43EE51}" type="pres">
      <dgm:prSet presAssocID="{7856E6BB-7EA0-4C92-8BE4-DF97EDD7AE9C}" presName="linear" presStyleCnt="0">
        <dgm:presLayoutVars>
          <dgm:animLvl val="lvl"/>
          <dgm:resizeHandles val="exact"/>
        </dgm:presLayoutVars>
      </dgm:prSet>
      <dgm:spPr/>
      <dgm:t>
        <a:bodyPr/>
        <a:lstStyle/>
        <a:p>
          <a:endParaRPr kumimoji="1" lang="ja-JP" altLang="en-US"/>
        </a:p>
      </dgm:t>
    </dgm:pt>
    <dgm:pt modelId="{1C24AF26-357B-485C-8579-379855F66CF7}" type="pres">
      <dgm:prSet presAssocID="{1426ABC3-038A-4F96-8871-EA2BECB8D4F5}" presName="parentText" presStyleLbl="node1" presStyleIdx="0" presStyleCnt="3" custScaleY="115996">
        <dgm:presLayoutVars>
          <dgm:chMax val="0"/>
          <dgm:bulletEnabled val="1"/>
        </dgm:presLayoutVars>
      </dgm:prSet>
      <dgm:spPr/>
      <dgm:t>
        <a:bodyPr/>
        <a:lstStyle/>
        <a:p>
          <a:endParaRPr kumimoji="1" lang="ja-JP" altLang="en-US"/>
        </a:p>
      </dgm:t>
    </dgm:pt>
    <dgm:pt modelId="{42DF39AF-059B-48AA-A86C-E5E90C36B00C}" type="pres">
      <dgm:prSet presAssocID="{1426ABC3-038A-4F96-8871-EA2BECB8D4F5}" presName="childText" presStyleLbl="revTx" presStyleIdx="0" presStyleCnt="3">
        <dgm:presLayoutVars>
          <dgm:bulletEnabled val="1"/>
        </dgm:presLayoutVars>
      </dgm:prSet>
      <dgm:spPr/>
      <dgm:t>
        <a:bodyPr/>
        <a:lstStyle/>
        <a:p>
          <a:endParaRPr kumimoji="1" lang="ja-JP" altLang="en-US"/>
        </a:p>
      </dgm:t>
    </dgm:pt>
    <dgm:pt modelId="{12299A1D-F2B8-4ECA-A287-A25C6743A37A}" type="pres">
      <dgm:prSet presAssocID="{7A8FE60B-E19A-4B9F-9B60-F87E99BA67B9}" presName="parentText" presStyleLbl="node1" presStyleIdx="1" presStyleCnt="3" custScaleY="115996">
        <dgm:presLayoutVars>
          <dgm:chMax val="0"/>
          <dgm:bulletEnabled val="1"/>
        </dgm:presLayoutVars>
      </dgm:prSet>
      <dgm:spPr/>
      <dgm:t>
        <a:bodyPr/>
        <a:lstStyle/>
        <a:p>
          <a:endParaRPr kumimoji="1" lang="ja-JP" altLang="en-US"/>
        </a:p>
      </dgm:t>
    </dgm:pt>
    <dgm:pt modelId="{4648034A-8BCE-4BDA-B862-C1BAB817C3CC}" type="pres">
      <dgm:prSet presAssocID="{7A8FE60B-E19A-4B9F-9B60-F87E99BA67B9}" presName="childText" presStyleLbl="revTx" presStyleIdx="1" presStyleCnt="3">
        <dgm:presLayoutVars>
          <dgm:bulletEnabled val="1"/>
        </dgm:presLayoutVars>
      </dgm:prSet>
      <dgm:spPr/>
      <dgm:t>
        <a:bodyPr/>
        <a:lstStyle/>
        <a:p>
          <a:endParaRPr kumimoji="1" lang="ja-JP" altLang="en-US"/>
        </a:p>
      </dgm:t>
    </dgm:pt>
    <dgm:pt modelId="{9EC40C9D-10CD-44AA-974D-E830147BAB3C}" type="pres">
      <dgm:prSet presAssocID="{A2AF1CF9-AD52-4068-BC9C-833A712FD856}" presName="parentText" presStyleLbl="node1" presStyleIdx="2" presStyleCnt="3" custScaleY="115996">
        <dgm:presLayoutVars>
          <dgm:chMax val="0"/>
          <dgm:bulletEnabled val="1"/>
        </dgm:presLayoutVars>
      </dgm:prSet>
      <dgm:spPr/>
      <dgm:t>
        <a:bodyPr/>
        <a:lstStyle/>
        <a:p>
          <a:endParaRPr kumimoji="1" lang="ja-JP" altLang="en-US"/>
        </a:p>
      </dgm:t>
    </dgm:pt>
    <dgm:pt modelId="{CC4CE11E-1E1B-41A5-B140-B1689131789A}" type="pres">
      <dgm:prSet presAssocID="{A2AF1CF9-AD52-4068-BC9C-833A712FD856}" presName="childText" presStyleLbl="revTx" presStyleIdx="2" presStyleCnt="3">
        <dgm:presLayoutVars>
          <dgm:bulletEnabled val="1"/>
        </dgm:presLayoutVars>
      </dgm:prSet>
      <dgm:spPr/>
      <dgm:t>
        <a:bodyPr/>
        <a:lstStyle/>
        <a:p>
          <a:endParaRPr kumimoji="1" lang="ja-JP" altLang="en-US"/>
        </a:p>
      </dgm:t>
    </dgm:pt>
  </dgm:ptLst>
  <dgm:cxnLst>
    <dgm:cxn modelId="{E69E2B04-909B-4DD4-931F-4F49D7CDB8D5}" type="presOf" srcId="{58CB9DE8-65F1-45FC-9FD7-FC2358EF5555}" destId="{4648034A-8BCE-4BDA-B862-C1BAB817C3CC}" srcOrd="0" destOrd="0" presId="urn:microsoft.com/office/officeart/2005/8/layout/vList2"/>
    <dgm:cxn modelId="{219A2FB3-F05B-4C0D-938D-AEF923760755}" srcId="{7856E6BB-7EA0-4C92-8BE4-DF97EDD7AE9C}" destId="{7A8FE60B-E19A-4B9F-9B60-F87E99BA67B9}" srcOrd="1" destOrd="0" parTransId="{52DE26C6-26E7-403D-A80C-19C09CC082A3}" sibTransId="{8F5A503E-09B9-408D-9DC6-570E05A05D57}"/>
    <dgm:cxn modelId="{3F3C6EBF-5BE3-4336-A3B1-2E7E4615AC8E}" srcId="{7A8FE60B-E19A-4B9F-9B60-F87E99BA67B9}" destId="{C69D8E97-EBF5-4F13-B567-67217D6AF06E}" srcOrd="1" destOrd="0" parTransId="{D610D572-2371-41A1-9F1C-00C224068EBD}" sibTransId="{022ACE91-6252-4BD1-AEA3-AA1FEDC67120}"/>
    <dgm:cxn modelId="{2367E4CF-6D69-430A-A383-ED5D1A5909D2}" srcId="{7A8FE60B-E19A-4B9F-9B60-F87E99BA67B9}" destId="{58CB9DE8-65F1-45FC-9FD7-FC2358EF5555}" srcOrd="0" destOrd="0" parTransId="{D625BD3E-F1B3-446A-BC4C-79762F492957}" sibTransId="{96DA5EC6-16E6-41C3-9D4E-BC1C271E323A}"/>
    <dgm:cxn modelId="{436755E4-9B89-4850-98A9-E9C59CB1CE2A}" type="presOf" srcId="{C7486961-A168-49FC-A7B0-E71431091DBB}" destId="{CC4CE11E-1E1B-41A5-B140-B1689131789A}" srcOrd="0" destOrd="0" presId="urn:microsoft.com/office/officeart/2005/8/layout/vList2"/>
    <dgm:cxn modelId="{55058604-4C82-4B60-BD8E-5F6776FEE220}" type="presOf" srcId="{A2AF1CF9-AD52-4068-BC9C-833A712FD856}" destId="{9EC40C9D-10CD-44AA-974D-E830147BAB3C}" srcOrd="0" destOrd="0" presId="urn:microsoft.com/office/officeart/2005/8/layout/vList2"/>
    <dgm:cxn modelId="{A1D79F54-535C-4346-AAE8-B2E1572845BD}" type="presOf" srcId="{7A8FE60B-E19A-4B9F-9B60-F87E99BA67B9}" destId="{12299A1D-F2B8-4ECA-A287-A25C6743A37A}" srcOrd="0" destOrd="0" presId="urn:microsoft.com/office/officeart/2005/8/layout/vList2"/>
    <dgm:cxn modelId="{474D7D3F-15E3-48C2-A3E4-FA03F585AADE}" srcId="{A2AF1CF9-AD52-4068-BC9C-833A712FD856}" destId="{C7486961-A168-49FC-A7B0-E71431091DBB}" srcOrd="0" destOrd="0" parTransId="{437BBBE4-1182-4C98-B12D-4C0E81B373E5}" sibTransId="{64B4ADDA-43BB-4317-B982-26E517231B92}"/>
    <dgm:cxn modelId="{1F5B28A6-C7C5-49D2-9108-4F569215975F}" type="presOf" srcId="{7856E6BB-7EA0-4C92-8BE4-DF97EDD7AE9C}" destId="{46A783E8-8768-4E2A-8EE9-B73EDC43EE51}" srcOrd="0" destOrd="0" presId="urn:microsoft.com/office/officeart/2005/8/layout/vList2"/>
    <dgm:cxn modelId="{142733B3-596B-4D00-A021-3BBBDC686BF9}" type="presOf" srcId="{1426ABC3-038A-4F96-8871-EA2BECB8D4F5}" destId="{1C24AF26-357B-485C-8579-379855F66CF7}" srcOrd="0" destOrd="0" presId="urn:microsoft.com/office/officeart/2005/8/layout/vList2"/>
    <dgm:cxn modelId="{567C58B8-FFE2-4444-9479-A18E36A8BC5D}" type="presOf" srcId="{4404F40F-CEF3-4565-BBEC-C72632642595}" destId="{CC4CE11E-1E1B-41A5-B140-B1689131789A}" srcOrd="0" destOrd="1" presId="urn:microsoft.com/office/officeart/2005/8/layout/vList2"/>
    <dgm:cxn modelId="{8D6CC3D8-760B-4465-BB7C-EA75A64CE379}" srcId="{7856E6BB-7EA0-4C92-8BE4-DF97EDD7AE9C}" destId="{1426ABC3-038A-4F96-8871-EA2BECB8D4F5}" srcOrd="0" destOrd="0" parTransId="{E1809172-2A82-4546-8ACA-F4F375E2AED1}" sibTransId="{3B384EB9-84B1-4977-9396-AFCF688BC2B2}"/>
    <dgm:cxn modelId="{9D7D0BA6-0686-4693-902C-2F382742BF7C}" type="presOf" srcId="{CBCBC75B-6BA5-4EDE-8ABB-09F319B00012}" destId="{42DF39AF-059B-48AA-A86C-E5E90C36B00C}" srcOrd="0" destOrd="0" presId="urn:microsoft.com/office/officeart/2005/8/layout/vList2"/>
    <dgm:cxn modelId="{9D2FE8BD-B4C9-4933-8854-A3DE63F96C52}" type="presOf" srcId="{C69D8E97-EBF5-4F13-B567-67217D6AF06E}" destId="{4648034A-8BCE-4BDA-B862-C1BAB817C3CC}" srcOrd="0" destOrd="1" presId="urn:microsoft.com/office/officeart/2005/8/layout/vList2"/>
    <dgm:cxn modelId="{A89D454A-2E06-4CDB-A15D-F6D8FD7CAE06}" srcId="{A2AF1CF9-AD52-4068-BC9C-833A712FD856}" destId="{4404F40F-CEF3-4565-BBEC-C72632642595}" srcOrd="1" destOrd="0" parTransId="{C74FE640-CDB0-44D9-A145-763329B683CD}" sibTransId="{9C82C929-08A0-4F6C-8AA4-5C287B1D5EA9}"/>
    <dgm:cxn modelId="{84A33B03-73FF-49FF-944E-B7BA7F9E7779}" srcId="{1426ABC3-038A-4F96-8871-EA2BECB8D4F5}" destId="{CBCBC75B-6BA5-4EDE-8ABB-09F319B00012}" srcOrd="0" destOrd="0" parTransId="{857142B8-C5CC-488C-9B09-9F741C9F7A9B}" sibTransId="{E923FEEC-1866-4A8C-BED9-8C68B0CFC131}"/>
    <dgm:cxn modelId="{85D3CA40-91E3-4CEB-A21B-7641950EE6BE}" srcId="{7856E6BB-7EA0-4C92-8BE4-DF97EDD7AE9C}" destId="{A2AF1CF9-AD52-4068-BC9C-833A712FD856}" srcOrd="2" destOrd="0" parTransId="{F9691036-B68F-4BC8-BE53-9058D814402E}" sibTransId="{CF6C2AF5-C3E0-4FE0-B06E-17E5BF2AD50C}"/>
    <dgm:cxn modelId="{1149C4EF-3831-4927-B3D1-322912E384D5}" type="presParOf" srcId="{46A783E8-8768-4E2A-8EE9-B73EDC43EE51}" destId="{1C24AF26-357B-485C-8579-379855F66CF7}" srcOrd="0" destOrd="0" presId="urn:microsoft.com/office/officeart/2005/8/layout/vList2"/>
    <dgm:cxn modelId="{C54B090D-D115-48C4-9676-44FB25FA2AE5}" type="presParOf" srcId="{46A783E8-8768-4E2A-8EE9-B73EDC43EE51}" destId="{42DF39AF-059B-48AA-A86C-E5E90C36B00C}" srcOrd="1" destOrd="0" presId="urn:microsoft.com/office/officeart/2005/8/layout/vList2"/>
    <dgm:cxn modelId="{6D3632C6-F68D-42CE-81F9-ACF07810921A}" type="presParOf" srcId="{46A783E8-8768-4E2A-8EE9-B73EDC43EE51}" destId="{12299A1D-F2B8-4ECA-A287-A25C6743A37A}" srcOrd="2" destOrd="0" presId="urn:microsoft.com/office/officeart/2005/8/layout/vList2"/>
    <dgm:cxn modelId="{E5326DD4-78AE-49DC-9944-29EF60BEB6E8}" type="presParOf" srcId="{46A783E8-8768-4E2A-8EE9-B73EDC43EE51}" destId="{4648034A-8BCE-4BDA-B862-C1BAB817C3CC}" srcOrd="3" destOrd="0" presId="urn:microsoft.com/office/officeart/2005/8/layout/vList2"/>
    <dgm:cxn modelId="{9B51B9DE-422B-45CB-B47C-B538F18224AD}" type="presParOf" srcId="{46A783E8-8768-4E2A-8EE9-B73EDC43EE51}" destId="{9EC40C9D-10CD-44AA-974D-E830147BAB3C}" srcOrd="4" destOrd="0" presId="urn:microsoft.com/office/officeart/2005/8/layout/vList2"/>
    <dgm:cxn modelId="{7CD41207-6139-41EF-83D2-00B0641D6C4E}" type="presParOf" srcId="{46A783E8-8768-4E2A-8EE9-B73EDC43EE51}" destId="{CC4CE11E-1E1B-41A5-B140-B1689131789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8A2B94-09BB-4247-AA50-4F12E9B7D6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444D1888-52C8-4E52-BEC9-4DA5D423C71B}">
      <dgm:prSet phldrT="[テキスト]"/>
      <dgm:spPr/>
      <dgm:t>
        <a:bodyPr/>
        <a:lstStyle/>
        <a:p>
          <a:r>
            <a:rPr kumimoji="1" lang="ja-JP" altLang="en-US" dirty="0" smtClean="0"/>
            <a:t>携帯電話の利用に関する心配事について</a:t>
          </a:r>
          <a:endParaRPr kumimoji="1" lang="ja-JP" altLang="en-US" dirty="0"/>
        </a:p>
      </dgm:t>
    </dgm:pt>
    <dgm:pt modelId="{F6858712-B903-469C-A369-E6E4C82E825D}" type="parTrans" cxnId="{DF8F4D99-3CD6-4236-B1B9-D5743556F8C5}">
      <dgm:prSet/>
      <dgm:spPr/>
      <dgm:t>
        <a:bodyPr/>
        <a:lstStyle/>
        <a:p>
          <a:endParaRPr kumimoji="1" lang="ja-JP" altLang="en-US"/>
        </a:p>
      </dgm:t>
    </dgm:pt>
    <dgm:pt modelId="{FF2F446E-7A4A-4DFA-8991-512ED9CBF5CB}" type="sibTrans" cxnId="{DF8F4D99-3CD6-4236-B1B9-D5743556F8C5}">
      <dgm:prSet/>
      <dgm:spPr/>
      <dgm:t>
        <a:bodyPr/>
        <a:lstStyle/>
        <a:p>
          <a:endParaRPr kumimoji="1" lang="ja-JP" altLang="en-US"/>
        </a:p>
      </dgm:t>
    </dgm:pt>
    <dgm:pt modelId="{6DFA5DE1-FF4F-4DF0-93FE-3C5D13A82D7A}">
      <dgm:prSet phldrT="[テキスト]"/>
      <dgm:spPr/>
      <dgm:t>
        <a:bodyPr/>
        <a:lstStyle/>
        <a:p>
          <a:r>
            <a:rPr kumimoji="1" lang="ja-JP" altLang="en-US" dirty="0" smtClean="0"/>
            <a:t>携帯電話を持っていない子どもの保護者の方が、携帯電話を持っている子どもの保護者より、多くの点で携帯電話の利用を心配している。</a:t>
          </a:r>
          <a:endParaRPr kumimoji="1" lang="ja-JP" altLang="en-US" dirty="0"/>
        </a:p>
      </dgm:t>
    </dgm:pt>
    <dgm:pt modelId="{0703DE25-088B-47A3-B6D9-BA09F8D60A92}" type="parTrans" cxnId="{20860832-F82C-43EE-BCA3-DB80C987DE6F}">
      <dgm:prSet/>
      <dgm:spPr/>
      <dgm:t>
        <a:bodyPr/>
        <a:lstStyle/>
        <a:p>
          <a:endParaRPr kumimoji="1" lang="ja-JP" altLang="en-US"/>
        </a:p>
      </dgm:t>
    </dgm:pt>
    <dgm:pt modelId="{010D0777-F244-4801-99A1-31D20BD5D6A3}" type="sibTrans" cxnId="{20860832-F82C-43EE-BCA3-DB80C987DE6F}">
      <dgm:prSet/>
      <dgm:spPr/>
      <dgm:t>
        <a:bodyPr/>
        <a:lstStyle/>
        <a:p>
          <a:endParaRPr kumimoji="1" lang="ja-JP" altLang="en-US"/>
        </a:p>
      </dgm:t>
    </dgm:pt>
    <dgm:pt modelId="{662F6152-FBB6-41F2-B5D3-E35F51074B1D}">
      <dgm:prSet/>
      <dgm:spPr/>
      <dgm:t>
        <a:bodyPr/>
        <a:lstStyle/>
        <a:p>
          <a:r>
            <a:rPr kumimoji="1" lang="ja-JP" altLang="en-US" dirty="0" smtClean="0"/>
            <a:t>携帯電話を持っている小学生の保護者は、子どもの向け携帯電話を持たせている割合が高いことから、特に心配事はないと回答していると考えられる。</a:t>
          </a:r>
          <a:endParaRPr kumimoji="1" lang="ja-JP" altLang="en-US" dirty="0"/>
        </a:p>
      </dgm:t>
    </dgm:pt>
    <dgm:pt modelId="{101EBF2A-80B5-4BB2-90D0-7E4D3B2897D5}" type="parTrans" cxnId="{63AC8B30-FB23-4BDB-8FE2-627CB5B096AE}">
      <dgm:prSet/>
      <dgm:spPr/>
      <dgm:t>
        <a:bodyPr/>
        <a:lstStyle/>
        <a:p>
          <a:endParaRPr kumimoji="1" lang="ja-JP" altLang="en-US"/>
        </a:p>
      </dgm:t>
    </dgm:pt>
    <dgm:pt modelId="{FFCD0935-6D07-4365-874E-50BF45F18C20}" type="sibTrans" cxnId="{63AC8B30-FB23-4BDB-8FE2-627CB5B096AE}">
      <dgm:prSet/>
      <dgm:spPr/>
      <dgm:t>
        <a:bodyPr/>
        <a:lstStyle/>
        <a:p>
          <a:endParaRPr kumimoji="1" lang="ja-JP" altLang="en-US"/>
        </a:p>
      </dgm:t>
    </dgm:pt>
    <dgm:pt modelId="{E5F87D5F-88A9-4013-A1B7-747D14823B5B}">
      <dgm:prSet/>
      <dgm:spPr/>
      <dgm:t>
        <a:bodyPr/>
        <a:lstStyle/>
        <a:p>
          <a:r>
            <a:rPr kumimoji="1" lang="ja-JP" altLang="en-US" dirty="0" smtClean="0"/>
            <a:t>中学生については、携帯電話を持っているいないにかかわらず、ネットの利用や生活習慣への影響などについて心配する保護者が多い。</a:t>
          </a:r>
          <a:endParaRPr kumimoji="1" lang="ja-JP" altLang="en-US" dirty="0"/>
        </a:p>
      </dgm:t>
    </dgm:pt>
    <dgm:pt modelId="{63345E4A-7B6E-478C-93E8-DBBE70351E13}" type="parTrans" cxnId="{CA1FE772-9874-43E8-B83F-95A9A1D46C98}">
      <dgm:prSet/>
      <dgm:spPr/>
      <dgm:t>
        <a:bodyPr/>
        <a:lstStyle/>
        <a:p>
          <a:endParaRPr kumimoji="1" lang="ja-JP" altLang="en-US"/>
        </a:p>
      </dgm:t>
    </dgm:pt>
    <dgm:pt modelId="{9C228948-8692-4773-8794-B18A123C57C7}" type="sibTrans" cxnId="{CA1FE772-9874-43E8-B83F-95A9A1D46C98}">
      <dgm:prSet/>
      <dgm:spPr/>
      <dgm:t>
        <a:bodyPr/>
        <a:lstStyle/>
        <a:p>
          <a:endParaRPr kumimoji="1" lang="ja-JP" altLang="en-US"/>
        </a:p>
      </dgm:t>
    </dgm:pt>
    <dgm:pt modelId="{CC9304B9-F2D6-4134-AA1A-52C9F86F5A07}">
      <dgm:prSet/>
      <dgm:spPr/>
      <dgm:t>
        <a:bodyPr/>
        <a:lstStyle/>
        <a:p>
          <a:r>
            <a:rPr kumimoji="1" lang="ja-JP" altLang="en-US" dirty="0" smtClean="0"/>
            <a:t>ネットの利用について心配する保護者は多いが、フィルタリングについては関心を示さない保護者が多数いる。</a:t>
          </a:r>
          <a:endParaRPr kumimoji="1" lang="ja-JP" altLang="en-US" dirty="0"/>
        </a:p>
      </dgm:t>
    </dgm:pt>
    <dgm:pt modelId="{5A652FA3-F945-49EE-A773-51DA6A531C9F}" type="parTrans" cxnId="{9CB5F8ED-1327-4A55-BD0B-39174E9E6FFF}">
      <dgm:prSet/>
      <dgm:spPr/>
      <dgm:t>
        <a:bodyPr/>
        <a:lstStyle/>
        <a:p>
          <a:endParaRPr kumimoji="1" lang="ja-JP" altLang="en-US"/>
        </a:p>
      </dgm:t>
    </dgm:pt>
    <dgm:pt modelId="{AB30B4F0-8D0D-4AC3-877E-CAAC488DF9BD}" type="sibTrans" cxnId="{9CB5F8ED-1327-4A55-BD0B-39174E9E6FFF}">
      <dgm:prSet/>
      <dgm:spPr/>
      <dgm:t>
        <a:bodyPr/>
        <a:lstStyle/>
        <a:p>
          <a:endParaRPr kumimoji="1" lang="ja-JP" altLang="en-US"/>
        </a:p>
      </dgm:t>
    </dgm:pt>
    <dgm:pt modelId="{1B7AC139-3667-4E71-B559-8B9387CCC6A3}" type="pres">
      <dgm:prSet presAssocID="{CD8A2B94-09BB-4247-AA50-4F12E9B7D6C3}" presName="linear" presStyleCnt="0">
        <dgm:presLayoutVars>
          <dgm:animLvl val="lvl"/>
          <dgm:resizeHandles val="exact"/>
        </dgm:presLayoutVars>
      </dgm:prSet>
      <dgm:spPr/>
      <dgm:t>
        <a:bodyPr/>
        <a:lstStyle/>
        <a:p>
          <a:endParaRPr kumimoji="1" lang="ja-JP" altLang="en-US"/>
        </a:p>
      </dgm:t>
    </dgm:pt>
    <dgm:pt modelId="{E0F40ADF-8F91-406C-A9C8-CF09D9901284}" type="pres">
      <dgm:prSet presAssocID="{444D1888-52C8-4E52-BEC9-4DA5D423C71B}" presName="parentText" presStyleLbl="node1" presStyleIdx="0" presStyleCnt="1">
        <dgm:presLayoutVars>
          <dgm:chMax val="0"/>
          <dgm:bulletEnabled val="1"/>
        </dgm:presLayoutVars>
      </dgm:prSet>
      <dgm:spPr/>
      <dgm:t>
        <a:bodyPr/>
        <a:lstStyle/>
        <a:p>
          <a:endParaRPr kumimoji="1" lang="ja-JP" altLang="en-US"/>
        </a:p>
      </dgm:t>
    </dgm:pt>
    <dgm:pt modelId="{A13592D6-E37D-413A-AA26-B9DC094FED83}" type="pres">
      <dgm:prSet presAssocID="{444D1888-52C8-4E52-BEC9-4DA5D423C71B}" presName="childText" presStyleLbl="revTx" presStyleIdx="0" presStyleCnt="1">
        <dgm:presLayoutVars>
          <dgm:bulletEnabled val="1"/>
        </dgm:presLayoutVars>
      </dgm:prSet>
      <dgm:spPr/>
      <dgm:t>
        <a:bodyPr/>
        <a:lstStyle/>
        <a:p>
          <a:endParaRPr kumimoji="1" lang="ja-JP" altLang="en-US"/>
        </a:p>
      </dgm:t>
    </dgm:pt>
  </dgm:ptLst>
  <dgm:cxnLst>
    <dgm:cxn modelId="{B835C0E1-7A5F-4B64-90C4-FA472A12FB10}" type="presOf" srcId="{CD8A2B94-09BB-4247-AA50-4F12E9B7D6C3}" destId="{1B7AC139-3667-4E71-B559-8B9387CCC6A3}" srcOrd="0" destOrd="0" presId="urn:microsoft.com/office/officeart/2005/8/layout/vList2"/>
    <dgm:cxn modelId="{CD84BE74-795A-4F3D-92CD-2A0E364A1CE6}" type="presOf" srcId="{662F6152-FBB6-41F2-B5D3-E35F51074B1D}" destId="{A13592D6-E37D-413A-AA26-B9DC094FED83}" srcOrd="0" destOrd="1" presId="urn:microsoft.com/office/officeart/2005/8/layout/vList2"/>
    <dgm:cxn modelId="{890FBE29-3AF6-4B9D-8BC6-95F8A82C658A}" type="presOf" srcId="{CC9304B9-F2D6-4134-AA1A-52C9F86F5A07}" destId="{A13592D6-E37D-413A-AA26-B9DC094FED83}" srcOrd="0" destOrd="3" presId="urn:microsoft.com/office/officeart/2005/8/layout/vList2"/>
    <dgm:cxn modelId="{AF446A60-F3D0-445A-855C-76ECE7D3F2D6}" type="presOf" srcId="{6DFA5DE1-FF4F-4DF0-93FE-3C5D13A82D7A}" destId="{A13592D6-E37D-413A-AA26-B9DC094FED83}" srcOrd="0" destOrd="0" presId="urn:microsoft.com/office/officeart/2005/8/layout/vList2"/>
    <dgm:cxn modelId="{CA1FE772-9874-43E8-B83F-95A9A1D46C98}" srcId="{444D1888-52C8-4E52-BEC9-4DA5D423C71B}" destId="{E5F87D5F-88A9-4013-A1B7-747D14823B5B}" srcOrd="2" destOrd="0" parTransId="{63345E4A-7B6E-478C-93E8-DBBE70351E13}" sibTransId="{9C228948-8692-4773-8794-B18A123C57C7}"/>
    <dgm:cxn modelId="{63AC8B30-FB23-4BDB-8FE2-627CB5B096AE}" srcId="{444D1888-52C8-4E52-BEC9-4DA5D423C71B}" destId="{662F6152-FBB6-41F2-B5D3-E35F51074B1D}" srcOrd="1" destOrd="0" parTransId="{101EBF2A-80B5-4BB2-90D0-7E4D3B2897D5}" sibTransId="{FFCD0935-6D07-4365-874E-50BF45F18C20}"/>
    <dgm:cxn modelId="{A5A1D451-806A-4B01-8326-DB0026DC5AF0}" type="presOf" srcId="{E5F87D5F-88A9-4013-A1B7-747D14823B5B}" destId="{A13592D6-E37D-413A-AA26-B9DC094FED83}" srcOrd="0" destOrd="2" presId="urn:microsoft.com/office/officeart/2005/8/layout/vList2"/>
    <dgm:cxn modelId="{20860832-F82C-43EE-BCA3-DB80C987DE6F}" srcId="{444D1888-52C8-4E52-BEC9-4DA5D423C71B}" destId="{6DFA5DE1-FF4F-4DF0-93FE-3C5D13A82D7A}" srcOrd="0" destOrd="0" parTransId="{0703DE25-088B-47A3-B6D9-BA09F8D60A92}" sibTransId="{010D0777-F244-4801-99A1-31D20BD5D6A3}"/>
    <dgm:cxn modelId="{9CB5F8ED-1327-4A55-BD0B-39174E9E6FFF}" srcId="{444D1888-52C8-4E52-BEC9-4DA5D423C71B}" destId="{CC9304B9-F2D6-4134-AA1A-52C9F86F5A07}" srcOrd="3" destOrd="0" parTransId="{5A652FA3-F945-49EE-A773-51DA6A531C9F}" sibTransId="{AB30B4F0-8D0D-4AC3-877E-CAAC488DF9BD}"/>
    <dgm:cxn modelId="{DF8F4D99-3CD6-4236-B1B9-D5743556F8C5}" srcId="{CD8A2B94-09BB-4247-AA50-4F12E9B7D6C3}" destId="{444D1888-52C8-4E52-BEC9-4DA5D423C71B}" srcOrd="0" destOrd="0" parTransId="{F6858712-B903-469C-A369-E6E4C82E825D}" sibTransId="{FF2F446E-7A4A-4DFA-8991-512ED9CBF5CB}"/>
    <dgm:cxn modelId="{EE218306-09D7-4587-89E1-A7B995BEEBAA}" type="presOf" srcId="{444D1888-52C8-4E52-BEC9-4DA5D423C71B}" destId="{E0F40ADF-8F91-406C-A9C8-CF09D9901284}" srcOrd="0" destOrd="0" presId="urn:microsoft.com/office/officeart/2005/8/layout/vList2"/>
    <dgm:cxn modelId="{321255AB-34E3-4710-A479-D41D9B18B304}" type="presParOf" srcId="{1B7AC139-3667-4E71-B559-8B9387CCC6A3}" destId="{E0F40ADF-8F91-406C-A9C8-CF09D9901284}" srcOrd="0" destOrd="0" presId="urn:microsoft.com/office/officeart/2005/8/layout/vList2"/>
    <dgm:cxn modelId="{AE16FCDA-79C5-41E8-BA84-22A2785BE6D7}" type="presParOf" srcId="{1B7AC139-3667-4E71-B559-8B9387CCC6A3}" destId="{A13592D6-E37D-413A-AA26-B9DC094FED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755BF0-0DD1-47D0-AD9B-2F5D6E85D6E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kumimoji="1" lang="ja-JP" altLang="en-US"/>
        </a:p>
      </dgm:t>
    </dgm:pt>
    <dgm:pt modelId="{1EEC3A61-A727-4121-AF00-81BDF84F6108}">
      <dgm:prSet phldrT="[テキスト]" custT="1"/>
      <dgm:spPr/>
      <dgm:t>
        <a:bodyPr/>
        <a:lstStyle/>
        <a:p>
          <a:r>
            <a:rPr kumimoji="1" lang="ja-JP" altLang="en-US" sz="1800" b="1" dirty="0" smtClean="0"/>
            <a:t>対象者</a:t>
          </a:r>
          <a:endParaRPr kumimoji="1" lang="ja-JP" altLang="en-US" sz="1800" b="1" dirty="0"/>
        </a:p>
      </dgm:t>
    </dgm:pt>
    <dgm:pt modelId="{429CA673-4E05-419D-B281-5258678ED68C}" type="parTrans" cxnId="{EC23602D-A7A6-421A-83BB-B6AB583CECE8}">
      <dgm:prSet/>
      <dgm:spPr/>
      <dgm:t>
        <a:bodyPr/>
        <a:lstStyle/>
        <a:p>
          <a:endParaRPr kumimoji="1" lang="ja-JP" altLang="en-US"/>
        </a:p>
      </dgm:t>
    </dgm:pt>
    <dgm:pt modelId="{51299501-3AFD-45F9-B116-6A845BDE6B70}" type="sibTrans" cxnId="{EC23602D-A7A6-421A-83BB-B6AB583CECE8}">
      <dgm:prSet/>
      <dgm:spPr/>
      <dgm:t>
        <a:bodyPr/>
        <a:lstStyle/>
        <a:p>
          <a:endParaRPr kumimoji="1" lang="ja-JP" altLang="en-US"/>
        </a:p>
      </dgm:t>
    </dgm:pt>
    <dgm:pt modelId="{AA53A884-7CAA-4CF7-A84B-7B77E2E26DB0}">
      <dgm:prSet phldrT="[テキスト]"/>
      <dgm:spPr/>
      <dgm:t>
        <a:bodyPr/>
        <a:lstStyle/>
        <a:p>
          <a:r>
            <a:rPr kumimoji="1" lang="ja-JP" altLang="en-US" dirty="0" smtClean="0"/>
            <a:t>小・中学生の保護者</a:t>
          </a:r>
          <a:endParaRPr kumimoji="1" lang="ja-JP" altLang="en-US" dirty="0"/>
        </a:p>
      </dgm:t>
    </dgm:pt>
    <dgm:pt modelId="{19074E09-B3D6-4D26-9C3F-50FB74EBE3A2}" type="parTrans" cxnId="{9A0AD727-ABA1-4E49-88D4-BA0FB013EE45}">
      <dgm:prSet/>
      <dgm:spPr/>
      <dgm:t>
        <a:bodyPr/>
        <a:lstStyle/>
        <a:p>
          <a:endParaRPr kumimoji="1" lang="ja-JP" altLang="en-US"/>
        </a:p>
      </dgm:t>
    </dgm:pt>
    <dgm:pt modelId="{26F3456B-4CD0-45CD-A5BB-7749BA19C958}" type="sibTrans" cxnId="{9A0AD727-ABA1-4E49-88D4-BA0FB013EE45}">
      <dgm:prSet/>
      <dgm:spPr/>
      <dgm:t>
        <a:bodyPr/>
        <a:lstStyle/>
        <a:p>
          <a:endParaRPr kumimoji="1" lang="ja-JP" altLang="en-US"/>
        </a:p>
      </dgm:t>
    </dgm:pt>
    <dgm:pt modelId="{469E18B1-AB49-47C0-A761-14CD799ED0B5}">
      <dgm:prSet phldrT="[テキスト]" custT="1"/>
      <dgm:spPr/>
      <dgm:t>
        <a:bodyPr/>
        <a:lstStyle/>
        <a:p>
          <a:r>
            <a:rPr kumimoji="1" lang="ja-JP" altLang="en-US" sz="1800" b="1" dirty="0" smtClean="0"/>
            <a:t>提供時期</a:t>
          </a:r>
          <a:endParaRPr kumimoji="1" lang="ja-JP" altLang="en-US" sz="1800" b="1" dirty="0"/>
        </a:p>
      </dgm:t>
    </dgm:pt>
    <dgm:pt modelId="{A95FCA59-EC39-44AA-8549-D804603192E9}" type="parTrans" cxnId="{F14F535C-B6BB-4041-88B4-BB5C7BA90ED3}">
      <dgm:prSet/>
      <dgm:spPr/>
      <dgm:t>
        <a:bodyPr/>
        <a:lstStyle/>
        <a:p>
          <a:endParaRPr kumimoji="1" lang="ja-JP" altLang="en-US"/>
        </a:p>
      </dgm:t>
    </dgm:pt>
    <dgm:pt modelId="{ACD7085F-7E2F-4008-A954-E40963CD42E0}" type="sibTrans" cxnId="{F14F535C-B6BB-4041-88B4-BB5C7BA90ED3}">
      <dgm:prSet/>
      <dgm:spPr/>
      <dgm:t>
        <a:bodyPr/>
        <a:lstStyle/>
        <a:p>
          <a:endParaRPr kumimoji="1" lang="ja-JP" altLang="en-US"/>
        </a:p>
      </dgm:t>
    </dgm:pt>
    <dgm:pt modelId="{10BC28D2-87B1-4E20-9005-2F1657311195}">
      <dgm:prSet phldrT="[テキスト]"/>
      <dgm:spPr/>
      <dgm:t>
        <a:bodyPr/>
        <a:lstStyle/>
        <a:p>
          <a:r>
            <a:rPr kumimoji="1" lang="ja-JP" altLang="en-US" dirty="0" smtClean="0"/>
            <a:t>平成</a:t>
          </a:r>
          <a:r>
            <a:rPr kumimoji="1" lang="en-US" altLang="ja-JP" dirty="0" smtClean="0"/>
            <a:t>26</a:t>
          </a:r>
          <a:r>
            <a:rPr kumimoji="1" lang="ja-JP" altLang="en-US" dirty="0" smtClean="0"/>
            <a:t>年</a:t>
          </a:r>
          <a:r>
            <a:rPr kumimoji="1" lang="en-US" altLang="ja-JP" dirty="0" smtClean="0"/>
            <a:t>4</a:t>
          </a:r>
          <a:r>
            <a:rPr kumimoji="1" lang="ja-JP" altLang="en-US" dirty="0" smtClean="0"/>
            <a:t>月</a:t>
          </a:r>
          <a:endParaRPr kumimoji="1" lang="ja-JP" altLang="en-US" dirty="0"/>
        </a:p>
      </dgm:t>
    </dgm:pt>
    <dgm:pt modelId="{F717F8FF-46A1-45DC-AFC1-F0E5E533C7AB}" type="parTrans" cxnId="{D6504EF4-A1B3-4BB1-8E4B-CF3330703A47}">
      <dgm:prSet/>
      <dgm:spPr/>
      <dgm:t>
        <a:bodyPr/>
        <a:lstStyle/>
        <a:p>
          <a:endParaRPr kumimoji="1" lang="ja-JP" altLang="en-US"/>
        </a:p>
      </dgm:t>
    </dgm:pt>
    <dgm:pt modelId="{59558B34-F871-4B5A-9929-0BA023FD23DE}" type="sibTrans" cxnId="{D6504EF4-A1B3-4BB1-8E4B-CF3330703A47}">
      <dgm:prSet/>
      <dgm:spPr/>
      <dgm:t>
        <a:bodyPr/>
        <a:lstStyle/>
        <a:p>
          <a:endParaRPr kumimoji="1" lang="ja-JP" altLang="en-US"/>
        </a:p>
      </dgm:t>
    </dgm:pt>
    <dgm:pt modelId="{943001AD-A08E-44CB-A9DF-DA585E3DC55A}">
      <dgm:prSet phldrT="[テキスト]" custT="1"/>
      <dgm:spPr/>
      <dgm:t>
        <a:bodyPr/>
        <a:lstStyle/>
        <a:p>
          <a:r>
            <a:rPr kumimoji="1" lang="ja-JP" altLang="en-US" sz="1800" b="1" dirty="0" smtClean="0"/>
            <a:t>内容</a:t>
          </a:r>
          <a:endParaRPr kumimoji="1" lang="ja-JP" altLang="en-US" sz="1800" b="1" dirty="0"/>
        </a:p>
      </dgm:t>
    </dgm:pt>
    <dgm:pt modelId="{57FAF078-D842-4C52-83BB-6327E9032574}" type="parTrans" cxnId="{35C15CED-F06A-41B5-A9FE-FF03E7977259}">
      <dgm:prSet/>
      <dgm:spPr/>
      <dgm:t>
        <a:bodyPr/>
        <a:lstStyle/>
        <a:p>
          <a:endParaRPr kumimoji="1" lang="ja-JP" altLang="en-US"/>
        </a:p>
      </dgm:t>
    </dgm:pt>
    <dgm:pt modelId="{3BB811E6-F880-4CBB-9BC0-7F01D07BC659}" type="sibTrans" cxnId="{35C15CED-F06A-41B5-A9FE-FF03E7977259}">
      <dgm:prSet/>
      <dgm:spPr/>
      <dgm:t>
        <a:bodyPr/>
        <a:lstStyle/>
        <a:p>
          <a:endParaRPr kumimoji="1" lang="ja-JP" altLang="en-US"/>
        </a:p>
      </dgm:t>
    </dgm:pt>
    <dgm:pt modelId="{02D79142-47AE-4248-8CEC-75172E707965}">
      <dgm:prSet/>
      <dgm:spPr/>
      <dgm:t>
        <a:bodyPr/>
        <a:lstStyle/>
        <a:p>
          <a:r>
            <a:rPr kumimoji="1" lang="ja-JP" altLang="en-US" dirty="0" smtClean="0"/>
            <a:t>子ども向け携帯電話の推奨（小学生）</a:t>
          </a:r>
          <a:endParaRPr kumimoji="1" lang="ja-JP" altLang="en-US" dirty="0"/>
        </a:p>
      </dgm:t>
    </dgm:pt>
    <dgm:pt modelId="{1DF622F9-2CDD-4261-9C76-D56EDBFCB3EA}" type="parTrans" cxnId="{41D25AFE-9078-44F5-9F15-363517391768}">
      <dgm:prSet/>
      <dgm:spPr/>
      <dgm:t>
        <a:bodyPr/>
        <a:lstStyle/>
        <a:p>
          <a:endParaRPr kumimoji="1" lang="ja-JP" altLang="en-US"/>
        </a:p>
      </dgm:t>
    </dgm:pt>
    <dgm:pt modelId="{E5AD2151-BA4A-4167-A9B6-BA95AB0AC555}" type="sibTrans" cxnId="{41D25AFE-9078-44F5-9F15-363517391768}">
      <dgm:prSet/>
      <dgm:spPr/>
      <dgm:t>
        <a:bodyPr/>
        <a:lstStyle/>
        <a:p>
          <a:endParaRPr kumimoji="1" lang="ja-JP" altLang="en-US"/>
        </a:p>
      </dgm:t>
    </dgm:pt>
    <dgm:pt modelId="{9D8ABAF8-E2A1-4966-8058-56E42B2EB517}">
      <dgm:prSet/>
      <dgm:spPr/>
      <dgm:t>
        <a:bodyPr/>
        <a:lstStyle/>
        <a:p>
          <a:r>
            <a:rPr kumimoji="1" lang="ja-JP" altLang="en-US" dirty="0" smtClean="0"/>
            <a:t>携帯電話に関するトラブルや犯罪（ケーススタディ）</a:t>
          </a:r>
          <a:endParaRPr kumimoji="1" lang="ja-JP" altLang="en-US" dirty="0"/>
        </a:p>
      </dgm:t>
    </dgm:pt>
    <dgm:pt modelId="{629C0029-E6D7-43E5-98E8-B0D0B944097C}" type="parTrans" cxnId="{CEEEC3F2-7E4C-45E5-912B-5E7627A77B36}">
      <dgm:prSet/>
      <dgm:spPr/>
      <dgm:t>
        <a:bodyPr/>
        <a:lstStyle/>
        <a:p>
          <a:endParaRPr kumimoji="1" lang="ja-JP" altLang="en-US"/>
        </a:p>
      </dgm:t>
    </dgm:pt>
    <dgm:pt modelId="{3DA8859A-8C4B-4FA2-A0FD-5692BD1BE71D}" type="sibTrans" cxnId="{CEEEC3F2-7E4C-45E5-912B-5E7627A77B36}">
      <dgm:prSet/>
      <dgm:spPr/>
      <dgm:t>
        <a:bodyPr/>
        <a:lstStyle/>
        <a:p>
          <a:endParaRPr kumimoji="1" lang="ja-JP" altLang="en-US"/>
        </a:p>
      </dgm:t>
    </dgm:pt>
    <dgm:pt modelId="{6C2BAF4C-A4D5-4328-A258-A6CEAF484B42}">
      <dgm:prSet/>
      <dgm:spPr/>
      <dgm:t>
        <a:bodyPr/>
        <a:lstStyle/>
        <a:p>
          <a:r>
            <a:rPr kumimoji="1" lang="ja-JP" altLang="en-US" dirty="0" smtClean="0"/>
            <a:t>フィルタリングの設定について</a:t>
          </a:r>
          <a:endParaRPr kumimoji="1" lang="ja-JP" altLang="en-US" dirty="0"/>
        </a:p>
      </dgm:t>
    </dgm:pt>
    <dgm:pt modelId="{7008C727-41D3-4BF0-BCDD-E387215A0118}" type="parTrans" cxnId="{C9FEAAAF-D1CF-4211-93F0-34587B556244}">
      <dgm:prSet/>
      <dgm:spPr/>
      <dgm:t>
        <a:bodyPr/>
        <a:lstStyle/>
        <a:p>
          <a:endParaRPr kumimoji="1" lang="ja-JP" altLang="en-US"/>
        </a:p>
      </dgm:t>
    </dgm:pt>
    <dgm:pt modelId="{49712876-D1D5-4A1A-A5C5-B8BAC8CF6ACB}" type="sibTrans" cxnId="{C9FEAAAF-D1CF-4211-93F0-34587B556244}">
      <dgm:prSet/>
      <dgm:spPr/>
      <dgm:t>
        <a:bodyPr/>
        <a:lstStyle/>
        <a:p>
          <a:endParaRPr kumimoji="1" lang="ja-JP" altLang="en-US"/>
        </a:p>
      </dgm:t>
    </dgm:pt>
    <dgm:pt modelId="{0E51E011-6DD8-46BE-99DD-58396A619431}">
      <dgm:prSet/>
      <dgm:spPr/>
      <dgm:t>
        <a:bodyPr/>
        <a:lstStyle/>
        <a:p>
          <a:r>
            <a:rPr kumimoji="1" lang="ja-JP" altLang="en-US" dirty="0" smtClean="0"/>
            <a:t>家庭内における利用ルールの取り決めについて</a:t>
          </a:r>
          <a:endParaRPr kumimoji="1" lang="ja-JP" altLang="en-US" dirty="0"/>
        </a:p>
      </dgm:t>
    </dgm:pt>
    <dgm:pt modelId="{1D74BB51-FF43-4393-B443-58FBAAC44E9C}" type="parTrans" cxnId="{CFA77656-03E0-46CD-9310-4C3751156F7C}">
      <dgm:prSet/>
      <dgm:spPr/>
      <dgm:t>
        <a:bodyPr/>
        <a:lstStyle/>
        <a:p>
          <a:endParaRPr kumimoji="1" lang="ja-JP" altLang="en-US"/>
        </a:p>
      </dgm:t>
    </dgm:pt>
    <dgm:pt modelId="{A17A84B7-ED35-44F2-A680-F45581E5F377}" type="sibTrans" cxnId="{CFA77656-03E0-46CD-9310-4C3751156F7C}">
      <dgm:prSet/>
      <dgm:spPr/>
      <dgm:t>
        <a:bodyPr/>
        <a:lstStyle/>
        <a:p>
          <a:endParaRPr kumimoji="1" lang="ja-JP" altLang="en-US"/>
        </a:p>
      </dgm:t>
    </dgm:pt>
    <dgm:pt modelId="{BA31D7A8-C419-4D87-8CBE-BC206E1254F4}">
      <dgm:prSet/>
      <dgm:spPr/>
      <dgm:t>
        <a:bodyPr/>
        <a:lstStyle/>
        <a:p>
          <a:r>
            <a:rPr kumimoji="1" lang="ja-JP" altLang="en-US" dirty="0" smtClean="0"/>
            <a:t>学校との連携について</a:t>
          </a:r>
          <a:endParaRPr kumimoji="1" lang="ja-JP" altLang="en-US" dirty="0"/>
        </a:p>
      </dgm:t>
    </dgm:pt>
    <dgm:pt modelId="{24274427-E8E6-4E0A-A77F-2CF71994CC2E}" type="parTrans" cxnId="{8B50C8D2-1143-404F-9426-2004F4F1993B}">
      <dgm:prSet/>
      <dgm:spPr/>
      <dgm:t>
        <a:bodyPr/>
        <a:lstStyle/>
        <a:p>
          <a:endParaRPr kumimoji="1" lang="ja-JP" altLang="en-US"/>
        </a:p>
      </dgm:t>
    </dgm:pt>
    <dgm:pt modelId="{68EAA53F-382F-4315-BCFE-2A1B86584531}" type="sibTrans" cxnId="{8B50C8D2-1143-404F-9426-2004F4F1993B}">
      <dgm:prSet/>
      <dgm:spPr/>
      <dgm:t>
        <a:bodyPr/>
        <a:lstStyle/>
        <a:p>
          <a:endParaRPr kumimoji="1" lang="ja-JP" altLang="en-US"/>
        </a:p>
      </dgm:t>
    </dgm:pt>
    <dgm:pt modelId="{E97D6296-2F54-46BC-A8FB-468F80DB0DA3}" type="pres">
      <dgm:prSet presAssocID="{6C755BF0-0DD1-47D0-AD9B-2F5D6E85D6E7}" presName="linear" presStyleCnt="0">
        <dgm:presLayoutVars>
          <dgm:dir/>
          <dgm:animLvl val="lvl"/>
          <dgm:resizeHandles val="exact"/>
        </dgm:presLayoutVars>
      </dgm:prSet>
      <dgm:spPr/>
      <dgm:t>
        <a:bodyPr/>
        <a:lstStyle/>
        <a:p>
          <a:endParaRPr kumimoji="1" lang="ja-JP" altLang="en-US"/>
        </a:p>
      </dgm:t>
    </dgm:pt>
    <dgm:pt modelId="{492B1008-ADDE-4029-994A-E70720CF0F99}" type="pres">
      <dgm:prSet presAssocID="{1EEC3A61-A727-4121-AF00-81BDF84F6108}" presName="parentLin" presStyleCnt="0"/>
      <dgm:spPr/>
    </dgm:pt>
    <dgm:pt modelId="{785CC0F9-0AF8-49CF-9422-8465DFF44203}" type="pres">
      <dgm:prSet presAssocID="{1EEC3A61-A727-4121-AF00-81BDF84F6108}" presName="parentLeftMargin" presStyleLbl="node1" presStyleIdx="0" presStyleCnt="3"/>
      <dgm:spPr/>
      <dgm:t>
        <a:bodyPr/>
        <a:lstStyle/>
        <a:p>
          <a:endParaRPr kumimoji="1" lang="ja-JP" altLang="en-US"/>
        </a:p>
      </dgm:t>
    </dgm:pt>
    <dgm:pt modelId="{841EB1A5-7B53-44CF-BF65-DBD9A4C79699}" type="pres">
      <dgm:prSet presAssocID="{1EEC3A61-A727-4121-AF00-81BDF84F6108}" presName="parentText" presStyleLbl="node1" presStyleIdx="0" presStyleCnt="3">
        <dgm:presLayoutVars>
          <dgm:chMax val="0"/>
          <dgm:bulletEnabled val="1"/>
        </dgm:presLayoutVars>
      </dgm:prSet>
      <dgm:spPr/>
      <dgm:t>
        <a:bodyPr/>
        <a:lstStyle/>
        <a:p>
          <a:endParaRPr kumimoji="1" lang="ja-JP" altLang="en-US"/>
        </a:p>
      </dgm:t>
    </dgm:pt>
    <dgm:pt modelId="{392FC069-9A5F-4D56-86A0-B66F6193664D}" type="pres">
      <dgm:prSet presAssocID="{1EEC3A61-A727-4121-AF00-81BDF84F6108}" presName="negativeSpace" presStyleCnt="0"/>
      <dgm:spPr/>
    </dgm:pt>
    <dgm:pt modelId="{BD9F690B-2E92-4EB8-8F38-71D3C447739C}" type="pres">
      <dgm:prSet presAssocID="{1EEC3A61-A727-4121-AF00-81BDF84F6108}" presName="childText" presStyleLbl="conFgAcc1" presStyleIdx="0" presStyleCnt="3">
        <dgm:presLayoutVars>
          <dgm:bulletEnabled val="1"/>
        </dgm:presLayoutVars>
      </dgm:prSet>
      <dgm:spPr/>
      <dgm:t>
        <a:bodyPr/>
        <a:lstStyle/>
        <a:p>
          <a:endParaRPr kumimoji="1" lang="ja-JP" altLang="en-US"/>
        </a:p>
      </dgm:t>
    </dgm:pt>
    <dgm:pt modelId="{9070E95C-5FE3-4027-9536-D62E4B37635B}" type="pres">
      <dgm:prSet presAssocID="{51299501-3AFD-45F9-B116-6A845BDE6B70}" presName="spaceBetweenRectangles" presStyleCnt="0"/>
      <dgm:spPr/>
    </dgm:pt>
    <dgm:pt modelId="{2940F6FB-2855-40BB-931F-0106C11DD891}" type="pres">
      <dgm:prSet presAssocID="{469E18B1-AB49-47C0-A761-14CD799ED0B5}" presName="parentLin" presStyleCnt="0"/>
      <dgm:spPr/>
    </dgm:pt>
    <dgm:pt modelId="{9AF6A62A-1CC0-4C6F-8E00-85AE5DE4D388}" type="pres">
      <dgm:prSet presAssocID="{469E18B1-AB49-47C0-A761-14CD799ED0B5}" presName="parentLeftMargin" presStyleLbl="node1" presStyleIdx="0" presStyleCnt="3"/>
      <dgm:spPr/>
      <dgm:t>
        <a:bodyPr/>
        <a:lstStyle/>
        <a:p>
          <a:endParaRPr kumimoji="1" lang="ja-JP" altLang="en-US"/>
        </a:p>
      </dgm:t>
    </dgm:pt>
    <dgm:pt modelId="{7608BA24-FE60-4EC7-9F5E-50579F68D47A}" type="pres">
      <dgm:prSet presAssocID="{469E18B1-AB49-47C0-A761-14CD799ED0B5}" presName="parentText" presStyleLbl="node1" presStyleIdx="1" presStyleCnt="3">
        <dgm:presLayoutVars>
          <dgm:chMax val="0"/>
          <dgm:bulletEnabled val="1"/>
        </dgm:presLayoutVars>
      </dgm:prSet>
      <dgm:spPr/>
      <dgm:t>
        <a:bodyPr/>
        <a:lstStyle/>
        <a:p>
          <a:endParaRPr kumimoji="1" lang="ja-JP" altLang="en-US"/>
        </a:p>
      </dgm:t>
    </dgm:pt>
    <dgm:pt modelId="{DA649EAE-B16B-4BDE-974C-D851F9BDE3E7}" type="pres">
      <dgm:prSet presAssocID="{469E18B1-AB49-47C0-A761-14CD799ED0B5}" presName="negativeSpace" presStyleCnt="0"/>
      <dgm:spPr/>
    </dgm:pt>
    <dgm:pt modelId="{98D58FAF-62A5-4A10-9AAD-676E0D3DAFE4}" type="pres">
      <dgm:prSet presAssocID="{469E18B1-AB49-47C0-A761-14CD799ED0B5}" presName="childText" presStyleLbl="conFgAcc1" presStyleIdx="1" presStyleCnt="3">
        <dgm:presLayoutVars>
          <dgm:bulletEnabled val="1"/>
        </dgm:presLayoutVars>
      </dgm:prSet>
      <dgm:spPr/>
      <dgm:t>
        <a:bodyPr/>
        <a:lstStyle/>
        <a:p>
          <a:endParaRPr kumimoji="1" lang="ja-JP" altLang="en-US"/>
        </a:p>
      </dgm:t>
    </dgm:pt>
    <dgm:pt modelId="{09EA6F6F-9FB2-44EE-884C-DF694396146E}" type="pres">
      <dgm:prSet presAssocID="{ACD7085F-7E2F-4008-A954-E40963CD42E0}" presName="spaceBetweenRectangles" presStyleCnt="0"/>
      <dgm:spPr/>
    </dgm:pt>
    <dgm:pt modelId="{68935740-E8A3-4F6B-82ED-38175FCB0B05}" type="pres">
      <dgm:prSet presAssocID="{943001AD-A08E-44CB-A9DF-DA585E3DC55A}" presName="parentLin" presStyleCnt="0"/>
      <dgm:spPr/>
    </dgm:pt>
    <dgm:pt modelId="{ADB10B4C-6351-4751-A5FB-6C80B65216FC}" type="pres">
      <dgm:prSet presAssocID="{943001AD-A08E-44CB-A9DF-DA585E3DC55A}" presName="parentLeftMargin" presStyleLbl="node1" presStyleIdx="1" presStyleCnt="3"/>
      <dgm:spPr/>
      <dgm:t>
        <a:bodyPr/>
        <a:lstStyle/>
        <a:p>
          <a:endParaRPr kumimoji="1" lang="ja-JP" altLang="en-US"/>
        </a:p>
      </dgm:t>
    </dgm:pt>
    <dgm:pt modelId="{2C85C8AC-071F-43A7-9441-0E0C1F5F54E5}" type="pres">
      <dgm:prSet presAssocID="{943001AD-A08E-44CB-A9DF-DA585E3DC55A}" presName="parentText" presStyleLbl="node1" presStyleIdx="2" presStyleCnt="3">
        <dgm:presLayoutVars>
          <dgm:chMax val="0"/>
          <dgm:bulletEnabled val="1"/>
        </dgm:presLayoutVars>
      </dgm:prSet>
      <dgm:spPr/>
      <dgm:t>
        <a:bodyPr/>
        <a:lstStyle/>
        <a:p>
          <a:endParaRPr kumimoji="1" lang="ja-JP" altLang="en-US"/>
        </a:p>
      </dgm:t>
    </dgm:pt>
    <dgm:pt modelId="{82BA5A1B-57D5-4D3B-BA25-1AE16F58D719}" type="pres">
      <dgm:prSet presAssocID="{943001AD-A08E-44CB-A9DF-DA585E3DC55A}" presName="negativeSpace" presStyleCnt="0"/>
      <dgm:spPr/>
    </dgm:pt>
    <dgm:pt modelId="{CA2AF1FC-0516-4537-9465-D65AD22B18FD}" type="pres">
      <dgm:prSet presAssocID="{943001AD-A08E-44CB-A9DF-DA585E3DC55A}" presName="childText" presStyleLbl="conFgAcc1" presStyleIdx="2" presStyleCnt="3">
        <dgm:presLayoutVars>
          <dgm:bulletEnabled val="1"/>
        </dgm:presLayoutVars>
      </dgm:prSet>
      <dgm:spPr/>
      <dgm:t>
        <a:bodyPr/>
        <a:lstStyle/>
        <a:p>
          <a:endParaRPr kumimoji="1" lang="ja-JP" altLang="en-US"/>
        </a:p>
      </dgm:t>
    </dgm:pt>
  </dgm:ptLst>
  <dgm:cxnLst>
    <dgm:cxn modelId="{6DCBFB5D-104B-498D-ADD1-434832404E2F}" type="presOf" srcId="{469E18B1-AB49-47C0-A761-14CD799ED0B5}" destId="{9AF6A62A-1CC0-4C6F-8E00-85AE5DE4D388}" srcOrd="0" destOrd="0" presId="urn:microsoft.com/office/officeart/2005/8/layout/list1"/>
    <dgm:cxn modelId="{B4B846CB-5DAF-4BA3-B480-0D0FA2BD305F}" type="presOf" srcId="{9D8ABAF8-E2A1-4966-8058-56E42B2EB517}" destId="{CA2AF1FC-0516-4537-9465-D65AD22B18FD}" srcOrd="0" destOrd="1" presId="urn:microsoft.com/office/officeart/2005/8/layout/list1"/>
    <dgm:cxn modelId="{5FE69C46-1678-43BE-894A-839240619C94}" type="presOf" srcId="{10BC28D2-87B1-4E20-9005-2F1657311195}" destId="{98D58FAF-62A5-4A10-9AAD-676E0D3DAFE4}" srcOrd="0" destOrd="0" presId="urn:microsoft.com/office/officeart/2005/8/layout/list1"/>
    <dgm:cxn modelId="{CD017093-B987-4403-A153-D84B2268B501}" type="presOf" srcId="{6C755BF0-0DD1-47D0-AD9B-2F5D6E85D6E7}" destId="{E97D6296-2F54-46BC-A8FB-468F80DB0DA3}" srcOrd="0" destOrd="0" presId="urn:microsoft.com/office/officeart/2005/8/layout/list1"/>
    <dgm:cxn modelId="{8B50C8D2-1143-404F-9426-2004F4F1993B}" srcId="{943001AD-A08E-44CB-A9DF-DA585E3DC55A}" destId="{BA31D7A8-C419-4D87-8CBE-BC206E1254F4}" srcOrd="4" destOrd="0" parTransId="{24274427-E8E6-4E0A-A77F-2CF71994CC2E}" sibTransId="{68EAA53F-382F-4315-BCFE-2A1B86584531}"/>
    <dgm:cxn modelId="{DDC3C690-168C-4E1E-B0D7-2582C8858D06}" type="presOf" srcId="{BA31D7A8-C419-4D87-8CBE-BC206E1254F4}" destId="{CA2AF1FC-0516-4537-9465-D65AD22B18FD}" srcOrd="0" destOrd="4" presId="urn:microsoft.com/office/officeart/2005/8/layout/list1"/>
    <dgm:cxn modelId="{41D25AFE-9078-44F5-9F15-363517391768}" srcId="{943001AD-A08E-44CB-A9DF-DA585E3DC55A}" destId="{02D79142-47AE-4248-8CEC-75172E707965}" srcOrd="0" destOrd="0" parTransId="{1DF622F9-2CDD-4261-9C76-D56EDBFCB3EA}" sibTransId="{E5AD2151-BA4A-4167-A9B6-BA95AB0AC555}"/>
    <dgm:cxn modelId="{9A0AD727-ABA1-4E49-88D4-BA0FB013EE45}" srcId="{1EEC3A61-A727-4121-AF00-81BDF84F6108}" destId="{AA53A884-7CAA-4CF7-A84B-7B77E2E26DB0}" srcOrd="0" destOrd="0" parTransId="{19074E09-B3D6-4D26-9C3F-50FB74EBE3A2}" sibTransId="{26F3456B-4CD0-45CD-A5BB-7749BA19C958}"/>
    <dgm:cxn modelId="{32847AD3-AEEC-47D2-92A2-C5EB010F9B4D}" type="presOf" srcId="{6C2BAF4C-A4D5-4328-A258-A6CEAF484B42}" destId="{CA2AF1FC-0516-4537-9465-D65AD22B18FD}" srcOrd="0" destOrd="2" presId="urn:microsoft.com/office/officeart/2005/8/layout/list1"/>
    <dgm:cxn modelId="{35C15CED-F06A-41B5-A9FE-FF03E7977259}" srcId="{6C755BF0-0DD1-47D0-AD9B-2F5D6E85D6E7}" destId="{943001AD-A08E-44CB-A9DF-DA585E3DC55A}" srcOrd="2" destOrd="0" parTransId="{57FAF078-D842-4C52-83BB-6327E9032574}" sibTransId="{3BB811E6-F880-4CBB-9BC0-7F01D07BC659}"/>
    <dgm:cxn modelId="{CEEEC3F2-7E4C-45E5-912B-5E7627A77B36}" srcId="{943001AD-A08E-44CB-A9DF-DA585E3DC55A}" destId="{9D8ABAF8-E2A1-4966-8058-56E42B2EB517}" srcOrd="1" destOrd="0" parTransId="{629C0029-E6D7-43E5-98E8-B0D0B944097C}" sibTransId="{3DA8859A-8C4B-4FA2-A0FD-5692BD1BE71D}"/>
    <dgm:cxn modelId="{C9FEAAAF-D1CF-4211-93F0-34587B556244}" srcId="{943001AD-A08E-44CB-A9DF-DA585E3DC55A}" destId="{6C2BAF4C-A4D5-4328-A258-A6CEAF484B42}" srcOrd="2" destOrd="0" parTransId="{7008C727-41D3-4BF0-BCDD-E387215A0118}" sibTransId="{49712876-D1D5-4A1A-A5C5-B8BAC8CF6ACB}"/>
    <dgm:cxn modelId="{CFFB579E-C226-49B6-A09D-5375E29F3FFC}" type="presOf" srcId="{1EEC3A61-A727-4121-AF00-81BDF84F6108}" destId="{841EB1A5-7B53-44CF-BF65-DBD9A4C79699}" srcOrd="1" destOrd="0" presId="urn:microsoft.com/office/officeart/2005/8/layout/list1"/>
    <dgm:cxn modelId="{C615E786-EADE-43ED-98E3-DB31CFCEC491}" type="presOf" srcId="{1EEC3A61-A727-4121-AF00-81BDF84F6108}" destId="{785CC0F9-0AF8-49CF-9422-8465DFF44203}" srcOrd="0" destOrd="0" presId="urn:microsoft.com/office/officeart/2005/8/layout/list1"/>
    <dgm:cxn modelId="{CFA77656-03E0-46CD-9310-4C3751156F7C}" srcId="{943001AD-A08E-44CB-A9DF-DA585E3DC55A}" destId="{0E51E011-6DD8-46BE-99DD-58396A619431}" srcOrd="3" destOrd="0" parTransId="{1D74BB51-FF43-4393-B443-58FBAAC44E9C}" sibTransId="{A17A84B7-ED35-44F2-A680-F45581E5F377}"/>
    <dgm:cxn modelId="{CC48ECA8-7372-48AB-87CC-B22248C5F97B}" type="presOf" srcId="{943001AD-A08E-44CB-A9DF-DA585E3DC55A}" destId="{ADB10B4C-6351-4751-A5FB-6C80B65216FC}" srcOrd="0" destOrd="0" presId="urn:microsoft.com/office/officeart/2005/8/layout/list1"/>
    <dgm:cxn modelId="{D6504EF4-A1B3-4BB1-8E4B-CF3330703A47}" srcId="{469E18B1-AB49-47C0-A761-14CD799ED0B5}" destId="{10BC28D2-87B1-4E20-9005-2F1657311195}" srcOrd="0" destOrd="0" parTransId="{F717F8FF-46A1-45DC-AFC1-F0E5E533C7AB}" sibTransId="{59558B34-F871-4B5A-9929-0BA023FD23DE}"/>
    <dgm:cxn modelId="{8484445D-5085-49B2-8662-DD179F2422C2}" type="presOf" srcId="{469E18B1-AB49-47C0-A761-14CD799ED0B5}" destId="{7608BA24-FE60-4EC7-9F5E-50579F68D47A}" srcOrd="1" destOrd="0" presId="urn:microsoft.com/office/officeart/2005/8/layout/list1"/>
    <dgm:cxn modelId="{0C737F5F-E5C3-495A-9256-96A9A065ADD6}" type="presOf" srcId="{943001AD-A08E-44CB-A9DF-DA585E3DC55A}" destId="{2C85C8AC-071F-43A7-9441-0E0C1F5F54E5}" srcOrd="1" destOrd="0" presId="urn:microsoft.com/office/officeart/2005/8/layout/list1"/>
    <dgm:cxn modelId="{F14F535C-B6BB-4041-88B4-BB5C7BA90ED3}" srcId="{6C755BF0-0DD1-47D0-AD9B-2F5D6E85D6E7}" destId="{469E18B1-AB49-47C0-A761-14CD799ED0B5}" srcOrd="1" destOrd="0" parTransId="{A95FCA59-EC39-44AA-8549-D804603192E9}" sibTransId="{ACD7085F-7E2F-4008-A954-E40963CD42E0}"/>
    <dgm:cxn modelId="{B4339BF8-11B2-444B-8230-7D7649E24153}" type="presOf" srcId="{AA53A884-7CAA-4CF7-A84B-7B77E2E26DB0}" destId="{BD9F690B-2E92-4EB8-8F38-71D3C447739C}" srcOrd="0" destOrd="0" presId="urn:microsoft.com/office/officeart/2005/8/layout/list1"/>
    <dgm:cxn modelId="{4742EDA8-50B3-4842-A9C4-518866E97B69}" type="presOf" srcId="{0E51E011-6DD8-46BE-99DD-58396A619431}" destId="{CA2AF1FC-0516-4537-9465-D65AD22B18FD}" srcOrd="0" destOrd="3" presId="urn:microsoft.com/office/officeart/2005/8/layout/list1"/>
    <dgm:cxn modelId="{EC23602D-A7A6-421A-83BB-B6AB583CECE8}" srcId="{6C755BF0-0DD1-47D0-AD9B-2F5D6E85D6E7}" destId="{1EEC3A61-A727-4121-AF00-81BDF84F6108}" srcOrd="0" destOrd="0" parTransId="{429CA673-4E05-419D-B281-5258678ED68C}" sibTransId="{51299501-3AFD-45F9-B116-6A845BDE6B70}"/>
    <dgm:cxn modelId="{A37DCA83-4CF7-4BFF-92EE-F354B33F3FA4}" type="presOf" srcId="{02D79142-47AE-4248-8CEC-75172E707965}" destId="{CA2AF1FC-0516-4537-9465-D65AD22B18FD}" srcOrd="0" destOrd="0" presId="urn:microsoft.com/office/officeart/2005/8/layout/list1"/>
    <dgm:cxn modelId="{DFD9156F-0BA3-49BB-ACA3-C9D54884CC81}" type="presParOf" srcId="{E97D6296-2F54-46BC-A8FB-468F80DB0DA3}" destId="{492B1008-ADDE-4029-994A-E70720CF0F99}" srcOrd="0" destOrd="0" presId="urn:microsoft.com/office/officeart/2005/8/layout/list1"/>
    <dgm:cxn modelId="{73D873D0-BC3F-4CBC-A0BC-4A6BCA859670}" type="presParOf" srcId="{492B1008-ADDE-4029-994A-E70720CF0F99}" destId="{785CC0F9-0AF8-49CF-9422-8465DFF44203}" srcOrd="0" destOrd="0" presId="urn:microsoft.com/office/officeart/2005/8/layout/list1"/>
    <dgm:cxn modelId="{48B9488A-D49B-4AD0-B25D-AB1627937D8C}" type="presParOf" srcId="{492B1008-ADDE-4029-994A-E70720CF0F99}" destId="{841EB1A5-7B53-44CF-BF65-DBD9A4C79699}" srcOrd="1" destOrd="0" presId="urn:microsoft.com/office/officeart/2005/8/layout/list1"/>
    <dgm:cxn modelId="{79823EF9-1009-4087-83ED-22E1083B3994}" type="presParOf" srcId="{E97D6296-2F54-46BC-A8FB-468F80DB0DA3}" destId="{392FC069-9A5F-4D56-86A0-B66F6193664D}" srcOrd="1" destOrd="0" presId="urn:microsoft.com/office/officeart/2005/8/layout/list1"/>
    <dgm:cxn modelId="{B12CF522-536B-4EFF-B32D-BBF7A29A5D87}" type="presParOf" srcId="{E97D6296-2F54-46BC-A8FB-468F80DB0DA3}" destId="{BD9F690B-2E92-4EB8-8F38-71D3C447739C}" srcOrd="2" destOrd="0" presId="urn:microsoft.com/office/officeart/2005/8/layout/list1"/>
    <dgm:cxn modelId="{D9CCEDDC-2587-4260-A91F-AA55B6268670}" type="presParOf" srcId="{E97D6296-2F54-46BC-A8FB-468F80DB0DA3}" destId="{9070E95C-5FE3-4027-9536-D62E4B37635B}" srcOrd="3" destOrd="0" presId="urn:microsoft.com/office/officeart/2005/8/layout/list1"/>
    <dgm:cxn modelId="{86298A94-A983-4A7A-964C-C9E8C9DBF07E}" type="presParOf" srcId="{E97D6296-2F54-46BC-A8FB-468F80DB0DA3}" destId="{2940F6FB-2855-40BB-931F-0106C11DD891}" srcOrd="4" destOrd="0" presId="urn:microsoft.com/office/officeart/2005/8/layout/list1"/>
    <dgm:cxn modelId="{F8D2DAA2-C449-461D-B95D-04503FD3DD32}" type="presParOf" srcId="{2940F6FB-2855-40BB-931F-0106C11DD891}" destId="{9AF6A62A-1CC0-4C6F-8E00-85AE5DE4D388}" srcOrd="0" destOrd="0" presId="urn:microsoft.com/office/officeart/2005/8/layout/list1"/>
    <dgm:cxn modelId="{8FD86419-3B08-45BE-8804-5ED7F05D74D8}" type="presParOf" srcId="{2940F6FB-2855-40BB-931F-0106C11DD891}" destId="{7608BA24-FE60-4EC7-9F5E-50579F68D47A}" srcOrd="1" destOrd="0" presId="urn:microsoft.com/office/officeart/2005/8/layout/list1"/>
    <dgm:cxn modelId="{4359943D-13F9-492C-9147-21C570DFBD3B}" type="presParOf" srcId="{E97D6296-2F54-46BC-A8FB-468F80DB0DA3}" destId="{DA649EAE-B16B-4BDE-974C-D851F9BDE3E7}" srcOrd="5" destOrd="0" presId="urn:microsoft.com/office/officeart/2005/8/layout/list1"/>
    <dgm:cxn modelId="{C10060AB-1AFA-4CFB-9587-3F884733E6F3}" type="presParOf" srcId="{E97D6296-2F54-46BC-A8FB-468F80DB0DA3}" destId="{98D58FAF-62A5-4A10-9AAD-676E0D3DAFE4}" srcOrd="6" destOrd="0" presId="urn:microsoft.com/office/officeart/2005/8/layout/list1"/>
    <dgm:cxn modelId="{25D23437-1429-4CCC-B4A6-BC7444353606}" type="presParOf" srcId="{E97D6296-2F54-46BC-A8FB-468F80DB0DA3}" destId="{09EA6F6F-9FB2-44EE-884C-DF694396146E}" srcOrd="7" destOrd="0" presId="urn:microsoft.com/office/officeart/2005/8/layout/list1"/>
    <dgm:cxn modelId="{6C30FAEC-C948-4B42-86B2-45BD1C94677B}" type="presParOf" srcId="{E97D6296-2F54-46BC-A8FB-468F80DB0DA3}" destId="{68935740-E8A3-4F6B-82ED-38175FCB0B05}" srcOrd="8" destOrd="0" presId="urn:microsoft.com/office/officeart/2005/8/layout/list1"/>
    <dgm:cxn modelId="{08850611-7989-42F0-855A-451902331992}" type="presParOf" srcId="{68935740-E8A3-4F6B-82ED-38175FCB0B05}" destId="{ADB10B4C-6351-4751-A5FB-6C80B65216FC}" srcOrd="0" destOrd="0" presId="urn:microsoft.com/office/officeart/2005/8/layout/list1"/>
    <dgm:cxn modelId="{646704DE-38DA-4190-A9A6-E6F561AD1E95}" type="presParOf" srcId="{68935740-E8A3-4F6B-82ED-38175FCB0B05}" destId="{2C85C8AC-071F-43A7-9441-0E0C1F5F54E5}" srcOrd="1" destOrd="0" presId="urn:microsoft.com/office/officeart/2005/8/layout/list1"/>
    <dgm:cxn modelId="{A9983B93-4BB2-464D-9DE3-E669696700E2}" type="presParOf" srcId="{E97D6296-2F54-46BC-A8FB-468F80DB0DA3}" destId="{82BA5A1B-57D5-4D3B-BA25-1AE16F58D719}" srcOrd="9" destOrd="0" presId="urn:microsoft.com/office/officeart/2005/8/layout/list1"/>
    <dgm:cxn modelId="{F5F34FC7-5C23-4610-B168-858B809C953D}" type="presParOf" srcId="{E97D6296-2F54-46BC-A8FB-468F80DB0DA3}" destId="{CA2AF1FC-0516-4537-9465-D65AD22B18F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C68D1-C9BB-4425-B512-DD5288EDA86D}">
      <dsp:nvSpPr>
        <dsp:cNvPr id="0" name=""/>
        <dsp:cNvSpPr/>
      </dsp:nvSpPr>
      <dsp:spPr>
        <a:xfrm rot="16200000">
          <a:off x="1023959" y="-1023959"/>
          <a:ext cx="2038439" cy="408635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en-US" altLang="ja-JP" sz="2000" b="1" kern="1200" dirty="0" smtClean="0">
              <a:effectLst>
                <a:outerShdw blurRad="38100" dist="38100" dir="2700000" algn="tl">
                  <a:srgbClr val="000000">
                    <a:alpha val="43137"/>
                  </a:srgbClr>
                </a:outerShdw>
              </a:effectLst>
            </a:rPr>
            <a:t>5</a:t>
          </a:r>
          <a:r>
            <a:rPr kumimoji="1" lang="ja-JP" altLang="en-US" sz="2000" b="1" kern="1200" dirty="0" smtClean="0">
              <a:effectLst>
                <a:outerShdw blurRad="38100" dist="38100" dir="2700000" algn="tl">
                  <a:srgbClr val="000000">
                    <a:alpha val="43137"/>
                  </a:srgbClr>
                </a:outerShdw>
              </a:effectLst>
            </a:rPr>
            <a:t>年前から大幅な増加</a:t>
          </a:r>
          <a:endParaRPr kumimoji="1" lang="en-US" altLang="ja-JP"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r>
            <a:rPr kumimoji="1" lang="ja-JP" altLang="en-US" sz="1400" kern="1200" dirty="0" smtClean="0"/>
            <a:t>今回の調査で、携帯電話を所有している小学生は、</a:t>
          </a:r>
          <a:r>
            <a:rPr kumimoji="1" lang="en-US" altLang="ja-JP" sz="1400" kern="1200" dirty="0" smtClean="0"/>
            <a:t>33.2</a:t>
          </a:r>
          <a:r>
            <a:rPr kumimoji="1" lang="ja-JP" altLang="en-US" sz="1400" kern="1200" dirty="0" smtClean="0"/>
            <a:t>％（</a:t>
          </a:r>
          <a:r>
            <a:rPr kumimoji="1" lang="en-US" altLang="ja-JP" sz="1400" kern="1200" dirty="0" smtClean="0"/>
            <a:t>5</a:t>
          </a:r>
          <a:r>
            <a:rPr kumimoji="1" lang="ja-JP" altLang="en-US" sz="1400" kern="1200" dirty="0" smtClean="0"/>
            <a:t>年前：</a:t>
          </a:r>
          <a:r>
            <a:rPr kumimoji="1" lang="en-US" altLang="ja-JP" sz="1400" kern="1200" dirty="0" smtClean="0"/>
            <a:t>14.3</a:t>
          </a:r>
          <a:r>
            <a:rPr kumimoji="1" lang="ja-JP" altLang="en-US" sz="1400" kern="1200" dirty="0" smtClean="0"/>
            <a:t>％）、中学生は</a:t>
          </a:r>
          <a:r>
            <a:rPr kumimoji="1" lang="en-US" altLang="ja-JP" sz="1400" kern="1200" dirty="0" smtClean="0"/>
            <a:t>60.2</a:t>
          </a:r>
          <a:r>
            <a:rPr kumimoji="1" lang="ja-JP" altLang="en-US" sz="1400" kern="1200" dirty="0" smtClean="0"/>
            <a:t>％（</a:t>
          </a:r>
          <a:r>
            <a:rPr kumimoji="1" lang="en-US" altLang="ja-JP" sz="1400" kern="1200" dirty="0" smtClean="0"/>
            <a:t>5</a:t>
          </a:r>
          <a:r>
            <a:rPr kumimoji="1" lang="ja-JP" altLang="en-US" sz="1400" kern="1200" dirty="0" smtClean="0"/>
            <a:t>年前：</a:t>
          </a:r>
          <a:r>
            <a:rPr kumimoji="1" lang="en-US" altLang="ja-JP" sz="1400" kern="1200" dirty="0" smtClean="0"/>
            <a:t>26.2</a:t>
          </a:r>
          <a:r>
            <a:rPr kumimoji="1" lang="ja-JP" altLang="en-US" sz="1400" kern="1200" dirty="0" smtClean="0"/>
            <a:t>％）と、どちらも大幅に増加していることが認められる。</a:t>
          </a:r>
          <a:endParaRPr kumimoji="1" lang="ja-JP" altLang="en-US" sz="1400" kern="1200" dirty="0"/>
        </a:p>
      </dsp:txBody>
      <dsp:txXfrm rot="5400000">
        <a:off x="-1" y="1"/>
        <a:ext cx="4086359" cy="1528829"/>
      </dsp:txXfrm>
    </dsp:sp>
    <dsp:sp modelId="{62C0573D-0FFA-435F-8C06-6319973D3330}">
      <dsp:nvSpPr>
        <dsp:cNvPr id="0" name=""/>
        <dsp:cNvSpPr/>
      </dsp:nvSpPr>
      <dsp:spPr>
        <a:xfrm>
          <a:off x="4086359" y="0"/>
          <a:ext cx="4086359" cy="203843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携帯電話への関心の高さ</a:t>
          </a:r>
          <a:endParaRPr kumimoji="1" lang="en-US" altLang="ja-JP" sz="2000" b="1" kern="1200" dirty="0" smtClean="0">
            <a:effectLst>
              <a:outerShdw blurRad="38100" dist="38100" dir="2700000" algn="tl">
                <a:srgbClr val="000000">
                  <a:alpha val="43137"/>
                </a:srgbClr>
              </a:outerShdw>
            </a:effectLst>
          </a:endParaRPr>
        </a:p>
        <a:p>
          <a:pPr lvl="0" algn="l" defTabSz="889000">
            <a:lnSpc>
              <a:spcPct val="90000"/>
            </a:lnSpc>
            <a:spcBef>
              <a:spcPct val="0"/>
            </a:spcBef>
            <a:spcAft>
              <a:spcPct val="35000"/>
            </a:spcAft>
          </a:pPr>
          <a:r>
            <a:rPr kumimoji="1" lang="ja-JP" altLang="en-US" sz="1400" kern="1200" dirty="0" smtClean="0"/>
            <a:t>子ども調査によると、</a:t>
          </a:r>
          <a:r>
            <a:rPr kumimoji="1" lang="en-US" altLang="ja-JP" sz="1400" kern="1200" dirty="0" smtClean="0"/>
            <a:t>82.4</a:t>
          </a:r>
          <a:r>
            <a:rPr kumimoji="1" lang="ja-JP" altLang="en-US" sz="1400" kern="1200" dirty="0" smtClean="0"/>
            <a:t>％の小学生、</a:t>
          </a:r>
          <a:r>
            <a:rPr kumimoji="1" lang="en-US" altLang="ja-JP" sz="1400" kern="1200" dirty="0" smtClean="0"/>
            <a:t>92.4</a:t>
          </a:r>
          <a:r>
            <a:rPr kumimoji="1" lang="ja-JP" altLang="en-US" sz="1400" kern="1200" dirty="0" smtClean="0"/>
            <a:t>％の中学生が携帯電話を持っている、または欲しいと思っており、携帯電話への関心の高さがうかがえる。</a:t>
          </a:r>
          <a:endParaRPr kumimoji="1" lang="ja-JP" altLang="en-US" sz="1400" kern="1200" dirty="0"/>
        </a:p>
      </dsp:txBody>
      <dsp:txXfrm>
        <a:off x="4086359" y="0"/>
        <a:ext cx="4086359" cy="1528829"/>
      </dsp:txXfrm>
    </dsp:sp>
    <dsp:sp modelId="{4B23A94B-32BF-4BDB-ABC1-BAA5FB43FB06}">
      <dsp:nvSpPr>
        <dsp:cNvPr id="0" name=""/>
        <dsp:cNvSpPr/>
      </dsp:nvSpPr>
      <dsp:spPr>
        <a:xfrm rot="10800000">
          <a:off x="0" y="2038439"/>
          <a:ext cx="4086359" cy="203843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kern="1200" dirty="0" smtClean="0"/>
            <a:t>小学生が携帯電話を持つ理由では、「帰宅時に親が不在である」「ひとりで行動することが増えた」などが多く、親が積極的に持たせていることがうかがえる。</a:t>
          </a:r>
          <a:endParaRPr kumimoji="1" lang="en-US" altLang="ja-JP" sz="1400" kern="1200" dirty="0" smtClean="0"/>
        </a:p>
        <a:p>
          <a:pPr lvl="0" algn="ctr" defTabSz="6223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小学生は親が主導</a:t>
          </a:r>
          <a:endParaRPr kumimoji="1" lang="ja-JP" altLang="en-US" sz="2000" b="1" kern="1200" dirty="0">
            <a:effectLst>
              <a:outerShdw blurRad="38100" dist="38100" dir="2700000" algn="tl">
                <a:srgbClr val="000000">
                  <a:alpha val="43137"/>
                </a:srgbClr>
              </a:outerShdw>
            </a:effectLst>
          </a:endParaRPr>
        </a:p>
      </dsp:txBody>
      <dsp:txXfrm rot="10800000">
        <a:off x="0" y="2548049"/>
        <a:ext cx="4086359" cy="1528829"/>
      </dsp:txXfrm>
    </dsp:sp>
    <dsp:sp modelId="{23B38804-B58D-4BC7-9DDB-53AD09D45F7F}">
      <dsp:nvSpPr>
        <dsp:cNvPr id="0" name=""/>
        <dsp:cNvSpPr/>
      </dsp:nvSpPr>
      <dsp:spPr>
        <a:xfrm rot="5400000">
          <a:off x="5110318" y="1014479"/>
          <a:ext cx="2038439" cy="408635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kern="1200" dirty="0" smtClean="0"/>
            <a:t>中学生が携帯電話を持つ理由では、「家族や友人間のコミュニケーション」「子どもの交友関係で必要」が多く、子ども側からの要望で持たせていることがうかがえる。</a:t>
          </a:r>
          <a:endParaRPr kumimoji="1" lang="en-US" altLang="ja-JP" sz="1400" kern="1200" dirty="0" smtClean="0"/>
        </a:p>
        <a:p>
          <a:pPr lvl="0" algn="ctr" defTabSz="62230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中学生は子どもからの要望</a:t>
          </a:r>
          <a:endParaRPr kumimoji="1" lang="ja-JP" altLang="en-US" sz="2000" b="1" kern="1200" dirty="0">
            <a:effectLst>
              <a:outerShdw blurRad="38100" dist="38100" dir="2700000" algn="tl">
                <a:srgbClr val="000000">
                  <a:alpha val="43137"/>
                </a:srgbClr>
              </a:outerShdw>
            </a:effectLst>
          </a:endParaRPr>
        </a:p>
      </dsp:txBody>
      <dsp:txXfrm rot="-5400000">
        <a:off x="4086358" y="2548049"/>
        <a:ext cx="4086359" cy="1528829"/>
      </dsp:txXfrm>
    </dsp:sp>
    <dsp:sp modelId="{99F39CD0-D1A8-486F-970D-3856364392E3}">
      <dsp:nvSpPr>
        <dsp:cNvPr id="0" name=""/>
        <dsp:cNvSpPr/>
      </dsp:nvSpPr>
      <dsp:spPr>
        <a:xfrm>
          <a:off x="2860451" y="1528829"/>
          <a:ext cx="2451815" cy="1019219"/>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kumimoji="1" lang="ja-JP" altLang="en-US" sz="4000" kern="1200" dirty="0" smtClean="0"/>
            <a:t>所有状況</a:t>
          </a:r>
          <a:endParaRPr kumimoji="1" lang="ja-JP" altLang="en-US" sz="4000" kern="1200" dirty="0"/>
        </a:p>
      </dsp:txBody>
      <dsp:txXfrm>
        <a:off x="2910205" y="1578583"/>
        <a:ext cx="2352307" cy="9197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4AF26-357B-485C-8579-379855F66CF7}">
      <dsp:nvSpPr>
        <dsp:cNvPr id="0" name=""/>
        <dsp:cNvSpPr/>
      </dsp:nvSpPr>
      <dsp:spPr>
        <a:xfrm>
          <a:off x="0" y="133076"/>
          <a:ext cx="7762741" cy="52521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子ども向け携帯電話の使用</a:t>
          </a:r>
          <a:endParaRPr kumimoji="1" lang="ja-JP" altLang="en-US" sz="1800" kern="1200" dirty="0"/>
        </a:p>
      </dsp:txBody>
      <dsp:txXfrm>
        <a:off x="25639" y="158715"/>
        <a:ext cx="7711463" cy="473940"/>
      </dsp:txXfrm>
    </dsp:sp>
    <dsp:sp modelId="{42DF39AF-059B-48AA-A86C-E5E90C36B00C}">
      <dsp:nvSpPr>
        <dsp:cNvPr id="0" name=""/>
        <dsp:cNvSpPr/>
      </dsp:nvSpPr>
      <dsp:spPr>
        <a:xfrm>
          <a:off x="0" y="658294"/>
          <a:ext cx="7762741"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467" tIns="22860" rIns="128016" bIns="22860" numCol="1" spcCol="1270" anchor="t"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小学生</a:t>
          </a:r>
          <a:r>
            <a:rPr kumimoji="1" lang="en-US" altLang="ja-JP" sz="1400" kern="1200" dirty="0" smtClean="0"/>
            <a:t>72.2</a:t>
          </a:r>
          <a:r>
            <a:rPr kumimoji="1" lang="ja-JP" altLang="en-US" sz="1400" kern="1200" dirty="0" smtClean="0"/>
            <a:t>％であるのに対し、中学生</a:t>
          </a:r>
          <a:r>
            <a:rPr kumimoji="1" lang="en-US" altLang="ja-JP" sz="1400" kern="1200" dirty="0" smtClean="0"/>
            <a:t>4.8</a:t>
          </a:r>
          <a:r>
            <a:rPr kumimoji="1" lang="ja-JP" altLang="en-US" sz="1400" kern="1200" dirty="0" smtClean="0"/>
            <a:t>％となっており、このことからも保護者主導で持たせるか、子どもの要望によるものかが推測される。</a:t>
          </a:r>
          <a:endParaRPr kumimoji="1" lang="ja-JP" altLang="en-US" sz="1400" kern="1200" dirty="0"/>
        </a:p>
      </dsp:txBody>
      <dsp:txXfrm>
        <a:off x="0" y="658294"/>
        <a:ext cx="7762741" cy="465750"/>
      </dsp:txXfrm>
    </dsp:sp>
    <dsp:sp modelId="{12299A1D-F2B8-4ECA-A287-A25C6743A37A}">
      <dsp:nvSpPr>
        <dsp:cNvPr id="0" name=""/>
        <dsp:cNvSpPr/>
      </dsp:nvSpPr>
      <dsp:spPr>
        <a:xfrm>
          <a:off x="0" y="1124044"/>
          <a:ext cx="7762741" cy="52521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携帯電話の使用目的</a:t>
          </a:r>
          <a:endParaRPr kumimoji="1" lang="ja-JP" altLang="en-US" sz="1800" kern="1200" dirty="0"/>
        </a:p>
      </dsp:txBody>
      <dsp:txXfrm>
        <a:off x="25639" y="1149683"/>
        <a:ext cx="7711463" cy="473940"/>
      </dsp:txXfrm>
    </dsp:sp>
    <dsp:sp modelId="{4648034A-8BCE-4BDA-B862-C1BAB817C3CC}">
      <dsp:nvSpPr>
        <dsp:cNvPr id="0" name=""/>
        <dsp:cNvSpPr/>
      </dsp:nvSpPr>
      <dsp:spPr>
        <a:xfrm>
          <a:off x="0" y="1649263"/>
          <a:ext cx="7762741" cy="931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467" tIns="22860" rIns="128016" bIns="22860" numCol="1" spcCol="1270" anchor="t"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子ども向け携帯電話を使用中の小学生は、通話やメールの相手がほぼ家族であるのに対し、通常の携帯電話を使用している小・中学生は、通話もメールも相手は家族と友人が半分ずつ程度となっている。</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中学生では、インターネットやゲームを目的としている割合が最も高い。</a:t>
          </a:r>
          <a:endParaRPr kumimoji="1" lang="ja-JP" altLang="en-US" sz="1400" kern="1200" dirty="0"/>
        </a:p>
      </dsp:txBody>
      <dsp:txXfrm>
        <a:off x="0" y="1649263"/>
        <a:ext cx="7762741" cy="931500"/>
      </dsp:txXfrm>
    </dsp:sp>
    <dsp:sp modelId="{9EC40C9D-10CD-44AA-974D-E830147BAB3C}">
      <dsp:nvSpPr>
        <dsp:cNvPr id="0" name=""/>
        <dsp:cNvSpPr/>
      </dsp:nvSpPr>
      <dsp:spPr>
        <a:xfrm>
          <a:off x="0" y="2580763"/>
          <a:ext cx="7762741" cy="52521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家庭内におけるルールについて</a:t>
          </a:r>
          <a:endParaRPr kumimoji="1" lang="ja-JP" altLang="en-US" sz="1800" kern="1200" dirty="0"/>
        </a:p>
      </dsp:txBody>
      <dsp:txXfrm>
        <a:off x="25639" y="2606402"/>
        <a:ext cx="7711463" cy="473940"/>
      </dsp:txXfrm>
    </dsp:sp>
    <dsp:sp modelId="{CC4CE11E-1E1B-41A5-B140-B1689131789A}">
      <dsp:nvSpPr>
        <dsp:cNvPr id="0" name=""/>
        <dsp:cNvSpPr/>
      </dsp:nvSpPr>
      <dsp:spPr>
        <a:xfrm>
          <a:off x="0" y="3105981"/>
          <a:ext cx="7762741" cy="1136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467" tIns="22860" rIns="128016" bIns="22860" numCol="1" spcCol="1270" anchor="t" anchorCtr="0">
          <a:noAutofit/>
        </a:bodyPr>
        <a:lstStyle/>
        <a:p>
          <a:pPr marL="114300" lvl="1" indent="-114300" algn="l" defTabSz="622300">
            <a:lnSpc>
              <a:spcPct val="90000"/>
            </a:lnSpc>
            <a:spcBef>
              <a:spcPct val="0"/>
            </a:spcBef>
            <a:spcAft>
              <a:spcPct val="20000"/>
            </a:spcAft>
            <a:buChar char="••"/>
          </a:pPr>
          <a:r>
            <a:rPr kumimoji="1" lang="ja-JP" altLang="en-US" sz="1400" kern="1200" dirty="0" smtClean="0"/>
            <a:t>小・中学生とも</a:t>
          </a:r>
          <a:r>
            <a:rPr kumimoji="1" lang="en-US" altLang="ja-JP" sz="1400" kern="1200" dirty="0" smtClean="0"/>
            <a:t>90</a:t>
          </a:r>
          <a:r>
            <a:rPr kumimoji="1" lang="ja-JP" altLang="en-US" sz="1400" kern="1200" dirty="0" smtClean="0"/>
            <a:t>％以上の家庭でルールを設けている。小学生では、通話やメールの相手を限定するものが多く、ネットの利用についてのルールはあまりみられない。これは、子ども向け携帯電話の使用率の高さとリンクしていると考えられる。</a:t>
          </a:r>
          <a:endParaRPr kumimoji="1" lang="ja-JP" altLang="en-US" sz="1400" kern="1200" dirty="0"/>
        </a:p>
        <a:p>
          <a:pPr marL="114300" lvl="1" indent="-114300" algn="l" defTabSz="622300">
            <a:lnSpc>
              <a:spcPct val="90000"/>
            </a:lnSpc>
            <a:spcBef>
              <a:spcPct val="0"/>
            </a:spcBef>
            <a:spcAft>
              <a:spcPct val="20000"/>
            </a:spcAft>
            <a:buChar char="••"/>
          </a:pPr>
          <a:r>
            <a:rPr kumimoji="1" lang="ja-JP" altLang="en-US" sz="1400" kern="1200" dirty="0" smtClean="0"/>
            <a:t>中学生では、ネットの利用についてのルールがメインとなり、料金の上限や利用時間よりも重視されている傾向にある。</a:t>
          </a:r>
          <a:endParaRPr kumimoji="1" lang="ja-JP" altLang="en-US" sz="1400" kern="1200" dirty="0"/>
        </a:p>
      </dsp:txBody>
      <dsp:txXfrm>
        <a:off x="0" y="3105981"/>
        <a:ext cx="7762741" cy="11364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F40ADF-8F91-406C-A9C8-CF09D9901284}">
      <dsp:nvSpPr>
        <dsp:cNvPr id="0" name=""/>
        <dsp:cNvSpPr/>
      </dsp:nvSpPr>
      <dsp:spPr>
        <a:xfrm>
          <a:off x="0" y="59155"/>
          <a:ext cx="7772400" cy="55341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kumimoji="1" lang="ja-JP" altLang="en-US" sz="2200" kern="1200" dirty="0" smtClean="0"/>
            <a:t>携帯電話の利用に関する心配事について</a:t>
          </a:r>
          <a:endParaRPr kumimoji="1" lang="ja-JP" altLang="en-US" sz="2200" kern="1200" dirty="0"/>
        </a:p>
      </dsp:txBody>
      <dsp:txXfrm>
        <a:off x="27015" y="86170"/>
        <a:ext cx="7718370" cy="499380"/>
      </dsp:txXfrm>
    </dsp:sp>
    <dsp:sp modelId="{A13592D6-E37D-413A-AA26-B9DC094FED83}">
      <dsp:nvSpPr>
        <dsp:cNvPr id="0" name=""/>
        <dsp:cNvSpPr/>
      </dsp:nvSpPr>
      <dsp:spPr>
        <a:xfrm>
          <a:off x="0" y="612565"/>
          <a:ext cx="7772400" cy="227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774"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smtClean="0"/>
            <a:t>携帯電話を持っていない子どもの保護者の方が、携帯電話を持っている子どもの保護者より、多くの点で携帯電話の利用を心配している。</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dirty="0" smtClean="0"/>
            <a:t>携帯電話を持っている小学生の保護者は、子どもの向け携帯電話を持たせている割合が高いことから、特に心配事はないと回答していると考えられる。</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dirty="0" smtClean="0"/>
            <a:t>中学生については、携帯電話を持っているいないにかかわらず、ネットの利用や生活習慣への影響などについて心配する保護者が多い。</a:t>
          </a:r>
          <a:endParaRPr kumimoji="1" lang="ja-JP" altLang="en-US" sz="1700" kern="1200" dirty="0"/>
        </a:p>
        <a:p>
          <a:pPr marL="171450" lvl="1" indent="-171450" algn="l" defTabSz="755650">
            <a:lnSpc>
              <a:spcPct val="90000"/>
            </a:lnSpc>
            <a:spcBef>
              <a:spcPct val="0"/>
            </a:spcBef>
            <a:spcAft>
              <a:spcPct val="20000"/>
            </a:spcAft>
            <a:buChar char="••"/>
          </a:pPr>
          <a:r>
            <a:rPr kumimoji="1" lang="ja-JP" altLang="en-US" sz="1700" kern="1200" dirty="0" smtClean="0"/>
            <a:t>ネットの利用について心配する保護者は多いが、フィルタリングについては関心を示さない保護者が多数いる。</a:t>
          </a:r>
          <a:endParaRPr kumimoji="1" lang="ja-JP" altLang="en-US" sz="1700" kern="1200" dirty="0"/>
        </a:p>
      </dsp:txBody>
      <dsp:txXfrm>
        <a:off x="0" y="612565"/>
        <a:ext cx="7772400" cy="2277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F690B-2E92-4EB8-8F38-71D3C447739C}">
      <dsp:nvSpPr>
        <dsp:cNvPr id="0" name=""/>
        <dsp:cNvSpPr/>
      </dsp:nvSpPr>
      <dsp:spPr>
        <a:xfrm>
          <a:off x="0" y="489257"/>
          <a:ext cx="5444544" cy="693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22557" tIns="333248" rIns="422557"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t>小・中学生の保護者</a:t>
          </a:r>
          <a:endParaRPr kumimoji="1" lang="ja-JP" altLang="en-US" sz="1600" kern="1200" dirty="0"/>
        </a:p>
      </dsp:txBody>
      <dsp:txXfrm>
        <a:off x="0" y="489257"/>
        <a:ext cx="5444544" cy="693000"/>
      </dsp:txXfrm>
    </dsp:sp>
    <dsp:sp modelId="{841EB1A5-7B53-44CF-BF65-DBD9A4C79699}">
      <dsp:nvSpPr>
        <dsp:cNvPr id="0" name=""/>
        <dsp:cNvSpPr/>
      </dsp:nvSpPr>
      <dsp:spPr>
        <a:xfrm>
          <a:off x="272227" y="253097"/>
          <a:ext cx="3811180" cy="472320"/>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4054" tIns="0" rIns="144054"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対象者</a:t>
          </a:r>
          <a:endParaRPr kumimoji="1" lang="ja-JP" altLang="en-US" sz="1800" b="1" kern="1200" dirty="0"/>
        </a:p>
      </dsp:txBody>
      <dsp:txXfrm>
        <a:off x="295284" y="276154"/>
        <a:ext cx="3765066" cy="426206"/>
      </dsp:txXfrm>
    </dsp:sp>
    <dsp:sp modelId="{98D58FAF-62A5-4A10-9AAD-676E0D3DAFE4}">
      <dsp:nvSpPr>
        <dsp:cNvPr id="0" name=""/>
        <dsp:cNvSpPr/>
      </dsp:nvSpPr>
      <dsp:spPr>
        <a:xfrm>
          <a:off x="0" y="1504817"/>
          <a:ext cx="5444544" cy="693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22557" tIns="333248" rIns="422557"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t>平成</a:t>
          </a:r>
          <a:r>
            <a:rPr kumimoji="1" lang="en-US" altLang="ja-JP" sz="1600" kern="1200" dirty="0" smtClean="0"/>
            <a:t>26</a:t>
          </a:r>
          <a:r>
            <a:rPr kumimoji="1" lang="ja-JP" altLang="en-US" sz="1600" kern="1200" dirty="0" smtClean="0"/>
            <a:t>年</a:t>
          </a:r>
          <a:r>
            <a:rPr kumimoji="1" lang="en-US" altLang="ja-JP" sz="1600" kern="1200" dirty="0" smtClean="0"/>
            <a:t>4</a:t>
          </a:r>
          <a:r>
            <a:rPr kumimoji="1" lang="ja-JP" altLang="en-US" sz="1600" kern="1200" dirty="0" smtClean="0"/>
            <a:t>月</a:t>
          </a:r>
          <a:endParaRPr kumimoji="1" lang="ja-JP" altLang="en-US" sz="1600" kern="1200" dirty="0"/>
        </a:p>
      </dsp:txBody>
      <dsp:txXfrm>
        <a:off x="0" y="1504817"/>
        <a:ext cx="5444544" cy="693000"/>
      </dsp:txXfrm>
    </dsp:sp>
    <dsp:sp modelId="{7608BA24-FE60-4EC7-9F5E-50579F68D47A}">
      <dsp:nvSpPr>
        <dsp:cNvPr id="0" name=""/>
        <dsp:cNvSpPr/>
      </dsp:nvSpPr>
      <dsp:spPr>
        <a:xfrm>
          <a:off x="272227" y="1268657"/>
          <a:ext cx="3811180" cy="472320"/>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4054" tIns="0" rIns="144054"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提供時期</a:t>
          </a:r>
          <a:endParaRPr kumimoji="1" lang="ja-JP" altLang="en-US" sz="1800" b="1" kern="1200" dirty="0"/>
        </a:p>
      </dsp:txBody>
      <dsp:txXfrm>
        <a:off x="295284" y="1291714"/>
        <a:ext cx="3765066" cy="426206"/>
      </dsp:txXfrm>
    </dsp:sp>
    <dsp:sp modelId="{CA2AF1FC-0516-4537-9465-D65AD22B18FD}">
      <dsp:nvSpPr>
        <dsp:cNvPr id="0" name=""/>
        <dsp:cNvSpPr/>
      </dsp:nvSpPr>
      <dsp:spPr>
        <a:xfrm>
          <a:off x="0" y="2520377"/>
          <a:ext cx="5444544" cy="1814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22557" tIns="333248" rIns="422557"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t>子ども向け携帯電話の推奨（小学生）</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携帯電話に関するトラブルや犯罪（ケーススタディ）</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フィルタリングの設定について</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家庭内における利用ルールの取り決めについて</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学校との連携について</a:t>
          </a:r>
          <a:endParaRPr kumimoji="1" lang="ja-JP" altLang="en-US" sz="1600" kern="1200" dirty="0"/>
        </a:p>
      </dsp:txBody>
      <dsp:txXfrm>
        <a:off x="0" y="2520377"/>
        <a:ext cx="5444544" cy="1814400"/>
      </dsp:txXfrm>
    </dsp:sp>
    <dsp:sp modelId="{2C85C8AC-071F-43A7-9441-0E0C1F5F54E5}">
      <dsp:nvSpPr>
        <dsp:cNvPr id="0" name=""/>
        <dsp:cNvSpPr/>
      </dsp:nvSpPr>
      <dsp:spPr>
        <a:xfrm>
          <a:off x="272227" y="2284217"/>
          <a:ext cx="3811180" cy="472320"/>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4054" tIns="0" rIns="144054"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t>内容</a:t>
          </a:r>
          <a:endParaRPr kumimoji="1" lang="ja-JP" altLang="en-US" sz="1800" b="1" kern="1200" dirty="0"/>
        </a:p>
      </dsp:txBody>
      <dsp:txXfrm>
        <a:off x="295284" y="2307274"/>
        <a:ext cx="3765066"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3B1785C7-7264-4497-AA1D-1764581AD936}" type="datetimeFigureOut">
              <a:rPr kumimoji="1" lang="ja-JP" altLang="en-US" smtClean="0"/>
              <a:t>2013/10/1</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8475"/>
          </a:xfrm>
          <a:prstGeom prst="rect">
            <a:avLst/>
          </a:prstGeom>
        </p:spPr>
        <p:txBody>
          <a:bodyPr vert="horz" lIns="91440" tIns="45720" rIns="91440" bIns="45720" rtlCol="0" anchor="b"/>
          <a:lstStyle>
            <a:lvl1pPr algn="r">
              <a:defRPr sz="1200"/>
            </a:lvl1pPr>
          </a:lstStyle>
          <a:p>
            <a:fld id="{AC1020F6-DAFD-4A68-A694-65BAC819B59C}" type="slidenum">
              <a:rPr kumimoji="1" lang="ja-JP" altLang="en-US" smtClean="0"/>
              <a:t>‹#›</a:t>
            </a:fld>
            <a:endParaRPr kumimoji="1" lang="ja-JP" altLang="en-US"/>
          </a:p>
        </p:txBody>
      </p:sp>
    </p:spTree>
    <p:extLst>
      <p:ext uri="{BB962C8B-B14F-4D97-AF65-F5344CB8AC3E}">
        <p14:creationId xmlns:p14="http://schemas.microsoft.com/office/powerpoint/2010/main" val="38286467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489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6169" y="2180310"/>
            <a:ext cx="2307831" cy="276940"/>
          </a:xfrm>
          <a:prstGeom prst="rect">
            <a:avLst/>
          </a:prstGeom>
        </p:spPr>
      </p:pic>
      <p:sp>
        <p:nvSpPr>
          <p:cNvPr id="9" name="Rectangle 8"/>
          <p:cNvSpPr/>
          <p:nvPr/>
        </p:nvSpPr>
        <p:spPr>
          <a:xfrm>
            <a:off x="0" y="596178"/>
            <a:ext cx="6726064" cy="1660332"/>
          </a:xfrm>
          <a:prstGeom prst="rect">
            <a:avLst/>
          </a:prstGeom>
          <a:solidFill>
            <a:schemeClr val="bg2">
              <a:lumMod val="25000"/>
            </a:schemeClr>
          </a:solidFill>
          <a:ln/>
        </p:spPr>
        <p:style>
          <a:lnRef idx="0">
            <a:schemeClr val="dk1"/>
          </a:lnRef>
          <a:fillRef idx="3">
            <a:schemeClr val="dk1"/>
          </a:fillRef>
          <a:effectRef idx="3">
            <a:schemeClr val="dk1"/>
          </a:effectRef>
          <a:fontRef idx="minor">
            <a:schemeClr val="lt1"/>
          </a:fontRef>
        </p:style>
      </p:sp>
      <p:sp>
        <p:nvSpPr>
          <p:cNvPr id="10" name="Rectangle 9"/>
          <p:cNvSpPr/>
          <p:nvPr/>
        </p:nvSpPr>
        <p:spPr>
          <a:xfrm>
            <a:off x="6831380" y="588619"/>
            <a:ext cx="2307832" cy="1660332"/>
          </a:xfrm>
          <a:prstGeom prst="rect">
            <a:avLst/>
          </a:prstGeom>
          <a:ln/>
        </p:spPr>
        <p:style>
          <a:lnRef idx="0">
            <a:schemeClr val="accent1"/>
          </a:lnRef>
          <a:fillRef idx="3">
            <a:schemeClr val="accent1"/>
          </a:fillRef>
          <a:effectRef idx="3">
            <a:schemeClr val="accent1"/>
          </a:effectRef>
          <a:fontRef idx="minor">
            <a:schemeClr val="lt1"/>
          </a:fontRef>
        </p:style>
      </p:sp>
      <p:sp>
        <p:nvSpPr>
          <p:cNvPr id="2" name="Title 1"/>
          <p:cNvSpPr>
            <a:spLocks noGrp="1"/>
          </p:cNvSpPr>
          <p:nvPr>
            <p:ph type="ctrTitle"/>
          </p:nvPr>
        </p:nvSpPr>
        <p:spPr>
          <a:xfrm>
            <a:off x="0" y="739809"/>
            <a:ext cx="6613055" cy="1373070"/>
          </a:xfrm>
        </p:spPr>
        <p:txBody>
          <a:bodyPr anchor="b">
            <a:noAutofit/>
          </a:bodyPr>
          <a:lstStyle>
            <a:lvl1pPr algn="r">
              <a:defRPr sz="4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510241" y="2400140"/>
            <a:ext cx="6108101" cy="1117687"/>
          </a:xfrm>
        </p:spPr>
        <p:txBody>
          <a:bodyPr>
            <a:normAutofit/>
          </a:bodyPr>
          <a:lstStyle>
            <a:lvl1pPr marL="0" indent="0" algn="r">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533401" y="5936189"/>
            <a:ext cx="4021666" cy="365125"/>
          </a:xfrm>
        </p:spPr>
        <p:txBody>
          <a:bodyPr/>
          <a:lstStyle/>
          <a:p>
            <a:endParaRPr kumimoji="1" lang="ja-JP" altLang="en-US"/>
          </a:p>
        </p:txBody>
      </p:sp>
      <p:sp>
        <p:nvSpPr>
          <p:cNvPr id="6" name="Slide Number Placeholder 5"/>
          <p:cNvSpPr>
            <a:spLocks noGrp="1"/>
          </p:cNvSpPr>
          <p:nvPr>
            <p:ph type="sldNum" sz="quarter" idx="12"/>
          </p:nvPr>
        </p:nvSpPr>
        <p:spPr>
          <a:xfrm>
            <a:off x="7010399" y="756437"/>
            <a:ext cx="1370293" cy="1356442"/>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95061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7856438" y="4711310"/>
            <a:ext cx="1149836" cy="1090789"/>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297838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7856438" y="4711616"/>
            <a:ext cx="1149836" cy="1090789"/>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155762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ja-JP" altLang="en-US" smtClean="0"/>
              <a:t>マスター タイトルの書式設定</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7856438" y="4709926"/>
            <a:ext cx="1149836" cy="1090789"/>
          </a:xfrm>
        </p:spPr>
        <p:txBody>
          <a:bodyPr/>
          <a:lstStyle/>
          <a:p>
            <a:fld id="{5A9AFFCE-ECF8-4B69-ACB7-46EEC912F06D}" type="slidenum">
              <a:rPr kumimoji="1" lang="ja-JP" altLang="en-US" smtClean="0"/>
              <a:t>‹#›</a:t>
            </a:fld>
            <a:endParaRPr kumimoji="1" lang="ja-JP" altLang="en-US"/>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906998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7856438" y="4709926"/>
            <a:ext cx="1149836" cy="1090789"/>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775489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ja-JP" altLang="en-US" smtClean="0"/>
              <a:t>マスター タイトルの書式設定</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429795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ja-JP" altLang="en-US" smtClean="0"/>
              <a:t>マスター タイトルの書式設定</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572127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025174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510241" y="5936189"/>
            <a:ext cx="4518959" cy="365125"/>
          </a:xfrm>
        </p:spPr>
        <p:txBody>
          <a:bodyPr/>
          <a:lstStyle/>
          <a:p>
            <a:endParaRPr kumimoji="1" lang="ja-JP" altLang="en-US"/>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011045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grpSp>
        <p:nvGrpSpPr>
          <p:cNvPr id="7" name="Group 15"/>
          <p:cNvGrpSpPr/>
          <p:nvPr userDrawn="1"/>
        </p:nvGrpSpPr>
        <p:grpSpPr>
          <a:xfrm>
            <a:off x="-1" y="609601"/>
            <a:ext cx="9162000" cy="1360800"/>
            <a:chOff x="0" y="2895600"/>
            <a:chExt cx="9161969" cy="1677035"/>
          </a:xfrm>
        </p:grpSpPr>
        <p:pic>
          <p:nvPicPr>
            <p:cNvPr id="8"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9"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0" name="Rectangle 18"/>
            <p:cNvSpPr/>
            <p:nvPr/>
          </p:nvSpPr>
          <p:spPr>
            <a:xfrm>
              <a:off x="0" y="2895600"/>
              <a:ext cx="7567140" cy="1368198"/>
            </a:xfrm>
            <a:prstGeom prst="rect">
              <a:avLst/>
            </a:prstGeom>
            <a:solidFill>
              <a:schemeClr val="bg2">
                <a:lumMod val="25000"/>
              </a:schemeClr>
            </a:solidFill>
            <a:ln/>
          </p:spPr>
          <p:style>
            <a:lnRef idx="0">
              <a:schemeClr val="dk1"/>
            </a:lnRef>
            <a:fillRef idx="3">
              <a:schemeClr val="dk1"/>
            </a:fillRef>
            <a:effectRef idx="3">
              <a:schemeClr val="dk1"/>
            </a:effectRef>
            <a:fontRef idx="minor">
              <a:schemeClr val="lt1"/>
            </a:fontRef>
          </p:style>
        </p:sp>
        <p:sp>
          <p:nvSpPr>
            <p:cNvPr id="11" name="Rectangle 19"/>
            <p:cNvSpPr/>
            <p:nvPr/>
          </p:nvSpPr>
          <p:spPr>
            <a:xfrm>
              <a:off x="7710769" y="2895600"/>
              <a:ext cx="1433231" cy="1368198"/>
            </a:xfrm>
            <a:prstGeom prst="rect">
              <a:avLst/>
            </a:prstGeom>
            <a:ln/>
          </p:spPr>
          <p:style>
            <a:lnRef idx="0">
              <a:schemeClr val="accent1"/>
            </a:lnRef>
            <a:fillRef idx="3">
              <a:schemeClr val="accent1"/>
            </a:fillRef>
            <a:effectRef idx="3">
              <a:schemeClr val="accent1"/>
            </a:effectRef>
            <a:fontRef idx="minor">
              <a:schemeClr val="lt1"/>
            </a:fontRef>
          </p:style>
        </p:sp>
      </p:grpSp>
      <p:sp>
        <p:nvSpPr>
          <p:cNvPr id="2" name="タイトル 1"/>
          <p:cNvSpPr>
            <a:spLocks noGrp="1"/>
          </p:cNvSpPr>
          <p:nvPr>
            <p:ph type="title"/>
          </p:nvPr>
        </p:nvSpPr>
        <p:spPr>
          <a:xfrm>
            <a:off x="531639" y="753228"/>
            <a:ext cx="6897600" cy="878400"/>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3400" y="2336873"/>
            <a:ext cx="7682400" cy="3599316"/>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0C14A2-B321-4CB2-9B8B-BE1F01161D7E}" type="datetimeFigureOut">
              <a:rPr kumimoji="1" lang="ja-JP" altLang="en-US" smtClean="0"/>
              <a:t>2013/10/1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7848600" y="753228"/>
            <a:ext cx="1159200" cy="885600"/>
          </a:xfrm>
        </p:spPr>
        <p:txBody>
          <a:bodyPr/>
          <a:lstStyle/>
          <a:p>
            <a:fld id="{7C73720C-6453-4A9D-BF2D-FA404C66A93B}" type="slidenum">
              <a:rPr kumimoji="1" lang="ja-JP" altLang="en-US" smtClean="0"/>
              <a:t>‹#›</a:t>
            </a:fld>
            <a:endParaRPr kumimoji="1" lang="ja-JP" altLang="en-US"/>
          </a:p>
        </p:txBody>
      </p:sp>
    </p:spTree>
    <p:extLst>
      <p:ext uri="{BB962C8B-B14F-4D97-AF65-F5344CB8AC3E}">
        <p14:creationId xmlns:p14="http://schemas.microsoft.com/office/powerpoint/2010/main" val="408614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grpSp>
        <p:nvGrpSpPr>
          <p:cNvPr id="27" name="Group 26"/>
          <p:cNvGrpSpPr/>
          <p:nvPr userDrawn="1"/>
        </p:nvGrpSpPr>
        <p:grpSpPr>
          <a:xfrm>
            <a:off x="0" y="609601"/>
            <a:ext cx="9161969" cy="1362148"/>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a:xfrm>
              <a:off x="0" y="2895600"/>
              <a:ext cx="7567140" cy="1368198"/>
            </a:xfrm>
            <a:prstGeom prst="rect">
              <a:avLst/>
            </a:prstGeom>
            <a:solidFill>
              <a:schemeClr val="bg2">
                <a:lumMod val="25000"/>
              </a:schemeClr>
            </a:solidFill>
            <a:ln/>
          </p:spPr>
          <p:style>
            <a:lnRef idx="0">
              <a:schemeClr val="dk1"/>
            </a:lnRef>
            <a:fillRef idx="3">
              <a:schemeClr val="dk1"/>
            </a:fillRef>
            <a:effectRef idx="3">
              <a:schemeClr val="dk1"/>
            </a:effectRef>
            <a:fontRef idx="minor">
              <a:schemeClr val="lt1"/>
            </a:fontRef>
          </p:style>
        </p:sp>
        <p:sp>
          <p:nvSpPr>
            <p:cNvPr id="31" name="Rectangle 30"/>
            <p:cNvSpPr/>
            <p:nvPr/>
          </p:nvSpPr>
          <p:spPr>
            <a:xfrm>
              <a:off x="7710769" y="2895600"/>
              <a:ext cx="1433231" cy="1368198"/>
            </a:xfrm>
            <a:prstGeom prst="rect">
              <a:avLst/>
            </a:prstGeom>
            <a:ln/>
          </p:spPr>
          <p:style>
            <a:lnRef idx="0">
              <a:schemeClr val="accent1"/>
            </a:lnRef>
            <a:fillRef idx="3">
              <a:schemeClr val="accent1"/>
            </a:fillRef>
            <a:effectRef idx="3">
              <a:schemeClr val="accent1"/>
            </a:effectRef>
            <a:fontRef idx="minor">
              <a:schemeClr val="lt1"/>
            </a:fontRef>
          </p:style>
        </p:sp>
      </p:grpSp>
      <p:sp>
        <p:nvSpPr>
          <p:cNvPr id="2" name="Title 1"/>
          <p:cNvSpPr>
            <a:spLocks noGrp="1"/>
          </p:cNvSpPr>
          <p:nvPr>
            <p:ph type="title"/>
          </p:nvPr>
        </p:nvSpPr>
        <p:spPr>
          <a:xfrm>
            <a:off x="531639" y="753228"/>
            <a:ext cx="6896534" cy="877977"/>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848600" y="753229"/>
            <a:ext cx="1157674" cy="885978"/>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1382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65810" y="5936188"/>
            <a:ext cx="2057400" cy="365125"/>
          </a:xfrm>
        </p:spPr>
        <p:txBody>
          <a:body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11"/>
          </p:nvPr>
        </p:nvSpPr>
        <p:spPr>
          <a:xfrm>
            <a:off x="533400" y="5936189"/>
            <a:ext cx="4834673" cy="365125"/>
          </a:xfrm>
        </p:spPr>
        <p:txBody>
          <a:bodyPr/>
          <a:lstStyle/>
          <a:p>
            <a:endParaRPr kumimoji="1" lang="ja-JP" altLang="en-US"/>
          </a:p>
        </p:txBody>
      </p:sp>
      <p:sp>
        <p:nvSpPr>
          <p:cNvPr id="6" name="Slide Number Placeholder 5"/>
          <p:cNvSpPr>
            <a:spLocks noGrp="1"/>
          </p:cNvSpPr>
          <p:nvPr>
            <p:ph type="sldNum" sz="quarter" idx="12"/>
          </p:nvPr>
        </p:nvSpPr>
        <p:spPr>
          <a:xfrm>
            <a:off x="7856438" y="2869896"/>
            <a:ext cx="1149836" cy="1090789"/>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38340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1691307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531638" y="3030009"/>
            <a:ext cx="3367045" cy="290617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061129" y="3030009"/>
            <a:ext cx="3367044" cy="290617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728469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grpSp>
        <p:nvGrpSpPr>
          <p:cNvPr id="15" name="Group 14"/>
          <p:cNvGrpSpPr/>
          <p:nvPr/>
        </p:nvGrpSpPr>
        <p:grpSpPr>
          <a:xfrm>
            <a:off x="0" y="609600"/>
            <a:ext cx="9161969" cy="1360800"/>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a:xfrm>
              <a:off x="0" y="2895600"/>
              <a:ext cx="7567140" cy="1368198"/>
            </a:xfrm>
            <a:prstGeom prst="rect">
              <a:avLst/>
            </a:prstGeom>
            <a:solidFill>
              <a:schemeClr val="bg2">
                <a:lumMod val="25000"/>
              </a:schemeClr>
            </a:solidFill>
            <a:ln/>
          </p:spPr>
          <p:style>
            <a:lnRef idx="0">
              <a:schemeClr val="dk1"/>
            </a:lnRef>
            <a:fillRef idx="3">
              <a:schemeClr val="dk1"/>
            </a:fillRef>
            <a:effectRef idx="3">
              <a:schemeClr val="dk1"/>
            </a:effectRef>
            <a:fontRef idx="minor">
              <a:schemeClr val="lt1"/>
            </a:fontRef>
          </p:style>
        </p:sp>
        <p:sp>
          <p:nvSpPr>
            <p:cNvPr id="19" name="Rectangle 18"/>
            <p:cNvSpPr/>
            <p:nvPr/>
          </p:nvSpPr>
          <p:spPr>
            <a:xfrm>
              <a:off x="7710769" y="2895600"/>
              <a:ext cx="1433231" cy="1368198"/>
            </a:xfrm>
            <a:prstGeom prst="rect">
              <a:avLst/>
            </a:prstGeom>
            <a:ln/>
          </p:spPr>
          <p:style>
            <a:lnRef idx="0">
              <a:schemeClr val="accent1"/>
            </a:lnRef>
            <a:fillRef idx="3">
              <a:schemeClr val="accent1"/>
            </a:fillRef>
            <a:effectRef idx="3">
              <a:schemeClr val="accent1"/>
            </a:effectRef>
            <a:fontRef idx="minor">
              <a:schemeClr val="lt1"/>
            </a:fontRef>
          </p:style>
        </p:sp>
      </p:grpSp>
      <p:sp>
        <p:nvSpPr>
          <p:cNvPr id="2" name="Title 1"/>
          <p:cNvSpPr>
            <a:spLocks noGrp="1"/>
          </p:cNvSpPr>
          <p:nvPr>
            <p:ph type="title"/>
          </p:nvPr>
        </p:nvSpPr>
        <p:spPr>
          <a:xfrm>
            <a:off x="531639" y="753226"/>
            <a:ext cx="6896534" cy="878400"/>
          </a:xfrm>
        </p:spPr>
        <p:txBody>
          <a:bodyPr/>
          <a:lstStyle/>
          <a:p>
            <a:r>
              <a:rPr lang="ja-JP" altLang="en-US" dirty="0" smtClean="0"/>
              <a:t>マスター タイトルの書式設定</a:t>
            </a:r>
            <a:endParaRPr lang="en-US" dirty="0"/>
          </a:p>
        </p:txBody>
      </p:sp>
      <p:sp>
        <p:nvSpPr>
          <p:cNvPr id="3" name="Date Placeholder 2"/>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7848600" y="753228"/>
            <a:ext cx="1157674" cy="885600"/>
          </a:xfrm>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26751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114666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3647470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0D90495-B587-4041-B5D8-77A877EBF758}" type="datetimeFigureOut">
              <a:rPr kumimoji="1" lang="ja-JP" altLang="en-US" smtClean="0"/>
              <a:t>2013/10/1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109086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533400" y="2336873"/>
            <a:ext cx="7682400" cy="359931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0D90495-B587-4041-B5D8-77A877EBF758}" type="datetimeFigureOut">
              <a:rPr kumimoji="1" lang="ja-JP" altLang="en-US" smtClean="0"/>
              <a:t>2013/10/1</a:t>
            </a:fld>
            <a:endParaRPr kumimoji="1" lang="ja-JP" altLang="en-US"/>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A9AFFCE-ECF8-4B69-ACB7-46EEC912F06D}" type="slidenum">
              <a:rPr kumimoji="1" lang="ja-JP" altLang="en-US" smtClean="0"/>
              <a:t>‹#›</a:t>
            </a:fld>
            <a:endParaRPr kumimoji="1" lang="ja-JP" altLang="en-US"/>
          </a:p>
        </p:txBody>
      </p:sp>
    </p:spTree>
    <p:extLst>
      <p:ext uri="{BB962C8B-B14F-4D97-AF65-F5344CB8AC3E}">
        <p14:creationId xmlns:p14="http://schemas.microsoft.com/office/powerpoint/2010/main" val="275732128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Lst>
  <p:txStyles>
    <p:titleStyle>
      <a:lvl1pPr algn="l" defTabSz="914400" rtl="0" eaLnBrk="1" latinLnBrk="0" hangingPunct="1">
        <a:lnSpc>
          <a:spcPct val="90000"/>
        </a:lnSpc>
        <a:spcBef>
          <a:spcPct val="0"/>
        </a:spcBef>
        <a:buNone/>
        <a:defRPr kumimoji="1" sz="3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tmp"/><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739809"/>
            <a:ext cx="6709893" cy="1373070"/>
          </a:xfrm>
        </p:spPr>
        <p:txBody>
          <a:bodyPr/>
          <a:lstStyle/>
          <a:p>
            <a:r>
              <a:rPr lang="ja-JP" altLang="en-US" dirty="0" smtClean="0"/>
              <a:t>子どもの携帯電話に関する</a:t>
            </a:r>
            <a:r>
              <a:rPr lang="en-US" altLang="ja-JP" dirty="0" smtClean="0"/>
              <a:t/>
            </a:r>
            <a:br>
              <a:rPr lang="en-US" altLang="ja-JP" dirty="0" smtClean="0"/>
            </a:br>
            <a:r>
              <a:rPr lang="ja-JP" altLang="en-US" dirty="0" smtClean="0"/>
              <a:t>調査報告</a:t>
            </a:r>
            <a:endParaRPr lang="ja-JP" altLang="en-US" dirty="0"/>
          </a:p>
        </p:txBody>
      </p:sp>
      <p:sp>
        <p:nvSpPr>
          <p:cNvPr id="3" name="サブタイトル 2"/>
          <p:cNvSpPr>
            <a:spLocks noGrp="1"/>
          </p:cNvSpPr>
          <p:nvPr>
            <p:ph type="subTitle" idx="1"/>
          </p:nvPr>
        </p:nvSpPr>
        <p:spPr/>
        <p:txBody>
          <a:bodyPr/>
          <a:lstStyle/>
          <a:p>
            <a:r>
              <a:rPr lang="ja-JP" altLang="en-US" dirty="0" smtClean="0"/>
              <a:t>白戸山市教育委員会　（平成</a:t>
            </a:r>
            <a:r>
              <a:rPr lang="en-US" altLang="ja-JP" dirty="0" smtClean="0"/>
              <a:t>25</a:t>
            </a:r>
            <a:r>
              <a:rPr lang="ja-JP" altLang="en-US" dirty="0" smtClean="0"/>
              <a:t>年</a:t>
            </a:r>
            <a:r>
              <a:rPr lang="en-US" altLang="ja-JP" dirty="0" smtClean="0"/>
              <a:t>11</a:t>
            </a:r>
            <a:r>
              <a:rPr lang="ja-JP" altLang="en-US" dirty="0" smtClean="0"/>
              <a:t>月）</a:t>
            </a:r>
            <a:endParaRPr lang="ja-JP" altLang="en-US" dirty="0"/>
          </a:p>
        </p:txBody>
      </p:sp>
      <p:pic>
        <p:nvPicPr>
          <p:cNvPr id="4" name="図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20000"/>
                    </a14:imgEffect>
                  </a14:imgLayer>
                </a14:imgProps>
              </a:ext>
              <a:ext uri="{28A0092B-C50C-407E-A947-70E740481C1C}">
                <a14:useLocalDpi xmlns:a14="http://schemas.microsoft.com/office/drawing/2010/main" val="0"/>
              </a:ext>
            </a:extLst>
          </a:blip>
          <a:srcRect t="3861" b="32120"/>
          <a:stretch/>
        </p:blipFill>
        <p:spPr>
          <a:xfrm>
            <a:off x="2381" y="2949262"/>
            <a:ext cx="9144000" cy="3908738"/>
          </a:xfrm>
          <a:prstGeom prst="rect">
            <a:avLst/>
          </a:prstGeom>
          <a:noFill/>
          <a:ln>
            <a:noFill/>
          </a:ln>
        </p:spPr>
      </p:pic>
    </p:spTree>
    <p:extLst>
      <p:ext uri="{BB962C8B-B14F-4D97-AF65-F5344CB8AC3E}">
        <p14:creationId xmlns:p14="http://schemas.microsoft.com/office/powerpoint/2010/main" val="1430627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総括②</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1415325334"/>
              </p:ext>
            </p:extLst>
          </p:nvPr>
        </p:nvGraphicFramePr>
        <p:xfrm>
          <a:off x="685800" y="1803043"/>
          <a:ext cx="7762741" cy="4375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3"/>
          <p:cNvSpPr txBox="1"/>
          <p:nvPr/>
        </p:nvSpPr>
        <p:spPr>
          <a:xfrm>
            <a:off x="647699" y="6152773"/>
            <a:ext cx="7568185" cy="553998"/>
          </a:xfrm>
          <a:prstGeom prst="rect">
            <a:avLst/>
          </a:prstGeom>
          <a:noFill/>
        </p:spPr>
        <p:txBody>
          <a:bodyPr wrap="square" rtlCol="0">
            <a:spAutoFit/>
          </a:bodyPr>
          <a:lstStyle/>
          <a:p>
            <a:r>
              <a:rPr lang="en-US" altLang="ja-JP" sz="1000" dirty="0"/>
              <a:t>※</a:t>
            </a:r>
            <a:r>
              <a:rPr lang="ja-JP" altLang="en-US" sz="1000" dirty="0"/>
              <a:t>子ども向け携帯電話</a:t>
            </a:r>
            <a:endParaRPr lang="en-US" altLang="ja-JP" sz="1000" dirty="0"/>
          </a:p>
          <a:p>
            <a:r>
              <a:rPr lang="ja-JP" altLang="en-US" sz="1000" dirty="0"/>
              <a:t>通話やメールの相手、時間などを限定したり、</a:t>
            </a:r>
            <a:r>
              <a:rPr lang="ja-JP" altLang="en-US" sz="1000" dirty="0" smtClean="0"/>
              <a:t>インターネット</a:t>
            </a:r>
            <a:r>
              <a:rPr lang="ja-JP" altLang="en-US" sz="1000" dirty="0"/>
              <a:t>への接続を制限したりした携帯電話。</a:t>
            </a:r>
            <a:r>
              <a:rPr lang="en-US" altLang="ja-JP" sz="1000" dirty="0"/>
              <a:t>GPS</a:t>
            </a:r>
            <a:r>
              <a:rPr lang="ja-JP" altLang="en-US" sz="1000" dirty="0"/>
              <a:t>機能が搭載されており、子どもの居場所の確認などに利用されることも多い。</a:t>
            </a:r>
          </a:p>
        </p:txBody>
      </p:sp>
    </p:spTree>
    <p:extLst>
      <p:ext uri="{BB962C8B-B14F-4D97-AF65-F5344CB8AC3E}">
        <p14:creationId xmlns:p14="http://schemas.microsoft.com/office/powerpoint/2010/main" val="3311944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総括③</a:t>
            </a:r>
            <a:endParaRPr lang="ja-JP" altLang="en-US" dirty="0"/>
          </a:p>
        </p:txBody>
      </p:sp>
      <p:graphicFrame>
        <p:nvGraphicFramePr>
          <p:cNvPr id="4" name="コンテンツ プレースホルダー 2"/>
          <p:cNvGraphicFramePr>
            <a:graphicFrameLocks noGrp="1"/>
          </p:cNvGraphicFramePr>
          <p:nvPr>
            <p:ph idx="1"/>
            <p:extLst>
              <p:ext uri="{D42A27DB-BD31-4B8C-83A1-F6EECF244321}">
                <p14:modId xmlns:p14="http://schemas.microsoft.com/office/powerpoint/2010/main" val="2931967523"/>
              </p:ext>
            </p:extLst>
          </p:nvPr>
        </p:nvGraphicFramePr>
        <p:xfrm>
          <a:off x="669700" y="1918953"/>
          <a:ext cx="7772400" cy="2948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下矢印 3"/>
          <p:cNvSpPr/>
          <p:nvPr/>
        </p:nvSpPr>
        <p:spPr>
          <a:xfrm>
            <a:off x="3938969" y="4777520"/>
            <a:ext cx="985646" cy="618186"/>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669700" y="5499279"/>
            <a:ext cx="7791719" cy="5666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r>
              <a:rPr kumimoji="1" lang="ja-JP" altLang="en-US" b="1" dirty="0" smtClean="0"/>
              <a:t>フィルタリングの認知度を上げるための啓発活動が必要</a:t>
            </a:r>
            <a:endParaRPr kumimoji="1" lang="ja-JP" altLang="en-US" b="1" dirty="0"/>
          </a:p>
        </p:txBody>
      </p:sp>
      <p:sp>
        <p:nvSpPr>
          <p:cNvPr id="7" name="テキスト ボックス 5"/>
          <p:cNvSpPr txBox="1"/>
          <p:nvPr/>
        </p:nvSpPr>
        <p:spPr>
          <a:xfrm>
            <a:off x="647700" y="6273095"/>
            <a:ext cx="7095903" cy="400110"/>
          </a:xfrm>
          <a:prstGeom prst="rect">
            <a:avLst/>
          </a:prstGeom>
          <a:noFill/>
        </p:spPr>
        <p:txBody>
          <a:bodyPr wrap="square" rtlCol="0">
            <a:spAutoFit/>
          </a:bodyPr>
          <a:lstStyle/>
          <a:p>
            <a:r>
              <a:rPr lang="en-US" altLang="ja-JP" sz="1000" dirty="0"/>
              <a:t>※</a:t>
            </a:r>
            <a:r>
              <a:rPr lang="ja-JP" altLang="en-US" sz="1000" dirty="0"/>
              <a:t>フィルタリング</a:t>
            </a:r>
            <a:endParaRPr lang="en-US" altLang="ja-JP" sz="1000" dirty="0"/>
          </a:p>
          <a:p>
            <a:r>
              <a:rPr lang="ja-JP" altLang="en-US" sz="1000" dirty="0"/>
              <a:t>子どもにとって有害なサイトへのアクセスを制限し、閲覧することを防ぐ機能。</a:t>
            </a:r>
          </a:p>
        </p:txBody>
      </p:sp>
    </p:spTree>
    <p:extLst>
      <p:ext uri="{BB962C8B-B14F-4D97-AF65-F5344CB8AC3E}">
        <p14:creationId xmlns:p14="http://schemas.microsoft.com/office/powerpoint/2010/main" val="1723119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ガイドブックの概要について</a:t>
            </a:r>
            <a:endParaRPr lang="ja-JP" altLang="en-US" dirty="0"/>
          </a:p>
        </p:txBody>
      </p:sp>
      <p:graphicFrame>
        <p:nvGraphicFramePr>
          <p:cNvPr id="11" name="コンテンツ プレースホルダー 2"/>
          <p:cNvGraphicFramePr>
            <a:graphicFrameLocks noGrp="1"/>
          </p:cNvGraphicFramePr>
          <p:nvPr>
            <p:ph idx="1"/>
            <p:extLst>
              <p:ext uri="{D42A27DB-BD31-4B8C-83A1-F6EECF244321}">
                <p14:modId xmlns:p14="http://schemas.microsoft.com/office/powerpoint/2010/main" val="3315359151"/>
              </p:ext>
            </p:extLst>
          </p:nvPr>
        </p:nvGraphicFramePr>
        <p:xfrm>
          <a:off x="402464" y="1828800"/>
          <a:ext cx="5444544" cy="458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図 3" descr="画面の領域"/>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2452" y="2331076"/>
            <a:ext cx="2707378" cy="3836047"/>
          </a:xfrm>
          <a:prstGeom prst="rect">
            <a:avLst/>
          </a:prstGeom>
          <a:ln>
            <a:solidFill>
              <a:schemeClr val="tx1"/>
            </a:solidFill>
          </a:ln>
        </p:spPr>
      </p:pic>
    </p:spTree>
    <p:extLst>
      <p:ext uri="{BB962C8B-B14F-4D97-AF65-F5344CB8AC3E}">
        <p14:creationId xmlns:p14="http://schemas.microsoft.com/office/powerpoint/2010/main" val="177914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調査結果③</a:t>
            </a:r>
            <a:br>
              <a:rPr lang="ja-JP" altLang="en-US" smtClean="0"/>
            </a:br>
            <a:r>
              <a:rPr lang="ja-JP" altLang="en-US" smtClean="0"/>
              <a:t>携帯電話を持たせた時期と主な理由</a:t>
            </a:r>
          </a:p>
        </p:txBody>
      </p:sp>
      <p:sp>
        <p:nvSpPr>
          <p:cNvPr id="3" name="テキスト プレースホルダー 2"/>
          <p:cNvSpPr>
            <a:spLocks noGrp="1"/>
          </p:cNvSpPr>
          <p:nvPr>
            <p:ph type="body" idx="1"/>
          </p:nvPr>
        </p:nvSpPr>
        <p:spPr/>
        <p:txBody>
          <a:bodyPr/>
          <a:lstStyle/>
          <a:p>
            <a:r>
              <a:rPr lang="ja-JP" altLang="en-US" dirty="0" smtClean="0"/>
              <a:t>小学</a:t>
            </a:r>
            <a:r>
              <a:rPr lang="en-US" altLang="ja-JP" dirty="0" smtClean="0"/>
              <a:t>1</a:t>
            </a:r>
            <a:r>
              <a:rPr lang="ja-JP" altLang="en-US" dirty="0" smtClean="0"/>
              <a:t>～</a:t>
            </a:r>
            <a:r>
              <a:rPr lang="en-US" altLang="ja-JP" dirty="0" smtClean="0"/>
              <a:t>3</a:t>
            </a:r>
            <a:r>
              <a:rPr lang="ja-JP" altLang="en-US" dirty="0" smtClean="0"/>
              <a:t>年生</a:t>
            </a:r>
          </a:p>
          <a:p>
            <a:pPr lvl="1"/>
            <a:r>
              <a:rPr lang="ja-JP" altLang="en-US" dirty="0" smtClean="0"/>
              <a:t>帰宅時に親が不在のため</a:t>
            </a:r>
          </a:p>
          <a:p>
            <a:pPr lvl="1"/>
            <a:r>
              <a:rPr lang="ja-JP" altLang="en-US" dirty="0" smtClean="0"/>
              <a:t>誕生日、進学、進級時のプレゼント</a:t>
            </a:r>
          </a:p>
          <a:p>
            <a:r>
              <a:rPr lang="ja-JP" altLang="en-US" dirty="0" smtClean="0"/>
              <a:t>小学</a:t>
            </a:r>
            <a:r>
              <a:rPr lang="en-US" altLang="ja-JP" dirty="0" smtClean="0"/>
              <a:t>4</a:t>
            </a:r>
            <a:r>
              <a:rPr lang="ja-JP" altLang="en-US" dirty="0" smtClean="0"/>
              <a:t>～</a:t>
            </a:r>
            <a:r>
              <a:rPr lang="en-US" altLang="ja-JP" dirty="0" smtClean="0"/>
              <a:t>6</a:t>
            </a:r>
            <a:r>
              <a:rPr lang="ja-JP" altLang="en-US" dirty="0" smtClean="0"/>
              <a:t>年生</a:t>
            </a:r>
          </a:p>
          <a:p>
            <a:pPr lvl="1"/>
            <a:r>
              <a:rPr lang="ja-JP" altLang="en-US" dirty="0" smtClean="0"/>
              <a:t>通塾や習い事などひとりで行動することが増えたため</a:t>
            </a:r>
          </a:p>
          <a:p>
            <a:pPr lvl="1"/>
            <a:r>
              <a:rPr lang="ja-JP" altLang="en-US" dirty="0" smtClean="0"/>
              <a:t>帰宅時に親が不在のため</a:t>
            </a:r>
          </a:p>
          <a:p>
            <a:r>
              <a:rPr lang="ja-JP" altLang="en-US" dirty="0" smtClean="0"/>
              <a:t>中学生</a:t>
            </a:r>
          </a:p>
          <a:p>
            <a:pPr lvl="1"/>
            <a:r>
              <a:rPr lang="ja-JP" altLang="en-US" dirty="0" smtClean="0"/>
              <a:t>家族や友人間のコミュニケーションのため</a:t>
            </a:r>
          </a:p>
          <a:p>
            <a:pPr lvl="1"/>
            <a:r>
              <a:rPr lang="ja-JP" altLang="en-US" dirty="0" smtClean="0"/>
              <a:t>子どもの交友関係で必要だから</a:t>
            </a:r>
          </a:p>
        </p:txBody>
      </p:sp>
    </p:spTree>
    <p:extLst>
      <p:ext uri="{BB962C8B-B14F-4D97-AF65-F5344CB8AC3E}">
        <p14:creationId xmlns:p14="http://schemas.microsoft.com/office/powerpoint/2010/main" val="1012974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調査結果④</a:t>
            </a:r>
            <a:br>
              <a:rPr lang="ja-JP" altLang="en-US" dirty="0" smtClean="0"/>
            </a:br>
            <a:r>
              <a:rPr lang="ja-JP" altLang="en-US" dirty="0" smtClean="0"/>
              <a:t>携帯電話を持たせない理由</a:t>
            </a:r>
          </a:p>
        </p:txBody>
      </p:sp>
      <p:sp>
        <p:nvSpPr>
          <p:cNvPr id="3" name="テキスト プレースホルダー 2"/>
          <p:cNvSpPr>
            <a:spLocks noGrp="1"/>
          </p:cNvSpPr>
          <p:nvPr>
            <p:ph type="body" idx="1"/>
          </p:nvPr>
        </p:nvSpPr>
        <p:spPr>
          <a:xfrm>
            <a:off x="533400" y="2336873"/>
            <a:ext cx="7052256" cy="3754834"/>
          </a:xfrm>
        </p:spPr>
        <p:txBody>
          <a:bodyPr/>
          <a:lstStyle/>
          <a:p>
            <a:r>
              <a:rPr lang="ja-JP" altLang="en-US" dirty="0" smtClean="0"/>
              <a:t>小学生</a:t>
            </a:r>
          </a:p>
          <a:p>
            <a:pPr lvl="1"/>
            <a:r>
              <a:rPr lang="ja-JP" altLang="en-US" dirty="0" smtClean="0"/>
              <a:t>必要性を感じない</a:t>
            </a:r>
          </a:p>
          <a:p>
            <a:pPr lvl="1"/>
            <a:r>
              <a:rPr lang="ja-JP" altLang="en-US" dirty="0" smtClean="0"/>
              <a:t>子ども自身が欲しがらない</a:t>
            </a:r>
          </a:p>
          <a:p>
            <a:pPr lvl="1"/>
            <a:r>
              <a:rPr lang="ja-JP" altLang="en-US" dirty="0" smtClean="0"/>
              <a:t>トラブルに巻き込まれる可能性がある</a:t>
            </a:r>
          </a:p>
          <a:p>
            <a:r>
              <a:rPr lang="ja-JP" altLang="en-US" dirty="0" smtClean="0"/>
              <a:t>中学生</a:t>
            </a:r>
          </a:p>
          <a:p>
            <a:pPr lvl="1"/>
            <a:r>
              <a:rPr lang="ja-JP" altLang="en-US" dirty="0" smtClean="0"/>
              <a:t>トラブルに巻き込まれる可能性がある</a:t>
            </a:r>
          </a:p>
          <a:p>
            <a:pPr lvl="1"/>
            <a:r>
              <a:rPr lang="ja-JP" altLang="en-US" dirty="0" smtClean="0"/>
              <a:t>生活習慣の乱れや勉強の妨げになる</a:t>
            </a:r>
          </a:p>
          <a:p>
            <a:pPr lvl="1"/>
            <a:r>
              <a:rPr lang="ja-JP" altLang="en-US" dirty="0" smtClean="0"/>
              <a:t>子どもの持ち物としてふさわしくない</a:t>
            </a:r>
          </a:p>
        </p:txBody>
      </p:sp>
    </p:spTree>
    <p:extLst>
      <p:ext uri="{BB962C8B-B14F-4D97-AF65-F5344CB8AC3E}">
        <p14:creationId xmlns:p14="http://schemas.microsoft.com/office/powerpoint/2010/main" val="1658382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調査結果⑤</a:t>
            </a:r>
            <a:br>
              <a:rPr lang="ja-JP" altLang="en-US" smtClean="0"/>
            </a:br>
            <a:r>
              <a:rPr lang="ja-JP" altLang="en-US" smtClean="0"/>
              <a:t>使用中の携帯電話の種類</a:t>
            </a:r>
          </a:p>
        </p:txBody>
      </p:sp>
      <p:graphicFrame>
        <p:nvGraphicFramePr>
          <p:cNvPr id="6" name="グラフ 2"/>
          <p:cNvGraphicFramePr>
            <a:graphicFrameLocks/>
          </p:cNvGraphicFramePr>
          <p:nvPr>
            <p:extLst>
              <p:ext uri="{D42A27DB-BD31-4B8C-83A1-F6EECF244321}">
                <p14:modId xmlns:p14="http://schemas.microsoft.com/office/powerpoint/2010/main" val="42828986"/>
              </p:ext>
            </p:extLst>
          </p:nvPr>
        </p:nvGraphicFramePr>
        <p:xfrm>
          <a:off x="478800" y="2113200"/>
          <a:ext cx="7920000" cy="432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3747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調査結果⑥（子ども調査）</a:t>
            </a:r>
            <a:br>
              <a:rPr lang="ja-JP" altLang="en-US" smtClean="0"/>
            </a:br>
            <a:r>
              <a:rPr lang="ja-JP" altLang="en-US" smtClean="0"/>
              <a:t>携帯電話を使う目的は何ですか？</a:t>
            </a:r>
          </a:p>
        </p:txBody>
      </p:sp>
      <p:pic>
        <p:nvPicPr>
          <p:cNvPr id="4" name="図 2"/>
          <p:cNvPicPr>
            <a:picLocks noChangeAspect="1"/>
          </p:cNvPicPr>
          <p:nvPr/>
        </p:nvPicPr>
        <p:blipFill>
          <a:blip r:embed="rId2"/>
          <a:stretch>
            <a:fillRect/>
          </a:stretch>
        </p:blipFill>
        <p:spPr>
          <a:xfrm>
            <a:off x="351334" y="2234763"/>
            <a:ext cx="8479364" cy="386982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22678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調査結果⑦</a:t>
            </a:r>
            <a:br>
              <a:rPr lang="ja-JP" altLang="en-US" smtClean="0"/>
            </a:br>
            <a:r>
              <a:rPr lang="ja-JP" altLang="en-US" smtClean="0"/>
              <a:t>家庭における携帯電話のルール</a:t>
            </a:r>
          </a:p>
        </p:txBody>
      </p:sp>
      <p:graphicFrame>
        <p:nvGraphicFramePr>
          <p:cNvPr id="6" name="表 2"/>
          <p:cNvGraphicFramePr>
            <a:graphicFrameLocks noGrp="1"/>
          </p:cNvGraphicFramePr>
          <p:nvPr>
            <p:extLst>
              <p:ext uri="{D42A27DB-BD31-4B8C-83A1-F6EECF244321}">
                <p14:modId xmlns:p14="http://schemas.microsoft.com/office/powerpoint/2010/main" val="1660867892"/>
              </p:ext>
            </p:extLst>
          </p:nvPr>
        </p:nvGraphicFramePr>
        <p:xfrm>
          <a:off x="403090" y="2055702"/>
          <a:ext cx="8264391" cy="4396615"/>
        </p:xfrm>
        <a:graphic>
          <a:graphicData uri="http://schemas.openxmlformats.org/drawingml/2006/table">
            <a:tbl>
              <a:tblPr>
                <a:tableStyleId>{3C2FFA5D-87B4-456A-9821-1D502468CF0F}</a:tableStyleId>
              </a:tblPr>
              <a:tblGrid>
                <a:gridCol w="5612715"/>
                <a:gridCol w="1325838"/>
                <a:gridCol w="1325838"/>
              </a:tblGrid>
              <a:tr h="474455">
                <a:tc>
                  <a:txBody>
                    <a:bodyPr/>
                    <a:lstStyle/>
                    <a:p>
                      <a:pPr algn="ctr" fontAlgn="ctr"/>
                      <a:r>
                        <a:rPr lang="ja-JP" altLang="en-US" sz="1600" u="none" strike="noStrike" dirty="0">
                          <a:effectLst/>
                        </a:rPr>
                        <a:t>ルール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600" u="none" strike="noStrike" dirty="0">
                          <a:effectLst/>
                        </a:rPr>
                        <a:t>小学生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600" u="none" strike="noStrike" dirty="0">
                          <a:effectLst/>
                        </a:rPr>
                        <a:t>中学生</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料金の上限を決めている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2.1%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5.7%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dirty="0">
                          <a:effectLst/>
                        </a:rPr>
                        <a:t>利用する時間を決めている</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利用する場所を決めている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18.1%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通話やメールの相手を限定している</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81.7%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個人情報を書き込まない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29.7%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出会い系サイト、アダルトサイトにアクセスしない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19.4%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特にルールはない</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5.2%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r h="490270">
                <a:tc>
                  <a:txBody>
                    <a:bodyPr/>
                    <a:lstStyle/>
                    <a:p>
                      <a:pPr algn="l" fontAlgn="ctr"/>
                      <a:r>
                        <a:rPr lang="ja-JP" altLang="en-US" sz="1600" u="none" strike="noStrike">
                          <a:effectLst/>
                        </a:rPr>
                        <a:t>その他</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a:effectLst/>
                        </a:rPr>
                        <a:t>0.9%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r" fontAlgn="ctr"/>
                      <a:r>
                        <a:rPr lang="en-US" altLang="ja-JP" sz="1600" u="none" strike="noStrike" dirty="0">
                          <a:effectLst/>
                        </a:rPr>
                        <a:t>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r>
            </a:tbl>
          </a:graphicData>
        </a:graphic>
      </p:graphicFrame>
    </p:spTree>
    <p:extLst>
      <p:ext uri="{BB962C8B-B14F-4D97-AF65-F5344CB8AC3E}">
        <p14:creationId xmlns:p14="http://schemas.microsoft.com/office/powerpoint/2010/main" val="243520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調査結果⑧</a:t>
            </a:r>
            <a:r>
              <a:rPr lang="en-US" altLang="ja-JP" dirty="0" smtClean="0"/>
              <a:t/>
            </a:r>
            <a:br>
              <a:rPr lang="en-US" altLang="ja-JP" dirty="0" smtClean="0"/>
            </a:br>
            <a:r>
              <a:rPr lang="ja-JP" altLang="en-US" dirty="0" smtClean="0"/>
              <a:t>携帯電話利用に関する心配事項</a:t>
            </a:r>
            <a:endParaRPr lang="ja-JP" altLang="en-US" dirty="0"/>
          </a:p>
        </p:txBody>
      </p:sp>
    </p:spTree>
    <p:extLst>
      <p:ext uri="{BB962C8B-B14F-4D97-AF65-F5344CB8AC3E}">
        <p14:creationId xmlns:p14="http://schemas.microsoft.com/office/powerpoint/2010/main" val="4261221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調査結果⑨</a:t>
            </a:r>
            <a:r>
              <a:rPr lang="en-US" altLang="ja-JP" dirty="0" smtClean="0"/>
              <a:t/>
            </a:r>
            <a:br>
              <a:rPr lang="en-US" altLang="ja-JP" dirty="0" smtClean="0"/>
            </a:br>
            <a:r>
              <a:rPr lang="ja-JP" altLang="en-US" dirty="0" smtClean="0"/>
              <a:t>フィルタリングの設定状況</a:t>
            </a:r>
            <a:endParaRPr lang="ja-JP" altLang="en-US" dirty="0"/>
          </a:p>
        </p:txBody>
      </p:sp>
      <p:graphicFrame>
        <p:nvGraphicFramePr>
          <p:cNvPr id="3" name="グラフ 2"/>
          <p:cNvGraphicFramePr>
            <a:graphicFrameLocks/>
          </p:cNvGraphicFramePr>
          <p:nvPr>
            <p:extLst>
              <p:ext uri="{D42A27DB-BD31-4B8C-83A1-F6EECF244321}">
                <p14:modId xmlns:p14="http://schemas.microsoft.com/office/powerpoint/2010/main" val="1788490635"/>
              </p:ext>
            </p:extLst>
          </p:nvPr>
        </p:nvGraphicFramePr>
        <p:xfrm>
          <a:off x="685018" y="1911371"/>
          <a:ext cx="7570339" cy="44636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37246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en-US" smtClean="0"/>
              <a:t>総括①</a:t>
            </a:r>
            <a:endParaRPr lang="ja-JP" altLang="en-US" dirty="0"/>
          </a:p>
        </p:txBody>
      </p:sp>
      <p:graphicFrame>
        <p:nvGraphicFramePr>
          <p:cNvPr id="6" name="コンテンツ プレースホルダー 2"/>
          <p:cNvGraphicFramePr>
            <a:graphicFrameLocks noGrp="1"/>
          </p:cNvGraphicFramePr>
          <p:nvPr>
            <p:ph idx="1"/>
            <p:extLst>
              <p:ext uri="{D42A27DB-BD31-4B8C-83A1-F6EECF244321}">
                <p14:modId xmlns:p14="http://schemas.microsoft.com/office/powerpoint/2010/main" val="208282213"/>
              </p:ext>
            </p:extLst>
          </p:nvPr>
        </p:nvGraphicFramePr>
        <p:xfrm>
          <a:off x="531639" y="2233768"/>
          <a:ext cx="8172718" cy="4076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627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ベルリン">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ベルリン">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ベルリン">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ベルリン</Template>
  <TotalTime>202</TotalTime>
  <Words>906</Words>
  <Application>Microsoft Office PowerPoint</Application>
  <PresentationFormat>画面に合わせる (4:3)</PresentationFormat>
  <Paragraphs>94</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ＭＳ Ｐゴシック</vt:lpstr>
      <vt:lpstr>Arial</vt:lpstr>
      <vt:lpstr>Calibri</vt:lpstr>
      <vt:lpstr>Trebuchet MS</vt:lpstr>
      <vt:lpstr>ベルリン</vt:lpstr>
      <vt:lpstr>子どもの携帯電話に関する 調査報告</vt:lpstr>
      <vt:lpstr>調査結果③ 携帯電話を持たせた時期と主な理由</vt:lpstr>
      <vt:lpstr>調査結果④ 携帯電話を持たせない理由</vt:lpstr>
      <vt:lpstr>調査結果⑤ 使用中の携帯電話の種類</vt:lpstr>
      <vt:lpstr>調査結果⑥（子ども調査） 携帯電話を使う目的は何ですか？</vt:lpstr>
      <vt:lpstr>調査結果⑦ 家庭における携帯電話のルール</vt:lpstr>
      <vt:lpstr>調査結果⑧ 携帯電話利用に関する心配事項</vt:lpstr>
      <vt:lpstr>調査結果⑨ フィルタリングの設定状況</vt:lpstr>
      <vt:lpstr>総括①</vt:lpstr>
      <vt:lpstr>総括②</vt:lpstr>
      <vt:lpstr>総括③</vt:lpstr>
      <vt:lpstr>ガイドブックの概要について</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子どもの携帯電話に関する調査報告</dc:title>
  <dc:creator>FOM出版</dc:creator>
  <cp:lastModifiedBy>FOM出版</cp:lastModifiedBy>
  <cp:revision>6</cp:revision>
  <cp:lastPrinted>2013-10-01T05:14:52Z</cp:lastPrinted>
  <dcterms:created xsi:type="dcterms:W3CDTF">2013-09-30T15:00:50Z</dcterms:created>
  <dcterms:modified xsi:type="dcterms:W3CDTF">2013-10-01T01:30:55Z</dcterms:modified>
</cp:coreProperties>
</file>