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0" r:id="rId1"/>
  </p:sldMasterIdLst>
  <p:handoutMasterIdLst>
    <p:handoutMasterId r:id="rId10"/>
  </p:handout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815" autoAdjust="0"/>
    <p:restoredTop sz="94660"/>
  </p:normalViewPr>
  <p:slideViewPr>
    <p:cSldViewPr snapToGrid="0">
      <p:cViewPr varScale="1">
        <p:scale>
          <a:sx n="74" d="100"/>
          <a:sy n="74" d="100"/>
        </p:scale>
        <p:origin x="390" y="72"/>
      </p:cViewPr>
      <p:guideLst/>
    </p:cSldViewPr>
  </p:slideViewPr>
  <p:notesTextViewPr>
    <p:cViewPr>
      <p:scale>
        <a:sx n="1" d="1"/>
        <a:sy n="1" d="1"/>
      </p:scale>
      <p:origin x="0" y="0"/>
    </p:cViewPr>
  </p:notesTextViewPr>
  <p:notesViewPr>
    <p:cSldViewPr snapToGrid="0">
      <p:cViewPr varScale="1">
        <p:scale>
          <a:sx n="57" d="100"/>
          <a:sy n="57" d="100"/>
        </p:scale>
        <p:origin x="1806"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iagrams/_rels/data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g"/></Relationships>
</file>

<file path=ppt/diagrams/_rels/drawing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7125BAD-3402-46E8-8D81-7CEBB5ED8AB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23C329CE-3AE4-4481-83DF-6555B8B38EB9}">
      <dgm:prSet phldrT="[テキスト]" custT="1"/>
      <dgm:spPr/>
      <dgm:t>
        <a:bodyPr/>
        <a:lstStyle/>
        <a:p>
          <a:r>
            <a:rPr lang="ja-JP" altLang="en-US" sz="1800" dirty="0" smtClean="0"/>
            <a:t>日本文化体験教室の実施</a:t>
          </a:r>
          <a:endParaRPr kumimoji="1" lang="ja-JP" altLang="en-US" sz="1800" dirty="0"/>
        </a:p>
      </dgm:t>
    </dgm:pt>
    <dgm:pt modelId="{3D1EF9AE-1BD2-4141-83C5-E681D1E17963}" type="parTrans" cxnId="{C171AC89-45C5-4A5B-92CA-6032208960F0}">
      <dgm:prSet/>
      <dgm:spPr/>
      <dgm:t>
        <a:bodyPr/>
        <a:lstStyle/>
        <a:p>
          <a:endParaRPr kumimoji="1" lang="ja-JP" altLang="en-US" sz="1200"/>
        </a:p>
      </dgm:t>
    </dgm:pt>
    <dgm:pt modelId="{89B120DD-A6DB-43C4-8770-0D79182A2FF8}" type="sibTrans" cxnId="{C171AC89-45C5-4A5B-92CA-6032208960F0}">
      <dgm:prSet/>
      <dgm:spPr/>
      <dgm:t>
        <a:bodyPr/>
        <a:lstStyle/>
        <a:p>
          <a:endParaRPr kumimoji="1" lang="ja-JP" altLang="en-US" sz="1200"/>
        </a:p>
      </dgm:t>
    </dgm:pt>
    <dgm:pt modelId="{93856F38-2281-419D-AA06-C2E78C5567DC}">
      <dgm:prSet phldrT="[テキスト]" custT="1"/>
      <dgm:spPr/>
      <dgm:t>
        <a:bodyPr/>
        <a:lstStyle/>
        <a:p>
          <a:r>
            <a:rPr lang="ja-JP" altLang="en-US" sz="1600" dirty="0" smtClean="0"/>
            <a:t>茶道や書道、武道の体験教室やイベントなどを定期的に開催。</a:t>
          </a:r>
          <a:endParaRPr kumimoji="1" lang="ja-JP" altLang="en-US" sz="1600" dirty="0"/>
        </a:p>
      </dgm:t>
    </dgm:pt>
    <dgm:pt modelId="{66EE1A9F-94D8-49F5-B801-9CFD6B0D9F15}" type="parTrans" cxnId="{43DFE7CD-212F-42FA-BE13-BCACCBE92184}">
      <dgm:prSet/>
      <dgm:spPr/>
      <dgm:t>
        <a:bodyPr/>
        <a:lstStyle/>
        <a:p>
          <a:endParaRPr kumimoji="1" lang="ja-JP" altLang="en-US" sz="1200"/>
        </a:p>
      </dgm:t>
    </dgm:pt>
    <dgm:pt modelId="{59D9D7E2-63BA-4C98-86DE-C68B3ADA4872}" type="sibTrans" cxnId="{43DFE7CD-212F-42FA-BE13-BCACCBE92184}">
      <dgm:prSet/>
      <dgm:spPr/>
      <dgm:t>
        <a:bodyPr/>
        <a:lstStyle/>
        <a:p>
          <a:endParaRPr kumimoji="1" lang="ja-JP" altLang="en-US" sz="1200"/>
        </a:p>
      </dgm:t>
    </dgm:pt>
    <dgm:pt modelId="{4E1929B4-C2A4-441B-96C9-757E54309253}">
      <dgm:prSet phldrT="[テキスト]" custT="1"/>
      <dgm:spPr/>
      <dgm:t>
        <a:bodyPr/>
        <a:lstStyle/>
        <a:p>
          <a:r>
            <a:rPr lang="ja-JP" altLang="en-US" sz="1800" dirty="0" smtClean="0"/>
            <a:t>日本文化の普及啓発事業</a:t>
          </a:r>
          <a:endParaRPr kumimoji="1" lang="ja-JP" altLang="en-US" sz="1800" dirty="0"/>
        </a:p>
      </dgm:t>
    </dgm:pt>
    <dgm:pt modelId="{2A4E7D02-9D74-48D1-AA21-1530B444A5DA}" type="parTrans" cxnId="{1D851FD7-B72D-44E2-ACE4-06A7A9DC67C9}">
      <dgm:prSet/>
      <dgm:spPr/>
      <dgm:t>
        <a:bodyPr/>
        <a:lstStyle/>
        <a:p>
          <a:endParaRPr kumimoji="1" lang="ja-JP" altLang="en-US" sz="1200"/>
        </a:p>
      </dgm:t>
    </dgm:pt>
    <dgm:pt modelId="{232E02AE-1A92-48F9-8D66-B996E04D355F}" type="sibTrans" cxnId="{1D851FD7-B72D-44E2-ACE4-06A7A9DC67C9}">
      <dgm:prSet/>
      <dgm:spPr/>
      <dgm:t>
        <a:bodyPr/>
        <a:lstStyle/>
        <a:p>
          <a:endParaRPr kumimoji="1" lang="ja-JP" altLang="en-US" sz="1200"/>
        </a:p>
      </dgm:t>
    </dgm:pt>
    <dgm:pt modelId="{C21DACC7-5264-49F0-8C6F-AE6450DCA719}">
      <dgm:prSet phldrT="[テキスト]" custT="1"/>
      <dgm:spPr/>
      <dgm:t>
        <a:bodyPr/>
        <a:lstStyle/>
        <a:p>
          <a:r>
            <a:rPr lang="ja-JP" altLang="en-US" sz="1600" dirty="0" smtClean="0"/>
            <a:t>会報・出版物の発行、ホームページの運営。</a:t>
          </a:r>
          <a:endParaRPr kumimoji="1" lang="ja-JP" altLang="en-US" sz="1600" dirty="0"/>
        </a:p>
      </dgm:t>
    </dgm:pt>
    <dgm:pt modelId="{B6691787-F4AB-460C-B622-5C53601B2CD2}" type="parTrans" cxnId="{57E78208-55BB-49F1-A689-3009B43F1953}">
      <dgm:prSet/>
      <dgm:spPr/>
      <dgm:t>
        <a:bodyPr/>
        <a:lstStyle/>
        <a:p>
          <a:endParaRPr kumimoji="1" lang="ja-JP" altLang="en-US" sz="1200"/>
        </a:p>
      </dgm:t>
    </dgm:pt>
    <dgm:pt modelId="{C39B305D-075C-4851-ACE4-FF10A3E4259A}" type="sibTrans" cxnId="{57E78208-55BB-49F1-A689-3009B43F1953}">
      <dgm:prSet/>
      <dgm:spPr/>
      <dgm:t>
        <a:bodyPr/>
        <a:lstStyle/>
        <a:p>
          <a:endParaRPr kumimoji="1" lang="ja-JP" altLang="en-US" sz="1200"/>
        </a:p>
      </dgm:t>
    </dgm:pt>
    <dgm:pt modelId="{0D4B66A1-C08E-4430-884A-9D24B99597E4}">
      <dgm:prSet phldrT="[テキスト]" custT="1"/>
      <dgm:spPr/>
      <dgm:t>
        <a:bodyPr/>
        <a:lstStyle/>
        <a:p>
          <a:r>
            <a:rPr lang="ja-JP" altLang="en-US" sz="1800" dirty="0" smtClean="0"/>
            <a:t>講師と通訳の育成</a:t>
          </a:r>
          <a:endParaRPr kumimoji="1" lang="ja-JP" altLang="en-US" sz="1800" dirty="0"/>
        </a:p>
      </dgm:t>
    </dgm:pt>
    <dgm:pt modelId="{7D0AD079-DFB0-4C5F-AB58-81ED65AAF0D4}" type="parTrans" cxnId="{ACA2864D-7E73-451B-9E41-8375A71A7298}">
      <dgm:prSet/>
      <dgm:spPr/>
      <dgm:t>
        <a:bodyPr/>
        <a:lstStyle/>
        <a:p>
          <a:endParaRPr kumimoji="1" lang="ja-JP" altLang="en-US" sz="1200"/>
        </a:p>
      </dgm:t>
    </dgm:pt>
    <dgm:pt modelId="{8FA9E9FB-2982-45D4-BB98-F236BC1BC71B}" type="sibTrans" cxnId="{ACA2864D-7E73-451B-9E41-8375A71A7298}">
      <dgm:prSet/>
      <dgm:spPr/>
      <dgm:t>
        <a:bodyPr/>
        <a:lstStyle/>
        <a:p>
          <a:endParaRPr kumimoji="1" lang="ja-JP" altLang="en-US" sz="1200"/>
        </a:p>
      </dgm:t>
    </dgm:pt>
    <dgm:pt modelId="{1919EA50-ADA2-400D-A9EA-6185F10A45A6}">
      <dgm:prSet phldrT="[テキスト]" custT="1"/>
      <dgm:spPr/>
      <dgm:t>
        <a:bodyPr/>
        <a:lstStyle/>
        <a:p>
          <a:r>
            <a:rPr lang="ja-JP" altLang="en-US" sz="1600" dirty="0" smtClean="0"/>
            <a:t>研修会を定期的に実施し、質の高いサービスを提供できる講師と通訳を育成。</a:t>
          </a:r>
          <a:endParaRPr kumimoji="1" lang="ja-JP" altLang="en-US" sz="1600" dirty="0"/>
        </a:p>
      </dgm:t>
    </dgm:pt>
    <dgm:pt modelId="{C07264B2-1FDB-4ED9-9158-D3669F2B74CC}" type="parTrans" cxnId="{A14582C2-7F23-499C-942F-329AC0437A42}">
      <dgm:prSet/>
      <dgm:spPr/>
      <dgm:t>
        <a:bodyPr/>
        <a:lstStyle/>
        <a:p>
          <a:endParaRPr kumimoji="1" lang="ja-JP" altLang="en-US" sz="1200"/>
        </a:p>
      </dgm:t>
    </dgm:pt>
    <dgm:pt modelId="{AA2EC55C-E430-44A5-B57B-A4EF6C3D04BD}" type="sibTrans" cxnId="{A14582C2-7F23-499C-942F-329AC0437A42}">
      <dgm:prSet/>
      <dgm:spPr/>
      <dgm:t>
        <a:bodyPr/>
        <a:lstStyle/>
        <a:p>
          <a:endParaRPr kumimoji="1" lang="ja-JP" altLang="en-US" sz="1200"/>
        </a:p>
      </dgm:t>
    </dgm:pt>
    <dgm:pt modelId="{520C272F-20A4-418A-B9A1-680E9B32AA14}">
      <dgm:prSet phldrT="[テキスト]" custT="1"/>
      <dgm:spPr/>
      <dgm:t>
        <a:bodyPr/>
        <a:lstStyle/>
        <a:p>
          <a:r>
            <a:rPr kumimoji="1" lang="ja-JP" altLang="en-US" sz="1800" dirty="0" smtClean="0"/>
            <a:t>ホームステイの受け入れ</a:t>
          </a:r>
          <a:endParaRPr kumimoji="1" lang="ja-JP" altLang="en-US" sz="1800" dirty="0"/>
        </a:p>
      </dgm:t>
    </dgm:pt>
    <dgm:pt modelId="{AE09DE01-7BD2-4960-9172-79259D6850CC}" type="parTrans" cxnId="{787378A4-DF4E-4F76-B61F-D590816F957D}">
      <dgm:prSet/>
      <dgm:spPr/>
      <dgm:t>
        <a:bodyPr/>
        <a:lstStyle/>
        <a:p>
          <a:endParaRPr kumimoji="1" lang="ja-JP" altLang="en-US" sz="1600"/>
        </a:p>
      </dgm:t>
    </dgm:pt>
    <dgm:pt modelId="{02507FF6-D468-4F74-A4F8-690B4114A493}" type="sibTrans" cxnId="{787378A4-DF4E-4F76-B61F-D590816F957D}">
      <dgm:prSet/>
      <dgm:spPr/>
      <dgm:t>
        <a:bodyPr/>
        <a:lstStyle/>
        <a:p>
          <a:endParaRPr kumimoji="1" lang="ja-JP" altLang="en-US" sz="1600"/>
        </a:p>
      </dgm:t>
    </dgm:pt>
    <dgm:pt modelId="{10E66967-D744-4B6C-B203-FF73B2E402A7}">
      <dgm:prSet phldrT="[テキスト]" custT="1"/>
      <dgm:spPr/>
      <dgm:t>
        <a:bodyPr/>
        <a:lstStyle/>
        <a:p>
          <a:r>
            <a:rPr kumimoji="1" lang="ja-JP" altLang="en-US" sz="1600" dirty="0" smtClean="0"/>
            <a:t>外国人を家庭に受け入れ、生活を通じて日本文化を紹介。</a:t>
          </a:r>
          <a:endParaRPr kumimoji="1" lang="ja-JP" altLang="en-US" sz="1600" dirty="0"/>
        </a:p>
      </dgm:t>
    </dgm:pt>
    <dgm:pt modelId="{F36E0EE9-C694-448E-8C72-391BA240F245}" type="parTrans" cxnId="{519B5DB2-F61C-48FC-9E28-6934E5074D67}">
      <dgm:prSet/>
      <dgm:spPr/>
      <dgm:t>
        <a:bodyPr/>
        <a:lstStyle/>
        <a:p>
          <a:endParaRPr kumimoji="1" lang="ja-JP" altLang="en-US" sz="1600"/>
        </a:p>
      </dgm:t>
    </dgm:pt>
    <dgm:pt modelId="{A00A9A20-85EC-45E5-AD60-1FD7F931A1E9}" type="sibTrans" cxnId="{519B5DB2-F61C-48FC-9E28-6934E5074D67}">
      <dgm:prSet/>
      <dgm:spPr/>
      <dgm:t>
        <a:bodyPr/>
        <a:lstStyle/>
        <a:p>
          <a:endParaRPr kumimoji="1" lang="ja-JP" altLang="en-US" sz="1600"/>
        </a:p>
      </dgm:t>
    </dgm:pt>
    <dgm:pt modelId="{9833737D-8C59-4920-B3C9-762556E5D11E}" type="pres">
      <dgm:prSet presAssocID="{07125BAD-3402-46E8-8D81-7CEBB5ED8AB4}" presName="linear" presStyleCnt="0">
        <dgm:presLayoutVars>
          <dgm:animLvl val="lvl"/>
          <dgm:resizeHandles val="exact"/>
        </dgm:presLayoutVars>
      </dgm:prSet>
      <dgm:spPr/>
      <dgm:t>
        <a:bodyPr/>
        <a:lstStyle/>
        <a:p>
          <a:endParaRPr kumimoji="1" lang="ja-JP" altLang="en-US"/>
        </a:p>
      </dgm:t>
    </dgm:pt>
    <dgm:pt modelId="{AD338A27-63FC-41DC-B466-689A6AEB3D12}" type="pres">
      <dgm:prSet presAssocID="{23C329CE-3AE4-4481-83DF-6555B8B38EB9}" presName="parentText" presStyleLbl="node1" presStyleIdx="0" presStyleCnt="4">
        <dgm:presLayoutVars>
          <dgm:chMax val="0"/>
          <dgm:bulletEnabled val="1"/>
        </dgm:presLayoutVars>
      </dgm:prSet>
      <dgm:spPr/>
      <dgm:t>
        <a:bodyPr/>
        <a:lstStyle/>
        <a:p>
          <a:endParaRPr kumimoji="1" lang="ja-JP" altLang="en-US"/>
        </a:p>
      </dgm:t>
    </dgm:pt>
    <dgm:pt modelId="{611A29F0-FECE-4AFA-8D72-CD606EBC859B}" type="pres">
      <dgm:prSet presAssocID="{23C329CE-3AE4-4481-83DF-6555B8B38EB9}" presName="childText" presStyleLbl="revTx" presStyleIdx="0" presStyleCnt="4">
        <dgm:presLayoutVars>
          <dgm:bulletEnabled val="1"/>
        </dgm:presLayoutVars>
      </dgm:prSet>
      <dgm:spPr/>
      <dgm:t>
        <a:bodyPr/>
        <a:lstStyle/>
        <a:p>
          <a:endParaRPr kumimoji="1" lang="ja-JP" altLang="en-US"/>
        </a:p>
      </dgm:t>
    </dgm:pt>
    <dgm:pt modelId="{CE112DF2-6296-49F9-AAA4-50E81A744E26}" type="pres">
      <dgm:prSet presAssocID="{520C272F-20A4-418A-B9A1-680E9B32AA14}" presName="parentText" presStyleLbl="node1" presStyleIdx="1" presStyleCnt="4">
        <dgm:presLayoutVars>
          <dgm:chMax val="0"/>
          <dgm:bulletEnabled val="1"/>
        </dgm:presLayoutVars>
      </dgm:prSet>
      <dgm:spPr/>
      <dgm:t>
        <a:bodyPr/>
        <a:lstStyle/>
        <a:p>
          <a:endParaRPr kumimoji="1" lang="ja-JP" altLang="en-US"/>
        </a:p>
      </dgm:t>
    </dgm:pt>
    <dgm:pt modelId="{ADE42301-AB7E-42A5-8046-0DD0E29985CE}" type="pres">
      <dgm:prSet presAssocID="{520C272F-20A4-418A-B9A1-680E9B32AA14}" presName="childText" presStyleLbl="revTx" presStyleIdx="1" presStyleCnt="4">
        <dgm:presLayoutVars>
          <dgm:bulletEnabled val="1"/>
        </dgm:presLayoutVars>
      </dgm:prSet>
      <dgm:spPr/>
      <dgm:t>
        <a:bodyPr/>
        <a:lstStyle/>
        <a:p>
          <a:endParaRPr kumimoji="1" lang="ja-JP" altLang="en-US"/>
        </a:p>
      </dgm:t>
    </dgm:pt>
    <dgm:pt modelId="{62F0F43D-97E2-4F6C-8AE1-10320FE3F661}" type="pres">
      <dgm:prSet presAssocID="{4E1929B4-C2A4-441B-96C9-757E54309253}" presName="parentText" presStyleLbl="node1" presStyleIdx="2" presStyleCnt="4">
        <dgm:presLayoutVars>
          <dgm:chMax val="0"/>
          <dgm:bulletEnabled val="1"/>
        </dgm:presLayoutVars>
      </dgm:prSet>
      <dgm:spPr/>
      <dgm:t>
        <a:bodyPr/>
        <a:lstStyle/>
        <a:p>
          <a:endParaRPr kumimoji="1" lang="ja-JP" altLang="en-US"/>
        </a:p>
      </dgm:t>
    </dgm:pt>
    <dgm:pt modelId="{4A872E2E-419A-4AD7-AF05-64C46522F696}" type="pres">
      <dgm:prSet presAssocID="{4E1929B4-C2A4-441B-96C9-757E54309253}" presName="childText" presStyleLbl="revTx" presStyleIdx="2" presStyleCnt="4">
        <dgm:presLayoutVars>
          <dgm:bulletEnabled val="1"/>
        </dgm:presLayoutVars>
      </dgm:prSet>
      <dgm:spPr/>
      <dgm:t>
        <a:bodyPr/>
        <a:lstStyle/>
        <a:p>
          <a:endParaRPr kumimoji="1" lang="ja-JP" altLang="en-US"/>
        </a:p>
      </dgm:t>
    </dgm:pt>
    <dgm:pt modelId="{E018E95A-96DD-4590-B32A-2403DD7E71B9}" type="pres">
      <dgm:prSet presAssocID="{0D4B66A1-C08E-4430-884A-9D24B99597E4}" presName="parentText" presStyleLbl="node1" presStyleIdx="3" presStyleCnt="4">
        <dgm:presLayoutVars>
          <dgm:chMax val="0"/>
          <dgm:bulletEnabled val="1"/>
        </dgm:presLayoutVars>
      </dgm:prSet>
      <dgm:spPr/>
      <dgm:t>
        <a:bodyPr/>
        <a:lstStyle/>
        <a:p>
          <a:endParaRPr kumimoji="1" lang="ja-JP" altLang="en-US"/>
        </a:p>
      </dgm:t>
    </dgm:pt>
    <dgm:pt modelId="{5E894DA3-BE52-4949-8C21-BDD511912290}" type="pres">
      <dgm:prSet presAssocID="{0D4B66A1-C08E-4430-884A-9D24B99597E4}" presName="childText" presStyleLbl="revTx" presStyleIdx="3" presStyleCnt="4">
        <dgm:presLayoutVars>
          <dgm:bulletEnabled val="1"/>
        </dgm:presLayoutVars>
      </dgm:prSet>
      <dgm:spPr/>
      <dgm:t>
        <a:bodyPr/>
        <a:lstStyle/>
        <a:p>
          <a:endParaRPr kumimoji="1" lang="ja-JP" altLang="en-US"/>
        </a:p>
      </dgm:t>
    </dgm:pt>
  </dgm:ptLst>
  <dgm:cxnLst>
    <dgm:cxn modelId="{C4DB28D7-C3B6-4DE1-83FF-BFC0EB9CF22C}" type="presOf" srcId="{0D4B66A1-C08E-4430-884A-9D24B99597E4}" destId="{E018E95A-96DD-4590-B32A-2403DD7E71B9}" srcOrd="0" destOrd="0" presId="urn:microsoft.com/office/officeart/2005/8/layout/vList2"/>
    <dgm:cxn modelId="{9C36696E-7992-41D2-838B-A1B296295AC3}" type="presOf" srcId="{C21DACC7-5264-49F0-8C6F-AE6450DCA719}" destId="{4A872E2E-419A-4AD7-AF05-64C46522F696}" srcOrd="0" destOrd="0" presId="urn:microsoft.com/office/officeart/2005/8/layout/vList2"/>
    <dgm:cxn modelId="{95377B16-1122-43FC-A8CB-BFEB79CDCE5F}" type="presOf" srcId="{93856F38-2281-419D-AA06-C2E78C5567DC}" destId="{611A29F0-FECE-4AFA-8D72-CD606EBC859B}" srcOrd="0" destOrd="0" presId="urn:microsoft.com/office/officeart/2005/8/layout/vList2"/>
    <dgm:cxn modelId="{1D851FD7-B72D-44E2-ACE4-06A7A9DC67C9}" srcId="{07125BAD-3402-46E8-8D81-7CEBB5ED8AB4}" destId="{4E1929B4-C2A4-441B-96C9-757E54309253}" srcOrd="2" destOrd="0" parTransId="{2A4E7D02-9D74-48D1-AA21-1530B444A5DA}" sibTransId="{232E02AE-1A92-48F9-8D66-B996E04D355F}"/>
    <dgm:cxn modelId="{519B5DB2-F61C-48FC-9E28-6934E5074D67}" srcId="{520C272F-20A4-418A-B9A1-680E9B32AA14}" destId="{10E66967-D744-4B6C-B203-FF73B2E402A7}" srcOrd="0" destOrd="0" parTransId="{F36E0EE9-C694-448E-8C72-391BA240F245}" sibTransId="{A00A9A20-85EC-45E5-AD60-1FD7F931A1E9}"/>
    <dgm:cxn modelId="{C171AC89-45C5-4A5B-92CA-6032208960F0}" srcId="{07125BAD-3402-46E8-8D81-7CEBB5ED8AB4}" destId="{23C329CE-3AE4-4481-83DF-6555B8B38EB9}" srcOrd="0" destOrd="0" parTransId="{3D1EF9AE-1BD2-4141-83C5-E681D1E17963}" sibTransId="{89B120DD-A6DB-43C4-8770-0D79182A2FF8}"/>
    <dgm:cxn modelId="{57E78208-55BB-49F1-A689-3009B43F1953}" srcId="{4E1929B4-C2A4-441B-96C9-757E54309253}" destId="{C21DACC7-5264-49F0-8C6F-AE6450DCA719}" srcOrd="0" destOrd="0" parTransId="{B6691787-F4AB-460C-B622-5C53601B2CD2}" sibTransId="{C39B305D-075C-4851-ACE4-FF10A3E4259A}"/>
    <dgm:cxn modelId="{45655B8C-CB36-4BFD-ADFB-89FC2980F1BE}" type="presOf" srcId="{4E1929B4-C2A4-441B-96C9-757E54309253}" destId="{62F0F43D-97E2-4F6C-8AE1-10320FE3F661}" srcOrd="0" destOrd="0" presId="urn:microsoft.com/office/officeart/2005/8/layout/vList2"/>
    <dgm:cxn modelId="{ACA2864D-7E73-451B-9E41-8375A71A7298}" srcId="{07125BAD-3402-46E8-8D81-7CEBB5ED8AB4}" destId="{0D4B66A1-C08E-4430-884A-9D24B99597E4}" srcOrd="3" destOrd="0" parTransId="{7D0AD079-DFB0-4C5F-AB58-81ED65AAF0D4}" sibTransId="{8FA9E9FB-2982-45D4-BB98-F236BC1BC71B}"/>
    <dgm:cxn modelId="{FA6D3377-72D7-45B9-A516-18360BFC1F42}" type="presOf" srcId="{520C272F-20A4-418A-B9A1-680E9B32AA14}" destId="{CE112DF2-6296-49F9-AAA4-50E81A744E26}" srcOrd="0" destOrd="0" presId="urn:microsoft.com/office/officeart/2005/8/layout/vList2"/>
    <dgm:cxn modelId="{A14582C2-7F23-499C-942F-329AC0437A42}" srcId="{0D4B66A1-C08E-4430-884A-9D24B99597E4}" destId="{1919EA50-ADA2-400D-A9EA-6185F10A45A6}" srcOrd="0" destOrd="0" parTransId="{C07264B2-1FDB-4ED9-9158-D3669F2B74CC}" sibTransId="{AA2EC55C-E430-44A5-B57B-A4EF6C3D04BD}"/>
    <dgm:cxn modelId="{715C99E6-654D-43D4-A9F2-A7291DA8CFE6}" type="presOf" srcId="{1919EA50-ADA2-400D-A9EA-6185F10A45A6}" destId="{5E894DA3-BE52-4949-8C21-BDD511912290}" srcOrd="0" destOrd="0" presId="urn:microsoft.com/office/officeart/2005/8/layout/vList2"/>
    <dgm:cxn modelId="{6374D8CA-E878-44A6-ABE2-4561A42008E0}" type="presOf" srcId="{23C329CE-3AE4-4481-83DF-6555B8B38EB9}" destId="{AD338A27-63FC-41DC-B466-689A6AEB3D12}" srcOrd="0" destOrd="0" presId="urn:microsoft.com/office/officeart/2005/8/layout/vList2"/>
    <dgm:cxn modelId="{18791F73-E60B-461E-9B48-3DFAABC52AF9}" type="presOf" srcId="{10E66967-D744-4B6C-B203-FF73B2E402A7}" destId="{ADE42301-AB7E-42A5-8046-0DD0E29985CE}" srcOrd="0" destOrd="0" presId="urn:microsoft.com/office/officeart/2005/8/layout/vList2"/>
    <dgm:cxn modelId="{43DFE7CD-212F-42FA-BE13-BCACCBE92184}" srcId="{23C329CE-3AE4-4481-83DF-6555B8B38EB9}" destId="{93856F38-2281-419D-AA06-C2E78C5567DC}" srcOrd="0" destOrd="0" parTransId="{66EE1A9F-94D8-49F5-B801-9CFD6B0D9F15}" sibTransId="{59D9D7E2-63BA-4C98-86DE-C68B3ADA4872}"/>
    <dgm:cxn modelId="{787378A4-DF4E-4F76-B61F-D590816F957D}" srcId="{07125BAD-3402-46E8-8D81-7CEBB5ED8AB4}" destId="{520C272F-20A4-418A-B9A1-680E9B32AA14}" srcOrd="1" destOrd="0" parTransId="{AE09DE01-7BD2-4960-9172-79259D6850CC}" sibTransId="{02507FF6-D468-4F74-A4F8-690B4114A493}"/>
    <dgm:cxn modelId="{D5C266B9-DCFE-488F-BFEC-D85AC2B6BC35}" type="presOf" srcId="{07125BAD-3402-46E8-8D81-7CEBB5ED8AB4}" destId="{9833737D-8C59-4920-B3C9-762556E5D11E}" srcOrd="0" destOrd="0" presId="urn:microsoft.com/office/officeart/2005/8/layout/vList2"/>
    <dgm:cxn modelId="{5BE1EA99-9ED1-4256-AE39-06BA45124DA5}" type="presParOf" srcId="{9833737D-8C59-4920-B3C9-762556E5D11E}" destId="{AD338A27-63FC-41DC-B466-689A6AEB3D12}" srcOrd="0" destOrd="0" presId="urn:microsoft.com/office/officeart/2005/8/layout/vList2"/>
    <dgm:cxn modelId="{72845610-6FE6-4685-9D9F-F78565F86010}" type="presParOf" srcId="{9833737D-8C59-4920-B3C9-762556E5D11E}" destId="{611A29F0-FECE-4AFA-8D72-CD606EBC859B}" srcOrd="1" destOrd="0" presId="urn:microsoft.com/office/officeart/2005/8/layout/vList2"/>
    <dgm:cxn modelId="{91F7963A-FA63-4EF3-9006-020694B62D52}" type="presParOf" srcId="{9833737D-8C59-4920-B3C9-762556E5D11E}" destId="{CE112DF2-6296-49F9-AAA4-50E81A744E26}" srcOrd="2" destOrd="0" presId="urn:microsoft.com/office/officeart/2005/8/layout/vList2"/>
    <dgm:cxn modelId="{B9382A40-48CD-488C-8702-7CF1C567E852}" type="presParOf" srcId="{9833737D-8C59-4920-B3C9-762556E5D11E}" destId="{ADE42301-AB7E-42A5-8046-0DD0E29985CE}" srcOrd="3" destOrd="0" presId="urn:microsoft.com/office/officeart/2005/8/layout/vList2"/>
    <dgm:cxn modelId="{7649184F-02BD-494C-ADB3-B63AB58ECD13}" type="presParOf" srcId="{9833737D-8C59-4920-B3C9-762556E5D11E}" destId="{62F0F43D-97E2-4F6C-8AE1-10320FE3F661}" srcOrd="4" destOrd="0" presId="urn:microsoft.com/office/officeart/2005/8/layout/vList2"/>
    <dgm:cxn modelId="{F632F5C3-D0B5-4A30-9068-6F468F25021D}" type="presParOf" srcId="{9833737D-8C59-4920-B3C9-762556E5D11E}" destId="{4A872E2E-419A-4AD7-AF05-64C46522F696}" srcOrd="5" destOrd="0" presId="urn:microsoft.com/office/officeart/2005/8/layout/vList2"/>
    <dgm:cxn modelId="{8EEED74B-94C3-4C14-AC4A-F2A6A4D3F465}" type="presParOf" srcId="{9833737D-8C59-4920-B3C9-762556E5D11E}" destId="{E018E95A-96DD-4590-B32A-2403DD7E71B9}" srcOrd="6" destOrd="0" presId="urn:microsoft.com/office/officeart/2005/8/layout/vList2"/>
    <dgm:cxn modelId="{9EF3A048-58A0-4B47-AA8A-9596BF2FF8D1}" type="presParOf" srcId="{9833737D-8C59-4920-B3C9-762556E5D11E}" destId="{5E894DA3-BE52-4949-8C21-BDD511912290}" srcOrd="7"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709EEA1-2F74-4CA5-B079-03D023C05DAB}" type="doc">
      <dgm:prSet loTypeId="urn:microsoft.com/office/officeart/2008/layout/CaptionedPictures" loCatId="picture" qsTypeId="urn:microsoft.com/office/officeart/2005/8/quickstyle/simple1" qsCatId="simple" csTypeId="urn:microsoft.com/office/officeart/2005/8/colors/accent1_2" csCatId="accent1" phldr="1"/>
      <dgm:spPr/>
      <dgm:t>
        <a:bodyPr/>
        <a:lstStyle/>
        <a:p>
          <a:endParaRPr kumimoji="1" lang="ja-JP" altLang="en-US"/>
        </a:p>
      </dgm:t>
    </dgm:pt>
    <dgm:pt modelId="{BA48ECD7-D23E-4542-8DB0-040EFEDDB9AD}">
      <dgm:prSet phldrT="[テキスト]" custT="1"/>
      <dgm:spPr/>
      <dgm:t>
        <a:bodyPr/>
        <a:lstStyle/>
        <a:p>
          <a:r>
            <a:rPr kumimoji="1" lang="ja-JP" altLang="en-US" sz="1800" b="0" dirty="0" smtClean="0"/>
            <a:t>茶道</a:t>
          </a:r>
          <a:endParaRPr kumimoji="1" lang="ja-JP" altLang="en-US" sz="1800" b="0" dirty="0"/>
        </a:p>
      </dgm:t>
    </dgm:pt>
    <dgm:pt modelId="{4FA63C0A-3360-4581-92FE-6C0CC37086A7}" type="parTrans" cxnId="{6B6EE7CF-20EE-4433-96CF-37D22E583056}">
      <dgm:prSet/>
      <dgm:spPr/>
      <dgm:t>
        <a:bodyPr/>
        <a:lstStyle/>
        <a:p>
          <a:endParaRPr kumimoji="1" lang="ja-JP" altLang="en-US" sz="1800" b="0"/>
        </a:p>
      </dgm:t>
    </dgm:pt>
    <dgm:pt modelId="{EFB14254-9D83-4A17-8BA1-9EF4ECF0F003}" type="sibTrans" cxnId="{6B6EE7CF-20EE-4433-96CF-37D22E583056}">
      <dgm:prSet/>
      <dgm:spPr/>
      <dgm:t>
        <a:bodyPr/>
        <a:lstStyle/>
        <a:p>
          <a:endParaRPr kumimoji="1" lang="ja-JP" altLang="en-US" sz="1800" b="0"/>
        </a:p>
      </dgm:t>
    </dgm:pt>
    <dgm:pt modelId="{E6923071-2F33-4465-85C0-EEE80FD00030}">
      <dgm:prSet phldrT="[テキスト]" custT="1"/>
      <dgm:spPr/>
      <dgm:t>
        <a:bodyPr/>
        <a:lstStyle/>
        <a:p>
          <a:endParaRPr kumimoji="1" lang="ja-JP" altLang="en-US" sz="1800" b="0" dirty="0"/>
        </a:p>
      </dgm:t>
    </dgm:pt>
    <dgm:pt modelId="{F96E7017-7CC1-4422-9426-E7698A834C48}" type="parTrans" cxnId="{F4EDF74C-2BB9-433E-B3E7-A9C1AD5E362A}">
      <dgm:prSet/>
      <dgm:spPr/>
      <dgm:t>
        <a:bodyPr/>
        <a:lstStyle/>
        <a:p>
          <a:endParaRPr kumimoji="1" lang="ja-JP" altLang="en-US" sz="1800" b="0"/>
        </a:p>
      </dgm:t>
    </dgm:pt>
    <dgm:pt modelId="{53AEB031-B5F7-4CC4-B5D7-7CC546D4EAB9}" type="sibTrans" cxnId="{F4EDF74C-2BB9-433E-B3E7-A9C1AD5E362A}">
      <dgm:prSet/>
      <dgm:spPr/>
      <dgm:t>
        <a:bodyPr/>
        <a:lstStyle/>
        <a:p>
          <a:endParaRPr kumimoji="1" lang="ja-JP" altLang="en-US" sz="1800" b="0"/>
        </a:p>
      </dgm:t>
    </dgm:pt>
    <dgm:pt modelId="{F151C56B-9FEA-4D2B-8C40-6579A6CF539F}">
      <dgm:prSet phldrT="[テキスト]" custT="1"/>
      <dgm:spPr/>
      <dgm:t>
        <a:bodyPr/>
        <a:lstStyle/>
        <a:p>
          <a:r>
            <a:rPr kumimoji="1" lang="ja-JP" altLang="en-US" sz="1800" b="0" dirty="0" smtClean="0"/>
            <a:t>書道</a:t>
          </a:r>
          <a:endParaRPr kumimoji="1" lang="ja-JP" altLang="en-US" sz="1800" b="0" dirty="0"/>
        </a:p>
      </dgm:t>
    </dgm:pt>
    <dgm:pt modelId="{3CA292AE-CC78-4E29-A9A0-F85B22F22AEC}" type="parTrans" cxnId="{E53F0152-DF8F-4DC9-86D7-81D655083855}">
      <dgm:prSet/>
      <dgm:spPr/>
      <dgm:t>
        <a:bodyPr/>
        <a:lstStyle/>
        <a:p>
          <a:endParaRPr kumimoji="1" lang="ja-JP" altLang="en-US" sz="1800" b="0"/>
        </a:p>
      </dgm:t>
    </dgm:pt>
    <dgm:pt modelId="{D6141BDE-CE48-465A-844E-7AC7CEC208A6}" type="sibTrans" cxnId="{E53F0152-DF8F-4DC9-86D7-81D655083855}">
      <dgm:prSet/>
      <dgm:spPr/>
      <dgm:t>
        <a:bodyPr/>
        <a:lstStyle/>
        <a:p>
          <a:endParaRPr kumimoji="1" lang="ja-JP" altLang="en-US" sz="1800" b="0"/>
        </a:p>
      </dgm:t>
    </dgm:pt>
    <dgm:pt modelId="{A50663BB-5021-420A-BA6C-423640B7B22F}">
      <dgm:prSet phldrT="[テキスト]" custT="1"/>
      <dgm:spPr/>
      <dgm:t>
        <a:bodyPr/>
        <a:lstStyle/>
        <a:p>
          <a:r>
            <a:rPr kumimoji="1" lang="ja-JP" altLang="en-US" sz="1800" b="0" dirty="0" smtClean="0"/>
            <a:t>武道</a:t>
          </a:r>
          <a:endParaRPr kumimoji="1" lang="ja-JP" altLang="en-US" sz="1800" b="0" dirty="0"/>
        </a:p>
      </dgm:t>
    </dgm:pt>
    <dgm:pt modelId="{FECF8F69-6BFF-4846-A6A1-B1F1EBAD6289}" type="parTrans" cxnId="{B3469B18-E9ED-4F47-B187-B2FFF42045E9}">
      <dgm:prSet/>
      <dgm:spPr/>
      <dgm:t>
        <a:bodyPr/>
        <a:lstStyle/>
        <a:p>
          <a:endParaRPr kumimoji="1" lang="ja-JP" altLang="en-US" sz="1800" b="0"/>
        </a:p>
      </dgm:t>
    </dgm:pt>
    <dgm:pt modelId="{8715225F-0EF5-43AE-8F33-A956C10F54CE}" type="sibTrans" cxnId="{B3469B18-E9ED-4F47-B187-B2FFF42045E9}">
      <dgm:prSet/>
      <dgm:spPr/>
      <dgm:t>
        <a:bodyPr/>
        <a:lstStyle/>
        <a:p>
          <a:endParaRPr kumimoji="1" lang="ja-JP" altLang="en-US" sz="1800" b="0"/>
        </a:p>
      </dgm:t>
    </dgm:pt>
    <dgm:pt modelId="{DFBB99ED-4291-4758-BE34-72BE2090B048}">
      <dgm:prSet phldrT="[テキスト]" custT="1"/>
      <dgm:spPr/>
      <dgm:t>
        <a:bodyPr/>
        <a:lstStyle/>
        <a:p>
          <a:endParaRPr kumimoji="1" lang="ja-JP" altLang="en-US" sz="1800" b="0" dirty="0"/>
        </a:p>
      </dgm:t>
    </dgm:pt>
    <dgm:pt modelId="{44AA12BB-D498-44B9-9A81-79B910DA4804}" type="sibTrans" cxnId="{FC1679FA-F735-4366-B49D-1AF7DF2CB05C}">
      <dgm:prSet/>
      <dgm:spPr/>
      <dgm:t>
        <a:bodyPr/>
        <a:lstStyle/>
        <a:p>
          <a:endParaRPr kumimoji="1" lang="ja-JP" altLang="en-US" sz="1800" b="0"/>
        </a:p>
      </dgm:t>
    </dgm:pt>
    <dgm:pt modelId="{099BB6F7-5232-4F3B-B6D8-F08327A6655C}" type="parTrans" cxnId="{FC1679FA-F735-4366-B49D-1AF7DF2CB05C}">
      <dgm:prSet/>
      <dgm:spPr/>
      <dgm:t>
        <a:bodyPr/>
        <a:lstStyle/>
        <a:p>
          <a:endParaRPr kumimoji="1" lang="ja-JP" altLang="en-US" sz="1800" b="0"/>
        </a:p>
      </dgm:t>
    </dgm:pt>
    <dgm:pt modelId="{675E658B-EDE1-43C0-8041-FD735D29DBC9}">
      <dgm:prSet phldrT="[テキスト]" custT="1"/>
      <dgm:spPr/>
      <dgm:t>
        <a:bodyPr/>
        <a:lstStyle/>
        <a:p>
          <a:endParaRPr kumimoji="1" lang="ja-JP" altLang="en-US" sz="1800" b="0" dirty="0"/>
        </a:p>
      </dgm:t>
    </dgm:pt>
    <dgm:pt modelId="{ADEA6F16-F3AB-45B1-B494-D40EAE4E9BFC}" type="sibTrans" cxnId="{0EF9911D-A0F9-4A2C-95F6-52135C5E6C3D}">
      <dgm:prSet/>
      <dgm:spPr/>
      <dgm:t>
        <a:bodyPr/>
        <a:lstStyle/>
        <a:p>
          <a:endParaRPr kumimoji="1" lang="ja-JP" altLang="en-US" sz="1800" b="0"/>
        </a:p>
      </dgm:t>
    </dgm:pt>
    <dgm:pt modelId="{33C94F98-7053-4441-93BC-75C744541B0F}" type="parTrans" cxnId="{0EF9911D-A0F9-4A2C-95F6-52135C5E6C3D}">
      <dgm:prSet/>
      <dgm:spPr/>
      <dgm:t>
        <a:bodyPr/>
        <a:lstStyle/>
        <a:p>
          <a:endParaRPr kumimoji="1" lang="ja-JP" altLang="en-US" sz="1800" b="0"/>
        </a:p>
      </dgm:t>
    </dgm:pt>
    <dgm:pt modelId="{3F48104A-FEF4-4E7E-B456-2DBC9057C46D}" type="pres">
      <dgm:prSet presAssocID="{F709EEA1-2F74-4CA5-B079-03D023C05DAB}" presName="Name0" presStyleCnt="0">
        <dgm:presLayoutVars>
          <dgm:chMax/>
          <dgm:chPref/>
          <dgm:dir/>
        </dgm:presLayoutVars>
      </dgm:prSet>
      <dgm:spPr/>
      <dgm:t>
        <a:bodyPr/>
        <a:lstStyle/>
        <a:p>
          <a:endParaRPr kumimoji="1" lang="ja-JP" altLang="en-US"/>
        </a:p>
      </dgm:t>
    </dgm:pt>
    <dgm:pt modelId="{0D15960B-9C1F-459D-B5E9-9178E04A3348}" type="pres">
      <dgm:prSet presAssocID="{675E658B-EDE1-43C0-8041-FD735D29DBC9}" presName="composite" presStyleCnt="0">
        <dgm:presLayoutVars>
          <dgm:chMax val="1"/>
          <dgm:chPref val="1"/>
        </dgm:presLayoutVars>
      </dgm:prSet>
      <dgm:spPr/>
      <dgm:t>
        <a:bodyPr/>
        <a:lstStyle/>
        <a:p>
          <a:endParaRPr kumimoji="1" lang="ja-JP" altLang="en-US"/>
        </a:p>
      </dgm:t>
    </dgm:pt>
    <dgm:pt modelId="{583DA620-46EA-4106-9965-3BDD6FAFE087}" type="pres">
      <dgm:prSet presAssocID="{675E658B-EDE1-43C0-8041-FD735D29DBC9}" presName="Accent" presStyleLbl="trAlignAcc1" presStyleIdx="0" presStyleCnt="3">
        <dgm:presLayoutVars>
          <dgm:chMax val="0"/>
          <dgm:chPref val="0"/>
        </dgm:presLayoutVars>
      </dgm:prSet>
      <dgm:spPr/>
      <dgm:t>
        <a:bodyPr/>
        <a:lstStyle/>
        <a:p>
          <a:endParaRPr kumimoji="1" lang="ja-JP" altLang="en-US"/>
        </a:p>
      </dgm:t>
    </dgm:pt>
    <dgm:pt modelId="{752E291C-5A2A-4703-9641-E89A5686E539}" type="pres">
      <dgm:prSet presAssocID="{675E658B-EDE1-43C0-8041-FD735D29DBC9}" presName="Image" presStyleLbl="alignImgPlace1" presStyleIdx="0" presStyleCnt="3">
        <dgm:presLayoutVars>
          <dgm:chMax val="0"/>
          <dgm:chPref val="0"/>
        </dgm:presLayoutVars>
      </dgm:prSet>
      <dgm:spPr>
        <a:prstGeom prst="roundRect">
          <a:avLst/>
        </a:prstGeom>
        <a:blipFill dpi="0" rotWithShape="1">
          <a:blip xmlns:r="http://schemas.openxmlformats.org/officeDocument/2006/relationships" r:embed="rId1">
            <a:extLst>
              <a:ext uri="{28A0092B-C50C-407E-A947-70E740481C1C}">
                <a14:useLocalDpi xmlns:a14="http://schemas.microsoft.com/office/drawing/2010/main" val="0"/>
              </a:ext>
            </a:extLst>
          </a:blip>
          <a:srcRect/>
          <a:stretch>
            <a:fillRect l="-477" t="-22391" r="477" b="-33609"/>
          </a:stretch>
        </a:blipFill>
      </dgm:spPr>
      <dgm:t>
        <a:bodyPr/>
        <a:lstStyle/>
        <a:p>
          <a:endParaRPr kumimoji="1" lang="ja-JP" altLang="en-US"/>
        </a:p>
      </dgm:t>
    </dgm:pt>
    <dgm:pt modelId="{1D54AB47-3C9E-44DA-B2BD-7DB8A739C54C}" type="pres">
      <dgm:prSet presAssocID="{675E658B-EDE1-43C0-8041-FD735D29DBC9}" presName="ChildComposite" presStyleCnt="0"/>
      <dgm:spPr/>
      <dgm:t>
        <a:bodyPr/>
        <a:lstStyle/>
        <a:p>
          <a:endParaRPr kumimoji="1" lang="ja-JP" altLang="en-US"/>
        </a:p>
      </dgm:t>
    </dgm:pt>
    <dgm:pt modelId="{883F50A5-513B-45A8-926B-35C951939E2F}" type="pres">
      <dgm:prSet presAssocID="{675E658B-EDE1-43C0-8041-FD735D29DBC9}" presName="Child" presStyleLbl="node1" presStyleIdx="0" presStyleCnt="3" custLinFactNeighborX="-1305" custLinFactNeighborY="-2808">
        <dgm:presLayoutVars>
          <dgm:chMax val="0"/>
          <dgm:chPref val="0"/>
          <dgm:bulletEnabled val="1"/>
        </dgm:presLayoutVars>
      </dgm:prSet>
      <dgm:spPr/>
      <dgm:t>
        <a:bodyPr/>
        <a:lstStyle/>
        <a:p>
          <a:endParaRPr kumimoji="1" lang="ja-JP" altLang="en-US"/>
        </a:p>
      </dgm:t>
    </dgm:pt>
    <dgm:pt modelId="{C88AF332-C69D-4BEA-9A51-B97784C098FE}" type="pres">
      <dgm:prSet presAssocID="{675E658B-EDE1-43C0-8041-FD735D29DBC9}" presName="Parent" presStyleLbl="revTx" presStyleIdx="0" presStyleCnt="3">
        <dgm:presLayoutVars>
          <dgm:chMax val="1"/>
          <dgm:chPref val="0"/>
          <dgm:bulletEnabled val="1"/>
        </dgm:presLayoutVars>
      </dgm:prSet>
      <dgm:spPr/>
      <dgm:t>
        <a:bodyPr/>
        <a:lstStyle/>
        <a:p>
          <a:endParaRPr kumimoji="1" lang="ja-JP" altLang="en-US"/>
        </a:p>
      </dgm:t>
    </dgm:pt>
    <dgm:pt modelId="{C46B6DA6-6126-47B9-89E0-DBAA13DD595B}" type="pres">
      <dgm:prSet presAssocID="{ADEA6F16-F3AB-45B1-B494-D40EAE4E9BFC}" presName="sibTrans" presStyleCnt="0"/>
      <dgm:spPr/>
      <dgm:t>
        <a:bodyPr/>
        <a:lstStyle/>
        <a:p>
          <a:endParaRPr kumimoji="1" lang="ja-JP" altLang="en-US"/>
        </a:p>
      </dgm:t>
    </dgm:pt>
    <dgm:pt modelId="{2890669A-F146-4F51-AFE6-443E35A55988}" type="pres">
      <dgm:prSet presAssocID="{E6923071-2F33-4465-85C0-EEE80FD00030}" presName="composite" presStyleCnt="0">
        <dgm:presLayoutVars>
          <dgm:chMax val="1"/>
          <dgm:chPref val="1"/>
        </dgm:presLayoutVars>
      </dgm:prSet>
      <dgm:spPr/>
      <dgm:t>
        <a:bodyPr/>
        <a:lstStyle/>
        <a:p>
          <a:endParaRPr kumimoji="1" lang="ja-JP" altLang="en-US"/>
        </a:p>
      </dgm:t>
    </dgm:pt>
    <dgm:pt modelId="{500AEB52-F363-448A-B698-3909F4914DD8}" type="pres">
      <dgm:prSet presAssocID="{E6923071-2F33-4465-85C0-EEE80FD00030}" presName="Accent" presStyleLbl="trAlignAcc1" presStyleIdx="1" presStyleCnt="3">
        <dgm:presLayoutVars>
          <dgm:chMax val="0"/>
          <dgm:chPref val="0"/>
        </dgm:presLayoutVars>
      </dgm:prSet>
      <dgm:spPr/>
      <dgm:t>
        <a:bodyPr/>
        <a:lstStyle/>
        <a:p>
          <a:endParaRPr kumimoji="1" lang="ja-JP" altLang="en-US"/>
        </a:p>
      </dgm:t>
    </dgm:pt>
    <dgm:pt modelId="{B1041DDA-1114-4D9F-AA3B-A7FB0F642A89}" type="pres">
      <dgm:prSet presAssocID="{E6923071-2F33-4465-85C0-EEE80FD00030}" presName="Image" presStyleLbl="alignImgPlace1" presStyleIdx="1" presStyleCnt="3">
        <dgm:presLayoutVars>
          <dgm:chMax val="0"/>
          <dgm:chPref val="0"/>
        </dgm:presLayoutVars>
      </dgm:prSet>
      <dgm:spPr>
        <a:prstGeom prst="roundRect">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7000" r="-7000"/>
          </a:stretch>
        </a:blipFill>
      </dgm:spPr>
      <dgm:t>
        <a:bodyPr/>
        <a:lstStyle/>
        <a:p>
          <a:endParaRPr kumimoji="1" lang="ja-JP" altLang="en-US"/>
        </a:p>
      </dgm:t>
    </dgm:pt>
    <dgm:pt modelId="{1C9FF46F-1C8A-454D-B822-C3A2127819B5}" type="pres">
      <dgm:prSet presAssocID="{E6923071-2F33-4465-85C0-EEE80FD00030}" presName="ChildComposite" presStyleCnt="0"/>
      <dgm:spPr/>
      <dgm:t>
        <a:bodyPr/>
        <a:lstStyle/>
        <a:p>
          <a:endParaRPr kumimoji="1" lang="ja-JP" altLang="en-US"/>
        </a:p>
      </dgm:t>
    </dgm:pt>
    <dgm:pt modelId="{F7ADA1B1-AC7F-460E-B029-C59D463DBB72}" type="pres">
      <dgm:prSet presAssocID="{E6923071-2F33-4465-85C0-EEE80FD00030}" presName="Child" presStyleLbl="node1" presStyleIdx="1" presStyleCnt="3">
        <dgm:presLayoutVars>
          <dgm:chMax val="0"/>
          <dgm:chPref val="0"/>
          <dgm:bulletEnabled val="1"/>
        </dgm:presLayoutVars>
      </dgm:prSet>
      <dgm:spPr/>
      <dgm:t>
        <a:bodyPr/>
        <a:lstStyle/>
        <a:p>
          <a:endParaRPr kumimoji="1" lang="ja-JP" altLang="en-US"/>
        </a:p>
      </dgm:t>
    </dgm:pt>
    <dgm:pt modelId="{16AE2DB7-1DFC-4783-B5AA-FA6262C16D42}" type="pres">
      <dgm:prSet presAssocID="{E6923071-2F33-4465-85C0-EEE80FD00030}" presName="Parent" presStyleLbl="revTx" presStyleIdx="1" presStyleCnt="3">
        <dgm:presLayoutVars>
          <dgm:chMax val="1"/>
          <dgm:chPref val="0"/>
          <dgm:bulletEnabled val="1"/>
        </dgm:presLayoutVars>
      </dgm:prSet>
      <dgm:spPr/>
      <dgm:t>
        <a:bodyPr/>
        <a:lstStyle/>
        <a:p>
          <a:endParaRPr kumimoji="1" lang="ja-JP" altLang="en-US"/>
        </a:p>
      </dgm:t>
    </dgm:pt>
    <dgm:pt modelId="{2BDED5BA-E81E-4D97-A2FD-3C08E41DCBD6}" type="pres">
      <dgm:prSet presAssocID="{53AEB031-B5F7-4CC4-B5D7-7CC546D4EAB9}" presName="sibTrans" presStyleCnt="0"/>
      <dgm:spPr/>
      <dgm:t>
        <a:bodyPr/>
        <a:lstStyle/>
        <a:p>
          <a:endParaRPr kumimoji="1" lang="ja-JP" altLang="en-US"/>
        </a:p>
      </dgm:t>
    </dgm:pt>
    <dgm:pt modelId="{07E49672-3C8D-42A9-9810-6096BD9593BB}" type="pres">
      <dgm:prSet presAssocID="{DFBB99ED-4291-4758-BE34-72BE2090B048}" presName="composite" presStyleCnt="0">
        <dgm:presLayoutVars>
          <dgm:chMax val="1"/>
          <dgm:chPref val="1"/>
        </dgm:presLayoutVars>
      </dgm:prSet>
      <dgm:spPr/>
      <dgm:t>
        <a:bodyPr/>
        <a:lstStyle/>
        <a:p>
          <a:endParaRPr kumimoji="1" lang="ja-JP" altLang="en-US"/>
        </a:p>
      </dgm:t>
    </dgm:pt>
    <dgm:pt modelId="{1D873C90-871A-478F-ADE4-10D3E222B18C}" type="pres">
      <dgm:prSet presAssocID="{DFBB99ED-4291-4758-BE34-72BE2090B048}" presName="Accent" presStyleLbl="trAlignAcc1" presStyleIdx="2" presStyleCnt="3">
        <dgm:presLayoutVars>
          <dgm:chMax val="0"/>
          <dgm:chPref val="0"/>
        </dgm:presLayoutVars>
      </dgm:prSet>
      <dgm:spPr/>
      <dgm:t>
        <a:bodyPr/>
        <a:lstStyle/>
        <a:p>
          <a:endParaRPr kumimoji="1" lang="ja-JP" altLang="en-US"/>
        </a:p>
      </dgm:t>
    </dgm:pt>
    <dgm:pt modelId="{53030565-0257-448E-806F-7B7209ACFDE3}" type="pres">
      <dgm:prSet presAssocID="{DFBB99ED-4291-4758-BE34-72BE2090B048}" presName="Image" presStyleLbl="alignImgPlace1" presStyleIdx="2" presStyleCnt="3">
        <dgm:presLayoutVars>
          <dgm:chMax val="0"/>
          <dgm:chPref val="0"/>
        </dgm:presLayoutVars>
      </dgm:prSet>
      <dgm:spPr>
        <a:prstGeom prst="roundRect">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7000" r="-7000"/>
          </a:stretch>
        </a:blipFill>
      </dgm:spPr>
      <dgm:t>
        <a:bodyPr/>
        <a:lstStyle/>
        <a:p>
          <a:endParaRPr kumimoji="1" lang="ja-JP" altLang="en-US"/>
        </a:p>
      </dgm:t>
    </dgm:pt>
    <dgm:pt modelId="{B02414BF-07CC-4860-B9AA-F972A84BFAF3}" type="pres">
      <dgm:prSet presAssocID="{DFBB99ED-4291-4758-BE34-72BE2090B048}" presName="ChildComposite" presStyleCnt="0"/>
      <dgm:spPr/>
      <dgm:t>
        <a:bodyPr/>
        <a:lstStyle/>
        <a:p>
          <a:endParaRPr kumimoji="1" lang="ja-JP" altLang="en-US"/>
        </a:p>
      </dgm:t>
    </dgm:pt>
    <dgm:pt modelId="{40C425C6-F430-4796-8912-0EB3E0DF2331}" type="pres">
      <dgm:prSet presAssocID="{DFBB99ED-4291-4758-BE34-72BE2090B048}" presName="Child" presStyleLbl="node1" presStyleIdx="2" presStyleCnt="3">
        <dgm:presLayoutVars>
          <dgm:chMax val="0"/>
          <dgm:chPref val="0"/>
          <dgm:bulletEnabled val="1"/>
        </dgm:presLayoutVars>
      </dgm:prSet>
      <dgm:spPr/>
      <dgm:t>
        <a:bodyPr/>
        <a:lstStyle/>
        <a:p>
          <a:endParaRPr kumimoji="1" lang="ja-JP" altLang="en-US"/>
        </a:p>
      </dgm:t>
    </dgm:pt>
    <dgm:pt modelId="{AD6A8147-F950-4B14-B230-47D53405674F}" type="pres">
      <dgm:prSet presAssocID="{DFBB99ED-4291-4758-BE34-72BE2090B048}" presName="Parent" presStyleLbl="revTx" presStyleIdx="2" presStyleCnt="3">
        <dgm:presLayoutVars>
          <dgm:chMax val="1"/>
          <dgm:chPref val="0"/>
          <dgm:bulletEnabled val="1"/>
        </dgm:presLayoutVars>
      </dgm:prSet>
      <dgm:spPr/>
      <dgm:t>
        <a:bodyPr/>
        <a:lstStyle/>
        <a:p>
          <a:endParaRPr kumimoji="1" lang="ja-JP" altLang="en-US"/>
        </a:p>
      </dgm:t>
    </dgm:pt>
  </dgm:ptLst>
  <dgm:cxnLst>
    <dgm:cxn modelId="{B3469B18-E9ED-4F47-B187-B2FFF42045E9}" srcId="{DFBB99ED-4291-4758-BE34-72BE2090B048}" destId="{A50663BB-5021-420A-BA6C-423640B7B22F}" srcOrd="0" destOrd="0" parTransId="{FECF8F69-6BFF-4846-A6A1-B1F1EBAD6289}" sibTransId="{8715225F-0EF5-43AE-8F33-A956C10F54CE}"/>
    <dgm:cxn modelId="{6B6EE7CF-20EE-4433-96CF-37D22E583056}" srcId="{675E658B-EDE1-43C0-8041-FD735D29DBC9}" destId="{BA48ECD7-D23E-4542-8DB0-040EFEDDB9AD}" srcOrd="0" destOrd="0" parTransId="{4FA63C0A-3360-4581-92FE-6C0CC37086A7}" sibTransId="{EFB14254-9D83-4A17-8BA1-9EF4ECF0F003}"/>
    <dgm:cxn modelId="{EE755899-731B-41B3-8B09-41D30C7FD477}" type="presOf" srcId="{F709EEA1-2F74-4CA5-B079-03D023C05DAB}" destId="{3F48104A-FEF4-4E7E-B456-2DBC9057C46D}" srcOrd="0" destOrd="0" presId="urn:microsoft.com/office/officeart/2008/layout/CaptionedPictures"/>
    <dgm:cxn modelId="{1E93C30F-D54B-44D6-991A-38B71A48EF64}" type="presOf" srcId="{DFBB99ED-4291-4758-BE34-72BE2090B048}" destId="{AD6A8147-F950-4B14-B230-47D53405674F}" srcOrd="0" destOrd="0" presId="urn:microsoft.com/office/officeart/2008/layout/CaptionedPictures"/>
    <dgm:cxn modelId="{DFBD90A4-322C-440F-883B-275FF804FDB6}" type="presOf" srcId="{F151C56B-9FEA-4D2B-8C40-6579A6CF539F}" destId="{F7ADA1B1-AC7F-460E-B029-C59D463DBB72}" srcOrd="0" destOrd="0" presId="urn:microsoft.com/office/officeart/2008/layout/CaptionedPictures"/>
    <dgm:cxn modelId="{65F0B834-07D2-40F3-8C46-42A25C08FB6C}" type="presOf" srcId="{BA48ECD7-D23E-4542-8DB0-040EFEDDB9AD}" destId="{883F50A5-513B-45A8-926B-35C951939E2F}" srcOrd="0" destOrd="0" presId="urn:microsoft.com/office/officeart/2008/layout/CaptionedPictures"/>
    <dgm:cxn modelId="{F4EDF74C-2BB9-433E-B3E7-A9C1AD5E362A}" srcId="{F709EEA1-2F74-4CA5-B079-03D023C05DAB}" destId="{E6923071-2F33-4465-85C0-EEE80FD00030}" srcOrd="1" destOrd="0" parTransId="{F96E7017-7CC1-4422-9426-E7698A834C48}" sibTransId="{53AEB031-B5F7-4CC4-B5D7-7CC546D4EAB9}"/>
    <dgm:cxn modelId="{25235191-B696-449E-A471-DD00ABE30842}" type="presOf" srcId="{E6923071-2F33-4465-85C0-EEE80FD00030}" destId="{16AE2DB7-1DFC-4783-B5AA-FA6262C16D42}" srcOrd="0" destOrd="0" presId="urn:microsoft.com/office/officeart/2008/layout/CaptionedPictures"/>
    <dgm:cxn modelId="{FC1679FA-F735-4366-B49D-1AF7DF2CB05C}" srcId="{F709EEA1-2F74-4CA5-B079-03D023C05DAB}" destId="{DFBB99ED-4291-4758-BE34-72BE2090B048}" srcOrd="2" destOrd="0" parTransId="{099BB6F7-5232-4F3B-B6D8-F08327A6655C}" sibTransId="{44AA12BB-D498-44B9-9A81-79B910DA4804}"/>
    <dgm:cxn modelId="{99B411D0-9C3D-4515-B67E-DD86E53B185F}" type="presOf" srcId="{A50663BB-5021-420A-BA6C-423640B7B22F}" destId="{40C425C6-F430-4796-8912-0EB3E0DF2331}" srcOrd="0" destOrd="0" presId="urn:microsoft.com/office/officeart/2008/layout/CaptionedPictures"/>
    <dgm:cxn modelId="{E53F0152-DF8F-4DC9-86D7-81D655083855}" srcId="{E6923071-2F33-4465-85C0-EEE80FD00030}" destId="{F151C56B-9FEA-4D2B-8C40-6579A6CF539F}" srcOrd="0" destOrd="0" parTransId="{3CA292AE-CC78-4E29-A9A0-F85B22F22AEC}" sibTransId="{D6141BDE-CE48-465A-844E-7AC7CEC208A6}"/>
    <dgm:cxn modelId="{0EF9911D-A0F9-4A2C-95F6-52135C5E6C3D}" srcId="{F709EEA1-2F74-4CA5-B079-03D023C05DAB}" destId="{675E658B-EDE1-43C0-8041-FD735D29DBC9}" srcOrd="0" destOrd="0" parTransId="{33C94F98-7053-4441-93BC-75C744541B0F}" sibTransId="{ADEA6F16-F3AB-45B1-B494-D40EAE4E9BFC}"/>
    <dgm:cxn modelId="{C0E3AC06-8CA5-4B3F-8CE8-0AAD751A2C3D}" type="presOf" srcId="{675E658B-EDE1-43C0-8041-FD735D29DBC9}" destId="{C88AF332-C69D-4BEA-9A51-B97784C098FE}" srcOrd="0" destOrd="0" presId="urn:microsoft.com/office/officeart/2008/layout/CaptionedPictures"/>
    <dgm:cxn modelId="{AC3D4A66-3659-4AEC-8E1B-6F9BB0E191BF}" type="presParOf" srcId="{3F48104A-FEF4-4E7E-B456-2DBC9057C46D}" destId="{0D15960B-9C1F-459D-B5E9-9178E04A3348}" srcOrd="0" destOrd="0" presId="urn:microsoft.com/office/officeart/2008/layout/CaptionedPictures"/>
    <dgm:cxn modelId="{41056D23-591A-4450-893C-129ED968F295}" type="presParOf" srcId="{0D15960B-9C1F-459D-B5E9-9178E04A3348}" destId="{583DA620-46EA-4106-9965-3BDD6FAFE087}" srcOrd="0" destOrd="0" presId="urn:microsoft.com/office/officeart/2008/layout/CaptionedPictures"/>
    <dgm:cxn modelId="{83BE8AC1-E49F-4803-A309-A467D612F031}" type="presParOf" srcId="{0D15960B-9C1F-459D-B5E9-9178E04A3348}" destId="{752E291C-5A2A-4703-9641-E89A5686E539}" srcOrd="1" destOrd="0" presId="urn:microsoft.com/office/officeart/2008/layout/CaptionedPictures"/>
    <dgm:cxn modelId="{0960DCDF-3E9B-41D6-954B-3222C0D4B26E}" type="presParOf" srcId="{0D15960B-9C1F-459D-B5E9-9178E04A3348}" destId="{1D54AB47-3C9E-44DA-B2BD-7DB8A739C54C}" srcOrd="2" destOrd="0" presId="urn:microsoft.com/office/officeart/2008/layout/CaptionedPictures"/>
    <dgm:cxn modelId="{A3AE0EE2-F366-419B-AE17-79ACC32A7235}" type="presParOf" srcId="{1D54AB47-3C9E-44DA-B2BD-7DB8A739C54C}" destId="{883F50A5-513B-45A8-926B-35C951939E2F}" srcOrd="0" destOrd="0" presId="urn:microsoft.com/office/officeart/2008/layout/CaptionedPictures"/>
    <dgm:cxn modelId="{A83D07E3-62D2-466C-88C3-35FDFE969627}" type="presParOf" srcId="{1D54AB47-3C9E-44DA-B2BD-7DB8A739C54C}" destId="{C88AF332-C69D-4BEA-9A51-B97784C098FE}" srcOrd="1" destOrd="0" presId="urn:microsoft.com/office/officeart/2008/layout/CaptionedPictures"/>
    <dgm:cxn modelId="{1725D852-E362-4BE1-929D-BE8D45F71903}" type="presParOf" srcId="{3F48104A-FEF4-4E7E-B456-2DBC9057C46D}" destId="{C46B6DA6-6126-47B9-89E0-DBAA13DD595B}" srcOrd="1" destOrd="0" presId="urn:microsoft.com/office/officeart/2008/layout/CaptionedPictures"/>
    <dgm:cxn modelId="{685A2BB9-9EB3-4D66-B948-50A8CF31FF13}" type="presParOf" srcId="{3F48104A-FEF4-4E7E-B456-2DBC9057C46D}" destId="{2890669A-F146-4F51-AFE6-443E35A55988}" srcOrd="2" destOrd="0" presId="urn:microsoft.com/office/officeart/2008/layout/CaptionedPictures"/>
    <dgm:cxn modelId="{F4FA6BF3-705B-4DA8-960F-441CE8028795}" type="presParOf" srcId="{2890669A-F146-4F51-AFE6-443E35A55988}" destId="{500AEB52-F363-448A-B698-3909F4914DD8}" srcOrd="0" destOrd="0" presId="urn:microsoft.com/office/officeart/2008/layout/CaptionedPictures"/>
    <dgm:cxn modelId="{F86426B0-09BE-43E2-961B-582C7B85F18C}" type="presParOf" srcId="{2890669A-F146-4F51-AFE6-443E35A55988}" destId="{B1041DDA-1114-4D9F-AA3B-A7FB0F642A89}" srcOrd="1" destOrd="0" presId="urn:microsoft.com/office/officeart/2008/layout/CaptionedPictures"/>
    <dgm:cxn modelId="{CBD6AD29-7A72-4BC6-B5B3-DB70B3BF8E10}" type="presParOf" srcId="{2890669A-F146-4F51-AFE6-443E35A55988}" destId="{1C9FF46F-1C8A-454D-B822-C3A2127819B5}" srcOrd="2" destOrd="0" presId="urn:microsoft.com/office/officeart/2008/layout/CaptionedPictures"/>
    <dgm:cxn modelId="{932457A4-2E01-4884-BE0E-BB7E87C21056}" type="presParOf" srcId="{1C9FF46F-1C8A-454D-B822-C3A2127819B5}" destId="{F7ADA1B1-AC7F-460E-B029-C59D463DBB72}" srcOrd="0" destOrd="0" presId="urn:microsoft.com/office/officeart/2008/layout/CaptionedPictures"/>
    <dgm:cxn modelId="{4A34E315-11B0-42EF-9738-8AED64E46B7B}" type="presParOf" srcId="{1C9FF46F-1C8A-454D-B822-C3A2127819B5}" destId="{16AE2DB7-1DFC-4783-B5AA-FA6262C16D42}" srcOrd="1" destOrd="0" presId="urn:microsoft.com/office/officeart/2008/layout/CaptionedPictures"/>
    <dgm:cxn modelId="{2C838A4B-417D-42A8-8836-5A61F8347115}" type="presParOf" srcId="{3F48104A-FEF4-4E7E-B456-2DBC9057C46D}" destId="{2BDED5BA-E81E-4D97-A2FD-3C08E41DCBD6}" srcOrd="3" destOrd="0" presId="urn:microsoft.com/office/officeart/2008/layout/CaptionedPictures"/>
    <dgm:cxn modelId="{2183CF56-1495-44D6-B640-96264CF97DB1}" type="presParOf" srcId="{3F48104A-FEF4-4E7E-B456-2DBC9057C46D}" destId="{07E49672-3C8D-42A9-9810-6096BD9593BB}" srcOrd="4" destOrd="0" presId="urn:microsoft.com/office/officeart/2008/layout/CaptionedPictures"/>
    <dgm:cxn modelId="{DFB78DC9-E18F-460C-8853-4846798D121D}" type="presParOf" srcId="{07E49672-3C8D-42A9-9810-6096BD9593BB}" destId="{1D873C90-871A-478F-ADE4-10D3E222B18C}" srcOrd="0" destOrd="0" presId="urn:microsoft.com/office/officeart/2008/layout/CaptionedPictures"/>
    <dgm:cxn modelId="{F97B9EE6-0664-42B2-A252-3B232DA5C268}" type="presParOf" srcId="{07E49672-3C8D-42A9-9810-6096BD9593BB}" destId="{53030565-0257-448E-806F-7B7209ACFDE3}" srcOrd="1" destOrd="0" presId="urn:microsoft.com/office/officeart/2008/layout/CaptionedPictures"/>
    <dgm:cxn modelId="{EC0864BB-DE5D-45F2-B7C6-FA92584699B0}" type="presParOf" srcId="{07E49672-3C8D-42A9-9810-6096BD9593BB}" destId="{B02414BF-07CC-4860-B9AA-F972A84BFAF3}" srcOrd="2" destOrd="0" presId="urn:microsoft.com/office/officeart/2008/layout/CaptionedPictures"/>
    <dgm:cxn modelId="{1A5C1F5D-970C-454E-945A-FE2D66910053}" type="presParOf" srcId="{B02414BF-07CC-4860-B9AA-F972A84BFAF3}" destId="{40C425C6-F430-4796-8912-0EB3E0DF2331}" srcOrd="0" destOrd="0" presId="urn:microsoft.com/office/officeart/2008/layout/CaptionedPictures"/>
    <dgm:cxn modelId="{CDBA5A2D-A6C0-4AA1-9087-47D379DE84F0}" type="presParOf" srcId="{B02414BF-07CC-4860-B9AA-F972A84BFAF3}" destId="{AD6A8147-F950-4B14-B230-47D53405674F}" srcOrd="1" destOrd="0" presId="urn:microsoft.com/office/officeart/2008/layout/CaptionedPicture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338A27-63FC-41DC-B466-689A6AEB3D12}">
      <dsp:nvSpPr>
        <dsp:cNvPr id="0" name=""/>
        <dsp:cNvSpPr/>
      </dsp:nvSpPr>
      <dsp:spPr>
        <a:xfrm>
          <a:off x="0" y="1980"/>
          <a:ext cx="7212169" cy="568146"/>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ja-JP" altLang="en-US" sz="1800" kern="1200" dirty="0" smtClean="0"/>
            <a:t>日本文化体験教室の実施</a:t>
          </a:r>
          <a:endParaRPr kumimoji="1" lang="ja-JP" altLang="en-US" sz="1800" kern="1200" dirty="0"/>
        </a:p>
      </dsp:txBody>
      <dsp:txXfrm>
        <a:off x="27735" y="29715"/>
        <a:ext cx="7156699" cy="512676"/>
      </dsp:txXfrm>
    </dsp:sp>
    <dsp:sp modelId="{611A29F0-FECE-4AFA-8D72-CD606EBC859B}">
      <dsp:nvSpPr>
        <dsp:cNvPr id="0" name=""/>
        <dsp:cNvSpPr/>
      </dsp:nvSpPr>
      <dsp:spPr>
        <a:xfrm>
          <a:off x="0" y="570127"/>
          <a:ext cx="7212169" cy="3843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986"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ja-JP" altLang="en-US" sz="1600" kern="1200" dirty="0" smtClean="0"/>
            <a:t>茶道や書道、武道の体験教室やイベントなどを定期的に開催。</a:t>
          </a:r>
          <a:endParaRPr kumimoji="1" lang="ja-JP" altLang="en-US" sz="1600" kern="1200" dirty="0"/>
        </a:p>
      </dsp:txBody>
      <dsp:txXfrm>
        <a:off x="0" y="570127"/>
        <a:ext cx="7212169" cy="384334"/>
      </dsp:txXfrm>
    </dsp:sp>
    <dsp:sp modelId="{CE112DF2-6296-49F9-AAA4-50E81A744E26}">
      <dsp:nvSpPr>
        <dsp:cNvPr id="0" name=""/>
        <dsp:cNvSpPr/>
      </dsp:nvSpPr>
      <dsp:spPr>
        <a:xfrm>
          <a:off x="0" y="954462"/>
          <a:ext cx="7212169" cy="568146"/>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kumimoji="1" lang="ja-JP" altLang="en-US" sz="1800" kern="1200" dirty="0" smtClean="0"/>
            <a:t>ホームステイの受け入れ</a:t>
          </a:r>
          <a:endParaRPr kumimoji="1" lang="ja-JP" altLang="en-US" sz="1800" kern="1200" dirty="0"/>
        </a:p>
      </dsp:txBody>
      <dsp:txXfrm>
        <a:off x="27735" y="982197"/>
        <a:ext cx="7156699" cy="512676"/>
      </dsp:txXfrm>
    </dsp:sp>
    <dsp:sp modelId="{ADE42301-AB7E-42A5-8046-0DD0E29985CE}">
      <dsp:nvSpPr>
        <dsp:cNvPr id="0" name=""/>
        <dsp:cNvSpPr/>
      </dsp:nvSpPr>
      <dsp:spPr>
        <a:xfrm>
          <a:off x="0" y="1522609"/>
          <a:ext cx="7212169" cy="3843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986" tIns="20320" rIns="113792" bIns="20320" numCol="1" spcCol="1270" anchor="t" anchorCtr="0">
          <a:noAutofit/>
        </a:bodyPr>
        <a:lstStyle/>
        <a:p>
          <a:pPr marL="171450" lvl="1" indent="-171450" algn="l" defTabSz="711200">
            <a:lnSpc>
              <a:spcPct val="90000"/>
            </a:lnSpc>
            <a:spcBef>
              <a:spcPct val="0"/>
            </a:spcBef>
            <a:spcAft>
              <a:spcPct val="20000"/>
            </a:spcAft>
            <a:buChar char="••"/>
          </a:pPr>
          <a:r>
            <a:rPr kumimoji="1" lang="ja-JP" altLang="en-US" sz="1600" kern="1200" dirty="0" smtClean="0"/>
            <a:t>外国人を家庭に受け入れ、生活を通じて日本文化を紹介。</a:t>
          </a:r>
          <a:endParaRPr kumimoji="1" lang="ja-JP" altLang="en-US" sz="1600" kern="1200" dirty="0"/>
        </a:p>
      </dsp:txBody>
      <dsp:txXfrm>
        <a:off x="0" y="1522609"/>
        <a:ext cx="7212169" cy="384334"/>
      </dsp:txXfrm>
    </dsp:sp>
    <dsp:sp modelId="{62F0F43D-97E2-4F6C-8AE1-10320FE3F661}">
      <dsp:nvSpPr>
        <dsp:cNvPr id="0" name=""/>
        <dsp:cNvSpPr/>
      </dsp:nvSpPr>
      <dsp:spPr>
        <a:xfrm>
          <a:off x="0" y="1906944"/>
          <a:ext cx="7212169" cy="568146"/>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ja-JP" altLang="en-US" sz="1800" kern="1200" dirty="0" smtClean="0"/>
            <a:t>日本文化の普及啓発事業</a:t>
          </a:r>
          <a:endParaRPr kumimoji="1" lang="ja-JP" altLang="en-US" sz="1800" kern="1200" dirty="0"/>
        </a:p>
      </dsp:txBody>
      <dsp:txXfrm>
        <a:off x="27735" y="1934679"/>
        <a:ext cx="7156699" cy="512676"/>
      </dsp:txXfrm>
    </dsp:sp>
    <dsp:sp modelId="{4A872E2E-419A-4AD7-AF05-64C46522F696}">
      <dsp:nvSpPr>
        <dsp:cNvPr id="0" name=""/>
        <dsp:cNvSpPr/>
      </dsp:nvSpPr>
      <dsp:spPr>
        <a:xfrm>
          <a:off x="0" y="2475091"/>
          <a:ext cx="7212169" cy="3843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986"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ja-JP" altLang="en-US" sz="1600" kern="1200" dirty="0" smtClean="0"/>
            <a:t>会報・出版物の発行、ホームページの運営。</a:t>
          </a:r>
          <a:endParaRPr kumimoji="1" lang="ja-JP" altLang="en-US" sz="1600" kern="1200" dirty="0"/>
        </a:p>
      </dsp:txBody>
      <dsp:txXfrm>
        <a:off x="0" y="2475091"/>
        <a:ext cx="7212169" cy="384334"/>
      </dsp:txXfrm>
    </dsp:sp>
    <dsp:sp modelId="{E018E95A-96DD-4590-B32A-2403DD7E71B9}">
      <dsp:nvSpPr>
        <dsp:cNvPr id="0" name=""/>
        <dsp:cNvSpPr/>
      </dsp:nvSpPr>
      <dsp:spPr>
        <a:xfrm>
          <a:off x="0" y="2859425"/>
          <a:ext cx="7212169" cy="568146"/>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ja-JP" altLang="en-US" sz="1800" kern="1200" dirty="0" smtClean="0"/>
            <a:t>講師と通訳の育成</a:t>
          </a:r>
          <a:endParaRPr kumimoji="1" lang="ja-JP" altLang="en-US" sz="1800" kern="1200" dirty="0"/>
        </a:p>
      </dsp:txBody>
      <dsp:txXfrm>
        <a:off x="27735" y="2887160"/>
        <a:ext cx="7156699" cy="512676"/>
      </dsp:txXfrm>
    </dsp:sp>
    <dsp:sp modelId="{5E894DA3-BE52-4949-8C21-BDD511912290}">
      <dsp:nvSpPr>
        <dsp:cNvPr id="0" name=""/>
        <dsp:cNvSpPr/>
      </dsp:nvSpPr>
      <dsp:spPr>
        <a:xfrm>
          <a:off x="0" y="3427572"/>
          <a:ext cx="7212169" cy="7292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986"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ja-JP" altLang="en-US" sz="1600" kern="1200" dirty="0" smtClean="0"/>
            <a:t>研修会を定期的に実施し、質の高いサービスを提供できる講師と通訳を育成。</a:t>
          </a:r>
          <a:endParaRPr kumimoji="1" lang="ja-JP" altLang="en-US" sz="1600" kern="1200" dirty="0"/>
        </a:p>
      </dsp:txBody>
      <dsp:txXfrm>
        <a:off x="0" y="3427572"/>
        <a:ext cx="7212169" cy="72925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3DA620-46EA-4106-9965-3BDD6FAFE087}">
      <dsp:nvSpPr>
        <dsp:cNvPr id="0" name=""/>
        <dsp:cNvSpPr/>
      </dsp:nvSpPr>
      <dsp:spPr>
        <a:xfrm>
          <a:off x="3552" y="456853"/>
          <a:ext cx="2033563" cy="2392427"/>
        </a:xfrm>
        <a:prstGeom prst="rect">
          <a:avLst/>
        </a:prstGeom>
        <a:solidFill>
          <a:schemeClr val="lt1">
            <a:alpha val="40000"/>
            <a:hueOff val="0"/>
            <a:satOff val="0"/>
            <a:lumOff val="0"/>
            <a:alphaOff val="0"/>
          </a:schemeClr>
        </a:solidFill>
        <a:ln w="9525" cap="rnd"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752E291C-5A2A-4703-9641-E89A5686E539}">
      <dsp:nvSpPr>
        <dsp:cNvPr id="0" name=""/>
        <dsp:cNvSpPr/>
      </dsp:nvSpPr>
      <dsp:spPr>
        <a:xfrm>
          <a:off x="105230" y="552550"/>
          <a:ext cx="1830207" cy="1555078"/>
        </a:xfrm>
        <a:prstGeom prst="roundRect">
          <a:avLst/>
        </a:prstGeom>
        <a:blipFill dpi="0" rotWithShape="1">
          <a:blip xmlns:r="http://schemas.openxmlformats.org/officeDocument/2006/relationships" r:embed="rId1">
            <a:extLst>
              <a:ext uri="{28A0092B-C50C-407E-A947-70E740481C1C}">
                <a14:useLocalDpi xmlns:a14="http://schemas.microsoft.com/office/drawing/2010/main" val="0"/>
              </a:ext>
            </a:extLst>
          </a:blip>
          <a:srcRect/>
          <a:stretch>
            <a:fillRect l="-477" t="-22391" r="477" b="-33609"/>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83F50A5-513B-45A8-926B-35C951939E2F}">
      <dsp:nvSpPr>
        <dsp:cNvPr id="0" name=""/>
        <dsp:cNvSpPr/>
      </dsp:nvSpPr>
      <dsp:spPr>
        <a:xfrm>
          <a:off x="81346" y="2335470"/>
          <a:ext cx="1830207" cy="406693"/>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kumimoji="1" lang="ja-JP" altLang="en-US" sz="1800" b="0" kern="1200" dirty="0" smtClean="0"/>
            <a:t>茶道</a:t>
          </a:r>
          <a:endParaRPr kumimoji="1" lang="ja-JP" altLang="en-US" sz="1800" b="0" kern="1200" dirty="0"/>
        </a:p>
      </dsp:txBody>
      <dsp:txXfrm>
        <a:off x="81346" y="2335470"/>
        <a:ext cx="1830207" cy="406693"/>
      </dsp:txXfrm>
    </dsp:sp>
    <dsp:sp modelId="{C88AF332-C69D-4BEA-9A51-B97784C098FE}">
      <dsp:nvSpPr>
        <dsp:cNvPr id="0" name=""/>
        <dsp:cNvSpPr/>
      </dsp:nvSpPr>
      <dsp:spPr>
        <a:xfrm>
          <a:off x="105230" y="2107628"/>
          <a:ext cx="1830207" cy="2392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endParaRPr kumimoji="1" lang="ja-JP" altLang="en-US" sz="1800" b="0" kern="1200" dirty="0"/>
        </a:p>
      </dsp:txBody>
      <dsp:txXfrm>
        <a:off x="105230" y="2107628"/>
        <a:ext cx="1830207" cy="239261"/>
      </dsp:txXfrm>
    </dsp:sp>
    <dsp:sp modelId="{500AEB52-F363-448A-B698-3909F4914DD8}">
      <dsp:nvSpPr>
        <dsp:cNvPr id="0" name=""/>
        <dsp:cNvSpPr/>
      </dsp:nvSpPr>
      <dsp:spPr>
        <a:xfrm>
          <a:off x="2553886" y="456853"/>
          <a:ext cx="2033563" cy="2392427"/>
        </a:xfrm>
        <a:prstGeom prst="rect">
          <a:avLst/>
        </a:prstGeom>
        <a:solidFill>
          <a:schemeClr val="lt1">
            <a:alpha val="40000"/>
            <a:hueOff val="0"/>
            <a:satOff val="0"/>
            <a:lumOff val="0"/>
            <a:alphaOff val="0"/>
          </a:schemeClr>
        </a:solidFill>
        <a:ln w="9525" cap="rnd"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B1041DDA-1114-4D9F-AA3B-A7FB0F642A89}">
      <dsp:nvSpPr>
        <dsp:cNvPr id="0" name=""/>
        <dsp:cNvSpPr/>
      </dsp:nvSpPr>
      <dsp:spPr>
        <a:xfrm>
          <a:off x="2655564" y="552550"/>
          <a:ext cx="1830207" cy="1555078"/>
        </a:xfrm>
        <a:prstGeom prst="roundRect">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7000" r="-7000"/>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7ADA1B1-AC7F-460E-B029-C59D463DBB72}">
      <dsp:nvSpPr>
        <dsp:cNvPr id="0" name=""/>
        <dsp:cNvSpPr/>
      </dsp:nvSpPr>
      <dsp:spPr>
        <a:xfrm>
          <a:off x="2655564" y="2346890"/>
          <a:ext cx="1830207" cy="406693"/>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kumimoji="1" lang="ja-JP" altLang="en-US" sz="1800" b="0" kern="1200" dirty="0" smtClean="0"/>
            <a:t>書道</a:t>
          </a:r>
          <a:endParaRPr kumimoji="1" lang="ja-JP" altLang="en-US" sz="1800" b="0" kern="1200" dirty="0"/>
        </a:p>
      </dsp:txBody>
      <dsp:txXfrm>
        <a:off x="2655564" y="2346890"/>
        <a:ext cx="1830207" cy="406693"/>
      </dsp:txXfrm>
    </dsp:sp>
    <dsp:sp modelId="{16AE2DB7-1DFC-4783-B5AA-FA6262C16D42}">
      <dsp:nvSpPr>
        <dsp:cNvPr id="0" name=""/>
        <dsp:cNvSpPr/>
      </dsp:nvSpPr>
      <dsp:spPr>
        <a:xfrm>
          <a:off x="2655564" y="2107628"/>
          <a:ext cx="1830207" cy="2392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endParaRPr kumimoji="1" lang="ja-JP" altLang="en-US" sz="1800" b="0" kern="1200" dirty="0"/>
        </a:p>
      </dsp:txBody>
      <dsp:txXfrm>
        <a:off x="2655564" y="2107628"/>
        <a:ext cx="1830207" cy="239261"/>
      </dsp:txXfrm>
    </dsp:sp>
    <dsp:sp modelId="{1D873C90-871A-478F-ADE4-10D3E222B18C}">
      <dsp:nvSpPr>
        <dsp:cNvPr id="0" name=""/>
        <dsp:cNvSpPr/>
      </dsp:nvSpPr>
      <dsp:spPr>
        <a:xfrm>
          <a:off x="5104220" y="456853"/>
          <a:ext cx="2033563" cy="2392427"/>
        </a:xfrm>
        <a:prstGeom prst="rect">
          <a:avLst/>
        </a:prstGeom>
        <a:solidFill>
          <a:schemeClr val="lt1">
            <a:alpha val="40000"/>
            <a:hueOff val="0"/>
            <a:satOff val="0"/>
            <a:lumOff val="0"/>
            <a:alphaOff val="0"/>
          </a:schemeClr>
        </a:solidFill>
        <a:ln w="9525" cap="rnd"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53030565-0257-448E-806F-7B7209ACFDE3}">
      <dsp:nvSpPr>
        <dsp:cNvPr id="0" name=""/>
        <dsp:cNvSpPr/>
      </dsp:nvSpPr>
      <dsp:spPr>
        <a:xfrm>
          <a:off x="5205898" y="552550"/>
          <a:ext cx="1830207" cy="1555078"/>
        </a:xfrm>
        <a:prstGeom prst="roundRect">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7000" r="-7000"/>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0C425C6-F430-4796-8912-0EB3E0DF2331}">
      <dsp:nvSpPr>
        <dsp:cNvPr id="0" name=""/>
        <dsp:cNvSpPr/>
      </dsp:nvSpPr>
      <dsp:spPr>
        <a:xfrm>
          <a:off x="5205898" y="2346890"/>
          <a:ext cx="1830207" cy="406693"/>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kumimoji="1" lang="ja-JP" altLang="en-US" sz="1800" b="0" kern="1200" dirty="0" smtClean="0"/>
            <a:t>武道</a:t>
          </a:r>
          <a:endParaRPr kumimoji="1" lang="ja-JP" altLang="en-US" sz="1800" b="0" kern="1200" dirty="0"/>
        </a:p>
      </dsp:txBody>
      <dsp:txXfrm>
        <a:off x="5205898" y="2346890"/>
        <a:ext cx="1830207" cy="406693"/>
      </dsp:txXfrm>
    </dsp:sp>
    <dsp:sp modelId="{AD6A8147-F950-4B14-B230-47D53405674F}">
      <dsp:nvSpPr>
        <dsp:cNvPr id="0" name=""/>
        <dsp:cNvSpPr/>
      </dsp:nvSpPr>
      <dsp:spPr>
        <a:xfrm>
          <a:off x="5205898" y="2107628"/>
          <a:ext cx="1830207" cy="2392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endParaRPr kumimoji="1" lang="ja-JP" altLang="en-US" sz="1800" b="0" kern="1200" dirty="0"/>
        </a:p>
      </dsp:txBody>
      <dsp:txXfrm>
        <a:off x="5205898" y="2107628"/>
        <a:ext cx="1830207" cy="239261"/>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CaptionedPictures">
  <dgm:title val=""/>
  <dgm:desc val=""/>
  <dgm:catLst>
    <dgm:cat type="picture" pri="5000"/>
    <dgm:cat type="pictureconvert" pri="50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60" srcId="0" destId="10" srcOrd="0" destOrd="0"/>
        <dgm:cxn modelId="12" srcId="10" destId="11" srcOrd="0" destOrd="0"/>
        <dgm:cxn modelId="7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 modelId="40">
          <dgm:prSet phldr="1"/>
        </dgm:pt>
        <dgm:pt modelId="4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 modelId="90" srcId="0" destId="40" srcOrd="3" destOrd="0"/>
        <dgm:cxn modelId="42" srcId="40" destId="41" srcOrd="0" destOrd="0"/>
      </dgm:cxnLst>
      <dgm:bg/>
      <dgm:whole/>
    </dgm:dataModel>
  </dgm:clrData>
  <dgm:layoutNode name="Name0">
    <dgm:varLst>
      <dgm:chMax/>
      <dgm:chPref/>
      <dgm:dir/>
    </dgm:varLst>
    <dgm:choose name="Name1">
      <dgm:if name="Name2" func="var" arg="dir" op="equ" val="norm">
        <dgm:alg type="snake">
          <dgm:param type="off" val="ctr"/>
        </dgm:alg>
      </dgm:if>
      <dgm:else name="Name3">
        <dgm:alg type="snake">
          <dgm:param type="grDir" val="tR"/>
          <dgm:param type="off" val="ctr"/>
        </dgm:alg>
      </dgm:else>
    </dgm:choose>
    <dgm:shape xmlns:r="http://schemas.openxmlformats.org/officeDocument/2006/relationships" r:blip="">
      <dgm:adjLst/>
    </dgm:shape>
    <dgm:constrLst>
      <dgm:constr type="primFontSz" for="des" forName="Parent" op="equ"/>
      <dgm:constr type="primFontSz" for="des" forName="Child" refType="primFontSz" refFor="des" refForName="Parent" op="lte"/>
      <dgm:constr type="w" for="ch" forName="composite" refType="w"/>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varLst>
          <dgm:chMax val="1"/>
          <dgm:chPref val="1"/>
        </dgm:varLst>
        <dgm:alg type="composite">
          <dgm:param type="ar" val="0.85"/>
        </dgm:alg>
        <dgm:shape xmlns:r="http://schemas.openxmlformats.org/officeDocument/2006/relationships" r:blip="">
          <dgm:adjLst/>
        </dgm:shape>
        <dgm:constrLst>
          <dgm:constr type="l" for="ch" forName="Accent" refType="w" fact="0"/>
          <dgm:constr type="t" for="ch" forName="Accent" refType="h" fact="0"/>
          <dgm:constr type="w" for="ch" forName="Accent" refType="w"/>
          <dgm:constr type="h" for="ch" forName="Accent" refType="h"/>
          <dgm:constr type="l" for="ch" forName="Image" refType="w" fact="0.05"/>
          <dgm:constr type="t" for="ch" forName="Image" refType="h" fact="0.04"/>
          <dgm:constr type="w" for="ch" forName="Image" refType="w" fact="0.9"/>
          <dgm:constr type="h" for="ch" forName="Image" refType="h" fact="0.65"/>
          <dgm:constr type="l" for="ch" forName="ChildComposite" refType="w" fact="0.05"/>
          <dgm:constr type="t" for="ch" forName="ChildComposite" refType="h" fact="0.69"/>
          <dgm:constr type="w" for="ch" forName="ChildComposite" refType="w" fact="0.9"/>
          <dgm:constr type="h" for="ch" forName="ChildComposite" refType="h" fact="0.27"/>
        </dgm:constrLst>
        <dgm:layoutNode name="Accent" styleLbl="trAlignAcc1">
          <dgm:varLst>
            <dgm:chMax val="0"/>
            <dgm:chPref val="0"/>
          </dgm:varLst>
          <dgm:alg type="sp"/>
          <dgm:shape xmlns:r="http://schemas.openxmlformats.org/officeDocument/2006/relationships" type="rect" r:blip="">
            <dgm:adjLst/>
          </dgm:shape>
          <dgm:presOf/>
        </dgm:layoutNode>
        <dgm:layoutNode name="Image" styleLbl="alignImgPlace1">
          <dgm:varLst>
            <dgm:chMax val="0"/>
            <dgm:chPref val="0"/>
          </dgm:varLst>
          <dgm:alg type="sp"/>
          <dgm:shape xmlns:r="http://schemas.openxmlformats.org/officeDocument/2006/relationships" type="rect" r:blip="" blipPhldr="1">
            <dgm:adjLst/>
          </dgm:shape>
          <dgm:presOf/>
        </dgm:layoutNode>
        <dgm:layoutNode name="ChildComposite">
          <dgm:alg type="composite"/>
          <dgm:shape xmlns:r="http://schemas.openxmlformats.org/officeDocument/2006/relationships" r:blip="">
            <dgm:adjLst/>
          </dgm:shape>
          <dgm:choose name="Name4">
            <dgm:if name="Name5" axis="ch" ptType="node" func="cnt" op="gte" val="1">
              <dgm:constrLst>
                <dgm:constr type="l" for="ch" forName="Parent" refType="w" fact="0"/>
                <dgm:constr type="t" for="ch" forName="Parent" refType="h" fact="0"/>
                <dgm:constr type="w" for="ch" forName="Parent" refType="w"/>
                <dgm:constr type="h" for="ch" forName="Parent" refType="h" fact="0.3704"/>
                <dgm:constr type="l" for="ch" forName="Child" refType="w" fact="0"/>
                <dgm:constr type="t" for="ch" forName="Child" refType="h" fact="0.3704"/>
                <dgm:constr type="w" for="ch" forName="Child" refType="w"/>
                <dgm:constr type="h" for="ch" forName="Child" refType="h" fact="0.6296"/>
              </dgm:constrLst>
            </dgm:if>
            <dgm:else name="Name6">
              <dgm:constrLst>
                <dgm:constr type="l" for="ch" forName="Parent" refType="w" fact="0"/>
                <dgm:constr type="t" for="ch" forName="Parent" refType="h" fact="0"/>
                <dgm:constr type="w" for="ch" forName="Parent" refType="w"/>
                <dgm:constr type="h" for="ch" forName="Parent" refType="h"/>
                <dgm:constr type="l" for="ch" forName="Child" refType="w" fact="0"/>
                <dgm:constr type="t" for="ch" forName="Child" refType="h" fact="0"/>
                <dgm:constr type="w" for="ch" forName="Child" refType="w" fact="0"/>
                <dgm:constr type="h" for="ch" forName="Child" refType="h" fact="0"/>
              </dgm:constrLst>
            </dgm:else>
          </dgm:choose>
          <dgm:layoutNode name="Child" styleLbl="node1">
            <dgm:varLst>
              <dgm:chMax val="0"/>
              <dgm:chPref val="0"/>
              <dgm:bulletEnabled val="1"/>
            </dgm:varLst>
            <dgm:choose name="Name7">
              <dgm:if name="Name8" axis="ch" ptType="node" func="cnt" op="gt" val="1">
                <dgm:alg type="tx">
                  <dgm:param type="parTxLTRAlign" val="l"/>
                  <dgm:param type="parTxRTLAlign" val="r"/>
                  <dgm:param type="txAnchorVert" val="mid"/>
                  <dgm:param type="txAnchorVertCh" val="mid"/>
                </dgm:alg>
              </dgm:if>
              <dgm:else name="Name9">
                <dgm:alg type="tx">
                  <dgm:param type="parTxLTRAlign" val="ctr"/>
                  <dgm:param type="parTxRTLAlign" val="ctr"/>
                  <dgm:param type="shpTxLTRAlignCh" val="l"/>
                  <dgm:param type="shpTxRTLAlignCh" val="r"/>
                  <dgm:param type="txAnchorVert" val="mid"/>
                  <dgm:param type="txAnchorVertCh" val="mid"/>
                </dgm:alg>
              </dgm:else>
            </dgm:choose>
            <dgm:choose name="Name10">
              <dgm:if name="Name11" axis="ch" ptType="node" func="cnt" op="gte" val="1">
                <dgm:shape xmlns:r="http://schemas.openxmlformats.org/officeDocument/2006/relationships" type="rect" r:blip="">
                  <dgm:adjLst/>
                </dgm:shape>
              </dgm:if>
              <dgm:else name="Name12">
                <dgm:shape xmlns:r="http://schemas.openxmlformats.org/officeDocument/2006/relationships" type="rect" r:blip="" hideGeom="1">
                  <dgm:adjLst/>
                </dgm:shape>
              </dgm:else>
            </dgm:choose>
            <dgm:choose name="Name13">
              <dgm:if name="Name14" axis="ch" ptType="node" func="cnt" op="gte" val="1">
                <dgm:presOf axis="des" ptType="node"/>
              </dgm:if>
              <dgm:else name="Name15">
                <dgm:presOf/>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 styleLbl="revTx">
            <dgm:varLst>
              <dgm:chMax val="1"/>
              <dgm:chPref val="0"/>
              <dgm:bulletEnabled val="1"/>
            </dgm:varLst>
            <dgm:alg type="tx">
              <dgm:param type="shpTxLTRAlignCh" val="ctr"/>
              <dgm:param type="txAnchorVert" val="mid"/>
            </dgm:alg>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AD5473-453D-4724-B064-215CB789B69B}" type="datetimeFigureOut">
              <a:rPr kumimoji="1" lang="ja-JP" altLang="en-US" smtClean="0"/>
              <a:t>2013/10/1</a:t>
            </a:fld>
            <a:endParaRPr kumimoji="1" lang="ja-JP" altLang="en-US"/>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D10C515-9FD1-4BCE-B325-81FB0D1A9609}" type="slidenum">
              <a:rPr kumimoji="1" lang="ja-JP" altLang="en-US" smtClean="0"/>
              <a:t>‹#›</a:t>
            </a:fld>
            <a:endParaRPr kumimoji="1" lang="ja-JP" altLang="en-US"/>
          </a:p>
        </p:txBody>
      </p:sp>
    </p:spTree>
    <p:extLst>
      <p:ext uri="{BB962C8B-B14F-4D97-AF65-F5344CB8AC3E}">
        <p14:creationId xmlns:p14="http://schemas.microsoft.com/office/powerpoint/2010/main" val="192304189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7A7C2A82-7660-4C1D-8E5D-535B2371741C}" type="datetimeFigureOut">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968323B1-1E84-4257-9EA8-D87C0B811FD7}" type="slidenum">
              <a:rPr kumimoji="1" lang="ja-JP" altLang="en-US" smtClean="0"/>
              <a:t>‹#›</a:t>
            </a:fld>
            <a:endParaRPr kumimoji="1" lang="ja-JP" altLang="en-US"/>
          </a:p>
        </p:txBody>
      </p:sp>
      <p:sp>
        <p:nvSpPr>
          <p:cNvPr id="8" name="Freeform 8"/>
          <p:cNvSpPr/>
          <p:nvPr userDrawn="1"/>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Tree>
    <p:extLst>
      <p:ext uri="{BB962C8B-B14F-4D97-AF65-F5344CB8AC3E}">
        <p14:creationId xmlns:p14="http://schemas.microsoft.com/office/powerpoint/2010/main" val="905649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7A7C2A82-7660-4C1D-8E5D-535B2371741C}" type="datetimeFigureOut">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968323B1-1E84-4257-9EA8-D87C0B811FD7}" type="slidenum">
              <a:rPr kumimoji="1" lang="ja-JP" altLang="en-US" smtClean="0"/>
              <a:t>‹#›</a:t>
            </a:fld>
            <a:endParaRPr kumimoji="1" lang="ja-JP" altLang="en-US"/>
          </a:p>
        </p:txBody>
      </p:sp>
    </p:spTree>
    <p:extLst>
      <p:ext uri="{BB962C8B-B14F-4D97-AF65-F5344CB8AC3E}">
        <p14:creationId xmlns:p14="http://schemas.microsoft.com/office/powerpoint/2010/main" val="23408708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ja-JP" altLang="en-US" smtClean="0"/>
              <a:t>マスター タイトルの書式設定</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7A7C2A82-7660-4C1D-8E5D-535B2371741C}" type="datetimeFigureOut">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968323B1-1E84-4257-9EA8-D87C0B811FD7}" type="slidenum">
              <a:rPr kumimoji="1" lang="ja-JP" altLang="en-US" smtClean="0"/>
              <a:t>‹#›</a:t>
            </a:fld>
            <a:endParaRPr kumimoji="1" lang="ja-JP" altLang="en-US"/>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1981163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ja-JP" altLang="en-US" smtClean="0"/>
              <a:t>マスター タイトルの書式設定</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smtClean="0"/>
              <a:t>マスター テキストの書式設定</a:t>
            </a:r>
          </a:p>
        </p:txBody>
      </p:sp>
      <p:sp>
        <p:nvSpPr>
          <p:cNvPr id="5" name="Date Placeholder 4"/>
          <p:cNvSpPr>
            <a:spLocks noGrp="1"/>
          </p:cNvSpPr>
          <p:nvPr>
            <p:ph type="dt" sz="half" idx="10"/>
          </p:nvPr>
        </p:nvSpPr>
        <p:spPr/>
        <p:txBody>
          <a:bodyPr/>
          <a:lstStyle/>
          <a:p>
            <a:fld id="{7A7C2A82-7660-4C1D-8E5D-535B2371741C}" type="datetimeFigureOut">
              <a:rPr kumimoji="1" lang="ja-JP" altLang="en-US" smtClean="0"/>
              <a:t>2013/10/1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968323B1-1E84-4257-9EA8-D87C0B811FD7}" type="slidenum">
              <a:rPr kumimoji="1" lang="ja-JP" altLang="en-US" smtClean="0"/>
              <a:t>‹#›</a:t>
            </a:fld>
            <a:endParaRPr kumimoji="1" lang="ja-JP" altLang="en-US"/>
          </a:p>
        </p:txBody>
      </p:sp>
    </p:spTree>
    <p:extLst>
      <p:ext uri="{BB962C8B-B14F-4D97-AF65-F5344CB8AC3E}">
        <p14:creationId xmlns:p14="http://schemas.microsoft.com/office/powerpoint/2010/main" val="37192317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ja-JP" altLang="en-US" smtClean="0"/>
              <a:t>マスター タイトルの書式設定</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smtClean="0"/>
              <a:t>マスター テキストの書式設定</a:t>
            </a:r>
          </a:p>
        </p:txBody>
      </p:sp>
      <p:sp>
        <p:nvSpPr>
          <p:cNvPr id="5" name="Date Placeholder 4"/>
          <p:cNvSpPr>
            <a:spLocks noGrp="1"/>
          </p:cNvSpPr>
          <p:nvPr>
            <p:ph type="dt" sz="half" idx="10"/>
          </p:nvPr>
        </p:nvSpPr>
        <p:spPr/>
        <p:txBody>
          <a:bodyPr/>
          <a:lstStyle/>
          <a:p>
            <a:fld id="{7A7C2A82-7660-4C1D-8E5D-535B2371741C}" type="datetimeFigureOut">
              <a:rPr kumimoji="1" lang="ja-JP" altLang="en-US" smtClean="0"/>
              <a:t>2013/10/1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968323B1-1E84-4257-9EA8-D87C0B811FD7}" type="slidenum">
              <a:rPr kumimoji="1" lang="ja-JP" altLang="en-US" smtClean="0"/>
              <a:t>‹#›</a:t>
            </a:fld>
            <a:endParaRPr kumimoji="1" lang="ja-JP" altLang="en-US"/>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8719297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ja-JP" altLang="en-US" smtClean="0"/>
              <a:t>マスター タイトルの書式設定</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smtClean="0"/>
              <a:t>マスター テキストの書式設定</a:t>
            </a:r>
          </a:p>
        </p:txBody>
      </p:sp>
      <p:sp>
        <p:nvSpPr>
          <p:cNvPr id="5" name="Date Placeholder 4"/>
          <p:cNvSpPr>
            <a:spLocks noGrp="1"/>
          </p:cNvSpPr>
          <p:nvPr>
            <p:ph type="dt" sz="half" idx="10"/>
          </p:nvPr>
        </p:nvSpPr>
        <p:spPr/>
        <p:txBody>
          <a:bodyPr/>
          <a:lstStyle/>
          <a:p>
            <a:fld id="{7A7C2A82-7660-4C1D-8E5D-535B2371741C}" type="datetimeFigureOut">
              <a:rPr kumimoji="1" lang="ja-JP" altLang="en-US" smtClean="0"/>
              <a:t>2013/10/1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968323B1-1E84-4257-9EA8-D87C0B811FD7}" type="slidenum">
              <a:rPr kumimoji="1" lang="ja-JP" altLang="en-US" smtClean="0"/>
              <a:t>‹#›</a:t>
            </a:fld>
            <a:endParaRPr kumimoji="1" lang="ja-JP" altLang="en-US"/>
          </a:p>
        </p:txBody>
      </p:sp>
    </p:spTree>
    <p:extLst>
      <p:ext uri="{BB962C8B-B14F-4D97-AF65-F5344CB8AC3E}">
        <p14:creationId xmlns:p14="http://schemas.microsoft.com/office/powerpoint/2010/main" val="20379020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7A7C2A82-7660-4C1D-8E5D-535B2371741C}" type="datetimeFigureOut">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68323B1-1E84-4257-9EA8-D87C0B811FD7}" type="slidenum">
              <a:rPr kumimoji="1" lang="ja-JP" altLang="en-US" smtClean="0"/>
              <a:t>‹#›</a:t>
            </a:fld>
            <a:endParaRPr kumimoji="1" lang="ja-JP" altLang="en-US"/>
          </a:p>
        </p:txBody>
      </p:sp>
    </p:spTree>
    <p:extLst>
      <p:ext uri="{BB962C8B-B14F-4D97-AF65-F5344CB8AC3E}">
        <p14:creationId xmlns:p14="http://schemas.microsoft.com/office/powerpoint/2010/main" val="41569202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7A7C2A82-7660-4C1D-8E5D-535B2371741C}" type="datetimeFigureOut">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68323B1-1E84-4257-9EA8-D87C0B811FD7}" type="slidenum">
              <a:rPr kumimoji="1" lang="ja-JP" altLang="en-US" smtClean="0"/>
              <a:t>‹#›</a:t>
            </a:fld>
            <a:endParaRPr kumimoji="1" lang="ja-JP" altLang="en-US"/>
          </a:p>
        </p:txBody>
      </p:sp>
    </p:spTree>
    <p:extLst>
      <p:ext uri="{BB962C8B-B14F-4D97-AF65-F5344CB8AC3E}">
        <p14:creationId xmlns:p14="http://schemas.microsoft.com/office/powerpoint/2010/main" val="32974832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7A7C2A82-7660-4C1D-8E5D-535B2371741C}" type="datetimeFigureOut">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68323B1-1E84-4257-9EA8-D87C0B811FD7}" type="slidenum">
              <a:rPr kumimoji="1" lang="ja-JP" altLang="en-US" smtClean="0"/>
              <a:t>‹#›</a:t>
            </a:fld>
            <a:endParaRPr kumimoji="1" lang="ja-JP" altLang="en-US"/>
          </a:p>
        </p:txBody>
      </p:sp>
    </p:spTree>
    <p:extLst>
      <p:ext uri="{BB962C8B-B14F-4D97-AF65-F5344CB8AC3E}">
        <p14:creationId xmlns:p14="http://schemas.microsoft.com/office/powerpoint/2010/main" val="7147440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7A7C2A82-7660-4C1D-8E5D-535B2371741C}" type="datetimeFigureOut">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968323B1-1E84-4257-9EA8-D87C0B811FD7}" type="slidenum">
              <a:rPr kumimoji="1" lang="ja-JP" altLang="en-US" smtClean="0"/>
              <a:t>‹#›</a:t>
            </a:fld>
            <a:endParaRPr kumimoji="1" lang="ja-JP" altLang="en-US"/>
          </a:p>
        </p:txBody>
      </p:sp>
    </p:spTree>
    <p:extLst>
      <p:ext uri="{BB962C8B-B14F-4D97-AF65-F5344CB8AC3E}">
        <p14:creationId xmlns:p14="http://schemas.microsoft.com/office/powerpoint/2010/main" val="40704696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7A7C2A82-7660-4C1D-8E5D-535B2371741C}" type="datetimeFigureOut">
              <a:rPr kumimoji="1" lang="ja-JP" altLang="en-US" smtClean="0"/>
              <a:t>2013/10/1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2"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3" name="Slide Number Placeholder 5"/>
          <p:cNvSpPr>
            <a:spLocks noGrp="1"/>
          </p:cNvSpPr>
          <p:nvPr>
            <p:ph type="sldNum" sz="quarter" idx="12"/>
          </p:nvPr>
        </p:nvSpPr>
        <p:spPr>
          <a:xfrm>
            <a:off x="511228" y="787783"/>
            <a:ext cx="584978" cy="365125"/>
          </a:xfrm>
        </p:spPr>
        <p:txBody>
          <a:bodyPr/>
          <a:lstStyle/>
          <a:p>
            <a:fld id="{968323B1-1E84-4257-9EA8-D87C0B811FD7}" type="slidenum">
              <a:rPr kumimoji="1" lang="ja-JP" altLang="en-US" smtClean="0"/>
              <a:t>‹#›</a:t>
            </a:fld>
            <a:endParaRPr kumimoji="1" lang="ja-JP" altLang="en-US"/>
          </a:p>
        </p:txBody>
      </p:sp>
    </p:spTree>
    <p:extLst>
      <p:ext uri="{BB962C8B-B14F-4D97-AF65-F5344CB8AC3E}">
        <p14:creationId xmlns:p14="http://schemas.microsoft.com/office/powerpoint/2010/main" val="3817842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7A7C2A82-7660-4C1D-8E5D-535B2371741C}" type="datetimeFigureOut">
              <a:rPr kumimoji="1" lang="ja-JP" altLang="en-US" smtClean="0"/>
              <a:t>2013/10/1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968323B1-1E84-4257-9EA8-D87C0B811FD7}" type="slidenum">
              <a:rPr kumimoji="1" lang="ja-JP" altLang="en-US" smtClean="0"/>
              <a:t>‹#›</a:t>
            </a:fld>
            <a:endParaRPr kumimoji="1" lang="ja-JP" altLang="en-US"/>
          </a:p>
        </p:txBody>
      </p:sp>
    </p:spTree>
    <p:extLst>
      <p:ext uri="{BB962C8B-B14F-4D97-AF65-F5344CB8AC3E}">
        <p14:creationId xmlns:p14="http://schemas.microsoft.com/office/powerpoint/2010/main" val="725645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7A7C2A82-7660-4C1D-8E5D-535B2371741C}" type="datetimeFigureOut">
              <a:rPr kumimoji="1" lang="ja-JP" altLang="en-US" smtClean="0"/>
              <a:t>2013/10/1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968323B1-1E84-4257-9EA8-D87C0B811FD7}" type="slidenum">
              <a:rPr kumimoji="1" lang="ja-JP" altLang="en-US" smtClean="0"/>
              <a:t>‹#›</a:t>
            </a:fld>
            <a:endParaRPr kumimoji="1" lang="ja-JP" altLang="en-US"/>
          </a:p>
        </p:txBody>
      </p:sp>
    </p:spTree>
    <p:extLst>
      <p:ext uri="{BB962C8B-B14F-4D97-AF65-F5344CB8AC3E}">
        <p14:creationId xmlns:p14="http://schemas.microsoft.com/office/powerpoint/2010/main" val="15074149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7C2A82-7660-4C1D-8E5D-535B2371741C}" type="datetimeFigureOut">
              <a:rPr kumimoji="1" lang="ja-JP" altLang="en-US" smtClean="0"/>
              <a:t>2013/10/1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968323B1-1E84-4257-9EA8-D87C0B811FD7}" type="slidenum">
              <a:rPr kumimoji="1" lang="ja-JP" altLang="en-US" smtClean="0"/>
              <a:t>‹#›</a:t>
            </a:fld>
            <a:endParaRPr kumimoji="1" lang="ja-JP" altLang="en-US"/>
          </a:p>
        </p:txBody>
      </p:sp>
    </p:spTree>
    <p:extLst>
      <p:ext uri="{BB962C8B-B14F-4D97-AF65-F5344CB8AC3E}">
        <p14:creationId xmlns:p14="http://schemas.microsoft.com/office/powerpoint/2010/main" val="10044805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7A7C2A82-7660-4C1D-8E5D-535B2371741C}" type="datetimeFigureOut">
              <a:rPr kumimoji="1" lang="ja-JP" altLang="en-US" smtClean="0"/>
              <a:t>2013/10/1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968323B1-1E84-4257-9EA8-D87C0B811FD7}" type="slidenum">
              <a:rPr kumimoji="1" lang="ja-JP" altLang="en-US" smtClean="0"/>
              <a:t>‹#›</a:t>
            </a:fld>
            <a:endParaRPr kumimoji="1" lang="ja-JP" altLang="en-US"/>
          </a:p>
        </p:txBody>
      </p:sp>
    </p:spTree>
    <p:extLst>
      <p:ext uri="{BB962C8B-B14F-4D97-AF65-F5344CB8AC3E}">
        <p14:creationId xmlns:p14="http://schemas.microsoft.com/office/powerpoint/2010/main" val="20339966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7A7C2A82-7660-4C1D-8E5D-535B2371741C}" type="datetimeFigureOut">
              <a:rPr kumimoji="1" lang="ja-JP" altLang="en-US" smtClean="0"/>
              <a:t>2013/10/1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968323B1-1E84-4257-9EA8-D87C0B811FD7}" type="slidenum">
              <a:rPr kumimoji="1" lang="ja-JP" altLang="en-US" smtClean="0"/>
              <a:t>‹#›</a:t>
            </a:fld>
            <a:endParaRPr kumimoji="1" lang="ja-JP" altLang="en-US"/>
          </a:p>
        </p:txBody>
      </p:sp>
    </p:spTree>
    <p:extLst>
      <p:ext uri="{BB962C8B-B14F-4D97-AF65-F5344CB8AC3E}">
        <p14:creationId xmlns:p14="http://schemas.microsoft.com/office/powerpoint/2010/main" val="2552078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04"/>
            <a:ext cx="1952272" cy="6853049"/>
            <a:chOff x="6627813" y="195650"/>
            <a:chExt cx="1952625" cy="5678101"/>
          </a:xfrm>
        </p:grpSpPr>
        <p:sp>
          <p:nvSpPr>
            <p:cNvPr id="50" name="Freeform 27"/>
            <p:cNvSpPr/>
            <p:nvPr/>
          </p:nvSpPr>
          <p:spPr bwMode="auto">
            <a:xfrm>
              <a:off x="6627813" y="19565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7A7C2A82-7660-4C1D-8E5D-535B2371741C}" type="datetimeFigureOut">
              <a:rPr kumimoji="1" lang="ja-JP" altLang="en-US" smtClean="0"/>
              <a:t>2013/10/1</a:t>
            </a:fld>
            <a:endParaRPr kumimoji="1" lang="ja-JP" altLang="en-US"/>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968323B1-1E84-4257-9EA8-D87C0B811FD7}" type="slidenum">
              <a:rPr kumimoji="1" lang="ja-JP" altLang="en-US" smtClean="0"/>
              <a:t>‹#›</a:t>
            </a:fld>
            <a:endParaRPr kumimoji="1" lang="ja-JP" altLang="en-US"/>
          </a:p>
        </p:txBody>
      </p:sp>
    </p:spTree>
    <p:extLst>
      <p:ext uri="{BB962C8B-B14F-4D97-AF65-F5344CB8AC3E}">
        <p14:creationId xmlns:p14="http://schemas.microsoft.com/office/powerpoint/2010/main" val="2069004113"/>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 id="2147483752" r:id="rId12"/>
    <p:sldLayoutId id="2147483753" r:id="rId13"/>
    <p:sldLayoutId id="2147483754" r:id="rId14"/>
    <p:sldLayoutId id="2147483755" r:id="rId15"/>
    <p:sldLayoutId id="2147483756" r:id="rId16"/>
  </p:sldLayoutIdLst>
  <p:txStyles>
    <p:title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tif"/><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942416" y="2514601"/>
            <a:ext cx="6325200" cy="2262781"/>
          </a:xfrm>
        </p:spPr>
        <p:txBody>
          <a:bodyPr/>
          <a:lstStyle/>
          <a:p>
            <a:r>
              <a:rPr lang="ja-JP" altLang="en-US" sz="3600" dirty="0"/>
              <a:t>和の心を学ぶ</a:t>
            </a:r>
            <a:r>
              <a:rPr lang="ja-JP" altLang="en-US" dirty="0"/>
              <a:t/>
            </a:r>
            <a:br>
              <a:rPr lang="ja-JP" altLang="en-US" dirty="0"/>
            </a:br>
            <a:r>
              <a:rPr lang="ja-JP" altLang="en-US" dirty="0"/>
              <a:t>日本文化体験教室</a:t>
            </a:r>
            <a:endParaRPr kumimoji="1" lang="ja-JP" altLang="en-US" dirty="0"/>
          </a:p>
        </p:txBody>
      </p:sp>
      <p:sp>
        <p:nvSpPr>
          <p:cNvPr id="3" name="サブタイトル 2"/>
          <p:cNvSpPr>
            <a:spLocks noGrp="1"/>
          </p:cNvSpPr>
          <p:nvPr>
            <p:ph type="subTitle" idx="1"/>
          </p:nvPr>
        </p:nvSpPr>
        <p:spPr>
          <a:xfrm>
            <a:off x="1942416" y="4777380"/>
            <a:ext cx="6325200" cy="1126283"/>
          </a:xfrm>
        </p:spPr>
        <p:txBody>
          <a:bodyPr/>
          <a:lstStyle/>
          <a:p>
            <a:r>
              <a:rPr lang="ja-JP" altLang="ja-JP" dirty="0"/>
              <a:t>財団法人</a:t>
            </a:r>
            <a:r>
              <a:rPr lang="ja-JP" altLang="en-US" dirty="0"/>
              <a:t> </a:t>
            </a:r>
            <a:r>
              <a:rPr lang="ja-JP" altLang="en-US" dirty="0" smtClean="0"/>
              <a:t>美倉会</a:t>
            </a:r>
            <a:endParaRPr lang="ja-JP" altLang="en-US" dirty="0"/>
          </a:p>
        </p:txBody>
      </p:sp>
    </p:spTree>
    <p:extLst>
      <p:ext uri="{BB962C8B-B14F-4D97-AF65-F5344CB8AC3E}">
        <p14:creationId xmlns:p14="http://schemas.microsoft.com/office/powerpoint/2010/main" val="10641790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活動紹介</a:t>
            </a:r>
            <a:endParaRPr kumimoji="1" lang="ja-JP" altLang="en-US" dirty="0"/>
          </a:p>
        </p:txBody>
      </p:sp>
      <p:sp>
        <p:nvSpPr>
          <p:cNvPr id="3" name="コンテンツ プレースホルダー 2"/>
          <p:cNvSpPr>
            <a:spLocks noGrp="1"/>
          </p:cNvSpPr>
          <p:nvPr>
            <p:ph idx="1"/>
          </p:nvPr>
        </p:nvSpPr>
        <p:spPr>
          <a:xfrm>
            <a:off x="1237617" y="1581419"/>
            <a:ext cx="7322541" cy="621406"/>
          </a:xfrm>
        </p:spPr>
        <p:txBody>
          <a:bodyPr>
            <a:normAutofit/>
          </a:bodyPr>
          <a:lstStyle/>
          <a:p>
            <a:pPr marL="0" indent="0">
              <a:buNone/>
            </a:pPr>
            <a:r>
              <a:rPr lang="ja-JP" altLang="en-US" sz="1600" dirty="0"/>
              <a:t>美倉会</a:t>
            </a:r>
            <a:r>
              <a:rPr lang="ja-JP" altLang="ja-JP" sz="1600" dirty="0"/>
              <a:t>では、国内に在住の外国人の方々や海外からのお客様に日本の伝統文化を知っていただくため</a:t>
            </a:r>
            <a:r>
              <a:rPr lang="ja-JP" altLang="ja-JP" sz="1600" dirty="0" smtClean="0"/>
              <a:t>、</a:t>
            </a:r>
            <a:r>
              <a:rPr lang="ja-JP" altLang="en-US" sz="1600" dirty="0" smtClean="0"/>
              <a:t>様々</a:t>
            </a:r>
            <a:r>
              <a:rPr lang="ja-JP" altLang="ja-JP" sz="1600" dirty="0" smtClean="0"/>
              <a:t>な</a:t>
            </a:r>
            <a:r>
              <a:rPr lang="ja-JP" altLang="ja-JP" sz="1600" dirty="0"/>
              <a:t>活動を行っています</a:t>
            </a:r>
            <a:r>
              <a:rPr lang="ja-JP" altLang="ja-JP" sz="1600" dirty="0" smtClean="0"/>
              <a:t>。</a:t>
            </a:r>
            <a:endParaRPr lang="ja-JP" altLang="ja-JP" sz="1600" dirty="0"/>
          </a:p>
        </p:txBody>
      </p:sp>
      <p:graphicFrame>
        <p:nvGraphicFramePr>
          <p:cNvPr id="4" name="図表 3"/>
          <p:cNvGraphicFramePr/>
          <p:nvPr>
            <p:extLst>
              <p:ext uri="{D42A27DB-BD31-4B8C-83A1-F6EECF244321}">
                <p14:modId xmlns:p14="http://schemas.microsoft.com/office/powerpoint/2010/main" val="3542915483"/>
              </p:ext>
            </p:extLst>
          </p:nvPr>
        </p:nvGraphicFramePr>
        <p:xfrm>
          <a:off x="1322231" y="2267755"/>
          <a:ext cx="7212169" cy="41588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14591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体験教室</a:t>
            </a:r>
            <a:endParaRPr kumimoji="1" lang="ja-JP" altLang="en-US" dirty="0"/>
          </a:p>
        </p:txBody>
      </p:sp>
      <p:sp>
        <p:nvSpPr>
          <p:cNvPr id="3" name="コンテンツ プレースホルダー 2"/>
          <p:cNvSpPr>
            <a:spLocks noGrp="1"/>
          </p:cNvSpPr>
          <p:nvPr>
            <p:ph idx="1"/>
          </p:nvPr>
        </p:nvSpPr>
        <p:spPr>
          <a:xfrm>
            <a:off x="1283594" y="1571362"/>
            <a:ext cx="6834389" cy="875624"/>
          </a:xfrm>
        </p:spPr>
        <p:txBody>
          <a:bodyPr>
            <a:noAutofit/>
          </a:bodyPr>
          <a:lstStyle/>
          <a:p>
            <a:pPr marL="0" indent="0">
              <a:spcBef>
                <a:spcPts val="300"/>
              </a:spcBef>
              <a:buNone/>
            </a:pPr>
            <a:r>
              <a:rPr lang="ja-JP" altLang="en-US" sz="1600" dirty="0"/>
              <a:t>美倉会</a:t>
            </a:r>
            <a:r>
              <a:rPr lang="ja-JP" altLang="ja-JP" sz="1600" dirty="0"/>
              <a:t>では、日本文化の体験教室を実施しています。</a:t>
            </a:r>
            <a:endParaRPr lang="en-US" altLang="ja-JP" sz="1600" dirty="0"/>
          </a:p>
          <a:p>
            <a:pPr marL="0" indent="0">
              <a:spcBef>
                <a:spcPts val="300"/>
              </a:spcBef>
              <a:buNone/>
            </a:pPr>
            <a:r>
              <a:rPr lang="ja-JP" altLang="ja-JP" sz="1600" dirty="0"/>
              <a:t>体験教室は、日本語</a:t>
            </a:r>
            <a:r>
              <a:rPr lang="ja-JP" altLang="en-US" sz="1600" dirty="0"/>
              <a:t>や</a:t>
            </a:r>
            <a:r>
              <a:rPr lang="ja-JP" altLang="ja-JP" sz="1600" dirty="0"/>
              <a:t>英語</a:t>
            </a:r>
            <a:r>
              <a:rPr lang="ja-JP" altLang="en-US" sz="1600" dirty="0"/>
              <a:t>、</a:t>
            </a:r>
            <a:r>
              <a:rPr lang="ja-JP" altLang="ja-JP" sz="1600" dirty="0"/>
              <a:t>中国語</a:t>
            </a:r>
            <a:r>
              <a:rPr lang="ja-JP" altLang="en-US" sz="1600" dirty="0"/>
              <a:t>、韓国語など</a:t>
            </a:r>
            <a:r>
              <a:rPr lang="ja-JP" altLang="ja-JP" sz="1600" dirty="0"/>
              <a:t>で</a:t>
            </a:r>
            <a:r>
              <a:rPr lang="ja-JP" altLang="en-US" sz="1600" dirty="0"/>
              <a:t>行います。</a:t>
            </a:r>
            <a:endParaRPr lang="en-US" altLang="ja-JP" sz="1600" dirty="0"/>
          </a:p>
          <a:p>
            <a:pPr marL="0" indent="0">
              <a:spcBef>
                <a:spcPts val="300"/>
              </a:spcBef>
              <a:buNone/>
            </a:pPr>
            <a:r>
              <a:rPr lang="ja-JP" altLang="ja-JP" sz="1600" dirty="0"/>
              <a:t>日本文化を代表する次の</a:t>
            </a:r>
            <a:r>
              <a:rPr lang="en-US" altLang="ja-JP" sz="1600" dirty="0"/>
              <a:t>3</a:t>
            </a:r>
            <a:r>
              <a:rPr lang="ja-JP" altLang="en-US" sz="1600" dirty="0"/>
              <a:t>種類の体験教室をご用意しています</a:t>
            </a:r>
            <a:r>
              <a:rPr lang="ja-JP" altLang="en-US" sz="1600" dirty="0" smtClean="0"/>
              <a:t>。</a:t>
            </a:r>
            <a:endParaRPr lang="ja-JP" altLang="ja-JP" sz="1600" dirty="0"/>
          </a:p>
        </p:txBody>
      </p:sp>
      <p:graphicFrame>
        <p:nvGraphicFramePr>
          <p:cNvPr id="4" name="図表 3"/>
          <p:cNvGraphicFramePr/>
          <p:nvPr>
            <p:extLst>
              <p:ext uri="{D42A27DB-BD31-4B8C-83A1-F6EECF244321}">
                <p14:modId xmlns:p14="http://schemas.microsoft.com/office/powerpoint/2010/main" val="3560746915"/>
              </p:ext>
            </p:extLst>
          </p:nvPr>
        </p:nvGraphicFramePr>
        <p:xfrm>
          <a:off x="1393064" y="2568917"/>
          <a:ext cx="7141336" cy="33061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17482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ja-JP" dirty="0"/>
              <a:t>茶道</a:t>
            </a:r>
            <a:endParaRPr kumimoji="1" lang="ja-JP" altLang="en-US" dirty="0"/>
          </a:p>
        </p:txBody>
      </p:sp>
      <p:sp>
        <p:nvSpPr>
          <p:cNvPr id="3" name="コンテンツ プレースホルダー 2"/>
          <p:cNvSpPr>
            <a:spLocks noGrp="1"/>
          </p:cNvSpPr>
          <p:nvPr>
            <p:ph idx="1"/>
          </p:nvPr>
        </p:nvSpPr>
        <p:spPr>
          <a:xfrm>
            <a:off x="1335600" y="1591200"/>
            <a:ext cx="3081600" cy="4413600"/>
          </a:xfrm>
        </p:spPr>
        <p:txBody>
          <a:bodyPr>
            <a:normAutofit/>
          </a:bodyPr>
          <a:lstStyle/>
          <a:p>
            <a:pPr marL="0" indent="0">
              <a:lnSpc>
                <a:spcPct val="150000"/>
              </a:lnSpc>
              <a:buNone/>
            </a:pPr>
            <a:r>
              <a:rPr lang="ja-JP" altLang="en-US" sz="2200" dirty="0"/>
              <a:t>伝統的な作法でお茶を点て、客にふるまう日本文化です。</a:t>
            </a:r>
            <a:endParaRPr lang="en-US" altLang="ja-JP" sz="2200" dirty="0"/>
          </a:p>
          <a:p>
            <a:pPr marL="0" indent="0">
              <a:lnSpc>
                <a:spcPct val="150000"/>
              </a:lnSpc>
              <a:buNone/>
            </a:pPr>
            <a:r>
              <a:rPr lang="ja-JP" altLang="ja-JP" sz="2200" dirty="0"/>
              <a:t>静かな茶室で、抹茶と和菓子をお召し上がりいただきます</a:t>
            </a:r>
            <a:r>
              <a:rPr lang="ja-JP" altLang="ja-JP" sz="2200" dirty="0" smtClean="0"/>
              <a:t>。</a:t>
            </a:r>
            <a:endParaRPr lang="ja-JP" altLang="ja-JP" sz="2200" dirty="0"/>
          </a:p>
        </p:txBody>
      </p:sp>
      <p:pic>
        <p:nvPicPr>
          <p:cNvPr id="5" name="コンテンツ プレースホルダー 3"/>
          <p:cNvPicPr>
            <a:picLocks noGrp="1" noChangeAspect="1"/>
          </p:cNvPicPr>
          <p:nvPr>
            <p:ph sz="half" idx="4294967295"/>
          </p:nvPr>
        </p:nvPicPr>
        <p:blipFill rotWithShape="1">
          <a:blip r:embed="rId2">
            <a:extLst>
              <a:ext uri="{28A0092B-C50C-407E-A947-70E740481C1C}">
                <a14:useLocalDpi xmlns:a14="http://schemas.microsoft.com/office/drawing/2010/main" val="0"/>
              </a:ext>
            </a:extLst>
          </a:blip>
          <a:srcRect r="2236" b="1584"/>
          <a:stretch/>
        </p:blipFill>
        <p:spPr>
          <a:xfrm>
            <a:off x="4802400" y="1591200"/>
            <a:ext cx="3235325" cy="4344987"/>
          </a:xfrm>
          <a:prstGeom prst="rect">
            <a:avLst/>
          </a:prstGeom>
          <a:noFill/>
          <a:ln>
            <a:noFill/>
          </a:ln>
        </p:spPr>
      </p:pic>
    </p:spTree>
    <p:extLst>
      <p:ext uri="{BB962C8B-B14F-4D97-AF65-F5344CB8AC3E}">
        <p14:creationId xmlns:p14="http://schemas.microsoft.com/office/powerpoint/2010/main" val="8344015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ja-JP" dirty="0"/>
              <a:t>書道</a:t>
            </a:r>
            <a:endParaRPr kumimoji="1" lang="ja-JP" altLang="en-US" dirty="0"/>
          </a:p>
        </p:txBody>
      </p:sp>
      <p:sp>
        <p:nvSpPr>
          <p:cNvPr id="3" name="コンテンツ プレースホルダー 2"/>
          <p:cNvSpPr>
            <a:spLocks noGrp="1"/>
          </p:cNvSpPr>
          <p:nvPr>
            <p:ph idx="1"/>
          </p:nvPr>
        </p:nvSpPr>
        <p:spPr>
          <a:xfrm>
            <a:off x="1335600" y="1591200"/>
            <a:ext cx="3092400" cy="4413600"/>
          </a:xfrm>
        </p:spPr>
        <p:txBody>
          <a:bodyPr>
            <a:normAutofit/>
          </a:bodyPr>
          <a:lstStyle/>
          <a:p>
            <a:pPr marL="0" indent="0">
              <a:lnSpc>
                <a:spcPct val="150000"/>
              </a:lnSpc>
              <a:buNone/>
            </a:pPr>
            <a:r>
              <a:rPr lang="ja-JP" altLang="ja-JP" sz="2200" dirty="0"/>
              <a:t>筆</a:t>
            </a:r>
            <a:r>
              <a:rPr lang="ja-JP" altLang="en-US" sz="2200" dirty="0"/>
              <a:t>と墨</a:t>
            </a:r>
            <a:r>
              <a:rPr lang="ja-JP" altLang="ja-JP" sz="2200" dirty="0"/>
              <a:t>を用いて文字を</a:t>
            </a:r>
            <a:r>
              <a:rPr lang="ja-JP" altLang="en-US" sz="2200" dirty="0"/>
              <a:t>書きます</a:t>
            </a:r>
            <a:r>
              <a:rPr lang="ja-JP" altLang="ja-JP" sz="2200" dirty="0"/>
              <a:t>。</a:t>
            </a:r>
            <a:r>
              <a:rPr lang="ja-JP" altLang="en-US" sz="2200" dirty="0"/>
              <a:t>日本の文字「</a:t>
            </a:r>
            <a:r>
              <a:rPr lang="ja-JP" altLang="ja-JP" sz="2200" dirty="0"/>
              <a:t>ひらがな</a:t>
            </a:r>
            <a:r>
              <a:rPr lang="ja-JP" altLang="en-US" sz="2200" dirty="0"/>
              <a:t>」「</a:t>
            </a:r>
            <a:r>
              <a:rPr lang="ja-JP" altLang="ja-JP" sz="2200" dirty="0"/>
              <a:t>カタカナ</a:t>
            </a:r>
            <a:r>
              <a:rPr lang="ja-JP" altLang="en-US" sz="2200" dirty="0"/>
              <a:t>」「</a:t>
            </a:r>
            <a:r>
              <a:rPr lang="ja-JP" altLang="ja-JP" sz="2200" dirty="0"/>
              <a:t>漢字</a:t>
            </a:r>
            <a:r>
              <a:rPr lang="ja-JP" altLang="en-US" sz="2200" dirty="0"/>
              <a:t>」</a:t>
            </a:r>
            <a:r>
              <a:rPr lang="ja-JP" altLang="ja-JP" sz="2200" dirty="0"/>
              <a:t>について説明したあと、お好きな</a:t>
            </a:r>
            <a:r>
              <a:rPr lang="ja-JP" altLang="en-US" sz="2200" dirty="0"/>
              <a:t>文字</a:t>
            </a:r>
            <a:r>
              <a:rPr lang="ja-JP" altLang="ja-JP" sz="2200" dirty="0"/>
              <a:t>を半紙に清書していただきます。</a:t>
            </a:r>
          </a:p>
        </p:txBody>
      </p:sp>
      <p:pic>
        <p:nvPicPr>
          <p:cNvPr id="5" name="図 3"/>
          <p:cNvPicPr>
            <a:picLocks noChangeAspect="1"/>
          </p:cNvPicPr>
          <p:nvPr/>
        </p:nvPicPr>
        <p:blipFill rotWithShape="1">
          <a:blip r:embed="rId2" cstate="print">
            <a:extLst>
              <a:ext uri="{28A0092B-C50C-407E-A947-70E740481C1C}">
                <a14:useLocalDpi xmlns:a14="http://schemas.microsoft.com/office/drawing/2010/main" val="0"/>
              </a:ext>
            </a:extLst>
          </a:blip>
          <a:srcRect t="2802" r="2802"/>
          <a:stretch/>
        </p:blipFill>
        <p:spPr>
          <a:xfrm rot="16200000">
            <a:off x="4626194" y="2966170"/>
            <a:ext cx="2023861" cy="1383954"/>
          </a:xfrm>
          <a:prstGeom prst="rect">
            <a:avLst/>
          </a:prstGeom>
          <a:noFill/>
          <a:ln>
            <a:noFill/>
          </a:ln>
        </p:spPr>
      </p:pic>
      <p:pic>
        <p:nvPicPr>
          <p:cNvPr id="6" name="図 4"/>
          <p:cNvPicPr>
            <a:picLocks noChangeAspect="1"/>
          </p:cNvPicPr>
          <p:nvPr/>
        </p:nvPicPr>
        <p:blipFill rotWithShape="1">
          <a:blip r:embed="rId3" cstate="print">
            <a:extLst>
              <a:ext uri="{28A0092B-C50C-407E-A947-70E740481C1C}">
                <a14:useLocalDpi xmlns:a14="http://schemas.microsoft.com/office/drawing/2010/main" val="0"/>
              </a:ext>
            </a:extLst>
          </a:blip>
          <a:srcRect t="1230" r="1231" b="5595"/>
          <a:stretch/>
        </p:blipFill>
        <p:spPr>
          <a:xfrm rot="5400000">
            <a:off x="6251071" y="1938907"/>
            <a:ext cx="2100444" cy="1414621"/>
          </a:xfrm>
          <a:prstGeom prst="rect">
            <a:avLst/>
          </a:prstGeom>
          <a:noFill/>
          <a:ln>
            <a:noFill/>
          </a:ln>
        </p:spPr>
      </p:pic>
      <p:pic>
        <p:nvPicPr>
          <p:cNvPr id="7" name="図 5"/>
          <p:cNvPicPr>
            <a:picLocks noChangeAspect="1"/>
          </p:cNvPicPr>
          <p:nvPr/>
        </p:nvPicPr>
        <p:blipFill rotWithShape="1">
          <a:blip r:embed="rId4" cstate="print">
            <a:extLst>
              <a:ext uri="{28A0092B-C50C-407E-A947-70E740481C1C}">
                <a14:useLocalDpi xmlns:a14="http://schemas.microsoft.com/office/drawing/2010/main" val="0"/>
              </a:ext>
            </a:extLst>
          </a:blip>
          <a:srcRect l="3177" t="1409" r="-1" b="1767"/>
          <a:stretch/>
        </p:blipFill>
        <p:spPr>
          <a:xfrm>
            <a:off x="6593983" y="3917622"/>
            <a:ext cx="1411137" cy="2091607"/>
          </a:xfrm>
          <a:prstGeom prst="rect">
            <a:avLst/>
          </a:prstGeom>
          <a:noFill/>
          <a:ln>
            <a:noFill/>
          </a:ln>
        </p:spPr>
      </p:pic>
    </p:spTree>
    <p:extLst>
      <p:ext uri="{BB962C8B-B14F-4D97-AF65-F5344CB8AC3E}">
        <p14:creationId xmlns:p14="http://schemas.microsoft.com/office/powerpoint/2010/main" val="35602894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ja-JP" dirty="0"/>
              <a:t>武道</a:t>
            </a:r>
            <a:endParaRPr kumimoji="1" lang="ja-JP" altLang="en-US" dirty="0"/>
          </a:p>
        </p:txBody>
      </p:sp>
      <p:sp>
        <p:nvSpPr>
          <p:cNvPr id="3" name="コンテンツ プレースホルダー 2"/>
          <p:cNvSpPr>
            <a:spLocks noGrp="1"/>
          </p:cNvSpPr>
          <p:nvPr>
            <p:ph idx="1"/>
          </p:nvPr>
        </p:nvSpPr>
        <p:spPr>
          <a:xfrm>
            <a:off x="1335600" y="1591200"/>
            <a:ext cx="3092400" cy="4413600"/>
          </a:xfrm>
        </p:spPr>
        <p:txBody>
          <a:bodyPr>
            <a:normAutofit/>
          </a:bodyPr>
          <a:lstStyle/>
          <a:p>
            <a:pPr marL="0" indent="0">
              <a:lnSpc>
                <a:spcPct val="150000"/>
              </a:lnSpc>
              <a:buNone/>
            </a:pPr>
            <a:r>
              <a:rPr lang="ja-JP" altLang="ja-JP" sz="2200" dirty="0"/>
              <a:t>日本の武道には、柔道</a:t>
            </a:r>
            <a:r>
              <a:rPr lang="ja-JP" altLang="en-US" sz="2200" dirty="0"/>
              <a:t>、</a:t>
            </a:r>
            <a:r>
              <a:rPr lang="ja-JP" altLang="ja-JP" sz="2200" dirty="0"/>
              <a:t>剣道、空手道、合気道</a:t>
            </a:r>
            <a:r>
              <a:rPr lang="ja-JP" altLang="en-US" sz="2200" dirty="0"/>
              <a:t>、弓道</a:t>
            </a:r>
            <a:r>
              <a:rPr lang="ja-JP" altLang="ja-JP" sz="2200" dirty="0" smtClean="0"/>
              <a:t>など</a:t>
            </a:r>
            <a:r>
              <a:rPr lang="ja-JP" altLang="en-US" sz="2200" dirty="0" smtClean="0"/>
              <a:t>様々</a:t>
            </a:r>
            <a:r>
              <a:rPr lang="ja-JP" altLang="ja-JP" sz="2200" dirty="0" smtClean="0"/>
              <a:t>な</a:t>
            </a:r>
            <a:r>
              <a:rPr lang="ja-JP" altLang="ja-JP" sz="2200" dirty="0"/>
              <a:t>種類があります。</a:t>
            </a:r>
            <a:endParaRPr lang="en-US" altLang="ja-JP" sz="2200" dirty="0"/>
          </a:p>
          <a:p>
            <a:pPr marL="0" indent="0">
              <a:lnSpc>
                <a:spcPct val="150000"/>
              </a:lnSpc>
              <a:buNone/>
            </a:pPr>
            <a:r>
              <a:rPr lang="ja-JP" altLang="en-US" sz="2200" dirty="0"/>
              <a:t>武道の中から</a:t>
            </a:r>
            <a:r>
              <a:rPr lang="ja-JP" altLang="ja-JP" sz="2200" dirty="0"/>
              <a:t>、空手道を体験していただきます</a:t>
            </a:r>
            <a:r>
              <a:rPr lang="ja-JP" altLang="ja-JP" sz="2200" dirty="0" smtClean="0"/>
              <a:t>。</a:t>
            </a:r>
            <a:endParaRPr lang="ja-JP" altLang="ja-JP" sz="2200" dirty="0"/>
          </a:p>
        </p:txBody>
      </p:sp>
      <p:pic>
        <p:nvPicPr>
          <p:cNvPr id="5" name="図 3"/>
          <p:cNvPicPr>
            <a:picLocks noGrp="1" noChangeAspect="1"/>
          </p:cNvPicPr>
          <p:nvPr>
            <p:ph sz="half" idx="4294967295"/>
          </p:nvPr>
        </p:nvPicPr>
        <p:blipFill>
          <a:blip r:embed="rId2" cstate="print">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4802400" y="1557338"/>
            <a:ext cx="3268662" cy="4346575"/>
          </a:xfrm>
          <a:prstGeom prst="rect">
            <a:avLst/>
          </a:prstGeom>
          <a:noFill/>
          <a:ln>
            <a:noFill/>
          </a:ln>
        </p:spPr>
      </p:pic>
    </p:spTree>
    <p:extLst>
      <p:ext uri="{BB962C8B-B14F-4D97-AF65-F5344CB8AC3E}">
        <p14:creationId xmlns:p14="http://schemas.microsoft.com/office/powerpoint/2010/main" val="27756605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ja-JP" dirty="0"/>
              <a:t>料金</a:t>
            </a:r>
            <a:endParaRPr kumimoji="1" lang="ja-JP" altLang="en-US" dirty="0"/>
          </a:p>
        </p:txBody>
      </p:sp>
      <p:graphicFrame>
        <p:nvGraphicFramePr>
          <p:cNvPr id="4" name="コンテンツ プレースホルダー 2"/>
          <p:cNvGraphicFramePr>
            <a:graphicFrameLocks noGrp="1"/>
          </p:cNvGraphicFramePr>
          <p:nvPr>
            <p:ph idx="1"/>
            <p:extLst>
              <p:ext uri="{D42A27DB-BD31-4B8C-83A1-F6EECF244321}">
                <p14:modId xmlns:p14="http://schemas.microsoft.com/office/powerpoint/2010/main" val="3843550836"/>
              </p:ext>
            </p:extLst>
          </p:nvPr>
        </p:nvGraphicFramePr>
        <p:xfrm>
          <a:off x="1519707" y="1658201"/>
          <a:ext cx="6478074" cy="3325925"/>
        </p:xfrm>
        <a:graphic>
          <a:graphicData uri="http://schemas.openxmlformats.org/drawingml/2006/table">
            <a:tbl>
              <a:tblPr firstRow="1" bandRow="1">
                <a:tableStyleId>{5C22544A-7EE6-4342-B048-85BDC9FD1C3A}</a:tableStyleId>
              </a:tblPr>
              <a:tblGrid>
                <a:gridCol w="2159358"/>
                <a:gridCol w="2159358"/>
                <a:gridCol w="2159358"/>
              </a:tblGrid>
              <a:tr h="399725">
                <a:tc>
                  <a:txBody>
                    <a:bodyPr/>
                    <a:lstStyle/>
                    <a:p>
                      <a:pPr algn="ctr"/>
                      <a:r>
                        <a:rPr kumimoji="1" lang="ja-JP" altLang="en-US" sz="2000" dirty="0" smtClean="0"/>
                        <a:t>種類</a:t>
                      </a:r>
                      <a:endParaRPr kumimoji="1" lang="ja-JP" altLang="en-US" sz="2000" dirty="0"/>
                    </a:p>
                  </a:txBody>
                  <a:tcPr marL="94146" marR="94146" anchor="ctr"/>
                </a:tc>
                <a:tc>
                  <a:txBody>
                    <a:bodyPr/>
                    <a:lstStyle/>
                    <a:p>
                      <a:pPr algn="ctr"/>
                      <a:r>
                        <a:rPr kumimoji="1" lang="ja-JP" altLang="ja-JP" sz="2000" b="1" dirty="0" smtClean="0">
                          <a:solidFill>
                            <a:schemeClr val="lt1"/>
                          </a:solidFill>
                          <a:effectLst/>
                          <a:latin typeface="+mn-lt"/>
                          <a:ea typeface="+mn-ea"/>
                          <a:cs typeface="+mn-cs"/>
                        </a:rPr>
                        <a:t>所要時間</a:t>
                      </a:r>
                      <a:endParaRPr kumimoji="1" lang="ja-JP" altLang="en-US" sz="2000" dirty="0"/>
                    </a:p>
                  </a:txBody>
                  <a:tcPr marL="94146" marR="94146" anchor="ctr"/>
                </a:tc>
                <a:tc>
                  <a:txBody>
                    <a:bodyPr/>
                    <a:lstStyle/>
                    <a:p>
                      <a:pPr algn="ctr"/>
                      <a:r>
                        <a:rPr kumimoji="1" lang="ja-JP" altLang="ja-JP" sz="2000" b="1" dirty="0" smtClean="0">
                          <a:solidFill>
                            <a:schemeClr val="lt1"/>
                          </a:solidFill>
                          <a:effectLst/>
                          <a:latin typeface="+mn-lt"/>
                          <a:ea typeface="+mn-ea"/>
                          <a:cs typeface="+mn-cs"/>
                        </a:rPr>
                        <a:t>料金</a:t>
                      </a:r>
                      <a:endParaRPr kumimoji="1" lang="ja-JP" altLang="en-US" sz="2000" dirty="0"/>
                    </a:p>
                  </a:txBody>
                  <a:tcPr marL="94146" marR="94146" anchor="ctr"/>
                </a:tc>
              </a:tr>
              <a:tr h="975400">
                <a:tc>
                  <a:txBody>
                    <a:bodyPr/>
                    <a:lstStyle/>
                    <a:p>
                      <a:pPr algn="ctr"/>
                      <a:r>
                        <a:rPr kumimoji="1" lang="ja-JP" altLang="ja-JP" sz="2000" dirty="0" smtClean="0">
                          <a:solidFill>
                            <a:schemeClr val="dk1"/>
                          </a:solidFill>
                          <a:effectLst/>
                          <a:latin typeface="+mn-lt"/>
                          <a:ea typeface="+mn-ea"/>
                          <a:cs typeface="+mn-cs"/>
                        </a:rPr>
                        <a:t>茶道</a:t>
                      </a:r>
                      <a:endParaRPr kumimoji="1" lang="ja-JP" altLang="en-US" sz="2000" dirty="0"/>
                    </a:p>
                  </a:txBody>
                  <a:tcPr marL="94146" marR="94146" anchor="ctr"/>
                </a:tc>
                <a:tc>
                  <a:txBody>
                    <a:bodyPr/>
                    <a:lstStyle/>
                    <a:p>
                      <a:pPr algn="ctr"/>
                      <a:r>
                        <a:rPr kumimoji="1" lang="en-US" altLang="ja-JP" sz="2000" dirty="0" smtClean="0">
                          <a:solidFill>
                            <a:schemeClr val="dk1"/>
                          </a:solidFill>
                          <a:effectLst/>
                          <a:latin typeface="+mn-lt"/>
                          <a:ea typeface="+mn-ea"/>
                          <a:cs typeface="+mn-cs"/>
                        </a:rPr>
                        <a:t>1.5</a:t>
                      </a:r>
                      <a:r>
                        <a:rPr kumimoji="1" lang="ja-JP" altLang="ja-JP" sz="2000" dirty="0" smtClean="0">
                          <a:solidFill>
                            <a:schemeClr val="dk1"/>
                          </a:solidFill>
                          <a:effectLst/>
                          <a:latin typeface="+mn-lt"/>
                          <a:ea typeface="+mn-ea"/>
                          <a:cs typeface="+mn-cs"/>
                        </a:rPr>
                        <a:t>時間</a:t>
                      </a:r>
                      <a:endParaRPr kumimoji="1" lang="ja-JP" altLang="en-US" sz="2000" dirty="0"/>
                    </a:p>
                  </a:txBody>
                  <a:tcPr marL="94146" marR="94146" anchor="ctr"/>
                </a:tc>
                <a:tc>
                  <a:txBody>
                    <a:bodyPr/>
                    <a:lstStyle/>
                    <a:p>
                      <a:pPr algn="ctr"/>
                      <a:r>
                        <a:rPr kumimoji="1" lang="en-US" altLang="ja-JP" sz="2000" dirty="0" smtClean="0"/>
                        <a:t>2,500</a:t>
                      </a:r>
                      <a:r>
                        <a:rPr kumimoji="1" lang="ja-JP" altLang="en-US" sz="2000" dirty="0" smtClean="0"/>
                        <a:t>円</a:t>
                      </a:r>
                      <a:endParaRPr kumimoji="1" lang="ja-JP" altLang="en-US" sz="2000" dirty="0"/>
                    </a:p>
                  </a:txBody>
                  <a:tcPr marL="94146" marR="94146" anchor="ctr"/>
                </a:tc>
              </a:tr>
              <a:tr h="975400">
                <a:tc>
                  <a:txBody>
                    <a:bodyPr/>
                    <a:lstStyle/>
                    <a:p>
                      <a:pPr algn="ctr"/>
                      <a:r>
                        <a:rPr kumimoji="1" lang="ja-JP" altLang="ja-JP" sz="2000" dirty="0" smtClean="0">
                          <a:solidFill>
                            <a:schemeClr val="dk1"/>
                          </a:solidFill>
                          <a:effectLst/>
                          <a:latin typeface="+mn-lt"/>
                          <a:ea typeface="+mn-ea"/>
                          <a:cs typeface="+mn-cs"/>
                        </a:rPr>
                        <a:t>書道</a:t>
                      </a:r>
                      <a:endParaRPr kumimoji="1" lang="ja-JP" altLang="en-US" sz="2000" dirty="0"/>
                    </a:p>
                  </a:txBody>
                  <a:tcPr marL="94146" marR="94146" anchor="ctr"/>
                </a:tc>
                <a:tc>
                  <a:txBody>
                    <a:bodyPr/>
                    <a:lstStyle/>
                    <a:p>
                      <a:pPr algn="ctr"/>
                      <a:r>
                        <a:rPr kumimoji="1" lang="en-US" altLang="ja-JP" sz="2000" dirty="0" smtClean="0">
                          <a:solidFill>
                            <a:schemeClr val="dk1"/>
                          </a:solidFill>
                          <a:effectLst/>
                          <a:latin typeface="+mn-lt"/>
                          <a:ea typeface="+mn-ea"/>
                          <a:cs typeface="+mn-cs"/>
                        </a:rPr>
                        <a:t>1</a:t>
                      </a:r>
                      <a:r>
                        <a:rPr kumimoji="1" lang="ja-JP" altLang="ja-JP" sz="2000" dirty="0" smtClean="0">
                          <a:solidFill>
                            <a:schemeClr val="dk1"/>
                          </a:solidFill>
                          <a:effectLst/>
                          <a:latin typeface="+mn-lt"/>
                          <a:ea typeface="+mn-ea"/>
                          <a:cs typeface="+mn-cs"/>
                        </a:rPr>
                        <a:t>時間</a:t>
                      </a:r>
                      <a:endParaRPr kumimoji="1" lang="ja-JP" altLang="en-US" sz="2000" dirty="0"/>
                    </a:p>
                  </a:txBody>
                  <a:tcPr marL="94146" marR="94146" anchor="ctr"/>
                </a:tc>
                <a:tc>
                  <a:txBody>
                    <a:bodyPr/>
                    <a:lstStyle/>
                    <a:p>
                      <a:pPr algn="ctr"/>
                      <a:r>
                        <a:rPr kumimoji="1" lang="en-US" altLang="ja-JP" sz="2000" dirty="0" smtClean="0"/>
                        <a:t>1,500</a:t>
                      </a:r>
                      <a:r>
                        <a:rPr kumimoji="1" lang="ja-JP" altLang="en-US" sz="2000" dirty="0" smtClean="0"/>
                        <a:t>円</a:t>
                      </a:r>
                      <a:endParaRPr kumimoji="1" lang="ja-JP" altLang="en-US" sz="2000" dirty="0"/>
                    </a:p>
                  </a:txBody>
                  <a:tcPr marL="94146" marR="94146" anchor="ctr"/>
                </a:tc>
              </a:tr>
              <a:tr h="975400">
                <a:tc>
                  <a:txBody>
                    <a:bodyPr/>
                    <a:lstStyle/>
                    <a:p>
                      <a:pPr algn="ctr"/>
                      <a:r>
                        <a:rPr kumimoji="1" lang="ja-JP" altLang="ja-JP" sz="2000" dirty="0" smtClean="0">
                          <a:solidFill>
                            <a:schemeClr val="dk1"/>
                          </a:solidFill>
                          <a:effectLst/>
                          <a:latin typeface="+mn-lt"/>
                          <a:ea typeface="+mn-ea"/>
                          <a:cs typeface="+mn-cs"/>
                        </a:rPr>
                        <a:t>武道</a:t>
                      </a:r>
                      <a:endParaRPr kumimoji="1" lang="ja-JP" altLang="en-US" sz="2000" dirty="0"/>
                    </a:p>
                  </a:txBody>
                  <a:tcPr marL="94146" marR="94146" anchor="ctr"/>
                </a:tc>
                <a:tc>
                  <a:txBody>
                    <a:bodyPr/>
                    <a:lstStyle/>
                    <a:p>
                      <a:pPr algn="ctr"/>
                      <a:r>
                        <a:rPr kumimoji="1" lang="en-US" altLang="ja-JP" sz="2000" dirty="0" smtClean="0">
                          <a:solidFill>
                            <a:schemeClr val="dk1"/>
                          </a:solidFill>
                          <a:effectLst/>
                          <a:latin typeface="+mn-lt"/>
                          <a:ea typeface="+mn-ea"/>
                          <a:cs typeface="+mn-cs"/>
                        </a:rPr>
                        <a:t>1</a:t>
                      </a:r>
                      <a:r>
                        <a:rPr kumimoji="1" lang="ja-JP" altLang="ja-JP" sz="2000" dirty="0" smtClean="0">
                          <a:solidFill>
                            <a:schemeClr val="dk1"/>
                          </a:solidFill>
                          <a:effectLst/>
                          <a:latin typeface="+mn-lt"/>
                          <a:ea typeface="+mn-ea"/>
                          <a:cs typeface="+mn-cs"/>
                        </a:rPr>
                        <a:t>時間</a:t>
                      </a:r>
                      <a:endParaRPr kumimoji="1" lang="ja-JP" altLang="en-US" sz="2000" dirty="0"/>
                    </a:p>
                  </a:txBody>
                  <a:tcPr marL="94146" marR="94146" anchor="ctr"/>
                </a:tc>
                <a:tc>
                  <a:txBody>
                    <a:bodyPr/>
                    <a:lstStyle/>
                    <a:p>
                      <a:pPr algn="ctr"/>
                      <a:r>
                        <a:rPr kumimoji="1" lang="en-US" altLang="ja-JP" sz="2000" dirty="0" smtClean="0"/>
                        <a:t>2,000</a:t>
                      </a:r>
                      <a:r>
                        <a:rPr kumimoji="1" lang="ja-JP" altLang="en-US" sz="2000" dirty="0" smtClean="0"/>
                        <a:t>円</a:t>
                      </a:r>
                      <a:endParaRPr kumimoji="1" lang="ja-JP" altLang="en-US" sz="2000" dirty="0"/>
                    </a:p>
                  </a:txBody>
                  <a:tcPr marL="94146" marR="94146" anchor="ctr"/>
                </a:tc>
              </a:tr>
            </a:tbl>
          </a:graphicData>
        </a:graphic>
      </p:graphicFrame>
      <p:sp>
        <p:nvSpPr>
          <p:cNvPr id="5" name="テキスト ボックス 3"/>
          <p:cNvSpPr txBox="1"/>
          <p:nvPr/>
        </p:nvSpPr>
        <p:spPr>
          <a:xfrm>
            <a:off x="1520942" y="5251546"/>
            <a:ext cx="7013458" cy="338554"/>
          </a:xfrm>
          <a:prstGeom prst="rect">
            <a:avLst/>
          </a:prstGeom>
          <a:noFill/>
        </p:spPr>
        <p:txBody>
          <a:bodyPr wrap="none" rtlCol="0">
            <a:spAutoFit/>
          </a:bodyPr>
          <a:lstStyle/>
          <a:p>
            <a:r>
              <a:rPr kumimoji="1" lang="en-US" altLang="ja-JP" sz="1600" dirty="0" smtClean="0"/>
              <a:t>※20</a:t>
            </a:r>
            <a:r>
              <a:rPr kumimoji="1" lang="ja-JP" altLang="en-US" sz="1600" dirty="0" smtClean="0"/>
              <a:t>名様以上でお申し込みの場合は、団体割引料金にてご利用いただけます。</a:t>
            </a:r>
            <a:endParaRPr kumimoji="1" lang="ja-JP" altLang="en-US" sz="1600" dirty="0"/>
          </a:p>
        </p:txBody>
      </p:sp>
    </p:spTree>
    <p:extLst>
      <p:ext uri="{BB962C8B-B14F-4D97-AF65-F5344CB8AC3E}">
        <p14:creationId xmlns:p14="http://schemas.microsoft.com/office/powerpoint/2010/main" val="13045497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お問い合わせ</a:t>
            </a:r>
            <a:endParaRPr lang="ja-JP" altLang="en-US" dirty="0"/>
          </a:p>
        </p:txBody>
      </p:sp>
      <p:sp>
        <p:nvSpPr>
          <p:cNvPr id="6" name="コンテンツ プレースホルダー 2"/>
          <p:cNvSpPr txBox="1">
            <a:spLocks/>
          </p:cNvSpPr>
          <p:nvPr/>
        </p:nvSpPr>
        <p:spPr>
          <a:xfrm>
            <a:off x="1402606" y="1597025"/>
            <a:ext cx="3248025" cy="4083050"/>
          </a:xfrm>
          <a:prstGeom prst="rect">
            <a:avLst/>
          </a:prstGeom>
        </p:spPr>
        <p:txBody>
          <a:bodyPr vert="horz" lIns="91440" tIns="45720" rIns="91440" bIns="45720" rtlCol="0">
            <a:normAutofit fontScale="92500" lnSpcReduction="10000"/>
          </a:bodyPr>
          <a:lstStyle>
            <a:lvl1pPr marL="342900" indent="-342900" algn="l" defTabSz="457200" rtl="0" eaLnBrk="1" latinLnBrk="0" hangingPunct="1">
              <a:spcBef>
                <a:spcPts val="1000"/>
              </a:spcBef>
              <a:spcAft>
                <a:spcPts val="0"/>
              </a:spcAft>
              <a:buClr>
                <a:schemeClr val="accent1"/>
              </a:buClr>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9pPr>
          </a:lstStyle>
          <a:p>
            <a:pPr marL="0" indent="0">
              <a:buFont typeface="Wingdings 3" charset="2"/>
              <a:buNone/>
            </a:pPr>
            <a:endParaRPr lang="en-US" altLang="ja-JP" smtClean="0">
              <a:latin typeface="メイリオ" panose="020B0604030504040204" pitchFamily="50" charset="-128"/>
              <a:ea typeface="メイリオ" panose="020B0604030504040204" pitchFamily="50" charset="-128"/>
            </a:endParaRPr>
          </a:p>
          <a:p>
            <a:pPr marL="0" indent="0">
              <a:buFont typeface="Wingdings 3" charset="2"/>
              <a:buNone/>
            </a:pPr>
            <a:r>
              <a:rPr lang="zh-TW" altLang="en-US" sz="2600" b="1" smtClean="0">
                <a:latin typeface="メイリオ" panose="020B0604030504040204" pitchFamily="50" charset="-128"/>
                <a:ea typeface="メイリオ" panose="020B0604030504040204" pitchFamily="50" charset="-128"/>
              </a:rPr>
              <a:t>財団法人 美倉会</a:t>
            </a:r>
          </a:p>
          <a:p>
            <a:pPr marL="0" indent="0">
              <a:buFont typeface="Wingdings 3" charset="2"/>
              <a:buNone/>
            </a:pPr>
            <a:endParaRPr lang="zh-TW" altLang="en-US" sz="1100" smtClean="0">
              <a:latin typeface="メイリオ" panose="020B0604030504040204" pitchFamily="50" charset="-128"/>
              <a:ea typeface="メイリオ" panose="020B0604030504040204" pitchFamily="50" charset="-128"/>
            </a:endParaRPr>
          </a:p>
          <a:p>
            <a:pPr marL="0" indent="0">
              <a:buFont typeface="Wingdings 3" charset="2"/>
              <a:buNone/>
            </a:pPr>
            <a:r>
              <a:rPr lang="zh-TW" altLang="en-US" sz="1500" smtClean="0">
                <a:latin typeface="メイリオ" panose="020B0604030504040204" pitchFamily="50" charset="-128"/>
                <a:ea typeface="メイリオ" panose="020B0604030504040204" pitchFamily="50" charset="-128"/>
              </a:rPr>
              <a:t>〒</a:t>
            </a:r>
            <a:r>
              <a:rPr lang="en-US" altLang="zh-TW" sz="1500" smtClean="0">
                <a:latin typeface="メイリオ" panose="020B0604030504040204" pitchFamily="50" charset="-128"/>
                <a:ea typeface="メイリオ" panose="020B0604030504040204" pitchFamily="50" charset="-128"/>
              </a:rPr>
              <a:t>105-XXXX</a:t>
            </a:r>
          </a:p>
          <a:p>
            <a:pPr marL="0" indent="0">
              <a:buFont typeface="Wingdings 3" charset="2"/>
              <a:buNone/>
            </a:pPr>
            <a:r>
              <a:rPr lang="zh-TW" altLang="en-US" sz="1500" smtClean="0">
                <a:latin typeface="メイリオ" panose="020B0604030504040204" pitchFamily="50" charset="-128"/>
                <a:ea typeface="メイリオ" panose="020B0604030504040204" pitchFamily="50" charset="-128"/>
              </a:rPr>
              <a:t>東京都港区みやま</a:t>
            </a:r>
            <a:r>
              <a:rPr lang="en-US" altLang="zh-TW" sz="1500" smtClean="0">
                <a:latin typeface="メイリオ" panose="020B0604030504040204" pitchFamily="50" charset="-128"/>
                <a:ea typeface="メイリオ" panose="020B0604030504040204" pitchFamily="50" charset="-128"/>
              </a:rPr>
              <a:t>X-X-X</a:t>
            </a:r>
          </a:p>
          <a:p>
            <a:pPr marL="0" indent="0">
              <a:buFont typeface="Wingdings 3" charset="2"/>
              <a:buNone/>
            </a:pPr>
            <a:r>
              <a:rPr lang="en-US" altLang="zh-TW" sz="1500" smtClean="0">
                <a:latin typeface="メイリオ" panose="020B0604030504040204" pitchFamily="50" charset="-128"/>
                <a:ea typeface="メイリオ" panose="020B0604030504040204" pitchFamily="50" charset="-128"/>
              </a:rPr>
              <a:t>TEL</a:t>
            </a:r>
            <a:r>
              <a:rPr lang="zh-TW" altLang="en-US" sz="1500" smtClean="0">
                <a:latin typeface="メイリオ" panose="020B0604030504040204" pitchFamily="50" charset="-128"/>
                <a:ea typeface="メイリオ" panose="020B0604030504040204" pitchFamily="50" charset="-128"/>
              </a:rPr>
              <a:t>：</a:t>
            </a:r>
            <a:r>
              <a:rPr lang="en-US" altLang="zh-TW" sz="1500" smtClean="0">
                <a:latin typeface="メイリオ" panose="020B0604030504040204" pitchFamily="50" charset="-128"/>
                <a:ea typeface="メイリオ" panose="020B0604030504040204" pitchFamily="50" charset="-128"/>
              </a:rPr>
              <a:t>03-5401-XXXX</a:t>
            </a:r>
          </a:p>
          <a:p>
            <a:pPr marL="0" indent="0">
              <a:buFont typeface="Wingdings 3" charset="2"/>
              <a:buNone/>
            </a:pPr>
            <a:r>
              <a:rPr lang="en-US" altLang="zh-TW" sz="1500" smtClean="0">
                <a:latin typeface="メイリオ" panose="020B0604030504040204" pitchFamily="50" charset="-128"/>
                <a:ea typeface="メイリオ" panose="020B0604030504040204" pitchFamily="50" charset="-128"/>
              </a:rPr>
              <a:t>E-mail</a:t>
            </a:r>
            <a:r>
              <a:rPr lang="zh-TW" altLang="en-US" sz="1500" smtClean="0">
                <a:latin typeface="メイリオ" panose="020B0604030504040204" pitchFamily="50" charset="-128"/>
                <a:ea typeface="メイリオ" panose="020B0604030504040204" pitchFamily="50" charset="-128"/>
              </a:rPr>
              <a:t>：</a:t>
            </a:r>
            <a:r>
              <a:rPr lang="en-US" altLang="zh-TW" sz="1500" smtClean="0">
                <a:latin typeface="メイリオ" panose="020B0604030504040204" pitchFamily="50" charset="-128"/>
                <a:ea typeface="メイリオ" panose="020B0604030504040204" pitchFamily="50" charset="-128"/>
              </a:rPr>
              <a:t>info@mikurakai.xx.xx</a:t>
            </a:r>
          </a:p>
          <a:p>
            <a:pPr marL="0" indent="0">
              <a:buFont typeface="Wingdings 3" charset="2"/>
              <a:buNone/>
            </a:pPr>
            <a:endParaRPr lang="en-US" altLang="zh-TW" smtClean="0">
              <a:latin typeface="+mn-ea"/>
            </a:endParaRPr>
          </a:p>
          <a:p>
            <a:pPr marL="0" indent="0">
              <a:buFont typeface="Wingdings 3" charset="2"/>
              <a:buNone/>
            </a:pPr>
            <a:r>
              <a:rPr lang="zh-TW" altLang="en-US" sz="1700" smtClean="0">
                <a:latin typeface="メイリオ" panose="020B0604030504040204" pitchFamily="50" charset="-128"/>
                <a:ea typeface="メイリオ" panose="020B0604030504040204" pitchFamily="50" charset="-128"/>
              </a:rPr>
              <a:t>体験教室は、お電話またはメールにてお申し込みください。</a:t>
            </a:r>
          </a:p>
          <a:p>
            <a:pPr marL="0" indent="0">
              <a:buFont typeface="Wingdings 3" charset="2"/>
              <a:buNone/>
            </a:pPr>
            <a:r>
              <a:rPr lang="zh-TW" altLang="en-US" sz="1700" smtClean="0">
                <a:latin typeface="メイリオ" panose="020B0604030504040204" pitchFamily="50" charset="-128"/>
                <a:ea typeface="メイリオ" panose="020B0604030504040204" pitchFamily="50" charset="-128"/>
              </a:rPr>
              <a:t>見学も随時行っていますので、お気軽にご連絡ください。</a:t>
            </a:r>
            <a:endParaRPr lang="zh-TW" altLang="en-US" sz="1700" dirty="0">
              <a:latin typeface="メイリオ" panose="020B0604030504040204" pitchFamily="50" charset="-128"/>
              <a:ea typeface="メイリオ" panose="020B0604030504040204" pitchFamily="50" charset="-128"/>
            </a:endParaRPr>
          </a:p>
        </p:txBody>
      </p:sp>
      <p:pic>
        <p:nvPicPr>
          <p:cNvPr id="7" name="コンテンツ プレースホルダー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54498" y="2047875"/>
            <a:ext cx="3724275" cy="3181350"/>
          </a:xfrm>
          <a:prstGeom prst="rect">
            <a:avLst/>
          </a:prstGeom>
          <a:ln>
            <a:noFill/>
          </a:ln>
        </p:spPr>
      </p:pic>
    </p:spTree>
    <p:extLst>
      <p:ext uri="{BB962C8B-B14F-4D97-AF65-F5344CB8AC3E}">
        <p14:creationId xmlns:p14="http://schemas.microsoft.com/office/powerpoint/2010/main" val="2061662010"/>
      </p:ext>
    </p:extLst>
  </p:cSld>
  <p:clrMapOvr>
    <a:masterClrMapping/>
  </p:clrMapOvr>
  <p:timing>
    <p:tnLst>
      <p:par>
        <p:cTn id="1" dur="indefinite" restart="never" nodeType="tmRoot"/>
      </p:par>
    </p:tnLst>
  </p:timing>
</p:sld>
</file>

<file path=ppt/theme/theme1.xml><?xml version="1.0" encoding="utf-8"?>
<a:theme xmlns:a="http://schemas.openxmlformats.org/drawingml/2006/main" name="ウィスプ">
  <a:themeElements>
    <a:clrScheme name="黄緑">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ウィスプ">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ウィスプ">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54F6613E-5ED7-40ED-90A8-F639BE712C0E}"/>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112</TotalTime>
  <Words>354</Words>
  <Application>Microsoft Office PowerPoint</Application>
  <PresentationFormat>画面に合わせる (4:3)</PresentationFormat>
  <Paragraphs>52</Paragraphs>
  <Slides>8</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8</vt:i4>
      </vt:variant>
    </vt:vector>
  </HeadingPairs>
  <TitlesOfParts>
    <vt:vector size="16" baseType="lpstr">
      <vt:lpstr>微軟正黑體</vt:lpstr>
      <vt:lpstr>ＭＳ Ｐゴシック</vt:lpstr>
      <vt:lpstr>メイリオ</vt:lpstr>
      <vt:lpstr>Arial</vt:lpstr>
      <vt:lpstr>Calibri</vt:lpstr>
      <vt:lpstr>Century Gothic</vt:lpstr>
      <vt:lpstr>Wingdings 3</vt:lpstr>
      <vt:lpstr>ウィスプ</vt:lpstr>
      <vt:lpstr>和の心を学ぶ 日本文化体験教室</vt:lpstr>
      <vt:lpstr>活動紹介</vt:lpstr>
      <vt:lpstr>体験教室</vt:lpstr>
      <vt:lpstr>茶道</vt:lpstr>
      <vt:lpstr>書道</vt:lpstr>
      <vt:lpstr>武道</vt:lpstr>
      <vt:lpstr>料金</vt:lpstr>
      <vt:lpstr>お問い合わせ</vt:lpstr>
    </vt:vector>
  </TitlesOfParts>
  <Company>富士通エフ・オー・エム株式会社</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和の心を学ぶ 日本文化体験教室</dc:title>
  <dc:creator>FOM出版</dc:creator>
  <cp:lastModifiedBy>FOM出版</cp:lastModifiedBy>
  <cp:revision>1</cp:revision>
  <dcterms:created xsi:type="dcterms:W3CDTF">2013-10-02T04:48:54Z</dcterms:created>
  <dcterms:modified xsi:type="dcterms:W3CDTF">2013-10-01T01:55:20Z</dcterms:modified>
</cp:coreProperties>
</file>