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omments/comment1.xml" ContentType="application/vnd.openxmlformats-officedocument.presentationml.comments+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11"/>
  </p:notesMasterIdLst>
  <p:handoutMasterIdLst>
    <p:handoutMasterId r:id="rId12"/>
  </p:handoutMasterIdLst>
  <p:sldIdLst>
    <p:sldId id="257" r:id="rId2"/>
    <p:sldId id="258" r:id="rId3"/>
    <p:sldId id="259" r:id="rId4"/>
    <p:sldId id="265" r:id="rId5"/>
    <p:sldId id="266" r:id="rId6"/>
    <p:sldId id="267" r:id="rId7"/>
    <p:sldId id="268" r:id="rId8"/>
    <p:sldId id="263" r:id="rId9"/>
    <p:sldId id="264" r:id="rId10"/>
  </p:sldIdLst>
  <p:sldSz cx="9144000" cy="6858000" type="screen4x3"/>
  <p:notesSz cx="6805613"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村岡" initials="M" lastIdx="1" clrIdx="0">
    <p:extLst>
      <p:ext uri="{19B8F6BF-5375-455C-9EA6-DF929625EA0E}">
        <p15:presenceInfo xmlns:p15="http://schemas.microsoft.com/office/powerpoint/2012/main" userId="村岡"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59" autoAdjust="0"/>
    <p:restoredTop sz="94374" autoAdjust="0"/>
  </p:normalViewPr>
  <p:slideViewPr>
    <p:cSldViewPr snapToGrid="0">
      <p:cViewPr varScale="1">
        <p:scale>
          <a:sx n="74" d="100"/>
          <a:sy n="74" d="100"/>
        </p:scale>
        <p:origin x="29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3-10-01T13:24:43.232" idx="1">
    <p:pos x="10" y="10"/>
    <p:text>改定後の料金になっているか要確認。</p:text>
    <p:extLst mod="1">
      <p:ext uri="{C676402C-5697-4E1C-873F-D02D1690AC5C}">
        <p15:threadingInfo xmlns:p15="http://schemas.microsoft.com/office/powerpoint/2012/main" timeZoneBias="-540"/>
      </p:ext>
    </p:extLst>
  </p:cm>
</p:cmLst>
</file>

<file path=ppt/diagrams/_rels/data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5.jpeg"/><Relationship Id="rId4" Type="http://schemas.openxmlformats.org/officeDocument/2006/relationships/image" Target="../media/image8.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709EEA1-2F74-4CA5-B079-03D023C05DAB}" type="doc">
      <dgm:prSet loTypeId="urn:microsoft.com/office/officeart/2008/layout/CaptionedPictures" loCatId="picture" qsTypeId="urn:microsoft.com/office/officeart/2005/8/quickstyle/simple1" qsCatId="simple" csTypeId="urn:microsoft.com/office/officeart/2005/8/colors/accent1_2" csCatId="accent1" phldr="1"/>
      <dgm:spPr/>
      <dgm:t>
        <a:bodyPr/>
        <a:lstStyle/>
        <a:p>
          <a:endParaRPr kumimoji="1" lang="ja-JP" altLang="en-US"/>
        </a:p>
      </dgm:t>
    </dgm:pt>
    <dgm:pt modelId="{BA48ECD7-D23E-4542-8DB0-040EFEDDB9AD}">
      <dgm:prSet phldrT="[テキスト]" custT="1"/>
      <dgm:spPr/>
      <dgm:t>
        <a:bodyPr tIns="180000" bIns="108000"/>
        <a:lstStyle/>
        <a:p>
          <a:r>
            <a:rPr kumimoji="1" lang="ja-JP" altLang="en-US" sz="1800" b="0" dirty="0" smtClean="0"/>
            <a:t>茶の湯</a:t>
          </a:r>
          <a:endParaRPr kumimoji="1" lang="ja-JP" altLang="en-US" sz="1800" b="0" dirty="0"/>
        </a:p>
      </dgm:t>
    </dgm:pt>
    <dgm:pt modelId="{4FA63C0A-3360-4581-92FE-6C0CC37086A7}" type="parTrans" cxnId="{6B6EE7CF-20EE-4433-96CF-37D22E583056}">
      <dgm:prSet/>
      <dgm:spPr/>
      <dgm:t>
        <a:bodyPr/>
        <a:lstStyle/>
        <a:p>
          <a:endParaRPr kumimoji="1" lang="ja-JP" altLang="en-US" sz="1800" b="0"/>
        </a:p>
      </dgm:t>
    </dgm:pt>
    <dgm:pt modelId="{EFB14254-9D83-4A17-8BA1-9EF4ECF0F003}" type="sibTrans" cxnId="{6B6EE7CF-20EE-4433-96CF-37D22E583056}">
      <dgm:prSet/>
      <dgm:spPr/>
      <dgm:t>
        <a:bodyPr/>
        <a:lstStyle/>
        <a:p>
          <a:endParaRPr kumimoji="1" lang="ja-JP" altLang="en-US" sz="1800" b="0"/>
        </a:p>
      </dgm:t>
    </dgm:pt>
    <dgm:pt modelId="{E6923071-2F33-4465-85C0-EEE80FD00030}">
      <dgm:prSet phldrT="[テキスト]" custT="1"/>
      <dgm:spPr/>
      <dgm:t>
        <a:bodyPr/>
        <a:lstStyle/>
        <a:p>
          <a:endParaRPr kumimoji="1" lang="ja-JP" altLang="en-US" sz="1800" b="0" dirty="0"/>
        </a:p>
      </dgm:t>
    </dgm:pt>
    <dgm:pt modelId="{F96E7017-7CC1-4422-9426-E7698A834C48}" type="parTrans" cxnId="{F4EDF74C-2BB9-433E-B3E7-A9C1AD5E362A}">
      <dgm:prSet/>
      <dgm:spPr/>
      <dgm:t>
        <a:bodyPr/>
        <a:lstStyle/>
        <a:p>
          <a:endParaRPr kumimoji="1" lang="ja-JP" altLang="en-US" sz="1800" b="0"/>
        </a:p>
      </dgm:t>
    </dgm:pt>
    <dgm:pt modelId="{53AEB031-B5F7-4CC4-B5D7-7CC546D4EAB9}" type="sibTrans" cxnId="{F4EDF74C-2BB9-433E-B3E7-A9C1AD5E362A}">
      <dgm:prSet/>
      <dgm:spPr/>
      <dgm:t>
        <a:bodyPr/>
        <a:lstStyle/>
        <a:p>
          <a:endParaRPr kumimoji="1" lang="ja-JP" altLang="en-US" sz="1800" b="0"/>
        </a:p>
      </dgm:t>
    </dgm:pt>
    <dgm:pt modelId="{F151C56B-9FEA-4D2B-8C40-6579A6CF539F}">
      <dgm:prSet phldrT="[テキスト]" custT="1"/>
      <dgm:spPr/>
      <dgm:t>
        <a:bodyPr tIns="180000" bIns="108000"/>
        <a:lstStyle/>
        <a:p>
          <a:r>
            <a:rPr kumimoji="1" lang="ja-JP" altLang="en-US" sz="1800" b="0" dirty="0" smtClean="0"/>
            <a:t>書道</a:t>
          </a:r>
          <a:endParaRPr kumimoji="1" lang="ja-JP" altLang="en-US" sz="1800" b="0" dirty="0"/>
        </a:p>
      </dgm:t>
    </dgm:pt>
    <dgm:pt modelId="{3CA292AE-CC78-4E29-A9A0-F85B22F22AEC}" type="parTrans" cxnId="{E53F0152-DF8F-4DC9-86D7-81D655083855}">
      <dgm:prSet/>
      <dgm:spPr/>
      <dgm:t>
        <a:bodyPr/>
        <a:lstStyle/>
        <a:p>
          <a:endParaRPr kumimoji="1" lang="ja-JP" altLang="en-US" sz="1800" b="0"/>
        </a:p>
      </dgm:t>
    </dgm:pt>
    <dgm:pt modelId="{D6141BDE-CE48-465A-844E-7AC7CEC208A6}" type="sibTrans" cxnId="{E53F0152-DF8F-4DC9-86D7-81D655083855}">
      <dgm:prSet/>
      <dgm:spPr/>
      <dgm:t>
        <a:bodyPr/>
        <a:lstStyle/>
        <a:p>
          <a:endParaRPr kumimoji="1" lang="ja-JP" altLang="en-US" sz="1800" b="0"/>
        </a:p>
      </dgm:t>
    </dgm:pt>
    <dgm:pt modelId="{A50663BB-5021-420A-BA6C-423640B7B22F}">
      <dgm:prSet phldrT="[テキスト]" custT="1"/>
      <dgm:spPr/>
      <dgm:t>
        <a:bodyPr tIns="180000" bIns="108000"/>
        <a:lstStyle/>
        <a:p>
          <a:r>
            <a:rPr kumimoji="1" lang="ja-JP" altLang="en-US" sz="1800" b="0" dirty="0" smtClean="0"/>
            <a:t>武道</a:t>
          </a:r>
          <a:endParaRPr kumimoji="1" lang="ja-JP" altLang="en-US" sz="1800" b="0" dirty="0"/>
        </a:p>
      </dgm:t>
    </dgm:pt>
    <dgm:pt modelId="{FECF8F69-6BFF-4846-A6A1-B1F1EBAD6289}" type="parTrans" cxnId="{B3469B18-E9ED-4F47-B187-B2FFF42045E9}">
      <dgm:prSet/>
      <dgm:spPr/>
      <dgm:t>
        <a:bodyPr/>
        <a:lstStyle/>
        <a:p>
          <a:endParaRPr kumimoji="1" lang="ja-JP" altLang="en-US" sz="1800" b="0"/>
        </a:p>
      </dgm:t>
    </dgm:pt>
    <dgm:pt modelId="{8715225F-0EF5-43AE-8F33-A956C10F54CE}" type="sibTrans" cxnId="{B3469B18-E9ED-4F47-B187-B2FFF42045E9}">
      <dgm:prSet/>
      <dgm:spPr/>
      <dgm:t>
        <a:bodyPr/>
        <a:lstStyle/>
        <a:p>
          <a:endParaRPr kumimoji="1" lang="ja-JP" altLang="en-US" sz="1800" b="0"/>
        </a:p>
      </dgm:t>
    </dgm:pt>
    <dgm:pt modelId="{4CF7E0CA-8E62-4C22-B395-AFCC726EC06F}">
      <dgm:prSet phldrT="[テキスト]" custT="1"/>
      <dgm:spPr/>
      <dgm:t>
        <a:bodyPr tIns="180000" bIns="108000"/>
        <a:lstStyle/>
        <a:p>
          <a:r>
            <a:rPr kumimoji="1" lang="ja-JP" altLang="en-US" sz="1800" b="0" dirty="0" smtClean="0"/>
            <a:t>折り紙</a:t>
          </a:r>
          <a:endParaRPr kumimoji="1" lang="ja-JP" altLang="en-US" sz="1800" b="0" dirty="0"/>
        </a:p>
      </dgm:t>
    </dgm:pt>
    <dgm:pt modelId="{A2136399-992B-4EC0-A45F-311FD6F93A4D}" type="parTrans" cxnId="{FD5E14B4-9352-4947-B0D1-6F0C95C46D84}">
      <dgm:prSet/>
      <dgm:spPr/>
      <dgm:t>
        <a:bodyPr/>
        <a:lstStyle/>
        <a:p>
          <a:endParaRPr kumimoji="1" lang="ja-JP" altLang="en-US" sz="1800" b="0"/>
        </a:p>
      </dgm:t>
    </dgm:pt>
    <dgm:pt modelId="{87F2863B-6D35-4494-855C-83CEF58BDF28}" type="sibTrans" cxnId="{FD5E14B4-9352-4947-B0D1-6F0C95C46D84}">
      <dgm:prSet/>
      <dgm:spPr/>
      <dgm:t>
        <a:bodyPr/>
        <a:lstStyle/>
        <a:p>
          <a:endParaRPr kumimoji="1" lang="ja-JP" altLang="en-US" sz="1800" b="0"/>
        </a:p>
      </dgm:t>
    </dgm:pt>
    <dgm:pt modelId="{AD43B6BC-16F7-4B96-BCD5-C04844F468B8}">
      <dgm:prSet phldrT="[テキスト]" custT="1"/>
      <dgm:spPr/>
      <dgm:t>
        <a:bodyPr/>
        <a:lstStyle/>
        <a:p>
          <a:endParaRPr kumimoji="1" lang="ja-JP" altLang="en-US" sz="1800" b="0" dirty="0"/>
        </a:p>
      </dgm:t>
    </dgm:pt>
    <dgm:pt modelId="{04D9D048-2C16-46F7-81B2-9A7BA23D9BC3}" type="parTrans" cxnId="{EB82E6A6-A255-469D-9BFD-B45A3D48A243}">
      <dgm:prSet/>
      <dgm:spPr/>
      <dgm:t>
        <a:bodyPr/>
        <a:lstStyle/>
        <a:p>
          <a:endParaRPr kumimoji="1" lang="ja-JP" altLang="en-US" sz="1800" b="0"/>
        </a:p>
      </dgm:t>
    </dgm:pt>
    <dgm:pt modelId="{9BBFE42E-93BE-4CD4-9069-2118D31C30B5}" type="sibTrans" cxnId="{EB82E6A6-A255-469D-9BFD-B45A3D48A243}">
      <dgm:prSet/>
      <dgm:spPr/>
      <dgm:t>
        <a:bodyPr/>
        <a:lstStyle/>
        <a:p>
          <a:endParaRPr kumimoji="1" lang="ja-JP" altLang="en-US" sz="1800" b="0"/>
        </a:p>
      </dgm:t>
    </dgm:pt>
    <dgm:pt modelId="{DFBB99ED-4291-4758-BE34-72BE2090B048}">
      <dgm:prSet phldrT="[テキスト]" custT="1"/>
      <dgm:spPr/>
      <dgm:t>
        <a:bodyPr/>
        <a:lstStyle/>
        <a:p>
          <a:endParaRPr kumimoji="1" lang="ja-JP" altLang="en-US" sz="1800" b="0" dirty="0"/>
        </a:p>
      </dgm:t>
    </dgm:pt>
    <dgm:pt modelId="{44AA12BB-D498-44B9-9A81-79B910DA4804}" type="sibTrans" cxnId="{FC1679FA-F735-4366-B49D-1AF7DF2CB05C}">
      <dgm:prSet/>
      <dgm:spPr/>
      <dgm:t>
        <a:bodyPr/>
        <a:lstStyle/>
        <a:p>
          <a:endParaRPr kumimoji="1" lang="ja-JP" altLang="en-US" sz="1800" b="0"/>
        </a:p>
      </dgm:t>
    </dgm:pt>
    <dgm:pt modelId="{099BB6F7-5232-4F3B-B6D8-F08327A6655C}" type="parTrans" cxnId="{FC1679FA-F735-4366-B49D-1AF7DF2CB05C}">
      <dgm:prSet/>
      <dgm:spPr/>
      <dgm:t>
        <a:bodyPr/>
        <a:lstStyle/>
        <a:p>
          <a:endParaRPr kumimoji="1" lang="ja-JP" altLang="en-US" sz="1800" b="0"/>
        </a:p>
      </dgm:t>
    </dgm:pt>
    <dgm:pt modelId="{675E658B-EDE1-43C0-8041-FD735D29DBC9}">
      <dgm:prSet phldrT="[テキスト]" custT="1"/>
      <dgm:spPr/>
      <dgm:t>
        <a:bodyPr/>
        <a:lstStyle/>
        <a:p>
          <a:endParaRPr kumimoji="1" lang="ja-JP" altLang="en-US" sz="1800" b="0" dirty="0"/>
        </a:p>
      </dgm:t>
    </dgm:pt>
    <dgm:pt modelId="{ADEA6F16-F3AB-45B1-B494-D40EAE4E9BFC}" type="sibTrans" cxnId="{0EF9911D-A0F9-4A2C-95F6-52135C5E6C3D}">
      <dgm:prSet/>
      <dgm:spPr/>
      <dgm:t>
        <a:bodyPr/>
        <a:lstStyle/>
        <a:p>
          <a:endParaRPr kumimoji="1" lang="ja-JP" altLang="en-US" sz="1800" b="0"/>
        </a:p>
      </dgm:t>
    </dgm:pt>
    <dgm:pt modelId="{33C94F98-7053-4441-93BC-75C744541B0F}" type="parTrans" cxnId="{0EF9911D-A0F9-4A2C-95F6-52135C5E6C3D}">
      <dgm:prSet/>
      <dgm:spPr/>
      <dgm:t>
        <a:bodyPr/>
        <a:lstStyle/>
        <a:p>
          <a:endParaRPr kumimoji="1" lang="ja-JP" altLang="en-US" sz="1800" b="0"/>
        </a:p>
      </dgm:t>
    </dgm:pt>
    <dgm:pt modelId="{3F48104A-FEF4-4E7E-B456-2DBC9057C46D}" type="pres">
      <dgm:prSet presAssocID="{F709EEA1-2F74-4CA5-B079-03D023C05DAB}" presName="Name0" presStyleCnt="0">
        <dgm:presLayoutVars>
          <dgm:chMax/>
          <dgm:chPref/>
          <dgm:dir/>
        </dgm:presLayoutVars>
      </dgm:prSet>
      <dgm:spPr/>
      <dgm:t>
        <a:bodyPr/>
        <a:lstStyle/>
        <a:p>
          <a:endParaRPr kumimoji="1" lang="ja-JP" altLang="en-US"/>
        </a:p>
      </dgm:t>
    </dgm:pt>
    <dgm:pt modelId="{0D15960B-9C1F-459D-B5E9-9178E04A3348}" type="pres">
      <dgm:prSet presAssocID="{675E658B-EDE1-43C0-8041-FD735D29DBC9}" presName="composite" presStyleCnt="0">
        <dgm:presLayoutVars>
          <dgm:chMax val="1"/>
          <dgm:chPref val="1"/>
        </dgm:presLayoutVars>
      </dgm:prSet>
      <dgm:spPr/>
      <dgm:t>
        <a:bodyPr/>
        <a:lstStyle/>
        <a:p>
          <a:endParaRPr kumimoji="1" lang="ja-JP" altLang="en-US"/>
        </a:p>
      </dgm:t>
    </dgm:pt>
    <dgm:pt modelId="{583DA620-46EA-4106-9965-3BDD6FAFE087}" type="pres">
      <dgm:prSet presAssocID="{675E658B-EDE1-43C0-8041-FD735D29DBC9}" presName="Accent" presStyleLbl="trAlignAcc1" presStyleIdx="0" presStyleCnt="4">
        <dgm:presLayoutVars>
          <dgm:chMax val="0"/>
          <dgm:chPref val="0"/>
        </dgm:presLayoutVars>
      </dgm:prSet>
      <dgm:spPr/>
      <dgm:t>
        <a:bodyPr/>
        <a:lstStyle/>
        <a:p>
          <a:endParaRPr kumimoji="1" lang="ja-JP" altLang="en-US"/>
        </a:p>
      </dgm:t>
    </dgm:pt>
    <dgm:pt modelId="{752E291C-5A2A-4703-9641-E89A5686E539}" type="pres">
      <dgm:prSet presAssocID="{675E658B-EDE1-43C0-8041-FD735D29DBC9}" presName="Image" presStyleLbl="alignImgPlace1" presStyleIdx="0" presStyleCnt="4">
        <dgm:presLayoutVars>
          <dgm:chMax val="0"/>
          <dgm:chPref val="0"/>
        </dgm:presLayoutVars>
      </dgm:prSet>
      <dgm:spPr>
        <a:blipFill dpi="0" rotWithShape="1">
          <a:blip xmlns:r="http://schemas.openxmlformats.org/officeDocument/2006/relationships" r:embed="rId1" cstate="print">
            <a:extLst>
              <a:ext uri="{28A0092B-C50C-407E-A947-70E740481C1C}">
                <a14:useLocalDpi xmlns:a14="http://schemas.microsoft.com/office/drawing/2010/main" val="0"/>
              </a:ext>
            </a:extLst>
          </a:blip>
          <a:srcRect/>
          <a:stretch>
            <a:fillRect l="-477" t="-22391" r="477" b="-33609"/>
          </a:stretch>
        </a:blipFill>
      </dgm:spPr>
      <dgm:t>
        <a:bodyPr/>
        <a:lstStyle/>
        <a:p>
          <a:endParaRPr kumimoji="1" lang="ja-JP" altLang="en-US"/>
        </a:p>
      </dgm:t>
    </dgm:pt>
    <dgm:pt modelId="{1D54AB47-3C9E-44DA-B2BD-7DB8A739C54C}" type="pres">
      <dgm:prSet presAssocID="{675E658B-EDE1-43C0-8041-FD735D29DBC9}" presName="ChildComposite" presStyleCnt="0"/>
      <dgm:spPr/>
      <dgm:t>
        <a:bodyPr/>
        <a:lstStyle/>
        <a:p>
          <a:endParaRPr kumimoji="1" lang="ja-JP" altLang="en-US"/>
        </a:p>
      </dgm:t>
    </dgm:pt>
    <dgm:pt modelId="{883F50A5-513B-45A8-926B-35C951939E2F}" type="pres">
      <dgm:prSet presAssocID="{675E658B-EDE1-43C0-8041-FD735D29DBC9}" presName="Child" presStyleLbl="node1" presStyleIdx="0" presStyleCnt="4" custLinFactNeighborX="-1305" custLinFactNeighborY="-2808">
        <dgm:presLayoutVars>
          <dgm:chMax val="0"/>
          <dgm:chPref val="0"/>
          <dgm:bulletEnabled val="1"/>
        </dgm:presLayoutVars>
      </dgm:prSet>
      <dgm:spPr/>
      <dgm:t>
        <a:bodyPr/>
        <a:lstStyle/>
        <a:p>
          <a:endParaRPr kumimoji="1" lang="ja-JP" altLang="en-US"/>
        </a:p>
      </dgm:t>
    </dgm:pt>
    <dgm:pt modelId="{C88AF332-C69D-4BEA-9A51-B97784C098FE}" type="pres">
      <dgm:prSet presAssocID="{675E658B-EDE1-43C0-8041-FD735D29DBC9}" presName="Parent" presStyleLbl="revTx" presStyleIdx="0" presStyleCnt="4">
        <dgm:presLayoutVars>
          <dgm:chMax val="1"/>
          <dgm:chPref val="0"/>
          <dgm:bulletEnabled val="1"/>
        </dgm:presLayoutVars>
      </dgm:prSet>
      <dgm:spPr/>
      <dgm:t>
        <a:bodyPr/>
        <a:lstStyle/>
        <a:p>
          <a:endParaRPr kumimoji="1" lang="ja-JP" altLang="en-US"/>
        </a:p>
      </dgm:t>
    </dgm:pt>
    <dgm:pt modelId="{C46B6DA6-6126-47B9-89E0-DBAA13DD595B}" type="pres">
      <dgm:prSet presAssocID="{ADEA6F16-F3AB-45B1-B494-D40EAE4E9BFC}" presName="sibTrans" presStyleCnt="0"/>
      <dgm:spPr/>
      <dgm:t>
        <a:bodyPr/>
        <a:lstStyle/>
        <a:p>
          <a:endParaRPr kumimoji="1" lang="ja-JP" altLang="en-US"/>
        </a:p>
      </dgm:t>
    </dgm:pt>
    <dgm:pt modelId="{2890669A-F146-4F51-AFE6-443E35A55988}" type="pres">
      <dgm:prSet presAssocID="{E6923071-2F33-4465-85C0-EEE80FD00030}" presName="composite" presStyleCnt="0">
        <dgm:presLayoutVars>
          <dgm:chMax val="1"/>
          <dgm:chPref val="1"/>
        </dgm:presLayoutVars>
      </dgm:prSet>
      <dgm:spPr/>
      <dgm:t>
        <a:bodyPr/>
        <a:lstStyle/>
        <a:p>
          <a:endParaRPr kumimoji="1" lang="ja-JP" altLang="en-US"/>
        </a:p>
      </dgm:t>
    </dgm:pt>
    <dgm:pt modelId="{500AEB52-F363-448A-B698-3909F4914DD8}" type="pres">
      <dgm:prSet presAssocID="{E6923071-2F33-4465-85C0-EEE80FD00030}" presName="Accent" presStyleLbl="trAlignAcc1" presStyleIdx="1" presStyleCnt="4">
        <dgm:presLayoutVars>
          <dgm:chMax val="0"/>
          <dgm:chPref val="0"/>
        </dgm:presLayoutVars>
      </dgm:prSet>
      <dgm:spPr/>
      <dgm:t>
        <a:bodyPr/>
        <a:lstStyle/>
        <a:p>
          <a:endParaRPr kumimoji="1" lang="ja-JP" altLang="en-US"/>
        </a:p>
      </dgm:t>
    </dgm:pt>
    <dgm:pt modelId="{B1041DDA-1114-4D9F-AA3B-A7FB0F642A89}" type="pres">
      <dgm:prSet presAssocID="{E6923071-2F33-4465-85C0-EEE80FD00030}" presName="Image" presStyleLbl="alignImgPlace1" presStyleIdx="1" presStyleCnt="4">
        <dgm:presLayoutVars>
          <dgm:chMax val="0"/>
          <dgm:chPref val="0"/>
        </dgm:presLayoutVars>
      </dgm:prSet>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7000" r="-7000"/>
          </a:stretch>
        </a:blipFill>
      </dgm:spPr>
      <dgm:t>
        <a:bodyPr/>
        <a:lstStyle/>
        <a:p>
          <a:endParaRPr kumimoji="1" lang="ja-JP" altLang="en-US"/>
        </a:p>
      </dgm:t>
    </dgm:pt>
    <dgm:pt modelId="{1C9FF46F-1C8A-454D-B822-C3A2127819B5}" type="pres">
      <dgm:prSet presAssocID="{E6923071-2F33-4465-85C0-EEE80FD00030}" presName="ChildComposite" presStyleCnt="0"/>
      <dgm:spPr/>
      <dgm:t>
        <a:bodyPr/>
        <a:lstStyle/>
        <a:p>
          <a:endParaRPr kumimoji="1" lang="ja-JP" altLang="en-US"/>
        </a:p>
      </dgm:t>
    </dgm:pt>
    <dgm:pt modelId="{F7ADA1B1-AC7F-460E-B029-C59D463DBB72}" type="pres">
      <dgm:prSet presAssocID="{E6923071-2F33-4465-85C0-EEE80FD00030}" presName="Child" presStyleLbl="node1" presStyleIdx="1" presStyleCnt="4">
        <dgm:presLayoutVars>
          <dgm:chMax val="0"/>
          <dgm:chPref val="0"/>
          <dgm:bulletEnabled val="1"/>
        </dgm:presLayoutVars>
      </dgm:prSet>
      <dgm:spPr/>
      <dgm:t>
        <a:bodyPr/>
        <a:lstStyle/>
        <a:p>
          <a:endParaRPr kumimoji="1" lang="ja-JP" altLang="en-US"/>
        </a:p>
      </dgm:t>
    </dgm:pt>
    <dgm:pt modelId="{16AE2DB7-1DFC-4783-B5AA-FA6262C16D42}" type="pres">
      <dgm:prSet presAssocID="{E6923071-2F33-4465-85C0-EEE80FD00030}" presName="Parent" presStyleLbl="revTx" presStyleIdx="1" presStyleCnt="4">
        <dgm:presLayoutVars>
          <dgm:chMax val="1"/>
          <dgm:chPref val="0"/>
          <dgm:bulletEnabled val="1"/>
        </dgm:presLayoutVars>
      </dgm:prSet>
      <dgm:spPr/>
      <dgm:t>
        <a:bodyPr/>
        <a:lstStyle/>
        <a:p>
          <a:endParaRPr kumimoji="1" lang="ja-JP" altLang="en-US"/>
        </a:p>
      </dgm:t>
    </dgm:pt>
    <dgm:pt modelId="{2BDED5BA-E81E-4D97-A2FD-3C08E41DCBD6}" type="pres">
      <dgm:prSet presAssocID="{53AEB031-B5F7-4CC4-B5D7-7CC546D4EAB9}" presName="sibTrans" presStyleCnt="0"/>
      <dgm:spPr/>
      <dgm:t>
        <a:bodyPr/>
        <a:lstStyle/>
        <a:p>
          <a:endParaRPr kumimoji="1" lang="ja-JP" altLang="en-US"/>
        </a:p>
      </dgm:t>
    </dgm:pt>
    <dgm:pt modelId="{07E49672-3C8D-42A9-9810-6096BD9593BB}" type="pres">
      <dgm:prSet presAssocID="{DFBB99ED-4291-4758-BE34-72BE2090B048}" presName="composite" presStyleCnt="0">
        <dgm:presLayoutVars>
          <dgm:chMax val="1"/>
          <dgm:chPref val="1"/>
        </dgm:presLayoutVars>
      </dgm:prSet>
      <dgm:spPr/>
      <dgm:t>
        <a:bodyPr/>
        <a:lstStyle/>
        <a:p>
          <a:endParaRPr kumimoji="1" lang="ja-JP" altLang="en-US"/>
        </a:p>
      </dgm:t>
    </dgm:pt>
    <dgm:pt modelId="{1D873C90-871A-478F-ADE4-10D3E222B18C}" type="pres">
      <dgm:prSet presAssocID="{DFBB99ED-4291-4758-BE34-72BE2090B048}" presName="Accent" presStyleLbl="trAlignAcc1" presStyleIdx="2" presStyleCnt="4">
        <dgm:presLayoutVars>
          <dgm:chMax val="0"/>
          <dgm:chPref val="0"/>
        </dgm:presLayoutVars>
      </dgm:prSet>
      <dgm:spPr/>
      <dgm:t>
        <a:bodyPr/>
        <a:lstStyle/>
        <a:p>
          <a:endParaRPr kumimoji="1" lang="ja-JP" altLang="en-US"/>
        </a:p>
      </dgm:t>
    </dgm:pt>
    <dgm:pt modelId="{53030565-0257-448E-806F-7B7209ACFDE3}" type="pres">
      <dgm:prSet presAssocID="{DFBB99ED-4291-4758-BE34-72BE2090B048}" presName="Image" presStyleLbl="alignImgPlace1" presStyleIdx="2" presStyleCnt="4">
        <dgm:presLayoutVars>
          <dgm:chMax val="0"/>
          <dgm:chPref val="0"/>
        </dgm:presLayoutVars>
      </dgm:prSet>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7000" r="-7000"/>
          </a:stretch>
        </a:blipFill>
      </dgm:spPr>
      <dgm:t>
        <a:bodyPr/>
        <a:lstStyle/>
        <a:p>
          <a:endParaRPr kumimoji="1" lang="ja-JP" altLang="en-US"/>
        </a:p>
      </dgm:t>
    </dgm:pt>
    <dgm:pt modelId="{B02414BF-07CC-4860-B9AA-F972A84BFAF3}" type="pres">
      <dgm:prSet presAssocID="{DFBB99ED-4291-4758-BE34-72BE2090B048}" presName="ChildComposite" presStyleCnt="0"/>
      <dgm:spPr/>
      <dgm:t>
        <a:bodyPr/>
        <a:lstStyle/>
        <a:p>
          <a:endParaRPr kumimoji="1" lang="ja-JP" altLang="en-US"/>
        </a:p>
      </dgm:t>
    </dgm:pt>
    <dgm:pt modelId="{40C425C6-F430-4796-8912-0EB3E0DF2331}" type="pres">
      <dgm:prSet presAssocID="{DFBB99ED-4291-4758-BE34-72BE2090B048}" presName="Child" presStyleLbl="node1" presStyleIdx="2" presStyleCnt="4">
        <dgm:presLayoutVars>
          <dgm:chMax val="0"/>
          <dgm:chPref val="0"/>
          <dgm:bulletEnabled val="1"/>
        </dgm:presLayoutVars>
      </dgm:prSet>
      <dgm:spPr/>
      <dgm:t>
        <a:bodyPr/>
        <a:lstStyle/>
        <a:p>
          <a:endParaRPr kumimoji="1" lang="ja-JP" altLang="en-US"/>
        </a:p>
      </dgm:t>
    </dgm:pt>
    <dgm:pt modelId="{AD6A8147-F950-4B14-B230-47D53405674F}" type="pres">
      <dgm:prSet presAssocID="{DFBB99ED-4291-4758-BE34-72BE2090B048}" presName="Parent" presStyleLbl="revTx" presStyleIdx="2" presStyleCnt="4">
        <dgm:presLayoutVars>
          <dgm:chMax val="1"/>
          <dgm:chPref val="0"/>
          <dgm:bulletEnabled val="1"/>
        </dgm:presLayoutVars>
      </dgm:prSet>
      <dgm:spPr/>
      <dgm:t>
        <a:bodyPr/>
        <a:lstStyle/>
        <a:p>
          <a:endParaRPr kumimoji="1" lang="ja-JP" altLang="en-US"/>
        </a:p>
      </dgm:t>
    </dgm:pt>
    <dgm:pt modelId="{FAA1E156-8AE7-4F4B-AFB6-39A0A8E1881B}" type="pres">
      <dgm:prSet presAssocID="{44AA12BB-D498-44B9-9A81-79B910DA4804}" presName="sibTrans" presStyleCnt="0"/>
      <dgm:spPr/>
      <dgm:t>
        <a:bodyPr/>
        <a:lstStyle/>
        <a:p>
          <a:endParaRPr kumimoji="1" lang="ja-JP" altLang="en-US"/>
        </a:p>
      </dgm:t>
    </dgm:pt>
    <dgm:pt modelId="{2915EFF4-6244-4089-A606-5D0341F0F458}" type="pres">
      <dgm:prSet presAssocID="{AD43B6BC-16F7-4B96-BCD5-C04844F468B8}" presName="composite" presStyleCnt="0">
        <dgm:presLayoutVars>
          <dgm:chMax val="1"/>
          <dgm:chPref val="1"/>
        </dgm:presLayoutVars>
      </dgm:prSet>
      <dgm:spPr/>
      <dgm:t>
        <a:bodyPr/>
        <a:lstStyle/>
        <a:p>
          <a:endParaRPr kumimoji="1" lang="ja-JP" altLang="en-US"/>
        </a:p>
      </dgm:t>
    </dgm:pt>
    <dgm:pt modelId="{B4D8626E-6AA1-4A19-9017-4C7F88B806E9}" type="pres">
      <dgm:prSet presAssocID="{AD43B6BC-16F7-4B96-BCD5-C04844F468B8}" presName="Accent" presStyleLbl="trAlignAcc1" presStyleIdx="3" presStyleCnt="4">
        <dgm:presLayoutVars>
          <dgm:chMax val="0"/>
          <dgm:chPref val="0"/>
        </dgm:presLayoutVars>
      </dgm:prSet>
      <dgm:spPr/>
      <dgm:t>
        <a:bodyPr/>
        <a:lstStyle/>
        <a:p>
          <a:endParaRPr kumimoji="1" lang="ja-JP" altLang="en-US"/>
        </a:p>
      </dgm:t>
    </dgm:pt>
    <dgm:pt modelId="{DEE90E68-CD06-4A21-B1B7-C2359DDFD282}" type="pres">
      <dgm:prSet presAssocID="{AD43B6BC-16F7-4B96-BCD5-C04844F468B8}" presName="Image" presStyleLbl="alignImgPlace1" presStyleIdx="3" presStyleCnt="4">
        <dgm:presLayoutVars>
          <dgm:chMax val="0"/>
          <dgm:chPref val="0"/>
        </dgm:presLayoutVars>
      </dgm:prSet>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l="-7000" r="-7000"/>
          </a:stretch>
        </a:blipFill>
      </dgm:spPr>
      <dgm:t>
        <a:bodyPr/>
        <a:lstStyle/>
        <a:p>
          <a:endParaRPr kumimoji="1" lang="ja-JP" altLang="en-US"/>
        </a:p>
      </dgm:t>
    </dgm:pt>
    <dgm:pt modelId="{60CC8598-8F91-4806-9387-08C61D862379}" type="pres">
      <dgm:prSet presAssocID="{AD43B6BC-16F7-4B96-BCD5-C04844F468B8}" presName="ChildComposite" presStyleCnt="0"/>
      <dgm:spPr/>
      <dgm:t>
        <a:bodyPr/>
        <a:lstStyle/>
        <a:p>
          <a:endParaRPr kumimoji="1" lang="ja-JP" altLang="en-US"/>
        </a:p>
      </dgm:t>
    </dgm:pt>
    <dgm:pt modelId="{29735BD9-74BB-4C85-A5B7-F52C99BE7CA2}" type="pres">
      <dgm:prSet presAssocID="{AD43B6BC-16F7-4B96-BCD5-C04844F468B8}" presName="Child" presStyleLbl="node1" presStyleIdx="3" presStyleCnt="4">
        <dgm:presLayoutVars>
          <dgm:chMax val="0"/>
          <dgm:chPref val="0"/>
          <dgm:bulletEnabled val="1"/>
        </dgm:presLayoutVars>
      </dgm:prSet>
      <dgm:spPr/>
      <dgm:t>
        <a:bodyPr/>
        <a:lstStyle/>
        <a:p>
          <a:endParaRPr kumimoji="1" lang="ja-JP" altLang="en-US"/>
        </a:p>
      </dgm:t>
    </dgm:pt>
    <dgm:pt modelId="{68232CBD-3BCB-4171-8123-1D35D4518D00}" type="pres">
      <dgm:prSet presAssocID="{AD43B6BC-16F7-4B96-BCD5-C04844F468B8}" presName="Parent" presStyleLbl="revTx" presStyleIdx="3" presStyleCnt="4">
        <dgm:presLayoutVars>
          <dgm:chMax val="1"/>
          <dgm:chPref val="0"/>
          <dgm:bulletEnabled val="1"/>
        </dgm:presLayoutVars>
      </dgm:prSet>
      <dgm:spPr/>
      <dgm:t>
        <a:bodyPr/>
        <a:lstStyle/>
        <a:p>
          <a:endParaRPr kumimoji="1" lang="ja-JP" altLang="en-US"/>
        </a:p>
      </dgm:t>
    </dgm:pt>
  </dgm:ptLst>
  <dgm:cxnLst>
    <dgm:cxn modelId="{2B3FC5E4-BEDE-4135-84A5-CE912EA8839C}" type="presOf" srcId="{F151C56B-9FEA-4D2B-8C40-6579A6CF539F}" destId="{F7ADA1B1-AC7F-460E-B029-C59D463DBB72}" srcOrd="0" destOrd="0" presId="urn:microsoft.com/office/officeart/2008/layout/CaptionedPictures"/>
    <dgm:cxn modelId="{0AE856E8-131B-4069-A355-F254493B7378}" type="presOf" srcId="{E6923071-2F33-4465-85C0-EEE80FD00030}" destId="{16AE2DB7-1DFC-4783-B5AA-FA6262C16D42}" srcOrd="0" destOrd="0" presId="urn:microsoft.com/office/officeart/2008/layout/CaptionedPictures"/>
    <dgm:cxn modelId="{E53F0152-DF8F-4DC9-86D7-81D655083855}" srcId="{E6923071-2F33-4465-85C0-EEE80FD00030}" destId="{F151C56B-9FEA-4D2B-8C40-6579A6CF539F}" srcOrd="0" destOrd="0" parTransId="{3CA292AE-CC78-4E29-A9A0-F85B22F22AEC}" sibTransId="{D6141BDE-CE48-465A-844E-7AC7CEC208A6}"/>
    <dgm:cxn modelId="{102738E0-A3D6-4B2C-9CAB-393CFC2C4FF2}" type="presOf" srcId="{DFBB99ED-4291-4758-BE34-72BE2090B048}" destId="{AD6A8147-F950-4B14-B230-47D53405674F}" srcOrd="0" destOrd="0" presId="urn:microsoft.com/office/officeart/2008/layout/CaptionedPictures"/>
    <dgm:cxn modelId="{AB988F1B-38D9-47AF-B974-1B60AD87DBEC}" type="presOf" srcId="{AD43B6BC-16F7-4B96-BCD5-C04844F468B8}" destId="{68232CBD-3BCB-4171-8123-1D35D4518D00}" srcOrd="0" destOrd="0" presId="urn:microsoft.com/office/officeart/2008/layout/CaptionedPictures"/>
    <dgm:cxn modelId="{1738EC3A-5EE4-43BF-A5B7-0F8A6590766D}" type="presOf" srcId="{4CF7E0CA-8E62-4C22-B395-AFCC726EC06F}" destId="{29735BD9-74BB-4C85-A5B7-F52C99BE7CA2}" srcOrd="0" destOrd="0" presId="urn:microsoft.com/office/officeart/2008/layout/CaptionedPictures"/>
    <dgm:cxn modelId="{FC1679FA-F735-4366-B49D-1AF7DF2CB05C}" srcId="{F709EEA1-2F74-4CA5-B079-03D023C05DAB}" destId="{DFBB99ED-4291-4758-BE34-72BE2090B048}" srcOrd="2" destOrd="0" parTransId="{099BB6F7-5232-4F3B-B6D8-F08327A6655C}" sibTransId="{44AA12BB-D498-44B9-9A81-79B910DA4804}"/>
    <dgm:cxn modelId="{6B6EE7CF-20EE-4433-96CF-37D22E583056}" srcId="{675E658B-EDE1-43C0-8041-FD735D29DBC9}" destId="{BA48ECD7-D23E-4542-8DB0-040EFEDDB9AD}" srcOrd="0" destOrd="0" parTransId="{4FA63C0A-3360-4581-92FE-6C0CC37086A7}" sibTransId="{EFB14254-9D83-4A17-8BA1-9EF4ECF0F003}"/>
    <dgm:cxn modelId="{0DC84F52-2538-45CA-9692-5876636EB7EB}" type="presOf" srcId="{675E658B-EDE1-43C0-8041-FD735D29DBC9}" destId="{C88AF332-C69D-4BEA-9A51-B97784C098FE}" srcOrd="0" destOrd="0" presId="urn:microsoft.com/office/officeart/2008/layout/CaptionedPictures"/>
    <dgm:cxn modelId="{0EF9911D-A0F9-4A2C-95F6-52135C5E6C3D}" srcId="{F709EEA1-2F74-4CA5-B079-03D023C05DAB}" destId="{675E658B-EDE1-43C0-8041-FD735D29DBC9}" srcOrd="0" destOrd="0" parTransId="{33C94F98-7053-4441-93BC-75C744541B0F}" sibTransId="{ADEA6F16-F3AB-45B1-B494-D40EAE4E9BFC}"/>
    <dgm:cxn modelId="{EB82E6A6-A255-469D-9BFD-B45A3D48A243}" srcId="{F709EEA1-2F74-4CA5-B079-03D023C05DAB}" destId="{AD43B6BC-16F7-4B96-BCD5-C04844F468B8}" srcOrd="3" destOrd="0" parTransId="{04D9D048-2C16-46F7-81B2-9A7BA23D9BC3}" sibTransId="{9BBFE42E-93BE-4CD4-9069-2118D31C30B5}"/>
    <dgm:cxn modelId="{B3469B18-E9ED-4F47-B187-B2FFF42045E9}" srcId="{DFBB99ED-4291-4758-BE34-72BE2090B048}" destId="{A50663BB-5021-420A-BA6C-423640B7B22F}" srcOrd="0" destOrd="0" parTransId="{FECF8F69-6BFF-4846-A6A1-B1F1EBAD6289}" sibTransId="{8715225F-0EF5-43AE-8F33-A956C10F54CE}"/>
    <dgm:cxn modelId="{6B580342-DCBD-47BA-B9FD-01350010FEC1}" type="presOf" srcId="{A50663BB-5021-420A-BA6C-423640B7B22F}" destId="{40C425C6-F430-4796-8912-0EB3E0DF2331}" srcOrd="0" destOrd="0" presId="urn:microsoft.com/office/officeart/2008/layout/CaptionedPictures"/>
    <dgm:cxn modelId="{8B0E6FED-280E-42A0-A3E6-84BDD085FC9B}" type="presOf" srcId="{F709EEA1-2F74-4CA5-B079-03D023C05DAB}" destId="{3F48104A-FEF4-4E7E-B456-2DBC9057C46D}" srcOrd="0" destOrd="0" presId="urn:microsoft.com/office/officeart/2008/layout/CaptionedPictures"/>
    <dgm:cxn modelId="{FD5E14B4-9352-4947-B0D1-6F0C95C46D84}" srcId="{AD43B6BC-16F7-4B96-BCD5-C04844F468B8}" destId="{4CF7E0CA-8E62-4C22-B395-AFCC726EC06F}" srcOrd="0" destOrd="0" parTransId="{A2136399-992B-4EC0-A45F-311FD6F93A4D}" sibTransId="{87F2863B-6D35-4494-855C-83CEF58BDF28}"/>
    <dgm:cxn modelId="{F4EDF74C-2BB9-433E-B3E7-A9C1AD5E362A}" srcId="{F709EEA1-2F74-4CA5-B079-03D023C05DAB}" destId="{E6923071-2F33-4465-85C0-EEE80FD00030}" srcOrd="1" destOrd="0" parTransId="{F96E7017-7CC1-4422-9426-E7698A834C48}" sibTransId="{53AEB031-B5F7-4CC4-B5D7-7CC546D4EAB9}"/>
    <dgm:cxn modelId="{E536AF1E-4D06-479C-BB30-5B5E717B26B1}" type="presOf" srcId="{BA48ECD7-D23E-4542-8DB0-040EFEDDB9AD}" destId="{883F50A5-513B-45A8-926B-35C951939E2F}" srcOrd="0" destOrd="0" presId="urn:microsoft.com/office/officeart/2008/layout/CaptionedPictures"/>
    <dgm:cxn modelId="{A4B918D6-E0CB-4F8D-98B7-CC703280D38E}" type="presParOf" srcId="{3F48104A-FEF4-4E7E-B456-2DBC9057C46D}" destId="{0D15960B-9C1F-459D-B5E9-9178E04A3348}" srcOrd="0" destOrd="0" presId="urn:microsoft.com/office/officeart/2008/layout/CaptionedPictures"/>
    <dgm:cxn modelId="{EAE89EE7-B634-4414-9C1E-C81D55713910}" type="presParOf" srcId="{0D15960B-9C1F-459D-B5E9-9178E04A3348}" destId="{583DA620-46EA-4106-9965-3BDD6FAFE087}" srcOrd="0" destOrd="0" presId="urn:microsoft.com/office/officeart/2008/layout/CaptionedPictures"/>
    <dgm:cxn modelId="{A5C1DE00-A01B-4860-AF39-10672F363313}" type="presParOf" srcId="{0D15960B-9C1F-459D-B5E9-9178E04A3348}" destId="{752E291C-5A2A-4703-9641-E89A5686E539}" srcOrd="1" destOrd="0" presId="urn:microsoft.com/office/officeart/2008/layout/CaptionedPictures"/>
    <dgm:cxn modelId="{88E3C266-9AA9-4E3D-8DB0-15CC464D7A63}" type="presParOf" srcId="{0D15960B-9C1F-459D-B5E9-9178E04A3348}" destId="{1D54AB47-3C9E-44DA-B2BD-7DB8A739C54C}" srcOrd="2" destOrd="0" presId="urn:microsoft.com/office/officeart/2008/layout/CaptionedPictures"/>
    <dgm:cxn modelId="{2F15B49D-3C74-4ED1-A7F0-D36578E7259A}" type="presParOf" srcId="{1D54AB47-3C9E-44DA-B2BD-7DB8A739C54C}" destId="{883F50A5-513B-45A8-926B-35C951939E2F}" srcOrd="0" destOrd="0" presId="urn:microsoft.com/office/officeart/2008/layout/CaptionedPictures"/>
    <dgm:cxn modelId="{6F52700C-664A-406D-9DEB-59651893E5C0}" type="presParOf" srcId="{1D54AB47-3C9E-44DA-B2BD-7DB8A739C54C}" destId="{C88AF332-C69D-4BEA-9A51-B97784C098FE}" srcOrd="1" destOrd="0" presId="urn:microsoft.com/office/officeart/2008/layout/CaptionedPictures"/>
    <dgm:cxn modelId="{1D93463A-9966-4F92-B88D-14B9C2ABB3E7}" type="presParOf" srcId="{3F48104A-FEF4-4E7E-B456-2DBC9057C46D}" destId="{C46B6DA6-6126-47B9-89E0-DBAA13DD595B}" srcOrd="1" destOrd="0" presId="urn:microsoft.com/office/officeart/2008/layout/CaptionedPictures"/>
    <dgm:cxn modelId="{800552A9-1E69-4190-A440-BECD60248AD7}" type="presParOf" srcId="{3F48104A-FEF4-4E7E-B456-2DBC9057C46D}" destId="{2890669A-F146-4F51-AFE6-443E35A55988}" srcOrd="2" destOrd="0" presId="urn:microsoft.com/office/officeart/2008/layout/CaptionedPictures"/>
    <dgm:cxn modelId="{D7B52B8F-BB3C-4436-8A88-0B545A0D40CD}" type="presParOf" srcId="{2890669A-F146-4F51-AFE6-443E35A55988}" destId="{500AEB52-F363-448A-B698-3909F4914DD8}" srcOrd="0" destOrd="0" presId="urn:microsoft.com/office/officeart/2008/layout/CaptionedPictures"/>
    <dgm:cxn modelId="{AAB33CD9-D14D-4912-A9CC-B86A91E887FA}" type="presParOf" srcId="{2890669A-F146-4F51-AFE6-443E35A55988}" destId="{B1041DDA-1114-4D9F-AA3B-A7FB0F642A89}" srcOrd="1" destOrd="0" presId="urn:microsoft.com/office/officeart/2008/layout/CaptionedPictures"/>
    <dgm:cxn modelId="{D02797EA-1A66-4D8C-B53E-A16C76B3BF86}" type="presParOf" srcId="{2890669A-F146-4F51-AFE6-443E35A55988}" destId="{1C9FF46F-1C8A-454D-B822-C3A2127819B5}" srcOrd="2" destOrd="0" presId="urn:microsoft.com/office/officeart/2008/layout/CaptionedPictures"/>
    <dgm:cxn modelId="{6140DD5E-A514-40FF-9BA0-690AB7210FE4}" type="presParOf" srcId="{1C9FF46F-1C8A-454D-B822-C3A2127819B5}" destId="{F7ADA1B1-AC7F-460E-B029-C59D463DBB72}" srcOrd="0" destOrd="0" presId="urn:microsoft.com/office/officeart/2008/layout/CaptionedPictures"/>
    <dgm:cxn modelId="{C92A1A7C-12A3-47DC-BA47-730A227E5675}" type="presParOf" srcId="{1C9FF46F-1C8A-454D-B822-C3A2127819B5}" destId="{16AE2DB7-1DFC-4783-B5AA-FA6262C16D42}" srcOrd="1" destOrd="0" presId="urn:microsoft.com/office/officeart/2008/layout/CaptionedPictures"/>
    <dgm:cxn modelId="{6F5066F0-E1E9-4997-9D40-1FFDD1D3915E}" type="presParOf" srcId="{3F48104A-FEF4-4E7E-B456-2DBC9057C46D}" destId="{2BDED5BA-E81E-4D97-A2FD-3C08E41DCBD6}" srcOrd="3" destOrd="0" presId="urn:microsoft.com/office/officeart/2008/layout/CaptionedPictures"/>
    <dgm:cxn modelId="{09A7267E-4949-4578-8323-366D2CAE3D83}" type="presParOf" srcId="{3F48104A-FEF4-4E7E-B456-2DBC9057C46D}" destId="{07E49672-3C8D-42A9-9810-6096BD9593BB}" srcOrd="4" destOrd="0" presId="urn:microsoft.com/office/officeart/2008/layout/CaptionedPictures"/>
    <dgm:cxn modelId="{A522D73C-5598-4AAF-A972-95791F35981F}" type="presParOf" srcId="{07E49672-3C8D-42A9-9810-6096BD9593BB}" destId="{1D873C90-871A-478F-ADE4-10D3E222B18C}" srcOrd="0" destOrd="0" presId="urn:microsoft.com/office/officeart/2008/layout/CaptionedPictures"/>
    <dgm:cxn modelId="{C9E99F8E-61B2-4C95-A814-3E9F3E027C90}" type="presParOf" srcId="{07E49672-3C8D-42A9-9810-6096BD9593BB}" destId="{53030565-0257-448E-806F-7B7209ACFDE3}" srcOrd="1" destOrd="0" presId="urn:microsoft.com/office/officeart/2008/layout/CaptionedPictures"/>
    <dgm:cxn modelId="{297B2821-46E9-4979-AA6A-A1537D5A0E1E}" type="presParOf" srcId="{07E49672-3C8D-42A9-9810-6096BD9593BB}" destId="{B02414BF-07CC-4860-B9AA-F972A84BFAF3}" srcOrd="2" destOrd="0" presId="urn:microsoft.com/office/officeart/2008/layout/CaptionedPictures"/>
    <dgm:cxn modelId="{02CD347A-ECC6-4569-98F5-C84B7306B42C}" type="presParOf" srcId="{B02414BF-07CC-4860-B9AA-F972A84BFAF3}" destId="{40C425C6-F430-4796-8912-0EB3E0DF2331}" srcOrd="0" destOrd="0" presId="urn:microsoft.com/office/officeart/2008/layout/CaptionedPictures"/>
    <dgm:cxn modelId="{0CBE665A-4038-453D-9E4F-23974C30BC3B}" type="presParOf" srcId="{B02414BF-07CC-4860-B9AA-F972A84BFAF3}" destId="{AD6A8147-F950-4B14-B230-47D53405674F}" srcOrd="1" destOrd="0" presId="urn:microsoft.com/office/officeart/2008/layout/CaptionedPictures"/>
    <dgm:cxn modelId="{EA352895-5DFF-49DB-9722-C963A6CD5847}" type="presParOf" srcId="{3F48104A-FEF4-4E7E-B456-2DBC9057C46D}" destId="{FAA1E156-8AE7-4F4B-AFB6-39A0A8E1881B}" srcOrd="5" destOrd="0" presId="urn:microsoft.com/office/officeart/2008/layout/CaptionedPictures"/>
    <dgm:cxn modelId="{CB153F03-D2BD-429D-B448-457B37C66385}" type="presParOf" srcId="{3F48104A-FEF4-4E7E-B456-2DBC9057C46D}" destId="{2915EFF4-6244-4089-A606-5D0341F0F458}" srcOrd="6" destOrd="0" presId="urn:microsoft.com/office/officeart/2008/layout/CaptionedPictures"/>
    <dgm:cxn modelId="{0D8E653F-6E0F-4A96-A89C-AEDC63D1C3CD}" type="presParOf" srcId="{2915EFF4-6244-4089-A606-5D0341F0F458}" destId="{B4D8626E-6AA1-4A19-9017-4C7F88B806E9}" srcOrd="0" destOrd="0" presId="urn:microsoft.com/office/officeart/2008/layout/CaptionedPictures"/>
    <dgm:cxn modelId="{C8175E01-AD8C-4708-A0CD-4A107CEF55E6}" type="presParOf" srcId="{2915EFF4-6244-4089-A606-5D0341F0F458}" destId="{DEE90E68-CD06-4A21-B1B7-C2359DDFD282}" srcOrd="1" destOrd="0" presId="urn:microsoft.com/office/officeart/2008/layout/CaptionedPictures"/>
    <dgm:cxn modelId="{9B2A04A2-808E-4175-BE7A-F299B6246A10}" type="presParOf" srcId="{2915EFF4-6244-4089-A606-5D0341F0F458}" destId="{60CC8598-8F91-4806-9387-08C61D862379}" srcOrd="2" destOrd="0" presId="urn:microsoft.com/office/officeart/2008/layout/CaptionedPictures"/>
    <dgm:cxn modelId="{73E5B636-52B4-46D2-819A-50D99450F0E2}" type="presParOf" srcId="{60CC8598-8F91-4806-9387-08C61D862379}" destId="{29735BD9-74BB-4C85-A5B7-F52C99BE7CA2}" srcOrd="0" destOrd="0" presId="urn:microsoft.com/office/officeart/2008/layout/CaptionedPictures"/>
    <dgm:cxn modelId="{49C76E2B-2B4E-46F0-9215-B052575FC60D}" type="presParOf" srcId="{60CC8598-8F91-4806-9387-08C61D862379}" destId="{68232CBD-3BCB-4171-8123-1D35D4518D00}" srcOrd="1" destOrd="0" presId="urn:microsoft.com/office/officeart/2008/layout/CaptionedPicture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CaptionedPictures">
  <dgm:title val=""/>
  <dgm:desc val=""/>
  <dgm:catLst>
    <dgm:cat type="picture" pri="5000"/>
    <dgm:cat type="pictureconvert" pri="50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60" srcId="0" destId="10" srcOrd="0" destOrd="0"/>
        <dgm:cxn modelId="12" srcId="10" destId="11" srcOrd="0" destOrd="0"/>
        <dgm:cxn modelId="7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 modelId="40">
          <dgm:prSet phldr="1"/>
        </dgm:pt>
        <dgm:pt modelId="4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 modelId="90" srcId="0" destId="40" srcOrd="3" destOrd="0"/>
        <dgm:cxn modelId="42" srcId="40" destId="41" srcOrd="0" destOrd="0"/>
      </dgm:cxnLst>
      <dgm:bg/>
      <dgm:whole/>
    </dgm:dataModel>
  </dgm:clrData>
  <dgm:layoutNode name="Name0">
    <dgm:varLst>
      <dgm:chMax/>
      <dgm:chPref/>
      <dgm:dir/>
    </dgm:varLst>
    <dgm:choose name="Name1">
      <dgm:if name="Name2" func="var" arg="dir" op="equ" val="norm">
        <dgm:alg type="snake">
          <dgm:param type="off" val="ctr"/>
        </dgm:alg>
      </dgm:if>
      <dgm:else name="Name3">
        <dgm:alg type="snake">
          <dgm:param type="grDir" val="tR"/>
          <dgm:param type="off" val="ctr"/>
        </dgm:alg>
      </dgm:else>
    </dgm:choose>
    <dgm:shape xmlns:r="http://schemas.openxmlformats.org/officeDocument/2006/relationships" r:blip="">
      <dgm:adjLst/>
    </dgm:shape>
    <dgm:constrLst>
      <dgm:constr type="primFontSz" for="des" forName="Parent" op="equ"/>
      <dgm:constr type="primFontSz" for="des" forName="Child" refType="primFontSz" refFor="des" refForName="Parent" op="lte"/>
      <dgm:constr type="w" for="ch" forName="composite" refType="w"/>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varLst>
          <dgm:chMax val="1"/>
          <dgm:chPref val="1"/>
        </dgm:varLst>
        <dgm:alg type="composite">
          <dgm:param type="ar" val="0.85"/>
        </dgm:alg>
        <dgm:shape xmlns:r="http://schemas.openxmlformats.org/officeDocument/2006/relationships" r:blip="">
          <dgm:adjLst/>
        </dgm:shape>
        <dgm:constrLst>
          <dgm:constr type="l" for="ch" forName="Accent" refType="w" fact="0"/>
          <dgm:constr type="t" for="ch" forName="Accent" refType="h" fact="0"/>
          <dgm:constr type="w" for="ch" forName="Accent" refType="w"/>
          <dgm:constr type="h" for="ch" forName="Accent" refType="h"/>
          <dgm:constr type="l" for="ch" forName="Image" refType="w" fact="0.05"/>
          <dgm:constr type="t" for="ch" forName="Image" refType="h" fact="0.04"/>
          <dgm:constr type="w" for="ch" forName="Image" refType="w" fact="0.9"/>
          <dgm:constr type="h" for="ch" forName="Image" refType="h" fact="0.65"/>
          <dgm:constr type="l" for="ch" forName="ChildComposite" refType="w" fact="0.05"/>
          <dgm:constr type="t" for="ch" forName="ChildComposite" refType="h" fact="0.69"/>
          <dgm:constr type="w" for="ch" forName="ChildComposite" refType="w" fact="0.9"/>
          <dgm:constr type="h" for="ch" forName="ChildComposite" refType="h" fact="0.27"/>
        </dgm:constrLst>
        <dgm:layoutNode name="Accent" styleLbl="trAlignAcc1">
          <dgm:varLst>
            <dgm:chMax val="0"/>
            <dgm:chPref val="0"/>
          </dgm:varLst>
          <dgm:alg type="sp"/>
          <dgm:shape xmlns:r="http://schemas.openxmlformats.org/officeDocument/2006/relationships" type="rect" r:blip="">
            <dgm:adjLst/>
          </dgm:shape>
          <dgm:presOf/>
        </dgm:layoutNode>
        <dgm:layoutNode name="Image" styleLbl="alignImgPlace1">
          <dgm:varLst>
            <dgm:chMax val="0"/>
            <dgm:chPref val="0"/>
          </dgm:varLst>
          <dgm:alg type="sp"/>
          <dgm:shape xmlns:r="http://schemas.openxmlformats.org/officeDocument/2006/relationships" type="rect" r:blip="" blipPhldr="1">
            <dgm:adjLst/>
          </dgm:shape>
          <dgm:presOf/>
        </dgm:layoutNode>
        <dgm:layoutNode name="ChildComposite">
          <dgm:alg type="composite"/>
          <dgm:shape xmlns:r="http://schemas.openxmlformats.org/officeDocument/2006/relationships" r:blip="">
            <dgm:adjLst/>
          </dgm:shape>
          <dgm:choose name="Name4">
            <dgm:if name="Name5" axis="ch" ptType="node" func="cnt" op="gte" val="1">
              <dgm:constrLst>
                <dgm:constr type="l" for="ch" forName="Parent" refType="w" fact="0"/>
                <dgm:constr type="t" for="ch" forName="Parent" refType="h" fact="0"/>
                <dgm:constr type="w" for="ch" forName="Parent" refType="w"/>
                <dgm:constr type="h" for="ch" forName="Parent" refType="h" fact="0.3704"/>
                <dgm:constr type="l" for="ch" forName="Child" refType="w" fact="0"/>
                <dgm:constr type="t" for="ch" forName="Child" refType="h" fact="0.3704"/>
                <dgm:constr type="w" for="ch" forName="Child" refType="w"/>
                <dgm:constr type="h" for="ch" forName="Child" refType="h" fact="0.6296"/>
              </dgm:constrLst>
            </dgm:if>
            <dgm:else name="Name6">
              <dgm:constrLst>
                <dgm:constr type="l" for="ch" forName="Parent" refType="w" fact="0"/>
                <dgm:constr type="t" for="ch" forName="Parent" refType="h" fact="0"/>
                <dgm:constr type="w" for="ch" forName="Parent" refType="w"/>
                <dgm:constr type="h" for="ch" forName="Parent" refType="h"/>
                <dgm:constr type="l" for="ch" forName="Child" refType="w" fact="0"/>
                <dgm:constr type="t" for="ch" forName="Child" refType="h" fact="0"/>
                <dgm:constr type="w" for="ch" forName="Child" refType="w" fact="0"/>
                <dgm:constr type="h" for="ch" forName="Child" refType="h" fact="0"/>
              </dgm:constrLst>
            </dgm:else>
          </dgm:choose>
          <dgm:layoutNode name="Child" styleLbl="node1">
            <dgm:varLst>
              <dgm:chMax val="0"/>
              <dgm:chPref val="0"/>
              <dgm:bulletEnabled val="1"/>
            </dgm:varLst>
            <dgm:choose name="Name7">
              <dgm:if name="Name8" axis="ch" ptType="node" func="cnt" op="gt" val="1">
                <dgm:alg type="tx">
                  <dgm:param type="parTxLTRAlign" val="l"/>
                  <dgm:param type="parTxRTLAlign" val="r"/>
                  <dgm:param type="txAnchorVert" val="mid"/>
                  <dgm:param type="txAnchorVertCh" val="mid"/>
                </dgm:alg>
              </dgm:if>
              <dgm:else name="Name9">
                <dgm:alg type="tx">
                  <dgm:param type="parTxLTRAlign" val="ctr"/>
                  <dgm:param type="parTxRTLAlign" val="ctr"/>
                  <dgm:param type="shpTxLTRAlignCh" val="l"/>
                  <dgm:param type="shpTxRTLAlignCh" val="r"/>
                  <dgm:param type="txAnchorVert" val="mid"/>
                  <dgm:param type="txAnchorVertCh" val="mid"/>
                </dgm:alg>
              </dgm:else>
            </dgm:choose>
            <dgm:choose name="Name10">
              <dgm:if name="Name11" axis="ch" ptType="node" func="cnt" op="gte" val="1">
                <dgm:shape xmlns:r="http://schemas.openxmlformats.org/officeDocument/2006/relationships" type="rect" r:blip="">
                  <dgm:adjLst/>
                </dgm:shape>
              </dgm:if>
              <dgm:else name="Name12">
                <dgm:shape xmlns:r="http://schemas.openxmlformats.org/officeDocument/2006/relationships" type="rect" r:blip="" hideGeom="1">
                  <dgm:adjLst/>
                </dgm:shape>
              </dgm:else>
            </dgm:choose>
            <dgm:choose name="Name13">
              <dgm:if name="Name14" axis="ch" ptType="node" func="cnt" op="gte" val="1">
                <dgm:presOf axis="des" ptType="node"/>
              </dgm:if>
              <dgm:else name="Name15">
                <dgm:presOf/>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 styleLbl="revTx">
            <dgm:varLst>
              <dgm:chMax val="1"/>
              <dgm:chPref val="0"/>
              <dgm:bulletEnabled val="1"/>
            </dgm:varLst>
            <dgm:alg type="tx">
              <dgm:param type="shpTxLTRAlignCh" val="ctr"/>
              <dgm:param type="txAnchorVert" val="mid"/>
            </dgm:alg>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4450" y="0"/>
            <a:ext cx="2949575" cy="498475"/>
          </a:xfrm>
          <a:prstGeom prst="rect">
            <a:avLst/>
          </a:prstGeom>
        </p:spPr>
        <p:txBody>
          <a:bodyPr vert="horz" lIns="91440" tIns="45720" rIns="91440" bIns="45720" rtlCol="0"/>
          <a:lstStyle>
            <a:lvl1pPr algn="r">
              <a:defRPr sz="1200"/>
            </a:lvl1pPr>
          </a:lstStyle>
          <a:p>
            <a:fld id="{DAEFAEDD-A7DC-41BC-95DF-F68649263C2C}" type="datetimeFigureOut">
              <a:rPr kumimoji="1" lang="ja-JP" altLang="en-US" smtClean="0"/>
              <a:t>2013/10/1</a:t>
            </a:fld>
            <a:endParaRPr kumimoji="1" lang="ja-JP" altLang="en-US"/>
          </a:p>
        </p:txBody>
      </p:sp>
      <p:sp>
        <p:nvSpPr>
          <p:cNvPr id="4" name="フッター プレースホルダー 3"/>
          <p:cNvSpPr>
            <a:spLocks noGrp="1"/>
          </p:cNvSpPr>
          <p:nvPr>
            <p:ph type="ftr" sz="quarter" idx="2"/>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4450" y="9440863"/>
            <a:ext cx="2949575" cy="498475"/>
          </a:xfrm>
          <a:prstGeom prst="rect">
            <a:avLst/>
          </a:prstGeom>
        </p:spPr>
        <p:txBody>
          <a:bodyPr vert="horz" lIns="91440" tIns="45720" rIns="91440" bIns="45720" rtlCol="0" anchor="b"/>
          <a:lstStyle>
            <a:lvl1pPr algn="r">
              <a:defRPr sz="1200"/>
            </a:lvl1pPr>
          </a:lstStyle>
          <a:p>
            <a:fld id="{D5F70721-6F90-41F0-8066-6C8C4FBCEF56}" type="slidenum">
              <a:rPr kumimoji="1" lang="ja-JP" altLang="en-US" smtClean="0"/>
              <a:t>‹#›</a:t>
            </a:fld>
            <a:endParaRPr kumimoji="1" lang="ja-JP" altLang="en-US"/>
          </a:p>
        </p:txBody>
      </p:sp>
    </p:spTree>
    <p:extLst>
      <p:ext uri="{BB962C8B-B14F-4D97-AF65-F5344CB8AC3E}">
        <p14:creationId xmlns:p14="http://schemas.microsoft.com/office/powerpoint/2010/main" val="39229447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099"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4939" y="0"/>
            <a:ext cx="2949099" cy="498693"/>
          </a:xfrm>
          <a:prstGeom prst="rect">
            <a:avLst/>
          </a:prstGeom>
        </p:spPr>
        <p:txBody>
          <a:bodyPr vert="horz" lIns="91440" tIns="45720" rIns="91440" bIns="45720" rtlCol="0"/>
          <a:lstStyle>
            <a:lvl1pPr algn="r">
              <a:defRPr sz="1200"/>
            </a:lvl1pPr>
          </a:lstStyle>
          <a:p>
            <a:fld id="{C5019EBF-591D-41A8-8585-105827FC0D59}" type="datetimeFigureOut">
              <a:rPr kumimoji="1" lang="ja-JP" altLang="en-US" smtClean="0"/>
              <a:t>2013/10/1</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1987"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562" y="4783307"/>
            <a:ext cx="5444490" cy="3913614"/>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647"/>
            <a:ext cx="2949099"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4939" y="9440647"/>
            <a:ext cx="2949099" cy="498692"/>
          </a:xfrm>
          <a:prstGeom prst="rect">
            <a:avLst/>
          </a:prstGeom>
        </p:spPr>
        <p:txBody>
          <a:bodyPr vert="horz" lIns="91440" tIns="45720" rIns="91440" bIns="45720" rtlCol="0" anchor="b"/>
          <a:lstStyle>
            <a:lvl1pPr algn="r">
              <a:defRPr sz="1200"/>
            </a:lvl1pPr>
          </a:lstStyle>
          <a:p>
            <a:fld id="{F4AD0A02-EA03-40AC-9F85-A67134B76C11}" type="slidenum">
              <a:rPr kumimoji="1" lang="ja-JP" altLang="en-US" smtClean="0"/>
              <a:t>‹#›</a:t>
            </a:fld>
            <a:endParaRPr kumimoji="1" lang="ja-JP" altLang="en-US"/>
          </a:p>
        </p:txBody>
      </p:sp>
    </p:spTree>
    <p:extLst>
      <p:ext uri="{BB962C8B-B14F-4D97-AF65-F5344CB8AC3E}">
        <p14:creationId xmlns:p14="http://schemas.microsoft.com/office/powerpoint/2010/main" val="174171431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美倉会が行っている日本文化体験教室について、ご紹介いたします。</a:t>
            </a:r>
          </a:p>
          <a:p>
            <a:endParaRPr kumimoji="1" lang="ja-JP" altLang="en-US" dirty="0"/>
          </a:p>
        </p:txBody>
      </p:sp>
      <p:sp>
        <p:nvSpPr>
          <p:cNvPr id="4" name="スライド番号プレースホルダー 3"/>
          <p:cNvSpPr>
            <a:spLocks noGrp="1"/>
          </p:cNvSpPr>
          <p:nvPr>
            <p:ph type="sldNum" sz="quarter" idx="10"/>
          </p:nvPr>
        </p:nvSpPr>
        <p:spPr/>
        <p:txBody>
          <a:bodyPr/>
          <a:lstStyle/>
          <a:p>
            <a:fld id="{1995C1E4-9727-4DB6-AA82-6383AEF2ACAC}" type="slidenum">
              <a:rPr kumimoji="1" lang="ja-JP" altLang="en-US" smtClean="0"/>
              <a:t>1</a:t>
            </a:fld>
            <a:endParaRPr kumimoji="1" lang="ja-JP" altLang="en-US"/>
          </a:p>
        </p:txBody>
      </p:sp>
    </p:spTree>
    <p:extLst>
      <p:ext uri="{BB962C8B-B14F-4D97-AF65-F5344CB8AC3E}">
        <p14:creationId xmlns:p14="http://schemas.microsoft.com/office/powerpoint/2010/main" val="18397963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まずは、美倉会の活動内容をご紹介します。</a:t>
            </a:r>
            <a:endParaRPr kumimoji="1" lang="en-US" altLang="ja-JP" dirty="0" smtClean="0"/>
          </a:p>
          <a:p>
            <a:r>
              <a:rPr kumimoji="1" lang="ja-JP" altLang="en-US" dirty="0" smtClean="0"/>
              <a:t>美倉会は、多くの外国人の方々に日本文化を知っていただくため、日本文化の体験教室やホームステイの受け入れ、出版物の発行、通訳の育成など様々な活動を行っています。</a:t>
            </a:r>
          </a:p>
        </p:txBody>
      </p:sp>
      <p:sp>
        <p:nvSpPr>
          <p:cNvPr id="4" name="スライド番号プレースホルダー 3"/>
          <p:cNvSpPr>
            <a:spLocks noGrp="1"/>
          </p:cNvSpPr>
          <p:nvPr>
            <p:ph type="sldNum" sz="quarter" idx="10"/>
          </p:nvPr>
        </p:nvSpPr>
        <p:spPr/>
        <p:txBody>
          <a:bodyPr/>
          <a:lstStyle/>
          <a:p>
            <a:fld id="{F4AD0A02-EA03-40AC-9F85-A67134B76C11}" type="slidenum">
              <a:rPr kumimoji="1" lang="ja-JP" altLang="en-US" smtClean="0"/>
              <a:t>2</a:t>
            </a:fld>
            <a:endParaRPr kumimoji="1" lang="ja-JP" altLang="en-US"/>
          </a:p>
        </p:txBody>
      </p:sp>
    </p:spTree>
    <p:extLst>
      <p:ext uri="{BB962C8B-B14F-4D97-AF65-F5344CB8AC3E}">
        <p14:creationId xmlns:p14="http://schemas.microsoft.com/office/powerpoint/2010/main" val="26808800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美倉会では、様々な活動の中でも、体験教室に力を入れており、茶の湯、書道、武道、折り紙の</a:t>
            </a:r>
            <a:r>
              <a:rPr kumimoji="1" lang="en-US" altLang="ja-JP" dirty="0" smtClean="0"/>
              <a:t>4</a:t>
            </a:r>
            <a:r>
              <a:rPr kumimoji="1" lang="ja-JP" altLang="en-US" dirty="0" smtClean="0"/>
              <a:t>種類の体験教室をご用意しております。</a:t>
            </a:r>
            <a:endParaRPr kumimoji="1" lang="en-US" altLang="ja-JP" dirty="0" smtClean="0"/>
          </a:p>
          <a:p>
            <a:r>
              <a:rPr kumimoji="1" lang="ja-JP" altLang="en-US" dirty="0" smtClean="0"/>
              <a:t>外国人の方々に気軽に楽しんでいただけるように日本語だけでなく、英語や中国語、韓国語などでも教室を行っています。</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F4AD0A02-EA03-40AC-9F85-A67134B76C11}" type="slidenum">
              <a:rPr kumimoji="1" lang="ja-JP" altLang="en-US" smtClean="0"/>
              <a:t>3</a:t>
            </a:fld>
            <a:endParaRPr kumimoji="1" lang="ja-JP" altLang="en-US"/>
          </a:p>
        </p:txBody>
      </p:sp>
    </p:spTree>
    <p:extLst>
      <p:ext uri="{BB962C8B-B14F-4D97-AF65-F5344CB8AC3E}">
        <p14:creationId xmlns:p14="http://schemas.microsoft.com/office/powerpoint/2010/main" val="2131421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茶道は、伝統的な作法で点てた抹茶を客人にふるまいもてなします。</a:t>
            </a:r>
            <a:endParaRPr kumimoji="1" lang="en-US" altLang="ja-JP" dirty="0" smtClean="0"/>
          </a:p>
          <a:p>
            <a:r>
              <a:rPr kumimoji="1" lang="ja-JP" altLang="en-US" dirty="0" smtClean="0"/>
              <a:t>茶室で、抹茶と和菓子をお召し上がりいただきます。</a:t>
            </a:r>
          </a:p>
        </p:txBody>
      </p:sp>
      <p:sp>
        <p:nvSpPr>
          <p:cNvPr id="4" name="スライド番号プレースホルダー 3"/>
          <p:cNvSpPr>
            <a:spLocks noGrp="1"/>
          </p:cNvSpPr>
          <p:nvPr>
            <p:ph type="sldNum" sz="quarter" idx="10"/>
          </p:nvPr>
        </p:nvSpPr>
        <p:spPr/>
        <p:txBody>
          <a:bodyPr/>
          <a:lstStyle/>
          <a:p>
            <a:fld id="{F4AD0A02-EA03-40AC-9F85-A67134B76C11}" type="slidenum">
              <a:rPr kumimoji="1" lang="ja-JP" altLang="en-US" smtClean="0"/>
              <a:t>4</a:t>
            </a:fld>
            <a:endParaRPr kumimoji="1" lang="ja-JP" altLang="en-US"/>
          </a:p>
        </p:txBody>
      </p:sp>
    </p:spTree>
    <p:extLst>
      <p:ext uri="{BB962C8B-B14F-4D97-AF65-F5344CB8AC3E}">
        <p14:creationId xmlns:p14="http://schemas.microsoft.com/office/powerpoint/2010/main" val="22651120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書道は、筆と墨を用いて文字を書く日本の伝統文化です。</a:t>
            </a:r>
            <a:endParaRPr kumimoji="1" lang="en-US" altLang="ja-JP" dirty="0" smtClean="0"/>
          </a:p>
          <a:p>
            <a:r>
              <a:rPr kumimoji="1" lang="ja-JP" altLang="en-US" dirty="0" smtClean="0"/>
              <a:t>お好きな文字を半紙に清書していただきます。</a:t>
            </a:r>
          </a:p>
        </p:txBody>
      </p:sp>
      <p:sp>
        <p:nvSpPr>
          <p:cNvPr id="4" name="スライド番号プレースホルダー 3"/>
          <p:cNvSpPr>
            <a:spLocks noGrp="1"/>
          </p:cNvSpPr>
          <p:nvPr>
            <p:ph type="sldNum" sz="quarter" idx="10"/>
          </p:nvPr>
        </p:nvSpPr>
        <p:spPr/>
        <p:txBody>
          <a:bodyPr/>
          <a:lstStyle/>
          <a:p>
            <a:fld id="{F4AD0A02-EA03-40AC-9F85-A67134B76C11}" type="slidenum">
              <a:rPr kumimoji="1" lang="ja-JP" altLang="en-US" smtClean="0"/>
              <a:t>5</a:t>
            </a:fld>
            <a:endParaRPr kumimoji="1" lang="ja-JP" altLang="en-US"/>
          </a:p>
        </p:txBody>
      </p:sp>
    </p:spTree>
    <p:extLst>
      <p:ext uri="{BB962C8B-B14F-4D97-AF65-F5344CB8AC3E}">
        <p14:creationId xmlns:p14="http://schemas.microsoft.com/office/powerpoint/2010/main" val="30771897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日本の武道には、柔道、剣道、合気道、空手道など様々な種類があります。</a:t>
            </a:r>
            <a:endParaRPr kumimoji="1" lang="en-US" altLang="ja-JP" dirty="0" smtClean="0"/>
          </a:p>
          <a:p>
            <a:r>
              <a:rPr kumimoji="1" lang="ja-JP" altLang="en-US" dirty="0" smtClean="0"/>
              <a:t>武道の中でも空手道を体験していただき、武道を知るきっかけにしていただければと思います。</a:t>
            </a:r>
          </a:p>
        </p:txBody>
      </p:sp>
      <p:sp>
        <p:nvSpPr>
          <p:cNvPr id="4" name="スライド番号プレースホルダー 3"/>
          <p:cNvSpPr>
            <a:spLocks noGrp="1"/>
          </p:cNvSpPr>
          <p:nvPr>
            <p:ph type="sldNum" sz="quarter" idx="10"/>
          </p:nvPr>
        </p:nvSpPr>
        <p:spPr/>
        <p:txBody>
          <a:bodyPr/>
          <a:lstStyle/>
          <a:p>
            <a:fld id="{F4AD0A02-EA03-40AC-9F85-A67134B76C11}" type="slidenum">
              <a:rPr kumimoji="1" lang="ja-JP" altLang="en-US" smtClean="0"/>
              <a:t>6</a:t>
            </a:fld>
            <a:endParaRPr kumimoji="1" lang="ja-JP" altLang="en-US"/>
          </a:p>
        </p:txBody>
      </p:sp>
    </p:spTree>
    <p:extLst>
      <p:ext uri="{BB962C8B-B14F-4D97-AF65-F5344CB8AC3E}">
        <p14:creationId xmlns:p14="http://schemas.microsoft.com/office/powerpoint/2010/main" val="12430870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折り紙は</a:t>
            </a:r>
            <a:r>
              <a:rPr kumimoji="1" lang="en-US" altLang="ja-JP" dirty="0" smtClean="0"/>
              <a:t>1</a:t>
            </a:r>
            <a:r>
              <a:rPr kumimoji="1" lang="ja-JP" altLang="en-US" dirty="0" smtClean="0"/>
              <a:t>枚の紙を使って手軽にできる日本の伝統的な遊びです。鶴や風船、手裏剣、飛行機などお好きなものを</a:t>
            </a:r>
            <a:r>
              <a:rPr kumimoji="1" lang="en-US" altLang="ja-JP" dirty="0" smtClean="0"/>
              <a:t>2</a:t>
            </a:r>
            <a:r>
              <a:rPr kumimoji="1" lang="ja-JP" altLang="en-US" dirty="0" smtClean="0"/>
              <a:t>つ作っていただきます。</a:t>
            </a:r>
          </a:p>
        </p:txBody>
      </p:sp>
      <p:sp>
        <p:nvSpPr>
          <p:cNvPr id="4" name="スライド番号プレースホルダー 3"/>
          <p:cNvSpPr>
            <a:spLocks noGrp="1"/>
          </p:cNvSpPr>
          <p:nvPr>
            <p:ph type="sldNum" sz="quarter" idx="10"/>
          </p:nvPr>
        </p:nvSpPr>
        <p:spPr/>
        <p:txBody>
          <a:bodyPr/>
          <a:lstStyle/>
          <a:p>
            <a:fld id="{F4AD0A02-EA03-40AC-9F85-A67134B76C11}" type="slidenum">
              <a:rPr kumimoji="1" lang="ja-JP" altLang="en-US" smtClean="0"/>
              <a:t>7</a:t>
            </a:fld>
            <a:endParaRPr kumimoji="1" lang="ja-JP" altLang="en-US"/>
          </a:p>
        </p:txBody>
      </p:sp>
    </p:spTree>
    <p:extLst>
      <p:ext uri="{BB962C8B-B14F-4D97-AF65-F5344CB8AC3E}">
        <p14:creationId xmlns:p14="http://schemas.microsoft.com/office/powerpoint/2010/main" val="2904870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体験教室の料金については、次のとおりです。</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20</a:t>
            </a:r>
            <a:r>
              <a:rPr kumimoji="1" lang="ja-JP" altLang="en-US" dirty="0" smtClean="0"/>
              <a:t>名様以上の団体でお申し込みの場合は、団体割引料金にてご利用いただけます。</a:t>
            </a:r>
          </a:p>
        </p:txBody>
      </p:sp>
      <p:sp>
        <p:nvSpPr>
          <p:cNvPr id="4" name="スライド番号プレースホルダー 3"/>
          <p:cNvSpPr>
            <a:spLocks noGrp="1"/>
          </p:cNvSpPr>
          <p:nvPr>
            <p:ph type="sldNum" sz="quarter" idx="10"/>
          </p:nvPr>
        </p:nvSpPr>
        <p:spPr/>
        <p:txBody>
          <a:bodyPr/>
          <a:lstStyle/>
          <a:p>
            <a:fld id="{F4AD0A02-EA03-40AC-9F85-A67134B76C11}" type="slidenum">
              <a:rPr kumimoji="1" lang="ja-JP" altLang="en-US" smtClean="0"/>
              <a:t>8</a:t>
            </a:fld>
            <a:endParaRPr kumimoji="1" lang="ja-JP" altLang="en-US"/>
          </a:p>
        </p:txBody>
      </p:sp>
    </p:spTree>
    <p:extLst>
      <p:ext uri="{BB962C8B-B14F-4D97-AF65-F5344CB8AC3E}">
        <p14:creationId xmlns:p14="http://schemas.microsoft.com/office/powerpoint/2010/main" val="18894393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体験教室は、お電話またはメールにてお申し込みください。</a:t>
            </a:r>
            <a:endParaRPr kumimoji="1" lang="en-US" altLang="ja-JP" dirty="0" smtClean="0"/>
          </a:p>
          <a:p>
            <a:r>
              <a:rPr kumimoji="1" lang="ja-JP" altLang="en-US" dirty="0" smtClean="0"/>
              <a:t>見学も随時行っていますので、お気軽にご連絡ください。</a:t>
            </a:r>
            <a:endParaRPr kumimoji="1" lang="en-US" altLang="ja-JP" dirty="0" smtClean="0"/>
          </a:p>
          <a:p>
            <a:r>
              <a:rPr kumimoji="1" lang="ja-JP" altLang="en-US" dirty="0" smtClean="0"/>
              <a:t>お待ちしております。</a:t>
            </a:r>
          </a:p>
        </p:txBody>
      </p:sp>
      <p:sp>
        <p:nvSpPr>
          <p:cNvPr id="4" name="スライド番号プレースホルダー 3"/>
          <p:cNvSpPr>
            <a:spLocks noGrp="1"/>
          </p:cNvSpPr>
          <p:nvPr>
            <p:ph type="sldNum" sz="quarter" idx="10"/>
          </p:nvPr>
        </p:nvSpPr>
        <p:spPr/>
        <p:txBody>
          <a:bodyPr/>
          <a:lstStyle/>
          <a:p>
            <a:fld id="{F4AD0A02-EA03-40AC-9F85-A67134B76C11}" type="slidenum">
              <a:rPr kumimoji="1" lang="ja-JP" altLang="en-US" smtClean="0"/>
              <a:t>9</a:t>
            </a:fld>
            <a:endParaRPr kumimoji="1" lang="ja-JP" altLang="en-US"/>
          </a:p>
        </p:txBody>
      </p:sp>
    </p:spTree>
    <p:extLst>
      <p:ext uri="{BB962C8B-B14F-4D97-AF65-F5344CB8AC3E}">
        <p14:creationId xmlns:p14="http://schemas.microsoft.com/office/powerpoint/2010/main" val="12226573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7" name="Picture 6" descr="SD-PanelTitle-GrommetsCombin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1921934" y="1811863"/>
            <a:ext cx="5308866" cy="1515533"/>
          </a:xfrm>
        </p:spPr>
        <p:txBody>
          <a:bodyPr anchor="b">
            <a:noAutofit/>
          </a:bodyPr>
          <a:lstStyle>
            <a:lvl1pPr algn="ctr">
              <a:defRPr sz="4800">
                <a:effectLst/>
                <a:latin typeface="HGS明朝E" panose="02020900000000000000" pitchFamily="18" charset="-128"/>
                <a:ea typeface="HGS明朝E" panose="02020900000000000000" pitchFamily="18" charset="-128"/>
              </a:defRPr>
            </a:lvl1pPr>
          </a:lstStyle>
          <a:p>
            <a:r>
              <a:rPr lang="ja-JP" altLang="en-US" dirty="0" smtClean="0"/>
              <a:t>マスター タイトルの書式設定</a:t>
            </a:r>
            <a:endParaRPr lang="en-US" dirty="0"/>
          </a:p>
        </p:txBody>
      </p:sp>
      <p:sp>
        <p:nvSpPr>
          <p:cNvPr id="3" name="Subtitle 2"/>
          <p:cNvSpPr>
            <a:spLocks noGrp="1"/>
          </p:cNvSpPr>
          <p:nvPr>
            <p:ph type="subTitle" idx="1"/>
          </p:nvPr>
        </p:nvSpPr>
        <p:spPr>
          <a:xfrm>
            <a:off x="1921934" y="3598327"/>
            <a:ext cx="5308866" cy="1377651"/>
          </a:xfrm>
        </p:spPr>
        <p:txBody>
          <a:bodyPr anchor="t">
            <a:normAutofit/>
          </a:bodyPr>
          <a:lstStyle>
            <a:lvl1pPr marL="0" indent="0" algn="ctr">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dirty="0" smtClean="0"/>
              <a:t>マスター サブタイトルの書式設定</a:t>
            </a:r>
            <a:endParaRPr lang="en-US" dirty="0"/>
          </a:p>
        </p:txBody>
      </p:sp>
      <p:sp>
        <p:nvSpPr>
          <p:cNvPr id="4" name="Date Placeholder 3"/>
          <p:cNvSpPr>
            <a:spLocks noGrp="1"/>
          </p:cNvSpPr>
          <p:nvPr>
            <p:ph type="dt" sz="half" idx="10"/>
          </p:nvPr>
        </p:nvSpPr>
        <p:spPr>
          <a:xfrm>
            <a:off x="6065417" y="5054602"/>
            <a:ext cx="673276" cy="279400"/>
          </a:xfrm>
        </p:spPr>
        <p:txBody>
          <a:bodyPr/>
          <a:lstStyle/>
          <a:p>
            <a:fld id="{854966CC-CA41-4D74-AD82-3741BED6312E}" type="datetime1">
              <a:rPr kumimoji="1" lang="ja-JP" altLang="en-US" smtClean="0"/>
              <a:t>2013/10/1</a:t>
            </a:fld>
            <a:endParaRPr kumimoji="1" lang="ja-JP" altLang="en-US"/>
          </a:p>
        </p:txBody>
      </p:sp>
      <p:sp>
        <p:nvSpPr>
          <p:cNvPr id="5" name="Footer Placeholder 4"/>
          <p:cNvSpPr>
            <a:spLocks noGrp="1"/>
          </p:cNvSpPr>
          <p:nvPr>
            <p:ph type="ftr" sz="quarter" idx="11"/>
          </p:nvPr>
        </p:nvSpPr>
        <p:spPr>
          <a:xfrm>
            <a:off x="1921934" y="5054602"/>
            <a:ext cx="4064860" cy="279400"/>
          </a:xfrm>
        </p:spPr>
        <p:txBody>
          <a:bodyPr/>
          <a:lstStyle/>
          <a:p>
            <a:endParaRPr kumimoji="1" lang="ja-JP" altLang="en-US"/>
          </a:p>
        </p:txBody>
      </p:sp>
      <p:sp>
        <p:nvSpPr>
          <p:cNvPr id="6" name="Slide Number Placeholder 5"/>
          <p:cNvSpPr>
            <a:spLocks noGrp="1"/>
          </p:cNvSpPr>
          <p:nvPr>
            <p:ph type="sldNum" sz="quarter" idx="12"/>
          </p:nvPr>
        </p:nvSpPr>
        <p:spPr>
          <a:xfrm>
            <a:off x="6817317" y="5054602"/>
            <a:ext cx="413483" cy="279400"/>
          </a:xfrm>
        </p:spPr>
        <p:txBody>
          <a:bodyPr/>
          <a:lstStyle/>
          <a:p>
            <a:fld id="{4F4600E4-FFE7-40FD-B9FA-03F6617D6AF5}" type="slidenum">
              <a:rPr kumimoji="1" lang="ja-JP" altLang="en-US" smtClean="0"/>
              <a:t>‹#›</a:t>
            </a:fld>
            <a:endParaRPr kumimoji="1" lang="ja-JP" altLang="en-US"/>
          </a:p>
        </p:txBody>
      </p:sp>
      <p:cxnSp>
        <p:nvCxnSpPr>
          <p:cNvPr id="15" name="Straight Connector 14"/>
          <p:cNvCxnSpPr/>
          <p:nvPr/>
        </p:nvCxnSpPr>
        <p:spPr>
          <a:xfrm>
            <a:off x="2019825" y="3471329"/>
            <a:ext cx="511308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005096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176866" y="4815415"/>
            <a:ext cx="6798734" cy="566738"/>
          </a:xfrm>
        </p:spPr>
        <p:txBody>
          <a:bodyPr anchor="b">
            <a:normAutofit/>
          </a:bodyPr>
          <a:lstStyle>
            <a:lvl1pPr algn="ctr">
              <a:defRPr sz="24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1026260" y="1032933"/>
            <a:ext cx="7091482" cy="3361269"/>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a:xfrm>
            <a:off x="1176866" y="5382153"/>
            <a:ext cx="6798734" cy="493712"/>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701D3DCE-4A52-45FB-BAF7-7C0857483656}" type="datetime1">
              <a:rPr kumimoji="1" lang="ja-JP" altLang="en-US" smtClean="0"/>
              <a:t>2013/10/1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F4600E4-FFE7-40FD-B9FA-03F6617D6AF5}" type="slidenum">
              <a:rPr kumimoji="1" lang="ja-JP" altLang="en-US" smtClean="0"/>
              <a:t>‹#›</a:t>
            </a:fld>
            <a:endParaRPr kumimoji="1" lang="ja-JP" altLang="en-US"/>
          </a:p>
        </p:txBody>
      </p:sp>
    </p:spTree>
    <p:extLst>
      <p:ext uri="{BB962C8B-B14F-4D97-AF65-F5344CB8AC3E}">
        <p14:creationId xmlns:p14="http://schemas.microsoft.com/office/powerpoint/2010/main" val="3235824383"/>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1176866" y="906873"/>
            <a:ext cx="6798734" cy="3097860"/>
          </a:xfrm>
        </p:spPr>
        <p:txBody>
          <a:bodyPr anchor="ctr">
            <a:normAutofit/>
          </a:bodyPr>
          <a:lstStyle>
            <a:lvl1pPr algn="ctr">
              <a:defRPr sz="32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176865" y="4275666"/>
            <a:ext cx="6798736" cy="1600202"/>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701D3DCE-4A52-45FB-BAF7-7C0857483656}" type="datetime1">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F4600E4-FFE7-40FD-B9FA-03F6617D6AF5}" type="slidenum">
              <a:rPr kumimoji="1" lang="ja-JP" altLang="en-US" smtClean="0"/>
              <a:t>‹#›</a:t>
            </a:fld>
            <a:endParaRPr kumimoji="1" lang="ja-JP" altLang="en-US"/>
          </a:p>
        </p:txBody>
      </p:sp>
      <p:cxnSp>
        <p:nvCxnSpPr>
          <p:cNvPr id="15" name="Straight Connector 14"/>
          <p:cNvCxnSpPr/>
          <p:nvPr/>
        </p:nvCxnSpPr>
        <p:spPr>
          <a:xfrm>
            <a:off x="1278465" y="4140199"/>
            <a:ext cx="660642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08358880"/>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334333" y="982132"/>
            <a:ext cx="6400250" cy="2370668"/>
          </a:xfrm>
        </p:spPr>
        <p:txBody>
          <a:bodyPr anchor="ctr">
            <a:normAutofit/>
          </a:bodyPr>
          <a:lstStyle>
            <a:lvl1pPr algn="ctr">
              <a:defRPr sz="3200" b="0" cap="none">
                <a:solidFill>
                  <a:schemeClr val="tx1"/>
                </a:solidFill>
              </a:defRPr>
            </a:lvl1pPr>
          </a:lstStyle>
          <a:p>
            <a:r>
              <a:rPr lang="ja-JP" altLang="en-US" smtClean="0"/>
              <a:t>マスター タイトルの書式設定</a:t>
            </a:r>
            <a:endParaRPr lang="en-US" dirty="0"/>
          </a:p>
        </p:txBody>
      </p:sp>
      <p:sp>
        <p:nvSpPr>
          <p:cNvPr id="10" name="Text Placeholder 9"/>
          <p:cNvSpPr>
            <a:spLocks noGrp="1"/>
          </p:cNvSpPr>
          <p:nvPr>
            <p:ph type="body" sz="quarter" idx="13"/>
          </p:nvPr>
        </p:nvSpPr>
        <p:spPr>
          <a:xfrm>
            <a:off x="1600200" y="3352799"/>
            <a:ext cx="5892798" cy="651933"/>
          </a:xfrm>
        </p:spPr>
        <p:txBody>
          <a:bodyPr anchor="ctr">
            <a:normAutofit/>
          </a:bodyPr>
          <a:lstStyle>
            <a:lvl1pPr marL="0" indent="0" algn="r">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3" name="Text Placeholder 2"/>
          <p:cNvSpPr>
            <a:spLocks noGrp="1"/>
          </p:cNvSpPr>
          <p:nvPr>
            <p:ph type="body" idx="1"/>
          </p:nvPr>
        </p:nvSpPr>
        <p:spPr>
          <a:xfrm>
            <a:off x="1176863" y="4343400"/>
            <a:ext cx="6798738"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701D3DCE-4A52-45FB-BAF7-7C0857483656}" type="datetime1">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F4600E4-FFE7-40FD-B9FA-03F6617D6AF5}" type="slidenum">
              <a:rPr kumimoji="1" lang="ja-JP" altLang="en-US" smtClean="0"/>
              <a:t>‹#›</a:t>
            </a:fld>
            <a:endParaRPr kumimoji="1" lang="ja-JP" altLang="en-US"/>
          </a:p>
        </p:txBody>
      </p:sp>
      <p:sp>
        <p:nvSpPr>
          <p:cNvPr id="14" name="TextBox 13"/>
          <p:cNvSpPr txBox="1"/>
          <p:nvPr/>
        </p:nvSpPr>
        <p:spPr>
          <a:xfrm>
            <a:off x="849969" y="905362"/>
            <a:ext cx="457319" cy="584776"/>
          </a:xfrm>
          <a:prstGeom prst="rect">
            <a:avLst/>
          </a:prstGeom>
        </p:spPr>
        <p:txBody>
          <a:bodyPr vert="horz" lIns="91440" tIns="45720" rIns="91440" bIns="45720" rtlCol="0" anchor="ctr">
            <a:noAutofit/>
          </a:bodyPr>
          <a:lstStyle/>
          <a:p>
            <a:pPr lvl="0"/>
            <a:r>
              <a:rPr lang="en-US" sz="7200" dirty="0">
                <a:solidFill>
                  <a:schemeClr val="tx1"/>
                </a:solidFill>
                <a:effectLst/>
              </a:rPr>
              <a:t>“</a:t>
            </a:r>
          </a:p>
        </p:txBody>
      </p:sp>
      <p:sp>
        <p:nvSpPr>
          <p:cNvPr id="15" name="TextBox 14"/>
          <p:cNvSpPr txBox="1"/>
          <p:nvPr/>
        </p:nvSpPr>
        <p:spPr>
          <a:xfrm>
            <a:off x="7633503" y="2827870"/>
            <a:ext cx="457319" cy="584776"/>
          </a:xfrm>
          <a:prstGeom prst="rect">
            <a:avLst/>
          </a:prstGeom>
        </p:spPr>
        <p:txBody>
          <a:bodyPr vert="horz" lIns="91440" tIns="45720" rIns="91440" bIns="45720" rtlCol="0" anchor="ctr">
            <a:noAutofit/>
          </a:bodyPr>
          <a:lstStyle/>
          <a:p>
            <a:pPr lvl="0" algn="r"/>
            <a:r>
              <a:rPr lang="en-US" sz="7200" dirty="0">
                <a:solidFill>
                  <a:schemeClr val="tx1"/>
                </a:solidFill>
                <a:effectLst/>
              </a:rPr>
              <a:t>”</a:t>
            </a:r>
          </a:p>
        </p:txBody>
      </p:sp>
      <p:cxnSp>
        <p:nvCxnSpPr>
          <p:cNvPr id="19" name="Straight Connector 18"/>
          <p:cNvCxnSpPr/>
          <p:nvPr/>
        </p:nvCxnSpPr>
        <p:spPr>
          <a:xfrm>
            <a:off x="1278466" y="4140199"/>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82114381"/>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1176869" y="3308581"/>
            <a:ext cx="6798728" cy="1468800"/>
          </a:xfrm>
        </p:spPr>
        <p:txBody>
          <a:bodyPr anchor="b">
            <a:normAutofit/>
          </a:bodyPr>
          <a:lstStyle>
            <a:lvl1pPr algn="l">
              <a:defRPr sz="32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176868" y="4777381"/>
            <a:ext cx="6798730" cy="8604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701D3DCE-4A52-45FB-BAF7-7C0857483656}" type="datetime1">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F4600E4-FFE7-40FD-B9FA-03F6617D6AF5}" type="slidenum">
              <a:rPr kumimoji="1" lang="ja-JP" altLang="en-US" smtClean="0"/>
              <a:t>‹#›</a:t>
            </a:fld>
            <a:endParaRPr kumimoji="1" lang="ja-JP" altLang="en-US"/>
          </a:p>
        </p:txBody>
      </p:sp>
    </p:spTree>
    <p:extLst>
      <p:ext uri="{BB962C8B-B14F-4D97-AF65-F5344CB8AC3E}">
        <p14:creationId xmlns:p14="http://schemas.microsoft.com/office/powerpoint/2010/main" val="643535798"/>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1409416" y="982132"/>
            <a:ext cx="6325168" cy="2243668"/>
          </a:xfrm>
        </p:spPr>
        <p:txBody>
          <a:bodyPr anchor="ctr">
            <a:normAutofit/>
          </a:bodyPr>
          <a:lstStyle>
            <a:lvl1pPr algn="ctr">
              <a:defRPr sz="3200" b="0" cap="none">
                <a:solidFill>
                  <a:schemeClr val="tx1"/>
                </a:solidFill>
              </a:defRPr>
            </a:lvl1pPr>
          </a:lstStyle>
          <a:p>
            <a:r>
              <a:rPr lang="ja-JP" altLang="en-US" smtClean="0"/>
              <a:t>マスター タイトルの書式設定</a:t>
            </a:r>
            <a:endParaRPr lang="en-US" dirty="0"/>
          </a:p>
        </p:txBody>
      </p:sp>
      <p:sp>
        <p:nvSpPr>
          <p:cNvPr id="14" name="Text Placeholder 2"/>
          <p:cNvSpPr>
            <a:spLocks noGrp="1"/>
          </p:cNvSpPr>
          <p:nvPr>
            <p:ph type="body" idx="13"/>
          </p:nvPr>
        </p:nvSpPr>
        <p:spPr>
          <a:xfrm>
            <a:off x="1176868" y="3639312"/>
            <a:ext cx="6798730" cy="886968"/>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3" name="Text Placeholder 2"/>
          <p:cNvSpPr>
            <a:spLocks noGrp="1"/>
          </p:cNvSpPr>
          <p:nvPr>
            <p:ph type="body" idx="1"/>
          </p:nvPr>
        </p:nvSpPr>
        <p:spPr>
          <a:xfrm>
            <a:off x="1176865" y="4529667"/>
            <a:ext cx="6798736" cy="13462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701D3DCE-4A52-45FB-BAF7-7C0857483656}" type="datetime1">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F4600E4-FFE7-40FD-B9FA-03F6617D6AF5}" type="slidenum">
              <a:rPr kumimoji="1" lang="ja-JP" altLang="en-US" smtClean="0"/>
              <a:t>‹#›</a:t>
            </a:fld>
            <a:endParaRPr kumimoji="1" lang="ja-JP" altLang="en-US"/>
          </a:p>
        </p:txBody>
      </p:sp>
      <p:sp>
        <p:nvSpPr>
          <p:cNvPr id="12" name="TextBox 11"/>
          <p:cNvSpPr txBox="1"/>
          <p:nvPr/>
        </p:nvSpPr>
        <p:spPr>
          <a:xfrm>
            <a:off x="878060" y="896895"/>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7649796" y="2607728"/>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278466" y="342900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21531455"/>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1176865" y="982131"/>
            <a:ext cx="6798734" cy="2294467"/>
          </a:xfrm>
        </p:spPr>
        <p:txBody>
          <a:bodyPr vert="horz" lIns="91440" tIns="45720" rIns="91440" bIns="45720" rtlCol="0" anchor="ctr">
            <a:normAutofit/>
          </a:bodyPr>
          <a:lstStyle>
            <a:lvl1pPr>
              <a:defRPr lang="en-US" sz="3200" b="0" dirty="0"/>
            </a:lvl1pPr>
          </a:lstStyle>
          <a:p>
            <a:pPr marL="0" lvl="0"/>
            <a:r>
              <a:rPr lang="ja-JP" altLang="en-US" smtClean="0"/>
              <a:t>マスター タイトルの書式設定</a:t>
            </a:r>
            <a:endParaRPr lang="en-US" dirty="0"/>
          </a:p>
        </p:txBody>
      </p:sp>
      <p:sp>
        <p:nvSpPr>
          <p:cNvPr id="11" name="Text Placeholder 2"/>
          <p:cNvSpPr>
            <a:spLocks noGrp="1"/>
          </p:cNvSpPr>
          <p:nvPr>
            <p:ph type="body" idx="13"/>
          </p:nvPr>
        </p:nvSpPr>
        <p:spPr>
          <a:xfrm>
            <a:off x="1176868" y="3566160"/>
            <a:ext cx="6798730" cy="905256"/>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3" name="Text Placeholder 2"/>
          <p:cNvSpPr>
            <a:spLocks noGrp="1"/>
          </p:cNvSpPr>
          <p:nvPr>
            <p:ph type="body" idx="1"/>
          </p:nvPr>
        </p:nvSpPr>
        <p:spPr>
          <a:xfrm>
            <a:off x="1176866" y="4470400"/>
            <a:ext cx="6798734" cy="1405467"/>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701D3DCE-4A52-45FB-BAF7-7C0857483656}" type="datetime1">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F4600E4-FFE7-40FD-B9FA-03F6617D6AF5}" type="slidenum">
              <a:rPr kumimoji="1" lang="ja-JP" altLang="en-US" smtClean="0"/>
              <a:t>‹#›</a:t>
            </a:fld>
            <a:endParaRPr kumimoji="1" lang="ja-JP" altLang="en-US"/>
          </a:p>
        </p:txBody>
      </p:sp>
      <p:cxnSp>
        <p:nvCxnSpPr>
          <p:cNvPr id="15" name="Straight Connector 14"/>
          <p:cNvCxnSpPr/>
          <p:nvPr/>
        </p:nvCxnSpPr>
        <p:spPr>
          <a:xfrm>
            <a:off x="1278469" y="3429000"/>
            <a:ext cx="6606421"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64720193"/>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1176865" y="2490135"/>
            <a:ext cx="6798736" cy="3385733"/>
          </a:xfrm>
        </p:spPr>
        <p:txBody>
          <a:bodyPr vert="eaVert" ancho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CD8C94CB-0FDE-41D3-8C44-DCED639DF89E}" type="datetime1">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F4600E4-FFE7-40FD-B9FA-03F6617D6AF5}" type="slidenum">
              <a:rPr kumimoji="1" lang="ja-JP" altLang="en-US" smtClean="0"/>
              <a:t>‹#›</a:t>
            </a:fld>
            <a:endParaRPr kumimoji="1" lang="ja-JP" altLang="en-US"/>
          </a:p>
        </p:txBody>
      </p:sp>
      <p:cxnSp>
        <p:nvCxnSpPr>
          <p:cNvPr id="14" name="Straight Connector 13"/>
          <p:cNvCxnSpPr/>
          <p:nvPr/>
        </p:nvCxnSpPr>
        <p:spPr>
          <a:xfrm>
            <a:off x="1278466" y="2354670"/>
            <a:ext cx="660642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319219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56667" y="906873"/>
            <a:ext cx="1618930" cy="4968995"/>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1176867" y="906873"/>
            <a:ext cx="4915509" cy="4968993"/>
          </a:xfrm>
        </p:spPr>
        <p:txBody>
          <a:bodyPr vert="eaVert" ancho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E35547C9-0238-4BD4-B90A-2FE3A2F370F3}" type="datetime1">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F4600E4-FFE7-40FD-B9FA-03F6617D6AF5}" type="slidenum">
              <a:rPr kumimoji="1" lang="ja-JP" altLang="en-US" smtClean="0"/>
              <a:t>‹#›</a:t>
            </a:fld>
            <a:endParaRPr kumimoji="1" lang="ja-JP" altLang="en-US"/>
          </a:p>
        </p:txBody>
      </p:sp>
      <p:cxnSp>
        <p:nvCxnSpPr>
          <p:cNvPr id="14" name="Straight Connector 13"/>
          <p:cNvCxnSpPr/>
          <p:nvPr/>
        </p:nvCxnSpPr>
        <p:spPr>
          <a:xfrm>
            <a:off x="6245512" y="906873"/>
            <a:ext cx="0" cy="4968993"/>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75489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cxnSp>
        <p:nvCxnSpPr>
          <p:cNvPr id="7" name="Straight Connector 6"/>
          <p:cNvCxnSpPr/>
          <p:nvPr/>
        </p:nvCxnSpPr>
        <p:spPr>
          <a:xfrm>
            <a:off x="1100665" y="1935570"/>
            <a:ext cx="6948000"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6" y="915337"/>
            <a:ext cx="6798734" cy="900000"/>
          </a:xfrm>
        </p:spPr>
        <p:txBody>
          <a:bodyPr/>
          <a:lstStyle/>
          <a:p>
            <a:r>
              <a:rPr lang="ja-JP" altLang="en-US" dirty="0"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62AB3237-C82C-408D-837E-69C362F5EC1A}" type="datetime1">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F4600E4-FFE7-40FD-B9FA-03F6617D6AF5}" type="slidenum">
              <a:rPr kumimoji="1" lang="ja-JP" altLang="en-US" smtClean="0"/>
              <a:t>‹#›</a:t>
            </a:fld>
            <a:endParaRPr kumimoji="1" lang="ja-JP" altLang="en-US"/>
          </a:p>
        </p:txBody>
      </p:sp>
    </p:spTree>
    <p:extLst>
      <p:ext uri="{BB962C8B-B14F-4D97-AF65-F5344CB8AC3E}">
        <p14:creationId xmlns:p14="http://schemas.microsoft.com/office/powerpoint/2010/main" val="9657480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1278465" y="1641413"/>
            <a:ext cx="6595534" cy="1822514"/>
          </a:xfrm>
        </p:spPr>
        <p:txBody>
          <a:bodyPr anchor="b">
            <a:normAutofit/>
          </a:bodyPr>
          <a:lstStyle>
            <a:lvl1pPr algn="ctr">
              <a:defRPr sz="40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278465" y="3734859"/>
            <a:ext cx="6595534" cy="1090015"/>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B164B24A-E3A3-4AEF-AAB2-3E805DEDAE22}" type="datetime1">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F4600E4-FFE7-40FD-B9FA-03F6617D6AF5}" type="slidenum">
              <a:rPr kumimoji="1" lang="ja-JP" altLang="en-US" smtClean="0"/>
              <a:t>‹#›</a:t>
            </a:fld>
            <a:endParaRPr kumimoji="1" lang="ja-JP" altLang="en-US"/>
          </a:p>
        </p:txBody>
      </p:sp>
      <p:cxnSp>
        <p:nvCxnSpPr>
          <p:cNvPr id="31" name="Straight Connector 30"/>
          <p:cNvCxnSpPr/>
          <p:nvPr/>
        </p:nvCxnSpPr>
        <p:spPr>
          <a:xfrm>
            <a:off x="1278466" y="3599392"/>
            <a:ext cx="659553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850791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cxnSp>
        <p:nvCxnSpPr>
          <p:cNvPr id="8" name="Straight Connector 7"/>
          <p:cNvCxnSpPr/>
          <p:nvPr/>
        </p:nvCxnSpPr>
        <p:spPr>
          <a:xfrm>
            <a:off x="1100665" y="1937160"/>
            <a:ext cx="6948000"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6" y="915337"/>
            <a:ext cx="6798734" cy="900000"/>
          </a:xfrm>
        </p:spPr>
        <p:txBody>
          <a:bodyPr/>
          <a:lstStyle/>
          <a:p>
            <a:r>
              <a:rPr lang="ja-JP" altLang="en-US" dirty="0" smtClean="0"/>
              <a:t>マスター タイトルの書式設定</a:t>
            </a:r>
            <a:endParaRPr lang="en-US" dirty="0"/>
          </a:p>
        </p:txBody>
      </p:sp>
      <p:sp>
        <p:nvSpPr>
          <p:cNvPr id="3" name="Content Placeholder 2"/>
          <p:cNvSpPr>
            <a:spLocks noGrp="1"/>
          </p:cNvSpPr>
          <p:nvPr>
            <p:ph sz="half" idx="1"/>
          </p:nvPr>
        </p:nvSpPr>
        <p:spPr>
          <a:xfrm>
            <a:off x="1179576" y="2487168"/>
            <a:ext cx="3337560" cy="3447288"/>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45152" y="2487168"/>
            <a:ext cx="3337560" cy="3447288"/>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228B4DED-F788-4FAE-B53F-88B063EC91CC}" type="datetime1">
              <a:rPr kumimoji="1" lang="ja-JP" altLang="en-US" smtClean="0"/>
              <a:t>2013/10/1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F4600E4-FFE7-40FD-B9FA-03F6617D6AF5}" type="slidenum">
              <a:rPr kumimoji="1" lang="ja-JP" altLang="en-US" smtClean="0"/>
              <a:t>‹#›</a:t>
            </a:fld>
            <a:endParaRPr kumimoji="1" lang="ja-JP" altLang="en-US"/>
          </a:p>
        </p:txBody>
      </p:sp>
    </p:spTree>
    <p:extLst>
      <p:ext uri="{BB962C8B-B14F-4D97-AF65-F5344CB8AC3E}">
        <p14:creationId xmlns:p14="http://schemas.microsoft.com/office/powerpoint/2010/main" val="19422670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176868"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1176868" y="3243262"/>
            <a:ext cx="3337560" cy="2706624"/>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41832"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41832" y="3243262"/>
            <a:ext cx="3337560" cy="2706624"/>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85ECED5F-CD23-4AA0-BB1B-5860D5796F02}" type="datetime1">
              <a:rPr kumimoji="1" lang="ja-JP" altLang="en-US" smtClean="0"/>
              <a:t>2013/10/1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4F4600E4-FFE7-40FD-B9FA-03F6617D6AF5}" type="slidenum">
              <a:rPr kumimoji="1" lang="ja-JP" altLang="en-US" smtClean="0"/>
              <a:t>‹#›</a:t>
            </a:fld>
            <a:endParaRPr kumimoji="1" lang="ja-JP" altLang="en-US"/>
          </a:p>
        </p:txBody>
      </p:sp>
      <p:cxnSp>
        <p:nvCxnSpPr>
          <p:cNvPr id="41" name="Straight Connector 40"/>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858130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1176865" y="915337"/>
            <a:ext cx="6798735" cy="900000"/>
          </a:xfrm>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A859CE9C-97A4-4AD8-8445-A8F564B1FF72}" type="datetime1">
              <a:rPr kumimoji="1" lang="ja-JP" altLang="en-US" smtClean="0"/>
              <a:t>2013/10/1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4F4600E4-FFE7-40FD-B9FA-03F6617D6AF5}" type="slidenum">
              <a:rPr kumimoji="1" lang="ja-JP" altLang="en-US" smtClean="0"/>
              <a:t>‹#›</a:t>
            </a:fld>
            <a:endParaRPr kumimoji="1" lang="ja-JP" altLang="en-US"/>
          </a:p>
        </p:txBody>
      </p:sp>
      <p:cxnSp>
        <p:nvCxnSpPr>
          <p:cNvPr id="14" name="Straight Connector 13"/>
          <p:cNvCxnSpPr/>
          <p:nvPr/>
        </p:nvCxnSpPr>
        <p:spPr>
          <a:xfrm>
            <a:off x="1189566" y="1935570"/>
            <a:ext cx="680040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82019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586298-1DA6-43AC-9860-351E4D2D6556}" type="datetime1">
              <a:rPr kumimoji="1" lang="ja-JP" altLang="en-US" smtClean="0"/>
              <a:t>2013/10/1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4F4600E4-FFE7-40FD-B9FA-03F6617D6AF5}" type="slidenum">
              <a:rPr kumimoji="1" lang="ja-JP" altLang="en-US" smtClean="0"/>
              <a:t>‹#›</a:t>
            </a:fld>
            <a:endParaRPr kumimoji="1" lang="ja-JP" altLang="en-US"/>
          </a:p>
        </p:txBody>
      </p:sp>
    </p:spTree>
    <p:extLst>
      <p:ext uri="{BB962C8B-B14F-4D97-AF65-F5344CB8AC3E}">
        <p14:creationId xmlns:p14="http://schemas.microsoft.com/office/powerpoint/2010/main" val="22858075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176865" y="1388534"/>
            <a:ext cx="2536798" cy="1371600"/>
          </a:xfrm>
        </p:spPr>
        <p:txBody>
          <a:bodyPr anchor="b">
            <a:normAutofit/>
          </a:bodyPr>
          <a:lstStyle>
            <a:lvl1pPr algn="ctr">
              <a:defRPr sz="2400"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4120062" y="982132"/>
            <a:ext cx="3855539" cy="4893735"/>
          </a:xfrm>
        </p:spPr>
        <p:txBody>
          <a:bodyPr anchor="ct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1176865" y="3031065"/>
            <a:ext cx="2536798"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6CCB5DAB-A3BE-489B-87E4-CE56621D19E7}" type="datetime1">
              <a:rPr kumimoji="1" lang="ja-JP" altLang="en-US" smtClean="0"/>
              <a:t>2013/10/1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F4600E4-FFE7-40FD-B9FA-03F6617D6AF5}" type="slidenum">
              <a:rPr kumimoji="1" lang="ja-JP" altLang="en-US" smtClean="0"/>
              <a:t>‹#›</a:t>
            </a:fld>
            <a:endParaRPr kumimoji="1" lang="ja-JP" altLang="en-US"/>
          </a:p>
        </p:txBody>
      </p:sp>
      <p:cxnSp>
        <p:nvCxnSpPr>
          <p:cNvPr id="16" name="Straight Connector 15"/>
          <p:cNvCxnSpPr/>
          <p:nvPr/>
        </p:nvCxnSpPr>
        <p:spPr>
          <a:xfrm>
            <a:off x="1278466" y="2912533"/>
            <a:ext cx="233359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25967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176865" y="1883832"/>
            <a:ext cx="3632202" cy="1371600"/>
          </a:xfrm>
        </p:spPr>
        <p:txBody>
          <a:bodyPr anchor="b">
            <a:normAutofit/>
          </a:bodyPr>
          <a:lstStyle>
            <a:lvl1pPr algn="ctr">
              <a:defRPr sz="2400" b="0"/>
            </a:lvl1pPr>
          </a:lstStyle>
          <a:p>
            <a:r>
              <a:rPr lang="ja-JP" altLang="en-US" smtClean="0"/>
              <a:t>マスター タイトルの書式設定</a:t>
            </a:r>
            <a:endParaRPr lang="en-US" dirty="0"/>
          </a:p>
        </p:txBody>
      </p:sp>
      <p:sp>
        <p:nvSpPr>
          <p:cNvPr id="17" name="Picture Placeholder 2"/>
          <p:cNvSpPr>
            <a:spLocks noGrp="1" noChangeAspect="1"/>
          </p:cNvSpPr>
          <p:nvPr>
            <p:ph type="pic" idx="1"/>
          </p:nvPr>
        </p:nvSpPr>
        <p:spPr>
          <a:xfrm>
            <a:off x="5183069" y="1032933"/>
            <a:ext cx="2929463" cy="4792136"/>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a:xfrm>
            <a:off x="1176865" y="3255432"/>
            <a:ext cx="3632201" cy="1828800"/>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F8521C91-16A8-428C-9E93-67D962813FBF}" type="datetime1">
              <a:rPr kumimoji="1" lang="ja-JP" altLang="en-US" smtClean="0"/>
              <a:t>2013/10/1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F4600E4-FFE7-40FD-B9FA-03F6617D6AF5}" type="slidenum">
              <a:rPr kumimoji="1" lang="ja-JP" altLang="en-US" smtClean="0"/>
              <a:t>‹#›</a:t>
            </a:fld>
            <a:endParaRPr kumimoji="1" lang="ja-JP" altLang="en-US"/>
          </a:p>
        </p:txBody>
      </p:sp>
    </p:spTree>
    <p:extLst>
      <p:ext uri="{BB962C8B-B14F-4D97-AF65-F5344CB8AC3E}">
        <p14:creationId xmlns:p14="http://schemas.microsoft.com/office/powerpoint/2010/main" val="28492520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SD-PanelContent-GrommetsCombined.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1176866" y="915337"/>
            <a:ext cx="6798734" cy="1303867"/>
          </a:xfrm>
          <a:prstGeom prst="rect">
            <a:avLst/>
          </a:prstGeom>
          <a:effectLst/>
        </p:spPr>
        <p:txBody>
          <a:bodyPr vert="horz" lIns="91440" tIns="45720" rIns="91440" bIns="45720" rtlCol="0" anchor="ctr">
            <a:noAutofit/>
          </a:bodyPr>
          <a:lstStyle/>
          <a:p>
            <a:r>
              <a:rPr lang="ja-JP" altLang="en-US" dirty="0" smtClean="0"/>
              <a:t>マスター タイトルの書式設定</a:t>
            </a:r>
            <a:endParaRPr lang="en-US" dirty="0"/>
          </a:p>
        </p:txBody>
      </p:sp>
      <p:sp>
        <p:nvSpPr>
          <p:cNvPr id="3" name="Text Placeholder 2"/>
          <p:cNvSpPr>
            <a:spLocks noGrp="1"/>
          </p:cNvSpPr>
          <p:nvPr>
            <p:ph type="body" idx="1"/>
          </p:nvPr>
        </p:nvSpPr>
        <p:spPr>
          <a:xfrm>
            <a:off x="1176865" y="2490135"/>
            <a:ext cx="6798736" cy="3444997"/>
          </a:xfrm>
          <a:prstGeom prst="rect">
            <a:avLst/>
          </a:prstGeom>
        </p:spPr>
        <p:txBody>
          <a:bodyPr vert="horz" lIns="91440" tIns="45720" rIns="91440" bIns="45720" rtlCol="0" anchor="t">
            <a:normAutofit/>
          </a:body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en-US" dirty="0"/>
          </a:p>
        </p:txBody>
      </p:sp>
      <p:sp>
        <p:nvSpPr>
          <p:cNvPr id="4" name="Date Placeholder 3"/>
          <p:cNvSpPr>
            <a:spLocks noGrp="1"/>
          </p:cNvSpPr>
          <p:nvPr>
            <p:ph type="dt" sz="half" idx="2"/>
          </p:nvPr>
        </p:nvSpPr>
        <p:spPr>
          <a:xfrm>
            <a:off x="6356670" y="5960533"/>
            <a:ext cx="1148283"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701D3DCE-4A52-45FB-BAF7-7C0857483656}" type="datetime1">
              <a:rPr kumimoji="1" lang="ja-JP" altLang="en-US" smtClean="0"/>
              <a:t>2013/10/1</a:t>
            </a:fld>
            <a:endParaRPr kumimoji="1" lang="ja-JP" altLang="en-US"/>
          </a:p>
        </p:txBody>
      </p:sp>
      <p:sp>
        <p:nvSpPr>
          <p:cNvPr id="5" name="Footer Placeholder 4"/>
          <p:cNvSpPr>
            <a:spLocks noGrp="1"/>
          </p:cNvSpPr>
          <p:nvPr>
            <p:ph type="ftr" sz="quarter" idx="3"/>
          </p:nvPr>
        </p:nvSpPr>
        <p:spPr>
          <a:xfrm>
            <a:off x="1176865" y="5960533"/>
            <a:ext cx="5104667"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kumimoji="1" lang="ja-JP" altLang="en-US"/>
          </a:p>
        </p:txBody>
      </p:sp>
      <p:sp>
        <p:nvSpPr>
          <p:cNvPr id="6" name="Slide Number Placeholder 5"/>
          <p:cNvSpPr>
            <a:spLocks noGrp="1"/>
          </p:cNvSpPr>
          <p:nvPr>
            <p:ph type="sldNum" sz="quarter" idx="4"/>
          </p:nvPr>
        </p:nvSpPr>
        <p:spPr>
          <a:xfrm>
            <a:off x="7580091" y="5960533"/>
            <a:ext cx="39551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4F4600E4-FFE7-40FD-B9FA-03F6617D6AF5}" type="slidenum">
              <a:rPr kumimoji="1" lang="ja-JP" altLang="en-US" smtClean="0"/>
              <a:t>‹#›</a:t>
            </a:fld>
            <a:endParaRPr kumimoji="1" lang="ja-JP" altLang="en-US"/>
          </a:p>
        </p:txBody>
      </p:sp>
    </p:spTree>
    <p:extLst>
      <p:ext uri="{BB962C8B-B14F-4D97-AF65-F5344CB8AC3E}">
        <p14:creationId xmlns:p14="http://schemas.microsoft.com/office/powerpoint/2010/main" val="765316794"/>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 id="2147483816" r:id="rId12"/>
    <p:sldLayoutId id="2147483817" r:id="rId13"/>
    <p:sldLayoutId id="2147483818" r:id="rId14"/>
    <p:sldLayoutId id="2147483819" r:id="rId15"/>
    <p:sldLayoutId id="2147483820" r:id="rId16"/>
    <p:sldLayoutId id="2147483821" r:id="rId17"/>
  </p:sldLayoutIdLst>
  <p:hf sldNum="0" hdr="0" ftr="0" dt="0"/>
  <p:txStyles>
    <p:titleStyle>
      <a:lvl1pPr algn="ctr" defTabSz="457200" rtl="0" eaLnBrk="1" latinLnBrk="0" hangingPunct="1">
        <a:spcBef>
          <a:spcPct val="0"/>
        </a:spcBef>
        <a:buNone/>
        <a:defRPr kumimoji="1" sz="4000" kern="1200" cap="none">
          <a:ln w="3175" cmpd="sng">
            <a:noFill/>
          </a:ln>
          <a:solidFill>
            <a:schemeClr val="tx1">
              <a:lumMod val="85000"/>
              <a:lumOff val="15000"/>
            </a:schemeClr>
          </a:solidFill>
          <a:effectLst/>
          <a:latin typeface="HGS明朝E" panose="02020900000000000000" pitchFamily="18" charset="-128"/>
          <a:ea typeface="HGS明朝E" panose="02020900000000000000" pitchFamily="18" charset="-128"/>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kumimoji="1"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kumimoji="1"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kumimoji="1"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kumimoji="1"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pPr algn="l"/>
            <a:r>
              <a:rPr lang="ja-JP" altLang="en-US" sz="3200" dirty="0" smtClean="0"/>
              <a:t>和の心を学ぶ</a:t>
            </a:r>
            <a:r>
              <a:rPr lang="ja-JP" altLang="en-US" sz="3600" dirty="0" smtClean="0"/>
              <a:t/>
            </a:r>
            <a:br>
              <a:rPr lang="ja-JP" altLang="en-US" sz="3600" dirty="0" smtClean="0"/>
            </a:br>
            <a:r>
              <a:rPr lang="ja-JP" altLang="en-US" dirty="0" smtClean="0"/>
              <a:t>日本文化体験教室</a:t>
            </a:r>
            <a:endParaRPr lang="ja-JP" altLang="en-US" dirty="0"/>
          </a:p>
        </p:txBody>
      </p:sp>
      <p:sp>
        <p:nvSpPr>
          <p:cNvPr id="3" name="サブタイトル 2"/>
          <p:cNvSpPr>
            <a:spLocks noGrp="1"/>
          </p:cNvSpPr>
          <p:nvPr>
            <p:ph type="subTitle" idx="1"/>
          </p:nvPr>
        </p:nvSpPr>
        <p:spPr/>
        <p:txBody>
          <a:bodyPr/>
          <a:lstStyle/>
          <a:p>
            <a:r>
              <a:rPr lang="ja-JP" altLang="ja-JP" dirty="0" smtClean="0">
                <a:solidFill>
                  <a:schemeClr val="accent2">
                    <a:lumMod val="75000"/>
                  </a:schemeClr>
                </a:solidFill>
              </a:rPr>
              <a:t>財団法人</a:t>
            </a:r>
            <a:r>
              <a:rPr lang="ja-JP" altLang="en-US" dirty="0" smtClean="0">
                <a:solidFill>
                  <a:schemeClr val="accent2">
                    <a:lumMod val="75000"/>
                  </a:schemeClr>
                </a:solidFill>
              </a:rPr>
              <a:t> 美倉会</a:t>
            </a:r>
            <a:endParaRPr lang="ja-JP" altLang="en-US" dirty="0">
              <a:solidFill>
                <a:schemeClr val="accent2">
                  <a:lumMod val="75000"/>
                </a:schemeClr>
              </a:solidFill>
            </a:endParaRPr>
          </a:p>
        </p:txBody>
      </p:sp>
    </p:spTree>
    <p:extLst>
      <p:ext uri="{BB962C8B-B14F-4D97-AF65-F5344CB8AC3E}">
        <p14:creationId xmlns:p14="http://schemas.microsoft.com/office/powerpoint/2010/main" val="10641790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活動紹介</a:t>
            </a:r>
            <a:endParaRPr lang="ja-JP" altLang="en-US" dirty="0"/>
          </a:p>
        </p:txBody>
      </p:sp>
      <p:sp>
        <p:nvSpPr>
          <p:cNvPr id="4" name="コンテンツ プレースホルダー 3"/>
          <p:cNvSpPr>
            <a:spLocks noGrp="1"/>
          </p:cNvSpPr>
          <p:nvPr>
            <p:ph idx="1"/>
          </p:nvPr>
        </p:nvSpPr>
        <p:spPr>
          <a:xfrm>
            <a:off x="1176866" y="2243000"/>
            <a:ext cx="6798736" cy="3444997"/>
          </a:xfrm>
        </p:spPr>
        <p:txBody>
          <a:bodyPr>
            <a:normAutofit fontScale="85000" lnSpcReduction="10000"/>
          </a:bodyPr>
          <a:lstStyle/>
          <a:p>
            <a:pPr lvl="0">
              <a:buFont typeface="Wingdings" panose="05000000000000000000" pitchFamily="2" charset="2"/>
              <a:buChar char="p"/>
            </a:pPr>
            <a:r>
              <a:rPr lang="ja-JP" altLang="en-US" sz="2000" dirty="0"/>
              <a:t>日本文化体験教室の実施</a:t>
            </a:r>
          </a:p>
          <a:p>
            <a:pPr lvl="1">
              <a:buClr>
                <a:schemeClr val="tx1">
                  <a:lumMod val="50000"/>
                  <a:lumOff val="50000"/>
                </a:schemeClr>
              </a:buClr>
              <a:buFont typeface="Wingdings" panose="05000000000000000000" pitchFamily="2" charset="2"/>
              <a:buChar char="p"/>
            </a:pPr>
            <a:r>
              <a:rPr lang="ja-JP" altLang="en-US" dirty="0"/>
              <a:t>茶道や書道、武道の体験教室やイベントなどを定期的に開催。</a:t>
            </a:r>
          </a:p>
          <a:p>
            <a:pPr lvl="0">
              <a:buFont typeface="Wingdings" panose="05000000000000000000" pitchFamily="2" charset="2"/>
              <a:buChar char="p"/>
            </a:pPr>
            <a:r>
              <a:rPr lang="ja-JP" altLang="en-US" sz="2000" dirty="0"/>
              <a:t>ホームステイの受け入れ</a:t>
            </a:r>
          </a:p>
          <a:p>
            <a:pPr lvl="1">
              <a:buClr>
                <a:schemeClr val="tx1">
                  <a:lumMod val="50000"/>
                  <a:lumOff val="50000"/>
                </a:schemeClr>
              </a:buClr>
              <a:buFont typeface="Wingdings" panose="05000000000000000000" pitchFamily="2" charset="2"/>
              <a:buChar char="p"/>
            </a:pPr>
            <a:r>
              <a:rPr lang="ja-JP" altLang="en-US" dirty="0"/>
              <a:t>外国人を家庭に受け入れ、生活を通じて日本文化を紹介。</a:t>
            </a:r>
          </a:p>
          <a:p>
            <a:pPr lvl="0">
              <a:buFont typeface="Wingdings" panose="05000000000000000000" pitchFamily="2" charset="2"/>
              <a:buChar char="p"/>
            </a:pPr>
            <a:r>
              <a:rPr lang="ja-JP" altLang="en-US" sz="2000" dirty="0"/>
              <a:t>日本文化の普及啓発事業</a:t>
            </a:r>
          </a:p>
          <a:p>
            <a:pPr lvl="1">
              <a:buClr>
                <a:schemeClr val="tx1">
                  <a:lumMod val="50000"/>
                  <a:lumOff val="50000"/>
                </a:schemeClr>
              </a:buClr>
              <a:buFont typeface="Wingdings" panose="05000000000000000000" pitchFamily="2" charset="2"/>
              <a:buChar char="p"/>
            </a:pPr>
            <a:r>
              <a:rPr lang="ja-JP" altLang="en-US" dirty="0"/>
              <a:t>会報・出版物の発行、ホームページの運営。</a:t>
            </a:r>
          </a:p>
          <a:p>
            <a:pPr lvl="0">
              <a:buFont typeface="Wingdings" panose="05000000000000000000" pitchFamily="2" charset="2"/>
              <a:buChar char="p"/>
            </a:pPr>
            <a:r>
              <a:rPr lang="ja-JP" altLang="en-US" sz="2000" dirty="0"/>
              <a:t>講師と通訳の育成</a:t>
            </a:r>
          </a:p>
          <a:p>
            <a:pPr lvl="1">
              <a:buClr>
                <a:schemeClr val="tx1">
                  <a:lumMod val="50000"/>
                  <a:lumOff val="50000"/>
                </a:schemeClr>
              </a:buClr>
              <a:buFont typeface="Wingdings" panose="05000000000000000000" pitchFamily="2" charset="2"/>
              <a:buChar char="p"/>
            </a:pPr>
            <a:r>
              <a:rPr lang="ja-JP" altLang="en-US" dirty="0"/>
              <a:t>研修会を定期的に実施し、質の高いサービスを提供できる講師と通訳を育成</a:t>
            </a:r>
            <a:r>
              <a:rPr lang="ja-JP" altLang="en-US" dirty="0" smtClean="0"/>
              <a:t>。</a:t>
            </a:r>
            <a:endParaRPr lang="ja-JP" altLang="en-US" dirty="0"/>
          </a:p>
        </p:txBody>
      </p:sp>
    </p:spTree>
    <p:extLst>
      <p:ext uri="{BB962C8B-B14F-4D97-AF65-F5344CB8AC3E}">
        <p14:creationId xmlns:p14="http://schemas.microsoft.com/office/powerpoint/2010/main" val="3014591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体験教室</a:t>
            </a:r>
            <a:endParaRPr lang="ja-JP" altLang="en-US" dirty="0"/>
          </a:p>
        </p:txBody>
      </p:sp>
      <p:sp>
        <p:nvSpPr>
          <p:cNvPr id="3" name="コンテンツ プレースホルダー 2"/>
          <p:cNvSpPr>
            <a:spLocks noGrp="1"/>
          </p:cNvSpPr>
          <p:nvPr>
            <p:ph idx="1"/>
          </p:nvPr>
        </p:nvSpPr>
        <p:spPr>
          <a:xfrm>
            <a:off x="1054035" y="2159361"/>
            <a:ext cx="7044395" cy="1214904"/>
          </a:xfrm>
        </p:spPr>
        <p:txBody>
          <a:bodyPr>
            <a:normAutofit/>
          </a:bodyPr>
          <a:lstStyle/>
          <a:p>
            <a:pPr marL="0" indent="0">
              <a:buNone/>
            </a:pPr>
            <a:r>
              <a:rPr lang="ja-JP" altLang="en-US" sz="1800" dirty="0" smtClean="0">
                <a:latin typeface="メイリオ" panose="020B0604030504040204" pitchFamily="50" charset="-128"/>
                <a:ea typeface="メイリオ" panose="020B0604030504040204" pitchFamily="50" charset="-128"/>
              </a:rPr>
              <a:t>美倉会</a:t>
            </a:r>
            <a:r>
              <a:rPr lang="ja-JP" altLang="ja-JP" sz="1800" dirty="0" smtClean="0">
                <a:latin typeface="メイリオ" panose="020B0604030504040204" pitchFamily="50" charset="-128"/>
                <a:ea typeface="メイリオ" panose="020B0604030504040204" pitchFamily="50" charset="-128"/>
              </a:rPr>
              <a:t>では、日本文化の体験教室を実施しています。</a:t>
            </a:r>
            <a:endParaRPr lang="en-US" altLang="ja-JP" sz="1800" dirty="0" smtClean="0">
              <a:latin typeface="メイリオ" panose="020B0604030504040204" pitchFamily="50" charset="-128"/>
              <a:ea typeface="メイリオ" panose="020B0604030504040204" pitchFamily="50" charset="-128"/>
            </a:endParaRPr>
          </a:p>
          <a:p>
            <a:pPr marL="0" indent="0">
              <a:buNone/>
            </a:pPr>
            <a:r>
              <a:rPr lang="ja-JP" altLang="ja-JP" sz="1800" dirty="0" smtClean="0">
                <a:latin typeface="メイリオ" panose="020B0604030504040204" pitchFamily="50" charset="-128"/>
                <a:ea typeface="メイリオ" panose="020B0604030504040204" pitchFamily="50" charset="-128"/>
              </a:rPr>
              <a:t>体験教室は、日本語</a:t>
            </a:r>
            <a:r>
              <a:rPr lang="ja-JP" altLang="en-US" sz="1800" dirty="0" smtClean="0">
                <a:latin typeface="メイリオ" panose="020B0604030504040204" pitchFamily="50" charset="-128"/>
                <a:ea typeface="メイリオ" panose="020B0604030504040204" pitchFamily="50" charset="-128"/>
              </a:rPr>
              <a:t>や</a:t>
            </a:r>
            <a:r>
              <a:rPr lang="ja-JP" altLang="ja-JP" sz="1800" dirty="0" smtClean="0">
                <a:latin typeface="メイリオ" panose="020B0604030504040204" pitchFamily="50" charset="-128"/>
                <a:ea typeface="メイリオ" panose="020B0604030504040204" pitchFamily="50" charset="-128"/>
              </a:rPr>
              <a:t>英語</a:t>
            </a:r>
            <a:r>
              <a:rPr lang="ja-JP" altLang="en-US" sz="1800" dirty="0" smtClean="0">
                <a:latin typeface="メイリオ" panose="020B0604030504040204" pitchFamily="50" charset="-128"/>
                <a:ea typeface="メイリオ" panose="020B0604030504040204" pitchFamily="50" charset="-128"/>
              </a:rPr>
              <a:t>、</a:t>
            </a:r>
            <a:r>
              <a:rPr lang="ja-JP" altLang="ja-JP" sz="1800" dirty="0" smtClean="0">
                <a:latin typeface="メイリオ" panose="020B0604030504040204" pitchFamily="50" charset="-128"/>
                <a:ea typeface="メイリオ" panose="020B0604030504040204" pitchFamily="50" charset="-128"/>
              </a:rPr>
              <a:t>中国語</a:t>
            </a:r>
            <a:r>
              <a:rPr lang="ja-JP" altLang="en-US" sz="1800" dirty="0" smtClean="0">
                <a:latin typeface="メイリオ" panose="020B0604030504040204" pitchFamily="50" charset="-128"/>
                <a:ea typeface="メイリオ" panose="020B0604030504040204" pitchFamily="50" charset="-128"/>
              </a:rPr>
              <a:t>、韓国語など</a:t>
            </a:r>
            <a:r>
              <a:rPr lang="ja-JP" altLang="ja-JP" sz="1800" dirty="0" smtClean="0">
                <a:latin typeface="メイリオ" panose="020B0604030504040204" pitchFamily="50" charset="-128"/>
                <a:ea typeface="メイリオ" panose="020B0604030504040204" pitchFamily="50" charset="-128"/>
              </a:rPr>
              <a:t>で</a:t>
            </a:r>
            <a:r>
              <a:rPr lang="ja-JP" altLang="en-US" sz="1800" dirty="0" smtClean="0">
                <a:latin typeface="メイリオ" panose="020B0604030504040204" pitchFamily="50" charset="-128"/>
                <a:ea typeface="メイリオ" panose="020B0604030504040204" pitchFamily="50" charset="-128"/>
              </a:rPr>
              <a:t>行います。</a:t>
            </a:r>
            <a:endParaRPr lang="en-US" altLang="ja-JP" sz="1800" dirty="0" smtClean="0">
              <a:latin typeface="メイリオ" panose="020B0604030504040204" pitchFamily="50" charset="-128"/>
              <a:ea typeface="メイリオ" panose="020B0604030504040204" pitchFamily="50" charset="-128"/>
            </a:endParaRPr>
          </a:p>
          <a:p>
            <a:pPr marL="0" indent="0">
              <a:buNone/>
            </a:pPr>
            <a:r>
              <a:rPr lang="ja-JP" altLang="ja-JP" sz="1800" dirty="0" smtClean="0">
                <a:latin typeface="メイリオ" panose="020B0604030504040204" pitchFamily="50" charset="-128"/>
                <a:ea typeface="メイリオ" panose="020B0604030504040204" pitchFamily="50" charset="-128"/>
              </a:rPr>
              <a:t>日本文化を代表する次の</a:t>
            </a:r>
            <a:r>
              <a:rPr lang="en-US" altLang="ja-JP" sz="1800" dirty="0" smtClean="0">
                <a:latin typeface="メイリオ" panose="020B0604030504040204" pitchFamily="50" charset="-128"/>
                <a:ea typeface="メイリオ" panose="020B0604030504040204" pitchFamily="50" charset="-128"/>
              </a:rPr>
              <a:t>4</a:t>
            </a:r>
            <a:r>
              <a:rPr lang="ja-JP" altLang="en-US" sz="1800" dirty="0" smtClean="0">
                <a:latin typeface="メイリオ" panose="020B0604030504040204" pitchFamily="50" charset="-128"/>
                <a:ea typeface="メイリオ" panose="020B0604030504040204" pitchFamily="50" charset="-128"/>
              </a:rPr>
              <a:t>種類の体験教室をご用意しています。</a:t>
            </a:r>
            <a:endParaRPr lang="ja-JP" altLang="ja-JP" sz="1800" dirty="0">
              <a:latin typeface="メイリオ" panose="020B0604030504040204" pitchFamily="50" charset="-128"/>
              <a:ea typeface="メイリオ" panose="020B0604030504040204" pitchFamily="50" charset="-128"/>
            </a:endParaRPr>
          </a:p>
        </p:txBody>
      </p:sp>
      <p:graphicFrame>
        <p:nvGraphicFramePr>
          <p:cNvPr id="7" name="図表 3"/>
          <p:cNvGraphicFramePr/>
          <p:nvPr>
            <p:extLst>
              <p:ext uri="{D42A27DB-BD31-4B8C-83A1-F6EECF244321}">
                <p14:modId xmlns:p14="http://schemas.microsoft.com/office/powerpoint/2010/main" val="1176713299"/>
              </p:ext>
            </p:extLst>
          </p:nvPr>
        </p:nvGraphicFramePr>
        <p:xfrm>
          <a:off x="720492" y="3284113"/>
          <a:ext cx="7711479" cy="27303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17482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ja-JP" smtClean="0"/>
              <a:t>茶道</a:t>
            </a:r>
            <a:endParaRPr lang="ja-JP" altLang="en-US" dirty="0"/>
          </a:p>
        </p:txBody>
      </p:sp>
      <p:sp>
        <p:nvSpPr>
          <p:cNvPr id="3" name="コンテンツ プレースホルダー 2"/>
          <p:cNvSpPr>
            <a:spLocks noGrp="1"/>
          </p:cNvSpPr>
          <p:nvPr>
            <p:ph idx="1"/>
          </p:nvPr>
        </p:nvSpPr>
        <p:spPr>
          <a:xfrm>
            <a:off x="1454400" y="2084400"/>
            <a:ext cx="2995200" cy="3967200"/>
          </a:xfrm>
        </p:spPr>
        <p:txBody>
          <a:bodyPr>
            <a:normAutofit/>
          </a:bodyPr>
          <a:lstStyle/>
          <a:p>
            <a:pPr marL="0" indent="0">
              <a:lnSpc>
                <a:spcPct val="150000"/>
              </a:lnSpc>
              <a:buNone/>
            </a:pPr>
            <a:r>
              <a:rPr lang="ja-JP" altLang="en-US" sz="2200" dirty="0"/>
              <a:t>伝統的な作法でお茶を点て、客にふるまう日本文化です。</a:t>
            </a:r>
            <a:endParaRPr lang="en-US" altLang="ja-JP" sz="2200" dirty="0"/>
          </a:p>
          <a:p>
            <a:pPr marL="0" indent="0">
              <a:lnSpc>
                <a:spcPct val="150000"/>
              </a:lnSpc>
              <a:spcBef>
                <a:spcPts val="0"/>
              </a:spcBef>
              <a:buNone/>
            </a:pPr>
            <a:r>
              <a:rPr lang="ja-JP" altLang="ja-JP" sz="2200" dirty="0"/>
              <a:t>静かな茶室で、抹茶と和菓子をお召し上がりいただきます</a:t>
            </a:r>
            <a:r>
              <a:rPr lang="ja-JP" altLang="ja-JP" sz="2200" dirty="0" smtClean="0"/>
              <a:t>。</a:t>
            </a:r>
            <a:endParaRPr lang="ja-JP" altLang="ja-JP" sz="2200" dirty="0"/>
          </a:p>
        </p:txBody>
      </p:sp>
      <p:pic>
        <p:nvPicPr>
          <p:cNvPr id="11" name="図 3"/>
          <p:cNvPicPr>
            <a:picLocks noChangeAspect="1"/>
          </p:cNvPicPr>
          <p:nvPr/>
        </p:nvPicPr>
        <p:blipFill rotWithShape="1">
          <a:blip r:embed="rId3">
            <a:extLst>
              <a:ext uri="{28A0092B-C50C-407E-A947-70E740481C1C}">
                <a14:useLocalDpi xmlns:a14="http://schemas.microsoft.com/office/drawing/2010/main" val="0"/>
              </a:ext>
            </a:extLst>
          </a:blip>
          <a:srcRect l="3171" t="2295" r="2659" b="3486"/>
          <a:stretch/>
        </p:blipFill>
        <p:spPr>
          <a:xfrm>
            <a:off x="4865676" y="2085782"/>
            <a:ext cx="2995200" cy="3997624"/>
          </a:xfrm>
          <a:prstGeom prst="rect">
            <a:avLst/>
          </a:prstGeom>
          <a:ln>
            <a:noFill/>
          </a:ln>
          <a:effectLst/>
        </p:spPr>
      </p:pic>
    </p:spTree>
    <p:extLst>
      <p:ext uri="{BB962C8B-B14F-4D97-AF65-F5344CB8AC3E}">
        <p14:creationId xmlns:p14="http://schemas.microsoft.com/office/powerpoint/2010/main" val="22976463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ja-JP" smtClean="0"/>
              <a:t>書道</a:t>
            </a:r>
            <a:endParaRPr lang="ja-JP" altLang="en-US" dirty="0"/>
          </a:p>
        </p:txBody>
      </p:sp>
      <p:sp>
        <p:nvSpPr>
          <p:cNvPr id="3" name="コンテンツ プレースホルダー 2"/>
          <p:cNvSpPr>
            <a:spLocks noGrp="1"/>
          </p:cNvSpPr>
          <p:nvPr>
            <p:ph idx="1"/>
          </p:nvPr>
        </p:nvSpPr>
        <p:spPr>
          <a:xfrm>
            <a:off x="1454400" y="2084400"/>
            <a:ext cx="2995200" cy="3967200"/>
          </a:xfrm>
        </p:spPr>
        <p:txBody>
          <a:bodyPr>
            <a:normAutofit/>
          </a:bodyPr>
          <a:lstStyle/>
          <a:p>
            <a:pPr marL="0" indent="0">
              <a:lnSpc>
                <a:spcPct val="150000"/>
              </a:lnSpc>
              <a:buNone/>
            </a:pPr>
            <a:r>
              <a:rPr lang="ja-JP" altLang="ja-JP" sz="2200" dirty="0"/>
              <a:t>筆</a:t>
            </a:r>
            <a:r>
              <a:rPr lang="ja-JP" altLang="en-US" sz="2200" dirty="0"/>
              <a:t>と墨</a:t>
            </a:r>
            <a:r>
              <a:rPr lang="ja-JP" altLang="ja-JP" sz="2200" dirty="0"/>
              <a:t>を用いて文字を</a:t>
            </a:r>
            <a:r>
              <a:rPr lang="ja-JP" altLang="en-US" sz="2200" dirty="0"/>
              <a:t>書きます</a:t>
            </a:r>
            <a:r>
              <a:rPr lang="ja-JP" altLang="ja-JP" sz="2200" dirty="0"/>
              <a:t>。</a:t>
            </a:r>
            <a:r>
              <a:rPr lang="ja-JP" altLang="en-US" sz="2200" dirty="0"/>
              <a:t>日本の文字「</a:t>
            </a:r>
            <a:r>
              <a:rPr lang="ja-JP" altLang="ja-JP" sz="2200" dirty="0"/>
              <a:t>ひらがな</a:t>
            </a:r>
            <a:r>
              <a:rPr lang="ja-JP" altLang="en-US" sz="2200" dirty="0"/>
              <a:t>」「</a:t>
            </a:r>
            <a:r>
              <a:rPr lang="ja-JP" altLang="ja-JP" sz="2200" dirty="0"/>
              <a:t>カタカナ</a:t>
            </a:r>
            <a:r>
              <a:rPr lang="ja-JP" altLang="en-US" sz="2200" dirty="0"/>
              <a:t>」「</a:t>
            </a:r>
            <a:r>
              <a:rPr lang="ja-JP" altLang="ja-JP" sz="2200" dirty="0"/>
              <a:t>漢字</a:t>
            </a:r>
            <a:r>
              <a:rPr lang="ja-JP" altLang="en-US" sz="2200" dirty="0"/>
              <a:t>」</a:t>
            </a:r>
            <a:r>
              <a:rPr lang="ja-JP" altLang="ja-JP" sz="2200" dirty="0"/>
              <a:t>について説明したあと、お好きな</a:t>
            </a:r>
            <a:r>
              <a:rPr lang="ja-JP" altLang="en-US" sz="2200" dirty="0"/>
              <a:t>文字</a:t>
            </a:r>
            <a:r>
              <a:rPr lang="ja-JP" altLang="ja-JP" sz="2200" dirty="0"/>
              <a:t>を半紙に清書していただきます。</a:t>
            </a:r>
          </a:p>
        </p:txBody>
      </p:sp>
      <p:pic>
        <p:nvPicPr>
          <p:cNvPr id="13" name="図 3"/>
          <p:cNvPicPr>
            <a:picLocks noChangeAspect="1"/>
          </p:cNvPicPr>
          <p:nvPr/>
        </p:nvPicPr>
        <p:blipFill rotWithShape="1">
          <a:blip r:embed="rId3" cstate="print">
            <a:extLst>
              <a:ext uri="{28A0092B-C50C-407E-A947-70E740481C1C}">
                <a14:useLocalDpi xmlns:a14="http://schemas.microsoft.com/office/drawing/2010/main" val="0"/>
              </a:ext>
            </a:extLst>
          </a:blip>
          <a:srcRect t="5078" r="2128"/>
          <a:stretch/>
        </p:blipFill>
        <p:spPr>
          <a:xfrm rot="16200000">
            <a:off x="4578330" y="3463602"/>
            <a:ext cx="1679184" cy="1113652"/>
          </a:xfrm>
          <a:prstGeom prst="rect">
            <a:avLst/>
          </a:prstGeom>
          <a:ln>
            <a:noFill/>
          </a:ln>
          <a:effectLst/>
        </p:spPr>
      </p:pic>
      <p:pic>
        <p:nvPicPr>
          <p:cNvPr id="14" name="図 4"/>
          <p:cNvPicPr>
            <a:picLocks noChangeAspect="1"/>
          </p:cNvPicPr>
          <p:nvPr/>
        </p:nvPicPr>
        <p:blipFill rotWithShape="1">
          <a:blip r:embed="rId4" cstate="print">
            <a:extLst>
              <a:ext uri="{28A0092B-C50C-407E-A947-70E740481C1C}">
                <a14:useLocalDpi xmlns:a14="http://schemas.microsoft.com/office/drawing/2010/main" val="0"/>
              </a:ext>
            </a:extLst>
          </a:blip>
          <a:srcRect l="-1" t="330" r="3708" b="6360"/>
          <a:stretch/>
        </p:blipFill>
        <p:spPr>
          <a:xfrm rot="5400000">
            <a:off x="6088272" y="2338634"/>
            <a:ext cx="1649886" cy="1141417"/>
          </a:xfrm>
          <a:prstGeom prst="rect">
            <a:avLst/>
          </a:prstGeom>
          <a:ln>
            <a:noFill/>
          </a:ln>
          <a:effectLst/>
        </p:spPr>
      </p:pic>
      <p:pic>
        <p:nvPicPr>
          <p:cNvPr id="15" name="図 5"/>
          <p:cNvPicPr>
            <a:picLocks noChangeAspect="1"/>
          </p:cNvPicPr>
          <p:nvPr/>
        </p:nvPicPr>
        <p:blipFill rotWithShape="1">
          <a:blip r:embed="rId5" cstate="print">
            <a:extLst>
              <a:ext uri="{28A0092B-C50C-407E-A947-70E740481C1C}">
                <a14:useLocalDpi xmlns:a14="http://schemas.microsoft.com/office/drawing/2010/main" val="0"/>
              </a:ext>
            </a:extLst>
          </a:blip>
          <a:srcRect l="4858" t="3031" r="5892" b="3368"/>
          <a:stretch/>
        </p:blipFill>
        <p:spPr>
          <a:xfrm>
            <a:off x="6349991" y="4017088"/>
            <a:ext cx="1134277" cy="1763184"/>
          </a:xfrm>
          <a:prstGeom prst="rect">
            <a:avLst/>
          </a:prstGeom>
          <a:ln>
            <a:noFill/>
          </a:ln>
          <a:effectLst/>
        </p:spPr>
      </p:pic>
    </p:spTree>
    <p:extLst>
      <p:ext uri="{BB962C8B-B14F-4D97-AF65-F5344CB8AC3E}">
        <p14:creationId xmlns:p14="http://schemas.microsoft.com/office/powerpoint/2010/main" val="24958951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ja-JP" smtClean="0"/>
              <a:t>武道</a:t>
            </a:r>
            <a:endParaRPr lang="ja-JP" altLang="en-US" dirty="0"/>
          </a:p>
        </p:txBody>
      </p:sp>
      <p:sp>
        <p:nvSpPr>
          <p:cNvPr id="3" name="コンテンツ プレースホルダー 2"/>
          <p:cNvSpPr>
            <a:spLocks noGrp="1"/>
          </p:cNvSpPr>
          <p:nvPr>
            <p:ph idx="1"/>
          </p:nvPr>
        </p:nvSpPr>
        <p:spPr>
          <a:xfrm>
            <a:off x="1454400" y="2084400"/>
            <a:ext cx="2995200" cy="3967200"/>
          </a:xfrm>
        </p:spPr>
        <p:txBody>
          <a:bodyPr>
            <a:normAutofit/>
          </a:bodyPr>
          <a:lstStyle/>
          <a:p>
            <a:pPr marL="0" indent="0">
              <a:lnSpc>
                <a:spcPct val="150000"/>
              </a:lnSpc>
              <a:buNone/>
            </a:pPr>
            <a:r>
              <a:rPr lang="ja-JP" altLang="ja-JP" sz="2200" dirty="0"/>
              <a:t>日本の武道には、柔道</a:t>
            </a:r>
            <a:r>
              <a:rPr lang="ja-JP" altLang="en-US" sz="2200" dirty="0"/>
              <a:t>、</a:t>
            </a:r>
            <a:r>
              <a:rPr lang="ja-JP" altLang="ja-JP" sz="2200" dirty="0"/>
              <a:t>剣道、空手道、合気道</a:t>
            </a:r>
            <a:r>
              <a:rPr lang="ja-JP" altLang="en-US" sz="2200" dirty="0"/>
              <a:t>、弓道</a:t>
            </a:r>
            <a:r>
              <a:rPr lang="ja-JP" altLang="ja-JP" sz="2200" dirty="0" smtClean="0"/>
              <a:t>など</a:t>
            </a:r>
            <a:r>
              <a:rPr lang="ja-JP" altLang="en-US" sz="2200" dirty="0" smtClean="0"/>
              <a:t>様々</a:t>
            </a:r>
            <a:r>
              <a:rPr lang="ja-JP" altLang="ja-JP" sz="2200" dirty="0" smtClean="0"/>
              <a:t>な</a:t>
            </a:r>
            <a:r>
              <a:rPr lang="ja-JP" altLang="ja-JP" sz="2200" dirty="0"/>
              <a:t>種類があります。</a:t>
            </a:r>
            <a:endParaRPr lang="en-US" altLang="ja-JP" sz="2200" dirty="0"/>
          </a:p>
          <a:p>
            <a:pPr marL="0" indent="0">
              <a:lnSpc>
                <a:spcPct val="150000"/>
              </a:lnSpc>
              <a:spcBef>
                <a:spcPts val="0"/>
              </a:spcBef>
              <a:buNone/>
            </a:pPr>
            <a:r>
              <a:rPr lang="ja-JP" altLang="en-US" sz="2200" dirty="0"/>
              <a:t>武道の中から</a:t>
            </a:r>
            <a:r>
              <a:rPr lang="ja-JP" altLang="ja-JP" sz="2200" dirty="0"/>
              <a:t>、空手道を体験していただきます</a:t>
            </a:r>
            <a:r>
              <a:rPr lang="ja-JP" altLang="ja-JP" sz="2200" dirty="0" smtClean="0"/>
              <a:t>。</a:t>
            </a:r>
            <a:endParaRPr lang="ja-JP" altLang="ja-JP" sz="2200" dirty="0"/>
          </a:p>
        </p:txBody>
      </p:sp>
      <p:pic>
        <p:nvPicPr>
          <p:cNvPr id="11" name="図 3"/>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4833009" y="2083382"/>
            <a:ext cx="2995200" cy="3982170"/>
          </a:xfrm>
          <a:prstGeom prst="rect">
            <a:avLst/>
          </a:prstGeom>
          <a:ln>
            <a:noFill/>
          </a:ln>
          <a:effectLst/>
        </p:spPr>
      </p:pic>
    </p:spTree>
    <p:extLst>
      <p:ext uri="{BB962C8B-B14F-4D97-AF65-F5344CB8AC3E}">
        <p14:creationId xmlns:p14="http://schemas.microsoft.com/office/powerpoint/2010/main" val="17197266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折り紙</a:t>
            </a:r>
            <a:endParaRPr lang="ja-JP" altLang="en-US" dirty="0"/>
          </a:p>
        </p:txBody>
      </p:sp>
      <p:sp>
        <p:nvSpPr>
          <p:cNvPr id="3" name="コンテンツ プレースホルダー 2"/>
          <p:cNvSpPr>
            <a:spLocks noGrp="1"/>
          </p:cNvSpPr>
          <p:nvPr>
            <p:ph idx="1"/>
          </p:nvPr>
        </p:nvSpPr>
        <p:spPr>
          <a:xfrm>
            <a:off x="1454400" y="2084400"/>
            <a:ext cx="2995200" cy="3967200"/>
          </a:xfrm>
        </p:spPr>
        <p:txBody>
          <a:bodyPr>
            <a:normAutofit fontScale="92500"/>
          </a:bodyPr>
          <a:lstStyle/>
          <a:p>
            <a:pPr marL="0" indent="0">
              <a:lnSpc>
                <a:spcPct val="150000"/>
              </a:lnSpc>
              <a:buNone/>
            </a:pPr>
            <a:r>
              <a:rPr lang="ja-JP" altLang="en-US" sz="2200" dirty="0"/>
              <a:t>紙を動物や植物などの形に折りたたむ日本の伝統的な遊びのひとつ。</a:t>
            </a:r>
          </a:p>
          <a:p>
            <a:pPr marL="0" indent="0">
              <a:lnSpc>
                <a:spcPct val="150000"/>
              </a:lnSpc>
              <a:buNone/>
            </a:pPr>
            <a:r>
              <a:rPr lang="ja-JP" altLang="en-US" sz="2200" dirty="0"/>
              <a:t>鶴や風船、手裏剣、飛行機などからお好きなものをご紹介。作った作品はお持ち帰りいただけます。</a:t>
            </a:r>
          </a:p>
        </p:txBody>
      </p:sp>
      <p:pic>
        <p:nvPicPr>
          <p:cNvPr id="17" name="図 16"/>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688090" y="2440677"/>
            <a:ext cx="3287510" cy="2665895"/>
          </a:xfrm>
          <a:prstGeom prst="rect">
            <a:avLst/>
          </a:prstGeom>
        </p:spPr>
      </p:pic>
    </p:spTree>
    <p:extLst>
      <p:ext uri="{BB962C8B-B14F-4D97-AF65-F5344CB8AC3E}">
        <p14:creationId xmlns:p14="http://schemas.microsoft.com/office/powerpoint/2010/main" val="7395884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ja-JP" smtClean="0"/>
              <a:t>料金</a:t>
            </a:r>
            <a:endParaRPr lang="ja-JP" altLang="en-US" dirty="0"/>
          </a:p>
        </p:txBody>
      </p:sp>
      <p:graphicFrame>
        <p:nvGraphicFramePr>
          <p:cNvPr id="4" name="コンテンツ プレースホルダー 2"/>
          <p:cNvGraphicFramePr>
            <a:graphicFrameLocks noGrp="1"/>
          </p:cNvGraphicFramePr>
          <p:nvPr>
            <p:ph idx="1"/>
            <p:extLst>
              <p:ext uri="{D42A27DB-BD31-4B8C-83A1-F6EECF244321}">
                <p14:modId xmlns:p14="http://schemas.microsoft.com/office/powerpoint/2010/main" val="1664053625"/>
              </p:ext>
            </p:extLst>
          </p:nvPr>
        </p:nvGraphicFramePr>
        <p:xfrm>
          <a:off x="1300765" y="2238766"/>
          <a:ext cx="6674835" cy="3258584"/>
        </p:xfrm>
        <a:graphic>
          <a:graphicData uri="http://schemas.openxmlformats.org/drawingml/2006/table">
            <a:tbl>
              <a:tblPr firstRow="1" bandRow="1">
                <a:tableStyleId>{5C22544A-7EE6-4342-B048-85BDC9FD1C3A}</a:tableStyleId>
              </a:tblPr>
              <a:tblGrid>
                <a:gridCol w="2224945"/>
                <a:gridCol w="2224945"/>
                <a:gridCol w="2224945"/>
              </a:tblGrid>
              <a:tr h="385291">
                <a:tc>
                  <a:txBody>
                    <a:bodyPr/>
                    <a:lstStyle/>
                    <a:p>
                      <a:pPr algn="ctr"/>
                      <a:r>
                        <a:rPr kumimoji="1" lang="ja-JP" altLang="en-US" sz="2000" dirty="0" smtClean="0"/>
                        <a:t>種類</a:t>
                      </a:r>
                      <a:endParaRPr kumimoji="1" lang="ja-JP" altLang="en-US" sz="2000" dirty="0"/>
                    </a:p>
                  </a:txBody>
                  <a:tcPr marL="82226" marR="82226" anchor="ctr"/>
                </a:tc>
                <a:tc>
                  <a:txBody>
                    <a:bodyPr/>
                    <a:lstStyle/>
                    <a:p>
                      <a:pPr algn="ctr"/>
                      <a:r>
                        <a:rPr kumimoji="1" lang="ja-JP" altLang="ja-JP" sz="2000" b="1" dirty="0" smtClean="0">
                          <a:solidFill>
                            <a:schemeClr val="lt1"/>
                          </a:solidFill>
                          <a:effectLst/>
                          <a:latin typeface="+mn-lt"/>
                          <a:ea typeface="+mn-ea"/>
                          <a:cs typeface="+mn-cs"/>
                        </a:rPr>
                        <a:t>所要時間</a:t>
                      </a:r>
                      <a:endParaRPr kumimoji="1" lang="ja-JP" altLang="en-US" sz="2000" dirty="0"/>
                    </a:p>
                  </a:txBody>
                  <a:tcPr marL="82226" marR="82226" anchor="ctr"/>
                </a:tc>
                <a:tc>
                  <a:txBody>
                    <a:bodyPr/>
                    <a:lstStyle/>
                    <a:p>
                      <a:pPr algn="ctr"/>
                      <a:r>
                        <a:rPr kumimoji="1" lang="ja-JP" altLang="ja-JP" sz="2000" b="1" dirty="0" smtClean="0">
                          <a:solidFill>
                            <a:schemeClr val="lt1"/>
                          </a:solidFill>
                          <a:effectLst/>
                          <a:latin typeface="+mn-lt"/>
                          <a:ea typeface="+mn-ea"/>
                          <a:cs typeface="+mn-cs"/>
                        </a:rPr>
                        <a:t>料金</a:t>
                      </a:r>
                      <a:endParaRPr kumimoji="1" lang="ja-JP" altLang="en-US" sz="2000" dirty="0"/>
                    </a:p>
                  </a:txBody>
                  <a:tcPr marL="82226" marR="82226" anchor="ctr"/>
                </a:tc>
              </a:tr>
              <a:tr h="715586">
                <a:tc>
                  <a:txBody>
                    <a:bodyPr/>
                    <a:lstStyle/>
                    <a:p>
                      <a:pPr algn="ctr"/>
                      <a:r>
                        <a:rPr kumimoji="1" lang="ja-JP" altLang="en-US" sz="2000" dirty="0" smtClean="0">
                          <a:solidFill>
                            <a:schemeClr val="dk1"/>
                          </a:solidFill>
                          <a:effectLst/>
                          <a:latin typeface="+mn-lt"/>
                          <a:ea typeface="+mn-ea"/>
                          <a:cs typeface="+mn-cs"/>
                        </a:rPr>
                        <a:t>茶の湯</a:t>
                      </a:r>
                      <a:endParaRPr kumimoji="1" lang="ja-JP" altLang="en-US" sz="2000" dirty="0"/>
                    </a:p>
                  </a:txBody>
                  <a:tcPr marL="82226" marR="82226" anchor="ctr"/>
                </a:tc>
                <a:tc>
                  <a:txBody>
                    <a:bodyPr/>
                    <a:lstStyle/>
                    <a:p>
                      <a:pPr algn="ctr"/>
                      <a:r>
                        <a:rPr kumimoji="1" lang="en-US" altLang="ja-JP" sz="2000" dirty="0" smtClean="0">
                          <a:solidFill>
                            <a:schemeClr val="dk1"/>
                          </a:solidFill>
                          <a:effectLst/>
                          <a:latin typeface="+mn-lt"/>
                          <a:ea typeface="+mn-ea"/>
                          <a:cs typeface="+mn-cs"/>
                        </a:rPr>
                        <a:t>1.5</a:t>
                      </a:r>
                      <a:r>
                        <a:rPr kumimoji="1" lang="ja-JP" altLang="ja-JP" sz="2000" dirty="0" smtClean="0">
                          <a:solidFill>
                            <a:schemeClr val="dk1"/>
                          </a:solidFill>
                          <a:effectLst/>
                          <a:latin typeface="+mn-lt"/>
                          <a:ea typeface="+mn-ea"/>
                          <a:cs typeface="+mn-cs"/>
                        </a:rPr>
                        <a:t>時間</a:t>
                      </a:r>
                      <a:endParaRPr kumimoji="1" lang="ja-JP" altLang="en-US" sz="2000" dirty="0"/>
                    </a:p>
                  </a:txBody>
                  <a:tcPr marL="82226" marR="82226" anchor="ctr"/>
                </a:tc>
                <a:tc>
                  <a:txBody>
                    <a:bodyPr/>
                    <a:lstStyle/>
                    <a:p>
                      <a:pPr algn="ctr"/>
                      <a:r>
                        <a:rPr kumimoji="1" lang="en-US" altLang="ja-JP" sz="2000" dirty="0" smtClean="0"/>
                        <a:t>2,500</a:t>
                      </a:r>
                      <a:r>
                        <a:rPr kumimoji="1" lang="ja-JP" altLang="en-US" sz="2000" dirty="0" smtClean="0"/>
                        <a:t>円</a:t>
                      </a:r>
                      <a:endParaRPr kumimoji="1" lang="ja-JP" altLang="en-US" sz="2000" dirty="0"/>
                    </a:p>
                  </a:txBody>
                  <a:tcPr marL="82226" marR="82226" anchor="ctr"/>
                </a:tc>
              </a:tr>
              <a:tr h="715586">
                <a:tc>
                  <a:txBody>
                    <a:bodyPr/>
                    <a:lstStyle/>
                    <a:p>
                      <a:pPr algn="ctr"/>
                      <a:r>
                        <a:rPr kumimoji="1" lang="ja-JP" altLang="ja-JP" sz="2000" dirty="0" smtClean="0">
                          <a:solidFill>
                            <a:schemeClr val="dk1"/>
                          </a:solidFill>
                          <a:effectLst/>
                          <a:latin typeface="+mn-lt"/>
                          <a:ea typeface="+mn-ea"/>
                          <a:cs typeface="+mn-cs"/>
                        </a:rPr>
                        <a:t>書道</a:t>
                      </a:r>
                      <a:endParaRPr kumimoji="1" lang="ja-JP" altLang="en-US" sz="2000" dirty="0"/>
                    </a:p>
                  </a:txBody>
                  <a:tcPr marL="82226" marR="82226" anchor="ctr"/>
                </a:tc>
                <a:tc>
                  <a:txBody>
                    <a:bodyPr/>
                    <a:lstStyle/>
                    <a:p>
                      <a:pPr algn="ctr"/>
                      <a:r>
                        <a:rPr kumimoji="1" lang="en-US" altLang="ja-JP" sz="2000" dirty="0" smtClean="0">
                          <a:solidFill>
                            <a:schemeClr val="dk1"/>
                          </a:solidFill>
                          <a:effectLst/>
                          <a:latin typeface="+mn-lt"/>
                          <a:ea typeface="+mn-ea"/>
                          <a:cs typeface="+mn-cs"/>
                        </a:rPr>
                        <a:t>1</a:t>
                      </a:r>
                      <a:r>
                        <a:rPr kumimoji="1" lang="ja-JP" altLang="ja-JP" sz="2000" dirty="0" smtClean="0">
                          <a:solidFill>
                            <a:schemeClr val="dk1"/>
                          </a:solidFill>
                          <a:effectLst/>
                          <a:latin typeface="+mn-lt"/>
                          <a:ea typeface="+mn-ea"/>
                          <a:cs typeface="+mn-cs"/>
                        </a:rPr>
                        <a:t>時間</a:t>
                      </a:r>
                      <a:endParaRPr kumimoji="1" lang="ja-JP" altLang="en-US" sz="2000" dirty="0"/>
                    </a:p>
                  </a:txBody>
                  <a:tcPr marL="82226" marR="82226" anchor="ctr"/>
                </a:tc>
                <a:tc>
                  <a:txBody>
                    <a:bodyPr/>
                    <a:lstStyle/>
                    <a:p>
                      <a:pPr algn="ctr"/>
                      <a:r>
                        <a:rPr kumimoji="1" lang="en-US" altLang="ja-JP" sz="2000" dirty="0" smtClean="0"/>
                        <a:t>1,500</a:t>
                      </a:r>
                      <a:r>
                        <a:rPr kumimoji="1" lang="ja-JP" altLang="en-US" sz="2000" dirty="0" smtClean="0"/>
                        <a:t>円</a:t>
                      </a:r>
                      <a:endParaRPr kumimoji="1" lang="ja-JP" altLang="en-US" sz="2000" dirty="0"/>
                    </a:p>
                  </a:txBody>
                  <a:tcPr marL="82226" marR="82226" anchor="ctr"/>
                </a:tc>
              </a:tr>
              <a:tr h="715586">
                <a:tc>
                  <a:txBody>
                    <a:bodyPr/>
                    <a:lstStyle/>
                    <a:p>
                      <a:pPr algn="ctr"/>
                      <a:r>
                        <a:rPr kumimoji="1" lang="ja-JP" altLang="ja-JP" sz="2000" dirty="0" smtClean="0">
                          <a:solidFill>
                            <a:schemeClr val="dk1"/>
                          </a:solidFill>
                          <a:effectLst/>
                          <a:latin typeface="+mn-lt"/>
                          <a:ea typeface="+mn-ea"/>
                          <a:cs typeface="+mn-cs"/>
                        </a:rPr>
                        <a:t>武道</a:t>
                      </a:r>
                      <a:endParaRPr kumimoji="1" lang="ja-JP" altLang="en-US" sz="2000" dirty="0"/>
                    </a:p>
                  </a:txBody>
                  <a:tcPr marL="82226" marR="82226" anchor="ctr"/>
                </a:tc>
                <a:tc>
                  <a:txBody>
                    <a:bodyPr/>
                    <a:lstStyle/>
                    <a:p>
                      <a:pPr algn="ctr"/>
                      <a:r>
                        <a:rPr kumimoji="1" lang="en-US" altLang="ja-JP" sz="2000" dirty="0" smtClean="0">
                          <a:solidFill>
                            <a:schemeClr val="dk1"/>
                          </a:solidFill>
                          <a:effectLst/>
                          <a:latin typeface="+mn-lt"/>
                          <a:ea typeface="+mn-ea"/>
                          <a:cs typeface="+mn-cs"/>
                        </a:rPr>
                        <a:t>1</a:t>
                      </a:r>
                      <a:r>
                        <a:rPr kumimoji="1" lang="ja-JP" altLang="ja-JP" sz="2000" dirty="0" smtClean="0">
                          <a:solidFill>
                            <a:schemeClr val="dk1"/>
                          </a:solidFill>
                          <a:effectLst/>
                          <a:latin typeface="+mn-lt"/>
                          <a:ea typeface="+mn-ea"/>
                          <a:cs typeface="+mn-cs"/>
                        </a:rPr>
                        <a:t>時間</a:t>
                      </a:r>
                      <a:endParaRPr kumimoji="1" lang="ja-JP" altLang="en-US" sz="2000" dirty="0"/>
                    </a:p>
                  </a:txBody>
                  <a:tcPr marL="82226" marR="82226" anchor="ctr"/>
                </a:tc>
                <a:tc>
                  <a:txBody>
                    <a:bodyPr/>
                    <a:lstStyle/>
                    <a:p>
                      <a:pPr algn="ctr"/>
                      <a:r>
                        <a:rPr kumimoji="1" lang="en-US" altLang="ja-JP" sz="2000" dirty="0" smtClean="0"/>
                        <a:t>2,000</a:t>
                      </a:r>
                      <a:r>
                        <a:rPr kumimoji="1" lang="ja-JP" altLang="en-US" sz="2000" dirty="0" smtClean="0"/>
                        <a:t>円</a:t>
                      </a:r>
                      <a:endParaRPr kumimoji="1" lang="ja-JP" altLang="en-US" sz="2000" dirty="0"/>
                    </a:p>
                  </a:txBody>
                  <a:tcPr marL="82226" marR="82226" anchor="ctr"/>
                </a:tc>
              </a:tr>
              <a:tr h="715586">
                <a:tc>
                  <a:txBody>
                    <a:bodyPr/>
                    <a:lstStyle/>
                    <a:p>
                      <a:pPr algn="ctr"/>
                      <a:r>
                        <a:rPr kumimoji="1" lang="ja-JP" altLang="en-US" sz="2000" dirty="0" smtClean="0"/>
                        <a:t>折り紙</a:t>
                      </a:r>
                      <a:endParaRPr kumimoji="1" lang="ja-JP" altLang="en-US" sz="2000" dirty="0"/>
                    </a:p>
                  </a:txBody>
                  <a:tcPr marL="82226" marR="82226" anchor="ctr"/>
                </a:tc>
                <a:tc>
                  <a:txBody>
                    <a:bodyPr/>
                    <a:lstStyle/>
                    <a:p>
                      <a:pPr algn="ctr"/>
                      <a:r>
                        <a:rPr kumimoji="1" lang="en-US" altLang="ja-JP" sz="2000" dirty="0" smtClean="0"/>
                        <a:t>1</a:t>
                      </a:r>
                      <a:r>
                        <a:rPr kumimoji="1" lang="ja-JP" altLang="en-US" sz="2000" dirty="0" smtClean="0"/>
                        <a:t>時間</a:t>
                      </a:r>
                      <a:endParaRPr kumimoji="1" lang="ja-JP" altLang="en-US" sz="2000" dirty="0"/>
                    </a:p>
                  </a:txBody>
                  <a:tcPr marL="82226" marR="82226" anchor="ctr"/>
                </a:tc>
                <a:tc>
                  <a:txBody>
                    <a:bodyPr/>
                    <a:lstStyle/>
                    <a:p>
                      <a:pPr algn="ctr"/>
                      <a:r>
                        <a:rPr kumimoji="1" lang="en-US" altLang="ja-JP" sz="2000" dirty="0" smtClean="0"/>
                        <a:t>1,000</a:t>
                      </a:r>
                      <a:r>
                        <a:rPr kumimoji="1" lang="ja-JP" altLang="en-US" sz="2000" dirty="0" smtClean="0"/>
                        <a:t>円</a:t>
                      </a:r>
                      <a:endParaRPr kumimoji="1" lang="ja-JP" altLang="en-US" sz="2000" dirty="0"/>
                    </a:p>
                  </a:txBody>
                  <a:tcPr marL="82226" marR="82226" anchor="ctr"/>
                </a:tc>
              </a:tr>
            </a:tbl>
          </a:graphicData>
        </a:graphic>
      </p:graphicFrame>
      <p:sp>
        <p:nvSpPr>
          <p:cNvPr id="5" name="テキスト ボックス 3"/>
          <p:cNvSpPr txBox="1"/>
          <p:nvPr/>
        </p:nvSpPr>
        <p:spPr>
          <a:xfrm>
            <a:off x="1176866" y="5682104"/>
            <a:ext cx="7023076" cy="338554"/>
          </a:xfrm>
          <a:prstGeom prst="rect">
            <a:avLst/>
          </a:prstGeom>
          <a:noFill/>
        </p:spPr>
        <p:txBody>
          <a:bodyPr wrap="none" rtlCol="0">
            <a:spAutoFit/>
          </a:bodyPr>
          <a:lstStyle/>
          <a:p>
            <a:r>
              <a:rPr kumimoji="1" lang="en-US" altLang="ja-JP" sz="1600" dirty="0" smtClean="0"/>
              <a:t>※20</a:t>
            </a:r>
            <a:r>
              <a:rPr kumimoji="1" lang="ja-JP" altLang="en-US" sz="1600" dirty="0" smtClean="0"/>
              <a:t>名様以上でお申し込みの場合は、団体割引料金にてご利用いただけます。</a:t>
            </a:r>
            <a:endParaRPr kumimoji="1" lang="ja-JP" altLang="en-US" sz="1600" dirty="0"/>
          </a:p>
        </p:txBody>
      </p:sp>
    </p:spTree>
    <p:extLst>
      <p:ext uri="{BB962C8B-B14F-4D97-AF65-F5344CB8AC3E}">
        <p14:creationId xmlns:p14="http://schemas.microsoft.com/office/powerpoint/2010/main" val="13045497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お問い合わせ</a:t>
            </a:r>
            <a:endParaRPr lang="ja-JP" altLang="en-US" dirty="0"/>
          </a:p>
        </p:txBody>
      </p:sp>
      <p:sp>
        <p:nvSpPr>
          <p:cNvPr id="3" name="コンテンツ プレースホルダー 2"/>
          <p:cNvSpPr>
            <a:spLocks noGrp="1"/>
          </p:cNvSpPr>
          <p:nvPr>
            <p:ph idx="1"/>
          </p:nvPr>
        </p:nvSpPr>
        <p:spPr>
          <a:xfrm>
            <a:off x="1176866" y="2203532"/>
            <a:ext cx="3449726" cy="3444997"/>
          </a:xfrm>
        </p:spPr>
        <p:txBody>
          <a:bodyPr>
            <a:normAutofit lnSpcReduction="10000"/>
          </a:bodyPr>
          <a:lstStyle/>
          <a:p>
            <a:pPr marL="0" indent="0">
              <a:buNone/>
            </a:pPr>
            <a:r>
              <a:rPr lang="zh-TW" altLang="en-US" sz="2600" b="1" dirty="0" smtClean="0">
                <a:latin typeface="メイリオ" panose="020B0604030504040204" pitchFamily="50" charset="-128"/>
                <a:ea typeface="メイリオ" panose="020B0604030504040204" pitchFamily="50" charset="-128"/>
              </a:rPr>
              <a:t>財団法人 美倉会</a:t>
            </a:r>
          </a:p>
          <a:p>
            <a:pPr marL="0" indent="0">
              <a:buNone/>
            </a:pPr>
            <a:endParaRPr lang="zh-TW" altLang="en-US" sz="1100" dirty="0" smtClean="0">
              <a:latin typeface="メイリオ" panose="020B0604030504040204" pitchFamily="50" charset="-128"/>
              <a:ea typeface="メイリオ" panose="020B0604030504040204" pitchFamily="50" charset="-128"/>
            </a:endParaRPr>
          </a:p>
          <a:p>
            <a:pPr marL="0" indent="0">
              <a:spcBef>
                <a:spcPts val="0"/>
              </a:spcBef>
              <a:buNone/>
            </a:pPr>
            <a:r>
              <a:rPr lang="zh-TW" altLang="en-US" sz="1500" dirty="0" smtClean="0">
                <a:latin typeface="メイリオ" panose="020B0604030504040204" pitchFamily="50" charset="-128"/>
                <a:ea typeface="メイリオ" panose="020B0604030504040204" pitchFamily="50" charset="-128"/>
              </a:rPr>
              <a:t>〒</a:t>
            </a:r>
            <a:r>
              <a:rPr lang="en-US" altLang="zh-TW" sz="1500" dirty="0" smtClean="0">
                <a:latin typeface="メイリオ" panose="020B0604030504040204" pitchFamily="50" charset="-128"/>
                <a:ea typeface="メイリオ" panose="020B0604030504040204" pitchFamily="50" charset="-128"/>
              </a:rPr>
              <a:t>105-XXXX</a:t>
            </a:r>
          </a:p>
          <a:p>
            <a:pPr marL="0" indent="0">
              <a:spcBef>
                <a:spcPts val="0"/>
              </a:spcBef>
              <a:buNone/>
            </a:pPr>
            <a:r>
              <a:rPr lang="zh-TW" altLang="en-US" sz="1500" dirty="0" smtClean="0">
                <a:latin typeface="メイリオ" panose="020B0604030504040204" pitchFamily="50" charset="-128"/>
                <a:ea typeface="メイリオ" panose="020B0604030504040204" pitchFamily="50" charset="-128"/>
              </a:rPr>
              <a:t>東京都港区みやま</a:t>
            </a:r>
            <a:r>
              <a:rPr lang="en-US" altLang="zh-TW" sz="1500" dirty="0" smtClean="0">
                <a:latin typeface="メイリオ" panose="020B0604030504040204" pitchFamily="50" charset="-128"/>
                <a:ea typeface="メイリオ" panose="020B0604030504040204" pitchFamily="50" charset="-128"/>
              </a:rPr>
              <a:t>X-X-X</a:t>
            </a:r>
          </a:p>
          <a:p>
            <a:pPr marL="0" indent="0">
              <a:spcBef>
                <a:spcPts val="0"/>
              </a:spcBef>
              <a:buNone/>
            </a:pPr>
            <a:r>
              <a:rPr lang="en-US" altLang="zh-TW" sz="1500" dirty="0" smtClean="0">
                <a:latin typeface="メイリオ" panose="020B0604030504040204" pitchFamily="50" charset="-128"/>
                <a:ea typeface="メイリオ" panose="020B0604030504040204" pitchFamily="50" charset="-128"/>
              </a:rPr>
              <a:t>TEL</a:t>
            </a:r>
            <a:r>
              <a:rPr lang="zh-TW" altLang="en-US" sz="1500" dirty="0" smtClean="0">
                <a:latin typeface="メイリオ" panose="020B0604030504040204" pitchFamily="50" charset="-128"/>
                <a:ea typeface="メイリオ" panose="020B0604030504040204" pitchFamily="50" charset="-128"/>
              </a:rPr>
              <a:t>：</a:t>
            </a:r>
            <a:r>
              <a:rPr lang="en-US" altLang="zh-TW" sz="1500" dirty="0" smtClean="0">
                <a:latin typeface="メイリオ" panose="020B0604030504040204" pitchFamily="50" charset="-128"/>
                <a:ea typeface="メイリオ" panose="020B0604030504040204" pitchFamily="50" charset="-128"/>
              </a:rPr>
              <a:t>03-5401-XXXX</a:t>
            </a:r>
          </a:p>
          <a:p>
            <a:pPr marL="0" indent="0">
              <a:spcBef>
                <a:spcPts val="0"/>
              </a:spcBef>
              <a:buNone/>
            </a:pPr>
            <a:r>
              <a:rPr lang="en-US" altLang="zh-TW" sz="1500" dirty="0" smtClean="0">
                <a:latin typeface="メイリオ" panose="020B0604030504040204" pitchFamily="50" charset="-128"/>
                <a:ea typeface="メイリオ" panose="020B0604030504040204" pitchFamily="50" charset="-128"/>
              </a:rPr>
              <a:t>E-mail</a:t>
            </a:r>
            <a:r>
              <a:rPr lang="zh-TW" altLang="en-US" sz="1500" dirty="0" smtClean="0">
                <a:latin typeface="メイリオ" panose="020B0604030504040204" pitchFamily="50" charset="-128"/>
                <a:ea typeface="メイリオ" panose="020B0604030504040204" pitchFamily="50" charset="-128"/>
              </a:rPr>
              <a:t>：</a:t>
            </a:r>
            <a:r>
              <a:rPr lang="en-US" altLang="zh-TW" sz="1500" dirty="0" err="1" smtClean="0">
                <a:latin typeface="メイリオ" panose="020B0604030504040204" pitchFamily="50" charset="-128"/>
                <a:ea typeface="メイリオ" panose="020B0604030504040204" pitchFamily="50" charset="-128"/>
              </a:rPr>
              <a:t>info@mikurakai.xx.xx</a:t>
            </a:r>
            <a:endParaRPr lang="en-US" altLang="zh-TW" sz="1500" dirty="0" smtClean="0">
              <a:latin typeface="メイリオ" panose="020B0604030504040204" pitchFamily="50" charset="-128"/>
              <a:ea typeface="メイリオ" panose="020B0604030504040204" pitchFamily="50" charset="-128"/>
            </a:endParaRPr>
          </a:p>
          <a:p>
            <a:pPr marL="0" indent="0">
              <a:spcBef>
                <a:spcPts val="0"/>
              </a:spcBef>
              <a:buNone/>
            </a:pPr>
            <a:endParaRPr lang="en-US" altLang="zh-TW" sz="1700" dirty="0" smtClean="0">
              <a:latin typeface="+mn-ea"/>
            </a:endParaRPr>
          </a:p>
          <a:p>
            <a:pPr marL="0" indent="0">
              <a:spcBef>
                <a:spcPts val="0"/>
              </a:spcBef>
              <a:buNone/>
            </a:pPr>
            <a:r>
              <a:rPr lang="zh-TW" altLang="en-US" sz="1700" dirty="0" smtClean="0">
                <a:latin typeface="メイリオ" panose="020B0604030504040204" pitchFamily="50" charset="-128"/>
                <a:ea typeface="メイリオ" panose="020B0604030504040204" pitchFamily="50" charset="-128"/>
              </a:rPr>
              <a:t>体験教室は、お電話またはメールにてお申し込みください。</a:t>
            </a:r>
          </a:p>
          <a:p>
            <a:pPr marL="0" indent="0">
              <a:spcBef>
                <a:spcPts val="0"/>
              </a:spcBef>
              <a:buNone/>
            </a:pPr>
            <a:r>
              <a:rPr lang="zh-TW" altLang="en-US" sz="1700" dirty="0" smtClean="0">
                <a:latin typeface="メイリオ" panose="020B0604030504040204" pitchFamily="50" charset="-128"/>
                <a:ea typeface="メイリオ" panose="020B0604030504040204" pitchFamily="50" charset="-128"/>
              </a:rPr>
              <a:t>見学も随時行っていますので、</a:t>
            </a:r>
            <a:endParaRPr lang="en-US" altLang="zh-TW" sz="1700" dirty="0" smtClean="0">
              <a:latin typeface="メイリオ" panose="020B0604030504040204" pitchFamily="50" charset="-128"/>
              <a:ea typeface="メイリオ" panose="020B0604030504040204" pitchFamily="50" charset="-128"/>
            </a:endParaRPr>
          </a:p>
          <a:p>
            <a:pPr marL="0" indent="0">
              <a:spcBef>
                <a:spcPts val="0"/>
              </a:spcBef>
              <a:buNone/>
            </a:pPr>
            <a:r>
              <a:rPr lang="zh-TW" altLang="en-US" sz="1700" dirty="0" smtClean="0">
                <a:latin typeface="メイリオ" panose="020B0604030504040204" pitchFamily="50" charset="-128"/>
                <a:ea typeface="メイリオ" panose="020B0604030504040204" pitchFamily="50" charset="-128"/>
              </a:rPr>
              <a:t>お気軽にご連絡ください。</a:t>
            </a:r>
            <a:endParaRPr lang="zh-TW" altLang="en-US" sz="1700" dirty="0">
              <a:latin typeface="メイリオ" panose="020B0604030504040204" pitchFamily="50" charset="-128"/>
              <a:ea typeface="メイリオ" panose="020B0604030504040204" pitchFamily="50" charset="-128"/>
            </a:endParaRPr>
          </a:p>
        </p:txBody>
      </p:sp>
      <p:pic>
        <p:nvPicPr>
          <p:cNvPr id="5" name="図 3"/>
          <p:cNvPicPr>
            <a:picLocks noGrp="1" noChangeAspect="1"/>
          </p:cNvPicPr>
          <p:nvPr>
            <p:ph sz="half" idx="4294967295"/>
          </p:nvPr>
        </p:nvPicPr>
        <p:blipFill>
          <a:blip r:embed="rId3">
            <a:extLst>
              <a:ext uri="{28A0092B-C50C-407E-A947-70E740481C1C}">
                <a14:useLocalDpi xmlns:a14="http://schemas.microsoft.com/office/drawing/2010/main" val="0"/>
              </a:ext>
            </a:extLst>
          </a:blip>
          <a:stretch>
            <a:fillRect/>
          </a:stretch>
        </p:blipFill>
        <p:spPr>
          <a:xfrm>
            <a:off x="4626592" y="2485373"/>
            <a:ext cx="3376612" cy="2881313"/>
          </a:xfrm>
          <a:ln>
            <a:noFill/>
          </a:ln>
        </p:spPr>
      </p:pic>
    </p:spTree>
    <p:extLst>
      <p:ext uri="{BB962C8B-B14F-4D97-AF65-F5344CB8AC3E}">
        <p14:creationId xmlns:p14="http://schemas.microsoft.com/office/powerpoint/2010/main" val="206166201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オーガニック">
  <a:themeElements>
    <a:clrScheme name="オレンジ">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オーガニック">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rotWithShape="1">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A2BEDC8B-F191-493B-BA33-0F4F800A89D3}"/>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115</TotalTime>
  <Words>700</Words>
  <Application>Microsoft Office PowerPoint</Application>
  <PresentationFormat>画面に合わせる (4:3)</PresentationFormat>
  <Paragraphs>84</Paragraphs>
  <Slides>9</Slides>
  <Notes>9</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9</vt:i4>
      </vt:variant>
    </vt:vector>
  </HeadingPairs>
  <TitlesOfParts>
    <vt:vector size="17" baseType="lpstr">
      <vt:lpstr>HGS明朝E</vt:lpstr>
      <vt:lpstr>ＭＳ Ｐゴシック</vt:lpstr>
      <vt:lpstr>新細明體</vt:lpstr>
      <vt:lpstr>メイリオ</vt:lpstr>
      <vt:lpstr>Arial</vt:lpstr>
      <vt:lpstr>Calibri</vt:lpstr>
      <vt:lpstr>Wingdings</vt:lpstr>
      <vt:lpstr>オーガニック</vt:lpstr>
      <vt:lpstr>和の心を学ぶ 日本文化体験教室</vt:lpstr>
      <vt:lpstr>活動紹介</vt:lpstr>
      <vt:lpstr>体験教室</vt:lpstr>
      <vt:lpstr>茶道</vt:lpstr>
      <vt:lpstr>書道</vt:lpstr>
      <vt:lpstr>武道</vt:lpstr>
      <vt:lpstr>折り紙</vt:lpstr>
      <vt:lpstr>料金</vt:lpstr>
      <vt:lpstr>お問い合わせ</vt:lpstr>
    </vt:vector>
  </TitlesOfParts>
  <Company>富士通エフ・オー・エム株式会社</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和の心を学ぶ 日本文化体験教室</dc:title>
  <dc:creator>FOM出版</dc:creator>
  <cp:lastModifiedBy>FOM出版</cp:lastModifiedBy>
  <cp:revision>5</cp:revision>
  <cp:lastPrinted>2013-09-30T20:43:22Z</cp:lastPrinted>
  <dcterms:created xsi:type="dcterms:W3CDTF">2013-09-30T19:36:32Z</dcterms:created>
  <dcterms:modified xsi:type="dcterms:W3CDTF">2013-10-01T06:14:51Z</dcterms:modified>
</cp:coreProperties>
</file>