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0"/>
  </p:notesMasterIdLst>
  <p:handoutMasterIdLst>
    <p:handoutMasterId r:id="rId11"/>
  </p:handoutMasterIdLst>
  <p:sldIdLst>
    <p:sldId id="257" r:id="rId2"/>
    <p:sldId id="258" r:id="rId3"/>
    <p:sldId id="259" r:id="rId4"/>
    <p:sldId id="265" r:id="rId5"/>
    <p:sldId id="266" r:id="rId6"/>
    <p:sldId id="267" r:id="rId7"/>
    <p:sldId id="263" r:id="rId8"/>
    <p:sldId id="264" r:id="rId9"/>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村岡" initials="M" lastIdx="1" clrIdx="0">
    <p:extLst>
      <p:ext uri="{19B8F6BF-5375-455C-9EA6-DF929625EA0E}">
        <p15:presenceInfo xmlns:p15="http://schemas.microsoft.com/office/powerpoint/2012/main" userId="村岡"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374" autoAdjust="0"/>
  </p:normalViewPr>
  <p:slideViewPr>
    <p:cSldViewPr snapToGrid="0">
      <p:cViewPr varScale="1">
        <p:scale>
          <a:sx n="74" d="100"/>
          <a:sy n="74"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ED2EA7-BC76-4BE5-BE60-428714258E4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F2476A72-2801-4C8F-BF7B-AA0282677EE5}">
      <dgm:prSet custT="1"/>
      <dgm:spPr/>
      <dgm:t>
        <a:bodyPr/>
        <a:lstStyle/>
        <a:p>
          <a:pPr rtl="0"/>
          <a:r>
            <a:rPr kumimoji="1" lang="ja-JP" altLang="en-US" sz="1800" smtClean="0"/>
            <a:t>日本文化体験教室の実施</a:t>
          </a:r>
          <a:endParaRPr lang="ja-JP" altLang="en-US" sz="1800"/>
        </a:p>
      </dgm:t>
    </dgm:pt>
    <dgm:pt modelId="{312E9494-5CB5-4DD9-A36D-72A8BB85DBB7}" type="parTrans" cxnId="{36B9E9C5-FB04-4094-AD81-BACA08A72D27}">
      <dgm:prSet/>
      <dgm:spPr/>
      <dgm:t>
        <a:bodyPr/>
        <a:lstStyle/>
        <a:p>
          <a:endParaRPr kumimoji="1" lang="ja-JP" altLang="en-US" sz="2400"/>
        </a:p>
      </dgm:t>
    </dgm:pt>
    <dgm:pt modelId="{C1771325-421C-45FA-B6A9-87AED9DC5DF0}" type="sibTrans" cxnId="{36B9E9C5-FB04-4094-AD81-BACA08A72D27}">
      <dgm:prSet/>
      <dgm:spPr/>
      <dgm:t>
        <a:bodyPr/>
        <a:lstStyle/>
        <a:p>
          <a:endParaRPr kumimoji="1" lang="ja-JP" altLang="en-US" sz="2400"/>
        </a:p>
      </dgm:t>
    </dgm:pt>
    <dgm:pt modelId="{5A4EFC8F-11D1-4E17-BDA8-0817A52E7677}">
      <dgm:prSet custT="1"/>
      <dgm:spPr/>
      <dgm:t>
        <a:bodyPr/>
        <a:lstStyle/>
        <a:p>
          <a:pPr rtl="0"/>
          <a:r>
            <a:rPr kumimoji="1" lang="ja-JP" altLang="en-US" sz="1600" smtClean="0"/>
            <a:t>茶道や書道、武道の体験教室やイベントなどを定期的に開催。</a:t>
          </a:r>
          <a:endParaRPr lang="ja-JP" altLang="en-US" sz="1600"/>
        </a:p>
      </dgm:t>
    </dgm:pt>
    <dgm:pt modelId="{99C4CDE3-BA5D-46E0-A9D0-D79F132A846B}" type="parTrans" cxnId="{916923B5-8B91-404C-AB3C-DCE658098722}">
      <dgm:prSet/>
      <dgm:spPr/>
      <dgm:t>
        <a:bodyPr/>
        <a:lstStyle/>
        <a:p>
          <a:endParaRPr kumimoji="1" lang="ja-JP" altLang="en-US" sz="2400"/>
        </a:p>
      </dgm:t>
    </dgm:pt>
    <dgm:pt modelId="{1F1B1150-1B3D-4F1D-8DE9-5C4FE711F013}" type="sibTrans" cxnId="{916923B5-8B91-404C-AB3C-DCE658098722}">
      <dgm:prSet/>
      <dgm:spPr/>
      <dgm:t>
        <a:bodyPr/>
        <a:lstStyle/>
        <a:p>
          <a:endParaRPr kumimoji="1" lang="ja-JP" altLang="en-US" sz="2400"/>
        </a:p>
      </dgm:t>
    </dgm:pt>
    <dgm:pt modelId="{C79557B6-DB66-401E-A3F1-A61BE4B84C94}">
      <dgm:prSet custT="1"/>
      <dgm:spPr/>
      <dgm:t>
        <a:bodyPr/>
        <a:lstStyle/>
        <a:p>
          <a:pPr rtl="0"/>
          <a:r>
            <a:rPr kumimoji="1" lang="ja-JP" altLang="en-US" sz="1800" smtClean="0"/>
            <a:t>ホームステイの受け入れ</a:t>
          </a:r>
          <a:endParaRPr lang="ja-JP" altLang="en-US" sz="1800"/>
        </a:p>
      </dgm:t>
    </dgm:pt>
    <dgm:pt modelId="{F190DF7F-F900-4A8C-B0F0-9968282F213B}" type="parTrans" cxnId="{483C7B4A-4AD0-444A-A886-460196802097}">
      <dgm:prSet/>
      <dgm:spPr/>
      <dgm:t>
        <a:bodyPr/>
        <a:lstStyle/>
        <a:p>
          <a:endParaRPr kumimoji="1" lang="ja-JP" altLang="en-US" sz="2400"/>
        </a:p>
      </dgm:t>
    </dgm:pt>
    <dgm:pt modelId="{69EC1D37-C6F6-48F1-A504-48818BDAF91F}" type="sibTrans" cxnId="{483C7B4A-4AD0-444A-A886-460196802097}">
      <dgm:prSet/>
      <dgm:spPr/>
      <dgm:t>
        <a:bodyPr/>
        <a:lstStyle/>
        <a:p>
          <a:endParaRPr kumimoji="1" lang="ja-JP" altLang="en-US" sz="2400"/>
        </a:p>
      </dgm:t>
    </dgm:pt>
    <dgm:pt modelId="{B87163CF-9B44-4D92-ADBA-287C94AD1EBC}">
      <dgm:prSet custT="1"/>
      <dgm:spPr/>
      <dgm:t>
        <a:bodyPr/>
        <a:lstStyle/>
        <a:p>
          <a:pPr rtl="0"/>
          <a:r>
            <a:rPr kumimoji="1" lang="ja-JP" altLang="en-US" sz="1600" smtClean="0"/>
            <a:t>外国人を家庭に受け入れ、生活を通じて日本文化を紹介。</a:t>
          </a:r>
          <a:endParaRPr lang="ja-JP" altLang="en-US" sz="1600"/>
        </a:p>
      </dgm:t>
    </dgm:pt>
    <dgm:pt modelId="{24831E00-258A-42B7-A1D5-376560EFCF65}" type="parTrans" cxnId="{FA4B232C-86BB-43D5-8ECA-839C7E2A1178}">
      <dgm:prSet/>
      <dgm:spPr/>
      <dgm:t>
        <a:bodyPr/>
        <a:lstStyle/>
        <a:p>
          <a:endParaRPr kumimoji="1" lang="ja-JP" altLang="en-US" sz="2400"/>
        </a:p>
      </dgm:t>
    </dgm:pt>
    <dgm:pt modelId="{B5A3E04E-5A69-47E9-8F51-139A1A9C5843}" type="sibTrans" cxnId="{FA4B232C-86BB-43D5-8ECA-839C7E2A1178}">
      <dgm:prSet/>
      <dgm:spPr/>
      <dgm:t>
        <a:bodyPr/>
        <a:lstStyle/>
        <a:p>
          <a:endParaRPr kumimoji="1" lang="ja-JP" altLang="en-US" sz="2400"/>
        </a:p>
      </dgm:t>
    </dgm:pt>
    <dgm:pt modelId="{DA81AB71-07A4-4DA1-98F2-717429B17C90}">
      <dgm:prSet custT="1"/>
      <dgm:spPr/>
      <dgm:t>
        <a:bodyPr/>
        <a:lstStyle/>
        <a:p>
          <a:pPr rtl="0"/>
          <a:r>
            <a:rPr kumimoji="1" lang="ja-JP" altLang="en-US" sz="1800" smtClean="0"/>
            <a:t>日本文化の普及啓発事業</a:t>
          </a:r>
          <a:endParaRPr lang="ja-JP" altLang="en-US" sz="1800"/>
        </a:p>
      </dgm:t>
    </dgm:pt>
    <dgm:pt modelId="{9592359C-C7AC-4F76-B686-E4296F9CA0CF}" type="parTrans" cxnId="{078816E4-93A3-4939-8F43-DD182CFDB566}">
      <dgm:prSet/>
      <dgm:spPr/>
      <dgm:t>
        <a:bodyPr/>
        <a:lstStyle/>
        <a:p>
          <a:endParaRPr kumimoji="1" lang="ja-JP" altLang="en-US" sz="2400"/>
        </a:p>
      </dgm:t>
    </dgm:pt>
    <dgm:pt modelId="{D09D5EAA-96E4-419A-B5AF-FC4DD347D1C2}" type="sibTrans" cxnId="{078816E4-93A3-4939-8F43-DD182CFDB566}">
      <dgm:prSet/>
      <dgm:spPr/>
      <dgm:t>
        <a:bodyPr/>
        <a:lstStyle/>
        <a:p>
          <a:endParaRPr kumimoji="1" lang="ja-JP" altLang="en-US" sz="2400"/>
        </a:p>
      </dgm:t>
    </dgm:pt>
    <dgm:pt modelId="{340B1194-7C8A-40D4-BB2F-5F0DDA7324A4}">
      <dgm:prSet custT="1"/>
      <dgm:spPr/>
      <dgm:t>
        <a:bodyPr/>
        <a:lstStyle/>
        <a:p>
          <a:pPr rtl="0"/>
          <a:r>
            <a:rPr kumimoji="1" lang="ja-JP" altLang="en-US" sz="1600" smtClean="0"/>
            <a:t>会報・出版物の発行、ホームページの運営。</a:t>
          </a:r>
          <a:endParaRPr lang="ja-JP" altLang="en-US" sz="1600"/>
        </a:p>
      </dgm:t>
    </dgm:pt>
    <dgm:pt modelId="{970846E0-4C42-4118-877F-42D78F00917A}" type="parTrans" cxnId="{02D9D2A4-F7B7-4CB9-A103-BBF047C5DB5D}">
      <dgm:prSet/>
      <dgm:spPr/>
      <dgm:t>
        <a:bodyPr/>
        <a:lstStyle/>
        <a:p>
          <a:endParaRPr kumimoji="1" lang="ja-JP" altLang="en-US" sz="2400"/>
        </a:p>
      </dgm:t>
    </dgm:pt>
    <dgm:pt modelId="{85040D82-2DB1-4E4A-93B5-81DF3195BBE4}" type="sibTrans" cxnId="{02D9D2A4-F7B7-4CB9-A103-BBF047C5DB5D}">
      <dgm:prSet/>
      <dgm:spPr/>
      <dgm:t>
        <a:bodyPr/>
        <a:lstStyle/>
        <a:p>
          <a:endParaRPr kumimoji="1" lang="ja-JP" altLang="en-US" sz="2400"/>
        </a:p>
      </dgm:t>
    </dgm:pt>
    <dgm:pt modelId="{76984E16-A323-494D-BBB7-64415A78853F}">
      <dgm:prSet custT="1"/>
      <dgm:spPr/>
      <dgm:t>
        <a:bodyPr/>
        <a:lstStyle/>
        <a:p>
          <a:pPr rtl="0"/>
          <a:r>
            <a:rPr kumimoji="1" lang="ja-JP" altLang="en-US" sz="1800" smtClean="0"/>
            <a:t>講師と通訳の育成</a:t>
          </a:r>
          <a:endParaRPr lang="ja-JP" altLang="en-US" sz="1800"/>
        </a:p>
      </dgm:t>
    </dgm:pt>
    <dgm:pt modelId="{59D7F1B4-5172-4D4C-8A90-BE7AE47A618D}" type="parTrans" cxnId="{D15B823D-81B8-436B-81AC-9BDB42827705}">
      <dgm:prSet/>
      <dgm:spPr/>
      <dgm:t>
        <a:bodyPr/>
        <a:lstStyle/>
        <a:p>
          <a:endParaRPr kumimoji="1" lang="ja-JP" altLang="en-US" sz="2400"/>
        </a:p>
      </dgm:t>
    </dgm:pt>
    <dgm:pt modelId="{51185111-1194-4515-B3BA-DF58539E6DB6}" type="sibTrans" cxnId="{D15B823D-81B8-436B-81AC-9BDB42827705}">
      <dgm:prSet/>
      <dgm:spPr/>
      <dgm:t>
        <a:bodyPr/>
        <a:lstStyle/>
        <a:p>
          <a:endParaRPr kumimoji="1" lang="ja-JP" altLang="en-US" sz="2400"/>
        </a:p>
      </dgm:t>
    </dgm:pt>
    <dgm:pt modelId="{E3E48C87-098E-43C0-A88E-920F805D0C0B}">
      <dgm:prSet custT="1"/>
      <dgm:spPr/>
      <dgm:t>
        <a:bodyPr/>
        <a:lstStyle/>
        <a:p>
          <a:pPr rtl="0"/>
          <a:r>
            <a:rPr kumimoji="1" lang="ja-JP" altLang="en-US" sz="1600" smtClean="0"/>
            <a:t>研修会を定期的に実施し、質の高いサービスを提供できる講師と通訳を育成。</a:t>
          </a:r>
          <a:endParaRPr lang="ja-JP" altLang="en-US" sz="1600"/>
        </a:p>
      </dgm:t>
    </dgm:pt>
    <dgm:pt modelId="{1890EA69-B2E7-4C31-9384-B4284F627CA3}" type="parTrans" cxnId="{A55A2791-E3DB-495A-9F42-3689E63E5111}">
      <dgm:prSet/>
      <dgm:spPr/>
      <dgm:t>
        <a:bodyPr/>
        <a:lstStyle/>
        <a:p>
          <a:endParaRPr kumimoji="1" lang="ja-JP" altLang="en-US" sz="2400"/>
        </a:p>
      </dgm:t>
    </dgm:pt>
    <dgm:pt modelId="{1A2875CA-C9FD-4C46-AD4C-FF9DFEEC22C0}" type="sibTrans" cxnId="{A55A2791-E3DB-495A-9F42-3689E63E5111}">
      <dgm:prSet/>
      <dgm:spPr/>
      <dgm:t>
        <a:bodyPr/>
        <a:lstStyle/>
        <a:p>
          <a:endParaRPr kumimoji="1" lang="ja-JP" altLang="en-US" sz="2400"/>
        </a:p>
      </dgm:t>
    </dgm:pt>
    <dgm:pt modelId="{6083FF85-0C42-4F98-B175-0ED1AF818E8D}" type="pres">
      <dgm:prSet presAssocID="{9CED2EA7-BC76-4BE5-BE60-428714258E4F}" presName="linear" presStyleCnt="0">
        <dgm:presLayoutVars>
          <dgm:animLvl val="lvl"/>
          <dgm:resizeHandles val="exact"/>
        </dgm:presLayoutVars>
      </dgm:prSet>
      <dgm:spPr/>
      <dgm:t>
        <a:bodyPr/>
        <a:lstStyle/>
        <a:p>
          <a:endParaRPr kumimoji="1" lang="ja-JP" altLang="en-US"/>
        </a:p>
      </dgm:t>
    </dgm:pt>
    <dgm:pt modelId="{D75E8C9C-1ADD-4617-9C3A-1561562242B7}" type="pres">
      <dgm:prSet presAssocID="{F2476A72-2801-4C8F-BF7B-AA0282677EE5}" presName="parentText" presStyleLbl="node1" presStyleIdx="0" presStyleCnt="4">
        <dgm:presLayoutVars>
          <dgm:chMax val="0"/>
          <dgm:bulletEnabled val="1"/>
        </dgm:presLayoutVars>
      </dgm:prSet>
      <dgm:spPr/>
      <dgm:t>
        <a:bodyPr/>
        <a:lstStyle/>
        <a:p>
          <a:endParaRPr kumimoji="1" lang="ja-JP" altLang="en-US"/>
        </a:p>
      </dgm:t>
    </dgm:pt>
    <dgm:pt modelId="{D18C222F-732B-4042-A0BF-054BA2680FED}" type="pres">
      <dgm:prSet presAssocID="{F2476A72-2801-4C8F-BF7B-AA0282677EE5}" presName="childText" presStyleLbl="revTx" presStyleIdx="0" presStyleCnt="4">
        <dgm:presLayoutVars>
          <dgm:bulletEnabled val="1"/>
        </dgm:presLayoutVars>
      </dgm:prSet>
      <dgm:spPr/>
      <dgm:t>
        <a:bodyPr/>
        <a:lstStyle/>
        <a:p>
          <a:endParaRPr kumimoji="1" lang="ja-JP" altLang="en-US"/>
        </a:p>
      </dgm:t>
    </dgm:pt>
    <dgm:pt modelId="{CE52A6BA-9628-4526-A5C9-B055B55BDFBC}" type="pres">
      <dgm:prSet presAssocID="{C79557B6-DB66-401E-A3F1-A61BE4B84C94}" presName="parentText" presStyleLbl="node1" presStyleIdx="1" presStyleCnt="4">
        <dgm:presLayoutVars>
          <dgm:chMax val="0"/>
          <dgm:bulletEnabled val="1"/>
        </dgm:presLayoutVars>
      </dgm:prSet>
      <dgm:spPr/>
      <dgm:t>
        <a:bodyPr/>
        <a:lstStyle/>
        <a:p>
          <a:endParaRPr kumimoji="1" lang="ja-JP" altLang="en-US"/>
        </a:p>
      </dgm:t>
    </dgm:pt>
    <dgm:pt modelId="{FF739369-8403-4684-A64E-B6CB93AB68DC}" type="pres">
      <dgm:prSet presAssocID="{C79557B6-DB66-401E-A3F1-A61BE4B84C94}" presName="childText" presStyleLbl="revTx" presStyleIdx="1" presStyleCnt="4">
        <dgm:presLayoutVars>
          <dgm:bulletEnabled val="1"/>
        </dgm:presLayoutVars>
      </dgm:prSet>
      <dgm:spPr/>
      <dgm:t>
        <a:bodyPr/>
        <a:lstStyle/>
        <a:p>
          <a:endParaRPr kumimoji="1" lang="ja-JP" altLang="en-US"/>
        </a:p>
      </dgm:t>
    </dgm:pt>
    <dgm:pt modelId="{6582DE28-216B-4A5E-B13F-4E6A8CCF9AE6}" type="pres">
      <dgm:prSet presAssocID="{DA81AB71-07A4-4DA1-98F2-717429B17C90}" presName="parentText" presStyleLbl="node1" presStyleIdx="2" presStyleCnt="4">
        <dgm:presLayoutVars>
          <dgm:chMax val="0"/>
          <dgm:bulletEnabled val="1"/>
        </dgm:presLayoutVars>
      </dgm:prSet>
      <dgm:spPr/>
      <dgm:t>
        <a:bodyPr/>
        <a:lstStyle/>
        <a:p>
          <a:endParaRPr kumimoji="1" lang="ja-JP" altLang="en-US"/>
        </a:p>
      </dgm:t>
    </dgm:pt>
    <dgm:pt modelId="{75DA5DFD-EC84-40DF-8E02-793AA307AD73}" type="pres">
      <dgm:prSet presAssocID="{DA81AB71-07A4-4DA1-98F2-717429B17C90}" presName="childText" presStyleLbl="revTx" presStyleIdx="2" presStyleCnt="4">
        <dgm:presLayoutVars>
          <dgm:bulletEnabled val="1"/>
        </dgm:presLayoutVars>
      </dgm:prSet>
      <dgm:spPr/>
      <dgm:t>
        <a:bodyPr/>
        <a:lstStyle/>
        <a:p>
          <a:endParaRPr kumimoji="1" lang="ja-JP" altLang="en-US"/>
        </a:p>
      </dgm:t>
    </dgm:pt>
    <dgm:pt modelId="{A774C0D0-C073-4868-919E-F705EF59E121}" type="pres">
      <dgm:prSet presAssocID="{76984E16-A323-494D-BBB7-64415A78853F}" presName="parentText" presStyleLbl="node1" presStyleIdx="3" presStyleCnt="4">
        <dgm:presLayoutVars>
          <dgm:chMax val="0"/>
          <dgm:bulletEnabled val="1"/>
        </dgm:presLayoutVars>
      </dgm:prSet>
      <dgm:spPr/>
      <dgm:t>
        <a:bodyPr/>
        <a:lstStyle/>
        <a:p>
          <a:endParaRPr kumimoji="1" lang="ja-JP" altLang="en-US"/>
        </a:p>
      </dgm:t>
    </dgm:pt>
    <dgm:pt modelId="{0309275A-BC48-4B4F-A945-078CE9B65030}" type="pres">
      <dgm:prSet presAssocID="{76984E16-A323-494D-BBB7-64415A78853F}" presName="childText" presStyleLbl="revTx" presStyleIdx="3" presStyleCnt="4">
        <dgm:presLayoutVars>
          <dgm:bulletEnabled val="1"/>
        </dgm:presLayoutVars>
      </dgm:prSet>
      <dgm:spPr/>
      <dgm:t>
        <a:bodyPr/>
        <a:lstStyle/>
        <a:p>
          <a:endParaRPr kumimoji="1" lang="ja-JP" altLang="en-US"/>
        </a:p>
      </dgm:t>
    </dgm:pt>
  </dgm:ptLst>
  <dgm:cxnLst>
    <dgm:cxn modelId="{5811C3AC-2761-4008-B813-5CC7615CD0D0}" type="presOf" srcId="{B87163CF-9B44-4D92-ADBA-287C94AD1EBC}" destId="{FF739369-8403-4684-A64E-B6CB93AB68DC}" srcOrd="0" destOrd="0" presId="urn:microsoft.com/office/officeart/2005/8/layout/vList2"/>
    <dgm:cxn modelId="{483C7B4A-4AD0-444A-A886-460196802097}" srcId="{9CED2EA7-BC76-4BE5-BE60-428714258E4F}" destId="{C79557B6-DB66-401E-A3F1-A61BE4B84C94}" srcOrd="1" destOrd="0" parTransId="{F190DF7F-F900-4A8C-B0F0-9968282F213B}" sibTransId="{69EC1D37-C6F6-48F1-A504-48818BDAF91F}"/>
    <dgm:cxn modelId="{41ACB8A6-7E6C-4D93-9D9F-3AF8E3BD8990}" type="presOf" srcId="{340B1194-7C8A-40D4-BB2F-5F0DDA7324A4}" destId="{75DA5DFD-EC84-40DF-8E02-793AA307AD73}" srcOrd="0" destOrd="0" presId="urn:microsoft.com/office/officeart/2005/8/layout/vList2"/>
    <dgm:cxn modelId="{38942921-A103-4989-A5B8-18BB79670C8B}" type="presOf" srcId="{F2476A72-2801-4C8F-BF7B-AA0282677EE5}" destId="{D75E8C9C-1ADD-4617-9C3A-1561562242B7}" srcOrd="0" destOrd="0" presId="urn:microsoft.com/office/officeart/2005/8/layout/vList2"/>
    <dgm:cxn modelId="{A55A2791-E3DB-495A-9F42-3689E63E5111}" srcId="{76984E16-A323-494D-BBB7-64415A78853F}" destId="{E3E48C87-098E-43C0-A88E-920F805D0C0B}" srcOrd="0" destOrd="0" parTransId="{1890EA69-B2E7-4C31-9384-B4284F627CA3}" sibTransId="{1A2875CA-C9FD-4C46-AD4C-FF9DFEEC22C0}"/>
    <dgm:cxn modelId="{F0978BBD-41AB-464A-8A3D-FED341D7C535}" type="presOf" srcId="{DA81AB71-07A4-4DA1-98F2-717429B17C90}" destId="{6582DE28-216B-4A5E-B13F-4E6A8CCF9AE6}" srcOrd="0" destOrd="0" presId="urn:microsoft.com/office/officeart/2005/8/layout/vList2"/>
    <dgm:cxn modelId="{916923B5-8B91-404C-AB3C-DCE658098722}" srcId="{F2476A72-2801-4C8F-BF7B-AA0282677EE5}" destId="{5A4EFC8F-11D1-4E17-BDA8-0817A52E7677}" srcOrd="0" destOrd="0" parTransId="{99C4CDE3-BA5D-46E0-A9D0-D79F132A846B}" sibTransId="{1F1B1150-1B3D-4F1D-8DE9-5C4FE711F013}"/>
    <dgm:cxn modelId="{E6875D02-67F9-4C35-AC01-0D9CFAD75084}" type="presOf" srcId="{C79557B6-DB66-401E-A3F1-A61BE4B84C94}" destId="{CE52A6BA-9628-4526-A5C9-B055B55BDFBC}" srcOrd="0" destOrd="0" presId="urn:microsoft.com/office/officeart/2005/8/layout/vList2"/>
    <dgm:cxn modelId="{078816E4-93A3-4939-8F43-DD182CFDB566}" srcId="{9CED2EA7-BC76-4BE5-BE60-428714258E4F}" destId="{DA81AB71-07A4-4DA1-98F2-717429B17C90}" srcOrd="2" destOrd="0" parTransId="{9592359C-C7AC-4F76-B686-E4296F9CA0CF}" sibTransId="{D09D5EAA-96E4-419A-B5AF-FC4DD347D1C2}"/>
    <dgm:cxn modelId="{7BD2221F-045E-4F65-BCE4-7B081BEB33AA}" type="presOf" srcId="{E3E48C87-098E-43C0-A88E-920F805D0C0B}" destId="{0309275A-BC48-4B4F-A945-078CE9B65030}" srcOrd="0" destOrd="0" presId="urn:microsoft.com/office/officeart/2005/8/layout/vList2"/>
    <dgm:cxn modelId="{7045D2AE-5A76-429D-925B-6264A9AB3876}" type="presOf" srcId="{76984E16-A323-494D-BBB7-64415A78853F}" destId="{A774C0D0-C073-4868-919E-F705EF59E121}" srcOrd="0" destOrd="0" presId="urn:microsoft.com/office/officeart/2005/8/layout/vList2"/>
    <dgm:cxn modelId="{02D9D2A4-F7B7-4CB9-A103-BBF047C5DB5D}" srcId="{DA81AB71-07A4-4DA1-98F2-717429B17C90}" destId="{340B1194-7C8A-40D4-BB2F-5F0DDA7324A4}" srcOrd="0" destOrd="0" parTransId="{970846E0-4C42-4118-877F-42D78F00917A}" sibTransId="{85040D82-2DB1-4E4A-93B5-81DF3195BBE4}"/>
    <dgm:cxn modelId="{76383C67-00C8-4273-A444-4336CAC82925}" type="presOf" srcId="{5A4EFC8F-11D1-4E17-BDA8-0817A52E7677}" destId="{D18C222F-732B-4042-A0BF-054BA2680FED}" srcOrd="0" destOrd="0" presId="urn:microsoft.com/office/officeart/2005/8/layout/vList2"/>
    <dgm:cxn modelId="{FA4B232C-86BB-43D5-8ECA-839C7E2A1178}" srcId="{C79557B6-DB66-401E-A3F1-A61BE4B84C94}" destId="{B87163CF-9B44-4D92-ADBA-287C94AD1EBC}" srcOrd="0" destOrd="0" parTransId="{24831E00-258A-42B7-A1D5-376560EFCF65}" sibTransId="{B5A3E04E-5A69-47E9-8F51-139A1A9C5843}"/>
    <dgm:cxn modelId="{94B14C6C-D595-4E67-BECF-0A06BE72E46A}" type="presOf" srcId="{9CED2EA7-BC76-4BE5-BE60-428714258E4F}" destId="{6083FF85-0C42-4F98-B175-0ED1AF818E8D}" srcOrd="0" destOrd="0" presId="urn:microsoft.com/office/officeart/2005/8/layout/vList2"/>
    <dgm:cxn modelId="{36B9E9C5-FB04-4094-AD81-BACA08A72D27}" srcId="{9CED2EA7-BC76-4BE5-BE60-428714258E4F}" destId="{F2476A72-2801-4C8F-BF7B-AA0282677EE5}" srcOrd="0" destOrd="0" parTransId="{312E9494-5CB5-4DD9-A36D-72A8BB85DBB7}" sibTransId="{C1771325-421C-45FA-B6A9-87AED9DC5DF0}"/>
    <dgm:cxn modelId="{D15B823D-81B8-436B-81AC-9BDB42827705}" srcId="{9CED2EA7-BC76-4BE5-BE60-428714258E4F}" destId="{76984E16-A323-494D-BBB7-64415A78853F}" srcOrd="3" destOrd="0" parTransId="{59D7F1B4-5172-4D4C-8A90-BE7AE47A618D}" sibTransId="{51185111-1194-4515-B3BA-DF58539E6DB6}"/>
    <dgm:cxn modelId="{00DF0B53-E17C-41B4-95DE-4A4BC6B8FA7C}" type="presParOf" srcId="{6083FF85-0C42-4F98-B175-0ED1AF818E8D}" destId="{D75E8C9C-1ADD-4617-9C3A-1561562242B7}" srcOrd="0" destOrd="0" presId="urn:microsoft.com/office/officeart/2005/8/layout/vList2"/>
    <dgm:cxn modelId="{A472BBB5-3C5D-4D42-942F-18302C7C6446}" type="presParOf" srcId="{6083FF85-0C42-4F98-B175-0ED1AF818E8D}" destId="{D18C222F-732B-4042-A0BF-054BA2680FED}" srcOrd="1" destOrd="0" presId="urn:microsoft.com/office/officeart/2005/8/layout/vList2"/>
    <dgm:cxn modelId="{EACCA7F4-29DA-4A30-B29D-110EF3F1ECB0}" type="presParOf" srcId="{6083FF85-0C42-4F98-B175-0ED1AF818E8D}" destId="{CE52A6BA-9628-4526-A5C9-B055B55BDFBC}" srcOrd="2" destOrd="0" presId="urn:microsoft.com/office/officeart/2005/8/layout/vList2"/>
    <dgm:cxn modelId="{DD11F767-A695-4DE9-9DEE-FED61B202C23}" type="presParOf" srcId="{6083FF85-0C42-4F98-B175-0ED1AF818E8D}" destId="{FF739369-8403-4684-A64E-B6CB93AB68DC}" srcOrd="3" destOrd="0" presId="urn:microsoft.com/office/officeart/2005/8/layout/vList2"/>
    <dgm:cxn modelId="{5481F375-19A8-4450-8CA4-E9411C1262AF}" type="presParOf" srcId="{6083FF85-0C42-4F98-B175-0ED1AF818E8D}" destId="{6582DE28-216B-4A5E-B13F-4E6A8CCF9AE6}" srcOrd="4" destOrd="0" presId="urn:microsoft.com/office/officeart/2005/8/layout/vList2"/>
    <dgm:cxn modelId="{DC62B6D0-6C58-4E3F-AC42-E85ECB54BCAD}" type="presParOf" srcId="{6083FF85-0C42-4F98-B175-0ED1AF818E8D}" destId="{75DA5DFD-EC84-40DF-8E02-793AA307AD73}" srcOrd="5" destOrd="0" presId="urn:microsoft.com/office/officeart/2005/8/layout/vList2"/>
    <dgm:cxn modelId="{3321C60A-B3D9-4535-AD35-AE2EC0350FDB}" type="presParOf" srcId="{6083FF85-0C42-4F98-B175-0ED1AF818E8D}" destId="{A774C0D0-C073-4868-919E-F705EF59E121}" srcOrd="6" destOrd="0" presId="urn:microsoft.com/office/officeart/2005/8/layout/vList2"/>
    <dgm:cxn modelId="{E54F9BE8-7427-43AB-8F2E-B1CEA0397ACB}" type="presParOf" srcId="{6083FF85-0C42-4F98-B175-0ED1AF818E8D}" destId="{0309275A-BC48-4B4F-A945-078CE9B65030}"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09EEA1-2F74-4CA5-B079-03D023C05DAB}"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kumimoji="1" lang="ja-JP" altLang="en-US"/>
        </a:p>
      </dgm:t>
    </dgm:pt>
    <dgm:pt modelId="{BA48ECD7-D23E-4542-8DB0-040EFEDDB9AD}">
      <dgm:prSet phldrT="[テキスト]" custT="1"/>
      <dgm:spPr/>
      <dgm:t>
        <a:bodyPr tIns="180000" bIns="108000"/>
        <a:lstStyle/>
        <a:p>
          <a:r>
            <a:rPr kumimoji="1" lang="ja-JP" altLang="en-US" sz="1800" b="0" dirty="0" smtClean="0"/>
            <a:t>茶道</a:t>
          </a:r>
          <a:endParaRPr kumimoji="1" lang="ja-JP" altLang="en-US" sz="1800" b="0" dirty="0"/>
        </a:p>
      </dgm:t>
    </dgm:pt>
    <dgm:pt modelId="{4FA63C0A-3360-4581-92FE-6C0CC37086A7}" type="parTrans" cxnId="{6B6EE7CF-20EE-4433-96CF-37D22E583056}">
      <dgm:prSet/>
      <dgm:spPr/>
      <dgm:t>
        <a:bodyPr/>
        <a:lstStyle/>
        <a:p>
          <a:endParaRPr kumimoji="1" lang="ja-JP" altLang="en-US" sz="1800" b="0"/>
        </a:p>
      </dgm:t>
    </dgm:pt>
    <dgm:pt modelId="{EFB14254-9D83-4A17-8BA1-9EF4ECF0F003}" type="sibTrans" cxnId="{6B6EE7CF-20EE-4433-96CF-37D22E583056}">
      <dgm:prSet/>
      <dgm:spPr/>
      <dgm:t>
        <a:bodyPr/>
        <a:lstStyle/>
        <a:p>
          <a:endParaRPr kumimoji="1" lang="ja-JP" altLang="en-US" sz="1800" b="0"/>
        </a:p>
      </dgm:t>
    </dgm:pt>
    <dgm:pt modelId="{E6923071-2F33-4465-85C0-EEE80FD00030}">
      <dgm:prSet phldrT="[テキスト]" custT="1"/>
      <dgm:spPr/>
      <dgm:t>
        <a:bodyPr/>
        <a:lstStyle/>
        <a:p>
          <a:endParaRPr kumimoji="1" lang="ja-JP" altLang="en-US" sz="1800" b="0" dirty="0"/>
        </a:p>
      </dgm:t>
    </dgm:pt>
    <dgm:pt modelId="{F96E7017-7CC1-4422-9426-E7698A834C48}" type="parTrans" cxnId="{F4EDF74C-2BB9-433E-B3E7-A9C1AD5E362A}">
      <dgm:prSet/>
      <dgm:spPr/>
      <dgm:t>
        <a:bodyPr/>
        <a:lstStyle/>
        <a:p>
          <a:endParaRPr kumimoji="1" lang="ja-JP" altLang="en-US" sz="1800" b="0"/>
        </a:p>
      </dgm:t>
    </dgm:pt>
    <dgm:pt modelId="{53AEB031-B5F7-4CC4-B5D7-7CC546D4EAB9}" type="sibTrans" cxnId="{F4EDF74C-2BB9-433E-B3E7-A9C1AD5E362A}">
      <dgm:prSet/>
      <dgm:spPr/>
      <dgm:t>
        <a:bodyPr/>
        <a:lstStyle/>
        <a:p>
          <a:endParaRPr kumimoji="1" lang="ja-JP" altLang="en-US" sz="1800" b="0"/>
        </a:p>
      </dgm:t>
    </dgm:pt>
    <dgm:pt modelId="{F151C56B-9FEA-4D2B-8C40-6579A6CF539F}">
      <dgm:prSet phldrT="[テキスト]" custT="1"/>
      <dgm:spPr/>
      <dgm:t>
        <a:bodyPr tIns="180000" bIns="108000"/>
        <a:lstStyle/>
        <a:p>
          <a:r>
            <a:rPr kumimoji="1" lang="ja-JP" altLang="en-US" sz="1800" b="0" dirty="0" smtClean="0"/>
            <a:t>書道</a:t>
          </a:r>
          <a:endParaRPr kumimoji="1" lang="ja-JP" altLang="en-US" sz="1800" b="0" dirty="0"/>
        </a:p>
      </dgm:t>
    </dgm:pt>
    <dgm:pt modelId="{3CA292AE-CC78-4E29-A9A0-F85B22F22AEC}" type="parTrans" cxnId="{E53F0152-DF8F-4DC9-86D7-81D655083855}">
      <dgm:prSet/>
      <dgm:spPr/>
      <dgm:t>
        <a:bodyPr/>
        <a:lstStyle/>
        <a:p>
          <a:endParaRPr kumimoji="1" lang="ja-JP" altLang="en-US" sz="1800" b="0"/>
        </a:p>
      </dgm:t>
    </dgm:pt>
    <dgm:pt modelId="{D6141BDE-CE48-465A-844E-7AC7CEC208A6}" type="sibTrans" cxnId="{E53F0152-DF8F-4DC9-86D7-81D655083855}">
      <dgm:prSet/>
      <dgm:spPr/>
      <dgm:t>
        <a:bodyPr/>
        <a:lstStyle/>
        <a:p>
          <a:endParaRPr kumimoji="1" lang="ja-JP" altLang="en-US" sz="1800" b="0"/>
        </a:p>
      </dgm:t>
    </dgm:pt>
    <dgm:pt modelId="{A50663BB-5021-420A-BA6C-423640B7B22F}">
      <dgm:prSet phldrT="[テキスト]" custT="1"/>
      <dgm:spPr/>
      <dgm:t>
        <a:bodyPr tIns="180000" bIns="108000"/>
        <a:lstStyle/>
        <a:p>
          <a:r>
            <a:rPr kumimoji="1" lang="ja-JP" altLang="en-US" sz="1800" b="0" dirty="0" smtClean="0"/>
            <a:t>武道</a:t>
          </a:r>
          <a:endParaRPr kumimoji="1" lang="ja-JP" altLang="en-US" sz="1800" b="0" dirty="0"/>
        </a:p>
      </dgm:t>
    </dgm:pt>
    <dgm:pt modelId="{FECF8F69-6BFF-4846-A6A1-B1F1EBAD6289}" type="parTrans" cxnId="{B3469B18-E9ED-4F47-B187-B2FFF42045E9}">
      <dgm:prSet/>
      <dgm:spPr/>
      <dgm:t>
        <a:bodyPr/>
        <a:lstStyle/>
        <a:p>
          <a:endParaRPr kumimoji="1" lang="ja-JP" altLang="en-US" sz="1800" b="0"/>
        </a:p>
      </dgm:t>
    </dgm:pt>
    <dgm:pt modelId="{8715225F-0EF5-43AE-8F33-A956C10F54CE}" type="sibTrans" cxnId="{B3469B18-E9ED-4F47-B187-B2FFF42045E9}">
      <dgm:prSet/>
      <dgm:spPr/>
      <dgm:t>
        <a:bodyPr/>
        <a:lstStyle/>
        <a:p>
          <a:endParaRPr kumimoji="1" lang="ja-JP" altLang="en-US" sz="1800" b="0"/>
        </a:p>
      </dgm:t>
    </dgm:pt>
    <dgm:pt modelId="{DFBB99ED-4291-4758-BE34-72BE2090B048}">
      <dgm:prSet phldrT="[テキスト]" custT="1"/>
      <dgm:spPr/>
      <dgm:t>
        <a:bodyPr/>
        <a:lstStyle/>
        <a:p>
          <a:endParaRPr kumimoji="1" lang="ja-JP" altLang="en-US" sz="1800" b="0" dirty="0"/>
        </a:p>
      </dgm:t>
    </dgm:pt>
    <dgm:pt modelId="{44AA12BB-D498-44B9-9A81-79B910DA4804}" type="sibTrans" cxnId="{FC1679FA-F735-4366-B49D-1AF7DF2CB05C}">
      <dgm:prSet/>
      <dgm:spPr/>
      <dgm:t>
        <a:bodyPr/>
        <a:lstStyle/>
        <a:p>
          <a:endParaRPr kumimoji="1" lang="ja-JP" altLang="en-US" sz="1800" b="0"/>
        </a:p>
      </dgm:t>
    </dgm:pt>
    <dgm:pt modelId="{099BB6F7-5232-4F3B-B6D8-F08327A6655C}" type="parTrans" cxnId="{FC1679FA-F735-4366-B49D-1AF7DF2CB05C}">
      <dgm:prSet/>
      <dgm:spPr/>
      <dgm:t>
        <a:bodyPr/>
        <a:lstStyle/>
        <a:p>
          <a:endParaRPr kumimoji="1" lang="ja-JP" altLang="en-US" sz="1800" b="0"/>
        </a:p>
      </dgm:t>
    </dgm:pt>
    <dgm:pt modelId="{675E658B-EDE1-43C0-8041-FD735D29DBC9}">
      <dgm:prSet phldrT="[テキスト]" custT="1"/>
      <dgm:spPr/>
      <dgm:t>
        <a:bodyPr/>
        <a:lstStyle/>
        <a:p>
          <a:endParaRPr kumimoji="1" lang="ja-JP" altLang="en-US" sz="1800" b="0" dirty="0"/>
        </a:p>
      </dgm:t>
    </dgm:pt>
    <dgm:pt modelId="{ADEA6F16-F3AB-45B1-B494-D40EAE4E9BFC}" type="sibTrans" cxnId="{0EF9911D-A0F9-4A2C-95F6-52135C5E6C3D}">
      <dgm:prSet/>
      <dgm:spPr/>
      <dgm:t>
        <a:bodyPr/>
        <a:lstStyle/>
        <a:p>
          <a:endParaRPr kumimoji="1" lang="ja-JP" altLang="en-US" sz="1800" b="0"/>
        </a:p>
      </dgm:t>
    </dgm:pt>
    <dgm:pt modelId="{33C94F98-7053-4441-93BC-75C744541B0F}" type="parTrans" cxnId="{0EF9911D-A0F9-4A2C-95F6-52135C5E6C3D}">
      <dgm:prSet/>
      <dgm:spPr/>
      <dgm:t>
        <a:bodyPr/>
        <a:lstStyle/>
        <a:p>
          <a:endParaRPr kumimoji="1" lang="ja-JP" altLang="en-US" sz="1800" b="0"/>
        </a:p>
      </dgm:t>
    </dgm:pt>
    <dgm:pt modelId="{3F48104A-FEF4-4E7E-B456-2DBC9057C46D}" type="pres">
      <dgm:prSet presAssocID="{F709EEA1-2F74-4CA5-B079-03D023C05DAB}" presName="Name0" presStyleCnt="0">
        <dgm:presLayoutVars>
          <dgm:chMax/>
          <dgm:chPref/>
          <dgm:dir/>
        </dgm:presLayoutVars>
      </dgm:prSet>
      <dgm:spPr/>
      <dgm:t>
        <a:bodyPr/>
        <a:lstStyle/>
        <a:p>
          <a:endParaRPr kumimoji="1" lang="ja-JP" altLang="en-US"/>
        </a:p>
      </dgm:t>
    </dgm:pt>
    <dgm:pt modelId="{0D15960B-9C1F-459D-B5E9-9178E04A3348}" type="pres">
      <dgm:prSet presAssocID="{675E658B-EDE1-43C0-8041-FD735D29DBC9}" presName="composite" presStyleCnt="0">
        <dgm:presLayoutVars>
          <dgm:chMax val="1"/>
          <dgm:chPref val="1"/>
        </dgm:presLayoutVars>
      </dgm:prSet>
      <dgm:spPr/>
      <dgm:t>
        <a:bodyPr/>
        <a:lstStyle/>
        <a:p>
          <a:endParaRPr kumimoji="1" lang="ja-JP" altLang="en-US"/>
        </a:p>
      </dgm:t>
    </dgm:pt>
    <dgm:pt modelId="{583DA620-46EA-4106-9965-3BDD6FAFE087}" type="pres">
      <dgm:prSet presAssocID="{675E658B-EDE1-43C0-8041-FD735D29DBC9}" presName="Accent" presStyleLbl="trAlignAcc1" presStyleIdx="0" presStyleCnt="3">
        <dgm:presLayoutVars>
          <dgm:chMax val="0"/>
          <dgm:chPref val="0"/>
        </dgm:presLayoutVars>
      </dgm:prSet>
      <dgm:spPr/>
      <dgm:t>
        <a:bodyPr/>
        <a:lstStyle/>
        <a:p>
          <a:endParaRPr kumimoji="1" lang="ja-JP" altLang="en-US"/>
        </a:p>
      </dgm:t>
    </dgm:pt>
    <dgm:pt modelId="{752E291C-5A2A-4703-9641-E89A5686E539}" type="pres">
      <dgm:prSet presAssocID="{675E658B-EDE1-43C0-8041-FD735D29DBC9}" presName="Image" presStyleLbl="alignImgPlace1" presStyleIdx="0" presStyleCnt="3">
        <dgm:presLayoutVars>
          <dgm:chMax val="0"/>
          <dgm:chPref val="0"/>
        </dgm:presLayoutVars>
      </dgm:prSet>
      <dgm: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477" t="-22391" r="477" b="-33609"/>
          </a:stretch>
        </a:blipFill>
      </dgm:spPr>
      <dgm:t>
        <a:bodyPr/>
        <a:lstStyle/>
        <a:p>
          <a:endParaRPr kumimoji="1" lang="ja-JP" altLang="en-US"/>
        </a:p>
      </dgm:t>
    </dgm:pt>
    <dgm:pt modelId="{1D54AB47-3C9E-44DA-B2BD-7DB8A739C54C}" type="pres">
      <dgm:prSet presAssocID="{675E658B-EDE1-43C0-8041-FD735D29DBC9}" presName="ChildComposite" presStyleCnt="0"/>
      <dgm:spPr/>
      <dgm:t>
        <a:bodyPr/>
        <a:lstStyle/>
        <a:p>
          <a:endParaRPr kumimoji="1" lang="ja-JP" altLang="en-US"/>
        </a:p>
      </dgm:t>
    </dgm:pt>
    <dgm:pt modelId="{883F50A5-513B-45A8-926B-35C951939E2F}" type="pres">
      <dgm:prSet presAssocID="{675E658B-EDE1-43C0-8041-FD735D29DBC9}" presName="Child" presStyleLbl="node1" presStyleIdx="0" presStyleCnt="3" custLinFactNeighborX="-1305" custLinFactNeighborY="-2808">
        <dgm:presLayoutVars>
          <dgm:chMax val="0"/>
          <dgm:chPref val="0"/>
          <dgm:bulletEnabled val="1"/>
        </dgm:presLayoutVars>
      </dgm:prSet>
      <dgm:spPr/>
      <dgm:t>
        <a:bodyPr/>
        <a:lstStyle/>
        <a:p>
          <a:endParaRPr kumimoji="1" lang="ja-JP" altLang="en-US"/>
        </a:p>
      </dgm:t>
    </dgm:pt>
    <dgm:pt modelId="{C88AF332-C69D-4BEA-9A51-B97784C098FE}" type="pres">
      <dgm:prSet presAssocID="{675E658B-EDE1-43C0-8041-FD735D29DBC9}" presName="Parent" presStyleLbl="revTx" presStyleIdx="0" presStyleCnt="3">
        <dgm:presLayoutVars>
          <dgm:chMax val="1"/>
          <dgm:chPref val="0"/>
          <dgm:bulletEnabled val="1"/>
        </dgm:presLayoutVars>
      </dgm:prSet>
      <dgm:spPr/>
      <dgm:t>
        <a:bodyPr/>
        <a:lstStyle/>
        <a:p>
          <a:endParaRPr kumimoji="1" lang="ja-JP" altLang="en-US"/>
        </a:p>
      </dgm:t>
    </dgm:pt>
    <dgm:pt modelId="{C46B6DA6-6126-47B9-89E0-DBAA13DD595B}" type="pres">
      <dgm:prSet presAssocID="{ADEA6F16-F3AB-45B1-B494-D40EAE4E9BFC}" presName="sibTrans" presStyleCnt="0"/>
      <dgm:spPr/>
      <dgm:t>
        <a:bodyPr/>
        <a:lstStyle/>
        <a:p>
          <a:endParaRPr kumimoji="1" lang="ja-JP" altLang="en-US"/>
        </a:p>
      </dgm:t>
    </dgm:pt>
    <dgm:pt modelId="{2890669A-F146-4F51-AFE6-443E35A55988}" type="pres">
      <dgm:prSet presAssocID="{E6923071-2F33-4465-85C0-EEE80FD00030}" presName="composite" presStyleCnt="0">
        <dgm:presLayoutVars>
          <dgm:chMax val="1"/>
          <dgm:chPref val="1"/>
        </dgm:presLayoutVars>
      </dgm:prSet>
      <dgm:spPr/>
      <dgm:t>
        <a:bodyPr/>
        <a:lstStyle/>
        <a:p>
          <a:endParaRPr kumimoji="1" lang="ja-JP" altLang="en-US"/>
        </a:p>
      </dgm:t>
    </dgm:pt>
    <dgm:pt modelId="{500AEB52-F363-448A-B698-3909F4914DD8}" type="pres">
      <dgm:prSet presAssocID="{E6923071-2F33-4465-85C0-EEE80FD00030}" presName="Accent" presStyleLbl="trAlignAcc1" presStyleIdx="1" presStyleCnt="3">
        <dgm:presLayoutVars>
          <dgm:chMax val="0"/>
          <dgm:chPref val="0"/>
        </dgm:presLayoutVars>
      </dgm:prSet>
      <dgm:spPr/>
      <dgm:t>
        <a:bodyPr/>
        <a:lstStyle/>
        <a:p>
          <a:endParaRPr kumimoji="1" lang="ja-JP" altLang="en-US"/>
        </a:p>
      </dgm:t>
    </dgm:pt>
    <dgm:pt modelId="{B1041DDA-1114-4D9F-AA3B-A7FB0F642A89}" type="pres">
      <dgm:prSet presAssocID="{E6923071-2F33-4465-85C0-EEE80FD00030}" presName="Image" presStyleLbl="alignImgPlace1" presStyleIdx="1" presStyleCnt="3">
        <dgm:presLayoutVars>
          <dgm:chMax val="0"/>
          <dgm:chPref val="0"/>
        </dgm:presLayoutVars>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1C9FF46F-1C8A-454D-B822-C3A2127819B5}" type="pres">
      <dgm:prSet presAssocID="{E6923071-2F33-4465-85C0-EEE80FD00030}" presName="ChildComposite" presStyleCnt="0"/>
      <dgm:spPr/>
      <dgm:t>
        <a:bodyPr/>
        <a:lstStyle/>
        <a:p>
          <a:endParaRPr kumimoji="1" lang="ja-JP" altLang="en-US"/>
        </a:p>
      </dgm:t>
    </dgm:pt>
    <dgm:pt modelId="{F7ADA1B1-AC7F-460E-B029-C59D463DBB72}" type="pres">
      <dgm:prSet presAssocID="{E6923071-2F33-4465-85C0-EEE80FD00030}" presName="Child" presStyleLbl="node1" presStyleIdx="1" presStyleCnt="3">
        <dgm:presLayoutVars>
          <dgm:chMax val="0"/>
          <dgm:chPref val="0"/>
          <dgm:bulletEnabled val="1"/>
        </dgm:presLayoutVars>
      </dgm:prSet>
      <dgm:spPr/>
      <dgm:t>
        <a:bodyPr/>
        <a:lstStyle/>
        <a:p>
          <a:endParaRPr kumimoji="1" lang="ja-JP" altLang="en-US"/>
        </a:p>
      </dgm:t>
    </dgm:pt>
    <dgm:pt modelId="{16AE2DB7-1DFC-4783-B5AA-FA6262C16D42}" type="pres">
      <dgm:prSet presAssocID="{E6923071-2F33-4465-85C0-EEE80FD00030}" presName="Parent" presStyleLbl="revTx" presStyleIdx="1" presStyleCnt="3">
        <dgm:presLayoutVars>
          <dgm:chMax val="1"/>
          <dgm:chPref val="0"/>
          <dgm:bulletEnabled val="1"/>
        </dgm:presLayoutVars>
      </dgm:prSet>
      <dgm:spPr/>
      <dgm:t>
        <a:bodyPr/>
        <a:lstStyle/>
        <a:p>
          <a:endParaRPr kumimoji="1" lang="ja-JP" altLang="en-US"/>
        </a:p>
      </dgm:t>
    </dgm:pt>
    <dgm:pt modelId="{2BDED5BA-E81E-4D97-A2FD-3C08E41DCBD6}" type="pres">
      <dgm:prSet presAssocID="{53AEB031-B5F7-4CC4-B5D7-7CC546D4EAB9}" presName="sibTrans" presStyleCnt="0"/>
      <dgm:spPr/>
      <dgm:t>
        <a:bodyPr/>
        <a:lstStyle/>
        <a:p>
          <a:endParaRPr kumimoji="1" lang="ja-JP" altLang="en-US"/>
        </a:p>
      </dgm:t>
    </dgm:pt>
    <dgm:pt modelId="{07E49672-3C8D-42A9-9810-6096BD9593BB}" type="pres">
      <dgm:prSet presAssocID="{DFBB99ED-4291-4758-BE34-72BE2090B048}" presName="composite" presStyleCnt="0">
        <dgm:presLayoutVars>
          <dgm:chMax val="1"/>
          <dgm:chPref val="1"/>
        </dgm:presLayoutVars>
      </dgm:prSet>
      <dgm:spPr/>
      <dgm:t>
        <a:bodyPr/>
        <a:lstStyle/>
        <a:p>
          <a:endParaRPr kumimoji="1" lang="ja-JP" altLang="en-US"/>
        </a:p>
      </dgm:t>
    </dgm:pt>
    <dgm:pt modelId="{1D873C90-871A-478F-ADE4-10D3E222B18C}" type="pres">
      <dgm:prSet presAssocID="{DFBB99ED-4291-4758-BE34-72BE2090B048}" presName="Accent" presStyleLbl="trAlignAcc1" presStyleIdx="2" presStyleCnt="3">
        <dgm:presLayoutVars>
          <dgm:chMax val="0"/>
          <dgm:chPref val="0"/>
        </dgm:presLayoutVars>
      </dgm:prSet>
      <dgm:spPr/>
      <dgm:t>
        <a:bodyPr/>
        <a:lstStyle/>
        <a:p>
          <a:endParaRPr kumimoji="1" lang="ja-JP" altLang="en-US"/>
        </a:p>
      </dgm:t>
    </dgm:pt>
    <dgm:pt modelId="{53030565-0257-448E-806F-7B7209ACFDE3}" type="pres">
      <dgm:prSet presAssocID="{DFBB99ED-4291-4758-BE34-72BE2090B048}" presName="Image" presStyleLbl="alignImgPlace1" presStyleIdx="2" presStyleCnt="3">
        <dgm:presLayoutVars>
          <dgm:chMax val="0"/>
          <dgm:chPref val="0"/>
        </dgm:presLayoutVars>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B02414BF-07CC-4860-B9AA-F972A84BFAF3}" type="pres">
      <dgm:prSet presAssocID="{DFBB99ED-4291-4758-BE34-72BE2090B048}" presName="ChildComposite" presStyleCnt="0"/>
      <dgm:spPr/>
      <dgm:t>
        <a:bodyPr/>
        <a:lstStyle/>
        <a:p>
          <a:endParaRPr kumimoji="1" lang="ja-JP" altLang="en-US"/>
        </a:p>
      </dgm:t>
    </dgm:pt>
    <dgm:pt modelId="{40C425C6-F430-4796-8912-0EB3E0DF2331}" type="pres">
      <dgm:prSet presAssocID="{DFBB99ED-4291-4758-BE34-72BE2090B048}" presName="Child" presStyleLbl="node1" presStyleIdx="2" presStyleCnt="3">
        <dgm:presLayoutVars>
          <dgm:chMax val="0"/>
          <dgm:chPref val="0"/>
          <dgm:bulletEnabled val="1"/>
        </dgm:presLayoutVars>
      </dgm:prSet>
      <dgm:spPr/>
      <dgm:t>
        <a:bodyPr/>
        <a:lstStyle/>
        <a:p>
          <a:endParaRPr kumimoji="1" lang="ja-JP" altLang="en-US"/>
        </a:p>
      </dgm:t>
    </dgm:pt>
    <dgm:pt modelId="{AD6A8147-F950-4B14-B230-47D53405674F}" type="pres">
      <dgm:prSet presAssocID="{DFBB99ED-4291-4758-BE34-72BE2090B048}" presName="Parent" presStyleLbl="revTx" presStyleIdx="2" presStyleCnt="3">
        <dgm:presLayoutVars>
          <dgm:chMax val="1"/>
          <dgm:chPref val="0"/>
          <dgm:bulletEnabled val="1"/>
        </dgm:presLayoutVars>
      </dgm:prSet>
      <dgm:spPr/>
      <dgm:t>
        <a:bodyPr/>
        <a:lstStyle/>
        <a:p>
          <a:endParaRPr kumimoji="1" lang="ja-JP" altLang="en-US"/>
        </a:p>
      </dgm:t>
    </dgm:pt>
  </dgm:ptLst>
  <dgm:cxnLst>
    <dgm:cxn modelId="{2B3FC5E4-BEDE-4135-84A5-CE912EA8839C}" type="presOf" srcId="{F151C56B-9FEA-4D2B-8C40-6579A6CF539F}" destId="{F7ADA1B1-AC7F-460E-B029-C59D463DBB72}" srcOrd="0" destOrd="0" presId="urn:microsoft.com/office/officeart/2008/layout/CaptionedPictures"/>
    <dgm:cxn modelId="{0AE856E8-131B-4069-A355-F254493B7378}" type="presOf" srcId="{E6923071-2F33-4465-85C0-EEE80FD00030}" destId="{16AE2DB7-1DFC-4783-B5AA-FA6262C16D42}" srcOrd="0" destOrd="0" presId="urn:microsoft.com/office/officeart/2008/layout/CaptionedPictures"/>
    <dgm:cxn modelId="{E53F0152-DF8F-4DC9-86D7-81D655083855}" srcId="{E6923071-2F33-4465-85C0-EEE80FD00030}" destId="{F151C56B-9FEA-4D2B-8C40-6579A6CF539F}" srcOrd="0" destOrd="0" parTransId="{3CA292AE-CC78-4E29-A9A0-F85B22F22AEC}" sibTransId="{D6141BDE-CE48-465A-844E-7AC7CEC208A6}"/>
    <dgm:cxn modelId="{102738E0-A3D6-4B2C-9CAB-393CFC2C4FF2}" type="presOf" srcId="{DFBB99ED-4291-4758-BE34-72BE2090B048}" destId="{AD6A8147-F950-4B14-B230-47D53405674F}" srcOrd="0" destOrd="0" presId="urn:microsoft.com/office/officeart/2008/layout/CaptionedPictures"/>
    <dgm:cxn modelId="{FC1679FA-F735-4366-B49D-1AF7DF2CB05C}" srcId="{F709EEA1-2F74-4CA5-B079-03D023C05DAB}" destId="{DFBB99ED-4291-4758-BE34-72BE2090B048}" srcOrd="2" destOrd="0" parTransId="{099BB6F7-5232-4F3B-B6D8-F08327A6655C}" sibTransId="{44AA12BB-D498-44B9-9A81-79B910DA4804}"/>
    <dgm:cxn modelId="{6B6EE7CF-20EE-4433-96CF-37D22E583056}" srcId="{675E658B-EDE1-43C0-8041-FD735D29DBC9}" destId="{BA48ECD7-D23E-4542-8DB0-040EFEDDB9AD}" srcOrd="0" destOrd="0" parTransId="{4FA63C0A-3360-4581-92FE-6C0CC37086A7}" sibTransId="{EFB14254-9D83-4A17-8BA1-9EF4ECF0F003}"/>
    <dgm:cxn modelId="{0DC84F52-2538-45CA-9692-5876636EB7EB}" type="presOf" srcId="{675E658B-EDE1-43C0-8041-FD735D29DBC9}" destId="{C88AF332-C69D-4BEA-9A51-B97784C098FE}" srcOrd="0" destOrd="0" presId="urn:microsoft.com/office/officeart/2008/layout/CaptionedPictures"/>
    <dgm:cxn modelId="{0EF9911D-A0F9-4A2C-95F6-52135C5E6C3D}" srcId="{F709EEA1-2F74-4CA5-B079-03D023C05DAB}" destId="{675E658B-EDE1-43C0-8041-FD735D29DBC9}" srcOrd="0" destOrd="0" parTransId="{33C94F98-7053-4441-93BC-75C744541B0F}" sibTransId="{ADEA6F16-F3AB-45B1-B494-D40EAE4E9BFC}"/>
    <dgm:cxn modelId="{B3469B18-E9ED-4F47-B187-B2FFF42045E9}" srcId="{DFBB99ED-4291-4758-BE34-72BE2090B048}" destId="{A50663BB-5021-420A-BA6C-423640B7B22F}" srcOrd="0" destOrd="0" parTransId="{FECF8F69-6BFF-4846-A6A1-B1F1EBAD6289}" sibTransId="{8715225F-0EF5-43AE-8F33-A956C10F54CE}"/>
    <dgm:cxn modelId="{6B580342-DCBD-47BA-B9FD-01350010FEC1}" type="presOf" srcId="{A50663BB-5021-420A-BA6C-423640B7B22F}" destId="{40C425C6-F430-4796-8912-0EB3E0DF2331}" srcOrd="0" destOrd="0" presId="urn:microsoft.com/office/officeart/2008/layout/CaptionedPictures"/>
    <dgm:cxn modelId="{8B0E6FED-280E-42A0-A3E6-84BDD085FC9B}" type="presOf" srcId="{F709EEA1-2F74-4CA5-B079-03D023C05DAB}" destId="{3F48104A-FEF4-4E7E-B456-2DBC9057C46D}" srcOrd="0" destOrd="0" presId="urn:microsoft.com/office/officeart/2008/layout/CaptionedPictures"/>
    <dgm:cxn modelId="{F4EDF74C-2BB9-433E-B3E7-A9C1AD5E362A}" srcId="{F709EEA1-2F74-4CA5-B079-03D023C05DAB}" destId="{E6923071-2F33-4465-85C0-EEE80FD00030}" srcOrd="1" destOrd="0" parTransId="{F96E7017-7CC1-4422-9426-E7698A834C48}" sibTransId="{53AEB031-B5F7-4CC4-B5D7-7CC546D4EAB9}"/>
    <dgm:cxn modelId="{E536AF1E-4D06-479C-BB30-5B5E717B26B1}" type="presOf" srcId="{BA48ECD7-D23E-4542-8DB0-040EFEDDB9AD}" destId="{883F50A5-513B-45A8-926B-35C951939E2F}" srcOrd="0" destOrd="0" presId="urn:microsoft.com/office/officeart/2008/layout/CaptionedPictures"/>
    <dgm:cxn modelId="{A4B918D6-E0CB-4F8D-98B7-CC703280D38E}" type="presParOf" srcId="{3F48104A-FEF4-4E7E-B456-2DBC9057C46D}" destId="{0D15960B-9C1F-459D-B5E9-9178E04A3348}" srcOrd="0" destOrd="0" presId="urn:microsoft.com/office/officeart/2008/layout/CaptionedPictures"/>
    <dgm:cxn modelId="{EAE89EE7-B634-4414-9C1E-C81D55713910}" type="presParOf" srcId="{0D15960B-9C1F-459D-B5E9-9178E04A3348}" destId="{583DA620-46EA-4106-9965-3BDD6FAFE087}" srcOrd="0" destOrd="0" presId="urn:microsoft.com/office/officeart/2008/layout/CaptionedPictures"/>
    <dgm:cxn modelId="{A5C1DE00-A01B-4860-AF39-10672F363313}" type="presParOf" srcId="{0D15960B-9C1F-459D-B5E9-9178E04A3348}" destId="{752E291C-5A2A-4703-9641-E89A5686E539}" srcOrd="1" destOrd="0" presId="urn:microsoft.com/office/officeart/2008/layout/CaptionedPictures"/>
    <dgm:cxn modelId="{88E3C266-9AA9-4E3D-8DB0-15CC464D7A63}" type="presParOf" srcId="{0D15960B-9C1F-459D-B5E9-9178E04A3348}" destId="{1D54AB47-3C9E-44DA-B2BD-7DB8A739C54C}" srcOrd="2" destOrd="0" presId="urn:microsoft.com/office/officeart/2008/layout/CaptionedPictures"/>
    <dgm:cxn modelId="{2F15B49D-3C74-4ED1-A7F0-D36578E7259A}" type="presParOf" srcId="{1D54AB47-3C9E-44DA-B2BD-7DB8A739C54C}" destId="{883F50A5-513B-45A8-926B-35C951939E2F}" srcOrd="0" destOrd="0" presId="urn:microsoft.com/office/officeart/2008/layout/CaptionedPictures"/>
    <dgm:cxn modelId="{6F52700C-664A-406D-9DEB-59651893E5C0}" type="presParOf" srcId="{1D54AB47-3C9E-44DA-B2BD-7DB8A739C54C}" destId="{C88AF332-C69D-4BEA-9A51-B97784C098FE}" srcOrd="1" destOrd="0" presId="urn:microsoft.com/office/officeart/2008/layout/CaptionedPictures"/>
    <dgm:cxn modelId="{1D93463A-9966-4F92-B88D-14B9C2ABB3E7}" type="presParOf" srcId="{3F48104A-FEF4-4E7E-B456-2DBC9057C46D}" destId="{C46B6DA6-6126-47B9-89E0-DBAA13DD595B}" srcOrd="1" destOrd="0" presId="urn:microsoft.com/office/officeart/2008/layout/CaptionedPictures"/>
    <dgm:cxn modelId="{800552A9-1E69-4190-A440-BECD60248AD7}" type="presParOf" srcId="{3F48104A-FEF4-4E7E-B456-2DBC9057C46D}" destId="{2890669A-F146-4F51-AFE6-443E35A55988}" srcOrd="2" destOrd="0" presId="urn:microsoft.com/office/officeart/2008/layout/CaptionedPictures"/>
    <dgm:cxn modelId="{D7B52B8F-BB3C-4436-8A88-0B545A0D40CD}" type="presParOf" srcId="{2890669A-F146-4F51-AFE6-443E35A55988}" destId="{500AEB52-F363-448A-B698-3909F4914DD8}" srcOrd="0" destOrd="0" presId="urn:microsoft.com/office/officeart/2008/layout/CaptionedPictures"/>
    <dgm:cxn modelId="{AAB33CD9-D14D-4912-A9CC-B86A91E887FA}" type="presParOf" srcId="{2890669A-F146-4F51-AFE6-443E35A55988}" destId="{B1041DDA-1114-4D9F-AA3B-A7FB0F642A89}" srcOrd="1" destOrd="0" presId="urn:microsoft.com/office/officeart/2008/layout/CaptionedPictures"/>
    <dgm:cxn modelId="{D02797EA-1A66-4D8C-B53E-A16C76B3BF86}" type="presParOf" srcId="{2890669A-F146-4F51-AFE6-443E35A55988}" destId="{1C9FF46F-1C8A-454D-B822-C3A2127819B5}" srcOrd="2" destOrd="0" presId="urn:microsoft.com/office/officeart/2008/layout/CaptionedPictures"/>
    <dgm:cxn modelId="{6140DD5E-A514-40FF-9BA0-690AB7210FE4}" type="presParOf" srcId="{1C9FF46F-1C8A-454D-B822-C3A2127819B5}" destId="{F7ADA1B1-AC7F-460E-B029-C59D463DBB72}" srcOrd="0" destOrd="0" presId="urn:microsoft.com/office/officeart/2008/layout/CaptionedPictures"/>
    <dgm:cxn modelId="{C92A1A7C-12A3-47DC-BA47-730A227E5675}" type="presParOf" srcId="{1C9FF46F-1C8A-454D-B822-C3A2127819B5}" destId="{16AE2DB7-1DFC-4783-B5AA-FA6262C16D42}" srcOrd="1" destOrd="0" presId="urn:microsoft.com/office/officeart/2008/layout/CaptionedPictures"/>
    <dgm:cxn modelId="{6F5066F0-E1E9-4997-9D40-1FFDD1D3915E}" type="presParOf" srcId="{3F48104A-FEF4-4E7E-B456-2DBC9057C46D}" destId="{2BDED5BA-E81E-4D97-A2FD-3C08E41DCBD6}" srcOrd="3" destOrd="0" presId="urn:microsoft.com/office/officeart/2008/layout/CaptionedPictures"/>
    <dgm:cxn modelId="{09A7267E-4949-4578-8323-366D2CAE3D83}" type="presParOf" srcId="{3F48104A-FEF4-4E7E-B456-2DBC9057C46D}" destId="{07E49672-3C8D-42A9-9810-6096BD9593BB}" srcOrd="4" destOrd="0" presId="urn:microsoft.com/office/officeart/2008/layout/CaptionedPictures"/>
    <dgm:cxn modelId="{A522D73C-5598-4AAF-A972-95791F35981F}" type="presParOf" srcId="{07E49672-3C8D-42A9-9810-6096BD9593BB}" destId="{1D873C90-871A-478F-ADE4-10D3E222B18C}" srcOrd="0" destOrd="0" presId="urn:microsoft.com/office/officeart/2008/layout/CaptionedPictures"/>
    <dgm:cxn modelId="{C9E99F8E-61B2-4C95-A814-3E9F3E027C90}" type="presParOf" srcId="{07E49672-3C8D-42A9-9810-6096BD9593BB}" destId="{53030565-0257-448E-806F-7B7209ACFDE3}" srcOrd="1" destOrd="0" presId="urn:microsoft.com/office/officeart/2008/layout/CaptionedPictures"/>
    <dgm:cxn modelId="{297B2821-46E9-4979-AA6A-A1537D5A0E1E}" type="presParOf" srcId="{07E49672-3C8D-42A9-9810-6096BD9593BB}" destId="{B02414BF-07CC-4860-B9AA-F972A84BFAF3}" srcOrd="2" destOrd="0" presId="urn:microsoft.com/office/officeart/2008/layout/CaptionedPictures"/>
    <dgm:cxn modelId="{02CD347A-ECC6-4569-98F5-C84B7306B42C}" type="presParOf" srcId="{B02414BF-07CC-4860-B9AA-F972A84BFAF3}" destId="{40C425C6-F430-4796-8912-0EB3E0DF2331}" srcOrd="0" destOrd="0" presId="urn:microsoft.com/office/officeart/2008/layout/CaptionedPictures"/>
    <dgm:cxn modelId="{0CBE665A-4038-453D-9E4F-23974C30BC3B}" type="presParOf" srcId="{B02414BF-07CC-4860-B9AA-F972A84BFAF3}" destId="{AD6A8147-F950-4B14-B230-47D53405674F}"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DAEFAEDD-A7DC-41BC-95DF-F68649263C2C}" type="datetimeFigureOut">
              <a:rPr kumimoji="1" lang="ja-JP" altLang="en-US" smtClean="0"/>
              <a:t>2013/10/1</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8475"/>
          </a:xfrm>
          <a:prstGeom prst="rect">
            <a:avLst/>
          </a:prstGeom>
        </p:spPr>
        <p:txBody>
          <a:bodyPr vert="horz" lIns="91440" tIns="45720" rIns="91440" bIns="45720" rtlCol="0" anchor="b"/>
          <a:lstStyle>
            <a:lvl1pPr algn="r">
              <a:defRPr sz="1200"/>
            </a:lvl1pPr>
          </a:lstStyle>
          <a:p>
            <a:fld id="{D5F70721-6F90-41F0-8066-6C8C4FBCEF56}" type="slidenum">
              <a:rPr kumimoji="1" lang="ja-JP" altLang="en-US" smtClean="0"/>
              <a:t>‹#›</a:t>
            </a:fld>
            <a:endParaRPr kumimoji="1" lang="ja-JP" altLang="en-US"/>
          </a:p>
        </p:txBody>
      </p:sp>
    </p:spTree>
    <p:extLst>
      <p:ext uri="{BB962C8B-B14F-4D97-AF65-F5344CB8AC3E}">
        <p14:creationId xmlns:p14="http://schemas.microsoft.com/office/powerpoint/2010/main" val="3922944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C5019EBF-591D-41A8-8585-105827FC0D59}" type="datetimeFigureOut">
              <a:rPr kumimoji="1" lang="ja-JP" altLang="en-US" smtClean="0"/>
              <a:t>2013/10/1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F4AD0A02-EA03-40AC-9F85-A67134B76C11}" type="slidenum">
              <a:rPr kumimoji="1" lang="ja-JP" altLang="en-US" smtClean="0"/>
              <a:t>‹#›</a:t>
            </a:fld>
            <a:endParaRPr kumimoji="1" lang="ja-JP" altLang="en-US"/>
          </a:p>
        </p:txBody>
      </p:sp>
    </p:spTree>
    <p:extLst>
      <p:ext uri="{BB962C8B-B14F-4D97-AF65-F5344CB8AC3E}">
        <p14:creationId xmlns:p14="http://schemas.microsoft.com/office/powerpoint/2010/main" val="17417143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美倉会が行っている日本文化体験教室について、ご紹介いたします。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1995C1E4-9727-4DB6-AA82-6383AEF2ACAC}" type="slidenum">
              <a:rPr kumimoji="1" lang="ja-JP" altLang="en-US" smtClean="0"/>
              <a:t>1</a:t>
            </a:fld>
            <a:endParaRPr kumimoji="1" lang="ja-JP" altLang="en-US"/>
          </a:p>
        </p:txBody>
      </p:sp>
    </p:spTree>
    <p:extLst>
      <p:ext uri="{BB962C8B-B14F-4D97-AF65-F5344CB8AC3E}">
        <p14:creationId xmlns:p14="http://schemas.microsoft.com/office/powerpoint/2010/main" val="1839796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まずは、美倉会の活動内容をご紹介します。</a:t>
            </a:r>
            <a:endParaRPr kumimoji="1" lang="en-US" altLang="ja-JP" dirty="0" smtClean="0"/>
          </a:p>
          <a:p>
            <a:r>
              <a:rPr kumimoji="1" lang="ja-JP" altLang="en-US" dirty="0" smtClean="0"/>
              <a:t>美倉会は、多くの外国人の方々に日本文化を知っていただくため、日本文化の体験教室やホームステイの受け入れ、出版物の発行、通訳の育成など様々な活動を行っています。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2</a:t>
            </a:fld>
            <a:endParaRPr kumimoji="1" lang="ja-JP" altLang="en-US"/>
          </a:p>
        </p:txBody>
      </p:sp>
    </p:spTree>
    <p:extLst>
      <p:ext uri="{BB962C8B-B14F-4D97-AF65-F5344CB8AC3E}">
        <p14:creationId xmlns:p14="http://schemas.microsoft.com/office/powerpoint/2010/main" val="2680880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美倉会では、様々な活動の中でも、体験教室に力を入れており、茶道、書道、武道の</a:t>
            </a:r>
            <a:r>
              <a:rPr kumimoji="1" lang="en-US" altLang="ja-JP" dirty="0" smtClean="0"/>
              <a:t>3</a:t>
            </a:r>
            <a:r>
              <a:rPr kumimoji="1" lang="ja-JP" altLang="en-US" dirty="0" smtClean="0"/>
              <a:t>種類の体験教室をご用意しております。</a:t>
            </a:r>
            <a:endParaRPr kumimoji="1" lang="en-US" altLang="ja-JP" dirty="0" smtClean="0"/>
          </a:p>
          <a:p>
            <a:r>
              <a:rPr kumimoji="1" lang="ja-JP" altLang="en-US" dirty="0" smtClean="0"/>
              <a:t>外国人の方々に気軽に楽しんでいただけるように日本語だけでなく、英語や中国語、韓国語などでも教室を行っています。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3</a:t>
            </a:fld>
            <a:endParaRPr kumimoji="1" lang="ja-JP" altLang="en-US"/>
          </a:p>
        </p:txBody>
      </p:sp>
    </p:spTree>
    <p:extLst>
      <p:ext uri="{BB962C8B-B14F-4D97-AF65-F5344CB8AC3E}">
        <p14:creationId xmlns:p14="http://schemas.microsoft.com/office/powerpoint/2010/main" val="213142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茶道は、伝統的な作法で点てた抹茶を客人にふるまいもてなします。</a:t>
            </a:r>
            <a:endParaRPr kumimoji="1" lang="en-US" altLang="ja-JP" dirty="0" smtClean="0"/>
          </a:p>
          <a:p>
            <a:r>
              <a:rPr kumimoji="1" lang="ja-JP" altLang="en-US" dirty="0" smtClean="0"/>
              <a:t>茶室で、抹茶と和菓子をお召し上がりいただきます。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4</a:t>
            </a:fld>
            <a:endParaRPr kumimoji="1" lang="ja-JP" altLang="en-US"/>
          </a:p>
        </p:txBody>
      </p:sp>
    </p:spTree>
    <p:extLst>
      <p:ext uri="{BB962C8B-B14F-4D97-AF65-F5344CB8AC3E}">
        <p14:creationId xmlns:p14="http://schemas.microsoft.com/office/powerpoint/2010/main" val="226511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書道は、筆と墨を用いて文字を書く日本の伝統文化です。</a:t>
            </a:r>
            <a:endParaRPr kumimoji="1" lang="en-US" altLang="ja-JP" dirty="0" smtClean="0"/>
          </a:p>
          <a:p>
            <a:r>
              <a:rPr kumimoji="1" lang="ja-JP" altLang="en-US" dirty="0" smtClean="0"/>
              <a:t>お好きな文字を半紙に清書していただきます。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5</a:t>
            </a:fld>
            <a:endParaRPr kumimoji="1" lang="ja-JP" altLang="en-US"/>
          </a:p>
        </p:txBody>
      </p:sp>
    </p:spTree>
    <p:extLst>
      <p:ext uri="{BB962C8B-B14F-4D97-AF65-F5344CB8AC3E}">
        <p14:creationId xmlns:p14="http://schemas.microsoft.com/office/powerpoint/2010/main" val="307718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日本の武道には、柔道、剣道、合気道、空手道など様々な種類があります。</a:t>
            </a:r>
            <a:endParaRPr kumimoji="1" lang="en-US" altLang="ja-JP" dirty="0" smtClean="0"/>
          </a:p>
          <a:p>
            <a:r>
              <a:rPr kumimoji="1" lang="ja-JP" altLang="en-US" dirty="0" smtClean="0"/>
              <a:t>武道の中でも空手道を体験していただき、武道を知るきっかけにしていただければと思います。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6</a:t>
            </a:fld>
            <a:endParaRPr kumimoji="1" lang="ja-JP" altLang="en-US"/>
          </a:p>
        </p:txBody>
      </p:sp>
    </p:spTree>
    <p:extLst>
      <p:ext uri="{BB962C8B-B14F-4D97-AF65-F5344CB8AC3E}">
        <p14:creationId xmlns:p14="http://schemas.microsoft.com/office/powerpoint/2010/main" val="1243087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体験教室の料金については、次のとおりです。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20</a:t>
            </a:r>
            <a:r>
              <a:rPr kumimoji="1" lang="ja-JP" altLang="en-US" dirty="0" smtClean="0"/>
              <a:t>名様以上の団体でお申し込みの場合は、団体割引料金にてご利用いただけます。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7</a:t>
            </a:fld>
            <a:endParaRPr kumimoji="1" lang="ja-JP" altLang="en-US"/>
          </a:p>
        </p:txBody>
      </p:sp>
    </p:spTree>
    <p:extLst>
      <p:ext uri="{BB962C8B-B14F-4D97-AF65-F5344CB8AC3E}">
        <p14:creationId xmlns:p14="http://schemas.microsoft.com/office/powerpoint/2010/main" val="1889439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体験教室は、お電話またはメールにてお申し込みください。</a:t>
            </a:r>
            <a:endParaRPr kumimoji="1" lang="en-US" altLang="ja-JP" dirty="0" smtClean="0"/>
          </a:p>
          <a:p>
            <a:r>
              <a:rPr kumimoji="1" lang="ja-JP" altLang="en-US" dirty="0" smtClean="0"/>
              <a:t>見学も随時行っていますので、お気軽にご連絡ください。</a:t>
            </a:r>
            <a:endParaRPr kumimoji="1" lang="en-US" altLang="ja-JP" dirty="0" smtClean="0"/>
          </a:p>
          <a:p>
            <a:r>
              <a:rPr kumimoji="1" lang="ja-JP" altLang="en-US" dirty="0" smtClean="0"/>
              <a:t>お待ちしております。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8</a:t>
            </a:fld>
            <a:endParaRPr kumimoji="1" lang="ja-JP" altLang="en-US"/>
          </a:p>
        </p:txBody>
      </p:sp>
    </p:spTree>
    <p:extLst>
      <p:ext uri="{BB962C8B-B14F-4D97-AF65-F5344CB8AC3E}">
        <p14:creationId xmlns:p14="http://schemas.microsoft.com/office/powerpoint/2010/main" val="1222657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S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921934" y="1811863"/>
            <a:ext cx="5308866" cy="1515533"/>
          </a:xfrm>
        </p:spPr>
        <p:txBody>
          <a:bodyPr anchor="b">
            <a:noAutofit/>
          </a:bodyPr>
          <a:lstStyle>
            <a:lvl1pPr algn="ctr">
              <a:defRPr sz="4800">
                <a:effectLst/>
                <a:latin typeface="HGS明朝E" panose="02020900000000000000" pitchFamily="18" charset="-128"/>
                <a:ea typeface="HGS明朝E" panose="02020900000000000000" pitchFamily="18" charset="-128"/>
              </a:defRPr>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a:xfrm>
            <a:off x="6065417" y="5054602"/>
            <a:ext cx="673276" cy="279400"/>
          </a:xfrm>
        </p:spPr>
        <p:txBody>
          <a:bodyPr/>
          <a:lstStyle/>
          <a:p>
            <a:fld id="{854966CC-CA41-4D74-AD82-3741BED6312E}" type="datetime1">
              <a:rPr kumimoji="1" lang="ja-JP" altLang="en-US" smtClean="0"/>
              <a:t>2013/10/1</a:t>
            </a:fld>
            <a:endParaRPr kumimoji="1" lang="ja-JP" altLang="en-US"/>
          </a:p>
        </p:txBody>
      </p:sp>
      <p:sp>
        <p:nvSpPr>
          <p:cNvPr id="5" name="Footer Placeholder 4"/>
          <p:cNvSpPr>
            <a:spLocks noGrp="1"/>
          </p:cNvSpPr>
          <p:nvPr>
            <p:ph type="ftr" sz="quarter" idx="11"/>
          </p:nvPr>
        </p:nvSpPr>
        <p:spPr>
          <a:xfrm>
            <a:off x="1921934" y="5054602"/>
            <a:ext cx="4064860" cy="279400"/>
          </a:xfrm>
        </p:spPr>
        <p:txBody>
          <a:bodyPr/>
          <a:lstStyle/>
          <a:p>
            <a:endParaRPr kumimoji="1" lang="ja-JP" altLang="en-US"/>
          </a:p>
        </p:txBody>
      </p:sp>
      <p:sp>
        <p:nvSpPr>
          <p:cNvPr id="6" name="Slide Number Placeholder 5"/>
          <p:cNvSpPr>
            <a:spLocks noGrp="1"/>
          </p:cNvSpPr>
          <p:nvPr>
            <p:ph type="sldNum" sz="quarter" idx="12"/>
          </p:nvPr>
        </p:nvSpPr>
        <p:spPr>
          <a:xfrm>
            <a:off x="6817317" y="5054602"/>
            <a:ext cx="413483" cy="279400"/>
          </a:xfrm>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0509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32358243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835888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211438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64353579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53145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ja-JP" altLang="en-US" smtClean="0"/>
              <a:t>マスター タイトルの書式設定</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472019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D8C94CB-0FDE-41D3-8C44-DCED639DF89E}"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1921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35547C9-0238-4BD4-B90A-2FE3A2F370F3}"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54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100665" y="1935570"/>
            <a:ext cx="6948000"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900000"/>
          </a:xfrm>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2AB3237-C82C-408D-837E-69C362F5EC1A}"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965748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164B24A-E3A3-4AEF-AAB2-3E805DEDAE22}"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5079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100665" y="1937160"/>
            <a:ext cx="6948000"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900000"/>
          </a:xfrm>
        </p:spPr>
        <p:txBody>
          <a:bodyPr/>
          <a:lstStyle/>
          <a:p>
            <a:r>
              <a:rPr lang="ja-JP" altLang="en-US" dirty="0" smtClean="0"/>
              <a:t>マスター タイトルの書式設定</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28B4DED-F788-4FAE-B53F-88B063EC91CC}"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194226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5ECED5F-CD23-4AA0-BB1B-5860D5796F02}" type="datetime1">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5813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9000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859CE9C-97A4-4AD8-8445-A8F564B1FF72}" type="datetime1">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1189566" y="1935570"/>
            <a:ext cx="680040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201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586298-1DA6-43AC-9860-351E4D2D6556}" type="datetime1">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228580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CCB5DAB-A3BE-489B-87E4-CE56621D19E7}"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596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8521C91-16A8-428C-9E93-67D962813FBF}"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284925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S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76531679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hf sldNum="0" hdr="0" ftr="0" dt="0"/>
  <p:txStyles>
    <p:titleStyle>
      <a:lvl1pPr algn="ctr" defTabSz="457200" rtl="0" eaLnBrk="1" latinLnBrk="0" hangingPunct="1">
        <a:spcBef>
          <a:spcPct val="0"/>
        </a:spcBef>
        <a:buNone/>
        <a:defRPr kumimoji="1" sz="4000" kern="1200" cap="none">
          <a:ln w="3175" cmpd="sng">
            <a:noFill/>
          </a:ln>
          <a:solidFill>
            <a:schemeClr val="tx1">
              <a:lumMod val="85000"/>
              <a:lumOff val="15000"/>
            </a:schemeClr>
          </a:solidFill>
          <a:effectLst/>
          <a:latin typeface="HGS明朝E" panose="02020900000000000000" pitchFamily="18" charset="-128"/>
          <a:ea typeface="HGS明朝E" panose="02020900000000000000" pitchFamily="18" charset="-128"/>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l"/>
            <a:r>
              <a:rPr lang="ja-JP" altLang="en-US" sz="3200" dirty="0" smtClean="0"/>
              <a:t>和の心を学ぶ</a:t>
            </a:r>
            <a:r>
              <a:rPr lang="ja-JP" altLang="en-US" sz="3600" dirty="0" smtClean="0"/>
              <a:t/>
            </a:r>
            <a:br>
              <a:rPr lang="ja-JP" altLang="en-US" sz="3600" dirty="0" smtClean="0"/>
            </a:br>
            <a:r>
              <a:rPr lang="ja-JP" altLang="en-US" dirty="0" smtClean="0"/>
              <a:t>日本文化体験教室</a:t>
            </a:r>
            <a:endParaRPr lang="ja-JP" altLang="en-US" dirty="0"/>
          </a:p>
        </p:txBody>
      </p:sp>
      <p:sp>
        <p:nvSpPr>
          <p:cNvPr id="3" name="サブタイトル 2"/>
          <p:cNvSpPr>
            <a:spLocks noGrp="1"/>
          </p:cNvSpPr>
          <p:nvPr>
            <p:ph type="subTitle" idx="1"/>
          </p:nvPr>
        </p:nvSpPr>
        <p:spPr/>
        <p:txBody>
          <a:bodyPr/>
          <a:lstStyle/>
          <a:p>
            <a:r>
              <a:rPr lang="ja-JP" altLang="ja-JP" dirty="0" smtClean="0">
                <a:solidFill>
                  <a:schemeClr val="accent2">
                    <a:lumMod val="75000"/>
                  </a:schemeClr>
                </a:solidFill>
              </a:rPr>
              <a:t>財団法人</a:t>
            </a:r>
            <a:r>
              <a:rPr lang="ja-JP" altLang="en-US" dirty="0" smtClean="0">
                <a:solidFill>
                  <a:schemeClr val="accent2">
                    <a:lumMod val="75000"/>
                  </a:schemeClr>
                </a:solidFill>
              </a:rPr>
              <a:t> 美倉会</a:t>
            </a:r>
            <a:endParaRPr lang="ja-JP" altLang="en-US" dirty="0">
              <a:solidFill>
                <a:schemeClr val="accent2">
                  <a:lumMod val="75000"/>
                </a:schemeClr>
              </a:solidFill>
            </a:endParaRPr>
          </a:p>
        </p:txBody>
      </p:sp>
    </p:spTree>
    <p:extLst>
      <p:ext uri="{BB962C8B-B14F-4D97-AF65-F5344CB8AC3E}">
        <p14:creationId xmlns:p14="http://schemas.microsoft.com/office/powerpoint/2010/main" val="1064179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活動紹介</a:t>
            </a:r>
            <a:endParaRPr lang="ja-JP" altLang="en-US" dirty="0"/>
          </a:p>
        </p:txBody>
      </p:sp>
      <p:graphicFrame>
        <p:nvGraphicFramePr>
          <p:cNvPr id="3" name="コンテンツ プレースホルダー 2"/>
          <p:cNvGraphicFramePr>
            <a:graphicFrameLocks noGrp="1"/>
          </p:cNvGraphicFramePr>
          <p:nvPr>
            <p:ph idx="1"/>
            <p:extLst>
              <p:ext uri="{D42A27DB-BD31-4B8C-83A1-F6EECF244321}">
                <p14:modId xmlns:p14="http://schemas.microsoft.com/office/powerpoint/2010/main" val="321181668"/>
              </p:ext>
            </p:extLst>
          </p:nvPr>
        </p:nvGraphicFramePr>
        <p:xfrm>
          <a:off x="1176866" y="2243000"/>
          <a:ext cx="6798736" cy="3444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459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体験教室</a:t>
            </a:r>
            <a:endParaRPr lang="ja-JP" altLang="en-US" dirty="0"/>
          </a:p>
        </p:txBody>
      </p:sp>
      <p:sp>
        <p:nvSpPr>
          <p:cNvPr id="3" name="コンテンツ プレースホルダー 2"/>
          <p:cNvSpPr>
            <a:spLocks noGrp="1"/>
          </p:cNvSpPr>
          <p:nvPr>
            <p:ph idx="1"/>
          </p:nvPr>
        </p:nvSpPr>
        <p:spPr>
          <a:xfrm>
            <a:off x="1054035" y="2159361"/>
            <a:ext cx="7044395" cy="1214904"/>
          </a:xfrm>
        </p:spPr>
        <p:txBody>
          <a:bodyPr>
            <a:normAutofit/>
          </a:bodyPr>
          <a:lstStyle/>
          <a:p>
            <a:pPr marL="0" indent="0">
              <a:buNone/>
            </a:pPr>
            <a:r>
              <a:rPr lang="ja-JP" altLang="en-US" sz="1800" dirty="0" smtClean="0">
                <a:latin typeface="メイリオ" panose="020B0604030504040204" pitchFamily="50" charset="-128"/>
                <a:ea typeface="メイリオ" panose="020B0604030504040204" pitchFamily="50" charset="-128"/>
              </a:rPr>
              <a:t>美倉会</a:t>
            </a:r>
            <a:r>
              <a:rPr lang="ja-JP" altLang="ja-JP" sz="1800" dirty="0" smtClean="0">
                <a:latin typeface="メイリオ" panose="020B0604030504040204" pitchFamily="50" charset="-128"/>
                <a:ea typeface="メイリオ" panose="020B0604030504040204" pitchFamily="50" charset="-128"/>
              </a:rPr>
              <a:t>では、日本文化の体験教室を実施しています。</a:t>
            </a:r>
            <a:endParaRPr lang="en-US" altLang="ja-JP" sz="1800" dirty="0" smtClean="0">
              <a:latin typeface="メイリオ" panose="020B0604030504040204" pitchFamily="50" charset="-128"/>
              <a:ea typeface="メイリオ" panose="020B0604030504040204" pitchFamily="50" charset="-128"/>
            </a:endParaRPr>
          </a:p>
          <a:p>
            <a:pPr marL="0" indent="0">
              <a:buNone/>
            </a:pPr>
            <a:r>
              <a:rPr lang="ja-JP" altLang="ja-JP" sz="1800" dirty="0" smtClean="0">
                <a:latin typeface="メイリオ" panose="020B0604030504040204" pitchFamily="50" charset="-128"/>
                <a:ea typeface="メイリオ" panose="020B0604030504040204" pitchFamily="50" charset="-128"/>
              </a:rPr>
              <a:t>体験教室は、日本語</a:t>
            </a:r>
            <a:r>
              <a:rPr lang="ja-JP" altLang="en-US" sz="1800" dirty="0" smtClean="0">
                <a:latin typeface="メイリオ" panose="020B0604030504040204" pitchFamily="50" charset="-128"/>
                <a:ea typeface="メイリオ" panose="020B0604030504040204" pitchFamily="50" charset="-128"/>
              </a:rPr>
              <a:t>や</a:t>
            </a:r>
            <a:r>
              <a:rPr lang="ja-JP" altLang="ja-JP" sz="1800" dirty="0" smtClean="0">
                <a:latin typeface="メイリオ" panose="020B0604030504040204" pitchFamily="50" charset="-128"/>
                <a:ea typeface="メイリオ" panose="020B0604030504040204" pitchFamily="50" charset="-128"/>
              </a:rPr>
              <a:t>英語</a:t>
            </a:r>
            <a:r>
              <a:rPr lang="ja-JP" altLang="en-US" sz="1800" dirty="0" smtClean="0">
                <a:latin typeface="メイリオ" panose="020B0604030504040204" pitchFamily="50" charset="-128"/>
                <a:ea typeface="メイリオ" panose="020B0604030504040204" pitchFamily="50" charset="-128"/>
              </a:rPr>
              <a:t>、</a:t>
            </a:r>
            <a:r>
              <a:rPr lang="ja-JP" altLang="ja-JP" sz="1800" dirty="0" smtClean="0">
                <a:latin typeface="メイリオ" panose="020B0604030504040204" pitchFamily="50" charset="-128"/>
                <a:ea typeface="メイリオ" panose="020B0604030504040204" pitchFamily="50" charset="-128"/>
              </a:rPr>
              <a:t>中国語</a:t>
            </a:r>
            <a:r>
              <a:rPr lang="ja-JP" altLang="en-US" sz="1800" dirty="0" smtClean="0">
                <a:latin typeface="メイリオ" panose="020B0604030504040204" pitchFamily="50" charset="-128"/>
                <a:ea typeface="メイリオ" panose="020B0604030504040204" pitchFamily="50" charset="-128"/>
              </a:rPr>
              <a:t>、韓国語など</a:t>
            </a:r>
            <a:r>
              <a:rPr lang="ja-JP" altLang="ja-JP" sz="1800" dirty="0" smtClean="0">
                <a:latin typeface="メイリオ" panose="020B0604030504040204" pitchFamily="50" charset="-128"/>
                <a:ea typeface="メイリオ" panose="020B0604030504040204" pitchFamily="50" charset="-128"/>
              </a:rPr>
              <a:t>で</a:t>
            </a:r>
            <a:r>
              <a:rPr lang="ja-JP" altLang="en-US" sz="1800" dirty="0" smtClean="0">
                <a:latin typeface="メイリオ" panose="020B0604030504040204" pitchFamily="50" charset="-128"/>
                <a:ea typeface="メイリオ" panose="020B0604030504040204" pitchFamily="50" charset="-128"/>
              </a:rPr>
              <a:t>行います。</a:t>
            </a:r>
            <a:endParaRPr lang="en-US" altLang="ja-JP" sz="1800" dirty="0" smtClean="0">
              <a:latin typeface="メイリオ" panose="020B0604030504040204" pitchFamily="50" charset="-128"/>
              <a:ea typeface="メイリオ" panose="020B0604030504040204" pitchFamily="50" charset="-128"/>
            </a:endParaRPr>
          </a:p>
          <a:p>
            <a:pPr marL="0" indent="0">
              <a:buNone/>
            </a:pPr>
            <a:r>
              <a:rPr lang="ja-JP" altLang="ja-JP" sz="1800" dirty="0" smtClean="0">
                <a:latin typeface="メイリオ" panose="020B0604030504040204" pitchFamily="50" charset="-128"/>
                <a:ea typeface="メイリオ" panose="020B0604030504040204" pitchFamily="50" charset="-128"/>
              </a:rPr>
              <a:t>日本文化を代表する次の</a:t>
            </a:r>
            <a:r>
              <a:rPr lang="en-US" altLang="ja-JP" sz="1800" dirty="0" smtClean="0">
                <a:latin typeface="メイリオ" panose="020B0604030504040204" pitchFamily="50" charset="-128"/>
                <a:ea typeface="メイリオ" panose="020B0604030504040204" pitchFamily="50" charset="-128"/>
              </a:rPr>
              <a:t>3</a:t>
            </a:r>
            <a:r>
              <a:rPr lang="ja-JP" altLang="en-US" sz="1800" dirty="0" smtClean="0">
                <a:latin typeface="メイリオ" panose="020B0604030504040204" pitchFamily="50" charset="-128"/>
                <a:ea typeface="メイリオ" panose="020B0604030504040204" pitchFamily="50" charset="-128"/>
              </a:rPr>
              <a:t>種類の体験教室をご用意しています。</a:t>
            </a:r>
            <a:endParaRPr lang="ja-JP" altLang="ja-JP" sz="1800" dirty="0">
              <a:latin typeface="メイリオ" panose="020B0604030504040204" pitchFamily="50" charset="-128"/>
              <a:ea typeface="メイリオ" panose="020B0604030504040204" pitchFamily="50" charset="-128"/>
            </a:endParaRPr>
          </a:p>
        </p:txBody>
      </p:sp>
      <p:graphicFrame>
        <p:nvGraphicFramePr>
          <p:cNvPr id="7" name="図表 3"/>
          <p:cNvGraphicFramePr/>
          <p:nvPr>
            <p:extLst>
              <p:ext uri="{D42A27DB-BD31-4B8C-83A1-F6EECF244321}">
                <p14:modId xmlns:p14="http://schemas.microsoft.com/office/powerpoint/2010/main" val="2856387529"/>
              </p:ext>
            </p:extLst>
          </p:nvPr>
        </p:nvGraphicFramePr>
        <p:xfrm>
          <a:off x="720492" y="3284113"/>
          <a:ext cx="7711479" cy="2730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748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茶道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en-US" sz="2200" dirty="0"/>
              <a:t>伝統的な作法でお茶を点て、客にふるまう日本文化です。</a:t>
            </a:r>
            <a:endParaRPr lang="en-US" altLang="ja-JP" sz="2200" dirty="0"/>
          </a:p>
          <a:p>
            <a:pPr marL="0" indent="0">
              <a:lnSpc>
                <a:spcPct val="150000"/>
              </a:lnSpc>
              <a:spcBef>
                <a:spcPts val="0"/>
              </a:spcBef>
              <a:buNone/>
            </a:pPr>
            <a:r>
              <a:rPr lang="ja-JP" altLang="ja-JP" sz="2200" dirty="0"/>
              <a:t>静かな茶室で、抹茶と和菓子をお召し上がりいただきます</a:t>
            </a:r>
            <a:r>
              <a:rPr lang="ja-JP" altLang="ja-JP" sz="2200" dirty="0" smtClean="0"/>
              <a:t>。</a:t>
            </a:r>
            <a:endParaRPr lang="ja-JP" altLang="ja-JP" sz="2200" dirty="0"/>
          </a:p>
        </p:txBody>
      </p:sp>
      <p:pic>
        <p:nvPicPr>
          <p:cNvPr id="11" name="図 3"/>
          <p:cNvPicPr>
            <a:picLocks noChangeAspect="1"/>
          </p:cNvPicPr>
          <p:nvPr/>
        </p:nvPicPr>
        <p:blipFill rotWithShape="1">
          <a:blip r:embed="rId3">
            <a:extLst>
              <a:ext uri="{28A0092B-C50C-407E-A947-70E740481C1C}">
                <a14:useLocalDpi xmlns:a14="http://schemas.microsoft.com/office/drawing/2010/main" val="0"/>
              </a:ext>
            </a:extLst>
          </a:blip>
          <a:srcRect l="3171" t="2295" r="2659" b="3486"/>
          <a:stretch/>
        </p:blipFill>
        <p:spPr>
          <a:xfrm>
            <a:off x="4865676" y="2085782"/>
            <a:ext cx="2995200" cy="3997624"/>
          </a:xfrm>
          <a:prstGeom prst="rect">
            <a:avLst/>
          </a:prstGeom>
          <a:ln>
            <a:noFill/>
          </a:ln>
          <a:effectLst/>
        </p:spPr>
      </p:pic>
    </p:spTree>
    <p:extLst>
      <p:ext uri="{BB962C8B-B14F-4D97-AF65-F5344CB8AC3E}">
        <p14:creationId xmlns:p14="http://schemas.microsoft.com/office/powerpoint/2010/main" val="2297646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書道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ja-JP" sz="2200" dirty="0"/>
              <a:t>筆</a:t>
            </a:r>
            <a:r>
              <a:rPr lang="ja-JP" altLang="en-US" sz="2200" dirty="0"/>
              <a:t>と墨</a:t>
            </a:r>
            <a:r>
              <a:rPr lang="ja-JP" altLang="ja-JP" sz="2200" dirty="0"/>
              <a:t>を用いて文字を</a:t>
            </a:r>
            <a:r>
              <a:rPr lang="ja-JP" altLang="en-US" sz="2200" dirty="0"/>
              <a:t>書きます</a:t>
            </a:r>
            <a:r>
              <a:rPr lang="ja-JP" altLang="ja-JP" sz="2200" dirty="0"/>
              <a:t>。</a:t>
            </a:r>
            <a:r>
              <a:rPr lang="ja-JP" altLang="en-US" sz="2200" dirty="0"/>
              <a:t>日本の文字「</a:t>
            </a:r>
            <a:r>
              <a:rPr lang="ja-JP" altLang="ja-JP" sz="2200" dirty="0"/>
              <a:t>ひらがな</a:t>
            </a:r>
            <a:r>
              <a:rPr lang="ja-JP" altLang="en-US" sz="2200" dirty="0"/>
              <a:t>」「</a:t>
            </a:r>
            <a:r>
              <a:rPr lang="ja-JP" altLang="ja-JP" sz="2200" dirty="0"/>
              <a:t>カタカナ</a:t>
            </a:r>
            <a:r>
              <a:rPr lang="ja-JP" altLang="en-US" sz="2200" dirty="0"/>
              <a:t>」「</a:t>
            </a:r>
            <a:r>
              <a:rPr lang="ja-JP" altLang="ja-JP" sz="2200" dirty="0"/>
              <a:t>漢字</a:t>
            </a:r>
            <a:r>
              <a:rPr lang="ja-JP" altLang="en-US" sz="2200" dirty="0"/>
              <a:t>」</a:t>
            </a:r>
            <a:r>
              <a:rPr lang="ja-JP" altLang="ja-JP" sz="2200" dirty="0"/>
              <a:t>について説明したあと、お好きな</a:t>
            </a:r>
            <a:r>
              <a:rPr lang="ja-JP" altLang="en-US" sz="2200" dirty="0"/>
              <a:t>文字</a:t>
            </a:r>
            <a:r>
              <a:rPr lang="ja-JP" altLang="ja-JP" sz="2200" dirty="0"/>
              <a:t>を半紙に清書していただきます。</a:t>
            </a:r>
          </a:p>
        </p:txBody>
      </p:sp>
      <p:pic>
        <p:nvPicPr>
          <p:cNvPr id="13" name="図 3"/>
          <p:cNvPicPr>
            <a:picLocks noChangeAspect="1"/>
          </p:cNvPicPr>
          <p:nvPr/>
        </p:nvPicPr>
        <p:blipFill rotWithShape="1">
          <a:blip r:embed="rId3" cstate="print">
            <a:extLst>
              <a:ext uri="{28A0092B-C50C-407E-A947-70E740481C1C}">
                <a14:useLocalDpi xmlns:a14="http://schemas.microsoft.com/office/drawing/2010/main" val="0"/>
              </a:ext>
            </a:extLst>
          </a:blip>
          <a:srcRect t="5078" r="2128"/>
          <a:stretch/>
        </p:blipFill>
        <p:spPr>
          <a:xfrm rot="16200000">
            <a:off x="4578330" y="3463602"/>
            <a:ext cx="1679184" cy="1113652"/>
          </a:xfrm>
          <a:prstGeom prst="rect">
            <a:avLst/>
          </a:prstGeom>
          <a:ln>
            <a:noFill/>
          </a:ln>
          <a:effectLst/>
        </p:spPr>
      </p:pic>
      <p:pic>
        <p:nvPicPr>
          <p:cNvPr id="14" name="図 4"/>
          <p:cNvPicPr>
            <a:picLocks noChangeAspect="1"/>
          </p:cNvPicPr>
          <p:nvPr/>
        </p:nvPicPr>
        <p:blipFill rotWithShape="1">
          <a:blip r:embed="rId4" cstate="print">
            <a:extLst>
              <a:ext uri="{28A0092B-C50C-407E-A947-70E740481C1C}">
                <a14:useLocalDpi xmlns:a14="http://schemas.microsoft.com/office/drawing/2010/main" val="0"/>
              </a:ext>
            </a:extLst>
          </a:blip>
          <a:srcRect l="-1" t="330" r="3708" b="6360"/>
          <a:stretch/>
        </p:blipFill>
        <p:spPr>
          <a:xfrm rot="5400000">
            <a:off x="6088272" y="2338634"/>
            <a:ext cx="1649886" cy="1141417"/>
          </a:xfrm>
          <a:prstGeom prst="rect">
            <a:avLst/>
          </a:prstGeom>
          <a:ln>
            <a:noFill/>
          </a:ln>
          <a:effectLst/>
        </p:spPr>
      </p:pic>
      <p:pic>
        <p:nvPicPr>
          <p:cNvPr id="15" name="図 5"/>
          <p:cNvPicPr>
            <a:picLocks noChangeAspect="1"/>
          </p:cNvPicPr>
          <p:nvPr/>
        </p:nvPicPr>
        <p:blipFill rotWithShape="1">
          <a:blip r:embed="rId5" cstate="print">
            <a:extLst>
              <a:ext uri="{28A0092B-C50C-407E-A947-70E740481C1C}">
                <a14:useLocalDpi xmlns:a14="http://schemas.microsoft.com/office/drawing/2010/main" val="0"/>
              </a:ext>
            </a:extLst>
          </a:blip>
          <a:srcRect l="4858" t="3031" r="5892" b="3368"/>
          <a:stretch/>
        </p:blipFill>
        <p:spPr>
          <a:xfrm>
            <a:off x="6349991" y="4017088"/>
            <a:ext cx="1134277" cy="1763184"/>
          </a:xfrm>
          <a:prstGeom prst="rect">
            <a:avLst/>
          </a:prstGeom>
          <a:ln>
            <a:noFill/>
          </a:ln>
          <a:effectLst/>
        </p:spPr>
      </p:pic>
    </p:spTree>
    <p:extLst>
      <p:ext uri="{BB962C8B-B14F-4D97-AF65-F5344CB8AC3E}">
        <p14:creationId xmlns:p14="http://schemas.microsoft.com/office/powerpoint/2010/main" val="2495895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武道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ja-JP" sz="2200" dirty="0"/>
              <a:t>日本の武道には、柔道</a:t>
            </a:r>
            <a:r>
              <a:rPr lang="ja-JP" altLang="en-US" sz="2200" dirty="0"/>
              <a:t>、</a:t>
            </a:r>
            <a:r>
              <a:rPr lang="ja-JP" altLang="ja-JP" sz="2200" dirty="0"/>
              <a:t>剣道、空手道、合気道</a:t>
            </a:r>
            <a:r>
              <a:rPr lang="ja-JP" altLang="en-US" sz="2200" dirty="0"/>
              <a:t>、弓道</a:t>
            </a:r>
            <a:r>
              <a:rPr lang="ja-JP" altLang="ja-JP" sz="2200" dirty="0" smtClean="0"/>
              <a:t>など</a:t>
            </a:r>
            <a:r>
              <a:rPr lang="ja-JP" altLang="en-US" sz="2200" dirty="0" smtClean="0"/>
              <a:t>様々</a:t>
            </a:r>
            <a:r>
              <a:rPr lang="ja-JP" altLang="ja-JP" sz="2200" dirty="0" smtClean="0"/>
              <a:t>な</a:t>
            </a:r>
            <a:r>
              <a:rPr lang="ja-JP" altLang="ja-JP" sz="2200" dirty="0"/>
              <a:t>種類があります。</a:t>
            </a:r>
            <a:endParaRPr lang="en-US" altLang="ja-JP" sz="2200" dirty="0"/>
          </a:p>
          <a:p>
            <a:pPr marL="0" indent="0">
              <a:lnSpc>
                <a:spcPct val="150000"/>
              </a:lnSpc>
              <a:spcBef>
                <a:spcPts val="0"/>
              </a:spcBef>
              <a:buNone/>
            </a:pPr>
            <a:r>
              <a:rPr lang="ja-JP" altLang="en-US" sz="2200" dirty="0"/>
              <a:t>武道の中から</a:t>
            </a:r>
            <a:r>
              <a:rPr lang="ja-JP" altLang="ja-JP" sz="2200" dirty="0"/>
              <a:t>、空手道を体験していただきます</a:t>
            </a:r>
            <a:r>
              <a:rPr lang="ja-JP" altLang="ja-JP" sz="2200" dirty="0" smtClean="0"/>
              <a:t>。</a:t>
            </a:r>
            <a:endParaRPr lang="ja-JP" altLang="ja-JP" sz="2200" dirty="0"/>
          </a:p>
        </p:txBody>
      </p:sp>
      <p:pic>
        <p:nvPicPr>
          <p:cNvPr id="11" name="図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833009" y="2083382"/>
            <a:ext cx="2995200" cy="3982170"/>
          </a:xfrm>
          <a:prstGeom prst="rect">
            <a:avLst/>
          </a:prstGeom>
          <a:ln>
            <a:noFill/>
          </a:ln>
          <a:effectLst/>
        </p:spPr>
      </p:pic>
    </p:spTree>
    <p:extLst>
      <p:ext uri="{BB962C8B-B14F-4D97-AF65-F5344CB8AC3E}">
        <p14:creationId xmlns:p14="http://schemas.microsoft.com/office/powerpoint/2010/main" val="1719726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料金</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4048128627"/>
              </p:ext>
            </p:extLst>
          </p:nvPr>
        </p:nvGraphicFramePr>
        <p:xfrm>
          <a:off x="1300765" y="2238766"/>
          <a:ext cx="6674835" cy="2542998"/>
        </p:xfrm>
        <a:graphic>
          <a:graphicData uri="http://schemas.openxmlformats.org/drawingml/2006/table">
            <a:tbl>
              <a:tblPr firstRow="1" bandRow="1">
                <a:tableStyleId>{5C22544A-7EE6-4342-B048-85BDC9FD1C3A}</a:tableStyleId>
              </a:tblPr>
              <a:tblGrid>
                <a:gridCol w="2224945"/>
                <a:gridCol w="2224945"/>
                <a:gridCol w="2224945"/>
              </a:tblGrid>
              <a:tr h="385291">
                <a:tc>
                  <a:txBody>
                    <a:bodyPr/>
                    <a:lstStyle/>
                    <a:p>
                      <a:pPr algn="ctr"/>
                      <a:r>
                        <a:rPr kumimoji="1" lang="ja-JP" altLang="en-US" sz="2000" dirty="0" smtClean="0"/>
                        <a:t>種類</a:t>
                      </a:r>
                      <a:endParaRPr kumimoji="1" lang="ja-JP" altLang="en-US" sz="2000" dirty="0"/>
                    </a:p>
                  </a:txBody>
                  <a:tcPr marL="82226" marR="82226" anchor="ctr"/>
                </a:tc>
                <a:tc>
                  <a:txBody>
                    <a:bodyPr/>
                    <a:lstStyle/>
                    <a:p>
                      <a:pPr algn="ctr"/>
                      <a:r>
                        <a:rPr kumimoji="1" lang="ja-JP" altLang="ja-JP" sz="2000" b="1" dirty="0" smtClean="0">
                          <a:solidFill>
                            <a:schemeClr val="lt1"/>
                          </a:solidFill>
                          <a:effectLst/>
                          <a:latin typeface="+mn-lt"/>
                          <a:ea typeface="+mn-ea"/>
                          <a:cs typeface="+mn-cs"/>
                        </a:rPr>
                        <a:t>所要時間</a:t>
                      </a:r>
                      <a:endParaRPr kumimoji="1" lang="ja-JP" altLang="en-US" sz="2000" dirty="0"/>
                    </a:p>
                  </a:txBody>
                  <a:tcPr marL="82226" marR="82226" anchor="ctr"/>
                </a:tc>
                <a:tc>
                  <a:txBody>
                    <a:bodyPr/>
                    <a:lstStyle/>
                    <a:p>
                      <a:pPr algn="ctr"/>
                      <a:r>
                        <a:rPr kumimoji="1" lang="ja-JP" altLang="ja-JP" sz="2000" b="1" dirty="0" smtClean="0">
                          <a:solidFill>
                            <a:schemeClr val="lt1"/>
                          </a:solidFill>
                          <a:effectLst/>
                          <a:latin typeface="+mn-lt"/>
                          <a:ea typeface="+mn-ea"/>
                          <a:cs typeface="+mn-cs"/>
                        </a:rPr>
                        <a:t>料金</a:t>
                      </a:r>
                      <a:endParaRPr kumimoji="1" lang="ja-JP" altLang="en-US" sz="2000" dirty="0"/>
                    </a:p>
                  </a:txBody>
                  <a:tcPr marL="82226" marR="82226" anchor="ctr"/>
                </a:tc>
              </a:tr>
              <a:tr h="715586">
                <a:tc>
                  <a:txBody>
                    <a:bodyPr/>
                    <a:lstStyle/>
                    <a:p>
                      <a:pPr algn="ctr"/>
                      <a:r>
                        <a:rPr kumimoji="1" lang="ja-JP" altLang="en-US" sz="2000" dirty="0" smtClean="0">
                          <a:solidFill>
                            <a:schemeClr val="dk1"/>
                          </a:solidFill>
                          <a:effectLst/>
                          <a:latin typeface="+mn-lt"/>
                          <a:ea typeface="+mn-ea"/>
                          <a:cs typeface="+mn-cs"/>
                        </a:rPr>
                        <a:t>茶道</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1.5</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2,500</a:t>
                      </a:r>
                      <a:r>
                        <a:rPr kumimoji="1" lang="ja-JP" altLang="en-US" sz="2000" dirty="0" smtClean="0"/>
                        <a:t>円</a:t>
                      </a:r>
                      <a:endParaRPr kumimoji="1" lang="ja-JP" altLang="en-US" sz="2000" dirty="0"/>
                    </a:p>
                  </a:txBody>
                  <a:tcPr marL="82226" marR="82226" anchor="ctr"/>
                </a:tc>
              </a:tr>
              <a:tr h="715586">
                <a:tc>
                  <a:txBody>
                    <a:bodyPr/>
                    <a:lstStyle/>
                    <a:p>
                      <a:pPr algn="ctr"/>
                      <a:r>
                        <a:rPr kumimoji="1" lang="ja-JP" altLang="ja-JP" sz="2000" dirty="0" smtClean="0">
                          <a:solidFill>
                            <a:schemeClr val="dk1"/>
                          </a:solidFill>
                          <a:effectLst/>
                          <a:latin typeface="+mn-lt"/>
                          <a:ea typeface="+mn-ea"/>
                          <a:cs typeface="+mn-cs"/>
                        </a:rPr>
                        <a:t>書道</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1,500</a:t>
                      </a:r>
                      <a:r>
                        <a:rPr kumimoji="1" lang="ja-JP" altLang="en-US" sz="2000" dirty="0" smtClean="0"/>
                        <a:t>円</a:t>
                      </a:r>
                      <a:endParaRPr kumimoji="1" lang="ja-JP" altLang="en-US" sz="2000" dirty="0"/>
                    </a:p>
                  </a:txBody>
                  <a:tcPr marL="82226" marR="82226" anchor="ctr"/>
                </a:tc>
              </a:tr>
              <a:tr h="715586">
                <a:tc>
                  <a:txBody>
                    <a:bodyPr/>
                    <a:lstStyle/>
                    <a:p>
                      <a:pPr algn="ctr"/>
                      <a:r>
                        <a:rPr kumimoji="1" lang="ja-JP" altLang="ja-JP" sz="2000" dirty="0" smtClean="0">
                          <a:solidFill>
                            <a:schemeClr val="dk1"/>
                          </a:solidFill>
                          <a:effectLst/>
                          <a:latin typeface="+mn-lt"/>
                          <a:ea typeface="+mn-ea"/>
                          <a:cs typeface="+mn-cs"/>
                        </a:rPr>
                        <a:t>武道</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2,000</a:t>
                      </a:r>
                      <a:r>
                        <a:rPr kumimoji="1" lang="ja-JP" altLang="en-US" sz="2000" dirty="0" smtClean="0"/>
                        <a:t>円</a:t>
                      </a:r>
                      <a:endParaRPr kumimoji="1" lang="ja-JP" altLang="en-US" sz="2000" dirty="0"/>
                    </a:p>
                  </a:txBody>
                  <a:tcPr marL="82226" marR="82226" anchor="ctr"/>
                </a:tc>
              </a:tr>
            </a:tbl>
          </a:graphicData>
        </a:graphic>
      </p:graphicFrame>
      <p:sp>
        <p:nvSpPr>
          <p:cNvPr id="5" name="テキスト ボックス 3"/>
          <p:cNvSpPr txBox="1"/>
          <p:nvPr/>
        </p:nvSpPr>
        <p:spPr>
          <a:xfrm>
            <a:off x="1176866" y="5682104"/>
            <a:ext cx="7023076" cy="338554"/>
          </a:xfrm>
          <a:prstGeom prst="rect">
            <a:avLst/>
          </a:prstGeom>
          <a:noFill/>
        </p:spPr>
        <p:txBody>
          <a:bodyPr wrap="none" rtlCol="0">
            <a:spAutoFit/>
          </a:bodyPr>
          <a:lstStyle/>
          <a:p>
            <a:r>
              <a:rPr kumimoji="1" lang="en-US" altLang="ja-JP" sz="1600" dirty="0" smtClean="0"/>
              <a:t>※20</a:t>
            </a:r>
            <a:r>
              <a:rPr kumimoji="1" lang="ja-JP" altLang="en-US" sz="1600" dirty="0" smtClean="0"/>
              <a:t>名様以上でお申し込みの場合は、団体割引料金にてご利用いただけます。</a:t>
            </a:r>
            <a:endParaRPr kumimoji="1" lang="ja-JP" altLang="en-US" sz="1600" dirty="0"/>
          </a:p>
        </p:txBody>
      </p:sp>
    </p:spTree>
    <p:extLst>
      <p:ext uri="{BB962C8B-B14F-4D97-AF65-F5344CB8AC3E}">
        <p14:creationId xmlns:p14="http://schemas.microsoft.com/office/powerpoint/2010/main" val="1304549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お問い合わせ</a:t>
            </a:r>
            <a:endParaRPr lang="ja-JP" altLang="en-US" dirty="0"/>
          </a:p>
        </p:txBody>
      </p:sp>
      <p:sp>
        <p:nvSpPr>
          <p:cNvPr id="3" name="コンテンツ プレースホルダー 2"/>
          <p:cNvSpPr>
            <a:spLocks noGrp="1"/>
          </p:cNvSpPr>
          <p:nvPr>
            <p:ph idx="1"/>
          </p:nvPr>
        </p:nvSpPr>
        <p:spPr>
          <a:xfrm>
            <a:off x="1176866" y="2203532"/>
            <a:ext cx="3449726" cy="3444997"/>
          </a:xfrm>
        </p:spPr>
        <p:txBody>
          <a:bodyPr>
            <a:normAutofit lnSpcReduction="10000"/>
          </a:bodyPr>
          <a:lstStyle/>
          <a:p>
            <a:pPr marL="0" indent="0">
              <a:buNone/>
            </a:pPr>
            <a:r>
              <a:rPr lang="zh-TW" altLang="en-US" sz="2600" b="1" dirty="0" smtClean="0">
                <a:latin typeface="メイリオ" panose="020B0604030504040204" pitchFamily="50" charset="-128"/>
                <a:ea typeface="メイリオ" panose="020B0604030504040204" pitchFamily="50" charset="-128"/>
              </a:rPr>
              <a:t>財団法人 美倉会</a:t>
            </a:r>
          </a:p>
          <a:p>
            <a:pPr marL="0" indent="0">
              <a:buNone/>
            </a:pPr>
            <a:endParaRPr lang="zh-TW" altLang="en-US" sz="1100" dirty="0" smtClean="0">
              <a:latin typeface="メイリオ" panose="020B0604030504040204" pitchFamily="50" charset="-128"/>
              <a:ea typeface="メイリオ" panose="020B0604030504040204" pitchFamily="50" charset="-128"/>
            </a:endParaRPr>
          </a:p>
          <a:p>
            <a:pPr marL="0" indent="0">
              <a:spcBef>
                <a:spcPts val="0"/>
              </a:spcBef>
              <a:buNone/>
            </a:pPr>
            <a:r>
              <a:rPr lang="zh-TW" altLang="en-US" sz="1500" dirty="0" smtClean="0">
                <a:latin typeface="メイリオ" panose="020B0604030504040204" pitchFamily="50" charset="-128"/>
                <a:ea typeface="メイリオ" panose="020B0604030504040204" pitchFamily="50" charset="-128"/>
              </a:rPr>
              <a:t>〒</a:t>
            </a:r>
            <a:r>
              <a:rPr lang="en-US" altLang="zh-TW" sz="1500" dirty="0" smtClean="0">
                <a:latin typeface="メイリオ" panose="020B0604030504040204" pitchFamily="50" charset="-128"/>
                <a:ea typeface="メイリオ" panose="020B0604030504040204" pitchFamily="50" charset="-128"/>
              </a:rPr>
              <a:t>105-XXXX</a:t>
            </a:r>
          </a:p>
          <a:p>
            <a:pPr marL="0" indent="0">
              <a:spcBef>
                <a:spcPts val="0"/>
              </a:spcBef>
              <a:buNone/>
            </a:pPr>
            <a:r>
              <a:rPr lang="zh-TW" altLang="en-US" sz="1500" dirty="0" smtClean="0">
                <a:latin typeface="メイリオ" panose="020B0604030504040204" pitchFamily="50" charset="-128"/>
                <a:ea typeface="メイリオ" panose="020B0604030504040204" pitchFamily="50" charset="-128"/>
              </a:rPr>
              <a:t>東京都港区みやま</a:t>
            </a:r>
            <a:r>
              <a:rPr lang="en-US" altLang="zh-TW" sz="1500" dirty="0" smtClean="0">
                <a:latin typeface="メイリオ" panose="020B0604030504040204" pitchFamily="50" charset="-128"/>
                <a:ea typeface="メイリオ" panose="020B0604030504040204" pitchFamily="50" charset="-128"/>
              </a:rPr>
              <a:t>X-X-X</a:t>
            </a:r>
          </a:p>
          <a:p>
            <a:pPr marL="0" indent="0">
              <a:spcBef>
                <a:spcPts val="0"/>
              </a:spcBef>
              <a:buNone/>
            </a:pPr>
            <a:r>
              <a:rPr lang="en-US" altLang="zh-TW" sz="1500" dirty="0" smtClean="0">
                <a:latin typeface="メイリオ" panose="020B0604030504040204" pitchFamily="50" charset="-128"/>
                <a:ea typeface="メイリオ" panose="020B0604030504040204" pitchFamily="50" charset="-128"/>
              </a:rPr>
              <a:t>TEL</a:t>
            </a:r>
            <a:r>
              <a:rPr lang="zh-TW" altLang="en-US" sz="1500" dirty="0" smtClean="0">
                <a:latin typeface="メイリオ" panose="020B0604030504040204" pitchFamily="50" charset="-128"/>
                <a:ea typeface="メイリオ" panose="020B0604030504040204" pitchFamily="50" charset="-128"/>
              </a:rPr>
              <a:t>：</a:t>
            </a:r>
            <a:r>
              <a:rPr lang="en-US" altLang="zh-TW" sz="1500" dirty="0" smtClean="0">
                <a:latin typeface="メイリオ" panose="020B0604030504040204" pitchFamily="50" charset="-128"/>
                <a:ea typeface="メイリオ" panose="020B0604030504040204" pitchFamily="50" charset="-128"/>
              </a:rPr>
              <a:t>03-5401-XXXX</a:t>
            </a:r>
          </a:p>
          <a:p>
            <a:pPr marL="0" indent="0">
              <a:spcBef>
                <a:spcPts val="0"/>
              </a:spcBef>
              <a:buNone/>
            </a:pPr>
            <a:r>
              <a:rPr lang="en-US" altLang="zh-TW" sz="1500" dirty="0" smtClean="0">
                <a:latin typeface="メイリオ" panose="020B0604030504040204" pitchFamily="50" charset="-128"/>
                <a:ea typeface="メイリオ" panose="020B0604030504040204" pitchFamily="50" charset="-128"/>
              </a:rPr>
              <a:t>E-mail</a:t>
            </a:r>
            <a:r>
              <a:rPr lang="zh-TW" altLang="en-US" sz="1500" dirty="0" smtClean="0">
                <a:latin typeface="メイリオ" panose="020B0604030504040204" pitchFamily="50" charset="-128"/>
                <a:ea typeface="メイリオ" panose="020B0604030504040204" pitchFamily="50" charset="-128"/>
              </a:rPr>
              <a:t>：</a:t>
            </a:r>
            <a:r>
              <a:rPr lang="en-US" altLang="zh-TW" sz="1500" dirty="0" err="1" smtClean="0">
                <a:latin typeface="メイリオ" panose="020B0604030504040204" pitchFamily="50" charset="-128"/>
                <a:ea typeface="メイリオ" panose="020B0604030504040204" pitchFamily="50" charset="-128"/>
              </a:rPr>
              <a:t>info@mikurakai.xx.xx</a:t>
            </a:r>
            <a:endParaRPr lang="en-US" altLang="zh-TW" sz="1500" dirty="0" smtClean="0">
              <a:latin typeface="メイリオ" panose="020B0604030504040204" pitchFamily="50" charset="-128"/>
              <a:ea typeface="メイリオ" panose="020B0604030504040204" pitchFamily="50" charset="-128"/>
            </a:endParaRPr>
          </a:p>
          <a:p>
            <a:pPr marL="0" indent="0">
              <a:spcBef>
                <a:spcPts val="0"/>
              </a:spcBef>
              <a:buNone/>
            </a:pPr>
            <a:endParaRPr lang="en-US" altLang="zh-TW" sz="1700" dirty="0" smtClean="0">
              <a:latin typeface="+mn-ea"/>
            </a:endParaRP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体験教室は、お電話またはメールにてお申し込みください。</a:t>
            </a: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見学も随時行っていますので、</a:t>
            </a:r>
            <a:endParaRPr lang="en-US" altLang="zh-TW" sz="1700" dirty="0" smtClean="0">
              <a:latin typeface="メイリオ" panose="020B0604030504040204" pitchFamily="50" charset="-128"/>
              <a:ea typeface="メイリオ" panose="020B0604030504040204" pitchFamily="50" charset="-128"/>
            </a:endParaRP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お気軽にご連絡ください。</a:t>
            </a:r>
            <a:endParaRPr lang="zh-TW" altLang="en-US" sz="1700" dirty="0">
              <a:latin typeface="メイリオ" panose="020B0604030504040204" pitchFamily="50" charset="-128"/>
              <a:ea typeface="メイリオ" panose="020B0604030504040204" pitchFamily="50" charset="-128"/>
            </a:endParaRPr>
          </a:p>
        </p:txBody>
      </p:sp>
      <p:pic>
        <p:nvPicPr>
          <p:cNvPr id="5" name="図 3"/>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4626592" y="2485373"/>
            <a:ext cx="3376612" cy="28813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616620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レンジ">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115</TotalTime>
  <Words>610</Words>
  <Application>Microsoft Office PowerPoint</Application>
  <PresentationFormat>画面に合わせる (4:3)</PresentationFormat>
  <Paragraphs>75</Paragraphs>
  <Slides>8</Slides>
  <Notes>8</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HGS明朝E</vt:lpstr>
      <vt:lpstr>ＭＳ Ｐゴシック</vt:lpstr>
      <vt:lpstr>新細明體</vt:lpstr>
      <vt:lpstr>メイリオ</vt:lpstr>
      <vt:lpstr>Arial</vt:lpstr>
      <vt:lpstr>Calibri</vt:lpstr>
      <vt:lpstr>オーガニック</vt:lpstr>
      <vt:lpstr>和の心を学ぶ 日本文化体験教室</vt:lpstr>
      <vt:lpstr>活動紹介</vt:lpstr>
      <vt:lpstr>体験教室</vt:lpstr>
      <vt:lpstr>茶道</vt:lpstr>
      <vt:lpstr>書道</vt:lpstr>
      <vt:lpstr>武道</vt:lpstr>
      <vt:lpstr>料金</vt:lpstr>
      <vt:lpstr>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和の心を学ぶ 日本文化体験教室</dc:title>
  <dc:creator>FOM出版</dc:creator>
  <cp:lastModifiedBy>佐藤</cp:lastModifiedBy>
  <cp:revision>5</cp:revision>
  <cp:lastPrinted>2013-09-30T20:43:22Z</cp:lastPrinted>
  <dcterms:created xsi:type="dcterms:W3CDTF">2013-09-30T19:36:32Z</dcterms:created>
  <dcterms:modified xsi:type="dcterms:W3CDTF">2013-10-01T06:26:41Z</dcterms:modified>
</cp:coreProperties>
</file>