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82.4</a:t>
          </a:r>
          <a:r>
            <a:rPr kumimoji="1" lang="ja-JP" altLang="en-US" sz="1400" dirty="0" smtClean="0"/>
            <a:t>％の小学生、</a:t>
          </a:r>
          <a:r>
            <a:rPr kumimoji="1" lang="en-US" altLang="ja-JP" sz="1400" dirty="0" smtClean="0"/>
            <a:t>92.4</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中学生は子どもからの要望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4CF1F85-C0BC-4DD1-BE81-6DEB9BC26DDA}" type="presOf" srcId="{64A7068B-3B18-46A5-A0A5-FF96B755759C}" destId="{4B23A94B-32BF-4BDB-ABC1-BAA5FB43FB06}" srcOrd="0"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8C90E36A-6289-4A72-8EF2-36F8B0EB855E}" type="presOf" srcId="{0214495E-88A0-46FC-92B6-C86699B3E9AF}" destId="{5C5C6AC1-6BD9-4182-BA37-2602C8A9B393}" srcOrd="0" destOrd="0" presId="urn:microsoft.com/office/officeart/2005/8/layout/matrix1"/>
    <dgm:cxn modelId="{76C17A53-4CE6-4171-9059-28248FD70FDF}" type="presOf" srcId="{F216EC76-777F-47A9-8E84-54977C760E06}" destId="{62C0573D-0FFA-435F-8C06-6319973D3330}" srcOrd="0" destOrd="0" presId="urn:microsoft.com/office/officeart/2005/8/layout/matrix1"/>
    <dgm:cxn modelId="{2F794E3D-884E-41EB-8FF6-BF516994F4CB}" type="presOf" srcId="{3CD7E12F-5E42-47CD-AB0D-F4A6A1CD4998}" destId="{99F39CD0-D1A8-486F-970D-3856364392E3}" srcOrd="0" destOrd="0" presId="urn:microsoft.com/office/officeart/2005/8/layout/matrix1"/>
    <dgm:cxn modelId="{7E2D4A2C-BF25-4497-A330-9BBB96F51FFC}" srcId="{3CD7E12F-5E42-47CD-AB0D-F4A6A1CD4998}" destId="{7DA0787B-F032-4893-83AA-4080A9CFB8B4}" srcOrd="0" destOrd="0" parTransId="{E6B26BA7-FFD7-450A-AB9C-CD100BE44B9E}" sibTransId="{F5FC20CE-BE27-41A3-872B-0266CE5E7A85}"/>
    <dgm:cxn modelId="{720D5869-E8B0-4563-9CE9-FF0618CD8862}" type="presOf" srcId="{DFEC0064-EAC4-430C-BFBA-3689E0786999}" destId="{23B38804-B58D-4BC7-9DDB-53AD09D45F7F}" srcOrd="0"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7F25EEB-1A38-4FD7-94DB-6CA160DB20F3}" srcId="{3CD7E12F-5E42-47CD-AB0D-F4A6A1CD4998}" destId="{64A7068B-3B18-46A5-A0A5-FF96B755759C}" srcOrd="2" destOrd="0" parTransId="{888E0788-EB45-46B1-B653-AC0F2370DF6B}" sibTransId="{A044AE37-EC04-4A1A-A3DE-8CC2AE4BBC97}"/>
    <dgm:cxn modelId="{62BD40DC-E704-4743-A3F5-BCFB543A137F}" type="presOf" srcId="{7DA0787B-F032-4893-83AA-4080A9CFB8B4}" destId="{802C68D1-C9BB-4425-B512-DD5288EDA86D}" srcOrd="0" destOrd="0" presId="urn:microsoft.com/office/officeart/2005/8/layout/matrix1"/>
    <dgm:cxn modelId="{0398FDA0-8756-4384-BA7D-38E56C82FDF3}" srcId="{3CD7E12F-5E42-47CD-AB0D-F4A6A1CD4998}" destId="{DFEC0064-EAC4-430C-BFBA-3689E0786999}" srcOrd="3" destOrd="0" parTransId="{15760B9E-6976-473C-9B3A-1AFC5B4F3A6B}" sibTransId="{0EF6BC1B-A529-4B35-996B-B16376785AC0}"/>
    <dgm:cxn modelId="{0734E7CD-EBFD-496A-8520-9CD620CD6059}" type="presOf" srcId="{DFEC0064-EAC4-430C-BFBA-3689E0786999}" destId="{D6106369-C526-43AB-809B-B645231326C7}" srcOrd="1" destOrd="0" presId="urn:microsoft.com/office/officeart/2005/8/layout/matrix1"/>
    <dgm:cxn modelId="{4D9F4B9B-CE1B-46FE-885D-DE479CFC8DA5}" type="presOf" srcId="{F216EC76-777F-47A9-8E84-54977C760E06}" destId="{AF2F961C-36A1-4780-89D3-C6E0AA5FF05D}" srcOrd="1" destOrd="0" presId="urn:microsoft.com/office/officeart/2005/8/layout/matrix1"/>
    <dgm:cxn modelId="{E3E42840-1B4A-415B-885C-3BDBB354ADC7}" type="presOf" srcId="{7DA0787B-F032-4893-83AA-4080A9CFB8B4}" destId="{8E071B2A-A6FD-4D4B-AF81-6E2AC1B02458}" srcOrd="1" destOrd="0" presId="urn:microsoft.com/office/officeart/2005/8/layout/matrix1"/>
    <dgm:cxn modelId="{162B6BFF-98DE-4251-B284-AB833986B914}" type="presOf" srcId="{64A7068B-3B18-46A5-A0A5-FF96B755759C}" destId="{798CBF67-4BC8-4D8B-AFB8-B0B67FE69174}" srcOrd="1" destOrd="0" presId="urn:microsoft.com/office/officeart/2005/8/layout/matrix1"/>
    <dgm:cxn modelId="{86C2342D-F190-4DBF-A32C-91C4A8F23B88}" type="presParOf" srcId="{5C5C6AC1-6BD9-4182-BA37-2602C8A9B393}" destId="{4DF1D69C-5FB4-495C-A2ED-7BAE6D30F6E6}" srcOrd="0" destOrd="0" presId="urn:microsoft.com/office/officeart/2005/8/layout/matrix1"/>
    <dgm:cxn modelId="{5CB45E11-D82F-46C7-9B08-6AA9F45B8969}" type="presParOf" srcId="{4DF1D69C-5FB4-495C-A2ED-7BAE6D30F6E6}" destId="{802C68D1-C9BB-4425-B512-DD5288EDA86D}" srcOrd="0" destOrd="0" presId="urn:microsoft.com/office/officeart/2005/8/layout/matrix1"/>
    <dgm:cxn modelId="{25227EE0-7865-47C2-B1DE-B5C91228F096}" type="presParOf" srcId="{4DF1D69C-5FB4-495C-A2ED-7BAE6D30F6E6}" destId="{8E071B2A-A6FD-4D4B-AF81-6E2AC1B02458}" srcOrd="1" destOrd="0" presId="urn:microsoft.com/office/officeart/2005/8/layout/matrix1"/>
    <dgm:cxn modelId="{6A034151-2F0E-493C-AA29-0286820066F6}" type="presParOf" srcId="{4DF1D69C-5FB4-495C-A2ED-7BAE6D30F6E6}" destId="{62C0573D-0FFA-435F-8C06-6319973D3330}" srcOrd="2" destOrd="0" presId="urn:microsoft.com/office/officeart/2005/8/layout/matrix1"/>
    <dgm:cxn modelId="{B79EC4A3-924A-4135-B8CA-28FA3A0E4483}" type="presParOf" srcId="{4DF1D69C-5FB4-495C-A2ED-7BAE6D30F6E6}" destId="{AF2F961C-36A1-4780-89D3-C6E0AA5FF05D}" srcOrd="3" destOrd="0" presId="urn:microsoft.com/office/officeart/2005/8/layout/matrix1"/>
    <dgm:cxn modelId="{7897E733-8B33-4FD0-A219-1FB374234AA9}" type="presParOf" srcId="{4DF1D69C-5FB4-495C-A2ED-7BAE6D30F6E6}" destId="{4B23A94B-32BF-4BDB-ABC1-BAA5FB43FB06}" srcOrd="4" destOrd="0" presId="urn:microsoft.com/office/officeart/2005/8/layout/matrix1"/>
    <dgm:cxn modelId="{BBCD8431-2850-4707-A5DB-DF25F4BF922B}" type="presParOf" srcId="{4DF1D69C-5FB4-495C-A2ED-7BAE6D30F6E6}" destId="{798CBF67-4BC8-4D8B-AFB8-B0B67FE69174}" srcOrd="5" destOrd="0" presId="urn:microsoft.com/office/officeart/2005/8/layout/matrix1"/>
    <dgm:cxn modelId="{3C9E5329-8884-4C49-ACFF-9186A3B0C0AE}" type="presParOf" srcId="{4DF1D69C-5FB4-495C-A2ED-7BAE6D30F6E6}" destId="{23B38804-B58D-4BC7-9DDB-53AD09D45F7F}" srcOrd="6" destOrd="0" presId="urn:microsoft.com/office/officeart/2005/8/layout/matrix1"/>
    <dgm:cxn modelId="{4FF9E293-DDFE-47A7-9510-9F57C87BC994}" type="presParOf" srcId="{4DF1D69C-5FB4-495C-A2ED-7BAE6D30F6E6}" destId="{D6106369-C526-43AB-809B-B645231326C7}" srcOrd="7" destOrd="0" presId="urn:microsoft.com/office/officeart/2005/8/layout/matrix1"/>
    <dgm:cxn modelId="{A14A4C3E-F5C8-4D96-813B-4AAA6AFC01A9}"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85D3CA40-91E3-4CEB-A21B-7641950EE6BE}" srcId="{7856E6BB-7EA0-4C92-8BE4-DF97EDD7AE9C}" destId="{A2AF1CF9-AD52-4068-BC9C-833A712FD856}" srcOrd="2" destOrd="0" parTransId="{F9691036-B68F-4BC8-BE53-9058D814402E}" sibTransId="{CF6C2AF5-C3E0-4FE0-B06E-17E5BF2AD50C}"/>
    <dgm:cxn modelId="{8D6CC3D8-760B-4465-BB7C-EA75A64CE379}" srcId="{7856E6BB-7EA0-4C92-8BE4-DF97EDD7AE9C}" destId="{1426ABC3-038A-4F96-8871-EA2BECB8D4F5}" srcOrd="0" destOrd="0" parTransId="{E1809172-2A82-4546-8ACA-F4F375E2AED1}" sibTransId="{3B384EB9-84B1-4977-9396-AFCF688BC2B2}"/>
    <dgm:cxn modelId="{1E599925-9DD9-4F80-9BEE-7D9DF808398C}" type="presOf" srcId="{7856E6BB-7EA0-4C92-8BE4-DF97EDD7AE9C}" destId="{46A783E8-8768-4E2A-8EE9-B73EDC43EE51}" srcOrd="0" destOrd="0" presId="urn:microsoft.com/office/officeart/2005/8/layout/vList2"/>
    <dgm:cxn modelId="{2762288D-E503-47FC-919A-97D973CA29C8}" type="presOf" srcId="{CBCBC75B-6BA5-4EDE-8ABB-09F319B00012}" destId="{42DF39AF-059B-48AA-A86C-E5E90C36B00C}" srcOrd="0" destOrd="0" presId="urn:microsoft.com/office/officeart/2005/8/layout/vList2"/>
    <dgm:cxn modelId="{BC51A93A-1DD9-4F16-8F9E-40C65CB34729}" type="presOf" srcId="{C7486961-A168-49FC-A7B0-E71431091DBB}" destId="{CC4CE11E-1E1B-41A5-B140-B1689131789A}" srcOrd="0" destOrd="0" presId="urn:microsoft.com/office/officeart/2005/8/layout/vList2"/>
    <dgm:cxn modelId="{BCB1D073-1426-4511-A8E9-B82DCC04F44A}" type="presOf" srcId="{7A8FE60B-E19A-4B9F-9B60-F87E99BA67B9}" destId="{12299A1D-F2B8-4ECA-A287-A25C6743A37A}" srcOrd="0" destOrd="0" presId="urn:microsoft.com/office/officeart/2005/8/layout/vList2"/>
    <dgm:cxn modelId="{A1CF9089-87E5-4275-B774-8609F98A9DA5}" type="presOf" srcId="{58CB9DE8-65F1-45FC-9FD7-FC2358EF5555}" destId="{4648034A-8BCE-4BDA-B862-C1BAB817C3CC}" srcOrd="0" destOrd="0" presId="urn:microsoft.com/office/officeart/2005/8/layout/vList2"/>
    <dgm:cxn modelId="{BBAE335E-CE9C-40DD-B53A-AAEB324B4969}" type="presOf" srcId="{4404F40F-CEF3-4565-BBEC-C72632642595}" destId="{CC4CE11E-1E1B-41A5-B140-B1689131789A}" srcOrd="0" destOrd="1" presId="urn:microsoft.com/office/officeart/2005/8/layout/vList2"/>
    <dgm:cxn modelId="{84A33B03-73FF-49FF-944E-B7BA7F9E7779}" srcId="{1426ABC3-038A-4F96-8871-EA2BECB8D4F5}" destId="{CBCBC75B-6BA5-4EDE-8ABB-09F319B00012}" srcOrd="0" destOrd="0" parTransId="{857142B8-C5CC-488C-9B09-9F741C9F7A9B}" sibTransId="{E923FEEC-1866-4A8C-BED9-8C68B0CFC131}"/>
    <dgm:cxn modelId="{219A2FB3-F05B-4C0D-938D-AEF923760755}" srcId="{7856E6BB-7EA0-4C92-8BE4-DF97EDD7AE9C}" destId="{7A8FE60B-E19A-4B9F-9B60-F87E99BA67B9}" srcOrd="1" destOrd="0" parTransId="{52DE26C6-26E7-403D-A80C-19C09CC082A3}" sibTransId="{8F5A503E-09B9-408D-9DC6-570E05A05D57}"/>
    <dgm:cxn modelId="{7A4E7959-828D-477E-A28B-3E08984AB432}" type="presOf" srcId="{A2AF1CF9-AD52-4068-BC9C-833A712FD856}" destId="{9EC40C9D-10CD-44AA-974D-E830147BAB3C}" srcOrd="0" destOrd="0" presId="urn:microsoft.com/office/officeart/2005/8/layout/vList2"/>
    <dgm:cxn modelId="{241D9F23-89A9-43D5-8BFC-809DE9BDD12C}" type="presOf" srcId="{C69D8E97-EBF5-4F13-B567-67217D6AF06E}" destId="{4648034A-8BCE-4BDA-B862-C1BAB817C3CC}" srcOrd="0" destOrd="1" presId="urn:microsoft.com/office/officeart/2005/8/layout/vList2"/>
    <dgm:cxn modelId="{2367E4CF-6D69-430A-A383-ED5D1A5909D2}" srcId="{7A8FE60B-E19A-4B9F-9B60-F87E99BA67B9}" destId="{58CB9DE8-65F1-45FC-9FD7-FC2358EF5555}" srcOrd="0" destOrd="0" parTransId="{D625BD3E-F1B3-446A-BC4C-79762F492957}" sibTransId="{96DA5EC6-16E6-41C3-9D4E-BC1C271E323A}"/>
    <dgm:cxn modelId="{3F3C6EBF-5BE3-4336-A3B1-2E7E4615AC8E}" srcId="{7A8FE60B-E19A-4B9F-9B60-F87E99BA67B9}" destId="{C69D8E97-EBF5-4F13-B567-67217D6AF06E}" srcOrd="1" destOrd="0" parTransId="{D610D572-2371-41A1-9F1C-00C224068EBD}" sibTransId="{022ACE91-6252-4BD1-AEA3-AA1FEDC67120}"/>
    <dgm:cxn modelId="{A89D454A-2E06-4CDB-A15D-F6D8FD7CAE06}" srcId="{A2AF1CF9-AD52-4068-BC9C-833A712FD856}" destId="{4404F40F-CEF3-4565-BBEC-C72632642595}" srcOrd="1" destOrd="0" parTransId="{C74FE640-CDB0-44D9-A145-763329B683CD}" sibTransId="{9C82C929-08A0-4F6C-8AA4-5C287B1D5EA9}"/>
    <dgm:cxn modelId="{539A6BF3-45EB-4BE5-AFC6-57A2F5503352}" type="presOf" srcId="{1426ABC3-038A-4F96-8871-EA2BECB8D4F5}" destId="{1C24AF26-357B-485C-8579-379855F66CF7}"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4121CFB4-6484-4787-87D7-EA71D2053795}" type="presParOf" srcId="{46A783E8-8768-4E2A-8EE9-B73EDC43EE51}" destId="{1C24AF26-357B-485C-8579-379855F66CF7}" srcOrd="0" destOrd="0" presId="urn:microsoft.com/office/officeart/2005/8/layout/vList2"/>
    <dgm:cxn modelId="{049AFCAD-544F-4AF7-A22A-46113401D0FF}" type="presParOf" srcId="{46A783E8-8768-4E2A-8EE9-B73EDC43EE51}" destId="{42DF39AF-059B-48AA-A86C-E5E90C36B00C}" srcOrd="1" destOrd="0" presId="urn:microsoft.com/office/officeart/2005/8/layout/vList2"/>
    <dgm:cxn modelId="{949B7B35-D65E-42E7-B7D9-58E4A8650C16}" type="presParOf" srcId="{46A783E8-8768-4E2A-8EE9-B73EDC43EE51}" destId="{12299A1D-F2B8-4ECA-A287-A25C6743A37A}" srcOrd="2" destOrd="0" presId="urn:microsoft.com/office/officeart/2005/8/layout/vList2"/>
    <dgm:cxn modelId="{0C473F9B-6EFC-41D5-8115-613E7579D108}" type="presParOf" srcId="{46A783E8-8768-4E2A-8EE9-B73EDC43EE51}" destId="{4648034A-8BCE-4BDA-B862-C1BAB817C3CC}" srcOrd="3" destOrd="0" presId="urn:microsoft.com/office/officeart/2005/8/layout/vList2"/>
    <dgm:cxn modelId="{B6018B15-87B6-4C86-B7E7-1436899993DB}" type="presParOf" srcId="{46A783E8-8768-4E2A-8EE9-B73EDC43EE51}" destId="{9EC40C9D-10CD-44AA-974D-E830147BAB3C}" srcOrd="4" destOrd="0" presId="urn:microsoft.com/office/officeart/2005/8/layout/vList2"/>
    <dgm:cxn modelId="{481D86F5-7FCD-47D9-946F-2119858A2A25}"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携帯電話を持っていない子どもの保護者の方が、携帯電話を持っている子どもの保護者より、多くの点で携帯電話の利用を心配している。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dgm:presLayoutVars>
          <dgm:bulletEnabled val="1"/>
        </dgm:presLayoutVars>
      </dgm:prSet>
      <dgm:spPr/>
      <dgm:t>
        <a:bodyPr/>
        <a:lstStyle/>
        <a:p>
          <a:endParaRPr kumimoji="1" lang="ja-JP" altLang="en-US"/>
        </a:p>
      </dgm:t>
    </dgm:pt>
  </dgm:ptLst>
  <dgm:cxnLst>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CA1FE772-9874-43E8-B83F-95A9A1D46C98}" srcId="{444D1888-52C8-4E52-BEC9-4DA5D423C71B}" destId="{E5F87D5F-88A9-4013-A1B7-747D14823B5B}" srcOrd="2" destOrd="0" parTransId="{63345E4A-7B6E-478C-93E8-DBBE70351E13}" sibTransId="{9C228948-8692-4773-8794-B18A123C57C7}"/>
    <dgm:cxn modelId="{87D02CD6-D625-425A-961D-6EDCB3B22E63}" type="presOf" srcId="{444D1888-52C8-4E52-BEC9-4DA5D423C71B}" destId="{E0F40ADF-8F91-406C-A9C8-CF09D9901284}" srcOrd="0" destOrd="0" presId="urn:microsoft.com/office/officeart/2005/8/layout/vList2"/>
    <dgm:cxn modelId="{0BFF2C9C-A6F8-4853-B21C-588364FA0416}" type="presOf" srcId="{662F6152-FBB6-41F2-B5D3-E35F51074B1D}" destId="{A13592D6-E37D-413A-AA26-B9DC094FED83}" srcOrd="0" destOrd="1" presId="urn:microsoft.com/office/officeart/2005/8/layout/vList2"/>
    <dgm:cxn modelId="{63AC8B30-FB23-4BDB-8FE2-627CB5B096AE}" srcId="{444D1888-52C8-4E52-BEC9-4DA5D423C71B}" destId="{662F6152-FBB6-41F2-B5D3-E35F51074B1D}" srcOrd="1" destOrd="0" parTransId="{101EBF2A-80B5-4BB2-90D0-7E4D3B2897D5}" sibTransId="{FFCD0935-6D07-4365-874E-50BF45F18C20}"/>
    <dgm:cxn modelId="{8E7A036C-087B-4D85-B030-F1C53840CBE7}" type="presOf" srcId="{CC9304B9-F2D6-4134-AA1A-52C9F86F5A07}" destId="{A13592D6-E37D-413A-AA26-B9DC094FED83}" srcOrd="0" destOrd="3" presId="urn:microsoft.com/office/officeart/2005/8/layout/vList2"/>
    <dgm:cxn modelId="{FAF24A0E-6F0C-4976-A9D2-E65AA7AB2F09}" type="presOf" srcId="{CD8A2B94-09BB-4247-AA50-4F12E9B7D6C3}" destId="{1B7AC139-3667-4E71-B559-8B9387CCC6A3}" srcOrd="0" destOrd="0" presId="urn:microsoft.com/office/officeart/2005/8/layout/vList2"/>
    <dgm:cxn modelId="{DC48D1B1-B2D9-42AF-80A4-197ACDAB48FA}" type="presOf" srcId="{E5F87D5F-88A9-4013-A1B7-747D14823B5B}" destId="{A13592D6-E37D-413A-AA26-B9DC094FED83}" srcOrd="0" destOrd="2" presId="urn:microsoft.com/office/officeart/2005/8/layout/vList2"/>
    <dgm:cxn modelId="{F4325643-B9A5-449C-87E8-72E96E477BAB}" type="presOf" srcId="{6DFA5DE1-FF4F-4DF0-93FE-3C5D13A82D7A}" destId="{A13592D6-E37D-413A-AA26-B9DC094FED83}" srcOrd="0" destOrd="0"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FBED0862-0F78-4216-9FB8-ED44257B3CB1}" type="presParOf" srcId="{1B7AC139-3667-4E71-B559-8B9387CCC6A3}" destId="{E0F40ADF-8F91-406C-A9C8-CF09D9901284}" srcOrd="0" destOrd="0" presId="urn:microsoft.com/office/officeart/2005/8/layout/vList2"/>
    <dgm:cxn modelId="{698BD728-847E-4773-A5C3-6BBB512DA6FA}"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家庭内における利用ルールの取り決めについて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8B50C8D2-1143-404F-9426-2004F4F1993B}" srcId="{943001AD-A08E-44CB-A9DF-DA585E3DC55A}" destId="{BA31D7A8-C419-4D87-8CBE-BC206E1254F4}" srcOrd="4" destOrd="0" parTransId="{24274427-E8E6-4E0A-A77F-2CF71994CC2E}" sibTransId="{68EAA53F-382F-4315-BCFE-2A1B86584531}"/>
    <dgm:cxn modelId="{8DC8324E-A7CD-4CB7-8E5A-50EB917D4FBD}" type="presOf" srcId="{1EEC3A61-A727-4121-AF00-81BDF84F6108}" destId="{785CC0F9-0AF8-49CF-9422-8465DFF44203}" srcOrd="0" destOrd="0"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41D25AFE-9078-44F5-9F15-363517391768}" srcId="{943001AD-A08E-44CB-A9DF-DA585E3DC55A}" destId="{02D79142-47AE-4248-8CEC-75172E707965}" srcOrd="0" destOrd="0" parTransId="{1DF622F9-2CDD-4261-9C76-D56EDBFCB3EA}" sibTransId="{E5AD2151-BA4A-4167-A9B6-BA95AB0AC555}"/>
    <dgm:cxn modelId="{23247CCC-13AB-433B-9031-05E7BB151E10}" type="presOf" srcId="{1EEC3A61-A727-4121-AF00-81BDF84F6108}" destId="{841EB1A5-7B53-44CF-BF65-DBD9A4C79699}" srcOrd="1" destOrd="0" presId="urn:microsoft.com/office/officeart/2005/8/layout/list1"/>
    <dgm:cxn modelId="{DB79F26E-5049-466F-834B-A61E9166CF7C}" type="presOf" srcId="{10BC28D2-87B1-4E20-9005-2F1657311195}" destId="{98D58FAF-62A5-4A10-9AAD-676E0D3DAFE4}" srcOrd="0" destOrd="0" presId="urn:microsoft.com/office/officeart/2005/8/layout/list1"/>
    <dgm:cxn modelId="{00B8BE5C-D6D5-4EEB-9803-F3A9A3CBEB09}" type="presOf" srcId="{6C755BF0-0DD1-47D0-AD9B-2F5D6E85D6E7}" destId="{E97D6296-2F54-46BC-A8FB-468F80DB0DA3}" srcOrd="0" destOrd="0" presId="urn:microsoft.com/office/officeart/2005/8/layout/list1"/>
    <dgm:cxn modelId="{993080C6-F38D-49E9-8B7D-E08B0AEF73A0}" type="presOf" srcId="{6C2BAF4C-A4D5-4328-A258-A6CEAF484B42}" destId="{CA2AF1FC-0516-4537-9465-D65AD22B18FD}" srcOrd="0" destOrd="2" presId="urn:microsoft.com/office/officeart/2005/8/layout/list1"/>
    <dgm:cxn modelId="{C9FEAAAF-D1CF-4211-93F0-34587B556244}" srcId="{943001AD-A08E-44CB-A9DF-DA585E3DC55A}" destId="{6C2BAF4C-A4D5-4328-A258-A6CEAF484B42}" srcOrd="2" destOrd="0" parTransId="{7008C727-41D3-4BF0-BCDD-E387215A0118}" sibTransId="{49712876-D1D5-4A1A-A5C5-B8BAC8CF6ACB}"/>
    <dgm:cxn modelId="{296A75FC-D7ED-4C83-B95E-2D421D315951}" type="presOf" srcId="{469E18B1-AB49-47C0-A761-14CD799ED0B5}" destId="{7608BA24-FE60-4EC7-9F5E-50579F68D47A}" srcOrd="1" destOrd="0" presId="urn:microsoft.com/office/officeart/2005/8/layout/list1"/>
    <dgm:cxn modelId="{87E55A00-9F32-4156-84DE-E6613E4E029C}" type="presOf" srcId="{469E18B1-AB49-47C0-A761-14CD799ED0B5}" destId="{9AF6A62A-1CC0-4C6F-8E00-85AE5DE4D388}" srcOrd="0" destOrd="0"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15F09238-6B08-4059-8C3C-C23B9A233124}" type="presOf" srcId="{02D79142-47AE-4248-8CEC-75172E707965}" destId="{CA2AF1FC-0516-4537-9465-D65AD22B18FD}" srcOrd="0" destOrd="0" presId="urn:microsoft.com/office/officeart/2005/8/layout/list1"/>
    <dgm:cxn modelId="{88C3C3E0-F7E4-40CC-A8BD-0F78F584328B}" type="presOf" srcId="{943001AD-A08E-44CB-A9DF-DA585E3DC55A}" destId="{ADB10B4C-6351-4751-A5FB-6C80B65216FC}" srcOrd="0" destOrd="0" presId="urn:microsoft.com/office/officeart/2005/8/layout/list1"/>
    <dgm:cxn modelId="{67AEA016-FC8E-4AEF-95E9-43456606D1DD}" type="presOf" srcId="{BA31D7A8-C419-4D87-8CBE-BC206E1254F4}" destId="{CA2AF1FC-0516-4537-9465-D65AD22B18FD}" srcOrd="0" destOrd="4"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988E0C1A-0D74-43E5-8FA6-1600EBC91B0E}" type="presOf" srcId="{AA53A884-7CAA-4CF7-A84B-7B77E2E26DB0}" destId="{BD9F690B-2E92-4EB8-8F38-71D3C447739C}"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EEEC3F2-7E4C-45E5-912B-5E7627A77B36}" srcId="{943001AD-A08E-44CB-A9DF-DA585E3DC55A}" destId="{9D8ABAF8-E2A1-4966-8058-56E42B2EB517}" srcOrd="1" destOrd="0" parTransId="{629C0029-E6D7-43E5-98E8-B0D0B944097C}" sibTransId="{3DA8859A-8C4B-4FA2-A0FD-5692BD1BE71D}"/>
    <dgm:cxn modelId="{D6504EF4-A1B3-4BB1-8E4B-CF3330703A47}" srcId="{469E18B1-AB49-47C0-A761-14CD799ED0B5}" destId="{10BC28D2-87B1-4E20-9005-2F1657311195}" srcOrd="0" destOrd="0" parTransId="{F717F8FF-46A1-45DC-AFC1-F0E5E533C7AB}" sibTransId="{59558B34-F871-4B5A-9929-0BA023FD23DE}"/>
    <dgm:cxn modelId="{1EA54459-85C1-4B72-B8D3-1CAF574EA004}" type="presOf" srcId="{943001AD-A08E-44CB-A9DF-DA585E3DC55A}" destId="{2C85C8AC-071F-43A7-9441-0E0C1F5F54E5}" srcOrd="1" destOrd="0" presId="urn:microsoft.com/office/officeart/2005/8/layout/list1"/>
    <dgm:cxn modelId="{156C53D2-2B32-4DA1-A8E2-BA5852747E78}" type="presOf" srcId="{9D8ABAF8-E2A1-4966-8058-56E42B2EB517}" destId="{CA2AF1FC-0516-4537-9465-D65AD22B18FD}" srcOrd="0" destOrd="1" presId="urn:microsoft.com/office/officeart/2005/8/layout/list1"/>
    <dgm:cxn modelId="{B073EF28-973B-404C-AE59-EFC4E775677B}" type="presOf" srcId="{0E51E011-6DD8-46BE-99DD-58396A619431}" destId="{CA2AF1FC-0516-4537-9465-D65AD22B18FD}" srcOrd="0" destOrd="3" presId="urn:microsoft.com/office/officeart/2005/8/layout/list1"/>
    <dgm:cxn modelId="{9A0AD727-ABA1-4E49-88D4-BA0FB013EE45}" srcId="{1EEC3A61-A727-4121-AF00-81BDF84F6108}" destId="{AA53A884-7CAA-4CF7-A84B-7B77E2E26DB0}" srcOrd="0" destOrd="0" parTransId="{19074E09-B3D6-4D26-9C3F-50FB74EBE3A2}" sibTransId="{26F3456B-4CD0-45CD-A5BB-7749BA19C958}"/>
    <dgm:cxn modelId="{4343F773-5344-40FA-BBF3-183BAE4BC3BC}" type="presParOf" srcId="{E97D6296-2F54-46BC-A8FB-468F80DB0DA3}" destId="{492B1008-ADDE-4029-994A-E70720CF0F99}" srcOrd="0" destOrd="0" presId="urn:microsoft.com/office/officeart/2005/8/layout/list1"/>
    <dgm:cxn modelId="{96EAE277-E427-4452-AFDB-8B2704A273F6}" type="presParOf" srcId="{492B1008-ADDE-4029-994A-E70720CF0F99}" destId="{785CC0F9-0AF8-49CF-9422-8465DFF44203}" srcOrd="0" destOrd="0" presId="urn:microsoft.com/office/officeart/2005/8/layout/list1"/>
    <dgm:cxn modelId="{B71107A2-9031-493C-8184-5F29DEC95DF3}" type="presParOf" srcId="{492B1008-ADDE-4029-994A-E70720CF0F99}" destId="{841EB1A5-7B53-44CF-BF65-DBD9A4C79699}" srcOrd="1" destOrd="0" presId="urn:microsoft.com/office/officeart/2005/8/layout/list1"/>
    <dgm:cxn modelId="{34796919-9FF6-4904-A730-A52AE5C38E2B}" type="presParOf" srcId="{E97D6296-2F54-46BC-A8FB-468F80DB0DA3}" destId="{392FC069-9A5F-4D56-86A0-B66F6193664D}" srcOrd="1" destOrd="0" presId="urn:microsoft.com/office/officeart/2005/8/layout/list1"/>
    <dgm:cxn modelId="{EC74D1E5-82B9-4CA6-BFB3-D1DFAF56C232}" type="presParOf" srcId="{E97D6296-2F54-46BC-A8FB-468F80DB0DA3}" destId="{BD9F690B-2E92-4EB8-8F38-71D3C447739C}" srcOrd="2" destOrd="0" presId="urn:microsoft.com/office/officeart/2005/8/layout/list1"/>
    <dgm:cxn modelId="{ED617419-096C-4B19-B606-100FCF8C29F8}" type="presParOf" srcId="{E97D6296-2F54-46BC-A8FB-468F80DB0DA3}" destId="{9070E95C-5FE3-4027-9536-D62E4B37635B}" srcOrd="3" destOrd="0" presId="urn:microsoft.com/office/officeart/2005/8/layout/list1"/>
    <dgm:cxn modelId="{A6CB2D5F-5047-49AB-809B-13F70A82FA10}" type="presParOf" srcId="{E97D6296-2F54-46BC-A8FB-468F80DB0DA3}" destId="{2940F6FB-2855-40BB-931F-0106C11DD891}" srcOrd="4" destOrd="0" presId="urn:microsoft.com/office/officeart/2005/8/layout/list1"/>
    <dgm:cxn modelId="{BF9ED2B2-001E-4138-AE8C-95DCC27F3EB1}" type="presParOf" srcId="{2940F6FB-2855-40BB-931F-0106C11DD891}" destId="{9AF6A62A-1CC0-4C6F-8E00-85AE5DE4D388}" srcOrd="0" destOrd="0" presId="urn:microsoft.com/office/officeart/2005/8/layout/list1"/>
    <dgm:cxn modelId="{3FA9EDA0-BAD2-4BED-8B17-4DFE12F29921}" type="presParOf" srcId="{2940F6FB-2855-40BB-931F-0106C11DD891}" destId="{7608BA24-FE60-4EC7-9F5E-50579F68D47A}" srcOrd="1" destOrd="0" presId="urn:microsoft.com/office/officeart/2005/8/layout/list1"/>
    <dgm:cxn modelId="{B956CB29-F47C-487E-B686-581816A2B672}" type="presParOf" srcId="{E97D6296-2F54-46BC-A8FB-468F80DB0DA3}" destId="{DA649EAE-B16B-4BDE-974C-D851F9BDE3E7}" srcOrd="5" destOrd="0" presId="urn:microsoft.com/office/officeart/2005/8/layout/list1"/>
    <dgm:cxn modelId="{30C7F1E8-A19C-4424-9A2A-C560C4E6B3EA}" type="presParOf" srcId="{E97D6296-2F54-46BC-A8FB-468F80DB0DA3}" destId="{98D58FAF-62A5-4A10-9AAD-676E0D3DAFE4}" srcOrd="6" destOrd="0" presId="urn:microsoft.com/office/officeart/2005/8/layout/list1"/>
    <dgm:cxn modelId="{EDC588E7-95EB-4DF8-8843-54B67F6E5D85}" type="presParOf" srcId="{E97D6296-2F54-46BC-A8FB-468F80DB0DA3}" destId="{09EA6F6F-9FB2-44EE-884C-DF694396146E}" srcOrd="7" destOrd="0" presId="urn:microsoft.com/office/officeart/2005/8/layout/list1"/>
    <dgm:cxn modelId="{37513ABA-354E-4F5C-AF51-5263240E587E}" type="presParOf" srcId="{E97D6296-2F54-46BC-A8FB-468F80DB0DA3}" destId="{68935740-E8A3-4F6B-82ED-38175FCB0B05}" srcOrd="8" destOrd="0" presId="urn:microsoft.com/office/officeart/2005/8/layout/list1"/>
    <dgm:cxn modelId="{20C20BE1-9AF9-4DE5-81AA-74A5C7B01F52}" type="presParOf" srcId="{68935740-E8A3-4F6B-82ED-38175FCB0B05}" destId="{ADB10B4C-6351-4751-A5FB-6C80B65216FC}" srcOrd="0" destOrd="0" presId="urn:microsoft.com/office/officeart/2005/8/layout/list1"/>
    <dgm:cxn modelId="{B47E9C9B-DA3C-49BE-A135-305193D63B4A}" type="presParOf" srcId="{68935740-E8A3-4F6B-82ED-38175FCB0B05}" destId="{2C85C8AC-071F-43A7-9441-0E0C1F5F54E5}" srcOrd="1" destOrd="0" presId="urn:microsoft.com/office/officeart/2005/8/layout/list1"/>
    <dgm:cxn modelId="{7B111A7E-BDBD-46F4-86A9-6E240826DA36}" type="presParOf" srcId="{E97D6296-2F54-46BC-A8FB-468F80DB0DA3}" destId="{82BA5A1B-57D5-4D3B-BA25-1AE16F58D719}" srcOrd="9" destOrd="0" presId="urn:microsoft.com/office/officeart/2005/8/layout/list1"/>
    <dgm:cxn modelId="{60D30DA7-3FD9-4410-A911-6EEB24035685}"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C68D1-C9BB-4425-B512-DD5288EDA86D}">
      <dsp:nvSpPr>
        <dsp:cNvPr id="0" name=""/>
        <dsp:cNvSpPr/>
      </dsp:nvSpPr>
      <dsp:spPr>
        <a:xfrm rot="16200000">
          <a:off x="687784" y="-687784"/>
          <a:ext cx="2406650" cy="3782219"/>
        </a:xfrm>
        <a:prstGeom prst="round1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b="1" kern="1200" dirty="0" smtClean="0">
              <a:effectLst>
                <a:outerShdw blurRad="38100" dist="38100" dir="2700000" algn="tl">
                  <a:srgbClr val="000000">
                    <a:alpha val="43137"/>
                  </a:srgbClr>
                </a:outerShdw>
              </a:effectLst>
            </a:rPr>
            <a:t>5</a:t>
          </a:r>
          <a:r>
            <a:rPr kumimoji="1" lang="ja-JP" altLang="en-US" sz="2000" b="1" kern="1200" dirty="0" smtClean="0">
              <a:effectLst>
                <a:outerShdw blurRad="38100" dist="38100" dir="2700000" algn="tl">
                  <a:srgbClr val="000000">
                    <a:alpha val="43137"/>
                  </a:srgbClr>
                </a:outerShdw>
              </a:effectLst>
            </a:rPr>
            <a:t>年前から大幅な増加</a:t>
          </a:r>
          <a:endParaRPr kumimoji="1" lang="en-US" altLang="ja-JP"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r>
            <a:rPr kumimoji="1" lang="ja-JP" altLang="en-US" sz="1400" kern="1200" dirty="0" smtClean="0"/>
            <a:t>今回の調査で、携帯電話を所有している小学生は、</a:t>
          </a:r>
          <a:r>
            <a:rPr kumimoji="1" lang="en-US" altLang="ja-JP" sz="1400" kern="1200" dirty="0" smtClean="0"/>
            <a:t>33.2</a:t>
          </a:r>
          <a:r>
            <a:rPr kumimoji="1" lang="ja-JP" altLang="en-US" sz="1400" kern="1200" dirty="0" smtClean="0"/>
            <a:t>％（</a:t>
          </a:r>
          <a:r>
            <a:rPr kumimoji="1" lang="en-US" altLang="ja-JP" sz="1400" kern="1200" dirty="0" smtClean="0"/>
            <a:t>5</a:t>
          </a:r>
          <a:r>
            <a:rPr kumimoji="1" lang="ja-JP" altLang="en-US" sz="1400" kern="1200" dirty="0" smtClean="0"/>
            <a:t>年前：</a:t>
          </a:r>
          <a:r>
            <a:rPr kumimoji="1" lang="en-US" altLang="ja-JP" sz="1400" kern="1200" dirty="0" smtClean="0"/>
            <a:t>14.3</a:t>
          </a:r>
          <a:r>
            <a:rPr kumimoji="1" lang="ja-JP" altLang="en-US" sz="1400" kern="1200" dirty="0" smtClean="0"/>
            <a:t>％）、中学生は</a:t>
          </a:r>
          <a:r>
            <a:rPr kumimoji="1" lang="en-US" altLang="ja-JP" sz="1400" kern="1200" dirty="0" smtClean="0"/>
            <a:t>60.2</a:t>
          </a:r>
          <a:r>
            <a:rPr kumimoji="1" lang="ja-JP" altLang="en-US" sz="1400" kern="1200" dirty="0" smtClean="0"/>
            <a:t>％（</a:t>
          </a:r>
          <a:r>
            <a:rPr kumimoji="1" lang="en-US" altLang="ja-JP" sz="1400" kern="1200" dirty="0" smtClean="0"/>
            <a:t>5</a:t>
          </a:r>
          <a:r>
            <a:rPr kumimoji="1" lang="ja-JP" altLang="en-US" sz="1400" kern="1200" dirty="0" smtClean="0"/>
            <a:t>年前：</a:t>
          </a:r>
          <a:r>
            <a:rPr kumimoji="1" lang="en-US" altLang="ja-JP" sz="1400" kern="1200" dirty="0" smtClean="0"/>
            <a:t>26.2</a:t>
          </a:r>
          <a:r>
            <a:rPr kumimoji="1" lang="ja-JP" altLang="en-US" sz="1400" kern="1200" dirty="0" smtClean="0"/>
            <a:t>％）と、どちらも大幅に増加していることが認められる。</a:t>
          </a:r>
          <a:endParaRPr kumimoji="1" lang="ja-JP" altLang="en-US" sz="1400" kern="1200" dirty="0"/>
        </a:p>
      </dsp:txBody>
      <dsp:txXfrm rot="5400000">
        <a:off x="-1" y="1"/>
        <a:ext cx="3782219" cy="1804987"/>
      </dsp:txXfrm>
    </dsp:sp>
    <dsp:sp modelId="{62C0573D-0FFA-435F-8C06-6319973D3330}">
      <dsp:nvSpPr>
        <dsp:cNvPr id="0" name=""/>
        <dsp:cNvSpPr/>
      </dsp:nvSpPr>
      <dsp:spPr>
        <a:xfrm>
          <a:off x="3782219" y="0"/>
          <a:ext cx="3782219" cy="2406650"/>
        </a:xfrm>
        <a:prstGeom prst="round1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携帯電話への関心の高さ</a:t>
          </a:r>
          <a:endParaRPr kumimoji="1" lang="en-US" altLang="ja-JP"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r>
            <a:rPr kumimoji="1" lang="ja-JP" altLang="en-US" sz="1400" kern="1200" dirty="0" smtClean="0"/>
            <a:t>子ども調査によると、</a:t>
          </a:r>
          <a:r>
            <a:rPr kumimoji="1" lang="en-US" altLang="ja-JP" sz="1400" kern="1200" dirty="0" smtClean="0"/>
            <a:t>82.4</a:t>
          </a:r>
          <a:r>
            <a:rPr kumimoji="1" lang="ja-JP" altLang="en-US" sz="1400" kern="1200" dirty="0" smtClean="0"/>
            <a:t>％の小学生、</a:t>
          </a:r>
          <a:r>
            <a:rPr kumimoji="1" lang="en-US" altLang="ja-JP" sz="1400" kern="1200" dirty="0" smtClean="0"/>
            <a:t>92.4</a:t>
          </a:r>
          <a:r>
            <a:rPr kumimoji="1" lang="ja-JP" altLang="en-US" sz="1400" kern="1200" dirty="0" smtClean="0"/>
            <a:t>％の中学生が携帯電話を持っている、または欲しいと思っており、携帯電話への関心の高さがうかがえる。</a:t>
          </a:r>
          <a:endParaRPr kumimoji="1" lang="ja-JP" altLang="en-US" sz="1400" kern="1200" dirty="0"/>
        </a:p>
      </dsp:txBody>
      <dsp:txXfrm>
        <a:off x="3782219" y="0"/>
        <a:ext cx="3782219" cy="1804987"/>
      </dsp:txXfrm>
    </dsp:sp>
    <dsp:sp modelId="{4B23A94B-32BF-4BDB-ABC1-BAA5FB43FB06}">
      <dsp:nvSpPr>
        <dsp:cNvPr id="0" name=""/>
        <dsp:cNvSpPr/>
      </dsp:nvSpPr>
      <dsp:spPr>
        <a:xfrm rot="10800000">
          <a:off x="0" y="2406650"/>
          <a:ext cx="3782219" cy="2406650"/>
        </a:xfrm>
        <a:prstGeom prst="round1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kern="1200" dirty="0" smtClean="0"/>
            <a:t>小学生が携帯電話を持つ理由では、「帰宅時に親が不在である」「ひとりで行動することが増えた」などが多く、親が積極的に持たせていることがうかがえる。</a:t>
          </a:r>
          <a:endParaRPr kumimoji="1" lang="en-US" altLang="ja-JP" sz="1400" kern="1200" dirty="0" smtClean="0"/>
        </a:p>
        <a:p>
          <a:pPr lvl="0" algn="ctr" defTabSz="6223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小学生は親が主導</a:t>
          </a:r>
          <a:endParaRPr kumimoji="1" lang="ja-JP" altLang="en-US" sz="2000" b="1" kern="1200" dirty="0">
            <a:effectLst>
              <a:outerShdw blurRad="38100" dist="38100" dir="2700000" algn="tl">
                <a:srgbClr val="000000">
                  <a:alpha val="43137"/>
                </a:srgbClr>
              </a:outerShdw>
            </a:effectLst>
          </a:endParaRPr>
        </a:p>
      </dsp:txBody>
      <dsp:txXfrm rot="10800000">
        <a:off x="0" y="3008312"/>
        <a:ext cx="3782219" cy="1804987"/>
      </dsp:txXfrm>
    </dsp:sp>
    <dsp:sp modelId="{23B38804-B58D-4BC7-9DDB-53AD09D45F7F}">
      <dsp:nvSpPr>
        <dsp:cNvPr id="0" name=""/>
        <dsp:cNvSpPr/>
      </dsp:nvSpPr>
      <dsp:spPr>
        <a:xfrm rot="5400000">
          <a:off x="4470003" y="1718865"/>
          <a:ext cx="2406650" cy="3782219"/>
        </a:xfrm>
        <a:prstGeom prst="round1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kern="12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kern="1200" dirty="0" smtClean="0"/>
        </a:p>
        <a:p>
          <a:pPr lvl="0" algn="ctr" defTabSz="6223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中学生は子どもからの要望</a:t>
          </a:r>
          <a:endParaRPr kumimoji="1" lang="ja-JP" altLang="en-US" sz="2000" b="1" kern="1200" dirty="0">
            <a:effectLst>
              <a:outerShdw blurRad="38100" dist="38100" dir="2700000" algn="tl">
                <a:srgbClr val="000000">
                  <a:alpha val="43137"/>
                </a:srgbClr>
              </a:outerShdw>
            </a:effectLst>
          </a:endParaRPr>
        </a:p>
      </dsp:txBody>
      <dsp:txXfrm rot="-5400000">
        <a:off x="3782218" y="3008312"/>
        <a:ext cx="3782219" cy="1804987"/>
      </dsp:txXfrm>
    </dsp:sp>
    <dsp:sp modelId="{99F39CD0-D1A8-486F-970D-3856364392E3}">
      <dsp:nvSpPr>
        <dsp:cNvPr id="0" name=""/>
        <dsp:cNvSpPr/>
      </dsp:nvSpPr>
      <dsp:spPr>
        <a:xfrm>
          <a:off x="2647553" y="1804987"/>
          <a:ext cx="2269331" cy="1203325"/>
        </a:xfrm>
        <a:prstGeom prst="roundRect">
          <a:avLst/>
        </a:prstGeom>
        <a:solidFill>
          <a:schemeClr val="accent1">
            <a:tint val="60000"/>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所有状況</a:t>
          </a:r>
          <a:endParaRPr kumimoji="1" lang="ja-JP" altLang="en-US" sz="3600" kern="1200" dirty="0"/>
        </a:p>
      </dsp:txBody>
      <dsp:txXfrm>
        <a:off x="2706294" y="1863728"/>
        <a:ext cx="2151849" cy="10858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4AF26-357B-485C-8579-379855F66CF7}">
      <dsp:nvSpPr>
        <dsp:cNvPr id="0" name=""/>
        <dsp:cNvSpPr/>
      </dsp:nvSpPr>
      <dsp:spPr>
        <a:xfrm>
          <a:off x="0" y="121958"/>
          <a:ext cx="7564438" cy="477945"/>
        </a:xfrm>
        <a:prstGeom prst="round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kumimoji="1" lang="ja-JP" altLang="en-US" sz="1900" kern="1200" dirty="0" smtClean="0"/>
            <a:t>子ども向け携帯電話の使用</a:t>
          </a:r>
          <a:endParaRPr kumimoji="1" lang="ja-JP" altLang="en-US" sz="1900" kern="1200" dirty="0"/>
        </a:p>
      </dsp:txBody>
      <dsp:txXfrm>
        <a:off x="23331" y="145289"/>
        <a:ext cx="7517776" cy="431283"/>
      </dsp:txXfrm>
    </dsp:sp>
    <dsp:sp modelId="{42DF39AF-059B-48AA-A86C-E5E90C36B00C}">
      <dsp:nvSpPr>
        <dsp:cNvPr id="0" name=""/>
        <dsp:cNvSpPr/>
      </dsp:nvSpPr>
      <dsp:spPr>
        <a:xfrm>
          <a:off x="0" y="599903"/>
          <a:ext cx="7564438" cy="501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171"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smtClean="0"/>
            <a:t>小学生</a:t>
          </a:r>
          <a:r>
            <a:rPr kumimoji="1" lang="en-US" altLang="ja-JP" sz="1500" kern="1200" dirty="0" smtClean="0"/>
            <a:t>72.2</a:t>
          </a:r>
          <a:r>
            <a:rPr kumimoji="1" lang="ja-JP" altLang="en-US" sz="1500" kern="1200" dirty="0" smtClean="0"/>
            <a:t>％であるのに対し、中学生</a:t>
          </a:r>
          <a:r>
            <a:rPr kumimoji="1" lang="en-US" altLang="ja-JP" sz="1500" kern="1200" dirty="0" smtClean="0"/>
            <a:t>4.8</a:t>
          </a:r>
          <a:r>
            <a:rPr kumimoji="1" lang="ja-JP" altLang="en-US" sz="1500" kern="1200" dirty="0" smtClean="0"/>
            <a:t>％となっており、このことからも保護者主導で持たせるか、子どもの要望によるものかが推測される。</a:t>
          </a:r>
          <a:endParaRPr kumimoji="1" lang="ja-JP" altLang="en-US" sz="1500" kern="1200" dirty="0"/>
        </a:p>
      </dsp:txBody>
      <dsp:txXfrm>
        <a:off x="0" y="599903"/>
        <a:ext cx="7564438" cy="501457"/>
      </dsp:txXfrm>
    </dsp:sp>
    <dsp:sp modelId="{12299A1D-F2B8-4ECA-A287-A25C6743A37A}">
      <dsp:nvSpPr>
        <dsp:cNvPr id="0" name=""/>
        <dsp:cNvSpPr/>
      </dsp:nvSpPr>
      <dsp:spPr>
        <a:xfrm>
          <a:off x="0" y="1101361"/>
          <a:ext cx="7564438" cy="477945"/>
        </a:xfrm>
        <a:prstGeom prst="round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kumimoji="1" lang="ja-JP" altLang="en-US" sz="1900" kern="1200" dirty="0" smtClean="0"/>
            <a:t>携帯電話の使用目的</a:t>
          </a:r>
          <a:endParaRPr kumimoji="1" lang="ja-JP" altLang="en-US" sz="1900" kern="1200" dirty="0"/>
        </a:p>
      </dsp:txBody>
      <dsp:txXfrm>
        <a:off x="23331" y="1124692"/>
        <a:ext cx="7517776" cy="431283"/>
      </dsp:txXfrm>
    </dsp:sp>
    <dsp:sp modelId="{4648034A-8BCE-4BDA-B862-C1BAB817C3CC}">
      <dsp:nvSpPr>
        <dsp:cNvPr id="0" name=""/>
        <dsp:cNvSpPr/>
      </dsp:nvSpPr>
      <dsp:spPr>
        <a:xfrm>
          <a:off x="0" y="1579306"/>
          <a:ext cx="7564438" cy="1002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171"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sz="1500" kern="1200" dirty="0"/>
        </a:p>
        <a:p>
          <a:pPr marL="114300" lvl="1" indent="-114300" algn="l" defTabSz="666750">
            <a:lnSpc>
              <a:spcPct val="90000"/>
            </a:lnSpc>
            <a:spcBef>
              <a:spcPct val="0"/>
            </a:spcBef>
            <a:spcAft>
              <a:spcPct val="20000"/>
            </a:spcAft>
            <a:buChar char="••"/>
          </a:pPr>
          <a:r>
            <a:rPr kumimoji="1" lang="ja-JP" altLang="en-US" sz="1500" kern="1200" dirty="0" smtClean="0"/>
            <a:t>中学生では、インターネットやゲームを目的としている割合が最も高い。</a:t>
          </a:r>
          <a:endParaRPr kumimoji="1" lang="ja-JP" altLang="en-US" sz="1500" kern="1200" dirty="0"/>
        </a:p>
      </dsp:txBody>
      <dsp:txXfrm>
        <a:off x="0" y="1579306"/>
        <a:ext cx="7564438" cy="1002915"/>
      </dsp:txXfrm>
    </dsp:sp>
    <dsp:sp modelId="{9EC40C9D-10CD-44AA-974D-E830147BAB3C}">
      <dsp:nvSpPr>
        <dsp:cNvPr id="0" name=""/>
        <dsp:cNvSpPr/>
      </dsp:nvSpPr>
      <dsp:spPr>
        <a:xfrm>
          <a:off x="0" y="2582221"/>
          <a:ext cx="7564438" cy="477945"/>
        </a:xfrm>
        <a:prstGeom prst="round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kumimoji="1" lang="ja-JP" altLang="en-US" sz="1900" kern="1200" dirty="0" smtClean="0"/>
            <a:t>家庭内におけるルールについて</a:t>
          </a:r>
          <a:endParaRPr kumimoji="1" lang="ja-JP" altLang="en-US" sz="1900" kern="1200" dirty="0"/>
        </a:p>
      </dsp:txBody>
      <dsp:txXfrm>
        <a:off x="23331" y="2605552"/>
        <a:ext cx="7517776" cy="431283"/>
      </dsp:txXfrm>
    </dsp:sp>
    <dsp:sp modelId="{CC4CE11E-1E1B-41A5-B140-B1689131789A}">
      <dsp:nvSpPr>
        <dsp:cNvPr id="0" name=""/>
        <dsp:cNvSpPr/>
      </dsp:nvSpPr>
      <dsp:spPr>
        <a:xfrm>
          <a:off x="0" y="3060166"/>
          <a:ext cx="7564438" cy="1219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171"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smtClean="0"/>
            <a:t>小・中学生とも</a:t>
          </a:r>
          <a:r>
            <a:rPr kumimoji="1" lang="en-US" altLang="ja-JP" sz="1500" kern="1200" dirty="0" smtClean="0"/>
            <a:t>90</a:t>
          </a:r>
          <a:r>
            <a:rPr kumimoji="1" lang="ja-JP" altLang="en-US" sz="1500" kern="1200"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sz="1500" kern="1200" dirty="0"/>
        </a:p>
        <a:p>
          <a:pPr marL="114300" lvl="1" indent="-114300" algn="l" defTabSz="666750">
            <a:lnSpc>
              <a:spcPct val="90000"/>
            </a:lnSpc>
            <a:spcBef>
              <a:spcPct val="0"/>
            </a:spcBef>
            <a:spcAft>
              <a:spcPct val="20000"/>
            </a:spcAft>
            <a:buChar char="••"/>
          </a:pPr>
          <a:r>
            <a:rPr kumimoji="1" lang="ja-JP" altLang="en-US" sz="1500" kern="1200" dirty="0" smtClean="0"/>
            <a:t>中学生では、ネットの利用についてのルールがメインとなり、料金の上限や利用時間よりも重視されている傾向にある。</a:t>
          </a:r>
          <a:endParaRPr kumimoji="1" lang="ja-JP" altLang="en-US" sz="1500" kern="1200" dirty="0"/>
        </a:p>
      </dsp:txBody>
      <dsp:txXfrm>
        <a:off x="0" y="3060166"/>
        <a:ext cx="7564438" cy="12192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F40ADF-8F91-406C-A9C8-CF09D9901284}">
      <dsp:nvSpPr>
        <dsp:cNvPr id="0" name=""/>
        <dsp:cNvSpPr/>
      </dsp:nvSpPr>
      <dsp:spPr>
        <a:xfrm>
          <a:off x="0" y="46996"/>
          <a:ext cx="7564438" cy="553410"/>
        </a:xfrm>
        <a:prstGeom prst="roundRect">
          <a:avLst/>
        </a:prstGeom>
        <a:solidFill>
          <a:schemeClr val="accent1">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kumimoji="1" lang="ja-JP" altLang="en-US" sz="2200" kern="1200" dirty="0" smtClean="0"/>
            <a:t>携帯電話の利用に関する心配事について</a:t>
          </a:r>
          <a:endParaRPr kumimoji="1" lang="ja-JP" altLang="en-US" sz="2200" kern="1200" dirty="0"/>
        </a:p>
      </dsp:txBody>
      <dsp:txXfrm>
        <a:off x="27015" y="74011"/>
        <a:ext cx="7510408" cy="499380"/>
      </dsp:txXfrm>
    </dsp:sp>
    <dsp:sp modelId="{A13592D6-E37D-413A-AA26-B9DC094FED83}">
      <dsp:nvSpPr>
        <dsp:cNvPr id="0" name=""/>
        <dsp:cNvSpPr/>
      </dsp:nvSpPr>
      <dsp:spPr>
        <a:xfrm>
          <a:off x="0" y="600407"/>
          <a:ext cx="7564438" cy="250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171"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smtClean="0"/>
            <a:t>携帯電話を持っていない子どもの保護者の方が、携帯電話を持っている子どもの保護者より、多くの点で携帯電話の利用を心配している。</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smtClean="0"/>
            <a:t>携帯電話を持っている小学生の保護者は、子どもの向け携帯電話を持たせている割合が高いことから、特に心配事はないと回答していると考えられる。</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dirty="0" smtClean="0"/>
            <a:t>中学生については、携帯電話を持っているいないにかかわらず、ネットの利用や生活習慣への影響などについて心配する保護者が多い。</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dirty="0" smtClean="0"/>
            <a:t>ネットの利用について心配する保護者は多いが、フィルタリングについては関心を示さない保護者が多数いる。</a:t>
          </a:r>
          <a:endParaRPr kumimoji="1" lang="ja-JP" altLang="en-US" sz="1700" kern="1200" dirty="0"/>
        </a:p>
      </dsp:txBody>
      <dsp:txXfrm>
        <a:off x="0" y="600407"/>
        <a:ext cx="7564438" cy="25047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F690B-2E92-4EB8-8F38-71D3C447739C}">
      <dsp:nvSpPr>
        <dsp:cNvPr id="0" name=""/>
        <dsp:cNvSpPr/>
      </dsp:nvSpPr>
      <dsp:spPr>
        <a:xfrm>
          <a:off x="0" y="376384"/>
          <a:ext cx="7564438"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7084" tIns="374904" rIns="587084"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小・中学生の保護者</a:t>
          </a:r>
          <a:endParaRPr kumimoji="1" lang="ja-JP" altLang="en-US" sz="1800" kern="1200" dirty="0"/>
        </a:p>
      </dsp:txBody>
      <dsp:txXfrm>
        <a:off x="0" y="376384"/>
        <a:ext cx="7564438" cy="779625"/>
      </dsp:txXfrm>
    </dsp:sp>
    <dsp:sp modelId="{841EB1A5-7B53-44CF-BF65-DBD9A4C79699}">
      <dsp:nvSpPr>
        <dsp:cNvPr id="0" name=""/>
        <dsp:cNvSpPr/>
      </dsp:nvSpPr>
      <dsp:spPr>
        <a:xfrm>
          <a:off x="378221" y="110704"/>
          <a:ext cx="5295106" cy="531360"/>
        </a:xfrm>
        <a:prstGeom prst="roundRect">
          <a:avLst/>
        </a:prstGeom>
        <a:solidFill>
          <a:schemeClr val="accent1">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1">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0142" tIns="0" rIns="200142"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対象者</a:t>
          </a:r>
          <a:endParaRPr kumimoji="1" lang="ja-JP" altLang="en-US" sz="1800" b="1" kern="1200" dirty="0"/>
        </a:p>
      </dsp:txBody>
      <dsp:txXfrm>
        <a:off x="404160" y="136643"/>
        <a:ext cx="5243228" cy="479482"/>
      </dsp:txXfrm>
    </dsp:sp>
    <dsp:sp modelId="{98D58FAF-62A5-4A10-9AAD-676E0D3DAFE4}">
      <dsp:nvSpPr>
        <dsp:cNvPr id="0" name=""/>
        <dsp:cNvSpPr/>
      </dsp:nvSpPr>
      <dsp:spPr>
        <a:xfrm>
          <a:off x="0" y="1518890"/>
          <a:ext cx="7564438"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7084" tIns="374904" rIns="587084"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平成</a:t>
          </a:r>
          <a:r>
            <a:rPr kumimoji="1" lang="en-US" altLang="ja-JP" sz="1800" kern="1200" dirty="0" smtClean="0"/>
            <a:t>26</a:t>
          </a:r>
          <a:r>
            <a:rPr kumimoji="1" lang="ja-JP" altLang="en-US" sz="1800" kern="1200" dirty="0" smtClean="0"/>
            <a:t>年</a:t>
          </a:r>
          <a:r>
            <a:rPr kumimoji="1" lang="en-US" altLang="ja-JP" sz="1800" kern="1200" dirty="0" smtClean="0"/>
            <a:t>4</a:t>
          </a:r>
          <a:r>
            <a:rPr kumimoji="1" lang="ja-JP" altLang="en-US" sz="1800" kern="1200" dirty="0" smtClean="0"/>
            <a:t>月</a:t>
          </a:r>
          <a:endParaRPr kumimoji="1" lang="ja-JP" altLang="en-US" sz="1800" kern="1200" dirty="0"/>
        </a:p>
      </dsp:txBody>
      <dsp:txXfrm>
        <a:off x="0" y="1518890"/>
        <a:ext cx="7564438" cy="779625"/>
      </dsp:txXfrm>
    </dsp:sp>
    <dsp:sp modelId="{7608BA24-FE60-4EC7-9F5E-50579F68D47A}">
      <dsp:nvSpPr>
        <dsp:cNvPr id="0" name=""/>
        <dsp:cNvSpPr/>
      </dsp:nvSpPr>
      <dsp:spPr>
        <a:xfrm>
          <a:off x="378221" y="1253209"/>
          <a:ext cx="5295106" cy="531360"/>
        </a:xfrm>
        <a:prstGeom prst="roundRect">
          <a:avLst/>
        </a:prstGeom>
        <a:solidFill>
          <a:schemeClr val="accent1">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1">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0142" tIns="0" rIns="200142"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提供時期</a:t>
          </a:r>
          <a:endParaRPr kumimoji="1" lang="ja-JP" altLang="en-US" sz="1800" b="1" kern="1200" dirty="0"/>
        </a:p>
      </dsp:txBody>
      <dsp:txXfrm>
        <a:off x="404160" y="1279148"/>
        <a:ext cx="5243228" cy="479482"/>
      </dsp:txXfrm>
    </dsp:sp>
    <dsp:sp modelId="{CA2AF1FC-0516-4537-9465-D65AD22B18FD}">
      <dsp:nvSpPr>
        <dsp:cNvPr id="0" name=""/>
        <dsp:cNvSpPr/>
      </dsp:nvSpPr>
      <dsp:spPr>
        <a:xfrm>
          <a:off x="0" y="2661395"/>
          <a:ext cx="7564438" cy="2041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7084" tIns="374904" rIns="587084"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子ども向け携帯電話の推奨（小学生）</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携帯電話に関するトラブルや犯罪（ケーススタディ）</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フィルタリングの設定について</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家庭内における利用ルールの取り決めについて</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学校との連携について</a:t>
          </a:r>
          <a:endParaRPr kumimoji="1" lang="ja-JP" altLang="en-US" sz="1800" kern="1200" dirty="0"/>
        </a:p>
      </dsp:txBody>
      <dsp:txXfrm>
        <a:off x="0" y="2661395"/>
        <a:ext cx="7564438" cy="2041200"/>
      </dsp:txXfrm>
    </dsp:sp>
    <dsp:sp modelId="{2C85C8AC-071F-43A7-9441-0E0C1F5F54E5}">
      <dsp:nvSpPr>
        <dsp:cNvPr id="0" name=""/>
        <dsp:cNvSpPr/>
      </dsp:nvSpPr>
      <dsp:spPr>
        <a:xfrm>
          <a:off x="378221" y="2395715"/>
          <a:ext cx="5295106" cy="531360"/>
        </a:xfrm>
        <a:prstGeom prst="roundRect">
          <a:avLst/>
        </a:prstGeom>
        <a:solidFill>
          <a:schemeClr val="accent1">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1">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0142" tIns="0" rIns="200142"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内容</a:t>
          </a:r>
          <a:endParaRPr kumimoji="1" lang="ja-JP" altLang="en-US" sz="1800" b="1" kern="1200" dirty="0"/>
        </a:p>
      </dsp:txBody>
      <dsp:txXfrm>
        <a:off x="404160" y="2421654"/>
        <a:ext cx="5243228"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60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baseline="0">
                <a:solidFill>
                  <a:schemeClr val="tx1">
                    <a:lumMod val="8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fld id="{C0D90495-B587-4041-B5D8-77A877EBF758}" type="datetimeFigureOut">
              <a:rPr kumimoji="1" lang="ja-JP" altLang="en-US" smtClean="0"/>
              <a:t>2013/10/1</a:t>
            </a:fld>
            <a:endParaRPr kumimoji="1" lang="ja-JP" altLang="en-US"/>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endParaRPr kumimoji="1" lang="ja-JP" altLang="en-US"/>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5530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5028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3829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47700" y="365760"/>
            <a:ext cx="7568184" cy="109474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47700" y="1600201"/>
            <a:ext cx="7564517" cy="48133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76979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600" b="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7960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340153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1" name="Text Placeholder 10"/>
          <p:cNvSpPr>
            <a:spLocks noGrp="1"/>
          </p:cNvSpPr>
          <p:nvPr>
            <p:ph type="body" sz="quarter" idx="13"/>
          </p:nvPr>
        </p:nvSpPr>
        <p:spPr>
          <a:xfrm>
            <a:off x="4599432" y="1717185"/>
            <a:ext cx="3364992" cy="731520"/>
          </a:xfrm>
        </p:spPr>
        <p:txBody>
          <a:bodyPr anchor="b">
            <a:normAutofit/>
          </a:bodyPr>
          <a:lstStyle>
            <a:lvl1pPr marL="0" indent="0">
              <a:buFontTx/>
              <a:buNone/>
              <a:defRPr lang="en-US" sz="1800" b="0" kern="1200" spc="10" baseline="0" dirty="0">
                <a:solidFill>
                  <a:schemeClr val="tx2"/>
                </a:solidFill>
                <a:latin typeface="+mn-lt"/>
                <a:ea typeface="+mn-ea"/>
                <a:cs typeface="+mn-cs"/>
              </a:defRPr>
            </a:lvl1pPr>
          </a:lstStyle>
          <a:p>
            <a:pPr marL="0" lvl="0" indent="0" algn="l" defTabSz="914400" rtl="0" eaLnBrk="1" latinLnBrk="0" hangingPunct="1">
              <a:lnSpc>
                <a:spcPct val="95000"/>
              </a:lnSpc>
              <a:spcBef>
                <a:spcPts val="0"/>
              </a:spcBef>
              <a:spcAft>
                <a:spcPts val="200"/>
              </a:spcAft>
              <a:buClr>
                <a:schemeClr val="accent1"/>
              </a:buClr>
              <a:buSzPct val="80000"/>
              <a:buNone/>
            </a:pPr>
            <a:r>
              <a:rPr lang="ja-JP" altLang="en-US" smtClean="0"/>
              <a:t>マスター テキストの書式設定</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16531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083045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69743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0" baseline="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639898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0">
                <a:solidFill>
                  <a:schemeClr val="bg1"/>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0" y="1"/>
            <a:ext cx="846963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3928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946403" y="1828801"/>
            <a:ext cx="7265813" cy="4495799"/>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kumimoji="1" lang="ja-JP" altLang="en-US"/>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8163281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0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kumimoji="1"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smtClean="0"/>
              <a:t>総括①</a:t>
            </a:r>
            <a:endParaRPr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1109096088"/>
              </p:ext>
            </p:extLst>
          </p:nvPr>
        </p:nvGraphicFramePr>
        <p:xfrm>
          <a:off x="647700" y="1600200"/>
          <a:ext cx="7564438" cy="4813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3438219116"/>
              </p:ext>
            </p:extLst>
          </p:nvPr>
        </p:nvGraphicFramePr>
        <p:xfrm>
          <a:off x="647700" y="1600200"/>
          <a:ext cx="7564438" cy="4401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3"/>
          <p:cNvSpPr txBox="1"/>
          <p:nvPr/>
        </p:nvSpPr>
        <p:spPr>
          <a:xfrm>
            <a:off x="647699" y="6152773"/>
            <a:ext cx="7568185" cy="553998"/>
          </a:xfrm>
          <a:prstGeom prst="rect">
            <a:avLst/>
          </a:prstGeom>
          <a:noFill/>
        </p:spPr>
        <p:txBody>
          <a:bodyPr wrap="square" rtlCol="0">
            <a:spAutoFit/>
          </a:bodyPr>
          <a:lstStyle/>
          <a:p>
            <a:r>
              <a:rPr lang="en-US" altLang="ja-JP" sz="1000" dirty="0"/>
              <a:t>※</a:t>
            </a:r>
            <a:r>
              <a:rPr lang="ja-JP" altLang="en-US" sz="1000" dirty="0"/>
              <a:t>子ども向け携帯電話</a:t>
            </a:r>
            <a:endParaRPr lang="en-US" altLang="ja-JP" sz="1000" dirty="0"/>
          </a:p>
          <a:p>
            <a:r>
              <a:rPr lang="ja-JP" altLang="en-US" sz="1000" dirty="0"/>
              <a:t>通話やメールの相手、時間などを限定したり、</a:t>
            </a:r>
            <a:r>
              <a:rPr lang="ja-JP" altLang="en-US" sz="1000" dirty="0" smtClean="0"/>
              <a:t>インターネット</a:t>
            </a:r>
            <a:r>
              <a:rPr lang="ja-JP" altLang="en-US" sz="1000" dirty="0"/>
              <a:t>への接続を制限したりした携帯電話。</a:t>
            </a:r>
            <a:r>
              <a:rPr lang="en-US" altLang="ja-JP" sz="1000" dirty="0"/>
              <a:t>GPS</a:t>
            </a:r>
            <a:r>
              <a:rPr lang="ja-JP" altLang="en-US" sz="1000" dirty="0"/>
              <a:t>機能が搭載されており、子どもの居場所の確認などに利用されることも多い。</a:t>
            </a:r>
          </a:p>
        </p:txBody>
      </p:sp>
    </p:spTree>
    <p:extLst>
      <p:ext uri="{BB962C8B-B14F-4D97-AF65-F5344CB8AC3E}">
        <p14:creationId xmlns:p14="http://schemas.microsoft.com/office/powerpoint/2010/main" val="3311944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727698354"/>
              </p:ext>
            </p:extLst>
          </p:nvPr>
        </p:nvGraphicFramePr>
        <p:xfrm>
          <a:off x="647700" y="1600200"/>
          <a:ext cx="7564438" cy="3152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下矢印 3"/>
          <p:cNvSpPr/>
          <p:nvPr/>
        </p:nvSpPr>
        <p:spPr>
          <a:xfrm>
            <a:off x="3938969" y="477752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647700" y="5499279"/>
            <a:ext cx="7568184"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
        <p:nvSpPr>
          <p:cNvPr id="7" name="テキスト ボックス 5"/>
          <p:cNvSpPr txBox="1"/>
          <p:nvPr/>
        </p:nvSpPr>
        <p:spPr>
          <a:xfrm>
            <a:off x="647700" y="6273095"/>
            <a:ext cx="7095903" cy="400110"/>
          </a:xfrm>
          <a:prstGeom prst="rect">
            <a:avLst/>
          </a:prstGeom>
          <a:noFill/>
        </p:spPr>
        <p:txBody>
          <a:bodyPr wrap="square" rtlCol="0">
            <a:spAutoFit/>
          </a:bodyPr>
          <a:lstStyle/>
          <a:p>
            <a:r>
              <a:rPr lang="en-US" altLang="ja-JP" sz="1000" dirty="0"/>
              <a:t>※</a:t>
            </a:r>
            <a:r>
              <a:rPr lang="ja-JP" altLang="en-US" sz="1000" dirty="0"/>
              <a:t>フィルタリング</a:t>
            </a:r>
            <a:endParaRPr lang="en-US" altLang="ja-JP" sz="1000" dirty="0"/>
          </a:p>
          <a:p>
            <a:r>
              <a:rPr lang="ja-JP" altLang="en-US" sz="1000" dirty="0"/>
              <a:t>子どもにとって有害なサイトへのアクセスを制限し、閲覧することを防ぐ機能。</a:t>
            </a:r>
          </a:p>
        </p:txBody>
      </p:sp>
    </p:spTree>
    <p:extLst>
      <p:ext uri="{BB962C8B-B14F-4D97-AF65-F5344CB8AC3E}">
        <p14:creationId xmlns:p14="http://schemas.microsoft.com/office/powerpoint/2010/main" val="1723119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2"/>
          <p:cNvGraphicFramePr>
            <a:graphicFrameLocks noGrp="1"/>
          </p:cNvGraphicFramePr>
          <p:nvPr>
            <p:ph idx="1"/>
            <p:extLst>
              <p:ext uri="{D42A27DB-BD31-4B8C-83A1-F6EECF244321}">
                <p14:modId xmlns:p14="http://schemas.microsoft.com/office/powerpoint/2010/main" val="718547515"/>
              </p:ext>
            </p:extLst>
          </p:nvPr>
        </p:nvGraphicFramePr>
        <p:xfrm>
          <a:off x="647700" y="1600200"/>
          <a:ext cx="7564438" cy="4813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914822"/>
      </p:ext>
    </p:extLst>
  </p:cSld>
  <p:clrMapOvr>
    <a:masterClrMapping/>
  </p:clrMapOvr>
</p:sld>
</file>

<file path=ppt/theme/theme1.xml><?xml version="1.0" encoding="utf-8"?>
<a:theme xmlns:a="http://schemas.openxmlformats.org/drawingml/2006/main" name="View">
  <a:themeElements>
    <a:clrScheme name="黄色がかったオレンジ">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景色</Template>
  <TotalTime>74</TotalTime>
  <Words>691</Words>
  <Application>Microsoft Office PowerPoint</Application>
  <PresentationFormat>画面に合わせる (4:3)</PresentationFormat>
  <Paragraphs>41</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ゴシック</vt:lpstr>
      <vt:lpstr>Arial</vt:lpstr>
      <vt:lpstr>Century Schoolbook</vt:lpstr>
      <vt:lpstr>Wingdings 2</vt:lpstr>
      <vt:lpstr>View</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総括①</dc:title>
  <dc:creator>FOM出版</dc:creator>
  <cp:lastModifiedBy>FOM出版</cp:lastModifiedBy>
  <cp:revision>13</cp:revision>
  <dcterms:created xsi:type="dcterms:W3CDTF">2013-09-30T15:00:50Z</dcterms:created>
  <dcterms:modified xsi:type="dcterms:W3CDTF">2013-10-01T09:56:19Z</dcterms:modified>
</cp:coreProperties>
</file>