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sldIdLst>
    <p:sldId id="256" r:id="rId2"/>
    <p:sldId id="257" r:id="rId3"/>
    <p:sldId id="258" r:id="rId4"/>
    <p:sldId id="259" r:id="rId5"/>
    <p:sldId id="260" r:id="rId6"/>
    <p:sldId id="261" r:id="rId7"/>
    <p:sldId id="262" r:id="rId8"/>
  </p:sldIdLst>
  <p:sldSz cx="9144000" cy="6858000" type="screen4x3"/>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35758FB7-9AC5-4552-8A53-C91805E547FA}" styleName="テーマ スタイル 1 - アクセント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284E427A-3D55-4303-BF80-6455036E1DE7}" styleName="テーマ スタイル 1 - アクセント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8468" autoAdjust="0"/>
    <p:restoredTop sz="94660"/>
  </p:normalViewPr>
  <p:slideViewPr>
    <p:cSldViewPr snapToGrid="0">
      <p:cViewPr varScale="1">
        <p:scale>
          <a:sx n="74" d="100"/>
          <a:sy n="74" d="100"/>
        </p:scale>
        <p:origin x="312"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______1.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______2.xlsx"/><Relationship Id="rId2" Type="http://schemas.microsoft.com/office/2011/relationships/chartColorStyle" Target="colors2.xml"/><Relationship Id="rId1" Type="http://schemas.microsoft.com/office/2011/relationships/chartStyle" Target="style2.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barChart>
        <c:barDir val="bar"/>
        <c:grouping val="percentStacked"/>
        <c:varyColors val="0"/>
        <c:ser>
          <c:idx val="0"/>
          <c:order val="0"/>
          <c:tx>
            <c:strRef>
              <c:f>所有率!$C$5</c:f>
              <c:strCache>
                <c:ptCount val="1"/>
                <c:pt idx="0">
                  <c:v>持っている</c:v>
                </c:pt>
              </c:strCache>
            </c:strRef>
          </c:tx>
          <c:spPr>
            <a:solidFill>
              <a:schemeClr val="accent1"/>
            </a:solidFill>
            <a:ln>
              <a:noFill/>
            </a:ln>
            <a:effectLst/>
          </c:spPr>
          <c:invertIfNegative val="0"/>
          <c:cat>
            <c:strRef>
              <c:f>所有率!$B$6:$B$9</c:f>
              <c:strCache>
                <c:ptCount val="4"/>
                <c:pt idx="0">
                  <c:v>小学生（男子）</c:v>
                </c:pt>
                <c:pt idx="1">
                  <c:v>小学生（女子）</c:v>
                </c:pt>
                <c:pt idx="2">
                  <c:v>中学生（男子）</c:v>
                </c:pt>
                <c:pt idx="3">
                  <c:v>中学生（女子）</c:v>
                </c:pt>
              </c:strCache>
            </c:strRef>
          </c:cat>
          <c:val>
            <c:numRef>
              <c:f>所有率!$C$6:$C$9</c:f>
              <c:numCache>
                <c:formatCode>General</c:formatCode>
                <c:ptCount val="4"/>
                <c:pt idx="0">
                  <c:v>701</c:v>
                </c:pt>
                <c:pt idx="1">
                  <c:v>729</c:v>
                </c:pt>
                <c:pt idx="2">
                  <c:v>1286</c:v>
                </c:pt>
                <c:pt idx="3">
                  <c:v>1328</c:v>
                </c:pt>
              </c:numCache>
            </c:numRef>
          </c:val>
        </c:ser>
        <c:ser>
          <c:idx val="1"/>
          <c:order val="1"/>
          <c:tx>
            <c:strRef>
              <c:f>所有率!$D$5</c:f>
              <c:strCache>
                <c:ptCount val="1"/>
                <c:pt idx="0">
                  <c:v>持っていない</c:v>
                </c:pt>
              </c:strCache>
            </c:strRef>
          </c:tx>
          <c:spPr>
            <a:solidFill>
              <a:schemeClr val="accent2"/>
            </a:solidFill>
            <a:ln>
              <a:noFill/>
            </a:ln>
            <a:effectLst/>
          </c:spPr>
          <c:invertIfNegative val="0"/>
          <c:cat>
            <c:strRef>
              <c:f>所有率!$B$6:$B$9</c:f>
              <c:strCache>
                <c:ptCount val="4"/>
                <c:pt idx="0">
                  <c:v>小学生（男子）</c:v>
                </c:pt>
                <c:pt idx="1">
                  <c:v>小学生（女子）</c:v>
                </c:pt>
                <c:pt idx="2">
                  <c:v>中学生（男子）</c:v>
                </c:pt>
                <c:pt idx="3">
                  <c:v>中学生（女子）</c:v>
                </c:pt>
              </c:strCache>
            </c:strRef>
          </c:cat>
          <c:val>
            <c:numRef>
              <c:f>所有率!$D$6:$D$9</c:f>
              <c:numCache>
                <c:formatCode>General</c:formatCode>
                <c:ptCount val="4"/>
                <c:pt idx="0">
                  <c:v>4280</c:v>
                </c:pt>
                <c:pt idx="1">
                  <c:v>4312</c:v>
                </c:pt>
                <c:pt idx="2">
                  <c:v>3821</c:v>
                </c:pt>
                <c:pt idx="3">
                  <c:v>3554</c:v>
                </c:pt>
              </c:numCache>
            </c:numRef>
          </c:val>
        </c:ser>
        <c:dLbls>
          <c:showLegendKey val="0"/>
          <c:showVal val="0"/>
          <c:showCatName val="0"/>
          <c:showSerName val="0"/>
          <c:showPercent val="0"/>
          <c:showBubbleSize val="0"/>
        </c:dLbls>
        <c:gapWidth val="150"/>
        <c:overlap val="100"/>
        <c:axId val="-509118208"/>
        <c:axId val="-509120928"/>
      </c:barChart>
      <c:catAx>
        <c:axId val="-509118208"/>
        <c:scaling>
          <c:orientation val="maxMin"/>
        </c:scaling>
        <c:delete val="0"/>
        <c:axPos val="l"/>
        <c:numFmt formatCode="General" sourceLinked="0"/>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600" b="0" i="0" u="none" strike="noStrike" kern="1200" baseline="0">
                <a:solidFill>
                  <a:schemeClr val="tx1"/>
                </a:solidFill>
                <a:latin typeface="+mn-lt"/>
                <a:ea typeface="+mn-ea"/>
                <a:cs typeface="+mn-cs"/>
              </a:defRPr>
            </a:pPr>
            <a:endParaRPr lang="ja-JP"/>
          </a:p>
        </c:txPr>
        <c:crossAx val="-509120928"/>
        <c:crosses val="autoZero"/>
        <c:auto val="1"/>
        <c:lblAlgn val="ctr"/>
        <c:lblOffset val="100"/>
        <c:noMultiLvlLbl val="0"/>
      </c:catAx>
      <c:valAx>
        <c:axId val="-509120928"/>
        <c:scaling>
          <c:orientation val="minMax"/>
        </c:scaling>
        <c:delete val="0"/>
        <c:axPos val="t"/>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1600" b="0" i="0" u="none" strike="noStrike" kern="1200" baseline="0">
                <a:solidFill>
                  <a:schemeClr val="tx1"/>
                </a:solidFill>
                <a:latin typeface="+mn-lt"/>
                <a:ea typeface="+mn-ea"/>
                <a:cs typeface="+mn-cs"/>
              </a:defRPr>
            </a:pPr>
            <a:endParaRPr lang="ja-JP"/>
          </a:p>
        </c:txPr>
        <c:crossAx val="-509118208"/>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600" b="0" i="0" u="none" strike="noStrike" kern="1200" baseline="0">
              <a:solidFill>
                <a:schemeClr val="tx1"/>
              </a:solidFill>
              <a:latin typeface="+mn-lt"/>
              <a:ea typeface="+mn-ea"/>
              <a:cs typeface="+mn-cs"/>
            </a:defRPr>
          </a:pPr>
          <a:endParaRPr lang="ja-JP"/>
        </a:p>
      </c:txPr>
    </c:legend>
    <c:plotVisOnly val="1"/>
    <c:dispBlanksAs val="gap"/>
    <c:showDLblsOverMax val="0"/>
  </c:chart>
  <c:spPr>
    <a:noFill/>
    <a:ln>
      <a:noFill/>
    </a:ln>
    <a:effectLst/>
  </c:spPr>
  <c:txPr>
    <a:bodyPr/>
    <a:lstStyle/>
    <a:p>
      <a:pPr>
        <a:defRPr sz="1600">
          <a:solidFill>
            <a:schemeClr val="tx1"/>
          </a:solidFill>
        </a:defRPr>
      </a:pPr>
      <a:endParaRPr lang="ja-JP"/>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barChart>
        <c:barDir val="bar"/>
        <c:grouping val="percentStacked"/>
        <c:varyColors val="0"/>
        <c:ser>
          <c:idx val="0"/>
          <c:order val="0"/>
          <c:tx>
            <c:strRef>
              <c:f>所有率!$B$44</c:f>
              <c:strCache>
                <c:ptCount val="1"/>
                <c:pt idx="0">
                  <c:v>持っている</c:v>
                </c:pt>
              </c:strCache>
            </c:strRef>
          </c:tx>
          <c:spPr>
            <a:solidFill>
              <a:schemeClr val="accent1"/>
            </a:solidFill>
            <a:ln>
              <a:noFill/>
            </a:ln>
            <a:effectLst/>
          </c:spPr>
          <c:invertIfNegative val="0"/>
          <c:cat>
            <c:strRef>
              <c:f>所有率!$C$43:$F$43</c:f>
              <c:strCache>
                <c:ptCount val="4"/>
                <c:pt idx="0">
                  <c:v>小学生（男子）</c:v>
                </c:pt>
                <c:pt idx="1">
                  <c:v>小学生（女子）</c:v>
                </c:pt>
                <c:pt idx="2">
                  <c:v>中学生（男子）</c:v>
                </c:pt>
                <c:pt idx="3">
                  <c:v>中学生（女子）</c:v>
                </c:pt>
              </c:strCache>
            </c:strRef>
          </c:cat>
          <c:val>
            <c:numRef>
              <c:f>所有率!$C$44:$F$44</c:f>
              <c:numCache>
                <c:formatCode>General</c:formatCode>
                <c:ptCount val="4"/>
                <c:pt idx="0">
                  <c:v>701</c:v>
                </c:pt>
                <c:pt idx="1">
                  <c:v>729</c:v>
                </c:pt>
                <c:pt idx="2">
                  <c:v>1286</c:v>
                </c:pt>
                <c:pt idx="3">
                  <c:v>1328</c:v>
                </c:pt>
              </c:numCache>
            </c:numRef>
          </c:val>
        </c:ser>
        <c:ser>
          <c:idx val="1"/>
          <c:order val="1"/>
          <c:tx>
            <c:strRef>
              <c:f>所有率!$B$45</c:f>
              <c:strCache>
                <c:ptCount val="1"/>
                <c:pt idx="0">
                  <c:v>持っていないが欲しい</c:v>
                </c:pt>
              </c:strCache>
            </c:strRef>
          </c:tx>
          <c:spPr>
            <a:solidFill>
              <a:schemeClr val="accent2"/>
            </a:solidFill>
            <a:ln>
              <a:noFill/>
            </a:ln>
            <a:effectLst/>
          </c:spPr>
          <c:invertIfNegative val="0"/>
          <c:cat>
            <c:strRef>
              <c:f>所有率!$C$43:$F$43</c:f>
              <c:strCache>
                <c:ptCount val="4"/>
                <c:pt idx="0">
                  <c:v>小学生（男子）</c:v>
                </c:pt>
                <c:pt idx="1">
                  <c:v>小学生（女子）</c:v>
                </c:pt>
                <c:pt idx="2">
                  <c:v>中学生（男子）</c:v>
                </c:pt>
                <c:pt idx="3">
                  <c:v>中学生（女子）</c:v>
                </c:pt>
              </c:strCache>
            </c:strRef>
          </c:cat>
          <c:val>
            <c:numRef>
              <c:f>所有率!$C$45:$F$45</c:f>
              <c:numCache>
                <c:formatCode>General</c:formatCode>
                <c:ptCount val="4"/>
                <c:pt idx="0">
                  <c:v>2347</c:v>
                </c:pt>
                <c:pt idx="1">
                  <c:v>2602</c:v>
                </c:pt>
                <c:pt idx="2">
                  <c:v>2671</c:v>
                </c:pt>
                <c:pt idx="3">
                  <c:v>2789</c:v>
                </c:pt>
              </c:numCache>
            </c:numRef>
          </c:val>
        </c:ser>
        <c:ser>
          <c:idx val="2"/>
          <c:order val="2"/>
          <c:tx>
            <c:strRef>
              <c:f>所有率!$B$46</c:f>
              <c:strCache>
                <c:ptCount val="1"/>
                <c:pt idx="0">
                  <c:v>持っていないし欲しくない</c:v>
                </c:pt>
              </c:strCache>
            </c:strRef>
          </c:tx>
          <c:spPr>
            <a:solidFill>
              <a:schemeClr val="accent3"/>
            </a:solidFill>
            <a:ln>
              <a:noFill/>
            </a:ln>
            <a:effectLst/>
          </c:spPr>
          <c:invertIfNegative val="0"/>
          <c:cat>
            <c:strRef>
              <c:f>所有率!$C$43:$F$43</c:f>
              <c:strCache>
                <c:ptCount val="4"/>
                <c:pt idx="0">
                  <c:v>小学生（男子）</c:v>
                </c:pt>
                <c:pt idx="1">
                  <c:v>小学生（女子）</c:v>
                </c:pt>
                <c:pt idx="2">
                  <c:v>中学生（男子）</c:v>
                </c:pt>
                <c:pt idx="3">
                  <c:v>中学生（女子）</c:v>
                </c:pt>
              </c:strCache>
            </c:strRef>
          </c:cat>
          <c:val>
            <c:numRef>
              <c:f>所有率!$C$46:$F$46</c:f>
              <c:numCache>
                <c:formatCode>General</c:formatCode>
                <c:ptCount val="4"/>
                <c:pt idx="0">
                  <c:v>1933</c:v>
                </c:pt>
                <c:pt idx="1">
                  <c:v>1710</c:v>
                </c:pt>
                <c:pt idx="2">
                  <c:v>1150</c:v>
                </c:pt>
                <c:pt idx="3">
                  <c:v>765</c:v>
                </c:pt>
              </c:numCache>
            </c:numRef>
          </c:val>
        </c:ser>
        <c:dLbls>
          <c:showLegendKey val="0"/>
          <c:showVal val="0"/>
          <c:showCatName val="0"/>
          <c:showSerName val="0"/>
          <c:showPercent val="0"/>
          <c:showBubbleSize val="0"/>
        </c:dLbls>
        <c:gapWidth val="150"/>
        <c:overlap val="100"/>
        <c:axId val="-332198160"/>
        <c:axId val="-332195984"/>
      </c:barChart>
      <c:catAx>
        <c:axId val="-332198160"/>
        <c:scaling>
          <c:orientation val="maxMin"/>
        </c:scaling>
        <c:delete val="0"/>
        <c:axPos val="l"/>
        <c:numFmt formatCode="General" sourceLinked="0"/>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600" b="0" i="0" u="none" strike="noStrike" kern="1200" baseline="0">
                <a:solidFill>
                  <a:schemeClr val="tx1"/>
                </a:solidFill>
                <a:latin typeface="+mn-lt"/>
                <a:ea typeface="+mn-ea"/>
                <a:cs typeface="+mn-cs"/>
              </a:defRPr>
            </a:pPr>
            <a:endParaRPr lang="ja-JP"/>
          </a:p>
        </c:txPr>
        <c:crossAx val="-332195984"/>
        <c:crosses val="autoZero"/>
        <c:auto val="1"/>
        <c:lblAlgn val="ctr"/>
        <c:lblOffset val="100"/>
        <c:noMultiLvlLbl val="0"/>
      </c:catAx>
      <c:valAx>
        <c:axId val="-332195984"/>
        <c:scaling>
          <c:orientation val="minMax"/>
        </c:scaling>
        <c:delete val="0"/>
        <c:axPos val="t"/>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1600" b="0" i="0" u="none" strike="noStrike" kern="1200" baseline="0">
                <a:solidFill>
                  <a:schemeClr val="tx1"/>
                </a:solidFill>
                <a:latin typeface="+mn-lt"/>
                <a:ea typeface="+mn-ea"/>
                <a:cs typeface="+mn-cs"/>
              </a:defRPr>
            </a:pPr>
            <a:endParaRPr lang="ja-JP"/>
          </a:p>
        </c:txPr>
        <c:crossAx val="-332198160"/>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600" b="0" i="0" u="none" strike="noStrike" kern="1200" baseline="0">
              <a:solidFill>
                <a:schemeClr val="tx1"/>
              </a:solidFill>
              <a:latin typeface="+mn-lt"/>
              <a:ea typeface="+mn-ea"/>
              <a:cs typeface="+mn-cs"/>
            </a:defRPr>
          </a:pPr>
          <a:endParaRPr lang="ja-JP"/>
        </a:p>
      </c:txPr>
    </c:legend>
    <c:plotVisOnly val="1"/>
    <c:dispBlanksAs val="gap"/>
    <c:showDLblsOverMax val="0"/>
  </c:chart>
  <c:spPr>
    <a:noFill/>
    <a:ln>
      <a:noFill/>
    </a:ln>
    <a:effectLst/>
  </c:spPr>
  <c:txPr>
    <a:bodyPr/>
    <a:lstStyle/>
    <a:p>
      <a:pPr>
        <a:defRPr sz="1600">
          <a:solidFill>
            <a:schemeClr val="tx1"/>
          </a:solidFill>
        </a:defRPr>
      </a:pPr>
      <a:endParaRPr lang="ja-JP"/>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diagrams/colors1.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315A744-2A26-406A-8ABD-42A64441DA97}" type="doc">
      <dgm:prSet loTypeId="urn:microsoft.com/office/officeart/2005/8/layout/list1" loCatId="list" qsTypeId="urn:microsoft.com/office/officeart/2005/8/quickstyle/simple1" qsCatId="simple" csTypeId="urn:microsoft.com/office/officeart/2005/8/colors/accent2_2" csCatId="accent2" phldr="1"/>
      <dgm:spPr/>
      <dgm:t>
        <a:bodyPr/>
        <a:lstStyle/>
        <a:p>
          <a:endParaRPr kumimoji="1" lang="ja-JP" altLang="en-US"/>
        </a:p>
      </dgm:t>
    </dgm:pt>
    <dgm:pt modelId="{6A111B68-C591-49EC-A6A3-65F20245C1F7}">
      <dgm:prSet phldrT="[テキスト]" custT="1"/>
      <dgm:spPr/>
      <dgm:t>
        <a:bodyPr/>
        <a:lstStyle/>
        <a:p>
          <a:r>
            <a:rPr kumimoji="1" lang="ja-JP" altLang="en-US" sz="3000" dirty="0" smtClean="0">
              <a:effectLst>
                <a:outerShdw blurRad="38100" dist="38100" dir="2700000" algn="tl">
                  <a:srgbClr val="000000">
                    <a:alpha val="43137"/>
                  </a:srgbClr>
                </a:outerShdw>
              </a:effectLst>
            </a:rPr>
            <a:t>持たせる理由</a:t>
          </a:r>
          <a:endParaRPr kumimoji="1" lang="ja-JP" altLang="en-US" sz="3000" dirty="0">
            <a:effectLst>
              <a:outerShdw blurRad="38100" dist="38100" dir="2700000" algn="tl">
                <a:srgbClr val="000000">
                  <a:alpha val="43137"/>
                </a:srgbClr>
              </a:outerShdw>
            </a:effectLst>
          </a:endParaRPr>
        </a:p>
      </dgm:t>
    </dgm:pt>
    <dgm:pt modelId="{0E708F06-D267-4A3F-9C79-578A70707004}" type="parTrans" cxnId="{E7F4316E-FCD0-4781-A8F6-7E1EC3D7C644}">
      <dgm:prSet/>
      <dgm:spPr/>
      <dgm:t>
        <a:bodyPr/>
        <a:lstStyle/>
        <a:p>
          <a:endParaRPr kumimoji="1" lang="ja-JP" altLang="en-US" sz="1600"/>
        </a:p>
      </dgm:t>
    </dgm:pt>
    <dgm:pt modelId="{4405E2C2-15F5-4AE6-95C0-1FB7337CDE13}" type="sibTrans" cxnId="{E7F4316E-FCD0-4781-A8F6-7E1EC3D7C644}">
      <dgm:prSet/>
      <dgm:spPr/>
      <dgm:t>
        <a:bodyPr/>
        <a:lstStyle/>
        <a:p>
          <a:endParaRPr kumimoji="1" lang="ja-JP" altLang="en-US" sz="1600"/>
        </a:p>
      </dgm:t>
    </dgm:pt>
    <dgm:pt modelId="{44AA83C0-FA55-4412-9603-A0F52D964EF7}">
      <dgm:prSet phldrT="[テキスト]" custT="1"/>
      <dgm:spPr/>
      <dgm:t>
        <a:bodyPr/>
        <a:lstStyle/>
        <a:p>
          <a:r>
            <a:rPr kumimoji="1" lang="ja-JP" altLang="en-US" sz="2400" dirty="0" smtClean="0">
              <a:effectLst/>
            </a:rPr>
            <a:t>家族間のコミュニケーションの手段</a:t>
          </a:r>
          <a:endParaRPr kumimoji="1" lang="ja-JP" altLang="en-US" sz="2400" dirty="0">
            <a:effectLst/>
          </a:endParaRPr>
        </a:p>
      </dgm:t>
    </dgm:pt>
    <dgm:pt modelId="{6951E473-0C15-4AC4-AF1D-26B631C5BA32}" type="parTrans" cxnId="{1024DED5-FF91-4D8E-A3CE-DC0FACDCD855}">
      <dgm:prSet/>
      <dgm:spPr/>
      <dgm:t>
        <a:bodyPr/>
        <a:lstStyle/>
        <a:p>
          <a:endParaRPr kumimoji="1" lang="ja-JP" altLang="en-US" sz="1600"/>
        </a:p>
      </dgm:t>
    </dgm:pt>
    <dgm:pt modelId="{CB3A5097-64B6-4B08-B773-1581D42B8D4B}" type="sibTrans" cxnId="{1024DED5-FF91-4D8E-A3CE-DC0FACDCD855}">
      <dgm:prSet/>
      <dgm:spPr/>
      <dgm:t>
        <a:bodyPr/>
        <a:lstStyle/>
        <a:p>
          <a:endParaRPr kumimoji="1" lang="ja-JP" altLang="en-US" sz="1600"/>
        </a:p>
      </dgm:t>
    </dgm:pt>
    <dgm:pt modelId="{BAB16D87-9BC1-4598-9E7C-3C4F399EE571}">
      <dgm:prSet phldrT="[テキスト]" custT="1"/>
      <dgm:spPr/>
      <dgm:t>
        <a:bodyPr/>
        <a:lstStyle/>
        <a:p>
          <a:r>
            <a:rPr kumimoji="1" lang="ja-JP" altLang="en-US" sz="3000" dirty="0" smtClean="0">
              <a:effectLst>
                <a:outerShdw blurRad="38100" dist="38100" dir="2700000" algn="tl">
                  <a:srgbClr val="000000">
                    <a:alpha val="43137"/>
                  </a:srgbClr>
                </a:outerShdw>
              </a:effectLst>
            </a:rPr>
            <a:t>持たせない理由</a:t>
          </a:r>
          <a:endParaRPr kumimoji="1" lang="ja-JP" altLang="en-US" sz="3000" dirty="0">
            <a:effectLst>
              <a:outerShdw blurRad="38100" dist="38100" dir="2700000" algn="tl">
                <a:srgbClr val="000000">
                  <a:alpha val="43137"/>
                </a:srgbClr>
              </a:outerShdw>
            </a:effectLst>
          </a:endParaRPr>
        </a:p>
      </dgm:t>
    </dgm:pt>
    <dgm:pt modelId="{87407C1E-B436-445C-B9A1-87FC6F1CBEF1}" type="parTrans" cxnId="{59D11B9B-C14D-4B12-AB52-AD078737CC0D}">
      <dgm:prSet/>
      <dgm:spPr/>
      <dgm:t>
        <a:bodyPr/>
        <a:lstStyle/>
        <a:p>
          <a:endParaRPr kumimoji="1" lang="ja-JP" altLang="en-US" sz="1600"/>
        </a:p>
      </dgm:t>
    </dgm:pt>
    <dgm:pt modelId="{A312A203-6260-4C29-A1F9-6D9A78C8F574}" type="sibTrans" cxnId="{59D11B9B-C14D-4B12-AB52-AD078737CC0D}">
      <dgm:prSet/>
      <dgm:spPr/>
      <dgm:t>
        <a:bodyPr/>
        <a:lstStyle/>
        <a:p>
          <a:endParaRPr kumimoji="1" lang="ja-JP" altLang="en-US" sz="1600"/>
        </a:p>
      </dgm:t>
    </dgm:pt>
    <dgm:pt modelId="{B2144B0C-C7E3-4F67-895F-5ACF3530B007}">
      <dgm:prSet phldrT="[テキスト]" custT="1"/>
      <dgm:spPr/>
      <dgm:t>
        <a:bodyPr/>
        <a:lstStyle/>
        <a:p>
          <a:r>
            <a:rPr kumimoji="1" lang="ja-JP" altLang="en-US" sz="2400" dirty="0" smtClean="0">
              <a:effectLst/>
            </a:rPr>
            <a:t>必要性を感じない</a:t>
          </a:r>
          <a:endParaRPr kumimoji="1" lang="ja-JP" altLang="en-US" sz="2400" dirty="0">
            <a:effectLst/>
          </a:endParaRPr>
        </a:p>
      </dgm:t>
    </dgm:pt>
    <dgm:pt modelId="{0AC5374A-2346-495E-83FD-C1D4DBFB4DD9}" type="parTrans" cxnId="{5E1DA73C-2103-4245-A2EC-003E5D316DB9}">
      <dgm:prSet/>
      <dgm:spPr/>
      <dgm:t>
        <a:bodyPr/>
        <a:lstStyle/>
        <a:p>
          <a:endParaRPr kumimoji="1" lang="ja-JP" altLang="en-US" sz="1600"/>
        </a:p>
      </dgm:t>
    </dgm:pt>
    <dgm:pt modelId="{192D818E-E8BC-4ACC-9863-F8F352558968}" type="sibTrans" cxnId="{5E1DA73C-2103-4245-A2EC-003E5D316DB9}">
      <dgm:prSet/>
      <dgm:spPr/>
      <dgm:t>
        <a:bodyPr/>
        <a:lstStyle/>
        <a:p>
          <a:endParaRPr kumimoji="1" lang="ja-JP" altLang="en-US" sz="1600"/>
        </a:p>
      </dgm:t>
    </dgm:pt>
    <dgm:pt modelId="{3B303545-1433-4020-AAD1-87EB66E2824C}">
      <dgm:prSet phldrT="[テキスト]" custT="1"/>
      <dgm:spPr/>
      <dgm:t>
        <a:bodyPr/>
        <a:lstStyle/>
        <a:p>
          <a:r>
            <a:rPr kumimoji="1" lang="ja-JP" altLang="en-US" sz="2400" dirty="0" smtClean="0">
              <a:effectLst/>
            </a:rPr>
            <a:t>子どもの持ち物として適切ではない</a:t>
          </a:r>
          <a:endParaRPr kumimoji="1" lang="ja-JP" altLang="en-US" sz="2400" dirty="0">
            <a:effectLst/>
          </a:endParaRPr>
        </a:p>
      </dgm:t>
    </dgm:pt>
    <dgm:pt modelId="{8045B2A9-CAF4-46E1-B513-678CFC59599B}" type="parTrans" cxnId="{536B8807-BDAC-448E-9B13-54A669713986}">
      <dgm:prSet/>
      <dgm:spPr/>
      <dgm:t>
        <a:bodyPr/>
        <a:lstStyle/>
        <a:p>
          <a:endParaRPr kumimoji="1" lang="ja-JP" altLang="en-US" sz="1600"/>
        </a:p>
      </dgm:t>
    </dgm:pt>
    <dgm:pt modelId="{7C07C1DF-347F-46D2-850A-4E4F000EFA54}" type="sibTrans" cxnId="{536B8807-BDAC-448E-9B13-54A669713986}">
      <dgm:prSet/>
      <dgm:spPr/>
      <dgm:t>
        <a:bodyPr/>
        <a:lstStyle/>
        <a:p>
          <a:endParaRPr kumimoji="1" lang="ja-JP" altLang="en-US" sz="1600"/>
        </a:p>
      </dgm:t>
    </dgm:pt>
    <dgm:pt modelId="{301CA974-31A2-4882-A56A-F2D295AF510B}">
      <dgm:prSet phldrT="[テキスト]" custT="1"/>
      <dgm:spPr/>
      <dgm:t>
        <a:bodyPr/>
        <a:lstStyle/>
        <a:p>
          <a:r>
            <a:rPr kumimoji="1" lang="ja-JP" altLang="en-US" sz="2400" dirty="0" smtClean="0">
              <a:effectLst/>
            </a:rPr>
            <a:t>子どもが欲しがるから</a:t>
          </a:r>
          <a:endParaRPr kumimoji="1" lang="ja-JP" altLang="en-US" sz="2400" dirty="0">
            <a:effectLst/>
          </a:endParaRPr>
        </a:p>
      </dgm:t>
    </dgm:pt>
    <dgm:pt modelId="{6974D933-66AF-4068-8F0D-F84C23B54726}" type="parTrans" cxnId="{0FFEA206-CCFE-4FE4-BEBC-5763D68690B5}">
      <dgm:prSet/>
      <dgm:spPr/>
      <dgm:t>
        <a:bodyPr/>
        <a:lstStyle/>
        <a:p>
          <a:endParaRPr kumimoji="1" lang="ja-JP" altLang="en-US" sz="1600"/>
        </a:p>
      </dgm:t>
    </dgm:pt>
    <dgm:pt modelId="{CDF1D14A-AF4D-466F-8F57-80E0E338873C}" type="sibTrans" cxnId="{0FFEA206-CCFE-4FE4-BEBC-5763D68690B5}">
      <dgm:prSet/>
      <dgm:spPr/>
      <dgm:t>
        <a:bodyPr/>
        <a:lstStyle/>
        <a:p>
          <a:endParaRPr kumimoji="1" lang="ja-JP" altLang="en-US" sz="1600"/>
        </a:p>
      </dgm:t>
    </dgm:pt>
    <dgm:pt modelId="{605D89A9-A5F4-43F0-97C8-EBB17F7CEDA0}">
      <dgm:prSet phldrT="[テキスト]" custT="1"/>
      <dgm:spPr/>
      <dgm:t>
        <a:bodyPr/>
        <a:lstStyle/>
        <a:p>
          <a:r>
            <a:rPr kumimoji="1" lang="ja-JP" altLang="en-US" sz="2400" dirty="0" smtClean="0">
              <a:effectLst/>
            </a:rPr>
            <a:t>利用料金が高い</a:t>
          </a:r>
          <a:endParaRPr kumimoji="1" lang="ja-JP" altLang="en-US" sz="2400" dirty="0">
            <a:effectLst/>
          </a:endParaRPr>
        </a:p>
      </dgm:t>
    </dgm:pt>
    <dgm:pt modelId="{38BA7B38-4B2D-4C32-B04D-B551FD2E7D35}" type="parTrans" cxnId="{BCFC1DFE-D0EE-4528-A419-824C595DB86A}">
      <dgm:prSet/>
      <dgm:spPr/>
      <dgm:t>
        <a:bodyPr/>
        <a:lstStyle/>
        <a:p>
          <a:endParaRPr kumimoji="1" lang="ja-JP" altLang="en-US" sz="1600"/>
        </a:p>
      </dgm:t>
    </dgm:pt>
    <dgm:pt modelId="{96B05E16-6C0A-4886-B146-C6C409E9C37F}" type="sibTrans" cxnId="{BCFC1DFE-D0EE-4528-A419-824C595DB86A}">
      <dgm:prSet/>
      <dgm:spPr/>
      <dgm:t>
        <a:bodyPr/>
        <a:lstStyle/>
        <a:p>
          <a:endParaRPr kumimoji="1" lang="ja-JP" altLang="en-US" sz="1600"/>
        </a:p>
      </dgm:t>
    </dgm:pt>
    <dgm:pt modelId="{2087A74A-0A14-42D9-ADB5-FFBFD6A46ECC}">
      <dgm:prSet phldrT="[テキスト]" custT="1"/>
      <dgm:spPr/>
      <dgm:t>
        <a:bodyPr/>
        <a:lstStyle/>
        <a:p>
          <a:r>
            <a:rPr kumimoji="1" lang="ja-JP" altLang="en-US" sz="2400" dirty="0" smtClean="0">
              <a:effectLst/>
            </a:rPr>
            <a:t>帰宅時に親が不在だから</a:t>
          </a:r>
          <a:endParaRPr kumimoji="1" lang="ja-JP" altLang="en-US" sz="2400" dirty="0">
            <a:effectLst/>
          </a:endParaRPr>
        </a:p>
      </dgm:t>
    </dgm:pt>
    <dgm:pt modelId="{0EC13416-96D9-4460-8E81-D661C84C5F4F}" type="parTrans" cxnId="{87B1E726-35DF-40E7-9C25-CC51AFC0297D}">
      <dgm:prSet/>
      <dgm:spPr/>
      <dgm:t>
        <a:bodyPr/>
        <a:lstStyle/>
        <a:p>
          <a:endParaRPr kumimoji="1" lang="ja-JP" altLang="en-US" sz="1600"/>
        </a:p>
      </dgm:t>
    </dgm:pt>
    <dgm:pt modelId="{ECCD647A-3DF4-4E6E-8530-EC39F4A568AD}" type="sibTrans" cxnId="{87B1E726-35DF-40E7-9C25-CC51AFC0297D}">
      <dgm:prSet/>
      <dgm:spPr/>
      <dgm:t>
        <a:bodyPr/>
        <a:lstStyle/>
        <a:p>
          <a:endParaRPr kumimoji="1" lang="ja-JP" altLang="en-US" sz="1600"/>
        </a:p>
      </dgm:t>
    </dgm:pt>
    <dgm:pt modelId="{DC265204-2BE0-41B0-9F1B-CC4BF3B9F333}" type="pres">
      <dgm:prSet presAssocID="{7315A744-2A26-406A-8ABD-42A64441DA97}" presName="linear" presStyleCnt="0">
        <dgm:presLayoutVars>
          <dgm:dir/>
          <dgm:animLvl val="lvl"/>
          <dgm:resizeHandles val="exact"/>
        </dgm:presLayoutVars>
      </dgm:prSet>
      <dgm:spPr/>
      <dgm:t>
        <a:bodyPr/>
        <a:lstStyle/>
        <a:p>
          <a:endParaRPr kumimoji="1" lang="ja-JP" altLang="en-US"/>
        </a:p>
      </dgm:t>
    </dgm:pt>
    <dgm:pt modelId="{A3937706-FDE2-4190-B9F5-B5F69DCD6A72}" type="pres">
      <dgm:prSet presAssocID="{6A111B68-C591-49EC-A6A3-65F20245C1F7}" presName="parentLin" presStyleCnt="0"/>
      <dgm:spPr/>
    </dgm:pt>
    <dgm:pt modelId="{A3BFB505-FCF4-4492-AE0F-024133957566}" type="pres">
      <dgm:prSet presAssocID="{6A111B68-C591-49EC-A6A3-65F20245C1F7}" presName="parentLeftMargin" presStyleLbl="node1" presStyleIdx="0" presStyleCnt="2"/>
      <dgm:spPr/>
      <dgm:t>
        <a:bodyPr/>
        <a:lstStyle/>
        <a:p>
          <a:endParaRPr kumimoji="1" lang="ja-JP" altLang="en-US"/>
        </a:p>
      </dgm:t>
    </dgm:pt>
    <dgm:pt modelId="{A226F814-C80E-4F1D-8BB8-0E432C26C303}" type="pres">
      <dgm:prSet presAssocID="{6A111B68-C591-49EC-A6A3-65F20245C1F7}" presName="parentText" presStyleLbl="node1" presStyleIdx="0" presStyleCnt="2">
        <dgm:presLayoutVars>
          <dgm:chMax val="0"/>
          <dgm:bulletEnabled val="1"/>
        </dgm:presLayoutVars>
      </dgm:prSet>
      <dgm:spPr/>
      <dgm:t>
        <a:bodyPr/>
        <a:lstStyle/>
        <a:p>
          <a:endParaRPr kumimoji="1" lang="ja-JP" altLang="en-US"/>
        </a:p>
      </dgm:t>
    </dgm:pt>
    <dgm:pt modelId="{1AAA15C5-93C0-4028-B12F-45EF1A3D1CE7}" type="pres">
      <dgm:prSet presAssocID="{6A111B68-C591-49EC-A6A3-65F20245C1F7}" presName="negativeSpace" presStyleCnt="0"/>
      <dgm:spPr/>
    </dgm:pt>
    <dgm:pt modelId="{AEF24DC7-EE9D-4DDB-8FD5-74EDA57EE68A}" type="pres">
      <dgm:prSet presAssocID="{6A111B68-C591-49EC-A6A3-65F20245C1F7}" presName="childText" presStyleLbl="conFgAcc1" presStyleIdx="0" presStyleCnt="2">
        <dgm:presLayoutVars>
          <dgm:bulletEnabled val="1"/>
        </dgm:presLayoutVars>
      </dgm:prSet>
      <dgm:spPr/>
      <dgm:t>
        <a:bodyPr/>
        <a:lstStyle/>
        <a:p>
          <a:endParaRPr kumimoji="1" lang="ja-JP" altLang="en-US"/>
        </a:p>
      </dgm:t>
    </dgm:pt>
    <dgm:pt modelId="{42478D73-7EDD-4210-8844-89A43D370A45}" type="pres">
      <dgm:prSet presAssocID="{4405E2C2-15F5-4AE6-95C0-1FB7337CDE13}" presName="spaceBetweenRectangles" presStyleCnt="0"/>
      <dgm:spPr/>
    </dgm:pt>
    <dgm:pt modelId="{7FF88FB2-E012-4334-8AD7-0048E6DE1426}" type="pres">
      <dgm:prSet presAssocID="{BAB16D87-9BC1-4598-9E7C-3C4F399EE571}" presName="parentLin" presStyleCnt="0"/>
      <dgm:spPr/>
    </dgm:pt>
    <dgm:pt modelId="{1EE262A3-B0A4-4B84-B9EE-EE6149AD6956}" type="pres">
      <dgm:prSet presAssocID="{BAB16D87-9BC1-4598-9E7C-3C4F399EE571}" presName="parentLeftMargin" presStyleLbl="node1" presStyleIdx="0" presStyleCnt="2"/>
      <dgm:spPr/>
      <dgm:t>
        <a:bodyPr/>
        <a:lstStyle/>
        <a:p>
          <a:endParaRPr kumimoji="1" lang="ja-JP" altLang="en-US"/>
        </a:p>
      </dgm:t>
    </dgm:pt>
    <dgm:pt modelId="{39DD9171-C8F8-4A82-864F-87DA5D3961DB}" type="pres">
      <dgm:prSet presAssocID="{BAB16D87-9BC1-4598-9E7C-3C4F399EE571}" presName="parentText" presStyleLbl="node1" presStyleIdx="1" presStyleCnt="2">
        <dgm:presLayoutVars>
          <dgm:chMax val="0"/>
          <dgm:bulletEnabled val="1"/>
        </dgm:presLayoutVars>
      </dgm:prSet>
      <dgm:spPr/>
      <dgm:t>
        <a:bodyPr/>
        <a:lstStyle/>
        <a:p>
          <a:endParaRPr kumimoji="1" lang="ja-JP" altLang="en-US"/>
        </a:p>
      </dgm:t>
    </dgm:pt>
    <dgm:pt modelId="{9ABD2EF3-194F-4C98-9D35-AF36E116C49E}" type="pres">
      <dgm:prSet presAssocID="{BAB16D87-9BC1-4598-9E7C-3C4F399EE571}" presName="negativeSpace" presStyleCnt="0"/>
      <dgm:spPr/>
    </dgm:pt>
    <dgm:pt modelId="{C16C5559-7E07-4C8D-B3A1-28913E1BE896}" type="pres">
      <dgm:prSet presAssocID="{BAB16D87-9BC1-4598-9E7C-3C4F399EE571}" presName="childText" presStyleLbl="conFgAcc1" presStyleIdx="1" presStyleCnt="2">
        <dgm:presLayoutVars>
          <dgm:bulletEnabled val="1"/>
        </dgm:presLayoutVars>
      </dgm:prSet>
      <dgm:spPr/>
      <dgm:t>
        <a:bodyPr/>
        <a:lstStyle/>
        <a:p>
          <a:endParaRPr kumimoji="1" lang="ja-JP" altLang="en-US"/>
        </a:p>
      </dgm:t>
    </dgm:pt>
  </dgm:ptLst>
  <dgm:cxnLst>
    <dgm:cxn modelId="{E7F4316E-FCD0-4781-A8F6-7E1EC3D7C644}" srcId="{7315A744-2A26-406A-8ABD-42A64441DA97}" destId="{6A111B68-C591-49EC-A6A3-65F20245C1F7}" srcOrd="0" destOrd="0" parTransId="{0E708F06-D267-4A3F-9C79-578A70707004}" sibTransId="{4405E2C2-15F5-4AE6-95C0-1FB7337CDE13}"/>
    <dgm:cxn modelId="{1024DED5-FF91-4D8E-A3CE-DC0FACDCD855}" srcId="{6A111B68-C591-49EC-A6A3-65F20245C1F7}" destId="{44AA83C0-FA55-4412-9603-A0F52D964EF7}" srcOrd="0" destOrd="0" parTransId="{6951E473-0C15-4AC4-AF1D-26B631C5BA32}" sibTransId="{CB3A5097-64B6-4B08-B773-1581D42B8D4B}"/>
    <dgm:cxn modelId="{BCFC1DFE-D0EE-4528-A419-824C595DB86A}" srcId="{BAB16D87-9BC1-4598-9E7C-3C4F399EE571}" destId="{605D89A9-A5F4-43F0-97C8-EBB17F7CEDA0}" srcOrd="2" destOrd="0" parTransId="{38BA7B38-4B2D-4C32-B04D-B551FD2E7D35}" sibTransId="{96B05E16-6C0A-4886-B146-C6C409E9C37F}"/>
    <dgm:cxn modelId="{42CDB5CA-070A-4F20-9D49-007E7DF024F9}" type="presOf" srcId="{44AA83C0-FA55-4412-9603-A0F52D964EF7}" destId="{AEF24DC7-EE9D-4DDB-8FD5-74EDA57EE68A}" srcOrd="0" destOrd="0" presId="urn:microsoft.com/office/officeart/2005/8/layout/list1"/>
    <dgm:cxn modelId="{03B18FFC-B96A-470D-A374-2D45012B609B}" type="presOf" srcId="{2087A74A-0A14-42D9-ADB5-FFBFD6A46ECC}" destId="{AEF24DC7-EE9D-4DDB-8FD5-74EDA57EE68A}" srcOrd="0" destOrd="1" presId="urn:microsoft.com/office/officeart/2005/8/layout/list1"/>
    <dgm:cxn modelId="{7D4F9E69-F4C8-4BBE-86A2-7143320834FB}" type="presOf" srcId="{7315A744-2A26-406A-8ABD-42A64441DA97}" destId="{DC265204-2BE0-41B0-9F1B-CC4BF3B9F333}" srcOrd="0" destOrd="0" presId="urn:microsoft.com/office/officeart/2005/8/layout/list1"/>
    <dgm:cxn modelId="{59D11B9B-C14D-4B12-AB52-AD078737CC0D}" srcId="{7315A744-2A26-406A-8ABD-42A64441DA97}" destId="{BAB16D87-9BC1-4598-9E7C-3C4F399EE571}" srcOrd="1" destOrd="0" parTransId="{87407C1E-B436-445C-B9A1-87FC6F1CBEF1}" sibTransId="{A312A203-6260-4C29-A1F9-6D9A78C8F574}"/>
    <dgm:cxn modelId="{B81CAAD0-D503-454B-BDF3-17A50BA62329}" type="presOf" srcId="{B2144B0C-C7E3-4F67-895F-5ACF3530B007}" destId="{C16C5559-7E07-4C8D-B3A1-28913E1BE896}" srcOrd="0" destOrd="0" presId="urn:microsoft.com/office/officeart/2005/8/layout/list1"/>
    <dgm:cxn modelId="{C679D2F4-1DFE-4149-B919-9534A93B0384}" type="presOf" srcId="{BAB16D87-9BC1-4598-9E7C-3C4F399EE571}" destId="{39DD9171-C8F8-4A82-864F-87DA5D3961DB}" srcOrd="1" destOrd="0" presId="urn:microsoft.com/office/officeart/2005/8/layout/list1"/>
    <dgm:cxn modelId="{536B8807-BDAC-448E-9B13-54A669713986}" srcId="{BAB16D87-9BC1-4598-9E7C-3C4F399EE571}" destId="{3B303545-1433-4020-AAD1-87EB66E2824C}" srcOrd="1" destOrd="0" parTransId="{8045B2A9-CAF4-46E1-B513-678CFC59599B}" sibTransId="{7C07C1DF-347F-46D2-850A-4E4F000EFA54}"/>
    <dgm:cxn modelId="{A287FA1A-6F86-4B71-9308-20C4EC2C8372}" type="presOf" srcId="{6A111B68-C591-49EC-A6A3-65F20245C1F7}" destId="{A3BFB505-FCF4-4492-AE0F-024133957566}" srcOrd="0" destOrd="0" presId="urn:microsoft.com/office/officeart/2005/8/layout/list1"/>
    <dgm:cxn modelId="{0FFEA206-CCFE-4FE4-BEBC-5763D68690B5}" srcId="{6A111B68-C591-49EC-A6A3-65F20245C1F7}" destId="{301CA974-31A2-4882-A56A-F2D295AF510B}" srcOrd="2" destOrd="0" parTransId="{6974D933-66AF-4068-8F0D-F84C23B54726}" sibTransId="{CDF1D14A-AF4D-466F-8F57-80E0E338873C}"/>
    <dgm:cxn modelId="{87B1E726-35DF-40E7-9C25-CC51AFC0297D}" srcId="{6A111B68-C591-49EC-A6A3-65F20245C1F7}" destId="{2087A74A-0A14-42D9-ADB5-FFBFD6A46ECC}" srcOrd="1" destOrd="0" parTransId="{0EC13416-96D9-4460-8E81-D661C84C5F4F}" sibTransId="{ECCD647A-3DF4-4E6E-8530-EC39F4A568AD}"/>
    <dgm:cxn modelId="{68E6E93A-24C6-41A0-969A-B56B20FE70F9}" type="presOf" srcId="{3B303545-1433-4020-AAD1-87EB66E2824C}" destId="{C16C5559-7E07-4C8D-B3A1-28913E1BE896}" srcOrd="0" destOrd="1" presId="urn:microsoft.com/office/officeart/2005/8/layout/list1"/>
    <dgm:cxn modelId="{0B48D24B-5359-43FC-8C47-B89F8FDF560B}" type="presOf" srcId="{6A111B68-C591-49EC-A6A3-65F20245C1F7}" destId="{A226F814-C80E-4F1D-8BB8-0E432C26C303}" srcOrd="1" destOrd="0" presId="urn:microsoft.com/office/officeart/2005/8/layout/list1"/>
    <dgm:cxn modelId="{B3CB8B44-908A-44A6-B4E9-0D0085E092F1}" type="presOf" srcId="{BAB16D87-9BC1-4598-9E7C-3C4F399EE571}" destId="{1EE262A3-B0A4-4B84-B9EE-EE6149AD6956}" srcOrd="0" destOrd="0" presId="urn:microsoft.com/office/officeart/2005/8/layout/list1"/>
    <dgm:cxn modelId="{AB931E66-F873-4DA3-BD56-BAC3B8DCD705}" type="presOf" srcId="{605D89A9-A5F4-43F0-97C8-EBB17F7CEDA0}" destId="{C16C5559-7E07-4C8D-B3A1-28913E1BE896}" srcOrd="0" destOrd="2" presId="urn:microsoft.com/office/officeart/2005/8/layout/list1"/>
    <dgm:cxn modelId="{5E1DA73C-2103-4245-A2EC-003E5D316DB9}" srcId="{BAB16D87-9BC1-4598-9E7C-3C4F399EE571}" destId="{B2144B0C-C7E3-4F67-895F-5ACF3530B007}" srcOrd="0" destOrd="0" parTransId="{0AC5374A-2346-495E-83FD-C1D4DBFB4DD9}" sibTransId="{192D818E-E8BC-4ACC-9863-F8F352558968}"/>
    <dgm:cxn modelId="{43E4E272-9028-40D0-874F-339A8C005B67}" type="presOf" srcId="{301CA974-31A2-4882-A56A-F2D295AF510B}" destId="{AEF24DC7-EE9D-4DDB-8FD5-74EDA57EE68A}" srcOrd="0" destOrd="2" presId="urn:microsoft.com/office/officeart/2005/8/layout/list1"/>
    <dgm:cxn modelId="{AF55C37C-61BA-4382-BEAA-7031FEFF3405}" type="presParOf" srcId="{DC265204-2BE0-41B0-9F1B-CC4BF3B9F333}" destId="{A3937706-FDE2-4190-B9F5-B5F69DCD6A72}" srcOrd="0" destOrd="0" presId="urn:microsoft.com/office/officeart/2005/8/layout/list1"/>
    <dgm:cxn modelId="{2EFFDB6C-9931-4652-9BCE-7605027D6385}" type="presParOf" srcId="{A3937706-FDE2-4190-B9F5-B5F69DCD6A72}" destId="{A3BFB505-FCF4-4492-AE0F-024133957566}" srcOrd="0" destOrd="0" presId="urn:microsoft.com/office/officeart/2005/8/layout/list1"/>
    <dgm:cxn modelId="{711F42FA-3DFD-4DC0-9857-D34F1C9EA32B}" type="presParOf" srcId="{A3937706-FDE2-4190-B9F5-B5F69DCD6A72}" destId="{A226F814-C80E-4F1D-8BB8-0E432C26C303}" srcOrd="1" destOrd="0" presId="urn:microsoft.com/office/officeart/2005/8/layout/list1"/>
    <dgm:cxn modelId="{1E691987-C978-46C5-985E-C7FAEB30EFFF}" type="presParOf" srcId="{DC265204-2BE0-41B0-9F1B-CC4BF3B9F333}" destId="{1AAA15C5-93C0-4028-B12F-45EF1A3D1CE7}" srcOrd="1" destOrd="0" presId="urn:microsoft.com/office/officeart/2005/8/layout/list1"/>
    <dgm:cxn modelId="{6B9B4075-65A0-40FF-A72B-A0390A064053}" type="presParOf" srcId="{DC265204-2BE0-41B0-9F1B-CC4BF3B9F333}" destId="{AEF24DC7-EE9D-4DDB-8FD5-74EDA57EE68A}" srcOrd="2" destOrd="0" presId="urn:microsoft.com/office/officeart/2005/8/layout/list1"/>
    <dgm:cxn modelId="{902F70F0-F46D-4516-A402-CAB68E38C682}" type="presParOf" srcId="{DC265204-2BE0-41B0-9F1B-CC4BF3B9F333}" destId="{42478D73-7EDD-4210-8844-89A43D370A45}" srcOrd="3" destOrd="0" presId="urn:microsoft.com/office/officeart/2005/8/layout/list1"/>
    <dgm:cxn modelId="{C577C02E-6E38-4D38-BFA1-D3D3F806A601}" type="presParOf" srcId="{DC265204-2BE0-41B0-9F1B-CC4BF3B9F333}" destId="{7FF88FB2-E012-4334-8AD7-0048E6DE1426}" srcOrd="4" destOrd="0" presId="urn:microsoft.com/office/officeart/2005/8/layout/list1"/>
    <dgm:cxn modelId="{BB1F07B0-3423-44DA-919C-51D413840179}" type="presParOf" srcId="{7FF88FB2-E012-4334-8AD7-0048E6DE1426}" destId="{1EE262A3-B0A4-4B84-B9EE-EE6149AD6956}" srcOrd="0" destOrd="0" presId="urn:microsoft.com/office/officeart/2005/8/layout/list1"/>
    <dgm:cxn modelId="{AB28F1DA-4283-4AE3-AC21-A7495A4EBCD6}" type="presParOf" srcId="{7FF88FB2-E012-4334-8AD7-0048E6DE1426}" destId="{39DD9171-C8F8-4A82-864F-87DA5D3961DB}" srcOrd="1" destOrd="0" presId="urn:microsoft.com/office/officeart/2005/8/layout/list1"/>
    <dgm:cxn modelId="{C6628E7D-8106-4754-A341-FE845CC527BE}" type="presParOf" srcId="{DC265204-2BE0-41B0-9F1B-CC4BF3B9F333}" destId="{9ABD2EF3-194F-4C98-9D35-AF36E116C49E}" srcOrd="5" destOrd="0" presId="urn:microsoft.com/office/officeart/2005/8/layout/list1"/>
    <dgm:cxn modelId="{6D24A1F2-57B8-4CF7-BE3D-14B25AF516AB}" type="presParOf" srcId="{DC265204-2BE0-41B0-9F1B-CC4BF3B9F333}" destId="{C16C5559-7E07-4C8D-B3A1-28913E1BE896}" srcOrd="6"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B03ADD99-BE22-4AE7-8C49-1784F91A8F7E}" type="doc">
      <dgm:prSet loTypeId="urn:microsoft.com/office/officeart/2005/8/layout/vList2" loCatId="list" qsTypeId="urn:microsoft.com/office/officeart/2005/8/quickstyle/simple1" qsCatId="simple" csTypeId="urn:microsoft.com/office/officeart/2005/8/colors/accent2_2" csCatId="accent2" phldr="1"/>
      <dgm:spPr/>
      <dgm:t>
        <a:bodyPr/>
        <a:lstStyle/>
        <a:p>
          <a:endParaRPr kumimoji="1" lang="ja-JP" altLang="en-US"/>
        </a:p>
      </dgm:t>
    </dgm:pt>
    <dgm:pt modelId="{139D59EB-F87C-4A83-B36C-268CD69761BB}">
      <dgm:prSet phldrT="[テキスト]" custT="1"/>
      <dgm:spPr/>
      <dgm:t>
        <a:bodyPr/>
        <a:lstStyle/>
        <a:p>
          <a:r>
            <a:rPr kumimoji="1" lang="ja-JP" altLang="en-US" sz="2400" b="0" dirty="0" smtClean="0">
              <a:effectLst>
                <a:outerShdw blurRad="38100" dist="38100" dir="2700000" algn="tl">
                  <a:srgbClr val="000000">
                    <a:alpha val="43137"/>
                  </a:srgbClr>
                </a:outerShdw>
              </a:effectLst>
            </a:rPr>
            <a:t>携帯電話の所有率</a:t>
          </a:r>
          <a:endParaRPr kumimoji="1" lang="ja-JP" altLang="en-US" sz="2400" b="0" dirty="0">
            <a:effectLst>
              <a:outerShdw blurRad="38100" dist="38100" dir="2700000" algn="tl">
                <a:srgbClr val="000000">
                  <a:alpha val="43137"/>
                </a:srgbClr>
              </a:outerShdw>
            </a:effectLst>
          </a:endParaRPr>
        </a:p>
      </dgm:t>
    </dgm:pt>
    <dgm:pt modelId="{76F4F4DB-27D8-4B48-8A47-FD750C95D1A2}" type="parTrans" cxnId="{B8C9D844-560B-4DA2-A3AB-4E2BB717FA68}">
      <dgm:prSet/>
      <dgm:spPr/>
      <dgm:t>
        <a:bodyPr/>
        <a:lstStyle/>
        <a:p>
          <a:endParaRPr kumimoji="1" lang="ja-JP" altLang="en-US"/>
        </a:p>
      </dgm:t>
    </dgm:pt>
    <dgm:pt modelId="{A9018740-8AEC-40E6-879B-A791E110D11D}" type="sibTrans" cxnId="{B8C9D844-560B-4DA2-A3AB-4E2BB717FA68}">
      <dgm:prSet/>
      <dgm:spPr/>
      <dgm:t>
        <a:bodyPr/>
        <a:lstStyle/>
        <a:p>
          <a:endParaRPr kumimoji="1" lang="ja-JP" altLang="en-US"/>
        </a:p>
      </dgm:t>
    </dgm:pt>
    <dgm:pt modelId="{83FC6289-0E8A-40DB-A926-233DB0DC1650}">
      <dgm:prSet phldrT="[テキスト]" custT="1"/>
      <dgm:spPr/>
      <dgm:t>
        <a:bodyPr/>
        <a:lstStyle/>
        <a:p>
          <a:r>
            <a:rPr kumimoji="1" lang="ja-JP" altLang="en-US" sz="1400" dirty="0" smtClean="0"/>
            <a:t>全国平均（小学生約</a:t>
          </a:r>
          <a:r>
            <a:rPr kumimoji="1" lang="en-US" altLang="ja-JP" sz="1400" dirty="0" smtClean="0"/>
            <a:t>25%</a:t>
          </a:r>
          <a:r>
            <a:rPr kumimoji="1" lang="ja-JP" altLang="en-US" sz="1400" dirty="0" err="1" smtClean="0"/>
            <a:t>、</a:t>
          </a:r>
          <a:r>
            <a:rPr kumimoji="1" lang="ja-JP" altLang="en-US" sz="1400" dirty="0" smtClean="0"/>
            <a:t>中学生約</a:t>
          </a:r>
          <a:r>
            <a:rPr kumimoji="1" lang="en-US" altLang="ja-JP" sz="1400" dirty="0" smtClean="0"/>
            <a:t>65%</a:t>
          </a:r>
          <a:r>
            <a:rPr kumimoji="1" lang="ja-JP" altLang="en-US" sz="1400" dirty="0" smtClean="0"/>
            <a:t>）に対し、白戸山市内の公立小・中学校に通う生徒はそれぞれ、</a:t>
          </a:r>
          <a:r>
            <a:rPr kumimoji="1" lang="en-US" altLang="ja-JP" sz="1400" dirty="0" smtClean="0"/>
            <a:t>14.3%</a:t>
          </a:r>
          <a:r>
            <a:rPr kumimoji="1" lang="ja-JP" altLang="en-US" sz="1400" dirty="0" err="1" smtClean="0"/>
            <a:t>、</a:t>
          </a:r>
          <a:r>
            <a:rPr kumimoji="1" lang="en-US" altLang="ja-JP" sz="1400" dirty="0" smtClean="0"/>
            <a:t>26.2%</a:t>
          </a:r>
          <a:r>
            <a:rPr kumimoji="1" lang="ja-JP" altLang="en-US" sz="1400" dirty="0" smtClean="0"/>
            <a:t>で全国平均を大きく下回った。しかし、子ども調査によると、携帯電話を持っている、または持ちたいと思っている生徒は小学生で</a:t>
          </a:r>
          <a:r>
            <a:rPr kumimoji="1" lang="en-US" altLang="ja-JP" sz="1400" dirty="0" smtClean="0"/>
            <a:t>63.7%</a:t>
          </a:r>
          <a:r>
            <a:rPr kumimoji="1" lang="ja-JP" altLang="en-US" sz="1400" dirty="0" err="1" smtClean="0"/>
            <a:t>、</a:t>
          </a:r>
          <a:r>
            <a:rPr kumimoji="1" lang="ja-JP" altLang="en-US" sz="1400" dirty="0" smtClean="0"/>
            <a:t>中学生で</a:t>
          </a:r>
          <a:r>
            <a:rPr kumimoji="1" lang="en-US" altLang="ja-JP" sz="1400" dirty="0" smtClean="0"/>
            <a:t>80.8%</a:t>
          </a:r>
          <a:r>
            <a:rPr kumimoji="1" lang="ja-JP" altLang="en-US" sz="1400" dirty="0" smtClean="0"/>
            <a:t>となり、携帯電話への関心の高さがうかがえる。</a:t>
          </a:r>
          <a:endParaRPr kumimoji="1" lang="ja-JP" altLang="en-US" sz="1400" dirty="0"/>
        </a:p>
      </dgm:t>
    </dgm:pt>
    <dgm:pt modelId="{E7B30FBC-943E-4636-8ADD-B8D4AE996A71}" type="parTrans" cxnId="{EB00DC73-C424-4077-8DA3-06C5A4C412E7}">
      <dgm:prSet/>
      <dgm:spPr/>
      <dgm:t>
        <a:bodyPr/>
        <a:lstStyle/>
        <a:p>
          <a:endParaRPr kumimoji="1" lang="ja-JP" altLang="en-US"/>
        </a:p>
      </dgm:t>
    </dgm:pt>
    <dgm:pt modelId="{7C16D46E-6EAC-46FF-AB40-08C213AC846C}" type="sibTrans" cxnId="{EB00DC73-C424-4077-8DA3-06C5A4C412E7}">
      <dgm:prSet/>
      <dgm:spPr/>
      <dgm:t>
        <a:bodyPr/>
        <a:lstStyle/>
        <a:p>
          <a:endParaRPr kumimoji="1" lang="ja-JP" altLang="en-US"/>
        </a:p>
      </dgm:t>
    </dgm:pt>
    <dgm:pt modelId="{2FCC5409-38EC-4091-893C-E0F138FED026}">
      <dgm:prSet phldrT="[テキスト]" custT="1"/>
      <dgm:spPr/>
      <dgm:t>
        <a:bodyPr/>
        <a:lstStyle/>
        <a:p>
          <a:r>
            <a:rPr kumimoji="1" lang="ja-JP" altLang="en-US" sz="2400" b="0" dirty="0" smtClean="0">
              <a:effectLst>
                <a:outerShdw blurRad="38100" dist="38100" dir="2700000" algn="tl">
                  <a:srgbClr val="000000">
                    <a:alpha val="43137"/>
                  </a:srgbClr>
                </a:outerShdw>
              </a:effectLst>
            </a:rPr>
            <a:t>保護者の心配事項</a:t>
          </a:r>
          <a:endParaRPr kumimoji="1" lang="ja-JP" altLang="en-US" sz="2400" b="0" dirty="0">
            <a:effectLst>
              <a:outerShdw blurRad="38100" dist="38100" dir="2700000" algn="tl">
                <a:srgbClr val="000000">
                  <a:alpha val="43137"/>
                </a:srgbClr>
              </a:outerShdw>
            </a:effectLst>
          </a:endParaRPr>
        </a:p>
      </dgm:t>
    </dgm:pt>
    <dgm:pt modelId="{B0B5E751-52AE-48ED-9ADA-2A2BED704355}" type="parTrans" cxnId="{C6C25DE8-8DF9-43C0-AD30-943428A10E15}">
      <dgm:prSet/>
      <dgm:spPr/>
      <dgm:t>
        <a:bodyPr/>
        <a:lstStyle/>
        <a:p>
          <a:endParaRPr kumimoji="1" lang="ja-JP" altLang="en-US"/>
        </a:p>
      </dgm:t>
    </dgm:pt>
    <dgm:pt modelId="{91D063E5-844D-4827-A995-83B2A3863B57}" type="sibTrans" cxnId="{C6C25DE8-8DF9-43C0-AD30-943428A10E15}">
      <dgm:prSet/>
      <dgm:spPr/>
      <dgm:t>
        <a:bodyPr/>
        <a:lstStyle/>
        <a:p>
          <a:endParaRPr kumimoji="1" lang="ja-JP" altLang="en-US"/>
        </a:p>
      </dgm:t>
    </dgm:pt>
    <dgm:pt modelId="{F4691151-14B5-496A-9A96-50FC0AEE610D}">
      <dgm:prSet phldrT="[テキスト]" custT="1"/>
      <dgm:spPr/>
      <dgm:t>
        <a:bodyPr/>
        <a:lstStyle/>
        <a:p>
          <a:r>
            <a:rPr kumimoji="1" lang="ja-JP" altLang="en-US" sz="1400" dirty="0" smtClean="0"/>
            <a:t>子どもの携帯電話の利用によるいじめや生活習慣の乱れについての危機意識を強く持っている傾向がある。それらのリスクを避けるために、子どもに「与えたくない」と感じているのではないか。</a:t>
          </a:r>
          <a:endParaRPr kumimoji="1" lang="ja-JP" altLang="en-US" sz="1400" dirty="0"/>
        </a:p>
      </dgm:t>
    </dgm:pt>
    <dgm:pt modelId="{618542CE-BAB1-4258-BCF8-A456EDC4178D}" type="parTrans" cxnId="{552DA614-46AB-4465-873D-9B213D688BD2}">
      <dgm:prSet/>
      <dgm:spPr/>
      <dgm:t>
        <a:bodyPr/>
        <a:lstStyle/>
        <a:p>
          <a:endParaRPr kumimoji="1" lang="ja-JP" altLang="en-US"/>
        </a:p>
      </dgm:t>
    </dgm:pt>
    <dgm:pt modelId="{F997280A-EE95-4F77-B935-FD7503733267}" type="sibTrans" cxnId="{552DA614-46AB-4465-873D-9B213D688BD2}">
      <dgm:prSet/>
      <dgm:spPr/>
      <dgm:t>
        <a:bodyPr/>
        <a:lstStyle/>
        <a:p>
          <a:endParaRPr kumimoji="1" lang="ja-JP" altLang="en-US"/>
        </a:p>
      </dgm:t>
    </dgm:pt>
    <dgm:pt modelId="{446FE12C-16FF-4860-B01C-D1F4D9B1B6CD}" type="pres">
      <dgm:prSet presAssocID="{B03ADD99-BE22-4AE7-8C49-1784F91A8F7E}" presName="linear" presStyleCnt="0">
        <dgm:presLayoutVars>
          <dgm:animLvl val="lvl"/>
          <dgm:resizeHandles val="exact"/>
        </dgm:presLayoutVars>
      </dgm:prSet>
      <dgm:spPr/>
      <dgm:t>
        <a:bodyPr/>
        <a:lstStyle/>
        <a:p>
          <a:endParaRPr kumimoji="1" lang="ja-JP" altLang="en-US"/>
        </a:p>
      </dgm:t>
    </dgm:pt>
    <dgm:pt modelId="{C53494EE-8B6F-49EE-8C2D-948DA79D9577}" type="pres">
      <dgm:prSet presAssocID="{139D59EB-F87C-4A83-B36C-268CD69761BB}" presName="parentText" presStyleLbl="node1" presStyleIdx="0" presStyleCnt="2" custScaleY="45825">
        <dgm:presLayoutVars>
          <dgm:chMax val="0"/>
          <dgm:bulletEnabled val="1"/>
        </dgm:presLayoutVars>
      </dgm:prSet>
      <dgm:spPr/>
      <dgm:t>
        <a:bodyPr/>
        <a:lstStyle/>
        <a:p>
          <a:endParaRPr kumimoji="1" lang="ja-JP" altLang="en-US"/>
        </a:p>
      </dgm:t>
    </dgm:pt>
    <dgm:pt modelId="{591A1327-942B-4D73-849F-F32E2E1D4D90}" type="pres">
      <dgm:prSet presAssocID="{139D59EB-F87C-4A83-B36C-268CD69761BB}" presName="childText" presStyleLbl="revTx" presStyleIdx="0" presStyleCnt="2">
        <dgm:presLayoutVars>
          <dgm:bulletEnabled val="1"/>
        </dgm:presLayoutVars>
      </dgm:prSet>
      <dgm:spPr/>
      <dgm:t>
        <a:bodyPr/>
        <a:lstStyle/>
        <a:p>
          <a:endParaRPr kumimoji="1" lang="ja-JP" altLang="en-US"/>
        </a:p>
      </dgm:t>
    </dgm:pt>
    <dgm:pt modelId="{79622DFA-5F1A-49D2-98C6-8F526FD4CA30}" type="pres">
      <dgm:prSet presAssocID="{2FCC5409-38EC-4091-893C-E0F138FED026}" presName="parentText" presStyleLbl="node1" presStyleIdx="1" presStyleCnt="2" custScaleY="45825">
        <dgm:presLayoutVars>
          <dgm:chMax val="0"/>
          <dgm:bulletEnabled val="1"/>
        </dgm:presLayoutVars>
      </dgm:prSet>
      <dgm:spPr/>
      <dgm:t>
        <a:bodyPr/>
        <a:lstStyle/>
        <a:p>
          <a:endParaRPr kumimoji="1" lang="ja-JP" altLang="en-US"/>
        </a:p>
      </dgm:t>
    </dgm:pt>
    <dgm:pt modelId="{79821289-E746-472F-8BD7-0992D79DF76C}" type="pres">
      <dgm:prSet presAssocID="{2FCC5409-38EC-4091-893C-E0F138FED026}" presName="childText" presStyleLbl="revTx" presStyleIdx="1" presStyleCnt="2">
        <dgm:presLayoutVars>
          <dgm:bulletEnabled val="1"/>
        </dgm:presLayoutVars>
      </dgm:prSet>
      <dgm:spPr/>
      <dgm:t>
        <a:bodyPr/>
        <a:lstStyle/>
        <a:p>
          <a:endParaRPr kumimoji="1" lang="ja-JP" altLang="en-US"/>
        </a:p>
      </dgm:t>
    </dgm:pt>
  </dgm:ptLst>
  <dgm:cxnLst>
    <dgm:cxn modelId="{EB00DC73-C424-4077-8DA3-06C5A4C412E7}" srcId="{139D59EB-F87C-4A83-B36C-268CD69761BB}" destId="{83FC6289-0E8A-40DB-A926-233DB0DC1650}" srcOrd="0" destOrd="0" parTransId="{E7B30FBC-943E-4636-8ADD-B8D4AE996A71}" sibTransId="{7C16D46E-6EAC-46FF-AB40-08C213AC846C}"/>
    <dgm:cxn modelId="{B8C9D844-560B-4DA2-A3AB-4E2BB717FA68}" srcId="{B03ADD99-BE22-4AE7-8C49-1784F91A8F7E}" destId="{139D59EB-F87C-4A83-B36C-268CD69761BB}" srcOrd="0" destOrd="0" parTransId="{76F4F4DB-27D8-4B48-8A47-FD750C95D1A2}" sibTransId="{A9018740-8AEC-40E6-879B-A791E110D11D}"/>
    <dgm:cxn modelId="{81B72316-F041-4FB2-A84B-CF838B79B501}" type="presOf" srcId="{139D59EB-F87C-4A83-B36C-268CD69761BB}" destId="{C53494EE-8B6F-49EE-8C2D-948DA79D9577}" srcOrd="0" destOrd="0" presId="urn:microsoft.com/office/officeart/2005/8/layout/vList2"/>
    <dgm:cxn modelId="{2E56A19C-F8EA-4DD5-BF25-C2CA4F0DE688}" type="presOf" srcId="{B03ADD99-BE22-4AE7-8C49-1784F91A8F7E}" destId="{446FE12C-16FF-4860-B01C-D1F4D9B1B6CD}" srcOrd="0" destOrd="0" presId="urn:microsoft.com/office/officeart/2005/8/layout/vList2"/>
    <dgm:cxn modelId="{552DA614-46AB-4465-873D-9B213D688BD2}" srcId="{2FCC5409-38EC-4091-893C-E0F138FED026}" destId="{F4691151-14B5-496A-9A96-50FC0AEE610D}" srcOrd="0" destOrd="0" parTransId="{618542CE-BAB1-4258-BCF8-A456EDC4178D}" sibTransId="{F997280A-EE95-4F77-B935-FD7503733267}"/>
    <dgm:cxn modelId="{69E74B73-0F39-43B1-A54F-81BF8961510C}" type="presOf" srcId="{F4691151-14B5-496A-9A96-50FC0AEE610D}" destId="{79821289-E746-472F-8BD7-0992D79DF76C}" srcOrd="0" destOrd="0" presId="urn:microsoft.com/office/officeart/2005/8/layout/vList2"/>
    <dgm:cxn modelId="{FDA1B78E-8D5E-4C6E-A82C-C807327B57E4}" type="presOf" srcId="{83FC6289-0E8A-40DB-A926-233DB0DC1650}" destId="{591A1327-942B-4D73-849F-F32E2E1D4D90}" srcOrd="0" destOrd="0" presId="urn:microsoft.com/office/officeart/2005/8/layout/vList2"/>
    <dgm:cxn modelId="{C6C25DE8-8DF9-43C0-AD30-943428A10E15}" srcId="{B03ADD99-BE22-4AE7-8C49-1784F91A8F7E}" destId="{2FCC5409-38EC-4091-893C-E0F138FED026}" srcOrd="1" destOrd="0" parTransId="{B0B5E751-52AE-48ED-9ADA-2A2BED704355}" sibTransId="{91D063E5-844D-4827-A995-83B2A3863B57}"/>
    <dgm:cxn modelId="{1F81A6A8-FC6E-43E0-8093-EC0DE32902DF}" type="presOf" srcId="{2FCC5409-38EC-4091-893C-E0F138FED026}" destId="{79622DFA-5F1A-49D2-98C6-8F526FD4CA30}" srcOrd="0" destOrd="0" presId="urn:microsoft.com/office/officeart/2005/8/layout/vList2"/>
    <dgm:cxn modelId="{C197A455-0F4D-4332-B249-E98D4B899B04}" type="presParOf" srcId="{446FE12C-16FF-4860-B01C-D1F4D9B1B6CD}" destId="{C53494EE-8B6F-49EE-8C2D-948DA79D9577}" srcOrd="0" destOrd="0" presId="urn:microsoft.com/office/officeart/2005/8/layout/vList2"/>
    <dgm:cxn modelId="{8AEA10D3-41A2-46A6-9C5B-14638CF1FBD5}" type="presParOf" srcId="{446FE12C-16FF-4860-B01C-D1F4D9B1B6CD}" destId="{591A1327-942B-4D73-849F-F32E2E1D4D90}" srcOrd="1" destOrd="0" presId="urn:microsoft.com/office/officeart/2005/8/layout/vList2"/>
    <dgm:cxn modelId="{7EBB0168-A636-42CE-AA5A-DF621CB9AAAE}" type="presParOf" srcId="{446FE12C-16FF-4860-B01C-D1F4D9B1B6CD}" destId="{79622DFA-5F1A-49D2-98C6-8F526FD4CA30}" srcOrd="2" destOrd="0" presId="urn:microsoft.com/office/officeart/2005/8/layout/vList2"/>
    <dgm:cxn modelId="{63790929-A8FC-4A7F-9C97-F03DA97BDDB3}" type="presParOf" srcId="{446FE12C-16FF-4860-B01C-D1F4D9B1B6CD}" destId="{79821289-E746-472F-8BD7-0992D79DF76C}" srcOrd="3"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53494EE-8B6F-49EE-8C2D-948DA79D9577}">
      <dsp:nvSpPr>
        <dsp:cNvPr id="0" name=""/>
        <dsp:cNvSpPr/>
      </dsp:nvSpPr>
      <dsp:spPr>
        <a:xfrm>
          <a:off x="0" y="2791"/>
          <a:ext cx="7945636" cy="471814"/>
        </a:xfrm>
        <a:prstGeom prst="roundRect">
          <a:avLst/>
        </a:prstGeom>
        <a:solidFill>
          <a:schemeClr val="accent2">
            <a:hueOff val="0"/>
            <a:satOff val="0"/>
            <a:lumOff val="0"/>
            <a:alphaOff val="0"/>
          </a:schemeClr>
        </a:solidFill>
        <a:ln w="2222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l" defTabSz="1066800">
            <a:lnSpc>
              <a:spcPct val="90000"/>
            </a:lnSpc>
            <a:spcBef>
              <a:spcPct val="0"/>
            </a:spcBef>
            <a:spcAft>
              <a:spcPct val="35000"/>
            </a:spcAft>
          </a:pPr>
          <a:r>
            <a:rPr kumimoji="1" lang="ja-JP" altLang="en-US" sz="2400" b="0" kern="1200" dirty="0" smtClean="0">
              <a:effectLst>
                <a:outerShdw blurRad="38100" dist="38100" dir="2700000" algn="tl">
                  <a:srgbClr val="000000">
                    <a:alpha val="43137"/>
                  </a:srgbClr>
                </a:outerShdw>
              </a:effectLst>
            </a:rPr>
            <a:t>携帯電話の所有率</a:t>
          </a:r>
          <a:endParaRPr kumimoji="1" lang="ja-JP" altLang="en-US" sz="2400" b="0" kern="1200" dirty="0">
            <a:effectLst>
              <a:outerShdw blurRad="38100" dist="38100" dir="2700000" algn="tl">
                <a:srgbClr val="000000">
                  <a:alpha val="43137"/>
                </a:srgbClr>
              </a:outerShdw>
            </a:effectLst>
          </a:endParaRPr>
        </a:p>
      </dsp:txBody>
      <dsp:txXfrm>
        <a:off x="23032" y="25823"/>
        <a:ext cx="7899572" cy="425750"/>
      </dsp:txXfrm>
    </dsp:sp>
    <dsp:sp modelId="{591A1327-942B-4D73-849F-F32E2E1D4D90}">
      <dsp:nvSpPr>
        <dsp:cNvPr id="0" name=""/>
        <dsp:cNvSpPr/>
      </dsp:nvSpPr>
      <dsp:spPr>
        <a:xfrm>
          <a:off x="0" y="474605"/>
          <a:ext cx="7945636" cy="9108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52274" tIns="17780" rIns="99568" bIns="17780" numCol="1" spcCol="1270" anchor="t" anchorCtr="0">
          <a:noAutofit/>
        </a:bodyPr>
        <a:lstStyle/>
        <a:p>
          <a:pPr marL="114300" lvl="1" indent="-114300" algn="l" defTabSz="622300">
            <a:lnSpc>
              <a:spcPct val="90000"/>
            </a:lnSpc>
            <a:spcBef>
              <a:spcPct val="0"/>
            </a:spcBef>
            <a:spcAft>
              <a:spcPct val="20000"/>
            </a:spcAft>
            <a:buChar char="••"/>
          </a:pPr>
          <a:r>
            <a:rPr kumimoji="1" lang="ja-JP" altLang="en-US" sz="1400" kern="1200" dirty="0" smtClean="0"/>
            <a:t>全国平均（小学生約</a:t>
          </a:r>
          <a:r>
            <a:rPr kumimoji="1" lang="en-US" altLang="ja-JP" sz="1400" kern="1200" dirty="0" smtClean="0"/>
            <a:t>25%</a:t>
          </a:r>
          <a:r>
            <a:rPr kumimoji="1" lang="ja-JP" altLang="en-US" sz="1400" kern="1200" dirty="0" err="1" smtClean="0"/>
            <a:t>、</a:t>
          </a:r>
          <a:r>
            <a:rPr kumimoji="1" lang="ja-JP" altLang="en-US" sz="1400" kern="1200" dirty="0" smtClean="0"/>
            <a:t>中学生約</a:t>
          </a:r>
          <a:r>
            <a:rPr kumimoji="1" lang="en-US" altLang="ja-JP" sz="1400" kern="1200" dirty="0" smtClean="0"/>
            <a:t>65%</a:t>
          </a:r>
          <a:r>
            <a:rPr kumimoji="1" lang="ja-JP" altLang="en-US" sz="1400" kern="1200" dirty="0" smtClean="0"/>
            <a:t>）に対し、白戸山市内の公立小・中学校に通う生徒はそれぞれ、</a:t>
          </a:r>
          <a:r>
            <a:rPr kumimoji="1" lang="en-US" altLang="ja-JP" sz="1400" kern="1200" dirty="0" smtClean="0"/>
            <a:t>14.3%</a:t>
          </a:r>
          <a:r>
            <a:rPr kumimoji="1" lang="ja-JP" altLang="en-US" sz="1400" kern="1200" dirty="0" err="1" smtClean="0"/>
            <a:t>、</a:t>
          </a:r>
          <a:r>
            <a:rPr kumimoji="1" lang="en-US" altLang="ja-JP" sz="1400" kern="1200" dirty="0" smtClean="0"/>
            <a:t>26.2%</a:t>
          </a:r>
          <a:r>
            <a:rPr kumimoji="1" lang="ja-JP" altLang="en-US" sz="1400" kern="1200" dirty="0" smtClean="0"/>
            <a:t>で全国平均を大きく下回った。しかし、子ども調査によると、携帯電話を持っている、または持ちたいと思っている生徒は小学生で</a:t>
          </a:r>
          <a:r>
            <a:rPr kumimoji="1" lang="en-US" altLang="ja-JP" sz="1400" kern="1200" dirty="0" smtClean="0"/>
            <a:t>63.7%</a:t>
          </a:r>
          <a:r>
            <a:rPr kumimoji="1" lang="ja-JP" altLang="en-US" sz="1400" kern="1200" dirty="0" err="1" smtClean="0"/>
            <a:t>、</a:t>
          </a:r>
          <a:r>
            <a:rPr kumimoji="1" lang="ja-JP" altLang="en-US" sz="1400" kern="1200" dirty="0" smtClean="0"/>
            <a:t>中学生で</a:t>
          </a:r>
          <a:r>
            <a:rPr kumimoji="1" lang="en-US" altLang="ja-JP" sz="1400" kern="1200" dirty="0" smtClean="0"/>
            <a:t>80.8%</a:t>
          </a:r>
          <a:r>
            <a:rPr kumimoji="1" lang="ja-JP" altLang="en-US" sz="1400" kern="1200" dirty="0" smtClean="0"/>
            <a:t>となり、携帯電話への関心の高さがうかがえる。</a:t>
          </a:r>
          <a:endParaRPr kumimoji="1" lang="ja-JP" altLang="en-US" sz="1400" kern="1200" dirty="0"/>
        </a:p>
      </dsp:txBody>
      <dsp:txXfrm>
        <a:off x="0" y="474605"/>
        <a:ext cx="7945636" cy="910800"/>
      </dsp:txXfrm>
    </dsp:sp>
    <dsp:sp modelId="{79622DFA-5F1A-49D2-98C6-8F526FD4CA30}">
      <dsp:nvSpPr>
        <dsp:cNvPr id="0" name=""/>
        <dsp:cNvSpPr/>
      </dsp:nvSpPr>
      <dsp:spPr>
        <a:xfrm>
          <a:off x="0" y="1385405"/>
          <a:ext cx="7945636" cy="471814"/>
        </a:xfrm>
        <a:prstGeom prst="roundRect">
          <a:avLst/>
        </a:prstGeom>
        <a:solidFill>
          <a:schemeClr val="accent2">
            <a:hueOff val="0"/>
            <a:satOff val="0"/>
            <a:lumOff val="0"/>
            <a:alphaOff val="0"/>
          </a:schemeClr>
        </a:solidFill>
        <a:ln w="2222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l" defTabSz="1066800">
            <a:lnSpc>
              <a:spcPct val="90000"/>
            </a:lnSpc>
            <a:spcBef>
              <a:spcPct val="0"/>
            </a:spcBef>
            <a:spcAft>
              <a:spcPct val="35000"/>
            </a:spcAft>
          </a:pPr>
          <a:r>
            <a:rPr kumimoji="1" lang="ja-JP" altLang="en-US" sz="2400" b="0" kern="1200" dirty="0" smtClean="0">
              <a:effectLst>
                <a:outerShdw blurRad="38100" dist="38100" dir="2700000" algn="tl">
                  <a:srgbClr val="000000">
                    <a:alpha val="43137"/>
                  </a:srgbClr>
                </a:outerShdw>
              </a:effectLst>
            </a:rPr>
            <a:t>保護者の心配事項</a:t>
          </a:r>
          <a:endParaRPr kumimoji="1" lang="ja-JP" altLang="en-US" sz="2400" b="0" kern="1200" dirty="0">
            <a:effectLst>
              <a:outerShdw blurRad="38100" dist="38100" dir="2700000" algn="tl">
                <a:srgbClr val="000000">
                  <a:alpha val="43137"/>
                </a:srgbClr>
              </a:outerShdw>
            </a:effectLst>
          </a:endParaRPr>
        </a:p>
      </dsp:txBody>
      <dsp:txXfrm>
        <a:off x="23032" y="1408437"/>
        <a:ext cx="7899572" cy="425750"/>
      </dsp:txXfrm>
    </dsp:sp>
    <dsp:sp modelId="{79821289-E746-472F-8BD7-0992D79DF76C}">
      <dsp:nvSpPr>
        <dsp:cNvPr id="0" name=""/>
        <dsp:cNvSpPr/>
      </dsp:nvSpPr>
      <dsp:spPr>
        <a:xfrm>
          <a:off x="0" y="1857219"/>
          <a:ext cx="7945636" cy="9108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52274" tIns="17780" rIns="99568" bIns="17780" numCol="1" spcCol="1270" anchor="t" anchorCtr="0">
          <a:noAutofit/>
        </a:bodyPr>
        <a:lstStyle/>
        <a:p>
          <a:pPr marL="114300" lvl="1" indent="-114300" algn="l" defTabSz="622300">
            <a:lnSpc>
              <a:spcPct val="90000"/>
            </a:lnSpc>
            <a:spcBef>
              <a:spcPct val="0"/>
            </a:spcBef>
            <a:spcAft>
              <a:spcPct val="20000"/>
            </a:spcAft>
            <a:buChar char="••"/>
          </a:pPr>
          <a:r>
            <a:rPr kumimoji="1" lang="ja-JP" altLang="en-US" sz="1400" kern="1200" dirty="0" smtClean="0"/>
            <a:t>子どもの携帯電話の利用によるいじめや生活習慣の乱れについての危機意識を強く持っている傾向がある。それらのリスクを避けるために、子どもに「与えたくない」と感じているのではないか。</a:t>
          </a:r>
          <a:endParaRPr kumimoji="1" lang="ja-JP" altLang="en-US" sz="1400" kern="1200" dirty="0"/>
        </a:p>
      </dsp:txBody>
      <dsp:txXfrm>
        <a:off x="0" y="1857219"/>
        <a:ext cx="7945636" cy="910800"/>
      </dsp:txXfrm>
    </dsp:sp>
  </dsp:spTree>
</dsp:drawing>
</file>

<file path=ppt/diagrams/layout1.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7" name="Rectangle 6"/>
          <p:cNvSpPr/>
          <p:nvPr/>
        </p:nvSpPr>
        <p:spPr>
          <a:xfrm>
            <a:off x="448091" y="3085765"/>
            <a:ext cx="8240108" cy="33048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ctrTitle"/>
          </p:nvPr>
        </p:nvSpPr>
        <p:spPr>
          <a:xfrm>
            <a:off x="581192" y="990600"/>
            <a:ext cx="7989752" cy="1504844"/>
          </a:xfrm>
          <a:effectLst/>
        </p:spPr>
        <p:txBody>
          <a:bodyPr anchor="b">
            <a:normAutofit/>
          </a:bodyPr>
          <a:lstStyle>
            <a:lvl1pPr>
              <a:defRPr sz="3600">
                <a:solidFill>
                  <a:schemeClr val="accent1">
                    <a:lumMod val="50000"/>
                  </a:schemeClr>
                </a:solidFill>
              </a:defRPr>
            </a:lvl1pPr>
          </a:lstStyle>
          <a:p>
            <a:r>
              <a:rPr lang="ja-JP" altLang="en-US" smtClean="0"/>
              <a:t>マスター タイトルの書式設定</a:t>
            </a:r>
            <a:endParaRPr lang="en-US" dirty="0"/>
          </a:p>
        </p:txBody>
      </p:sp>
      <p:sp>
        <p:nvSpPr>
          <p:cNvPr id="3" name="Subtitle 2"/>
          <p:cNvSpPr>
            <a:spLocks noGrp="1"/>
          </p:cNvSpPr>
          <p:nvPr>
            <p:ph type="subTitle" idx="1"/>
          </p:nvPr>
        </p:nvSpPr>
        <p:spPr>
          <a:xfrm>
            <a:off x="581192" y="2495444"/>
            <a:ext cx="7989752" cy="590321"/>
          </a:xfrm>
        </p:spPr>
        <p:txBody>
          <a:bodyPr anchor="t">
            <a:normAutofit/>
          </a:bodyPr>
          <a:lstStyle>
            <a:lvl1pPr marL="0" indent="0" algn="l">
              <a:buNone/>
              <a:defRPr sz="2000" cap="all">
                <a:solidFill>
                  <a:schemeClr val="accent2">
                    <a:lumMod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ja-JP" altLang="en-US" dirty="0" smtClean="0"/>
              <a:t>マスター サブタイトルの書式設定</a:t>
            </a:r>
            <a:endParaRPr lang="en-US" dirty="0"/>
          </a:p>
        </p:txBody>
      </p:sp>
      <p:sp>
        <p:nvSpPr>
          <p:cNvPr id="4" name="Date Placeholder 3"/>
          <p:cNvSpPr>
            <a:spLocks noGrp="1"/>
          </p:cNvSpPr>
          <p:nvPr>
            <p:ph type="dt" sz="half" idx="10"/>
          </p:nvPr>
        </p:nvSpPr>
        <p:spPr/>
        <p:txBody>
          <a:bodyPr/>
          <a:lstStyle>
            <a:lvl1pPr>
              <a:defRPr>
                <a:solidFill>
                  <a:schemeClr val="accent1">
                    <a:lumMod val="75000"/>
                    <a:lumOff val="25000"/>
                  </a:schemeClr>
                </a:solidFill>
              </a:defRPr>
            </a:lvl1pPr>
          </a:lstStyle>
          <a:p>
            <a:fld id="{2B9F9BC6-BFC7-4EB7-BDBA-F2A6336C98C8}" type="datetimeFigureOut">
              <a:rPr kumimoji="1" lang="ja-JP" altLang="en-US" smtClean="0"/>
              <a:t>2013/10/1</a:t>
            </a:fld>
            <a:endParaRPr kumimoji="1" lang="ja-JP" altLang="en-US"/>
          </a:p>
        </p:txBody>
      </p:sp>
      <p:sp>
        <p:nvSpPr>
          <p:cNvPr id="5" name="Footer Placeholder 4"/>
          <p:cNvSpPr>
            <a:spLocks noGrp="1"/>
          </p:cNvSpPr>
          <p:nvPr>
            <p:ph type="ftr" sz="quarter" idx="11"/>
          </p:nvPr>
        </p:nvSpPr>
        <p:spPr/>
        <p:txBody>
          <a:bodyPr/>
          <a:lstStyle>
            <a:lvl1pPr>
              <a:defRPr>
                <a:solidFill>
                  <a:schemeClr val="accent1">
                    <a:lumMod val="75000"/>
                    <a:lumOff val="25000"/>
                  </a:schemeClr>
                </a:solidFill>
              </a:defRPr>
            </a:lvl1pPr>
          </a:lstStyle>
          <a:p>
            <a:endParaRPr kumimoji="1" lang="ja-JP" altLang="en-US"/>
          </a:p>
        </p:txBody>
      </p:sp>
      <p:sp>
        <p:nvSpPr>
          <p:cNvPr id="6" name="Slide Number Placeholder 5"/>
          <p:cNvSpPr>
            <a:spLocks noGrp="1"/>
          </p:cNvSpPr>
          <p:nvPr>
            <p:ph type="sldNum" sz="quarter" idx="12"/>
          </p:nvPr>
        </p:nvSpPr>
        <p:spPr/>
        <p:txBody>
          <a:bodyPr/>
          <a:lstStyle>
            <a:lvl1pPr>
              <a:defRPr>
                <a:solidFill>
                  <a:schemeClr val="accent1">
                    <a:lumMod val="75000"/>
                    <a:lumOff val="25000"/>
                  </a:schemeClr>
                </a:solidFill>
              </a:defRPr>
            </a:lvl1pPr>
          </a:lstStyle>
          <a:p>
            <a:fld id="{3DC5A93D-E578-41BA-97F7-EFE377077F8A}" type="slidenum">
              <a:rPr kumimoji="1" lang="ja-JP" altLang="en-US" smtClean="0"/>
              <a:t>‹#›</a:t>
            </a:fld>
            <a:endParaRPr kumimoji="1" lang="ja-JP" altLang="en-US"/>
          </a:p>
        </p:txBody>
      </p:sp>
    </p:spTree>
    <p:extLst>
      <p:ext uri="{BB962C8B-B14F-4D97-AF65-F5344CB8AC3E}">
        <p14:creationId xmlns:p14="http://schemas.microsoft.com/office/powerpoint/2010/main" val="16548198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7" name="Rectangle 6"/>
          <p:cNvSpPr>
            <a:spLocks noChangeAspect="1"/>
          </p:cNvSpPr>
          <p:nvPr/>
        </p:nvSpPr>
        <p:spPr>
          <a:xfrm>
            <a:off x="448092" y="599725"/>
            <a:ext cx="8238707" cy="125882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Vertical Text Placeholder 2"/>
          <p:cNvSpPr>
            <a:spLocks noGrp="1"/>
          </p:cNvSpPr>
          <p:nvPr>
            <p:ph type="body" orient="vert" idx="1"/>
          </p:nvPr>
        </p:nvSpPr>
        <p:spPr/>
        <p:txBody>
          <a:bodyPr vert="eaVert" anchor="t"/>
          <a:lstStyle>
            <a:lvl1pPr algn="l">
              <a:defRPr/>
            </a:lvl1pPr>
            <a:lvl2pPr algn="l">
              <a:defRPr/>
            </a:lvl2pPr>
            <a:lvl3pPr algn="l">
              <a:defRPr/>
            </a:lvl3pPr>
            <a:lvl4pPr algn="l">
              <a:defRPr/>
            </a:lvl4pPr>
            <a:lvl5pPr algn="l">
              <a:defRPr/>
            </a:lvl5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fld id="{2B9F9BC6-BFC7-4EB7-BDBA-F2A6336C98C8}" type="datetimeFigureOut">
              <a:rPr kumimoji="1" lang="ja-JP" altLang="en-US" smtClean="0"/>
              <a:t>2013/10/1</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3DC5A93D-E578-41BA-97F7-EFE377077F8A}" type="slidenum">
              <a:rPr kumimoji="1" lang="ja-JP" altLang="en-US" smtClean="0"/>
              <a:t>‹#›</a:t>
            </a:fld>
            <a:endParaRPr kumimoji="1" lang="ja-JP" altLang="en-US"/>
          </a:p>
        </p:txBody>
      </p:sp>
    </p:spTree>
    <p:extLst>
      <p:ext uri="{BB962C8B-B14F-4D97-AF65-F5344CB8AC3E}">
        <p14:creationId xmlns:p14="http://schemas.microsoft.com/office/powerpoint/2010/main" val="259222529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7" name="Rectangle 6"/>
          <p:cNvSpPr>
            <a:spLocks noChangeAspect="1"/>
          </p:cNvSpPr>
          <p:nvPr/>
        </p:nvSpPr>
        <p:spPr>
          <a:xfrm>
            <a:off x="6629400" y="599725"/>
            <a:ext cx="2057399" cy="581695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Vertical Title 1"/>
          <p:cNvSpPr>
            <a:spLocks noGrp="1"/>
          </p:cNvSpPr>
          <p:nvPr>
            <p:ph type="title" orient="vert"/>
          </p:nvPr>
        </p:nvSpPr>
        <p:spPr>
          <a:xfrm>
            <a:off x="6629400" y="675725"/>
            <a:ext cx="1503123" cy="5183073"/>
          </a:xfrm>
        </p:spPr>
        <p:txBody>
          <a:bodyPr vert="eaVert"/>
          <a:lstStyle/>
          <a:p>
            <a:r>
              <a:rPr lang="ja-JP" altLang="en-US" smtClean="0"/>
              <a:t>マスター タイトルの書式設定</a:t>
            </a:r>
            <a:endParaRPr lang="en-US" dirty="0"/>
          </a:p>
        </p:txBody>
      </p:sp>
      <p:sp>
        <p:nvSpPr>
          <p:cNvPr id="3" name="Vertical Text Placeholder 2"/>
          <p:cNvSpPr>
            <a:spLocks noGrp="1"/>
          </p:cNvSpPr>
          <p:nvPr>
            <p:ph type="body" orient="vert" idx="1"/>
          </p:nvPr>
        </p:nvSpPr>
        <p:spPr>
          <a:xfrm>
            <a:off x="581192" y="675725"/>
            <a:ext cx="5922209" cy="5183073"/>
          </a:xfrm>
        </p:spPr>
        <p:txBody>
          <a:bodyPr vert="eaVert" ancho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a:xfrm>
            <a:off x="6745255" y="5956136"/>
            <a:ext cx="947672" cy="365125"/>
          </a:xfrm>
        </p:spPr>
        <p:txBody>
          <a:bodyPr/>
          <a:lstStyle>
            <a:lvl1pPr>
              <a:defRPr>
                <a:solidFill>
                  <a:schemeClr val="accent1">
                    <a:lumMod val="75000"/>
                    <a:lumOff val="25000"/>
                  </a:schemeClr>
                </a:solidFill>
              </a:defRPr>
            </a:lvl1pPr>
          </a:lstStyle>
          <a:p>
            <a:fld id="{2B9F9BC6-BFC7-4EB7-BDBA-F2A6336C98C8}" type="datetimeFigureOut">
              <a:rPr kumimoji="1" lang="ja-JP" altLang="en-US" smtClean="0"/>
              <a:t>2013/10/1</a:t>
            </a:fld>
            <a:endParaRPr kumimoji="1" lang="ja-JP" altLang="en-US"/>
          </a:p>
        </p:txBody>
      </p:sp>
      <p:sp>
        <p:nvSpPr>
          <p:cNvPr id="5" name="Footer Placeholder 4"/>
          <p:cNvSpPr>
            <a:spLocks noGrp="1"/>
          </p:cNvSpPr>
          <p:nvPr>
            <p:ph type="ftr" sz="quarter" idx="11"/>
          </p:nvPr>
        </p:nvSpPr>
        <p:spPr>
          <a:xfrm>
            <a:off x="581192" y="5951810"/>
            <a:ext cx="5922209" cy="365125"/>
          </a:xfrm>
        </p:spPr>
        <p:txBody>
          <a:bodyPr/>
          <a:lstStyle/>
          <a:p>
            <a:endParaRPr kumimoji="1" lang="ja-JP" altLang="en-US"/>
          </a:p>
        </p:txBody>
      </p:sp>
      <p:sp>
        <p:nvSpPr>
          <p:cNvPr id="6" name="Slide Number Placeholder 5"/>
          <p:cNvSpPr>
            <a:spLocks noGrp="1"/>
          </p:cNvSpPr>
          <p:nvPr>
            <p:ph type="sldNum" sz="quarter" idx="12"/>
          </p:nvPr>
        </p:nvSpPr>
        <p:spPr/>
        <p:txBody>
          <a:bodyPr/>
          <a:lstStyle>
            <a:lvl1pPr>
              <a:defRPr>
                <a:solidFill>
                  <a:schemeClr val="accent1">
                    <a:lumMod val="75000"/>
                    <a:lumOff val="25000"/>
                  </a:schemeClr>
                </a:solidFill>
              </a:defRPr>
            </a:lvl1pPr>
          </a:lstStyle>
          <a:p>
            <a:fld id="{3DC5A93D-E578-41BA-97F7-EFE377077F8A}" type="slidenum">
              <a:rPr kumimoji="1" lang="ja-JP" altLang="en-US" smtClean="0"/>
              <a:t>‹#›</a:t>
            </a:fld>
            <a:endParaRPr kumimoji="1" lang="ja-JP" altLang="en-US"/>
          </a:p>
        </p:txBody>
      </p:sp>
    </p:spTree>
    <p:extLst>
      <p:ext uri="{BB962C8B-B14F-4D97-AF65-F5344CB8AC3E}">
        <p14:creationId xmlns:p14="http://schemas.microsoft.com/office/powerpoint/2010/main" val="227880248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7" name="Rectangle 6"/>
          <p:cNvSpPr>
            <a:spLocks/>
          </p:cNvSpPr>
          <p:nvPr userDrawn="1"/>
        </p:nvSpPr>
        <p:spPr>
          <a:xfrm>
            <a:off x="448092" y="599724"/>
            <a:ext cx="8238707" cy="10800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565484" y="727948"/>
            <a:ext cx="7989752" cy="817277"/>
          </a:xfrm>
        </p:spPr>
        <p:txBody>
          <a:bodyPr/>
          <a:lstStyle/>
          <a:p>
            <a:r>
              <a:rPr lang="ja-JP" altLang="en-US" dirty="0" smtClean="0"/>
              <a:t>マスター タイトルの書式設定</a:t>
            </a:r>
            <a:endParaRPr lang="en-US" dirty="0"/>
          </a:p>
        </p:txBody>
      </p:sp>
      <p:sp>
        <p:nvSpPr>
          <p:cNvPr id="3" name="Content Placeholder 2"/>
          <p:cNvSpPr>
            <a:spLocks noGrp="1"/>
          </p:cNvSpPr>
          <p:nvPr>
            <p:ph idx="1"/>
          </p:nvPr>
        </p:nvSpPr>
        <p:spPr>
          <a:xfrm>
            <a:off x="581192" y="2228003"/>
            <a:ext cx="7989752" cy="3630795"/>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fld id="{2B9F9BC6-BFC7-4EB7-BDBA-F2A6336C98C8}" type="datetimeFigureOut">
              <a:rPr kumimoji="1" lang="ja-JP" altLang="en-US" smtClean="0"/>
              <a:t>2013/10/1</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3DC5A93D-E578-41BA-97F7-EFE377077F8A}" type="slidenum">
              <a:rPr kumimoji="1" lang="ja-JP" altLang="en-US" smtClean="0"/>
              <a:t>‹#›</a:t>
            </a:fld>
            <a:endParaRPr kumimoji="1" lang="ja-JP" altLang="en-US"/>
          </a:p>
        </p:txBody>
      </p:sp>
    </p:spTree>
    <p:extLst>
      <p:ext uri="{BB962C8B-B14F-4D97-AF65-F5344CB8AC3E}">
        <p14:creationId xmlns:p14="http://schemas.microsoft.com/office/powerpoint/2010/main" val="248985471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8" name="Rectangle 7"/>
          <p:cNvSpPr>
            <a:spLocks noChangeAspect="1"/>
          </p:cNvSpPr>
          <p:nvPr/>
        </p:nvSpPr>
        <p:spPr>
          <a:xfrm>
            <a:off x="452646" y="5141973"/>
            <a:ext cx="8238707" cy="125882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581193" y="3036573"/>
            <a:ext cx="7989751" cy="1504844"/>
          </a:xfrm>
        </p:spPr>
        <p:txBody>
          <a:bodyPr anchor="b">
            <a:normAutofit/>
          </a:bodyPr>
          <a:lstStyle>
            <a:lvl1pPr algn="l">
              <a:defRPr sz="3600" b="0" cap="all">
                <a:solidFill>
                  <a:schemeClr val="accent1"/>
                </a:solidFill>
              </a:defRPr>
            </a:lvl1p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581193" y="4541417"/>
            <a:ext cx="7989751" cy="600556"/>
          </a:xfrm>
        </p:spPr>
        <p:txBody>
          <a:bodyPr anchor="t">
            <a:normAutofit/>
          </a:bodyPr>
          <a:lstStyle>
            <a:lvl1pPr marL="0" indent="0" algn="l">
              <a:buNone/>
              <a:defRPr sz="1800" cap="all">
                <a:solidFill>
                  <a:schemeClr val="accent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smtClean="0"/>
              <a:t>マスター テキストの書式設定</a:t>
            </a:r>
          </a:p>
        </p:txBody>
      </p:sp>
      <p:sp>
        <p:nvSpPr>
          <p:cNvPr id="4" name="Date Placeholder 3"/>
          <p:cNvSpPr>
            <a:spLocks noGrp="1"/>
          </p:cNvSpPr>
          <p:nvPr>
            <p:ph type="dt" sz="half" idx="10"/>
          </p:nvPr>
        </p:nvSpPr>
        <p:spPr/>
        <p:txBody>
          <a:bodyPr/>
          <a:lstStyle>
            <a:lvl1pPr>
              <a:defRPr>
                <a:solidFill>
                  <a:schemeClr val="accent1">
                    <a:lumMod val="75000"/>
                    <a:lumOff val="25000"/>
                  </a:schemeClr>
                </a:solidFill>
              </a:defRPr>
            </a:lvl1pPr>
          </a:lstStyle>
          <a:p>
            <a:fld id="{2B9F9BC6-BFC7-4EB7-BDBA-F2A6336C98C8}" type="datetimeFigureOut">
              <a:rPr kumimoji="1" lang="ja-JP" altLang="en-US" smtClean="0"/>
              <a:t>2013/10/1</a:t>
            </a:fld>
            <a:endParaRPr kumimoji="1" lang="ja-JP" altLang="en-US"/>
          </a:p>
        </p:txBody>
      </p:sp>
      <p:sp>
        <p:nvSpPr>
          <p:cNvPr id="5" name="Footer Placeholder 4"/>
          <p:cNvSpPr>
            <a:spLocks noGrp="1"/>
          </p:cNvSpPr>
          <p:nvPr>
            <p:ph type="ftr" sz="quarter" idx="11"/>
          </p:nvPr>
        </p:nvSpPr>
        <p:spPr/>
        <p:txBody>
          <a:bodyPr/>
          <a:lstStyle>
            <a:lvl1pPr>
              <a:defRPr>
                <a:solidFill>
                  <a:schemeClr val="accent1">
                    <a:lumMod val="75000"/>
                    <a:lumOff val="25000"/>
                  </a:schemeClr>
                </a:solidFill>
              </a:defRPr>
            </a:lvl1pPr>
          </a:lstStyle>
          <a:p>
            <a:endParaRPr kumimoji="1" lang="ja-JP" altLang="en-US"/>
          </a:p>
        </p:txBody>
      </p:sp>
      <p:sp>
        <p:nvSpPr>
          <p:cNvPr id="6" name="Slide Number Placeholder 5"/>
          <p:cNvSpPr>
            <a:spLocks noGrp="1"/>
          </p:cNvSpPr>
          <p:nvPr>
            <p:ph type="sldNum" sz="quarter" idx="12"/>
          </p:nvPr>
        </p:nvSpPr>
        <p:spPr/>
        <p:txBody>
          <a:bodyPr/>
          <a:lstStyle>
            <a:lvl1pPr>
              <a:defRPr>
                <a:solidFill>
                  <a:schemeClr val="accent1">
                    <a:lumMod val="75000"/>
                    <a:lumOff val="25000"/>
                  </a:schemeClr>
                </a:solidFill>
              </a:defRPr>
            </a:lvl1pPr>
          </a:lstStyle>
          <a:p>
            <a:fld id="{3DC5A93D-E578-41BA-97F7-EFE377077F8A}" type="slidenum">
              <a:rPr kumimoji="1" lang="ja-JP" altLang="en-US" smtClean="0"/>
              <a:t>‹#›</a:t>
            </a:fld>
            <a:endParaRPr kumimoji="1" lang="ja-JP" altLang="en-US"/>
          </a:p>
        </p:txBody>
      </p:sp>
    </p:spTree>
    <p:extLst>
      <p:ext uri="{BB962C8B-B14F-4D97-AF65-F5344CB8AC3E}">
        <p14:creationId xmlns:p14="http://schemas.microsoft.com/office/powerpoint/2010/main" val="429447114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8" name="Rectangle 7"/>
          <p:cNvSpPr>
            <a:spLocks noChangeAspect="1"/>
          </p:cNvSpPr>
          <p:nvPr/>
        </p:nvSpPr>
        <p:spPr>
          <a:xfrm>
            <a:off x="448092" y="599725"/>
            <a:ext cx="8238707" cy="125882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Content Placeholder 2"/>
          <p:cNvSpPr>
            <a:spLocks noGrp="1"/>
          </p:cNvSpPr>
          <p:nvPr>
            <p:ph sz="half" idx="1"/>
          </p:nvPr>
        </p:nvSpPr>
        <p:spPr>
          <a:xfrm>
            <a:off x="581192" y="2228002"/>
            <a:ext cx="3899527" cy="3633047"/>
          </a:xfrm>
        </p:spPr>
        <p:txBody>
          <a:bodyPr>
            <a:normAutofit/>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Content Placeholder 3"/>
          <p:cNvSpPr>
            <a:spLocks noGrp="1"/>
          </p:cNvSpPr>
          <p:nvPr>
            <p:ph sz="half" idx="2"/>
          </p:nvPr>
        </p:nvSpPr>
        <p:spPr>
          <a:xfrm>
            <a:off x="4663282" y="2228003"/>
            <a:ext cx="3907662" cy="3633047"/>
          </a:xfrm>
        </p:spPr>
        <p:txBody>
          <a:bodyPr>
            <a:normAutofit/>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5" name="Date Placeholder 4"/>
          <p:cNvSpPr>
            <a:spLocks noGrp="1"/>
          </p:cNvSpPr>
          <p:nvPr>
            <p:ph type="dt" sz="half" idx="10"/>
          </p:nvPr>
        </p:nvSpPr>
        <p:spPr/>
        <p:txBody>
          <a:bodyPr/>
          <a:lstStyle/>
          <a:p>
            <a:fld id="{2B9F9BC6-BFC7-4EB7-BDBA-F2A6336C98C8}" type="datetimeFigureOut">
              <a:rPr kumimoji="1" lang="ja-JP" altLang="en-US" smtClean="0"/>
              <a:t>2013/10/1</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3DC5A93D-E578-41BA-97F7-EFE377077F8A}" type="slidenum">
              <a:rPr kumimoji="1" lang="ja-JP" altLang="en-US" smtClean="0"/>
              <a:t>‹#›</a:t>
            </a:fld>
            <a:endParaRPr kumimoji="1" lang="ja-JP" altLang="en-US"/>
          </a:p>
        </p:txBody>
      </p:sp>
    </p:spTree>
    <p:extLst>
      <p:ext uri="{BB962C8B-B14F-4D97-AF65-F5344CB8AC3E}">
        <p14:creationId xmlns:p14="http://schemas.microsoft.com/office/powerpoint/2010/main" val="389733900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10" name="Rectangle 9"/>
          <p:cNvSpPr>
            <a:spLocks noChangeAspect="1"/>
          </p:cNvSpPr>
          <p:nvPr/>
        </p:nvSpPr>
        <p:spPr>
          <a:xfrm>
            <a:off x="448092" y="599725"/>
            <a:ext cx="8238707" cy="125882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p:txBody>
          <a:bodyPr/>
          <a:lstStyle>
            <a:lvl1pPr>
              <a:defRPr/>
            </a:lvl1p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887219" y="2228003"/>
            <a:ext cx="3593500" cy="576262"/>
          </a:xfrm>
        </p:spPr>
        <p:txBody>
          <a:bodyPr anchor="b">
            <a:noAutofit/>
          </a:bodyPr>
          <a:lstStyle>
            <a:lvl1pPr marL="0" indent="0">
              <a:buNone/>
              <a:defRPr sz="2200" b="0">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4" name="Content Placeholder 3"/>
          <p:cNvSpPr>
            <a:spLocks noGrp="1"/>
          </p:cNvSpPr>
          <p:nvPr>
            <p:ph sz="half" idx="2"/>
          </p:nvPr>
        </p:nvSpPr>
        <p:spPr>
          <a:xfrm>
            <a:off x="581192" y="2926051"/>
            <a:ext cx="3899527" cy="2934999"/>
          </a:xfrm>
        </p:spPr>
        <p:txBody>
          <a:bodyPr anchor="t">
            <a:normAutofit/>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5" name="Text Placeholder 4"/>
          <p:cNvSpPr>
            <a:spLocks noGrp="1"/>
          </p:cNvSpPr>
          <p:nvPr>
            <p:ph type="body" sz="quarter" idx="3"/>
          </p:nvPr>
        </p:nvSpPr>
        <p:spPr>
          <a:xfrm>
            <a:off x="4969308" y="2228003"/>
            <a:ext cx="3601635" cy="576262"/>
          </a:xfrm>
        </p:spPr>
        <p:txBody>
          <a:bodyPr anchor="b">
            <a:noAutofit/>
          </a:bodyPr>
          <a:lstStyle>
            <a:lvl1pPr marL="0" indent="0">
              <a:buNone/>
              <a:defRPr sz="2200" b="0">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6" name="Content Placeholder 5"/>
          <p:cNvSpPr>
            <a:spLocks noGrp="1"/>
          </p:cNvSpPr>
          <p:nvPr>
            <p:ph sz="quarter" idx="4"/>
          </p:nvPr>
        </p:nvSpPr>
        <p:spPr>
          <a:xfrm>
            <a:off x="4663282" y="2926051"/>
            <a:ext cx="3907662" cy="2934999"/>
          </a:xfrm>
        </p:spPr>
        <p:txBody>
          <a:bodyPr anchor="t">
            <a:normAutofit/>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7" name="Date Placeholder 6"/>
          <p:cNvSpPr>
            <a:spLocks noGrp="1"/>
          </p:cNvSpPr>
          <p:nvPr>
            <p:ph type="dt" sz="half" idx="10"/>
          </p:nvPr>
        </p:nvSpPr>
        <p:spPr/>
        <p:txBody>
          <a:bodyPr/>
          <a:lstStyle/>
          <a:p>
            <a:fld id="{2B9F9BC6-BFC7-4EB7-BDBA-F2A6336C98C8}" type="datetimeFigureOut">
              <a:rPr kumimoji="1" lang="ja-JP" altLang="en-US" smtClean="0"/>
              <a:t>2013/10/1</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3DC5A93D-E578-41BA-97F7-EFE377077F8A}" type="slidenum">
              <a:rPr kumimoji="1" lang="ja-JP" altLang="en-US" smtClean="0"/>
              <a:t>‹#›</a:t>
            </a:fld>
            <a:endParaRPr kumimoji="1" lang="ja-JP" altLang="en-US"/>
          </a:p>
        </p:txBody>
      </p:sp>
    </p:spTree>
    <p:extLst>
      <p:ext uri="{BB962C8B-B14F-4D97-AF65-F5344CB8AC3E}">
        <p14:creationId xmlns:p14="http://schemas.microsoft.com/office/powerpoint/2010/main" val="311324400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6" name="Rectangle 5"/>
          <p:cNvSpPr>
            <a:spLocks/>
          </p:cNvSpPr>
          <p:nvPr userDrawn="1"/>
        </p:nvSpPr>
        <p:spPr>
          <a:xfrm>
            <a:off x="448092" y="599725"/>
            <a:ext cx="8238707" cy="10800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581192" y="725575"/>
            <a:ext cx="7989752" cy="817200"/>
          </a:xfrm>
        </p:spPr>
        <p:txBody>
          <a:bodyPr/>
          <a:lstStyle/>
          <a:p>
            <a:r>
              <a:rPr lang="ja-JP" altLang="en-US" dirty="0" smtClean="0"/>
              <a:t>マスター タイトルの書式設定</a:t>
            </a:r>
            <a:endParaRPr lang="en-US" dirty="0"/>
          </a:p>
        </p:txBody>
      </p:sp>
      <p:sp>
        <p:nvSpPr>
          <p:cNvPr id="3" name="Date Placeholder 2"/>
          <p:cNvSpPr>
            <a:spLocks noGrp="1"/>
          </p:cNvSpPr>
          <p:nvPr>
            <p:ph type="dt" sz="half" idx="10"/>
          </p:nvPr>
        </p:nvSpPr>
        <p:spPr/>
        <p:txBody>
          <a:bodyPr/>
          <a:lstStyle/>
          <a:p>
            <a:fld id="{2B9F9BC6-BFC7-4EB7-BDBA-F2A6336C98C8}" type="datetimeFigureOut">
              <a:rPr kumimoji="1" lang="ja-JP" altLang="en-US" smtClean="0"/>
              <a:t>2013/10/1</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3DC5A93D-E578-41BA-97F7-EFE377077F8A}" type="slidenum">
              <a:rPr kumimoji="1" lang="ja-JP" altLang="en-US" smtClean="0"/>
              <a:t>‹#›</a:t>
            </a:fld>
            <a:endParaRPr kumimoji="1" lang="ja-JP" altLang="en-US"/>
          </a:p>
        </p:txBody>
      </p:sp>
    </p:spTree>
    <p:extLst>
      <p:ext uri="{BB962C8B-B14F-4D97-AF65-F5344CB8AC3E}">
        <p14:creationId xmlns:p14="http://schemas.microsoft.com/office/powerpoint/2010/main" val="32384957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B9F9BC6-BFC7-4EB7-BDBA-F2A6336C98C8}" type="datetimeFigureOut">
              <a:rPr kumimoji="1" lang="ja-JP" altLang="en-US" smtClean="0"/>
              <a:t>2013/10/1</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3DC5A93D-E578-41BA-97F7-EFE377077F8A}" type="slidenum">
              <a:rPr kumimoji="1" lang="ja-JP" altLang="en-US" smtClean="0"/>
              <a:t>‹#›</a:t>
            </a:fld>
            <a:endParaRPr kumimoji="1" lang="ja-JP" altLang="en-US"/>
          </a:p>
        </p:txBody>
      </p:sp>
    </p:spTree>
    <p:extLst>
      <p:ext uri="{BB962C8B-B14F-4D97-AF65-F5344CB8AC3E}">
        <p14:creationId xmlns:p14="http://schemas.microsoft.com/office/powerpoint/2010/main" val="125456596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9" name="Rectangle 8"/>
          <p:cNvSpPr>
            <a:spLocks noChangeAspect="1"/>
          </p:cNvSpPr>
          <p:nvPr/>
        </p:nvSpPr>
        <p:spPr>
          <a:xfrm>
            <a:off x="452646" y="5141973"/>
            <a:ext cx="8238707" cy="1274702"/>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581352" y="5262296"/>
            <a:ext cx="3536625" cy="689514"/>
          </a:xfrm>
        </p:spPr>
        <p:txBody>
          <a:bodyPr anchor="ctr"/>
          <a:lstStyle>
            <a:lvl1pPr algn="l">
              <a:defRPr sz="2000" b="0">
                <a:solidFill>
                  <a:schemeClr val="accent1">
                    <a:lumMod val="75000"/>
                    <a:lumOff val="25000"/>
                  </a:schemeClr>
                </a:solidFill>
              </a:defRPr>
            </a:lvl1pPr>
          </a:lstStyle>
          <a:p>
            <a:r>
              <a:rPr lang="ja-JP" altLang="en-US" smtClean="0"/>
              <a:t>マスター タイトルの書式設定</a:t>
            </a:r>
            <a:endParaRPr lang="en-US" dirty="0"/>
          </a:p>
        </p:txBody>
      </p:sp>
      <p:sp>
        <p:nvSpPr>
          <p:cNvPr id="3" name="Content Placeholder 2"/>
          <p:cNvSpPr>
            <a:spLocks noGrp="1"/>
          </p:cNvSpPr>
          <p:nvPr>
            <p:ph idx="1"/>
          </p:nvPr>
        </p:nvSpPr>
        <p:spPr>
          <a:xfrm>
            <a:off x="446399" y="601200"/>
            <a:ext cx="8240400" cy="4204800"/>
          </a:xfrm>
        </p:spPr>
        <p:txBody>
          <a:bodyPr anchor="ctr">
            <a:normAutofit/>
          </a:bodyPr>
          <a:lstStyle>
            <a:lvl1pPr>
              <a:defRPr sz="2000">
                <a:solidFill>
                  <a:schemeClr val="tx2"/>
                </a:solidFill>
              </a:defRPr>
            </a:lvl1pPr>
            <a:lvl2pPr>
              <a:defRPr sz="1800">
                <a:solidFill>
                  <a:schemeClr val="tx2"/>
                </a:solidFill>
              </a:defRPr>
            </a:lvl2pPr>
            <a:lvl3pPr>
              <a:defRPr sz="1600">
                <a:solidFill>
                  <a:schemeClr val="tx2"/>
                </a:solidFill>
              </a:defRPr>
            </a:lvl3pPr>
            <a:lvl4pPr>
              <a:defRPr sz="1400">
                <a:solidFill>
                  <a:schemeClr val="tx2"/>
                </a:solidFill>
              </a:defRPr>
            </a:lvl4pPr>
            <a:lvl5pPr>
              <a:defRPr sz="1400">
                <a:solidFill>
                  <a:schemeClr val="tx2"/>
                </a:solidFill>
              </a:defRPr>
            </a:lvl5pPr>
            <a:lvl6pPr>
              <a:defRPr sz="1400">
                <a:solidFill>
                  <a:schemeClr val="tx2"/>
                </a:solidFill>
              </a:defRPr>
            </a:lvl6pPr>
            <a:lvl7pPr>
              <a:defRPr sz="1400">
                <a:solidFill>
                  <a:schemeClr val="tx2"/>
                </a:solidFill>
              </a:defRPr>
            </a:lvl7pPr>
            <a:lvl8pPr>
              <a:defRPr sz="1400">
                <a:solidFill>
                  <a:schemeClr val="tx2"/>
                </a:solidFill>
              </a:defRPr>
            </a:lvl8pPr>
            <a:lvl9pPr>
              <a:defRPr sz="1400">
                <a:solidFill>
                  <a:schemeClr val="tx2"/>
                </a:solidFill>
              </a:defRPr>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Text Placeholder 3"/>
          <p:cNvSpPr>
            <a:spLocks noGrp="1"/>
          </p:cNvSpPr>
          <p:nvPr>
            <p:ph type="body" sz="half" idx="2"/>
          </p:nvPr>
        </p:nvSpPr>
        <p:spPr>
          <a:xfrm>
            <a:off x="4305617" y="5262295"/>
            <a:ext cx="4265327" cy="689515"/>
          </a:xfrm>
        </p:spPr>
        <p:txBody>
          <a:bodyPr anchor="ctr">
            <a:normAutofit/>
          </a:bodyPr>
          <a:lstStyle>
            <a:lvl1pPr marL="0" indent="0" algn="r">
              <a:buNone/>
              <a:defRPr sz="1100">
                <a:solidFill>
                  <a:schemeClr val="bg1"/>
                </a:solidFill>
              </a:defRPr>
            </a:lvl1pPr>
            <a:lvl2pPr marL="457200" indent="0">
              <a:buNone/>
              <a:defRPr sz="11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
        <p:nvSpPr>
          <p:cNvPr id="5" name="Date Placeholder 4"/>
          <p:cNvSpPr>
            <a:spLocks noGrp="1"/>
          </p:cNvSpPr>
          <p:nvPr>
            <p:ph type="dt" sz="half" idx="10"/>
          </p:nvPr>
        </p:nvSpPr>
        <p:spPr/>
        <p:txBody>
          <a:bodyPr/>
          <a:lstStyle>
            <a:lvl1pPr>
              <a:defRPr>
                <a:solidFill>
                  <a:schemeClr val="accent1">
                    <a:lumMod val="75000"/>
                    <a:lumOff val="25000"/>
                  </a:schemeClr>
                </a:solidFill>
              </a:defRPr>
            </a:lvl1pPr>
          </a:lstStyle>
          <a:p>
            <a:fld id="{2B9F9BC6-BFC7-4EB7-BDBA-F2A6336C98C8}" type="datetimeFigureOut">
              <a:rPr kumimoji="1" lang="ja-JP" altLang="en-US" smtClean="0"/>
              <a:t>2013/10/1</a:t>
            </a:fld>
            <a:endParaRPr kumimoji="1" lang="ja-JP" altLang="en-US"/>
          </a:p>
        </p:txBody>
      </p:sp>
      <p:sp>
        <p:nvSpPr>
          <p:cNvPr id="6" name="Footer Placeholder 5"/>
          <p:cNvSpPr>
            <a:spLocks noGrp="1"/>
          </p:cNvSpPr>
          <p:nvPr>
            <p:ph type="ftr" sz="quarter" idx="11"/>
          </p:nvPr>
        </p:nvSpPr>
        <p:spPr/>
        <p:txBody>
          <a:bodyPr/>
          <a:lstStyle>
            <a:lvl1pPr>
              <a:defRPr>
                <a:solidFill>
                  <a:schemeClr val="accent1">
                    <a:lumMod val="75000"/>
                    <a:lumOff val="25000"/>
                  </a:schemeClr>
                </a:solidFill>
              </a:defRPr>
            </a:lvl1pPr>
          </a:lstStyle>
          <a:p>
            <a:endParaRPr kumimoji="1" lang="ja-JP" altLang="en-US"/>
          </a:p>
        </p:txBody>
      </p:sp>
      <p:sp>
        <p:nvSpPr>
          <p:cNvPr id="7" name="Slide Number Placeholder 6"/>
          <p:cNvSpPr>
            <a:spLocks noGrp="1"/>
          </p:cNvSpPr>
          <p:nvPr>
            <p:ph type="sldNum" sz="quarter" idx="12"/>
          </p:nvPr>
        </p:nvSpPr>
        <p:spPr/>
        <p:txBody>
          <a:bodyPr/>
          <a:lstStyle>
            <a:lvl1pPr>
              <a:defRPr>
                <a:solidFill>
                  <a:schemeClr val="accent1">
                    <a:lumMod val="75000"/>
                    <a:lumOff val="25000"/>
                  </a:schemeClr>
                </a:solidFill>
              </a:defRPr>
            </a:lvl1pPr>
          </a:lstStyle>
          <a:p>
            <a:fld id="{3DC5A93D-E578-41BA-97F7-EFE377077F8A}" type="slidenum">
              <a:rPr kumimoji="1" lang="ja-JP" altLang="en-US" smtClean="0"/>
              <a:t>‹#›</a:t>
            </a:fld>
            <a:endParaRPr kumimoji="1" lang="ja-JP" altLang="en-US"/>
          </a:p>
        </p:txBody>
      </p:sp>
    </p:spTree>
    <p:extLst>
      <p:ext uri="{BB962C8B-B14F-4D97-AF65-F5344CB8AC3E}">
        <p14:creationId xmlns:p14="http://schemas.microsoft.com/office/powerpoint/2010/main" val="374765324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581192" y="4693389"/>
            <a:ext cx="7989752" cy="566738"/>
          </a:xfrm>
        </p:spPr>
        <p:txBody>
          <a:bodyPr anchor="b">
            <a:normAutofit/>
          </a:bodyPr>
          <a:lstStyle>
            <a:lvl1pPr algn="l">
              <a:defRPr sz="2400" b="0">
                <a:solidFill>
                  <a:schemeClr val="accent1"/>
                </a:solidFill>
              </a:defRPr>
            </a:lvl1pPr>
          </a:lstStyle>
          <a:p>
            <a:r>
              <a:rPr lang="ja-JP" altLang="en-US" smtClean="0"/>
              <a:t>マスター タイトルの書式設定</a:t>
            </a:r>
            <a:endParaRPr lang="en-US" dirty="0"/>
          </a:p>
        </p:txBody>
      </p:sp>
      <p:sp>
        <p:nvSpPr>
          <p:cNvPr id="3" name="Picture Placeholder 2"/>
          <p:cNvSpPr>
            <a:spLocks noGrp="1" noChangeAspect="1"/>
          </p:cNvSpPr>
          <p:nvPr>
            <p:ph type="pic" idx="1"/>
          </p:nvPr>
        </p:nvSpPr>
        <p:spPr>
          <a:xfrm>
            <a:off x="448093" y="599725"/>
            <a:ext cx="8238706" cy="3557252"/>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ja-JP" altLang="en-US" smtClean="0"/>
              <a:t>図を追加</a:t>
            </a:r>
            <a:endParaRPr lang="en-US" dirty="0"/>
          </a:p>
        </p:txBody>
      </p:sp>
      <p:sp>
        <p:nvSpPr>
          <p:cNvPr id="4" name="Text Placeholder 3"/>
          <p:cNvSpPr>
            <a:spLocks noGrp="1"/>
          </p:cNvSpPr>
          <p:nvPr>
            <p:ph type="body" sz="half" idx="2"/>
          </p:nvPr>
        </p:nvSpPr>
        <p:spPr>
          <a:xfrm>
            <a:off x="581192" y="5260126"/>
            <a:ext cx="7989752" cy="598671"/>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
        <p:nvSpPr>
          <p:cNvPr id="5" name="Date Placeholder 4"/>
          <p:cNvSpPr>
            <a:spLocks noGrp="1"/>
          </p:cNvSpPr>
          <p:nvPr>
            <p:ph type="dt" sz="half" idx="10"/>
          </p:nvPr>
        </p:nvSpPr>
        <p:spPr/>
        <p:txBody>
          <a:bodyPr/>
          <a:lstStyle/>
          <a:p>
            <a:fld id="{2B9F9BC6-BFC7-4EB7-BDBA-F2A6336C98C8}" type="datetimeFigureOut">
              <a:rPr kumimoji="1" lang="ja-JP" altLang="en-US" smtClean="0"/>
              <a:t>2013/10/1</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3DC5A93D-E578-41BA-97F7-EFE377077F8A}" type="slidenum">
              <a:rPr kumimoji="1" lang="ja-JP" altLang="en-US" smtClean="0"/>
              <a:t>‹#›</a:t>
            </a:fld>
            <a:endParaRPr kumimoji="1" lang="ja-JP" altLang="en-US"/>
          </a:p>
        </p:txBody>
      </p:sp>
    </p:spTree>
    <p:extLst>
      <p:ext uri="{BB962C8B-B14F-4D97-AF65-F5344CB8AC3E}">
        <p14:creationId xmlns:p14="http://schemas.microsoft.com/office/powerpoint/2010/main" val="106623004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81192" y="687474"/>
            <a:ext cx="7989752" cy="1083329"/>
          </a:xfrm>
          <a:prstGeom prst="rect">
            <a:avLst/>
          </a:prstGeom>
        </p:spPr>
        <p:txBody>
          <a:bodyPr vert="horz" lIns="91440" tIns="45720" rIns="91440" bIns="45720" rtlCol="0" anchor="ctr">
            <a:normAutofit/>
          </a:body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581192" y="2228003"/>
            <a:ext cx="7989752" cy="3630794"/>
          </a:xfrm>
          <a:prstGeom prst="rect">
            <a:avLst/>
          </a:prstGeom>
        </p:spPr>
        <p:txBody>
          <a:bodyPr vert="horz" lIns="91440" tIns="45720" rIns="91440" bIns="45720" rtlCol="0" anchor="ctr">
            <a:normAutofit/>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2"/>
          </p:nvPr>
        </p:nvSpPr>
        <p:spPr>
          <a:xfrm>
            <a:off x="5559327" y="5956136"/>
            <a:ext cx="2133600" cy="365125"/>
          </a:xfrm>
          <a:prstGeom prst="rect">
            <a:avLst/>
          </a:prstGeom>
        </p:spPr>
        <p:txBody>
          <a:bodyPr vert="horz" lIns="91440" tIns="45720" rIns="91440" bIns="45720" rtlCol="0" anchor="ctr"/>
          <a:lstStyle>
            <a:lvl1pPr algn="r">
              <a:defRPr sz="900">
                <a:solidFill>
                  <a:schemeClr val="accent2"/>
                </a:solidFill>
              </a:defRPr>
            </a:lvl1pPr>
          </a:lstStyle>
          <a:p>
            <a:fld id="{2B9F9BC6-BFC7-4EB7-BDBA-F2A6336C98C8}" type="datetimeFigureOut">
              <a:rPr kumimoji="1" lang="ja-JP" altLang="en-US" smtClean="0"/>
              <a:t>2013/10/1</a:t>
            </a:fld>
            <a:endParaRPr kumimoji="1" lang="ja-JP" altLang="en-US"/>
          </a:p>
        </p:txBody>
      </p:sp>
      <p:sp>
        <p:nvSpPr>
          <p:cNvPr id="5" name="Footer Placeholder 4"/>
          <p:cNvSpPr>
            <a:spLocks noGrp="1"/>
          </p:cNvSpPr>
          <p:nvPr>
            <p:ph type="ftr" sz="quarter" idx="3"/>
          </p:nvPr>
        </p:nvSpPr>
        <p:spPr>
          <a:xfrm>
            <a:off x="581192" y="5951810"/>
            <a:ext cx="4870585" cy="365125"/>
          </a:xfrm>
          <a:prstGeom prst="rect">
            <a:avLst/>
          </a:prstGeom>
        </p:spPr>
        <p:txBody>
          <a:bodyPr vert="horz" lIns="91440" tIns="45720" rIns="91440" bIns="45720" rtlCol="0" anchor="ctr"/>
          <a:lstStyle>
            <a:lvl1pPr algn="l">
              <a:defRPr sz="900" cap="all">
                <a:solidFill>
                  <a:schemeClr val="accent2"/>
                </a:solidFill>
              </a:defRPr>
            </a:lvl1pPr>
          </a:lstStyle>
          <a:p>
            <a:endParaRPr kumimoji="1" lang="ja-JP" altLang="en-US"/>
          </a:p>
        </p:txBody>
      </p:sp>
      <p:sp>
        <p:nvSpPr>
          <p:cNvPr id="6" name="Slide Number Placeholder 5"/>
          <p:cNvSpPr>
            <a:spLocks noGrp="1"/>
          </p:cNvSpPr>
          <p:nvPr>
            <p:ph type="sldNum" sz="quarter" idx="4"/>
          </p:nvPr>
        </p:nvSpPr>
        <p:spPr>
          <a:xfrm>
            <a:off x="7800476" y="5956136"/>
            <a:ext cx="770468" cy="365125"/>
          </a:xfrm>
          <a:prstGeom prst="rect">
            <a:avLst/>
          </a:prstGeom>
        </p:spPr>
        <p:txBody>
          <a:bodyPr vert="horz" lIns="91440" tIns="45720" rIns="91440" bIns="45720" rtlCol="0" anchor="ctr"/>
          <a:lstStyle>
            <a:lvl1pPr algn="r">
              <a:defRPr sz="900">
                <a:solidFill>
                  <a:schemeClr val="accent2"/>
                </a:solidFill>
              </a:defRPr>
            </a:lvl1pPr>
          </a:lstStyle>
          <a:p>
            <a:fld id="{3DC5A93D-E578-41BA-97F7-EFE377077F8A}" type="slidenum">
              <a:rPr kumimoji="1" lang="ja-JP" altLang="en-US" smtClean="0"/>
              <a:t>‹#›</a:t>
            </a:fld>
            <a:endParaRPr kumimoji="1" lang="ja-JP" altLang="en-US"/>
          </a:p>
        </p:txBody>
      </p:sp>
      <p:sp>
        <p:nvSpPr>
          <p:cNvPr id="9" name="Rectangle 8"/>
          <p:cNvSpPr/>
          <p:nvPr/>
        </p:nvSpPr>
        <p:spPr>
          <a:xfrm>
            <a:off x="448091" y="441325"/>
            <a:ext cx="2719909" cy="1080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10" name="Rectangle 9"/>
          <p:cNvSpPr/>
          <p:nvPr/>
        </p:nvSpPr>
        <p:spPr>
          <a:xfrm>
            <a:off x="5976001" y="441325"/>
            <a:ext cx="2710800" cy="108000"/>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sp>
      <p:sp>
        <p:nvSpPr>
          <p:cNvPr id="11" name="Rectangle 10"/>
          <p:cNvSpPr/>
          <p:nvPr/>
        </p:nvSpPr>
        <p:spPr>
          <a:xfrm>
            <a:off x="3216601" y="441325"/>
            <a:ext cx="2710800" cy="108000"/>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sp>
    </p:spTree>
    <p:extLst>
      <p:ext uri="{BB962C8B-B14F-4D97-AF65-F5344CB8AC3E}">
        <p14:creationId xmlns:p14="http://schemas.microsoft.com/office/powerpoint/2010/main" val="2827386461"/>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defTabSz="457200" rtl="0" eaLnBrk="1" latinLnBrk="0" hangingPunct="1">
        <a:spcBef>
          <a:spcPct val="0"/>
        </a:spcBef>
        <a:buNone/>
        <a:defRPr kumimoji="1" sz="3200" b="0" kern="1200" cap="all">
          <a:solidFill>
            <a:schemeClr val="bg1"/>
          </a:solidFill>
          <a:latin typeface="+mj-lt"/>
          <a:ea typeface="+mj-ea"/>
          <a:cs typeface="+mj-cs"/>
        </a:defRPr>
      </a:lvl1pPr>
      <a:lvl2pPr eaLnBrk="1" hangingPunct="1">
        <a:defRPr kumimoji="1">
          <a:solidFill>
            <a:schemeClr val="tx2"/>
          </a:solidFill>
        </a:defRPr>
      </a:lvl2pPr>
      <a:lvl3pPr eaLnBrk="1" hangingPunct="1">
        <a:defRPr kumimoji="1">
          <a:solidFill>
            <a:schemeClr val="tx2"/>
          </a:solidFill>
        </a:defRPr>
      </a:lvl3pPr>
      <a:lvl4pPr eaLnBrk="1" hangingPunct="1">
        <a:defRPr kumimoji="1">
          <a:solidFill>
            <a:schemeClr val="tx2"/>
          </a:solidFill>
        </a:defRPr>
      </a:lvl4pPr>
      <a:lvl5pPr eaLnBrk="1" hangingPunct="1">
        <a:defRPr kumimoji="1">
          <a:solidFill>
            <a:schemeClr val="tx2"/>
          </a:solidFill>
        </a:defRPr>
      </a:lvl5pPr>
      <a:lvl6pPr eaLnBrk="1" hangingPunct="1">
        <a:defRPr kumimoji="1">
          <a:solidFill>
            <a:schemeClr val="tx2"/>
          </a:solidFill>
        </a:defRPr>
      </a:lvl6pPr>
      <a:lvl7pPr eaLnBrk="1" hangingPunct="1">
        <a:defRPr kumimoji="1">
          <a:solidFill>
            <a:schemeClr val="tx2"/>
          </a:solidFill>
        </a:defRPr>
      </a:lvl7pPr>
      <a:lvl8pPr eaLnBrk="1" hangingPunct="1">
        <a:defRPr kumimoji="1">
          <a:solidFill>
            <a:schemeClr val="tx2"/>
          </a:solidFill>
        </a:defRPr>
      </a:lvl8pPr>
      <a:lvl9pPr eaLnBrk="1" hangingPunct="1">
        <a:defRPr kumimoji="1">
          <a:solidFill>
            <a:schemeClr val="tx2"/>
          </a:solidFill>
        </a:defRPr>
      </a:lvl9pPr>
    </p:titleStyle>
    <p:bodyStyle>
      <a:lvl1pPr marL="306000" indent="-306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kumimoji="1" sz="2400" kern="1200">
          <a:solidFill>
            <a:schemeClr val="tx2"/>
          </a:solidFill>
          <a:latin typeface="+mn-lt"/>
          <a:ea typeface="+mn-ea"/>
          <a:cs typeface="+mn-cs"/>
        </a:defRPr>
      </a:lvl1pPr>
      <a:lvl2pPr marL="630000" indent="-306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kumimoji="1" sz="2000" kern="1200">
          <a:solidFill>
            <a:schemeClr val="tx2"/>
          </a:solidFill>
          <a:latin typeface="+mn-lt"/>
          <a:ea typeface="+mn-ea"/>
          <a:cs typeface="+mn-cs"/>
        </a:defRPr>
      </a:lvl2pPr>
      <a:lvl3pPr marL="900000" indent="-270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kumimoji="1" sz="1800" kern="1200">
          <a:solidFill>
            <a:schemeClr val="tx2"/>
          </a:solidFill>
          <a:latin typeface="+mn-lt"/>
          <a:ea typeface="+mn-ea"/>
          <a:cs typeface="+mn-cs"/>
        </a:defRPr>
      </a:lvl3pPr>
      <a:lvl4pPr marL="1242000" indent="-234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kumimoji="1" sz="1600" kern="1200">
          <a:solidFill>
            <a:schemeClr val="tx2"/>
          </a:solidFill>
          <a:latin typeface="+mn-lt"/>
          <a:ea typeface="+mn-ea"/>
          <a:cs typeface="+mn-cs"/>
        </a:defRPr>
      </a:lvl4pPr>
      <a:lvl5pPr marL="1602000" indent="-234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kumimoji="1" sz="1600" kern="1200">
          <a:solidFill>
            <a:schemeClr val="tx2"/>
          </a:solidFill>
          <a:latin typeface="+mn-lt"/>
          <a:ea typeface="+mn-ea"/>
          <a:cs typeface="+mn-cs"/>
        </a:defRPr>
      </a:lvl5pPr>
      <a:lvl6pPr marL="19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kumimoji="1" sz="1200" kern="1200">
          <a:solidFill>
            <a:schemeClr val="tx2"/>
          </a:solidFill>
          <a:latin typeface="+mn-lt"/>
          <a:ea typeface="+mn-ea"/>
          <a:cs typeface="+mn-cs"/>
        </a:defRPr>
      </a:lvl6pPr>
      <a:lvl7pPr marL="22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kumimoji="1" sz="1200" kern="1200">
          <a:solidFill>
            <a:schemeClr val="tx2"/>
          </a:solidFill>
          <a:latin typeface="+mn-lt"/>
          <a:ea typeface="+mn-ea"/>
          <a:cs typeface="+mn-cs"/>
        </a:defRPr>
      </a:lvl7pPr>
      <a:lvl8pPr marL="25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kumimoji="1" sz="1200" kern="1200">
          <a:solidFill>
            <a:schemeClr val="tx2"/>
          </a:solidFill>
          <a:latin typeface="+mn-lt"/>
          <a:ea typeface="+mn-ea"/>
          <a:cs typeface="+mn-cs"/>
        </a:defRPr>
      </a:lvl8pPr>
      <a:lvl9pPr marL="28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kumimoji="1" sz="1200" kern="1200">
          <a:solidFill>
            <a:schemeClr val="tx2"/>
          </a:solidFill>
          <a:latin typeface="+mn-lt"/>
          <a:ea typeface="+mn-ea"/>
          <a:cs typeface="+mn-cs"/>
        </a:defRPr>
      </a:lvl9pPr>
    </p:bodyStyle>
    <p:otherStyle>
      <a:defPPr>
        <a:defRPr lang="en-US"/>
      </a:defPPr>
      <a:lvl1pPr marL="0" algn="l" defTabSz="457200" rtl="0" eaLnBrk="1" latinLnBrk="0" hangingPunct="1">
        <a:defRPr kumimoji="1" sz="1800" kern="1200">
          <a:solidFill>
            <a:schemeClr val="tx1"/>
          </a:solidFill>
          <a:latin typeface="+mn-lt"/>
          <a:ea typeface="+mn-ea"/>
          <a:cs typeface="+mn-cs"/>
        </a:defRPr>
      </a:lvl1pPr>
      <a:lvl2pPr marL="457200" algn="l" defTabSz="457200" rtl="0" eaLnBrk="1" latinLnBrk="0" hangingPunct="1">
        <a:defRPr kumimoji="1" sz="1800" kern="1200">
          <a:solidFill>
            <a:schemeClr val="tx1"/>
          </a:solidFill>
          <a:latin typeface="+mn-lt"/>
          <a:ea typeface="+mn-ea"/>
          <a:cs typeface="+mn-cs"/>
        </a:defRPr>
      </a:lvl2pPr>
      <a:lvl3pPr marL="914400" algn="l" defTabSz="457200" rtl="0" eaLnBrk="1" latinLnBrk="0" hangingPunct="1">
        <a:defRPr kumimoji="1" sz="1800" kern="1200">
          <a:solidFill>
            <a:schemeClr val="tx1"/>
          </a:solidFill>
          <a:latin typeface="+mn-lt"/>
          <a:ea typeface="+mn-ea"/>
          <a:cs typeface="+mn-cs"/>
        </a:defRPr>
      </a:lvl3pPr>
      <a:lvl4pPr marL="1371600" algn="l" defTabSz="457200" rtl="0" eaLnBrk="1" latinLnBrk="0" hangingPunct="1">
        <a:defRPr kumimoji="1" sz="1800" kern="1200">
          <a:solidFill>
            <a:schemeClr val="tx1"/>
          </a:solidFill>
          <a:latin typeface="+mn-lt"/>
          <a:ea typeface="+mn-ea"/>
          <a:cs typeface="+mn-cs"/>
        </a:defRPr>
      </a:lvl4pPr>
      <a:lvl5pPr marL="1828800" algn="l" defTabSz="457200" rtl="0" eaLnBrk="1" latinLnBrk="0" hangingPunct="1">
        <a:defRPr kumimoji="1" sz="1800" kern="1200">
          <a:solidFill>
            <a:schemeClr val="tx1"/>
          </a:solidFill>
          <a:latin typeface="+mn-lt"/>
          <a:ea typeface="+mn-ea"/>
          <a:cs typeface="+mn-cs"/>
        </a:defRPr>
      </a:lvl5pPr>
      <a:lvl6pPr marL="2286000" algn="l" defTabSz="457200" rtl="0" eaLnBrk="1" latinLnBrk="0" hangingPunct="1">
        <a:defRPr kumimoji="1" sz="1800" kern="1200">
          <a:solidFill>
            <a:schemeClr val="tx1"/>
          </a:solidFill>
          <a:latin typeface="+mn-lt"/>
          <a:ea typeface="+mn-ea"/>
          <a:cs typeface="+mn-cs"/>
        </a:defRPr>
      </a:lvl6pPr>
      <a:lvl7pPr marL="2743200" algn="l" defTabSz="457200" rtl="0" eaLnBrk="1" latinLnBrk="0" hangingPunct="1">
        <a:defRPr kumimoji="1" sz="1800" kern="1200">
          <a:solidFill>
            <a:schemeClr val="tx1"/>
          </a:solidFill>
          <a:latin typeface="+mn-lt"/>
          <a:ea typeface="+mn-ea"/>
          <a:cs typeface="+mn-cs"/>
        </a:defRPr>
      </a:lvl7pPr>
      <a:lvl8pPr marL="3200400" algn="l" defTabSz="457200" rtl="0" eaLnBrk="1" latinLnBrk="0" hangingPunct="1">
        <a:defRPr kumimoji="1" sz="1800" kern="1200">
          <a:solidFill>
            <a:schemeClr val="tx1"/>
          </a:solidFill>
          <a:latin typeface="+mn-lt"/>
          <a:ea typeface="+mn-ea"/>
          <a:cs typeface="+mn-cs"/>
        </a:defRPr>
      </a:lvl8pPr>
      <a:lvl9pPr marL="3657600" algn="l" defTabSz="4572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p:txBody>
          <a:bodyPr/>
          <a:lstStyle/>
          <a:p>
            <a:r>
              <a:rPr lang="ja-JP" altLang="en-US" dirty="0" smtClean="0"/>
              <a:t>携帯電話に関する調査について</a:t>
            </a:r>
            <a:endParaRPr lang="ja-JP" altLang="en-US" dirty="0"/>
          </a:p>
        </p:txBody>
      </p:sp>
      <p:sp>
        <p:nvSpPr>
          <p:cNvPr id="3" name="サブタイトル 2"/>
          <p:cNvSpPr>
            <a:spLocks noGrp="1"/>
          </p:cNvSpPr>
          <p:nvPr>
            <p:ph type="subTitle" idx="1"/>
          </p:nvPr>
        </p:nvSpPr>
        <p:spPr/>
        <p:txBody>
          <a:bodyPr>
            <a:noAutofit/>
          </a:bodyPr>
          <a:lstStyle/>
          <a:p>
            <a:r>
              <a:rPr lang="ja-JP" altLang="en-US" b="1" dirty="0" smtClean="0"/>
              <a:t>白戸山市教育委員会　平成</a:t>
            </a:r>
            <a:r>
              <a:rPr lang="en-US" altLang="ja-JP" b="1" dirty="0" smtClean="0"/>
              <a:t>20</a:t>
            </a:r>
            <a:r>
              <a:rPr lang="ja-JP" altLang="en-US" b="1" dirty="0" smtClean="0"/>
              <a:t>年</a:t>
            </a:r>
            <a:r>
              <a:rPr lang="en-US" altLang="ja-JP" b="1" dirty="0" smtClean="0"/>
              <a:t>6</a:t>
            </a:r>
            <a:r>
              <a:rPr lang="ja-JP" altLang="en-US" b="1" dirty="0" smtClean="0"/>
              <a:t>月</a:t>
            </a:r>
            <a:endParaRPr lang="ja-JP" altLang="en-US" b="1" dirty="0"/>
          </a:p>
        </p:txBody>
      </p:sp>
    </p:spTree>
    <p:extLst>
      <p:ext uri="{BB962C8B-B14F-4D97-AF65-F5344CB8AC3E}">
        <p14:creationId xmlns:p14="http://schemas.microsoft.com/office/powerpoint/2010/main" val="257740307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調査概要</a:t>
            </a:r>
            <a:endParaRPr lang="ja-JP" altLang="en-US" dirty="0"/>
          </a:p>
        </p:txBody>
      </p:sp>
      <p:sp>
        <p:nvSpPr>
          <p:cNvPr id="3" name="コンテンツ プレースホルダー 2"/>
          <p:cNvSpPr>
            <a:spLocks noGrp="1"/>
          </p:cNvSpPr>
          <p:nvPr>
            <p:ph idx="1"/>
          </p:nvPr>
        </p:nvSpPr>
        <p:spPr/>
        <p:txBody>
          <a:bodyPr>
            <a:normAutofit fontScale="92500" lnSpcReduction="10000"/>
          </a:bodyPr>
          <a:lstStyle/>
          <a:p>
            <a:r>
              <a:rPr lang="ja-JP" altLang="en-US" dirty="0" smtClean="0"/>
              <a:t>調査目的</a:t>
            </a:r>
            <a:r>
              <a:rPr lang="en-US" altLang="ja-JP" dirty="0" smtClean="0"/>
              <a:t/>
            </a:r>
            <a:br>
              <a:rPr lang="en-US" altLang="ja-JP" dirty="0" smtClean="0"/>
            </a:br>
            <a:r>
              <a:rPr lang="ja-JP" altLang="en-US" dirty="0" smtClean="0"/>
              <a:t>携帯電話利用の実態を調査し、ガイドブック作成の検討を行う。</a:t>
            </a:r>
            <a:endParaRPr lang="en-US" altLang="ja-JP" dirty="0" smtClean="0"/>
          </a:p>
          <a:p>
            <a:r>
              <a:rPr lang="ja-JP" altLang="ja-JP" dirty="0" smtClean="0"/>
              <a:t>調査期間</a:t>
            </a:r>
            <a:r>
              <a:rPr lang="en-US" altLang="ja-JP" dirty="0" smtClean="0"/>
              <a:t/>
            </a:r>
            <a:br>
              <a:rPr lang="en-US" altLang="ja-JP" dirty="0" smtClean="0"/>
            </a:br>
            <a:r>
              <a:rPr lang="ja-JP" altLang="ja-JP" dirty="0" smtClean="0"/>
              <a:t>平成</a:t>
            </a:r>
            <a:r>
              <a:rPr lang="en-US" altLang="ja-JP" dirty="0" smtClean="0"/>
              <a:t>20</a:t>
            </a:r>
            <a:r>
              <a:rPr lang="ja-JP" altLang="ja-JP" dirty="0" smtClean="0"/>
              <a:t>年</a:t>
            </a:r>
            <a:r>
              <a:rPr lang="en-US" altLang="ja-JP" dirty="0" smtClean="0"/>
              <a:t>5</a:t>
            </a:r>
            <a:r>
              <a:rPr lang="ja-JP" altLang="ja-JP" dirty="0" smtClean="0"/>
              <a:t>月</a:t>
            </a:r>
            <a:r>
              <a:rPr lang="en-US" altLang="ja-JP" dirty="0" smtClean="0"/>
              <a:t>9</a:t>
            </a:r>
            <a:r>
              <a:rPr lang="ja-JP" altLang="ja-JP" dirty="0" smtClean="0"/>
              <a:t>日～</a:t>
            </a:r>
            <a:r>
              <a:rPr lang="en-US" altLang="ja-JP" dirty="0" smtClean="0"/>
              <a:t>5</a:t>
            </a:r>
            <a:r>
              <a:rPr lang="ja-JP" altLang="ja-JP" dirty="0" smtClean="0"/>
              <a:t>月</a:t>
            </a:r>
            <a:r>
              <a:rPr lang="en-US" altLang="ja-JP" dirty="0" smtClean="0"/>
              <a:t>20</a:t>
            </a:r>
            <a:r>
              <a:rPr lang="ja-JP" altLang="ja-JP" dirty="0" smtClean="0"/>
              <a:t>日</a:t>
            </a:r>
            <a:endParaRPr lang="en-US" altLang="ja-JP" dirty="0" smtClean="0"/>
          </a:p>
          <a:p>
            <a:r>
              <a:rPr lang="ja-JP" altLang="ja-JP" dirty="0" smtClean="0"/>
              <a:t>調査方法</a:t>
            </a:r>
            <a:r>
              <a:rPr lang="en-US" altLang="ja-JP" dirty="0" smtClean="0"/>
              <a:t/>
            </a:r>
            <a:br>
              <a:rPr lang="en-US" altLang="ja-JP" dirty="0" smtClean="0"/>
            </a:br>
            <a:r>
              <a:rPr lang="ja-JP" altLang="ja-JP" dirty="0" smtClean="0"/>
              <a:t>学校経由での無記名アンケート</a:t>
            </a:r>
            <a:endParaRPr lang="en-US" altLang="ja-JP" dirty="0" smtClean="0"/>
          </a:p>
          <a:p>
            <a:r>
              <a:rPr lang="ja-JP" altLang="en-US" dirty="0" smtClean="0"/>
              <a:t>調査対象</a:t>
            </a:r>
            <a:r>
              <a:rPr lang="en-US" altLang="ja-JP" dirty="0" smtClean="0"/>
              <a:t/>
            </a:r>
            <a:br>
              <a:rPr lang="en-US" altLang="ja-JP" dirty="0" smtClean="0"/>
            </a:br>
            <a:r>
              <a:rPr lang="ja-JP" altLang="en-US" dirty="0" smtClean="0"/>
              <a:t>白戸山市内の公立小学校に通う生徒（</a:t>
            </a:r>
            <a:r>
              <a:rPr lang="en-US" altLang="ja-JP" dirty="0" smtClean="0"/>
              <a:t>4~6</a:t>
            </a:r>
            <a:r>
              <a:rPr lang="ja-JP" altLang="en-US" dirty="0" smtClean="0"/>
              <a:t>学年）の保護者</a:t>
            </a:r>
            <a:r>
              <a:rPr lang="en-US" altLang="ja-JP" dirty="0" smtClean="0"/>
              <a:t>10,022</a:t>
            </a:r>
            <a:r>
              <a:rPr lang="ja-JP" altLang="en-US" dirty="0" smtClean="0"/>
              <a:t>名</a:t>
            </a:r>
            <a:r>
              <a:rPr lang="en-US" altLang="ja-JP" dirty="0" smtClean="0"/>
              <a:t/>
            </a:r>
            <a:br>
              <a:rPr lang="en-US" altLang="ja-JP" dirty="0" smtClean="0"/>
            </a:br>
            <a:r>
              <a:rPr lang="ja-JP" altLang="en-US" dirty="0" smtClean="0"/>
              <a:t>白戸山市内の公立中学校に通う生徒の保護者</a:t>
            </a:r>
            <a:r>
              <a:rPr lang="en-US" altLang="ja-JP" dirty="0" smtClean="0"/>
              <a:t>9,989</a:t>
            </a:r>
            <a:r>
              <a:rPr lang="ja-JP" altLang="en-US" dirty="0" smtClean="0"/>
              <a:t>名</a:t>
            </a:r>
            <a:endParaRPr lang="en-US" altLang="ja-JP" dirty="0"/>
          </a:p>
        </p:txBody>
      </p:sp>
    </p:spTree>
    <p:extLst>
      <p:ext uri="{BB962C8B-B14F-4D97-AF65-F5344CB8AC3E}">
        <p14:creationId xmlns:p14="http://schemas.microsoft.com/office/powerpoint/2010/main" val="180366430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lang="ja-JP" altLang="en-US" smtClean="0"/>
              <a:t>調査結果①</a:t>
            </a:r>
            <a:br>
              <a:rPr lang="ja-JP" altLang="en-US" smtClean="0"/>
            </a:br>
            <a:r>
              <a:rPr lang="ja-JP" altLang="en-US" smtClean="0"/>
              <a:t>携帯電話の所有率</a:t>
            </a:r>
            <a:endParaRPr lang="ja-JP" altLang="en-US" dirty="0"/>
          </a:p>
        </p:txBody>
      </p:sp>
      <p:graphicFrame>
        <p:nvGraphicFramePr>
          <p:cNvPr id="3" name="グラフ 2"/>
          <p:cNvGraphicFramePr>
            <a:graphicFrameLocks/>
          </p:cNvGraphicFramePr>
          <p:nvPr>
            <p:extLst>
              <p:ext uri="{D42A27DB-BD31-4B8C-83A1-F6EECF244321}">
                <p14:modId xmlns:p14="http://schemas.microsoft.com/office/powerpoint/2010/main" val="2045760284"/>
              </p:ext>
            </p:extLst>
          </p:nvPr>
        </p:nvGraphicFramePr>
        <p:xfrm>
          <a:off x="478161" y="2112933"/>
          <a:ext cx="7920000" cy="432000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91253541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lang="ja-JP" altLang="en-US" smtClean="0"/>
              <a:t>参考資料（子ども調査）</a:t>
            </a:r>
            <a:br>
              <a:rPr lang="ja-JP" altLang="en-US" smtClean="0"/>
            </a:br>
            <a:r>
              <a:rPr lang="ja-JP" altLang="en-US" smtClean="0"/>
              <a:t>携帯電話を持っている？ または欲しい？</a:t>
            </a:r>
            <a:endParaRPr lang="ja-JP" altLang="en-US" dirty="0"/>
          </a:p>
        </p:txBody>
      </p:sp>
      <p:graphicFrame>
        <p:nvGraphicFramePr>
          <p:cNvPr id="3" name="グラフ 2"/>
          <p:cNvGraphicFramePr>
            <a:graphicFrameLocks/>
          </p:cNvGraphicFramePr>
          <p:nvPr>
            <p:extLst>
              <p:ext uri="{D42A27DB-BD31-4B8C-83A1-F6EECF244321}">
                <p14:modId xmlns:p14="http://schemas.microsoft.com/office/powerpoint/2010/main" val="1606920602"/>
              </p:ext>
            </p:extLst>
          </p:nvPr>
        </p:nvGraphicFramePr>
        <p:xfrm>
          <a:off x="478800" y="2113200"/>
          <a:ext cx="7920000" cy="432000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215343543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lang="ja-JP" altLang="en-US" smtClean="0"/>
              <a:t>調査結果②</a:t>
            </a:r>
            <a:br>
              <a:rPr lang="ja-JP" altLang="en-US" smtClean="0"/>
            </a:br>
            <a:r>
              <a:rPr lang="ja-JP" altLang="en-US" smtClean="0"/>
              <a:t>携帯電話を持たせる理由・持たせない理由</a:t>
            </a:r>
            <a:endParaRPr lang="ja-JP" altLang="en-US" dirty="0"/>
          </a:p>
        </p:txBody>
      </p:sp>
      <p:graphicFrame>
        <p:nvGraphicFramePr>
          <p:cNvPr id="4" name="図表 2"/>
          <p:cNvGraphicFramePr>
            <a:graphicFrameLocks noGrp="1"/>
          </p:cNvGraphicFramePr>
          <p:nvPr>
            <p:ph idx="1"/>
            <p:extLst>
              <p:ext uri="{D42A27DB-BD31-4B8C-83A1-F6EECF244321}">
                <p14:modId xmlns:p14="http://schemas.microsoft.com/office/powerpoint/2010/main" val="602528611"/>
              </p:ext>
            </p:extLst>
          </p:nvPr>
        </p:nvGraphicFramePr>
        <p:xfrm>
          <a:off x="565484" y="2046959"/>
          <a:ext cx="7989888" cy="434096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15147466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lang="ja-JP" altLang="en-US" smtClean="0"/>
              <a:t>調査結果③</a:t>
            </a:r>
            <a:br>
              <a:rPr lang="ja-JP" altLang="en-US" smtClean="0"/>
            </a:br>
            <a:r>
              <a:rPr lang="ja-JP" altLang="en-US" smtClean="0"/>
              <a:t>携帯電話の利用に関する心配事項</a:t>
            </a:r>
            <a:endParaRPr lang="ja-JP" altLang="en-US" dirty="0"/>
          </a:p>
        </p:txBody>
      </p:sp>
      <p:graphicFrame>
        <p:nvGraphicFramePr>
          <p:cNvPr id="4" name="表 2"/>
          <p:cNvGraphicFramePr>
            <a:graphicFrameLocks noGrp="1"/>
          </p:cNvGraphicFramePr>
          <p:nvPr>
            <p:ph idx="1"/>
            <p:extLst>
              <p:ext uri="{D42A27DB-BD31-4B8C-83A1-F6EECF244321}">
                <p14:modId xmlns:p14="http://schemas.microsoft.com/office/powerpoint/2010/main" val="529430799"/>
              </p:ext>
            </p:extLst>
          </p:nvPr>
        </p:nvGraphicFramePr>
        <p:xfrm>
          <a:off x="463640" y="2176529"/>
          <a:ext cx="8203842" cy="4069726"/>
        </p:xfrm>
        <a:graphic>
          <a:graphicData uri="http://schemas.openxmlformats.org/drawingml/2006/table">
            <a:tbl>
              <a:tblPr firstRow="1">
                <a:tableStyleId>{35758FB7-9AC5-4552-8A53-C91805E547FA}</a:tableStyleId>
              </a:tblPr>
              <a:tblGrid>
                <a:gridCol w="5674000"/>
                <a:gridCol w="1323560"/>
                <a:gridCol w="1206282"/>
              </a:tblGrid>
              <a:tr h="527872">
                <a:tc>
                  <a:txBody>
                    <a:bodyPr/>
                    <a:lstStyle/>
                    <a:p>
                      <a:pPr algn="ctr" fontAlgn="ctr"/>
                      <a:r>
                        <a:rPr lang="ja-JP" altLang="en-US" sz="1800" u="none" strike="noStrike" dirty="0" smtClean="0">
                          <a:effectLst/>
                        </a:rPr>
                        <a:t>主な心配事項</a:t>
                      </a:r>
                      <a:endParaRPr lang="en-US" altLang="ja-JP" sz="1800" b="0" i="0" u="none" strike="noStrike" dirty="0" smtClean="0">
                        <a:solidFill>
                          <a:schemeClr val="lt1"/>
                        </a:solidFill>
                        <a:effectLst/>
                        <a:latin typeface="+mn-lt"/>
                      </a:endParaRPr>
                    </a:p>
                  </a:txBody>
                  <a:tcPr marL="9878" marR="9878" marT="9525" marB="0" anchor="ctr"/>
                </a:tc>
                <a:tc>
                  <a:txBody>
                    <a:bodyPr/>
                    <a:lstStyle/>
                    <a:p>
                      <a:pPr algn="ctr" fontAlgn="ctr"/>
                      <a:r>
                        <a:rPr lang="ja-JP" altLang="en-US" sz="1800" u="none" strike="noStrike">
                          <a:effectLst/>
                        </a:rPr>
                        <a:t>小学生</a:t>
                      </a:r>
                      <a:endParaRPr lang="ja-JP" altLang="en-US" sz="1800" b="1" i="0" u="none" strike="noStrike">
                        <a:solidFill>
                          <a:srgbClr val="000000"/>
                        </a:solidFill>
                        <a:effectLst/>
                        <a:latin typeface="ＭＳ Ｐゴシック"/>
                      </a:endParaRPr>
                    </a:p>
                  </a:txBody>
                  <a:tcPr marL="9878" marR="9878" marT="9525" marB="0" anchor="ctr"/>
                </a:tc>
                <a:tc>
                  <a:txBody>
                    <a:bodyPr/>
                    <a:lstStyle/>
                    <a:p>
                      <a:pPr algn="ctr" fontAlgn="ctr"/>
                      <a:r>
                        <a:rPr lang="ja-JP" altLang="en-US" sz="1800" u="none" strike="noStrike" dirty="0">
                          <a:effectLst/>
                        </a:rPr>
                        <a:t>中学生</a:t>
                      </a:r>
                      <a:endParaRPr lang="ja-JP" altLang="en-US" sz="1800" b="1" i="0" u="none" strike="noStrike" dirty="0">
                        <a:solidFill>
                          <a:srgbClr val="000000"/>
                        </a:solidFill>
                        <a:effectLst/>
                        <a:latin typeface="ＭＳ Ｐゴシック"/>
                      </a:endParaRPr>
                    </a:p>
                  </a:txBody>
                  <a:tcPr marL="9878" marR="9878" marT="9525" marB="0" anchor="ctr"/>
                </a:tc>
              </a:tr>
              <a:tr h="590309">
                <a:tc>
                  <a:txBody>
                    <a:bodyPr/>
                    <a:lstStyle/>
                    <a:p>
                      <a:pPr algn="l" fontAlgn="ctr"/>
                      <a:r>
                        <a:rPr lang="ja-JP" altLang="en-US" sz="1800" u="none" strike="noStrike" dirty="0" smtClean="0">
                          <a:effectLst/>
                        </a:rPr>
                        <a:t>高額な利用料金の請求</a:t>
                      </a:r>
                      <a:endParaRPr lang="ja-JP" altLang="en-US" sz="1800" b="0" i="0" u="none" strike="noStrike" dirty="0">
                        <a:solidFill>
                          <a:srgbClr val="000000"/>
                        </a:solidFill>
                        <a:effectLst/>
                        <a:latin typeface="ＭＳ Ｐゴシック"/>
                      </a:endParaRPr>
                    </a:p>
                  </a:txBody>
                  <a:tcPr marL="9878" marR="9878" marT="9525" marB="0" anchor="ctr"/>
                </a:tc>
                <a:tc>
                  <a:txBody>
                    <a:bodyPr/>
                    <a:lstStyle/>
                    <a:p>
                      <a:pPr algn="r" fontAlgn="ctr"/>
                      <a:r>
                        <a:rPr lang="en-US" altLang="ja-JP" sz="1800" u="none" strike="noStrike" dirty="0" smtClean="0">
                          <a:effectLst/>
                        </a:rPr>
                        <a:t>10.8%</a:t>
                      </a:r>
                      <a:endParaRPr lang="en-US" altLang="ja-JP" sz="1800" b="0" i="0" u="none" strike="noStrike" dirty="0">
                        <a:solidFill>
                          <a:srgbClr val="000000"/>
                        </a:solidFill>
                        <a:effectLst/>
                        <a:latin typeface="ＭＳ Ｐゴシック"/>
                      </a:endParaRPr>
                    </a:p>
                  </a:txBody>
                  <a:tcPr marL="9878" marR="9878" marT="9525" marB="0" anchor="ctr"/>
                </a:tc>
                <a:tc>
                  <a:txBody>
                    <a:bodyPr/>
                    <a:lstStyle/>
                    <a:p>
                      <a:pPr algn="r" fontAlgn="ctr"/>
                      <a:r>
                        <a:rPr lang="en-US" altLang="ja-JP" sz="1800" u="none" strike="noStrike" dirty="0" smtClean="0">
                          <a:effectLst/>
                        </a:rPr>
                        <a:t>28.4%</a:t>
                      </a:r>
                      <a:endParaRPr lang="en-US" altLang="ja-JP" sz="1800" b="0" i="0" u="none" strike="noStrike" dirty="0">
                        <a:solidFill>
                          <a:srgbClr val="000000"/>
                        </a:solidFill>
                        <a:effectLst/>
                        <a:latin typeface="ＭＳ Ｐゴシック"/>
                      </a:endParaRPr>
                    </a:p>
                  </a:txBody>
                  <a:tcPr marL="9878" marR="9878" marT="9525" marB="0" anchor="ctr"/>
                </a:tc>
              </a:tr>
              <a:tr h="590309">
                <a:tc>
                  <a:txBody>
                    <a:bodyPr/>
                    <a:lstStyle/>
                    <a:p>
                      <a:pPr algn="l" fontAlgn="ctr"/>
                      <a:r>
                        <a:rPr lang="ja-JP" altLang="en-US" sz="1800" u="none" strike="noStrike" dirty="0" smtClean="0">
                          <a:effectLst/>
                        </a:rPr>
                        <a:t>勉強に身が入らなくなる</a:t>
                      </a:r>
                      <a:endParaRPr lang="ja-JP" altLang="en-US" sz="1800" b="0" i="0" u="none" strike="noStrike" dirty="0">
                        <a:solidFill>
                          <a:srgbClr val="000000"/>
                        </a:solidFill>
                        <a:effectLst/>
                        <a:latin typeface="ＭＳ Ｐゴシック"/>
                      </a:endParaRPr>
                    </a:p>
                  </a:txBody>
                  <a:tcPr marL="9878" marR="9878" marT="9525" marB="0" anchor="ctr"/>
                </a:tc>
                <a:tc>
                  <a:txBody>
                    <a:bodyPr/>
                    <a:lstStyle/>
                    <a:p>
                      <a:pPr algn="r" fontAlgn="ctr"/>
                      <a:r>
                        <a:rPr lang="en-US" altLang="ja-JP" sz="1800" u="none" strike="noStrike" dirty="0" smtClean="0">
                          <a:effectLst/>
                        </a:rPr>
                        <a:t>24.1%</a:t>
                      </a:r>
                      <a:endParaRPr lang="en-US" altLang="ja-JP" sz="1800" b="0" i="0" u="none" strike="noStrike" dirty="0">
                        <a:solidFill>
                          <a:srgbClr val="000000"/>
                        </a:solidFill>
                        <a:effectLst/>
                        <a:latin typeface="ＭＳ Ｐゴシック"/>
                      </a:endParaRPr>
                    </a:p>
                  </a:txBody>
                  <a:tcPr marL="9878" marR="9878" marT="9525" marB="0" anchor="ctr"/>
                </a:tc>
                <a:tc>
                  <a:txBody>
                    <a:bodyPr/>
                    <a:lstStyle/>
                    <a:p>
                      <a:pPr algn="r" fontAlgn="ctr"/>
                      <a:r>
                        <a:rPr lang="en-US" altLang="ja-JP" sz="1800" u="none" strike="noStrike" dirty="0" smtClean="0">
                          <a:effectLst/>
                        </a:rPr>
                        <a:t>20.2%</a:t>
                      </a:r>
                      <a:endParaRPr lang="en-US" altLang="ja-JP" sz="1800" b="0" i="0" u="none" strike="noStrike" dirty="0">
                        <a:solidFill>
                          <a:srgbClr val="000000"/>
                        </a:solidFill>
                        <a:effectLst/>
                        <a:latin typeface="ＭＳ Ｐゴシック"/>
                      </a:endParaRPr>
                    </a:p>
                  </a:txBody>
                  <a:tcPr marL="9878" marR="9878" marT="9525" marB="0" anchor="ctr"/>
                </a:tc>
              </a:tr>
              <a:tr h="590309">
                <a:tc>
                  <a:txBody>
                    <a:bodyPr/>
                    <a:lstStyle/>
                    <a:p>
                      <a:pPr algn="l" fontAlgn="ctr"/>
                      <a:r>
                        <a:rPr lang="ja-JP" altLang="en-US" sz="1800" u="none" strike="noStrike" dirty="0" smtClean="0">
                          <a:effectLst/>
                        </a:rPr>
                        <a:t>子どもの交友関係を把握しづらくなる</a:t>
                      </a:r>
                      <a:endParaRPr lang="ja-JP" altLang="en-US" sz="1800" b="0" i="0" u="none" strike="noStrike" dirty="0">
                        <a:solidFill>
                          <a:srgbClr val="000000"/>
                        </a:solidFill>
                        <a:effectLst/>
                        <a:latin typeface="ＭＳ Ｐゴシック"/>
                      </a:endParaRPr>
                    </a:p>
                  </a:txBody>
                  <a:tcPr marL="9878" marR="9878" marT="9525" marB="0" anchor="ctr"/>
                </a:tc>
                <a:tc>
                  <a:txBody>
                    <a:bodyPr/>
                    <a:lstStyle/>
                    <a:p>
                      <a:pPr algn="r" fontAlgn="ctr"/>
                      <a:r>
                        <a:rPr lang="en-US" altLang="ja-JP" sz="1800" u="none" strike="noStrike" dirty="0">
                          <a:effectLst/>
                        </a:rPr>
                        <a:t>2.8%</a:t>
                      </a:r>
                      <a:endParaRPr lang="en-US" altLang="ja-JP" sz="1800" b="0" i="0" u="none" strike="noStrike" dirty="0">
                        <a:solidFill>
                          <a:srgbClr val="000000"/>
                        </a:solidFill>
                        <a:effectLst/>
                        <a:latin typeface="ＭＳ Ｐゴシック"/>
                      </a:endParaRPr>
                    </a:p>
                  </a:txBody>
                  <a:tcPr marL="9878" marR="9878" marT="9525" marB="0" anchor="ctr"/>
                </a:tc>
                <a:tc>
                  <a:txBody>
                    <a:bodyPr/>
                    <a:lstStyle/>
                    <a:p>
                      <a:pPr algn="r" fontAlgn="ctr"/>
                      <a:r>
                        <a:rPr lang="en-US" altLang="ja-JP" sz="1800" u="none" strike="noStrike" dirty="0" smtClean="0">
                          <a:effectLst/>
                        </a:rPr>
                        <a:t>10.1%</a:t>
                      </a:r>
                      <a:endParaRPr lang="en-US" altLang="ja-JP" sz="1800" b="0" i="0" u="none" strike="noStrike" dirty="0">
                        <a:solidFill>
                          <a:srgbClr val="000000"/>
                        </a:solidFill>
                        <a:effectLst/>
                        <a:latin typeface="ＭＳ Ｐゴシック"/>
                      </a:endParaRPr>
                    </a:p>
                  </a:txBody>
                  <a:tcPr marL="9878" marR="9878" marT="9525" marB="0" anchor="ctr"/>
                </a:tc>
              </a:tr>
              <a:tr h="590309">
                <a:tc>
                  <a:txBody>
                    <a:bodyPr/>
                    <a:lstStyle/>
                    <a:p>
                      <a:pPr algn="l" fontAlgn="ctr"/>
                      <a:r>
                        <a:rPr lang="ja-JP" altLang="en-US" sz="1800" u="none" strike="noStrike" dirty="0" smtClean="0">
                          <a:effectLst/>
                        </a:rPr>
                        <a:t>ネットやメールなどによる誹謗中傷、いじめ</a:t>
                      </a:r>
                      <a:endParaRPr lang="ja-JP" altLang="en-US" sz="1800" b="0" i="0" u="none" strike="noStrike" dirty="0">
                        <a:solidFill>
                          <a:srgbClr val="000000"/>
                        </a:solidFill>
                        <a:effectLst/>
                        <a:latin typeface="ＭＳ Ｐゴシック"/>
                      </a:endParaRPr>
                    </a:p>
                  </a:txBody>
                  <a:tcPr marL="9878" marR="9878" marT="9525" marB="0" anchor="ctr"/>
                </a:tc>
                <a:tc>
                  <a:txBody>
                    <a:bodyPr/>
                    <a:lstStyle/>
                    <a:p>
                      <a:pPr algn="r" fontAlgn="ctr"/>
                      <a:r>
                        <a:rPr lang="en-US" altLang="ja-JP" sz="1800" u="none" strike="noStrike" dirty="0" smtClean="0">
                          <a:effectLst/>
                        </a:rPr>
                        <a:t>46.3%</a:t>
                      </a:r>
                      <a:endParaRPr lang="en-US" altLang="ja-JP" sz="1800" b="0" i="0" u="none" strike="noStrike" dirty="0">
                        <a:solidFill>
                          <a:srgbClr val="000000"/>
                        </a:solidFill>
                        <a:effectLst/>
                        <a:latin typeface="ＭＳ Ｐゴシック"/>
                      </a:endParaRPr>
                    </a:p>
                  </a:txBody>
                  <a:tcPr marL="9878" marR="9878" marT="9525" marB="0" anchor="ctr"/>
                </a:tc>
                <a:tc>
                  <a:txBody>
                    <a:bodyPr/>
                    <a:lstStyle/>
                    <a:p>
                      <a:pPr algn="r" fontAlgn="ctr"/>
                      <a:r>
                        <a:rPr lang="en-US" altLang="ja-JP" sz="1800" u="none" strike="noStrike" dirty="0" smtClean="0">
                          <a:effectLst/>
                        </a:rPr>
                        <a:t>26.8%</a:t>
                      </a:r>
                      <a:endParaRPr lang="en-US" altLang="ja-JP" sz="1800" b="0" i="0" u="none" strike="noStrike" dirty="0">
                        <a:solidFill>
                          <a:srgbClr val="000000"/>
                        </a:solidFill>
                        <a:effectLst/>
                        <a:latin typeface="ＭＳ Ｐゴシック"/>
                      </a:endParaRPr>
                    </a:p>
                  </a:txBody>
                  <a:tcPr marL="9878" marR="9878" marT="9525" marB="0" anchor="ctr"/>
                </a:tc>
              </a:tr>
              <a:tr h="590309">
                <a:tc>
                  <a:txBody>
                    <a:bodyPr/>
                    <a:lstStyle/>
                    <a:p>
                      <a:pPr algn="l" fontAlgn="ctr"/>
                      <a:r>
                        <a:rPr lang="ja-JP" altLang="en-US" sz="1800" u="none" strike="noStrike" dirty="0" smtClean="0">
                          <a:effectLst/>
                        </a:rPr>
                        <a:t>迷惑メールによる被害</a:t>
                      </a:r>
                      <a:endParaRPr lang="ja-JP" altLang="en-US" sz="1800" b="0" i="0" u="none" strike="noStrike" dirty="0">
                        <a:solidFill>
                          <a:srgbClr val="000000"/>
                        </a:solidFill>
                        <a:effectLst/>
                        <a:latin typeface="ＭＳ Ｐゴシック"/>
                      </a:endParaRPr>
                    </a:p>
                  </a:txBody>
                  <a:tcPr marL="9878" marR="9878" marT="9525" marB="0" anchor="ctr"/>
                </a:tc>
                <a:tc>
                  <a:txBody>
                    <a:bodyPr/>
                    <a:lstStyle/>
                    <a:p>
                      <a:pPr algn="r" fontAlgn="ctr"/>
                      <a:r>
                        <a:rPr lang="en-US" altLang="ja-JP" sz="1800" u="none" strike="noStrike" dirty="0" smtClean="0">
                          <a:effectLst/>
                        </a:rPr>
                        <a:t>12.4</a:t>
                      </a:r>
                      <a:r>
                        <a:rPr lang="en-US" altLang="ja-JP" sz="1800" u="none" strike="noStrike" dirty="0">
                          <a:effectLst/>
                        </a:rPr>
                        <a:t>%</a:t>
                      </a:r>
                      <a:endParaRPr lang="en-US" altLang="ja-JP" sz="1800" b="0" i="0" u="none" strike="noStrike" dirty="0">
                        <a:solidFill>
                          <a:srgbClr val="000000"/>
                        </a:solidFill>
                        <a:effectLst/>
                        <a:latin typeface="ＭＳ Ｐゴシック"/>
                      </a:endParaRPr>
                    </a:p>
                  </a:txBody>
                  <a:tcPr marL="9878" marR="9878" marT="9525" marB="0" anchor="ctr"/>
                </a:tc>
                <a:tc>
                  <a:txBody>
                    <a:bodyPr/>
                    <a:lstStyle/>
                    <a:p>
                      <a:pPr algn="r" fontAlgn="ctr"/>
                      <a:r>
                        <a:rPr lang="en-US" altLang="ja-JP" sz="1800" u="none" strike="noStrike" dirty="0" smtClean="0">
                          <a:effectLst/>
                        </a:rPr>
                        <a:t>11.6%</a:t>
                      </a:r>
                      <a:endParaRPr lang="en-US" altLang="ja-JP" sz="1800" b="0" i="0" u="none" strike="noStrike" dirty="0">
                        <a:solidFill>
                          <a:srgbClr val="000000"/>
                        </a:solidFill>
                        <a:effectLst/>
                        <a:latin typeface="ＭＳ Ｐゴシック"/>
                      </a:endParaRPr>
                    </a:p>
                  </a:txBody>
                  <a:tcPr marL="9878" marR="9878" marT="9525" marB="0" anchor="ctr"/>
                </a:tc>
              </a:tr>
              <a:tr h="590309">
                <a:tc>
                  <a:txBody>
                    <a:bodyPr/>
                    <a:lstStyle/>
                    <a:p>
                      <a:pPr algn="l" fontAlgn="ctr"/>
                      <a:r>
                        <a:rPr lang="ja-JP" altLang="en-US" sz="1800" u="none" strike="noStrike" dirty="0" smtClean="0">
                          <a:effectLst/>
                        </a:rPr>
                        <a:t>特にない</a:t>
                      </a:r>
                      <a:endParaRPr lang="ja-JP" altLang="en-US" sz="1800" b="0" i="0" u="none" strike="noStrike" dirty="0">
                        <a:solidFill>
                          <a:srgbClr val="000000"/>
                        </a:solidFill>
                        <a:effectLst/>
                        <a:latin typeface="ＭＳ Ｐゴシック"/>
                      </a:endParaRPr>
                    </a:p>
                  </a:txBody>
                  <a:tcPr marL="9878" marR="9878" marT="9525" marB="0" anchor="ctr"/>
                </a:tc>
                <a:tc>
                  <a:txBody>
                    <a:bodyPr/>
                    <a:lstStyle/>
                    <a:p>
                      <a:pPr algn="r" fontAlgn="ctr"/>
                      <a:r>
                        <a:rPr lang="en-US" altLang="ja-JP" sz="1800" u="none" strike="noStrike" dirty="0" smtClean="0">
                          <a:effectLst/>
                        </a:rPr>
                        <a:t>3.6</a:t>
                      </a:r>
                      <a:r>
                        <a:rPr lang="en-US" altLang="ja-JP" sz="1800" u="none" strike="noStrike" dirty="0">
                          <a:effectLst/>
                        </a:rPr>
                        <a:t>%</a:t>
                      </a:r>
                      <a:endParaRPr lang="en-US" altLang="ja-JP" sz="1800" b="0" i="0" u="none" strike="noStrike" dirty="0">
                        <a:solidFill>
                          <a:srgbClr val="000000"/>
                        </a:solidFill>
                        <a:effectLst/>
                        <a:latin typeface="ＭＳ Ｐゴシック"/>
                      </a:endParaRPr>
                    </a:p>
                  </a:txBody>
                  <a:tcPr marL="9878" marR="9878" marT="9525" marB="0" anchor="ctr"/>
                </a:tc>
                <a:tc>
                  <a:txBody>
                    <a:bodyPr/>
                    <a:lstStyle/>
                    <a:p>
                      <a:pPr algn="r" fontAlgn="ctr"/>
                      <a:r>
                        <a:rPr lang="en-US" altLang="ja-JP" sz="1800" u="none" strike="noStrike" dirty="0" smtClean="0">
                          <a:effectLst/>
                        </a:rPr>
                        <a:t>2.9%</a:t>
                      </a:r>
                      <a:endParaRPr lang="en-US" altLang="ja-JP" sz="1800" b="0" i="0" u="none" strike="noStrike" dirty="0">
                        <a:solidFill>
                          <a:srgbClr val="000000"/>
                        </a:solidFill>
                        <a:effectLst/>
                        <a:latin typeface="ＭＳ Ｐゴシック"/>
                      </a:endParaRPr>
                    </a:p>
                  </a:txBody>
                  <a:tcPr marL="9878" marR="9878" marT="9525" marB="0" anchor="ctr"/>
                </a:tc>
              </a:tr>
            </a:tbl>
          </a:graphicData>
        </a:graphic>
      </p:graphicFrame>
    </p:spTree>
    <p:extLst>
      <p:ext uri="{BB962C8B-B14F-4D97-AF65-F5344CB8AC3E}">
        <p14:creationId xmlns:p14="http://schemas.microsoft.com/office/powerpoint/2010/main" val="332948884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総括</a:t>
            </a:r>
            <a:endParaRPr lang="ja-JP" altLang="en-US" dirty="0"/>
          </a:p>
        </p:txBody>
      </p:sp>
      <p:graphicFrame>
        <p:nvGraphicFramePr>
          <p:cNvPr id="4" name="コンテンツ プレースホルダー 3"/>
          <p:cNvGraphicFramePr>
            <a:graphicFrameLocks noGrp="1"/>
          </p:cNvGraphicFramePr>
          <p:nvPr>
            <p:ph idx="1"/>
            <p:extLst>
              <p:ext uri="{D42A27DB-BD31-4B8C-83A1-F6EECF244321}">
                <p14:modId xmlns:p14="http://schemas.microsoft.com/office/powerpoint/2010/main" val="1163944644"/>
              </p:ext>
            </p:extLst>
          </p:nvPr>
        </p:nvGraphicFramePr>
        <p:xfrm>
          <a:off x="609601" y="1883293"/>
          <a:ext cx="7945636" cy="277081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下矢印 3"/>
          <p:cNvSpPr/>
          <p:nvPr/>
        </p:nvSpPr>
        <p:spPr>
          <a:xfrm>
            <a:off x="3997005" y="4395365"/>
            <a:ext cx="1170825" cy="660971"/>
          </a:xfrm>
          <a:prstGeom prst="downArrow">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ja-JP" altLang="en-US">
              <a:solidFill>
                <a:srgbClr val="FFFFFF"/>
              </a:solidFill>
            </a:endParaRPr>
          </a:p>
        </p:txBody>
      </p:sp>
      <p:sp>
        <p:nvSpPr>
          <p:cNvPr id="6" name="テキスト ボックス 4"/>
          <p:cNvSpPr txBox="1"/>
          <p:nvPr/>
        </p:nvSpPr>
        <p:spPr>
          <a:xfrm>
            <a:off x="609600" y="5207718"/>
            <a:ext cx="7945636" cy="738664"/>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wrap="square" rtlCol="0">
            <a:spAutoFit/>
          </a:bodyPr>
          <a:lstStyle/>
          <a:p>
            <a:r>
              <a:rPr lang="ja-JP" altLang="en-US" sz="1400" b="1" kern="100" dirty="0">
                <a:solidFill>
                  <a:schemeClr val="bg1"/>
                </a:solidFill>
                <a:latin typeface="Arial"/>
                <a:ea typeface="ＭＳ ゴシック"/>
              </a:rPr>
              <a:t>今後は、単に拒絶するのではなく、正しく安全に使うための指導が必要になる。</a:t>
            </a:r>
            <a:endParaRPr lang="en-US" altLang="ja-JP" sz="1400" b="1" kern="100" dirty="0">
              <a:solidFill>
                <a:schemeClr val="bg1"/>
              </a:solidFill>
              <a:latin typeface="Arial"/>
              <a:ea typeface="ＭＳ ゴシック"/>
            </a:endParaRPr>
          </a:p>
          <a:p>
            <a:r>
              <a:rPr lang="ja-JP" altLang="en-US" sz="1400" b="1" kern="100" dirty="0">
                <a:solidFill>
                  <a:schemeClr val="bg1"/>
                </a:solidFill>
                <a:latin typeface="Arial"/>
                <a:ea typeface="ＭＳ ゴシック"/>
              </a:rPr>
              <a:t>現時点では、大きく指導方針等を変更する必要はないが、携帯電話に関する調査を今後も継続的に行い、所有率の増加がみられる場合は迅速に指導方針等を見直す体制を用意する必要がある。</a:t>
            </a:r>
            <a:endParaRPr lang="ja-JP" altLang="en-US" sz="1400" dirty="0">
              <a:solidFill>
                <a:schemeClr val="bg1"/>
              </a:solidFill>
            </a:endParaRPr>
          </a:p>
        </p:txBody>
      </p:sp>
      <p:sp>
        <p:nvSpPr>
          <p:cNvPr id="7" name="テキスト ボックス 5"/>
          <p:cNvSpPr txBox="1"/>
          <p:nvPr/>
        </p:nvSpPr>
        <p:spPr>
          <a:xfrm>
            <a:off x="609600" y="6097764"/>
            <a:ext cx="7480754" cy="523220"/>
          </a:xfrm>
          <a:prstGeom prst="rect">
            <a:avLst/>
          </a:prstGeom>
          <a:noFill/>
        </p:spPr>
        <p:txBody>
          <a:bodyPr wrap="square" rtlCol="0">
            <a:spAutoFit/>
          </a:bodyPr>
          <a:lstStyle/>
          <a:p>
            <a:r>
              <a:rPr lang="en-US" altLang="ja-JP" sz="1400" kern="100" dirty="0">
                <a:solidFill>
                  <a:srgbClr val="000000"/>
                </a:solidFill>
                <a:latin typeface="Arial"/>
                <a:ea typeface="ＭＳ ゴシック"/>
              </a:rPr>
              <a:t>※</a:t>
            </a:r>
            <a:r>
              <a:rPr lang="ja-JP" altLang="en-US" sz="1400" kern="100" dirty="0">
                <a:solidFill>
                  <a:srgbClr val="000000"/>
                </a:solidFill>
                <a:latin typeface="Arial"/>
                <a:ea typeface="ＭＳ ゴシック"/>
              </a:rPr>
              <a:t>全国平均　：携帯電話会社による</a:t>
            </a:r>
            <a:r>
              <a:rPr lang="ja-JP" altLang="en-US" sz="1400" kern="100" dirty="0" smtClean="0">
                <a:solidFill>
                  <a:srgbClr val="000000"/>
                </a:solidFill>
                <a:latin typeface="Arial"/>
                <a:ea typeface="ＭＳ ゴシック"/>
              </a:rPr>
              <a:t>平成</a:t>
            </a:r>
            <a:r>
              <a:rPr lang="en-US" altLang="ja-JP" sz="1400" kern="100" dirty="0" smtClean="0">
                <a:solidFill>
                  <a:srgbClr val="000000"/>
                </a:solidFill>
                <a:latin typeface="Arial"/>
                <a:ea typeface="ＭＳ ゴシック"/>
              </a:rPr>
              <a:t>20</a:t>
            </a:r>
            <a:r>
              <a:rPr lang="ja-JP" altLang="en-US" sz="1400" kern="100" dirty="0" smtClean="0">
                <a:solidFill>
                  <a:srgbClr val="000000"/>
                </a:solidFill>
                <a:latin typeface="Arial"/>
                <a:ea typeface="ＭＳ ゴシック"/>
              </a:rPr>
              <a:t>年</a:t>
            </a:r>
            <a:r>
              <a:rPr lang="en-US" altLang="ja-JP" sz="1400" kern="100" dirty="0">
                <a:solidFill>
                  <a:srgbClr val="000000"/>
                </a:solidFill>
                <a:latin typeface="Arial"/>
                <a:ea typeface="ＭＳ ゴシック"/>
              </a:rPr>
              <a:t>3</a:t>
            </a:r>
            <a:r>
              <a:rPr lang="ja-JP" altLang="en-US" sz="1400" kern="100" dirty="0">
                <a:solidFill>
                  <a:srgbClr val="000000"/>
                </a:solidFill>
                <a:latin typeface="Arial"/>
                <a:ea typeface="ＭＳ ゴシック"/>
              </a:rPr>
              <a:t>月に実施された調査</a:t>
            </a:r>
            <a:endParaRPr lang="en-US" altLang="ja-JP" sz="1400" kern="100" dirty="0">
              <a:solidFill>
                <a:srgbClr val="000000"/>
              </a:solidFill>
              <a:latin typeface="Arial"/>
              <a:ea typeface="ＭＳ ゴシック"/>
            </a:endParaRPr>
          </a:p>
          <a:p>
            <a:r>
              <a:rPr lang="en-US" altLang="ja-JP" sz="1400" kern="100" dirty="0">
                <a:solidFill>
                  <a:srgbClr val="000000"/>
                </a:solidFill>
                <a:latin typeface="Arial"/>
                <a:ea typeface="ＭＳ ゴシック"/>
              </a:rPr>
              <a:t>※</a:t>
            </a:r>
            <a:r>
              <a:rPr lang="ja-JP" altLang="en-US" sz="1400" kern="100" dirty="0">
                <a:solidFill>
                  <a:srgbClr val="000000"/>
                </a:solidFill>
                <a:latin typeface="Arial"/>
                <a:ea typeface="ＭＳ ゴシック"/>
              </a:rPr>
              <a:t>子ども調査：今回の調査対象となった保護者の子どもに対して行った調査</a:t>
            </a:r>
            <a:endParaRPr lang="ja-JP" altLang="en-US" sz="1400" dirty="0">
              <a:solidFill>
                <a:srgbClr val="000000"/>
              </a:solidFill>
            </a:endParaRPr>
          </a:p>
        </p:txBody>
      </p:sp>
    </p:spTree>
    <p:extLst>
      <p:ext uri="{BB962C8B-B14F-4D97-AF65-F5344CB8AC3E}">
        <p14:creationId xmlns:p14="http://schemas.microsoft.com/office/powerpoint/2010/main" val="2857316763"/>
      </p:ext>
    </p:extLst>
  </p:cSld>
  <p:clrMapOvr>
    <a:masterClrMapping/>
  </p:clrMapOvr>
</p:sld>
</file>

<file path=ppt/theme/theme1.xml><?xml version="1.0" encoding="utf-8"?>
<a:theme xmlns:a="http://schemas.openxmlformats.org/drawingml/2006/main" name="配当">
  <a:themeElements>
    <a:clrScheme name="配当">
      <a:dk1>
        <a:sysClr val="windowText" lastClr="000000"/>
      </a:dk1>
      <a:lt1>
        <a:sysClr val="window" lastClr="FFFFFF"/>
      </a:lt1>
      <a:dk2>
        <a:srgbClr val="3D3D3D"/>
      </a:dk2>
      <a:lt2>
        <a:srgbClr val="EBEBEB"/>
      </a:lt2>
      <a:accent1>
        <a:srgbClr val="1A3260"/>
      </a:accent1>
      <a:accent2>
        <a:srgbClr val="4590B8"/>
      </a:accent2>
      <a:accent3>
        <a:srgbClr val="45CBE8"/>
      </a:accent3>
      <a:accent4>
        <a:srgbClr val="969FA7"/>
      </a:accent4>
      <a:accent5>
        <a:srgbClr val="A2C777"/>
      </a:accent5>
      <a:accent6>
        <a:srgbClr val="42955F"/>
      </a:accent6>
      <a:hlink>
        <a:srgbClr val="828282"/>
      </a:hlink>
      <a:folHlink>
        <a:srgbClr val="A5A5A5"/>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配当">
      <a:fillStyleLst>
        <a:solidFill>
          <a:schemeClr val="phClr"/>
        </a:solidFill>
        <a:gradFill rotWithShape="1">
          <a:gsLst>
            <a:gs pos="0">
              <a:schemeClr val="phClr">
                <a:tint val="68000"/>
                <a:alpha val="90000"/>
                <a:lumMod val="100000"/>
              </a:schemeClr>
            </a:gs>
            <a:gs pos="100000">
              <a:schemeClr val="phClr">
                <a:tint val="90000"/>
                <a:lumMod val="95000"/>
              </a:schemeClr>
            </a:gs>
          </a:gsLst>
          <a:lin ang="5400000" scaled="1"/>
        </a:gradFill>
        <a:gradFill rotWithShape="1">
          <a:gsLst>
            <a:gs pos="0">
              <a:schemeClr val="phClr">
                <a:tint val="98000"/>
                <a:lumMod val="110000"/>
              </a:schemeClr>
            </a:gs>
            <a:gs pos="84000">
              <a:schemeClr val="phClr">
                <a:shade val="90000"/>
                <a:lumMod val="88000"/>
              </a:schemeClr>
            </a:gs>
          </a:gsLst>
          <a:lin ang="5400000" scaled="0"/>
        </a:gradFill>
      </a:fillStyleLst>
      <a:lnStyleLst>
        <a:ln w="12700" cap="rnd" cmpd="sng" algn="ctr">
          <a:solidFill>
            <a:schemeClr val="phClr">
              <a:lumMod val="90000"/>
            </a:schemeClr>
          </a:solidFill>
          <a:prstDash val="solid"/>
        </a:ln>
        <a:ln w="22225"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55000"/>
              </a:srgbClr>
            </a:outerShdw>
          </a:effectLst>
        </a:effectStyle>
        <a:effectStyle>
          <a:effectLst>
            <a:outerShdw blurRad="88900" dist="38100" dir="5040000" rotWithShape="0">
              <a:srgbClr val="000000">
                <a:alpha val="60000"/>
              </a:srgbClr>
            </a:outerShdw>
          </a:effectLst>
          <a:scene3d>
            <a:camera prst="orthographicFront">
              <a:rot lat="0" lon="0" rev="0"/>
            </a:camera>
            <a:lightRig rig="threePt" dir="tl">
              <a:rot lat="0" lon="0" rev="1200000"/>
            </a:lightRig>
          </a:scene3d>
          <a:sp3d>
            <a:bevelT w="38100" h="50800"/>
          </a:sp3d>
        </a:effectStyle>
      </a:effectStyleLst>
      <a:bgFillStyleLst>
        <a:solidFill>
          <a:schemeClr val="phClr"/>
        </a:solidFill>
        <a:gradFill rotWithShape="1">
          <a:gsLst>
            <a:gs pos="0">
              <a:schemeClr val="phClr">
                <a:tint val="90000"/>
                <a:lumMod val="110000"/>
              </a:schemeClr>
            </a:gs>
            <a:gs pos="88000">
              <a:schemeClr val="phClr">
                <a:shade val="94000"/>
                <a:satMod val="110000"/>
                <a:lumMod val="88000"/>
              </a:schemeClr>
            </a:gs>
          </a:gsLst>
          <a:lin ang="5400000" scaled="0"/>
        </a:gradFill>
        <a:gradFill rotWithShape="1">
          <a:gsLst>
            <a:gs pos="0">
              <a:schemeClr val="phClr">
                <a:tint val="90000"/>
                <a:lumMod val="110000"/>
              </a:schemeClr>
            </a:gs>
            <a:gs pos="100000">
              <a:schemeClr val="phClr">
                <a:shade val="98000"/>
                <a:satMod val="110000"/>
                <a:lumMod val="8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Dividend" id="{9697A71B-4AB7-4A1A-BD5B-BB2D22835B57}" vid="{66F1C100-1D2B-4BEA-AD01-C4F230B3B965}"/>
    </a:ext>
  </a:extLst>
</a:theme>
</file>

<file path=docProps/app.xml><?xml version="1.0" encoding="utf-8"?>
<Properties xmlns="http://schemas.openxmlformats.org/officeDocument/2006/extended-properties" xmlns:vt="http://schemas.openxmlformats.org/officeDocument/2006/docPropsVTypes">
  <Template>配当</Template>
  <TotalTime>84</TotalTime>
  <Words>354</Words>
  <Application>Microsoft Office PowerPoint</Application>
  <PresentationFormat>画面に合わせる (4:3)</PresentationFormat>
  <Paragraphs>49</Paragraphs>
  <Slides>7</Slides>
  <Notes>0</Notes>
  <HiddenSlides>0</HiddenSlides>
  <MMClips>0</MMClips>
  <ScaleCrop>false</ScaleCrop>
  <HeadingPairs>
    <vt:vector size="6" baseType="variant">
      <vt:variant>
        <vt:lpstr>使用されているフォント</vt:lpstr>
      </vt:variant>
      <vt:variant>
        <vt:i4>4</vt:i4>
      </vt:variant>
      <vt:variant>
        <vt:lpstr>テーマ</vt:lpstr>
      </vt:variant>
      <vt:variant>
        <vt:i4>1</vt:i4>
      </vt:variant>
      <vt:variant>
        <vt:lpstr>スライド タイトル</vt:lpstr>
      </vt:variant>
      <vt:variant>
        <vt:i4>7</vt:i4>
      </vt:variant>
    </vt:vector>
  </HeadingPairs>
  <TitlesOfParts>
    <vt:vector size="12" baseType="lpstr">
      <vt:lpstr>ＭＳ Ｐゴシック</vt:lpstr>
      <vt:lpstr>ＭＳ ゴシック</vt:lpstr>
      <vt:lpstr>Arial</vt:lpstr>
      <vt:lpstr>Wingdings 2</vt:lpstr>
      <vt:lpstr>配当</vt:lpstr>
      <vt:lpstr>携帯電話に関する調査について</vt:lpstr>
      <vt:lpstr>調査概要</vt:lpstr>
      <vt:lpstr>調査結果① 携帯電話の所有率</vt:lpstr>
      <vt:lpstr>参考資料（子ども調査） 携帯電話を持っている？ または欲しい？</vt:lpstr>
      <vt:lpstr>調査結果② 携帯電話を持たせる理由・持たせない理由</vt:lpstr>
      <vt:lpstr>調査結果③ 携帯電話の利用に関する心配事項</vt:lpstr>
      <vt:lpstr>総括</vt:lpstr>
    </vt:vector>
  </TitlesOfParts>
  <Company>富士通エフ・オー・エム株式会社</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携帯電話に関する調査について</dc:title>
  <dc:creator>FOM出版</dc:creator>
  <cp:lastModifiedBy>FOM出版</cp:lastModifiedBy>
  <cp:revision>10</cp:revision>
  <dcterms:created xsi:type="dcterms:W3CDTF">2013-10-01T06:31:43Z</dcterms:created>
  <dcterms:modified xsi:type="dcterms:W3CDTF">2013-10-01T01:31:54Z</dcterms:modified>
</cp:coreProperties>
</file>