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62F"/>
    <a:srgbClr val="8280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50" autoAdjust="0"/>
    <p:restoredTop sz="94424" autoAdjust="0"/>
  </p:normalViewPr>
  <p:slideViewPr>
    <p:cSldViewPr snapToGrid="0">
      <p:cViewPr varScale="1">
        <p:scale>
          <a:sx n="74" d="100"/>
          <a:sy n="74" d="100"/>
        </p:scale>
        <p:origin x="28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image" Target="../media/image29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image" Target="../media/image2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633102-13E5-4340-965E-C4538986088E}" type="doc">
      <dgm:prSet loTypeId="urn:microsoft.com/office/officeart/2008/layout/BendingPictureSemiTransparentText" loCatId="picture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kumimoji="1" lang="ja-JP" altLang="en-US"/>
        </a:p>
      </dgm:t>
    </dgm:pt>
    <dgm:pt modelId="{F44B54B6-C0DF-4985-BBB6-F07538235D6A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600" b="1" dirty="0" smtClean="0">
              <a:latin typeface="HGPｺﾞｼｯｸM" pitchFamily="50" charset="-128"/>
              <a:ea typeface="HGPｺﾞｼｯｸM" pitchFamily="50" charset="-128"/>
            </a:rPr>
            <a:t>緑陰に集う</a:t>
          </a:r>
          <a:endParaRPr kumimoji="1" lang="ja-JP" altLang="en-US" sz="16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9232D56E-4A41-4A23-A000-C5D46AE59DA7}" type="parTrans" cxnId="{23A98149-9D5B-4A45-85A9-CE189A2EBA5B}">
      <dgm:prSet/>
      <dgm:spPr/>
      <dgm:t>
        <a:bodyPr/>
        <a:lstStyle/>
        <a:p>
          <a:endParaRPr kumimoji="1" lang="ja-JP" altLang="en-US" sz="1200" b="0"/>
        </a:p>
      </dgm:t>
    </dgm:pt>
    <dgm:pt modelId="{CCE3577C-56EF-46EB-8F54-5C3786D7C9FB}" type="sibTrans" cxnId="{23A98149-9D5B-4A45-85A9-CE189A2EBA5B}">
      <dgm:prSet/>
      <dgm:spPr/>
      <dgm:t>
        <a:bodyPr/>
        <a:lstStyle/>
        <a:p>
          <a:endParaRPr kumimoji="1" lang="ja-JP" altLang="en-US" sz="1200" b="0"/>
        </a:p>
      </dgm:t>
    </dgm:pt>
    <dgm:pt modelId="{F0391B5B-BA10-4031-BFB3-01FA425AD415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200" b="1" dirty="0" smtClean="0">
              <a:latin typeface="HGPｺﾞｼｯｸM" pitchFamily="50" charset="-128"/>
              <a:ea typeface="HGPｺﾞｼｯｸM" pitchFamily="50" charset="-128"/>
            </a:rPr>
            <a:t>都会の中に息づく自然</a:t>
          </a:r>
          <a:endParaRPr kumimoji="1" lang="ja-JP" altLang="en-US" sz="12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B4B80ED9-7FE5-47DF-B922-192A794248D4}" type="parTrans" cxnId="{844EFA73-E27C-4334-AD52-079ADAB4B2A6}">
      <dgm:prSet/>
      <dgm:spPr/>
      <dgm:t>
        <a:bodyPr/>
        <a:lstStyle/>
        <a:p>
          <a:endParaRPr kumimoji="1" lang="ja-JP" altLang="en-US" sz="1200" b="0"/>
        </a:p>
      </dgm:t>
    </dgm:pt>
    <dgm:pt modelId="{1886C23E-76D7-4B50-8FEF-1E8BF9757144}" type="sibTrans" cxnId="{844EFA73-E27C-4334-AD52-079ADAB4B2A6}">
      <dgm:prSet/>
      <dgm:spPr/>
      <dgm:t>
        <a:bodyPr/>
        <a:lstStyle/>
        <a:p>
          <a:endParaRPr kumimoji="1" lang="ja-JP" altLang="en-US" sz="1200" b="0"/>
        </a:p>
      </dgm:t>
    </dgm:pt>
    <dgm:pt modelId="{F1EBB2E0-C41D-4144-8A94-B120A770AA71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600" b="1" dirty="0" smtClean="0">
              <a:latin typeface="HGPｺﾞｼｯｸM" pitchFamily="50" charset="-128"/>
              <a:ea typeface="HGPｺﾞｼｯｸM" pitchFamily="50" charset="-128"/>
            </a:rPr>
            <a:t>水に憩う</a:t>
          </a:r>
          <a:endParaRPr kumimoji="1" lang="ja-JP" altLang="en-US" sz="16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91C7E2B7-2A98-4E95-98DF-890C704E866F}" type="parTrans" cxnId="{2B3A703D-B12A-4CDD-BACB-90B2E05E5847}">
      <dgm:prSet/>
      <dgm:spPr/>
      <dgm:t>
        <a:bodyPr/>
        <a:lstStyle/>
        <a:p>
          <a:endParaRPr kumimoji="1" lang="ja-JP" altLang="en-US"/>
        </a:p>
      </dgm:t>
    </dgm:pt>
    <dgm:pt modelId="{6D5E9C62-6B7F-43E5-9940-DF32E8C8A8C8}" type="sibTrans" cxnId="{2B3A703D-B12A-4CDD-BACB-90B2E05E5847}">
      <dgm:prSet/>
      <dgm:spPr/>
      <dgm:t>
        <a:bodyPr/>
        <a:lstStyle/>
        <a:p>
          <a:endParaRPr kumimoji="1" lang="ja-JP" altLang="en-US"/>
        </a:p>
      </dgm:t>
    </dgm:pt>
    <dgm:pt modelId="{953ADFA4-DC57-4DD5-A9D1-F03B4CB93DA6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200" b="1" dirty="0" smtClean="0">
              <a:latin typeface="HGPｺﾞｼｯｸM" pitchFamily="50" charset="-128"/>
              <a:ea typeface="HGPｺﾞｼｯｸM" pitchFamily="50" charset="-128"/>
            </a:rPr>
            <a:t>心を和ます川のせせらぎ</a:t>
          </a:r>
          <a:endParaRPr kumimoji="1" lang="ja-JP" altLang="en-US" sz="12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849A7A65-C824-4209-99E2-97E9D533A25A}" type="parTrans" cxnId="{9B36FCD1-AC81-435A-84F1-BDFEA84A7374}">
      <dgm:prSet/>
      <dgm:spPr/>
      <dgm:t>
        <a:bodyPr/>
        <a:lstStyle/>
        <a:p>
          <a:endParaRPr kumimoji="1" lang="ja-JP" altLang="en-US"/>
        </a:p>
      </dgm:t>
    </dgm:pt>
    <dgm:pt modelId="{6F91A1F7-DE3D-4E1D-A56E-D41D56B05AD8}" type="sibTrans" cxnId="{9B36FCD1-AC81-435A-84F1-BDFEA84A7374}">
      <dgm:prSet/>
      <dgm:spPr/>
      <dgm:t>
        <a:bodyPr/>
        <a:lstStyle/>
        <a:p>
          <a:endParaRPr kumimoji="1" lang="ja-JP" altLang="en-US"/>
        </a:p>
      </dgm:t>
    </dgm:pt>
    <dgm:pt modelId="{474CBCAC-50F7-4C8B-A473-6FF55B1D2E57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200" b="1" dirty="0" smtClean="0">
              <a:latin typeface="HGPｺﾞｼｯｸM" pitchFamily="50" charset="-128"/>
              <a:ea typeface="HGPｺﾞｼｯｸM" pitchFamily="50" charset="-128"/>
            </a:rPr>
            <a:t>明治の文豪が愛した人気の白戸山</a:t>
          </a:r>
          <a:endParaRPr kumimoji="1" lang="ja-JP" altLang="en-US" sz="12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CE05C5C7-00FE-4FC5-B662-5C3D9F8B8F94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600" b="1" dirty="0" smtClean="0">
              <a:latin typeface="HGPｺﾞｼｯｸM" pitchFamily="50" charset="-128"/>
              <a:ea typeface="HGPｺﾞｼｯｸM" pitchFamily="50" charset="-128"/>
            </a:rPr>
            <a:t>歴史を感じる</a:t>
          </a:r>
          <a:endParaRPr kumimoji="1" lang="ja-JP" altLang="en-US" sz="20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DD23DF45-FD65-465E-8EC6-893BD8A7235D}" type="sibTrans" cxnId="{65DB241D-80B6-4DED-B12C-78EEC4D099E3}">
      <dgm:prSet/>
      <dgm:spPr/>
      <dgm:t>
        <a:bodyPr/>
        <a:lstStyle/>
        <a:p>
          <a:endParaRPr kumimoji="1" lang="ja-JP" altLang="en-US" sz="1200" b="0"/>
        </a:p>
      </dgm:t>
    </dgm:pt>
    <dgm:pt modelId="{0DC089BD-EA1F-4279-99B0-6C65618CE8C1}" type="parTrans" cxnId="{65DB241D-80B6-4DED-B12C-78EEC4D099E3}">
      <dgm:prSet/>
      <dgm:spPr/>
      <dgm:t>
        <a:bodyPr/>
        <a:lstStyle/>
        <a:p>
          <a:endParaRPr kumimoji="1" lang="ja-JP" altLang="en-US" sz="1200" b="0"/>
        </a:p>
      </dgm:t>
    </dgm:pt>
    <dgm:pt modelId="{E716586A-C700-49EC-B764-A7427EA31C8B}" type="sibTrans" cxnId="{16BFD77E-DDA3-4C51-9E77-79D4AD82A611}">
      <dgm:prSet/>
      <dgm:spPr/>
      <dgm:t>
        <a:bodyPr/>
        <a:lstStyle/>
        <a:p>
          <a:endParaRPr kumimoji="1" lang="ja-JP" altLang="en-US"/>
        </a:p>
      </dgm:t>
    </dgm:pt>
    <dgm:pt modelId="{FFEBC7E4-B61B-4379-9858-1EE0C816C645}" type="parTrans" cxnId="{16BFD77E-DDA3-4C51-9E77-79D4AD82A611}">
      <dgm:prSet/>
      <dgm:spPr/>
      <dgm:t>
        <a:bodyPr/>
        <a:lstStyle/>
        <a:p>
          <a:endParaRPr kumimoji="1" lang="ja-JP" altLang="en-US"/>
        </a:p>
      </dgm:t>
    </dgm:pt>
    <dgm:pt modelId="{518B2F2E-8DFD-4922-A0DF-AD8D9F98208A}" type="pres">
      <dgm:prSet presAssocID="{FF633102-13E5-4340-965E-C4538986088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D31DC47F-1FAE-4F33-B7A3-1EE15D4D1EF0}" type="pres">
      <dgm:prSet presAssocID="{F44B54B6-C0DF-4985-BBB6-F07538235D6A}" presName="composite" presStyleCnt="0"/>
      <dgm:spPr/>
    </dgm:pt>
    <dgm:pt modelId="{8EF925EF-56D0-4829-8AB5-F08A04DEB74F}" type="pres">
      <dgm:prSet presAssocID="{F44B54B6-C0DF-4985-BBB6-F07538235D6A}" presName="rect1" presStyleLbl="bgShp" presStyleIdx="0" presStyleCnt="3" custScaleX="121557" custLinFactX="32203" custLinFactNeighborX="10000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6C256E73-198C-4D76-B3A0-6D322305BA7D}" type="pres">
      <dgm:prSet presAssocID="{F44B54B6-C0DF-4985-BBB6-F07538235D6A}" presName="rect2" presStyleLbl="trBgShp" presStyleIdx="0" presStyleCnt="3" custScaleX="121557" custLinFactX="32203" custLinFactNeighborX="100000" custLinFactNeighborY="2527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205326C-FE7F-46A4-AF4F-FB1481D548A2}" type="pres">
      <dgm:prSet presAssocID="{CCE3577C-56EF-46EB-8F54-5C3786D7C9FB}" presName="sibTrans" presStyleCnt="0"/>
      <dgm:spPr/>
    </dgm:pt>
    <dgm:pt modelId="{12A09105-5D53-4D39-81A0-06291BF16904}" type="pres">
      <dgm:prSet presAssocID="{CE05C5C7-00FE-4FC5-B662-5C3D9F8B8F94}" presName="composite" presStyleCnt="0"/>
      <dgm:spPr/>
    </dgm:pt>
    <dgm:pt modelId="{12003A17-D7B3-4690-89BE-B091BB21F8F8}" type="pres">
      <dgm:prSet presAssocID="{CE05C5C7-00FE-4FC5-B662-5C3D9F8B8F94}" presName="rect1" presStyleLbl="bgShp" presStyleIdx="1" presStyleCnt="3" custScaleX="121557" custLinFactX="-31136" custLinFactY="11838" custLinFactNeighborX="-100000" custLinFactNeighborY="100000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4B2C46FA-4D26-4458-8C43-8EEEF950B612}" type="pres">
      <dgm:prSet presAssocID="{CE05C5C7-00FE-4FC5-B662-5C3D9F8B8F94}" presName="rect2" presStyleLbl="trBgShp" presStyleIdx="1" presStyleCnt="3" custScaleX="121131" custLinFactX="-31385" custLinFactY="200000" custLinFactNeighborX="-100000" custLinFactNeighborY="29099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533C154-EF15-47B3-9B44-682D4763AC84}" type="pres">
      <dgm:prSet presAssocID="{DD23DF45-FD65-465E-8EC6-893BD8A7235D}" presName="sibTrans" presStyleCnt="0"/>
      <dgm:spPr/>
    </dgm:pt>
    <dgm:pt modelId="{1C11478F-3C94-45E5-9C5F-5C2FB7161E7F}" type="pres">
      <dgm:prSet presAssocID="{F1EBB2E0-C41D-4144-8A94-B120A770AA71}" presName="composite" presStyleCnt="0"/>
      <dgm:spPr/>
    </dgm:pt>
    <dgm:pt modelId="{A25D29C9-3E65-4AF3-A081-D8A79E141CC7}" type="pres">
      <dgm:prSet presAssocID="{F1EBB2E0-C41D-4144-8A94-B120A770AA71}" presName="rect1" presStyleLbl="bgShp" presStyleIdx="2" presStyleCnt="3" custScaleX="121615" custLinFactNeighborX="66105" custLinFactNeighborY="171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20A873C3-A506-4EAE-AB8E-507FD9F695A6}" type="pres">
      <dgm:prSet presAssocID="{F1EBB2E0-C41D-4144-8A94-B120A770AA71}" presName="rect2" presStyleLbl="trBgShp" presStyleIdx="2" presStyleCnt="3" custScaleX="121557" custLinFactNeighborX="66057" custLinFactNeighborY="257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8FB325F8-8E52-4640-A1BB-E846A77E4F45}" type="presOf" srcId="{953ADFA4-DC57-4DD5-A9D1-F03B4CB93DA6}" destId="{20A873C3-A506-4EAE-AB8E-507FD9F695A6}" srcOrd="0" destOrd="1" presId="urn:microsoft.com/office/officeart/2008/layout/BendingPictureSemiTransparentText"/>
    <dgm:cxn modelId="{7A84E68E-F065-4F5D-8C99-B5040E5F0027}" type="presOf" srcId="{CE05C5C7-00FE-4FC5-B662-5C3D9F8B8F94}" destId="{4B2C46FA-4D26-4458-8C43-8EEEF950B612}" srcOrd="0" destOrd="0" presId="urn:microsoft.com/office/officeart/2008/layout/BendingPictureSemiTransparentText"/>
    <dgm:cxn modelId="{9B36FCD1-AC81-435A-84F1-BDFEA84A7374}" srcId="{F1EBB2E0-C41D-4144-8A94-B120A770AA71}" destId="{953ADFA4-DC57-4DD5-A9D1-F03B4CB93DA6}" srcOrd="0" destOrd="0" parTransId="{849A7A65-C824-4209-99E2-97E9D533A25A}" sibTransId="{6F91A1F7-DE3D-4E1D-A56E-D41D56B05AD8}"/>
    <dgm:cxn modelId="{CEC71CC7-8AA9-42CA-87D4-0CEF6BBD9FC7}" type="presOf" srcId="{FF633102-13E5-4340-965E-C4538986088E}" destId="{518B2F2E-8DFD-4922-A0DF-AD8D9F98208A}" srcOrd="0" destOrd="0" presId="urn:microsoft.com/office/officeart/2008/layout/BendingPictureSemiTransparentText"/>
    <dgm:cxn modelId="{65DB241D-80B6-4DED-B12C-78EEC4D099E3}" srcId="{FF633102-13E5-4340-965E-C4538986088E}" destId="{CE05C5C7-00FE-4FC5-B662-5C3D9F8B8F94}" srcOrd="1" destOrd="0" parTransId="{0DC089BD-EA1F-4279-99B0-6C65618CE8C1}" sibTransId="{DD23DF45-FD65-465E-8EC6-893BD8A7235D}"/>
    <dgm:cxn modelId="{16BFD77E-DDA3-4C51-9E77-79D4AD82A611}" srcId="{CE05C5C7-00FE-4FC5-B662-5C3D9F8B8F94}" destId="{474CBCAC-50F7-4C8B-A473-6FF55B1D2E57}" srcOrd="0" destOrd="0" parTransId="{FFEBC7E4-B61B-4379-9858-1EE0C816C645}" sibTransId="{E716586A-C700-49EC-B764-A7427EA31C8B}"/>
    <dgm:cxn modelId="{2B3A703D-B12A-4CDD-BACB-90B2E05E5847}" srcId="{FF633102-13E5-4340-965E-C4538986088E}" destId="{F1EBB2E0-C41D-4144-8A94-B120A770AA71}" srcOrd="2" destOrd="0" parTransId="{91C7E2B7-2A98-4E95-98DF-890C704E866F}" sibTransId="{6D5E9C62-6B7F-43E5-9940-DF32E8C8A8C8}"/>
    <dgm:cxn modelId="{844EFA73-E27C-4334-AD52-079ADAB4B2A6}" srcId="{F44B54B6-C0DF-4985-BBB6-F07538235D6A}" destId="{F0391B5B-BA10-4031-BFB3-01FA425AD415}" srcOrd="0" destOrd="0" parTransId="{B4B80ED9-7FE5-47DF-B922-192A794248D4}" sibTransId="{1886C23E-76D7-4B50-8FEF-1E8BF9757144}"/>
    <dgm:cxn modelId="{681D01EE-A5FD-40D1-8FF5-AFD7EB08C0E5}" type="presOf" srcId="{F44B54B6-C0DF-4985-BBB6-F07538235D6A}" destId="{6C256E73-198C-4D76-B3A0-6D322305BA7D}" srcOrd="0" destOrd="0" presId="urn:microsoft.com/office/officeart/2008/layout/BendingPictureSemiTransparentText"/>
    <dgm:cxn modelId="{B0F639BC-F8B2-4E4A-96AA-28049D508FAE}" type="presOf" srcId="{F1EBB2E0-C41D-4144-8A94-B120A770AA71}" destId="{20A873C3-A506-4EAE-AB8E-507FD9F695A6}" srcOrd="0" destOrd="0" presId="urn:microsoft.com/office/officeart/2008/layout/BendingPictureSemiTransparentText"/>
    <dgm:cxn modelId="{23A98149-9D5B-4A45-85A9-CE189A2EBA5B}" srcId="{FF633102-13E5-4340-965E-C4538986088E}" destId="{F44B54B6-C0DF-4985-BBB6-F07538235D6A}" srcOrd="0" destOrd="0" parTransId="{9232D56E-4A41-4A23-A000-C5D46AE59DA7}" sibTransId="{CCE3577C-56EF-46EB-8F54-5C3786D7C9FB}"/>
    <dgm:cxn modelId="{E629F767-E4C1-48EB-B66F-E13C27227D1A}" type="presOf" srcId="{F0391B5B-BA10-4031-BFB3-01FA425AD415}" destId="{6C256E73-198C-4D76-B3A0-6D322305BA7D}" srcOrd="0" destOrd="1" presId="urn:microsoft.com/office/officeart/2008/layout/BendingPictureSemiTransparentText"/>
    <dgm:cxn modelId="{31D6AFB9-9D06-413D-97B8-F81E9FFCABD8}" type="presOf" srcId="{474CBCAC-50F7-4C8B-A473-6FF55B1D2E57}" destId="{4B2C46FA-4D26-4458-8C43-8EEEF950B612}" srcOrd="0" destOrd="1" presId="urn:microsoft.com/office/officeart/2008/layout/BendingPictureSemiTransparentText"/>
    <dgm:cxn modelId="{D32FC4F4-864E-45DF-BD07-FCB1D32BAEFE}" type="presParOf" srcId="{518B2F2E-8DFD-4922-A0DF-AD8D9F98208A}" destId="{D31DC47F-1FAE-4F33-B7A3-1EE15D4D1EF0}" srcOrd="0" destOrd="0" presId="urn:microsoft.com/office/officeart/2008/layout/BendingPictureSemiTransparentText"/>
    <dgm:cxn modelId="{0BBA1EF4-8C24-49E5-A31F-2CCA144A05FA}" type="presParOf" srcId="{D31DC47F-1FAE-4F33-B7A3-1EE15D4D1EF0}" destId="{8EF925EF-56D0-4829-8AB5-F08A04DEB74F}" srcOrd="0" destOrd="0" presId="urn:microsoft.com/office/officeart/2008/layout/BendingPictureSemiTransparentText"/>
    <dgm:cxn modelId="{F6F4976D-6C41-46E7-BE62-58B6617A9BDF}" type="presParOf" srcId="{D31DC47F-1FAE-4F33-B7A3-1EE15D4D1EF0}" destId="{6C256E73-198C-4D76-B3A0-6D322305BA7D}" srcOrd="1" destOrd="0" presId="urn:microsoft.com/office/officeart/2008/layout/BendingPictureSemiTransparentText"/>
    <dgm:cxn modelId="{28665620-B37D-40C5-A21B-0FDA931BCC72}" type="presParOf" srcId="{518B2F2E-8DFD-4922-A0DF-AD8D9F98208A}" destId="{D205326C-FE7F-46A4-AF4F-FB1481D548A2}" srcOrd="1" destOrd="0" presId="urn:microsoft.com/office/officeart/2008/layout/BendingPictureSemiTransparentText"/>
    <dgm:cxn modelId="{0AD6A122-0F96-462A-9FA6-BF2DC8394DC7}" type="presParOf" srcId="{518B2F2E-8DFD-4922-A0DF-AD8D9F98208A}" destId="{12A09105-5D53-4D39-81A0-06291BF16904}" srcOrd="2" destOrd="0" presId="urn:microsoft.com/office/officeart/2008/layout/BendingPictureSemiTransparentText"/>
    <dgm:cxn modelId="{FE2781BF-6EEE-4537-874E-340ECEB61630}" type="presParOf" srcId="{12A09105-5D53-4D39-81A0-06291BF16904}" destId="{12003A17-D7B3-4690-89BE-B091BB21F8F8}" srcOrd="0" destOrd="0" presId="urn:microsoft.com/office/officeart/2008/layout/BendingPictureSemiTransparentText"/>
    <dgm:cxn modelId="{B5E9A929-3F42-43D2-B7A7-61BD34A0B60C}" type="presParOf" srcId="{12A09105-5D53-4D39-81A0-06291BF16904}" destId="{4B2C46FA-4D26-4458-8C43-8EEEF950B612}" srcOrd="1" destOrd="0" presId="urn:microsoft.com/office/officeart/2008/layout/BendingPictureSemiTransparentText"/>
    <dgm:cxn modelId="{EB02E7B7-E6DB-438C-BA9D-30CF0C711F7B}" type="presParOf" srcId="{518B2F2E-8DFD-4922-A0DF-AD8D9F98208A}" destId="{A533C154-EF15-47B3-9B44-682D4763AC84}" srcOrd="3" destOrd="0" presId="urn:microsoft.com/office/officeart/2008/layout/BendingPictureSemiTransparentText"/>
    <dgm:cxn modelId="{FC2E54A3-1EF4-4191-A669-3DA8786CE1E5}" type="presParOf" srcId="{518B2F2E-8DFD-4922-A0DF-AD8D9F98208A}" destId="{1C11478F-3C94-45E5-9C5F-5C2FB7161E7F}" srcOrd="4" destOrd="0" presId="urn:microsoft.com/office/officeart/2008/layout/BendingPictureSemiTransparentText"/>
    <dgm:cxn modelId="{487BD430-5321-403D-B69E-6213564ED652}" type="presParOf" srcId="{1C11478F-3C94-45E5-9C5F-5C2FB7161E7F}" destId="{A25D29C9-3E65-4AF3-A081-D8A79E141CC7}" srcOrd="0" destOrd="0" presId="urn:microsoft.com/office/officeart/2008/layout/BendingPictureSemiTransparentText"/>
    <dgm:cxn modelId="{A183ADFB-694C-4EBC-A2F2-AD38F9DF86B9}" type="presParOf" srcId="{1C11478F-3C94-45E5-9C5F-5C2FB7161E7F}" destId="{20A873C3-A506-4EAE-AB8E-507FD9F695A6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D9C198-8B52-4E01-BAC2-C5032FAB3165}" type="doc">
      <dgm:prSet loTypeId="urn:microsoft.com/office/officeart/2008/layout/CaptionedPictures" loCatId="picture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kumimoji="1" lang="ja-JP" altLang="en-US"/>
        </a:p>
      </dgm:t>
    </dgm:pt>
    <dgm:pt modelId="{E8027BC0-FCD2-4F63-8596-1778CD7A795A}">
      <dgm:prSet phldrT="[テキスト]" custT="1"/>
      <dgm:spPr/>
      <dgm:t>
        <a:bodyPr/>
        <a:lstStyle/>
        <a:p>
          <a:r>
            <a:rPr kumimoji="1" lang="en-US" altLang="ja-JP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24</a:t>
          </a:r>
          <a:r>
            <a:rPr kumimoji="1" lang="ja-JP" altLang="en-US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時間有人管理</a:t>
          </a:r>
          <a:endParaRPr kumimoji="1" lang="ja-JP" altLang="en-US" sz="16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0238ADD6-6760-467D-848C-F2F218A5B68C}" type="parTrans" cxnId="{3D14B108-7298-473A-936B-B06082FA3057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48E03420-91CF-436B-B279-E64D527166A2}" type="sibTrans" cxnId="{3D14B108-7298-473A-936B-B06082FA3057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94B89236-39B4-43CF-829B-E8D2A72E137C}">
      <dgm:prSet phldrT="[テキスト]" custT="1"/>
      <dgm:spPr/>
      <dgm:t>
        <a:bodyPr/>
        <a:lstStyle/>
        <a:p>
          <a:pPr algn="l"/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マンション内に警備員</a:t>
          </a:r>
          <a:r>
            <a:rPr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が</a:t>
          </a:r>
          <a:r>
            <a:rPr lang="en-US" altLang="ja-JP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24</a:t>
          </a:r>
          <a:r>
            <a:rPr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時間体制で常駐。</a:t>
          </a:r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敷地内には防犯カメラも</a:t>
          </a:r>
          <a:r>
            <a:rPr kumimoji="1" lang="en-US" altLang="ja-JP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10</a:t>
          </a:r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台設置。</a:t>
          </a:r>
          <a:endParaRPr kumimoji="1" lang="ja-JP" altLang="en-US" sz="12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D34FA01E-7F0C-4B65-A4E1-A69E9E3B8D60}" type="parTrans" cxnId="{F40272AD-5A4E-4228-8394-4DDA6191C95F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C209BE76-1D63-46A1-B2B5-6732842F14B3}" type="sibTrans" cxnId="{F40272AD-5A4E-4228-8394-4DDA6191C95F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FC7CF381-E926-45B2-9F4B-CE2E8ACD333F}">
      <dgm:prSet phldrT="[テキスト]" custT="1"/>
      <dgm:spPr/>
      <dgm:t>
        <a:bodyPr/>
        <a:lstStyle/>
        <a:p>
          <a:pPr algn="l"/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メインエントランスやエレベーターホール、住戸玄関口にオートロックを採用。各住戸には来訪者を確認できる</a:t>
          </a:r>
          <a:r>
            <a:rPr kumimoji="1" lang="en-US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TV</a:t>
          </a:r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モニターを設置。</a:t>
          </a:r>
          <a:endParaRPr kumimoji="1" lang="ja-JP" altLang="en-US" sz="12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8FA5BCC8-AAEE-4954-A5BC-C6F6E7F97EE6}" type="parTrans" cxnId="{529633A5-0CC2-4878-81FE-637B64BB7399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833D5C0C-41AC-4B71-81C0-599F10AD7CEB}" type="sibTrans" cxnId="{529633A5-0CC2-4878-81FE-637B64BB7399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5553B4B3-CF11-4637-B4F9-49CDD1AEDC72}">
      <dgm:prSet phldrT="[テキスト]" custT="1"/>
      <dgm:spPr/>
      <dgm:t>
        <a:bodyPr/>
        <a:lstStyle/>
        <a:p>
          <a:r>
            <a:rPr kumimoji="1" lang="en-US" altLang="ja-JP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3</a:t>
          </a:r>
          <a:r>
            <a:rPr kumimoji="1" lang="ja-JP" altLang="en-US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重ロックシステム</a:t>
          </a:r>
          <a:endParaRPr kumimoji="1" lang="ja-JP" altLang="en-US" sz="16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F27A686C-E442-4F6A-9303-E89052C7FFF8}" type="parTrans" cxnId="{E72AC7F0-EE17-49B0-A417-C61DF0E42D87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8E160E40-110D-4A4B-B164-33965618EAF2}" type="sibTrans" cxnId="{E72AC7F0-EE17-49B0-A417-C61DF0E42D87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304550F6-FF62-472E-A085-8F40DBA1A196}">
      <dgm:prSet phldrT="[テキスト]" custT="1"/>
      <dgm:spPr/>
      <dgm:t>
        <a:bodyPr/>
        <a:lstStyle/>
        <a:p>
          <a:r>
            <a:rPr kumimoji="1" lang="ja-JP" altLang="en-US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コンシェルジュサービス</a:t>
          </a:r>
          <a:endParaRPr kumimoji="1" lang="ja-JP" altLang="en-US" sz="16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F86307E9-C6E8-4F03-9C09-1500FD9D9AC2}" type="parTrans" cxnId="{1477AD0B-74E5-40FF-8A77-78E67746BE44}">
      <dgm:prSet/>
      <dgm:spPr/>
      <dgm:t>
        <a:bodyPr/>
        <a:lstStyle/>
        <a:p>
          <a:endParaRPr kumimoji="1" lang="ja-JP" altLang="en-US"/>
        </a:p>
      </dgm:t>
    </dgm:pt>
    <dgm:pt modelId="{822C68E4-14E2-48F3-A0E8-0A3548E381A9}" type="sibTrans" cxnId="{1477AD0B-74E5-40FF-8A77-78E67746BE44}">
      <dgm:prSet/>
      <dgm:spPr/>
      <dgm:t>
        <a:bodyPr/>
        <a:lstStyle/>
        <a:p>
          <a:endParaRPr kumimoji="1" lang="ja-JP" altLang="en-US"/>
        </a:p>
      </dgm:t>
    </dgm:pt>
    <dgm:pt modelId="{14FB1296-D6AA-49C9-94E5-EEB71CA794BA}">
      <dgm:prSet phldrT="[テキスト]" custT="1"/>
      <dgm:spPr/>
      <dgm:t>
        <a:bodyPr/>
        <a:lstStyle/>
        <a:p>
          <a:pPr algn="l"/>
          <a:r>
            <a:rPr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クリーニングや宅配便の取り次ぎなど、住まう人に合わせたきめ細かいサービスをご提供。</a:t>
          </a:r>
          <a:endParaRPr kumimoji="1" lang="ja-JP" altLang="en-US" sz="12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8C0E207A-219B-4BB8-84B0-B1E3215B26A9}" type="parTrans" cxnId="{AAEF2C9E-E1C6-45CF-A9C0-F4F72BC9945C}">
      <dgm:prSet/>
      <dgm:spPr/>
      <dgm:t>
        <a:bodyPr/>
        <a:lstStyle/>
        <a:p>
          <a:endParaRPr kumimoji="1" lang="ja-JP" altLang="en-US"/>
        </a:p>
      </dgm:t>
    </dgm:pt>
    <dgm:pt modelId="{92BAF38A-D9DB-4647-8D38-76DAD6247E52}" type="sibTrans" cxnId="{AAEF2C9E-E1C6-45CF-A9C0-F4F72BC9945C}">
      <dgm:prSet/>
      <dgm:spPr/>
      <dgm:t>
        <a:bodyPr/>
        <a:lstStyle/>
        <a:p>
          <a:endParaRPr kumimoji="1" lang="ja-JP" altLang="en-US"/>
        </a:p>
      </dgm:t>
    </dgm:pt>
    <dgm:pt modelId="{E40578A1-F031-4480-B8B9-267E0F364A2F}" type="pres">
      <dgm:prSet presAssocID="{6CD9C198-8B52-4E01-BAC2-C5032FAB3165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kumimoji="1" lang="ja-JP" altLang="en-US"/>
        </a:p>
      </dgm:t>
    </dgm:pt>
    <dgm:pt modelId="{4D8AD824-F00F-4BB8-8DBD-A53D8F3EE0C8}" type="pres">
      <dgm:prSet presAssocID="{E8027BC0-FCD2-4F63-8596-1778CD7A795A}" presName="composite" presStyleCnt="0">
        <dgm:presLayoutVars>
          <dgm:chMax val="1"/>
          <dgm:chPref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EE4DF37-FE27-4189-ACAD-4DA3DE9E536A}" type="pres">
      <dgm:prSet presAssocID="{E8027BC0-FCD2-4F63-8596-1778CD7A795A}" presName="Accent" presStyleLbl="trAlignAcc1" presStyleIdx="0" presStyleCnt="3" custScaleX="108514" custScaleY="128837" custLinFactNeighborX="3301" custLinFactNeighborY="7420">
        <dgm:presLayoutVars>
          <dgm:chMax val="0"/>
          <dgm:chPref val="0"/>
        </dgm:presLayoutVars>
      </dgm:prSet>
      <dgm:spPr/>
      <dgm:t>
        <a:bodyPr/>
        <a:lstStyle/>
        <a:p>
          <a:endParaRPr kumimoji="1" lang="ja-JP" altLang="en-US"/>
        </a:p>
      </dgm:t>
    </dgm:pt>
    <dgm:pt modelId="{E037E1D5-C204-40A1-911D-BE6CBCC12D8C}" type="pres">
      <dgm:prSet presAssocID="{E8027BC0-FCD2-4F63-8596-1778CD7A795A}" presName="Image" presStyleLbl="alignImgPlace1" presStyleIdx="0" presStyleCnt="3" custScaleX="108514" custLinFactNeighborX="3668" custLinFactNeighborY="-1069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C720929A-C7F1-4CAC-BEE2-B440C85039C9}" type="pres">
      <dgm:prSet presAssocID="{E8027BC0-FCD2-4F63-8596-1778CD7A795A}" presName="ChildComposite" presStyleCnt="0"/>
      <dgm:spPr/>
      <dgm:t>
        <a:bodyPr/>
        <a:lstStyle/>
        <a:p>
          <a:endParaRPr kumimoji="1" lang="ja-JP" altLang="en-US"/>
        </a:p>
      </dgm:t>
    </dgm:pt>
    <dgm:pt modelId="{81E3C32E-A7E9-4C21-94EB-0EB73BD99957}" type="pres">
      <dgm:prSet presAssocID="{E8027BC0-FCD2-4F63-8596-1778CD7A795A}" presName="Child" presStyleLbl="node1" presStyleIdx="0" presStyleCnt="3" custScaleX="108514" custScaleY="221972" custLinFactNeighborX="3553" custLinFactNeighborY="78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88863D4-6C79-4E3E-9494-DC07038B8863}" type="pres">
      <dgm:prSet presAssocID="{E8027BC0-FCD2-4F63-8596-1778CD7A795A}" presName="Parent" presStyleLbl="revTx" presStyleIdx="0" presStyleCnt="3" custScaleX="108514" custLinFactNeighborX="3668" custLinFactNeighborY="1962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84A153F-2925-4A4C-8E8E-5767F8043C6E}" type="pres">
      <dgm:prSet presAssocID="{48E03420-91CF-436B-B279-E64D527166A2}" presName="sibTrans" presStyleCnt="0"/>
      <dgm:spPr/>
      <dgm:t>
        <a:bodyPr/>
        <a:lstStyle/>
        <a:p>
          <a:endParaRPr kumimoji="1" lang="ja-JP" altLang="en-US"/>
        </a:p>
      </dgm:t>
    </dgm:pt>
    <dgm:pt modelId="{59C7DD1C-CCB2-4472-9058-DE1D03E24919}" type="pres">
      <dgm:prSet presAssocID="{304550F6-FF62-472E-A085-8F40DBA1A196}" presName="composite" presStyleCnt="0">
        <dgm:presLayoutVars>
          <dgm:chMax val="1"/>
          <dgm:chPref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8827678-D6B5-4849-9C08-B53DD9F6FEE8}" type="pres">
      <dgm:prSet presAssocID="{304550F6-FF62-472E-A085-8F40DBA1A196}" presName="Accent" presStyleLbl="trAlignAcc1" presStyleIdx="1" presStyleCnt="3" custScaleX="108514" custScaleY="128837" custLinFactNeighborY="7420">
        <dgm:presLayoutVars>
          <dgm:chMax val="0"/>
          <dgm:chPref val="0"/>
        </dgm:presLayoutVars>
      </dgm:prSet>
      <dgm:spPr/>
      <dgm:t>
        <a:bodyPr/>
        <a:lstStyle/>
        <a:p>
          <a:endParaRPr kumimoji="1" lang="ja-JP" altLang="en-US"/>
        </a:p>
      </dgm:t>
    </dgm:pt>
    <dgm:pt modelId="{6933E899-5E28-4921-85CA-7B139855A524}" type="pres">
      <dgm:prSet presAssocID="{304550F6-FF62-472E-A085-8F40DBA1A196}" presName="Image" presStyleLbl="alignImgPlace1" presStyleIdx="1" presStyleCnt="3" custScaleX="108514" custLinFactNeighborY="-1069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B9E47B94-83D8-42CE-929D-7F1E89CBA9AA}" type="pres">
      <dgm:prSet presAssocID="{304550F6-FF62-472E-A085-8F40DBA1A196}" presName="ChildComposite" presStyleCnt="0"/>
      <dgm:spPr/>
      <dgm:t>
        <a:bodyPr/>
        <a:lstStyle/>
        <a:p>
          <a:endParaRPr kumimoji="1" lang="ja-JP" altLang="en-US"/>
        </a:p>
      </dgm:t>
    </dgm:pt>
    <dgm:pt modelId="{C3E295FE-E586-43B6-B1E5-34DCAD93D337}" type="pres">
      <dgm:prSet presAssocID="{304550F6-FF62-472E-A085-8F40DBA1A196}" presName="Child" presStyleLbl="node1" presStyleIdx="1" presStyleCnt="3" custScaleX="108514" custScaleY="221972" custLinFactNeighborX="-115" custLinFactNeighborY="78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D2E8590-A058-4396-8D54-6EFE056CE699}" type="pres">
      <dgm:prSet presAssocID="{304550F6-FF62-472E-A085-8F40DBA1A196}" presName="Parent" presStyleLbl="revTx" presStyleIdx="1" presStyleCnt="3" custScaleX="108514" custLinFactNeighborY="1962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F988C7A-5424-460A-8740-3CBF850FF947}" type="pres">
      <dgm:prSet presAssocID="{822C68E4-14E2-48F3-A0E8-0A3548E381A9}" presName="sibTrans" presStyleCnt="0"/>
      <dgm:spPr/>
      <dgm:t>
        <a:bodyPr/>
        <a:lstStyle/>
        <a:p>
          <a:endParaRPr kumimoji="1" lang="ja-JP" altLang="en-US"/>
        </a:p>
      </dgm:t>
    </dgm:pt>
    <dgm:pt modelId="{CDE5CF9D-3F6C-4E03-9B19-AB6038A59126}" type="pres">
      <dgm:prSet presAssocID="{5553B4B3-CF11-4637-B4F9-49CDD1AEDC72}" presName="composite" presStyleCnt="0">
        <dgm:presLayoutVars>
          <dgm:chMax val="1"/>
          <dgm:chPref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71EB4DF-30CA-47B7-A163-72406C49E3C9}" type="pres">
      <dgm:prSet presAssocID="{5553B4B3-CF11-4637-B4F9-49CDD1AEDC72}" presName="Accent" presStyleLbl="trAlignAcc1" presStyleIdx="2" presStyleCnt="3" custScaleX="108514" custScaleY="128837" custLinFactNeighborX="-3301" custLinFactNeighborY="7420">
        <dgm:presLayoutVars>
          <dgm:chMax val="0"/>
          <dgm:chPref val="0"/>
        </dgm:presLayoutVars>
      </dgm:prSet>
      <dgm:spPr/>
      <dgm:t>
        <a:bodyPr/>
        <a:lstStyle/>
        <a:p>
          <a:endParaRPr kumimoji="1" lang="ja-JP" altLang="en-US"/>
        </a:p>
      </dgm:t>
    </dgm:pt>
    <dgm:pt modelId="{82EACEC7-30BF-4994-A44D-FE110053AE9F}" type="pres">
      <dgm:prSet presAssocID="{5553B4B3-CF11-4637-B4F9-49CDD1AEDC72}" presName="Image" presStyleLbl="alignImgPlace1" presStyleIdx="2" presStyleCnt="3" custScaleX="108514" custLinFactNeighborX="-3668" custLinFactNeighborY="-1069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F62868E2-DB7C-4BF5-92BD-0357D09CD97F}" type="pres">
      <dgm:prSet presAssocID="{5553B4B3-CF11-4637-B4F9-49CDD1AEDC72}" presName="ChildComposite" presStyleCnt="0"/>
      <dgm:spPr/>
      <dgm:t>
        <a:bodyPr/>
        <a:lstStyle/>
        <a:p>
          <a:endParaRPr kumimoji="1" lang="ja-JP" altLang="en-US"/>
        </a:p>
      </dgm:t>
    </dgm:pt>
    <dgm:pt modelId="{CD27D0A2-8338-4B1F-8541-5F7C1E4D4151}" type="pres">
      <dgm:prSet presAssocID="{5553B4B3-CF11-4637-B4F9-49CDD1AEDC72}" presName="Child" presStyleLbl="node1" presStyleIdx="2" presStyleCnt="3" custScaleX="108514" custScaleY="221972" custLinFactNeighborX="-3783" custLinFactNeighborY="78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7C44291-5DF8-4384-B5AE-561274346BA6}" type="pres">
      <dgm:prSet presAssocID="{5553B4B3-CF11-4637-B4F9-49CDD1AEDC72}" presName="Parent" presStyleLbl="revTx" presStyleIdx="2" presStyleCnt="3" custScaleX="108514" custLinFactNeighborX="-3668" custLinFactNeighborY="1962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529633A5-0CC2-4878-81FE-637B64BB7399}" srcId="{5553B4B3-CF11-4637-B4F9-49CDD1AEDC72}" destId="{FC7CF381-E926-45B2-9F4B-CE2E8ACD333F}" srcOrd="0" destOrd="0" parTransId="{8FA5BCC8-AAEE-4954-A5BC-C6F6E7F97EE6}" sibTransId="{833D5C0C-41AC-4B71-81C0-599F10AD7CEB}"/>
    <dgm:cxn modelId="{8FB1C290-E267-4735-834F-9E6BE501665D}" type="presOf" srcId="{14FB1296-D6AA-49C9-94E5-EEB71CA794BA}" destId="{C3E295FE-E586-43B6-B1E5-34DCAD93D337}" srcOrd="0" destOrd="0" presId="urn:microsoft.com/office/officeart/2008/layout/CaptionedPictures"/>
    <dgm:cxn modelId="{AAEF2C9E-E1C6-45CF-A9C0-F4F72BC9945C}" srcId="{304550F6-FF62-472E-A085-8F40DBA1A196}" destId="{14FB1296-D6AA-49C9-94E5-EEB71CA794BA}" srcOrd="0" destOrd="0" parTransId="{8C0E207A-219B-4BB8-84B0-B1E3215B26A9}" sibTransId="{92BAF38A-D9DB-4647-8D38-76DAD6247E52}"/>
    <dgm:cxn modelId="{E72AC7F0-EE17-49B0-A417-C61DF0E42D87}" srcId="{6CD9C198-8B52-4E01-BAC2-C5032FAB3165}" destId="{5553B4B3-CF11-4637-B4F9-49CDD1AEDC72}" srcOrd="2" destOrd="0" parTransId="{F27A686C-E442-4F6A-9303-E89052C7FFF8}" sibTransId="{8E160E40-110D-4A4B-B164-33965618EAF2}"/>
    <dgm:cxn modelId="{45B68FD0-1512-4975-BF61-FA08D1DD545C}" type="presOf" srcId="{FC7CF381-E926-45B2-9F4B-CE2E8ACD333F}" destId="{CD27D0A2-8338-4B1F-8541-5F7C1E4D4151}" srcOrd="0" destOrd="0" presId="urn:microsoft.com/office/officeart/2008/layout/CaptionedPictures"/>
    <dgm:cxn modelId="{3D14B108-7298-473A-936B-B06082FA3057}" srcId="{6CD9C198-8B52-4E01-BAC2-C5032FAB3165}" destId="{E8027BC0-FCD2-4F63-8596-1778CD7A795A}" srcOrd="0" destOrd="0" parTransId="{0238ADD6-6760-467D-848C-F2F218A5B68C}" sibTransId="{48E03420-91CF-436B-B279-E64D527166A2}"/>
    <dgm:cxn modelId="{F40272AD-5A4E-4228-8394-4DDA6191C95F}" srcId="{E8027BC0-FCD2-4F63-8596-1778CD7A795A}" destId="{94B89236-39B4-43CF-829B-E8D2A72E137C}" srcOrd="0" destOrd="0" parTransId="{D34FA01E-7F0C-4B65-A4E1-A69E9E3B8D60}" sibTransId="{C209BE76-1D63-46A1-B2B5-6732842F14B3}"/>
    <dgm:cxn modelId="{7C29F282-E5BD-4F85-A859-2CBF69864E7D}" type="presOf" srcId="{304550F6-FF62-472E-A085-8F40DBA1A196}" destId="{3D2E8590-A058-4396-8D54-6EFE056CE699}" srcOrd="0" destOrd="0" presId="urn:microsoft.com/office/officeart/2008/layout/CaptionedPictures"/>
    <dgm:cxn modelId="{DA78E820-E261-4B79-8607-1CC92458A2B5}" type="presOf" srcId="{E8027BC0-FCD2-4F63-8596-1778CD7A795A}" destId="{388863D4-6C79-4E3E-9494-DC07038B8863}" srcOrd="0" destOrd="0" presId="urn:microsoft.com/office/officeart/2008/layout/CaptionedPictures"/>
    <dgm:cxn modelId="{1477AD0B-74E5-40FF-8A77-78E67746BE44}" srcId="{6CD9C198-8B52-4E01-BAC2-C5032FAB3165}" destId="{304550F6-FF62-472E-A085-8F40DBA1A196}" srcOrd="1" destOrd="0" parTransId="{F86307E9-C6E8-4F03-9C09-1500FD9D9AC2}" sibTransId="{822C68E4-14E2-48F3-A0E8-0A3548E381A9}"/>
    <dgm:cxn modelId="{0F28C781-8FA4-4939-B484-7F1E32CB4805}" type="presOf" srcId="{5553B4B3-CF11-4637-B4F9-49CDD1AEDC72}" destId="{17C44291-5DF8-4384-B5AE-561274346BA6}" srcOrd="0" destOrd="0" presId="urn:microsoft.com/office/officeart/2008/layout/CaptionedPictures"/>
    <dgm:cxn modelId="{A56C4E2A-F6C1-478E-B4D7-07ECCCF4ED3B}" type="presOf" srcId="{6CD9C198-8B52-4E01-BAC2-C5032FAB3165}" destId="{E40578A1-F031-4480-B8B9-267E0F364A2F}" srcOrd="0" destOrd="0" presId="urn:microsoft.com/office/officeart/2008/layout/CaptionedPictures"/>
    <dgm:cxn modelId="{B23599D9-E22C-430B-B4CC-6D96502EB08B}" type="presOf" srcId="{94B89236-39B4-43CF-829B-E8D2A72E137C}" destId="{81E3C32E-A7E9-4C21-94EB-0EB73BD99957}" srcOrd="0" destOrd="0" presId="urn:microsoft.com/office/officeart/2008/layout/CaptionedPictures"/>
    <dgm:cxn modelId="{DBDB3A84-2575-4350-8041-82DA88AD65E8}" type="presParOf" srcId="{E40578A1-F031-4480-B8B9-267E0F364A2F}" destId="{4D8AD824-F00F-4BB8-8DBD-A53D8F3EE0C8}" srcOrd="0" destOrd="0" presId="urn:microsoft.com/office/officeart/2008/layout/CaptionedPictures"/>
    <dgm:cxn modelId="{24170A8C-CB77-4217-B348-446BA2F179FD}" type="presParOf" srcId="{4D8AD824-F00F-4BB8-8DBD-A53D8F3EE0C8}" destId="{7EE4DF37-FE27-4189-ACAD-4DA3DE9E536A}" srcOrd="0" destOrd="0" presId="urn:microsoft.com/office/officeart/2008/layout/CaptionedPictures"/>
    <dgm:cxn modelId="{D4E1F733-8C9B-4937-B9D9-1C12FC770DE4}" type="presParOf" srcId="{4D8AD824-F00F-4BB8-8DBD-A53D8F3EE0C8}" destId="{E037E1D5-C204-40A1-911D-BE6CBCC12D8C}" srcOrd="1" destOrd="0" presId="urn:microsoft.com/office/officeart/2008/layout/CaptionedPictures"/>
    <dgm:cxn modelId="{5389B393-36A8-4A87-A3F0-150B8DE577D2}" type="presParOf" srcId="{4D8AD824-F00F-4BB8-8DBD-A53D8F3EE0C8}" destId="{C720929A-C7F1-4CAC-BEE2-B440C85039C9}" srcOrd="2" destOrd="0" presId="urn:microsoft.com/office/officeart/2008/layout/CaptionedPictures"/>
    <dgm:cxn modelId="{ECD4B038-C9C4-43CD-88A4-98397B83122F}" type="presParOf" srcId="{C720929A-C7F1-4CAC-BEE2-B440C85039C9}" destId="{81E3C32E-A7E9-4C21-94EB-0EB73BD99957}" srcOrd="0" destOrd="0" presId="urn:microsoft.com/office/officeart/2008/layout/CaptionedPictures"/>
    <dgm:cxn modelId="{E082A6F2-A5FB-43C4-BF41-8FA5049E1609}" type="presParOf" srcId="{C720929A-C7F1-4CAC-BEE2-B440C85039C9}" destId="{388863D4-6C79-4E3E-9494-DC07038B8863}" srcOrd="1" destOrd="0" presId="urn:microsoft.com/office/officeart/2008/layout/CaptionedPictures"/>
    <dgm:cxn modelId="{C72F953F-EF7D-4C01-9D6B-6DE6D9803181}" type="presParOf" srcId="{E40578A1-F031-4480-B8B9-267E0F364A2F}" destId="{184A153F-2925-4A4C-8E8E-5767F8043C6E}" srcOrd="1" destOrd="0" presId="urn:microsoft.com/office/officeart/2008/layout/CaptionedPictures"/>
    <dgm:cxn modelId="{FFF36B58-FA06-4120-96B7-29081E256AF8}" type="presParOf" srcId="{E40578A1-F031-4480-B8B9-267E0F364A2F}" destId="{59C7DD1C-CCB2-4472-9058-DE1D03E24919}" srcOrd="2" destOrd="0" presId="urn:microsoft.com/office/officeart/2008/layout/CaptionedPictures"/>
    <dgm:cxn modelId="{7147525C-DE3E-485D-9406-CC4B384A9BF3}" type="presParOf" srcId="{59C7DD1C-CCB2-4472-9058-DE1D03E24919}" destId="{B8827678-D6B5-4849-9C08-B53DD9F6FEE8}" srcOrd="0" destOrd="0" presId="urn:microsoft.com/office/officeart/2008/layout/CaptionedPictures"/>
    <dgm:cxn modelId="{9EF1E96A-7BD9-4423-8288-E6FA4103AC98}" type="presParOf" srcId="{59C7DD1C-CCB2-4472-9058-DE1D03E24919}" destId="{6933E899-5E28-4921-85CA-7B139855A524}" srcOrd="1" destOrd="0" presId="urn:microsoft.com/office/officeart/2008/layout/CaptionedPictures"/>
    <dgm:cxn modelId="{EB959DBF-4110-48A3-AF5A-0A4580FDDE98}" type="presParOf" srcId="{59C7DD1C-CCB2-4472-9058-DE1D03E24919}" destId="{B9E47B94-83D8-42CE-929D-7F1E89CBA9AA}" srcOrd="2" destOrd="0" presId="urn:microsoft.com/office/officeart/2008/layout/CaptionedPictures"/>
    <dgm:cxn modelId="{8B1DB377-55C5-4443-87DC-EC27D28D04D9}" type="presParOf" srcId="{B9E47B94-83D8-42CE-929D-7F1E89CBA9AA}" destId="{C3E295FE-E586-43B6-B1E5-34DCAD93D337}" srcOrd="0" destOrd="0" presId="urn:microsoft.com/office/officeart/2008/layout/CaptionedPictures"/>
    <dgm:cxn modelId="{DDD87D27-0DF8-4FDC-95A2-2816808845C1}" type="presParOf" srcId="{B9E47B94-83D8-42CE-929D-7F1E89CBA9AA}" destId="{3D2E8590-A058-4396-8D54-6EFE056CE699}" srcOrd="1" destOrd="0" presId="urn:microsoft.com/office/officeart/2008/layout/CaptionedPictures"/>
    <dgm:cxn modelId="{06F9D1BD-2C56-4EE9-BB17-2BC2BDDB347A}" type="presParOf" srcId="{E40578A1-F031-4480-B8B9-267E0F364A2F}" destId="{0F988C7A-5424-460A-8740-3CBF850FF947}" srcOrd="3" destOrd="0" presId="urn:microsoft.com/office/officeart/2008/layout/CaptionedPictures"/>
    <dgm:cxn modelId="{087426AF-41CF-4319-95F4-637AD39DE019}" type="presParOf" srcId="{E40578A1-F031-4480-B8B9-267E0F364A2F}" destId="{CDE5CF9D-3F6C-4E03-9B19-AB6038A59126}" srcOrd="4" destOrd="0" presId="urn:microsoft.com/office/officeart/2008/layout/CaptionedPictures"/>
    <dgm:cxn modelId="{53ED8AA0-CC4D-4BF0-9D0E-8E5BAD7FE931}" type="presParOf" srcId="{CDE5CF9D-3F6C-4E03-9B19-AB6038A59126}" destId="{771EB4DF-30CA-47B7-A163-72406C49E3C9}" srcOrd="0" destOrd="0" presId="urn:microsoft.com/office/officeart/2008/layout/CaptionedPictures"/>
    <dgm:cxn modelId="{DD3D275D-BE47-417A-A635-8B955AA72000}" type="presParOf" srcId="{CDE5CF9D-3F6C-4E03-9B19-AB6038A59126}" destId="{82EACEC7-30BF-4994-A44D-FE110053AE9F}" srcOrd="1" destOrd="0" presId="urn:microsoft.com/office/officeart/2008/layout/CaptionedPictures"/>
    <dgm:cxn modelId="{85A82BDF-BA4B-4E6D-AA68-33DE126EACA8}" type="presParOf" srcId="{CDE5CF9D-3F6C-4E03-9B19-AB6038A59126}" destId="{F62868E2-DB7C-4BF5-92BD-0357D09CD97F}" srcOrd="2" destOrd="0" presId="urn:microsoft.com/office/officeart/2008/layout/CaptionedPictures"/>
    <dgm:cxn modelId="{7AC2112E-71F8-4B3C-B6D2-33CB1AC27839}" type="presParOf" srcId="{F62868E2-DB7C-4BF5-92BD-0357D09CD97F}" destId="{CD27D0A2-8338-4B1F-8541-5F7C1E4D4151}" srcOrd="0" destOrd="0" presId="urn:microsoft.com/office/officeart/2008/layout/CaptionedPictures"/>
    <dgm:cxn modelId="{0C207211-1394-47FA-9CF4-E32E8EDBE39A}" type="presParOf" srcId="{F62868E2-DB7C-4BF5-92BD-0357D09CD97F}" destId="{17C44291-5DF8-4384-B5AE-561274346BA6}" srcOrd="1" destOrd="0" presId="urn:microsoft.com/office/officeart/2008/layout/CaptionedPicture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F925EF-56D0-4829-8AB5-F08A04DEB74F}">
      <dsp:nvSpPr>
        <dsp:cNvPr id="0" name=""/>
        <dsp:cNvSpPr/>
      </dsp:nvSpPr>
      <dsp:spPr>
        <a:xfrm>
          <a:off x="4125271" y="4346"/>
          <a:ext cx="3612670" cy="254735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C256E73-198C-4D76-B3A0-6D322305BA7D}">
      <dsp:nvSpPr>
        <dsp:cNvPr id="0" name=""/>
        <dsp:cNvSpPr/>
      </dsp:nvSpPr>
      <dsp:spPr>
        <a:xfrm>
          <a:off x="4125271" y="1942004"/>
          <a:ext cx="3612670" cy="611364"/>
        </a:xfrm>
        <a:prstGeom prst="rect">
          <a:avLst/>
        </a:prstGeom>
        <a:solidFill>
          <a:schemeClr val="tx1">
            <a:lumMod val="95000"/>
            <a:lumOff val="5000"/>
            <a:alpha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b="1" kern="1200" dirty="0" smtClean="0">
              <a:latin typeface="HGPｺﾞｼｯｸM" pitchFamily="50" charset="-128"/>
              <a:ea typeface="HGPｺﾞｼｯｸM" pitchFamily="50" charset="-128"/>
            </a:rPr>
            <a:t>緑陰に集う</a:t>
          </a:r>
          <a:endParaRPr kumimoji="1" lang="ja-JP" altLang="en-US" sz="1600" b="1" kern="1200" dirty="0">
            <a:latin typeface="HGPｺﾞｼｯｸM" pitchFamily="50" charset="-128"/>
            <a:ea typeface="HGPｺﾞｼｯｸM" pitchFamily="50" charset="-128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200" b="1" kern="1200" dirty="0" smtClean="0">
              <a:latin typeface="HGPｺﾞｼｯｸM" pitchFamily="50" charset="-128"/>
              <a:ea typeface="HGPｺﾞｼｯｸM" pitchFamily="50" charset="-128"/>
            </a:rPr>
            <a:t>都会の中に息づく自然</a:t>
          </a:r>
          <a:endParaRPr kumimoji="1" lang="ja-JP" altLang="en-US" sz="1200" b="1" kern="1200" dirty="0">
            <a:latin typeface="HGPｺﾞｼｯｸM" pitchFamily="50" charset="-128"/>
            <a:ea typeface="HGPｺﾞｼｯｸM" pitchFamily="50" charset="-128"/>
          </a:endParaRPr>
        </a:p>
      </dsp:txBody>
      <dsp:txXfrm>
        <a:off x="4125271" y="1942004"/>
        <a:ext cx="3612670" cy="611364"/>
      </dsp:txXfrm>
    </dsp:sp>
    <dsp:sp modelId="{12003A17-D7B3-4690-89BE-B091BB21F8F8}">
      <dsp:nvSpPr>
        <dsp:cNvPr id="0" name=""/>
        <dsp:cNvSpPr/>
      </dsp:nvSpPr>
      <dsp:spPr>
        <a:xfrm>
          <a:off x="214649" y="2853246"/>
          <a:ext cx="3612670" cy="2547353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B2C46FA-4D26-4458-8C43-8EEEF950B612}">
      <dsp:nvSpPr>
        <dsp:cNvPr id="0" name=""/>
        <dsp:cNvSpPr/>
      </dsp:nvSpPr>
      <dsp:spPr>
        <a:xfrm>
          <a:off x="213579" y="4789234"/>
          <a:ext cx="3600009" cy="611364"/>
        </a:xfrm>
        <a:prstGeom prst="rect">
          <a:avLst/>
        </a:prstGeom>
        <a:solidFill>
          <a:schemeClr val="tx1">
            <a:lumMod val="95000"/>
            <a:lumOff val="5000"/>
            <a:alpha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b="1" kern="1200" dirty="0" smtClean="0">
              <a:latin typeface="HGPｺﾞｼｯｸM" pitchFamily="50" charset="-128"/>
              <a:ea typeface="HGPｺﾞｼｯｸM" pitchFamily="50" charset="-128"/>
            </a:rPr>
            <a:t>歴史を感じる</a:t>
          </a:r>
          <a:endParaRPr kumimoji="1" lang="ja-JP" altLang="en-US" sz="2000" b="1" kern="1200" dirty="0">
            <a:latin typeface="HGPｺﾞｼｯｸM" pitchFamily="50" charset="-128"/>
            <a:ea typeface="HGPｺﾞｼｯｸM" pitchFamily="50" charset="-128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200" b="1" kern="1200" dirty="0" smtClean="0">
              <a:latin typeface="HGPｺﾞｼｯｸM" pitchFamily="50" charset="-128"/>
              <a:ea typeface="HGPｺﾞｼｯｸM" pitchFamily="50" charset="-128"/>
            </a:rPr>
            <a:t>明治の文豪が愛した人気の白戸山</a:t>
          </a:r>
          <a:endParaRPr kumimoji="1" lang="ja-JP" altLang="en-US" sz="1200" b="1" kern="1200" dirty="0">
            <a:latin typeface="HGPｺﾞｼｯｸM" pitchFamily="50" charset="-128"/>
            <a:ea typeface="HGPｺﾞｼｯｸM" pitchFamily="50" charset="-128"/>
          </a:endParaRPr>
        </a:p>
      </dsp:txBody>
      <dsp:txXfrm>
        <a:off x="213579" y="4789234"/>
        <a:ext cx="3600009" cy="611364"/>
      </dsp:txXfrm>
    </dsp:sp>
    <dsp:sp modelId="{A25D29C9-3E65-4AF3-A081-D8A79E141CC7}">
      <dsp:nvSpPr>
        <dsp:cNvPr id="0" name=""/>
        <dsp:cNvSpPr/>
      </dsp:nvSpPr>
      <dsp:spPr>
        <a:xfrm>
          <a:off x="4117881" y="2853246"/>
          <a:ext cx="3614394" cy="2547353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0A873C3-A506-4EAE-AB8E-507FD9F695A6}">
      <dsp:nvSpPr>
        <dsp:cNvPr id="0" name=""/>
        <dsp:cNvSpPr/>
      </dsp:nvSpPr>
      <dsp:spPr>
        <a:xfrm>
          <a:off x="4117316" y="4789235"/>
          <a:ext cx="3612670" cy="611364"/>
        </a:xfrm>
        <a:prstGeom prst="rect">
          <a:avLst/>
        </a:prstGeom>
        <a:solidFill>
          <a:schemeClr val="tx1">
            <a:lumMod val="95000"/>
            <a:lumOff val="5000"/>
            <a:alpha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b="1" kern="1200" dirty="0" smtClean="0">
              <a:latin typeface="HGPｺﾞｼｯｸM" pitchFamily="50" charset="-128"/>
              <a:ea typeface="HGPｺﾞｼｯｸM" pitchFamily="50" charset="-128"/>
            </a:rPr>
            <a:t>水に憩う</a:t>
          </a:r>
          <a:endParaRPr kumimoji="1" lang="ja-JP" altLang="en-US" sz="1600" b="1" kern="1200" dirty="0">
            <a:latin typeface="HGPｺﾞｼｯｸM" pitchFamily="50" charset="-128"/>
            <a:ea typeface="HGPｺﾞｼｯｸM" pitchFamily="50" charset="-128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200" b="1" kern="1200" dirty="0" smtClean="0">
              <a:latin typeface="HGPｺﾞｼｯｸM" pitchFamily="50" charset="-128"/>
              <a:ea typeface="HGPｺﾞｼｯｸM" pitchFamily="50" charset="-128"/>
            </a:rPr>
            <a:t>心を和ます川のせせらぎ</a:t>
          </a:r>
          <a:endParaRPr kumimoji="1" lang="ja-JP" altLang="en-US" sz="1200" b="1" kern="1200" dirty="0">
            <a:latin typeface="HGPｺﾞｼｯｸM" pitchFamily="50" charset="-128"/>
            <a:ea typeface="HGPｺﾞｼｯｸM" pitchFamily="50" charset="-128"/>
          </a:endParaRPr>
        </a:p>
      </dsp:txBody>
      <dsp:txXfrm>
        <a:off x="4117316" y="4789235"/>
        <a:ext cx="3612670" cy="6113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E4DF37-FE27-4189-ACAD-4DA3DE9E536A}">
      <dsp:nvSpPr>
        <dsp:cNvPr id="0" name=""/>
        <dsp:cNvSpPr/>
      </dsp:nvSpPr>
      <dsp:spPr>
        <a:xfrm>
          <a:off x="78531" y="980772"/>
          <a:ext cx="2448500" cy="342007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37E1D5-C204-40A1-911D-BE6CBCC12D8C}">
      <dsp:nvSpPr>
        <dsp:cNvPr id="0" name=""/>
        <dsp:cNvSpPr/>
      </dsp:nvSpPr>
      <dsp:spPr>
        <a:xfrm>
          <a:off x="200960" y="1088179"/>
          <a:ext cx="2203650" cy="17254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1E3C32E-A7E9-4C21-94EB-0EB73BD99957}">
      <dsp:nvSpPr>
        <dsp:cNvPr id="0" name=""/>
        <dsp:cNvSpPr/>
      </dsp:nvSpPr>
      <dsp:spPr>
        <a:xfrm>
          <a:off x="198625" y="3209664"/>
          <a:ext cx="2203650" cy="100166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</a:schemeClr>
            </a:gs>
            <a:gs pos="90000">
              <a:schemeClr val="accent3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マンション内に警備員</a:t>
          </a:r>
          <a:r>
            <a:rPr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が</a:t>
          </a:r>
          <a:r>
            <a:rPr lang="en-US" altLang="ja-JP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24</a:t>
          </a:r>
          <a:r>
            <a:rPr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時間体制で常駐。</a:t>
          </a:r>
          <a:r>
            <a:rPr kumimoji="1"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敷地内には防犯カメラも</a:t>
          </a:r>
          <a:r>
            <a:rPr kumimoji="1" lang="en-US" altLang="ja-JP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10</a:t>
          </a:r>
          <a:r>
            <a:rPr kumimoji="1"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台設置。</a:t>
          </a:r>
          <a:endParaRPr kumimoji="1" lang="ja-JP" altLang="en-US" sz="1200" b="1" kern="1200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sp:txBody>
      <dsp:txXfrm>
        <a:off x="198625" y="3209664"/>
        <a:ext cx="2203650" cy="1001664"/>
      </dsp:txXfrm>
    </dsp:sp>
    <dsp:sp modelId="{388863D4-6C79-4E3E-9494-DC07038B8863}">
      <dsp:nvSpPr>
        <dsp:cNvPr id="0" name=""/>
        <dsp:cNvSpPr/>
      </dsp:nvSpPr>
      <dsp:spPr>
        <a:xfrm>
          <a:off x="200960" y="2917565"/>
          <a:ext cx="2203650" cy="2654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6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24</a:t>
          </a:r>
          <a:r>
            <a:rPr kumimoji="1" lang="ja-JP" altLang="en-US" sz="16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時間有人管理</a:t>
          </a:r>
          <a:endParaRPr kumimoji="1" lang="ja-JP" altLang="en-US" sz="1600" b="1" kern="1200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sp:txBody>
      <dsp:txXfrm>
        <a:off x="200960" y="2917565"/>
        <a:ext cx="2203650" cy="265479"/>
      </dsp:txXfrm>
    </dsp:sp>
    <dsp:sp modelId="{B8827678-D6B5-4849-9C08-B53DD9F6FEE8}">
      <dsp:nvSpPr>
        <dsp:cNvPr id="0" name=""/>
        <dsp:cNvSpPr/>
      </dsp:nvSpPr>
      <dsp:spPr>
        <a:xfrm>
          <a:off x="2890549" y="980772"/>
          <a:ext cx="2448500" cy="342007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33E899-5E28-4921-85CA-7B139855A524}">
      <dsp:nvSpPr>
        <dsp:cNvPr id="0" name=""/>
        <dsp:cNvSpPr/>
      </dsp:nvSpPr>
      <dsp:spPr>
        <a:xfrm>
          <a:off x="3012974" y="1088179"/>
          <a:ext cx="2203650" cy="1725475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E295FE-E586-43B6-B1E5-34DCAD93D337}">
      <dsp:nvSpPr>
        <dsp:cNvPr id="0" name=""/>
        <dsp:cNvSpPr/>
      </dsp:nvSpPr>
      <dsp:spPr>
        <a:xfrm>
          <a:off x="3010639" y="3209664"/>
          <a:ext cx="2203650" cy="100166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</a:schemeClr>
            </a:gs>
            <a:gs pos="90000">
              <a:schemeClr val="accent3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クリーニングや宅配便の取り次ぎなど、住まう人に合わせたきめ細かいサービスをご提供。</a:t>
          </a:r>
          <a:endParaRPr kumimoji="1" lang="ja-JP" altLang="en-US" sz="1200" b="1" kern="1200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sp:txBody>
      <dsp:txXfrm>
        <a:off x="3010639" y="3209664"/>
        <a:ext cx="2203650" cy="1001664"/>
      </dsp:txXfrm>
    </dsp:sp>
    <dsp:sp modelId="{3D2E8590-A058-4396-8D54-6EFE056CE699}">
      <dsp:nvSpPr>
        <dsp:cNvPr id="0" name=""/>
        <dsp:cNvSpPr/>
      </dsp:nvSpPr>
      <dsp:spPr>
        <a:xfrm>
          <a:off x="3012974" y="2917565"/>
          <a:ext cx="2203650" cy="2654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コンシェルジュサービス</a:t>
          </a:r>
          <a:endParaRPr kumimoji="1" lang="ja-JP" altLang="en-US" sz="1600" b="1" kern="1200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sp:txBody>
      <dsp:txXfrm>
        <a:off x="3012974" y="2917565"/>
        <a:ext cx="2203650" cy="265479"/>
      </dsp:txXfrm>
    </dsp:sp>
    <dsp:sp modelId="{771EB4DF-30CA-47B7-A163-72406C49E3C9}">
      <dsp:nvSpPr>
        <dsp:cNvPr id="0" name=""/>
        <dsp:cNvSpPr/>
      </dsp:nvSpPr>
      <dsp:spPr>
        <a:xfrm>
          <a:off x="5702568" y="980772"/>
          <a:ext cx="2448500" cy="342007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EACEC7-30BF-4994-A44D-FE110053AE9F}">
      <dsp:nvSpPr>
        <dsp:cNvPr id="0" name=""/>
        <dsp:cNvSpPr/>
      </dsp:nvSpPr>
      <dsp:spPr>
        <a:xfrm>
          <a:off x="5824988" y="1088179"/>
          <a:ext cx="2203650" cy="17254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D27D0A2-8338-4B1F-8541-5F7C1E4D4151}">
      <dsp:nvSpPr>
        <dsp:cNvPr id="0" name=""/>
        <dsp:cNvSpPr/>
      </dsp:nvSpPr>
      <dsp:spPr>
        <a:xfrm>
          <a:off x="5822653" y="3209664"/>
          <a:ext cx="2203650" cy="100166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</a:schemeClr>
            </a:gs>
            <a:gs pos="90000">
              <a:schemeClr val="accent3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メインエントランスやエレベーターホール、住戸玄関口にオートロックを採用。各住戸には来訪者を確認できる</a:t>
          </a:r>
          <a:r>
            <a:rPr kumimoji="1" lang="en-US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TV</a:t>
          </a:r>
          <a:r>
            <a:rPr kumimoji="1"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モニターを設置。</a:t>
          </a:r>
          <a:endParaRPr kumimoji="1" lang="ja-JP" altLang="en-US" sz="1200" b="1" kern="1200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sp:txBody>
      <dsp:txXfrm>
        <a:off x="5822653" y="3209664"/>
        <a:ext cx="2203650" cy="1001664"/>
      </dsp:txXfrm>
    </dsp:sp>
    <dsp:sp modelId="{17C44291-5DF8-4384-B5AE-561274346BA6}">
      <dsp:nvSpPr>
        <dsp:cNvPr id="0" name=""/>
        <dsp:cNvSpPr/>
      </dsp:nvSpPr>
      <dsp:spPr>
        <a:xfrm>
          <a:off x="5824988" y="2917565"/>
          <a:ext cx="2203650" cy="2654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6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3</a:t>
          </a:r>
          <a:r>
            <a:rPr kumimoji="1" lang="ja-JP" altLang="en-US" sz="16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重ロックシステム</a:t>
          </a:r>
          <a:endParaRPr kumimoji="1" lang="ja-JP" altLang="en-US" sz="1600" b="1" kern="1200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sp:txBody>
      <dsp:txXfrm>
        <a:off x="5824988" y="2917565"/>
        <a:ext cx="2203650" cy="2654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9DBDA-3A3E-491B-8B3D-0D1C5CDB196A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3D597-233D-4EEC-B97B-B23CCD8BCB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6203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591" y="448917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ln w="158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dist="38100" dir="2700000" algn="tl" rotWithShape="0">
                    <a:schemeClr val="accent1"/>
                  </a:outerShdw>
                </a:effectLst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6" y="3488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4" y="3387697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172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4327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5089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2627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lang="en-US" sz="6000" b="1" kern="1200" cap="all" baseline="0" dirty="0">
                <a:ln w="158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dist="38100" dir="2700000" algn="tl" rotWithShape="0">
                    <a:schemeClr val="accent1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956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231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2635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593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5235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550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5334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090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kumimoji="1"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5449" y="470252"/>
            <a:ext cx="7475220" cy="2926080"/>
          </a:xfrm>
        </p:spPr>
        <p:txBody>
          <a:bodyPr>
            <a:normAutofit/>
          </a:bodyPr>
          <a:lstStyle/>
          <a:p>
            <a:r>
              <a:rPr lang="ja-JP" altLang="en-US" sz="4800" b="0" cap="none" dirty="0" smtClean="0">
                <a:ln w="0"/>
                <a:solidFill>
                  <a:schemeClr val="accent4">
                    <a:lumMod val="50000"/>
                  </a:schemeClr>
                </a:solidFill>
                <a:effectLst/>
              </a:rPr>
              <a:t>ホリスガーデン緑ヶ丘</a:t>
            </a:r>
            <a:endParaRPr kumimoji="1" lang="ja-JP" altLang="en-US" sz="4800" b="0" cap="none" dirty="0">
              <a:ln w="0"/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14774" y="3447848"/>
            <a:ext cx="6575895" cy="1388165"/>
          </a:xfrm>
        </p:spPr>
        <p:txBody>
          <a:bodyPr>
            <a:normAutofit/>
          </a:bodyPr>
          <a:lstStyle/>
          <a:p>
            <a:pPr algn="l"/>
            <a:r>
              <a:rPr lang="ja-JP" altLang="en-US" sz="2000" dirty="0" smtClean="0">
                <a:ln w="0"/>
                <a:solidFill>
                  <a:schemeClr val="accent4">
                    <a:lumMod val="5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エフオーエム不動産</a:t>
            </a:r>
            <a:endParaRPr lang="ja-JP" altLang="en-US" sz="2000" dirty="0">
              <a:ln w="0"/>
              <a:solidFill>
                <a:schemeClr val="accent4">
                  <a:lumMod val="5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6" name="図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" t="8646" r="49" b="1231"/>
          <a:stretch/>
        </p:blipFill>
        <p:spPr>
          <a:xfrm>
            <a:off x="167425" y="4335113"/>
            <a:ext cx="8809150" cy="23568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890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67402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安心の住まい</a:t>
            </a:r>
          </a:p>
        </p:txBody>
      </p:sp>
      <p:graphicFrame>
        <p:nvGraphicFramePr>
          <p:cNvPr id="6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8509275"/>
              </p:ext>
            </p:extLst>
          </p:nvPr>
        </p:nvGraphicFramePr>
        <p:xfrm>
          <a:off x="456700" y="1259612"/>
          <a:ext cx="8229600" cy="4987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147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/>
          <p:cNvSpPr>
            <a:spLocks noGrp="1"/>
          </p:cNvSpPr>
          <p:nvPr>
            <p:ph type="title"/>
          </p:nvPr>
        </p:nvSpPr>
        <p:spPr>
          <a:xfrm>
            <a:off x="457200" y="842400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ja-JP" dirty="0">
                <a:solidFill>
                  <a:schemeClr val="bg1"/>
                </a:solidFill>
                <a:latin typeface="+mj-ea"/>
              </a:rPr>
              <a:t>充実の設備・</a:t>
            </a:r>
            <a:r>
              <a:rPr lang="ja-JP" altLang="ja-JP" dirty="0" smtClean="0">
                <a:solidFill>
                  <a:schemeClr val="bg1"/>
                </a:solidFill>
                <a:latin typeface="+mj-ea"/>
              </a:rPr>
              <a:t>仕様</a:t>
            </a:r>
            <a:endParaRPr lang="ja-JP" altLang="ja-JP" dirty="0">
              <a:solidFill>
                <a:schemeClr val="bg1"/>
              </a:solidFill>
              <a:latin typeface="+mj-ea"/>
            </a:endParaRPr>
          </a:p>
        </p:txBody>
      </p:sp>
      <p:pic>
        <p:nvPicPr>
          <p:cNvPr id="32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4132" y="1988841"/>
            <a:ext cx="1606750" cy="160675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テキスト ボックス 3"/>
          <p:cNvSpPr txBox="1"/>
          <p:nvPr/>
        </p:nvSpPr>
        <p:spPr>
          <a:xfrm>
            <a:off x="780089" y="3717033"/>
            <a:ext cx="1658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>
                <a:solidFill>
                  <a:prstClr val="black"/>
                </a:solidFill>
                <a:latin typeface="HGPｺﾞｼｯｸE" pitchFamily="50" charset="-128"/>
                <a:ea typeface="HGPｺﾞｼｯｸE" pitchFamily="50" charset="-128"/>
              </a:rPr>
              <a:t>TV</a:t>
            </a:r>
            <a:r>
              <a:rPr lang="ja-JP" altLang="en-US" sz="1600" dirty="0">
                <a:solidFill>
                  <a:prstClr val="black"/>
                </a:solidFill>
                <a:latin typeface="HGPｺﾞｼｯｸE" pitchFamily="50" charset="-128"/>
                <a:ea typeface="HGPｺﾞｼｯｸE" pitchFamily="50" charset="-128"/>
              </a:rPr>
              <a:t>モニター</a:t>
            </a:r>
          </a:p>
        </p:txBody>
      </p:sp>
      <p:pic>
        <p:nvPicPr>
          <p:cNvPr id="34" name="図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467" y="1988841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テキスト ボックス 5"/>
          <p:cNvSpPr txBox="1"/>
          <p:nvPr/>
        </p:nvSpPr>
        <p:spPr>
          <a:xfrm>
            <a:off x="2775590" y="3732398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>
                <a:solidFill>
                  <a:prstClr val="black"/>
                </a:solidFill>
                <a:latin typeface="HGPｺﾞｼｯｸE" pitchFamily="50" charset="-128"/>
                <a:ea typeface="HGPｺﾞｼｯｸE" pitchFamily="50" charset="-128"/>
              </a:rPr>
              <a:t>浴室暖房乾燥機</a:t>
            </a:r>
            <a:endParaRPr lang="ja-JP" altLang="en-US" sz="1600" dirty="0">
              <a:solidFill>
                <a:prstClr val="black"/>
              </a:solidFill>
              <a:latin typeface="HGPｺﾞｼｯｸE" pitchFamily="50" charset="-128"/>
              <a:ea typeface="HGPｺﾞｼｯｸE" pitchFamily="50" charset="-128"/>
            </a:endParaRPr>
          </a:p>
        </p:txBody>
      </p:sp>
      <p:pic>
        <p:nvPicPr>
          <p:cNvPr id="36" name="図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63"/>
          <a:stretch/>
        </p:blipFill>
        <p:spPr>
          <a:xfrm>
            <a:off x="4748052" y="1988841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7" name="テキスト ボックス 7"/>
          <p:cNvSpPr txBox="1"/>
          <p:nvPr/>
        </p:nvSpPr>
        <p:spPr>
          <a:xfrm>
            <a:off x="4834639" y="3736746"/>
            <a:ext cx="1526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オートバス</a:t>
            </a:r>
          </a:p>
        </p:txBody>
      </p:sp>
      <p:pic>
        <p:nvPicPr>
          <p:cNvPr id="38" name="図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6638" y="1988841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" name="テキスト ボックス 9"/>
          <p:cNvSpPr txBox="1"/>
          <p:nvPr/>
        </p:nvSpPr>
        <p:spPr>
          <a:xfrm>
            <a:off x="6736638" y="3730995"/>
            <a:ext cx="1731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食器</a:t>
            </a:r>
            <a:r>
              <a:rPr lang="ja-JP" altLang="en-US" sz="1600" dirty="0" smtClean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洗浄乾燥機</a:t>
            </a:r>
            <a:endParaRPr lang="ja-JP" altLang="en-US" sz="16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40" name="図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3711" y="4293097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1" name="テキスト ボックス 11"/>
          <p:cNvSpPr txBox="1"/>
          <p:nvPr/>
        </p:nvSpPr>
        <p:spPr>
          <a:xfrm>
            <a:off x="1648545" y="6061535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静音シンク</a:t>
            </a:r>
          </a:p>
        </p:txBody>
      </p:sp>
      <p:pic>
        <p:nvPicPr>
          <p:cNvPr id="42" name="図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382" y="4293097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" name="テキスト ボックス 13"/>
          <p:cNvSpPr txBox="1"/>
          <p:nvPr/>
        </p:nvSpPr>
        <p:spPr>
          <a:xfrm>
            <a:off x="3826589" y="6061535"/>
            <a:ext cx="1518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カードキー</a:t>
            </a:r>
          </a:p>
        </p:txBody>
      </p:sp>
      <p:pic>
        <p:nvPicPr>
          <p:cNvPr id="44" name="図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5054" y="4293097"/>
            <a:ext cx="1649525" cy="1649525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5" name="テキスト ボックス 15"/>
          <p:cNvSpPr txBox="1"/>
          <p:nvPr/>
        </p:nvSpPr>
        <p:spPr>
          <a:xfrm>
            <a:off x="5532439" y="6061535"/>
            <a:ext cx="2187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シャンプードレッサー</a:t>
            </a:r>
          </a:p>
        </p:txBody>
      </p:sp>
    </p:spTree>
    <p:extLst>
      <p:ext uri="{BB962C8B-B14F-4D97-AF65-F5344CB8AC3E}">
        <p14:creationId xmlns:p14="http://schemas.microsoft.com/office/powerpoint/2010/main" val="423766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"/>
          <p:cNvSpPr txBox="1"/>
          <p:nvPr/>
        </p:nvSpPr>
        <p:spPr>
          <a:xfrm>
            <a:off x="1544595" y="1828799"/>
            <a:ext cx="6054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dirty="0" smtClean="0">
                <a:solidFill>
                  <a:prstClr val="black"/>
                </a:solidFill>
                <a:latin typeface="+mj-ea"/>
                <a:ea typeface="+mj-ea"/>
              </a:rPr>
              <a:t>2014</a:t>
            </a:r>
            <a:r>
              <a:rPr lang="ja-JP" altLang="en-US" sz="3600" dirty="0" smtClean="0">
                <a:solidFill>
                  <a:prstClr val="black"/>
                </a:solidFill>
                <a:latin typeface="+mj-ea"/>
                <a:ea typeface="+mj-ea"/>
              </a:rPr>
              <a:t>年</a:t>
            </a:r>
            <a:r>
              <a:rPr lang="en-US" altLang="ja-JP" sz="3600" dirty="0">
                <a:solidFill>
                  <a:prstClr val="black"/>
                </a:solidFill>
                <a:latin typeface="+mj-ea"/>
                <a:ea typeface="+mj-ea"/>
              </a:rPr>
              <a:t>1</a:t>
            </a:r>
            <a:r>
              <a:rPr lang="ja-JP" altLang="en-US" sz="3600" dirty="0">
                <a:solidFill>
                  <a:prstClr val="black"/>
                </a:solidFill>
                <a:latin typeface="+mj-ea"/>
                <a:ea typeface="+mj-ea"/>
              </a:rPr>
              <a:t>月より予約販売開始</a:t>
            </a:r>
          </a:p>
        </p:txBody>
      </p:sp>
      <p:sp>
        <p:nvSpPr>
          <p:cNvPr id="5" name="テキスト ボックス 2"/>
          <p:cNvSpPr txBox="1"/>
          <p:nvPr/>
        </p:nvSpPr>
        <p:spPr>
          <a:xfrm>
            <a:off x="1754659" y="3138615"/>
            <a:ext cx="5634682" cy="163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2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「ホリスガーデン緑ヶ丘」マンションパビリオン</a:t>
            </a:r>
            <a:endParaRPr lang="en-US" altLang="ja-JP" sz="22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ＴＥＬ　　　　</a:t>
            </a:r>
            <a:r>
              <a:rPr lang="en-US" altLang="ja-JP" sz="24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0120-XX-XXXX</a:t>
            </a:r>
          </a:p>
          <a:p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営業時間　［平日］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11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～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19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</a:p>
          <a:p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	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［土・日・祝日］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10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～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18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</a:p>
          <a:p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定休日　　　水曜日</a:t>
            </a:r>
          </a:p>
        </p:txBody>
      </p:sp>
    </p:spTree>
    <p:extLst>
      <p:ext uri="{BB962C8B-B14F-4D97-AF65-F5344CB8AC3E}">
        <p14:creationId xmlns:p14="http://schemas.microsoft.com/office/powerpoint/2010/main" val="4292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785256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信頼のホリスガーデンシリーズ</a:t>
            </a:r>
            <a:endParaRPr kumimoji="1" lang="ja-JP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" name="テキスト ボックス 2"/>
          <p:cNvSpPr txBox="1"/>
          <p:nvPr/>
        </p:nvSpPr>
        <p:spPr>
          <a:xfrm>
            <a:off x="521565" y="1652795"/>
            <a:ext cx="3959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ja-JP" altLang="en-US" sz="2000" dirty="0">
                <a:solidFill>
                  <a:prstClr val="black">
                    <a:lumMod val="90000"/>
                    <a:lumOff val="10000"/>
                  </a:prst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自然を感じる邸宅型マンション</a:t>
            </a:r>
          </a:p>
        </p:txBody>
      </p:sp>
      <p:pic>
        <p:nvPicPr>
          <p:cNvPr id="10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67746" y="2275796"/>
            <a:ext cx="4052455" cy="303830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テキスト ボックス 4"/>
          <p:cNvSpPr txBox="1"/>
          <p:nvPr/>
        </p:nvSpPr>
        <p:spPr>
          <a:xfrm>
            <a:off x="4734464" y="1652795"/>
            <a:ext cx="396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ja-JP" altLang="en-US" sz="2000" dirty="0">
                <a:solidFill>
                  <a:prstClr val="black">
                    <a:lumMod val="90000"/>
                    <a:lumOff val="10000"/>
                  </a:prst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時を経ても変わることのない品質</a:t>
            </a:r>
          </a:p>
        </p:txBody>
      </p:sp>
    </p:spTree>
    <p:extLst>
      <p:ext uri="{BB962C8B-B14F-4D97-AF65-F5344CB8AC3E}">
        <p14:creationId xmlns:p14="http://schemas.microsoft.com/office/powerpoint/2010/main" val="19818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11958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ホリスガーデン緑ヶ丘</a:t>
            </a:r>
          </a:p>
        </p:txBody>
      </p:sp>
      <p:sp>
        <p:nvSpPr>
          <p:cNvPr id="11" name="コンテンツ プレースホルダー 2"/>
          <p:cNvSpPr txBox="1">
            <a:spLocks/>
          </p:cNvSpPr>
          <p:nvPr/>
        </p:nvSpPr>
        <p:spPr>
          <a:xfrm>
            <a:off x="611560" y="1664169"/>
            <a:ext cx="7920880" cy="1036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邸宅地として名高い白戸山。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明治の文豪が集い、昭和の文化人たちが好んだこの地に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自然を感じる邸宅型マンション「ホリスガーデン緑ヶ丘」が誕生します。</a:t>
            </a:r>
            <a:endParaRPr lang="ja-JP" altLang="en-US" sz="16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12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18" y="2803839"/>
            <a:ext cx="7920880" cy="3655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580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27" y="788686"/>
            <a:ext cx="3642528" cy="253393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コンテンツ プレースホルダー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9309132"/>
              </p:ext>
            </p:extLst>
          </p:nvPr>
        </p:nvGraphicFramePr>
        <p:xfrm>
          <a:off x="652330" y="733811"/>
          <a:ext cx="792088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123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50125" y="5170798"/>
            <a:ext cx="3769200" cy="9756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z="3600" dirty="0">
                <a:solidFill>
                  <a:schemeClr val="bg1"/>
                </a:solidFill>
                <a:latin typeface="+mj-ea"/>
              </a:rPr>
              <a:t>緑陰に集う</a:t>
            </a:r>
            <a:r>
              <a:rPr lang="ja-JP" altLang="en-US" dirty="0">
                <a:solidFill>
                  <a:schemeClr val="bg1"/>
                </a:solidFill>
                <a:latin typeface="+mj-ea"/>
              </a:rPr>
              <a:t/>
            </a:r>
            <a:br>
              <a:rPr lang="ja-JP" altLang="en-US" dirty="0">
                <a:solidFill>
                  <a:schemeClr val="bg1"/>
                </a:solidFill>
                <a:latin typeface="+mj-ea"/>
              </a:rPr>
            </a:br>
            <a:r>
              <a:rPr lang="ja-JP" altLang="en-US" sz="1900" dirty="0">
                <a:solidFill>
                  <a:schemeClr val="bg1"/>
                </a:solidFill>
                <a:latin typeface="+mj-ea"/>
              </a:rPr>
              <a:t>都会の中に息づく自然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890" y="719663"/>
            <a:ext cx="3767818" cy="271191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/>
          <p:cNvSpPr txBox="1"/>
          <p:nvPr/>
        </p:nvSpPr>
        <p:spPr>
          <a:xfrm>
            <a:off x="550125" y="2846805"/>
            <a:ext cx="394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約</a:t>
            </a:r>
            <a:r>
              <a:rPr lang="en-US" altLang="ja-JP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8</a:t>
            </a:r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万本の緑が広がる「白戸山公園」</a:t>
            </a:r>
            <a:endParaRPr lang="en-US" altLang="ja-JP" sz="16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木陰で涼を楽しみながら豊かな自然を満喫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433" y="719663"/>
            <a:ext cx="4064187" cy="5418915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488121" y="5553803"/>
            <a:ext cx="2843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四季を通して</a:t>
            </a:r>
            <a:endParaRPr lang="en-US" altLang="ja-JP" sz="16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大人も</a:t>
            </a:r>
            <a:r>
              <a:rPr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子供</a:t>
            </a:r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も楽しめる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890" y="3537483"/>
            <a:ext cx="1906058" cy="152741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64350" y="3537483"/>
            <a:ext cx="1778358" cy="152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17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9101" y="5155291"/>
            <a:ext cx="3816000" cy="9756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歴史を感じる</a:t>
            </a:r>
            <a:r>
              <a:rPr lang="ja-JP" altLang="en-US" sz="4000" dirty="0">
                <a:solidFill>
                  <a:schemeClr val="bg1"/>
                </a:solidFill>
                <a:latin typeface="+mj-ea"/>
              </a:rPr>
              <a:t/>
            </a:r>
            <a:br>
              <a:rPr lang="ja-JP" altLang="en-US" sz="4000" dirty="0">
                <a:solidFill>
                  <a:schemeClr val="bg1"/>
                </a:solidFill>
                <a:latin typeface="+mj-ea"/>
              </a:rPr>
            </a:br>
            <a:r>
              <a:rPr lang="ja-JP" altLang="en-US" sz="2100" dirty="0">
                <a:solidFill>
                  <a:schemeClr val="bg1"/>
                </a:solidFill>
                <a:latin typeface="+mj-ea"/>
              </a:rPr>
              <a:t>明治の文豪が愛した人気の白戸山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406" y="788722"/>
            <a:ext cx="3815230" cy="267743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/>
          <p:cNvSpPr txBox="1"/>
          <p:nvPr/>
        </p:nvSpPr>
        <p:spPr>
          <a:xfrm>
            <a:off x="592470" y="840057"/>
            <a:ext cx="3889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白戸山の文化人がこよなく愛した</a:t>
            </a:r>
            <a:endParaRPr kumimoji="1" lang="en-US" altLang="ja-JP" sz="16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料亭「あきほ」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3883947" y="1448159"/>
            <a:ext cx="5351693" cy="401377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5576603" y="5734860"/>
            <a:ext cx="29787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明治の文豪　杉内正春の資料館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32406" y="3559094"/>
            <a:ext cx="1878676" cy="1504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6131" y="3559094"/>
            <a:ext cx="1843343" cy="150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47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8756" y="5132694"/>
            <a:ext cx="3816000" cy="9756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z="3600" dirty="0">
                <a:solidFill>
                  <a:schemeClr val="bg1"/>
                </a:solidFill>
                <a:latin typeface="+mj-ea"/>
              </a:rPr>
              <a:t>水に憩う</a:t>
            </a:r>
            <a:br>
              <a:rPr lang="ja-JP" altLang="en-US" sz="3600" dirty="0">
                <a:solidFill>
                  <a:schemeClr val="bg1"/>
                </a:solidFill>
                <a:latin typeface="+mj-ea"/>
              </a:rPr>
            </a:br>
            <a:r>
              <a:rPr lang="ja-JP" altLang="en-US" sz="1900" dirty="0">
                <a:solidFill>
                  <a:schemeClr val="bg1"/>
                </a:solidFill>
                <a:latin typeface="+mj-ea"/>
              </a:rPr>
              <a:t>心を和ます川のせせらぎ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843" y="755094"/>
            <a:ext cx="3823913" cy="268150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/>
          <p:cNvSpPr txBox="1"/>
          <p:nvPr/>
        </p:nvSpPr>
        <p:spPr>
          <a:xfrm>
            <a:off x="573791" y="3071139"/>
            <a:ext cx="3889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桜</a:t>
            </a:r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の木が立ち並ぶ永江川は花見の名所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094" y="755094"/>
            <a:ext cx="4014900" cy="535320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673231" y="5726974"/>
            <a:ext cx="3889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四季折々の川の景色が楽しめる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728" y="3527543"/>
            <a:ext cx="1907615" cy="1482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>
          <a:xfrm>
            <a:off x="2586630" y="3522728"/>
            <a:ext cx="1852002" cy="15091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552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42806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ゆとりと癒しをもたらす四季の花々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49885" y="1693401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敷地内に植栽された四季を彩る木々や花々。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四季の移ろいを身近に感じ、心にゆとりと癒しをもたらします。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028285" y="2492476"/>
            <a:ext cx="2547851" cy="190777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テキスト ボックス 4"/>
          <p:cNvSpPr txBox="1"/>
          <p:nvPr/>
        </p:nvSpPr>
        <p:spPr>
          <a:xfrm>
            <a:off x="1054281" y="4047450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サクラ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3068230" y="3074226"/>
            <a:ext cx="1445757" cy="1302834"/>
          </a:xfrm>
          <a:prstGeom prst="roundRect">
            <a:avLst/>
          </a:prstGeom>
          <a:solidFill>
            <a:srgbClr val="E6EDA1"/>
          </a:solidFill>
          <a:ln>
            <a:noFill/>
          </a:ln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PｺﾞｼｯｸM" pitchFamily="50" charset="-128"/>
                <a:ea typeface="HGPｺﾞｼｯｸM" pitchFamily="50" charset="-128"/>
              </a:rPr>
              <a:t>春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PｺﾞｼｯｸM" pitchFamily="50" charset="-128"/>
              <a:ea typeface="HGP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Spring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588510" y="2492476"/>
            <a:ext cx="2543695" cy="190777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テキスト ボックス 7"/>
          <p:cNvSpPr txBox="1"/>
          <p:nvPr/>
        </p:nvSpPr>
        <p:spPr>
          <a:xfrm>
            <a:off x="6279657" y="4035008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アサガオ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4582699" y="3074226"/>
            <a:ext cx="1445757" cy="1302834"/>
          </a:xfrm>
          <a:prstGeom prst="roundRect">
            <a:avLst/>
          </a:prstGeom>
          <a:solidFill>
            <a:srgbClr val="BDDFE9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SｺﾞｼｯｸM" pitchFamily="50" charset="-128"/>
                <a:ea typeface="HGSｺﾞｼｯｸM" pitchFamily="50" charset="-128"/>
              </a:rPr>
              <a:t>夏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SｺﾞｼｯｸM" pitchFamily="50" charset="-128"/>
              <a:ea typeface="HGS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Summer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285" y="4504152"/>
            <a:ext cx="2540303" cy="19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テキスト ボックス 10"/>
          <p:cNvSpPr txBox="1"/>
          <p:nvPr/>
        </p:nvSpPr>
        <p:spPr>
          <a:xfrm>
            <a:off x="1082137" y="6073369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モミジ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3060333" y="4448550"/>
            <a:ext cx="1445755" cy="1302832"/>
          </a:xfrm>
          <a:prstGeom prst="roundRect">
            <a:avLst/>
          </a:prstGeom>
          <a:solidFill>
            <a:srgbClr val="F8D5A2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SｺﾞｼｯｸM" pitchFamily="50" charset="-128"/>
                <a:ea typeface="HGSｺﾞｼｯｸM" pitchFamily="50" charset="-128"/>
              </a:rPr>
              <a:t>秋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SｺﾞｼｯｸM" pitchFamily="50" charset="-128"/>
              <a:ea typeface="HGS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en-US" altLang="ja-JP" sz="2000" kern="12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Autumn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589430" y="4504152"/>
            <a:ext cx="2543695" cy="190777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テキスト ボックス 13"/>
          <p:cNvSpPr txBox="1"/>
          <p:nvPr/>
        </p:nvSpPr>
        <p:spPr>
          <a:xfrm>
            <a:off x="6279658" y="6073598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サザンカ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4582700" y="4448549"/>
            <a:ext cx="1445756" cy="1302833"/>
          </a:xfrm>
          <a:prstGeom prst="roundRect">
            <a:avLst/>
          </a:prstGeom>
          <a:solidFill>
            <a:srgbClr val="EAEAEA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SｺﾞｼｯｸM" pitchFamily="50" charset="-128"/>
                <a:ea typeface="HGSｺﾞｼｯｸM" pitchFamily="50" charset="-128"/>
              </a:rPr>
              <a:t>冬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SｺﾞｼｯｸM" pitchFamily="50" charset="-128"/>
              <a:ea typeface="HGS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Winter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5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45794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暮らしを彩る周辺環境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28650" y="1655806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徒歩圏内に生活施設がそろう住みやすい街。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多彩な利便施設が充実し、快適な暮らしを楽しめます。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725053" y="2385096"/>
            <a:ext cx="2384999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テキスト ボックス 4"/>
          <p:cNvSpPr txBox="1"/>
          <p:nvPr/>
        </p:nvSpPr>
        <p:spPr>
          <a:xfrm>
            <a:off x="2667675" y="3982792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①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2406" y="2385096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テキスト ボックス 6"/>
          <p:cNvSpPr txBox="1"/>
          <p:nvPr/>
        </p:nvSpPr>
        <p:spPr>
          <a:xfrm>
            <a:off x="5228165" y="3982792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②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05942" y="2385096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テキスト ボックス 8"/>
          <p:cNvSpPr txBox="1"/>
          <p:nvPr/>
        </p:nvSpPr>
        <p:spPr>
          <a:xfrm>
            <a:off x="7824210" y="3982792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③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08"/>
          <a:stretch/>
        </p:blipFill>
        <p:spPr>
          <a:xfrm>
            <a:off x="725052" y="4458249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テキスト ボックス 10"/>
          <p:cNvSpPr txBox="1"/>
          <p:nvPr/>
        </p:nvSpPr>
        <p:spPr>
          <a:xfrm>
            <a:off x="2688775" y="6047125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④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2406" y="4458249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テキスト ボックス 12"/>
          <p:cNvSpPr txBox="1"/>
          <p:nvPr/>
        </p:nvSpPr>
        <p:spPr>
          <a:xfrm>
            <a:off x="5249265" y="6047125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⑤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953526" y="4509120"/>
            <a:ext cx="221727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①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Café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Adachi</a:t>
            </a: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4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分、約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320m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②オーガニックショップ 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SHIOTA</a:t>
            </a: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6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分、約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480m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③フラワーショップ 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KIRARA</a:t>
            </a: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5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分、約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400m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kumimoji="1"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④白戸山小学校</a:t>
            </a:r>
            <a:endParaRPr kumimoji="1"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（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11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、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約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880m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⑤白戸山市立図書館</a:t>
            </a:r>
            <a:endParaRPr kumimoji="1"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徒歩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10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、約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800m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131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基礎">
  <a:themeElements>
    <a:clrScheme name="オレンジがかった赤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Tw Cen MT-Rockwell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基礎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基礎</Template>
  <TotalTime>319</TotalTime>
  <Words>345</Words>
  <Application>Microsoft Office PowerPoint</Application>
  <PresentationFormat>画面に合わせる (4:3)</PresentationFormat>
  <Paragraphs>81</Paragraphs>
  <Slides>12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5" baseType="lpstr">
      <vt:lpstr>HGPｺﾞｼｯｸE</vt:lpstr>
      <vt:lpstr>HGPｺﾞｼｯｸM</vt:lpstr>
      <vt:lpstr>HGSｺﾞｼｯｸE</vt:lpstr>
      <vt:lpstr>HGSｺﾞｼｯｸM</vt:lpstr>
      <vt:lpstr>HG明朝B</vt:lpstr>
      <vt:lpstr>ＭＳ Ｐゴシック</vt:lpstr>
      <vt:lpstr>Arial</vt:lpstr>
      <vt:lpstr>Calibri</vt:lpstr>
      <vt:lpstr>Candara</vt:lpstr>
      <vt:lpstr>Corbel</vt:lpstr>
      <vt:lpstr>Rockwell</vt:lpstr>
      <vt:lpstr>Tw Cen MT</vt:lpstr>
      <vt:lpstr>基礎</vt:lpstr>
      <vt:lpstr>ホリスガーデン緑ヶ丘</vt:lpstr>
      <vt:lpstr>信頼のホリスガーデンシリーズ</vt:lpstr>
      <vt:lpstr>ホリスガーデン緑ヶ丘</vt:lpstr>
      <vt:lpstr>PowerPoint プレゼンテーション</vt:lpstr>
      <vt:lpstr>緑陰に集う 都会の中に息づく自然</vt:lpstr>
      <vt:lpstr>歴史を感じる 明治の文豪が愛した人気の白戸山</vt:lpstr>
      <vt:lpstr>水に憩う 心を和ます川のせせらぎ</vt:lpstr>
      <vt:lpstr>ゆとりと癒しをもたらす四季の花々</vt:lpstr>
      <vt:lpstr>暮らしを彩る周辺環境</vt:lpstr>
      <vt:lpstr>安心の住まい</vt:lpstr>
      <vt:lpstr>充実の設備・仕様</vt:lpstr>
      <vt:lpstr>PowerPoint プレゼンテーション</vt:lpstr>
    </vt:vector>
  </TitlesOfParts>
  <Company>富士通エフ・オー・エム株式会社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ホリスガーデン緑ヶ丘</dc:title>
  <dc:creator>FOM出版</dc:creator>
  <cp:lastModifiedBy>FOM出版</cp:lastModifiedBy>
  <cp:revision>2</cp:revision>
  <cp:lastPrinted>2013-10-01T05:49:10Z</cp:lastPrinted>
  <dcterms:created xsi:type="dcterms:W3CDTF">2013-05-28T05:39:43Z</dcterms:created>
  <dcterms:modified xsi:type="dcterms:W3CDTF">2013-09-30T15:00:02Z</dcterms:modified>
</cp:coreProperties>
</file>