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88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6" r:id="rId16"/>
    <p:sldId id="303" r:id="rId17"/>
    <p:sldId id="304" r:id="rId18"/>
    <p:sldId id="305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8" autoAdjust="0"/>
    <p:restoredTop sz="94660"/>
  </p:normalViewPr>
  <p:slideViewPr>
    <p:cSldViewPr>
      <p:cViewPr varScale="1">
        <p:scale>
          <a:sx n="74" d="100"/>
          <a:sy n="74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  <c:pt idx="7">
                  <c:v>41214</c:v>
                </c:pt>
                <c:pt idx="8">
                  <c:v>41244</c:v>
                </c:pt>
                <c:pt idx="9">
                  <c:v>41275</c:v>
                </c:pt>
                <c:pt idx="10">
                  <c:v>41306</c:v>
                </c:pt>
                <c:pt idx="11">
                  <c:v>41334</c:v>
                </c:pt>
                <c:pt idx="12">
                  <c:v>41365</c:v>
                </c:pt>
                <c:pt idx="13">
                  <c:v>41395</c:v>
                </c:pt>
                <c:pt idx="14">
                  <c:v>41426</c:v>
                </c:pt>
                <c:pt idx="15">
                  <c:v>41456</c:v>
                </c:pt>
                <c:pt idx="16">
                  <c:v>41487</c:v>
                </c:pt>
                <c:pt idx="17">
                  <c:v>41518</c:v>
                </c:pt>
                <c:pt idx="18">
                  <c:v>41548</c:v>
                </c:pt>
                <c:pt idx="19">
                  <c:v>41579</c:v>
                </c:pt>
                <c:pt idx="20">
                  <c:v>41609</c:v>
                </c:pt>
                <c:pt idx="21">
                  <c:v>41640</c:v>
                </c:pt>
                <c:pt idx="22">
                  <c:v>41671</c:v>
                </c:pt>
                <c:pt idx="23">
                  <c:v>41699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97147440"/>
        <c:axId val="1897151792"/>
      </c:lineChart>
      <c:dateAx>
        <c:axId val="18971474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yyyy&quot;年&quot;m&quot;月&quot;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97151792"/>
        <c:crosses val="autoZero"/>
        <c:auto val="0"/>
        <c:lblOffset val="100"/>
        <c:baseTimeUnit val="months"/>
        <c:majorUnit val="1"/>
        <c:majorTimeUnit val="months"/>
      </c:dateAx>
      <c:valAx>
        <c:axId val="1897151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売上金額（万円）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97147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1897158320"/>
        <c:axId val="1897152880"/>
      </c:barChart>
      <c:catAx>
        <c:axId val="1897158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97152880"/>
        <c:crosses val="autoZero"/>
        <c:auto val="1"/>
        <c:lblAlgn val="ctr"/>
        <c:lblOffset val="100"/>
        <c:noMultiLvlLbl val="0"/>
      </c:catAx>
      <c:valAx>
        <c:axId val="1897152880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97158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897158864"/>
        <c:axId val="1897161584"/>
      </c:barChart>
      <c:catAx>
        <c:axId val="18971588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97161584"/>
        <c:crosses val="autoZero"/>
        <c:auto val="1"/>
        <c:lblAlgn val="ctr"/>
        <c:lblOffset val="100"/>
        <c:noMultiLvlLbl val="0"/>
      </c:catAx>
      <c:valAx>
        <c:axId val="1897161584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97158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893340672"/>
        <c:axId val="1893343936"/>
      </c:barChart>
      <c:catAx>
        <c:axId val="189334067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93343936"/>
        <c:crosses val="autoZero"/>
        <c:auto val="1"/>
        <c:lblAlgn val="ctr"/>
        <c:lblOffset val="100"/>
        <c:noMultiLvlLbl val="0"/>
      </c:catAx>
      <c:valAx>
        <c:axId val="189334393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93340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8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3ED-2D9E-4031-8406-89992CC4E52A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F1F4656-948E-405A-812F-07C504A80097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10674DE6-7B50-4B81-8967-E3B296642E1B}" type="parTrans" cxnId="{F4D8A2D5-8D71-4702-9340-D6C7443A8571}">
      <dgm:prSet/>
      <dgm:spPr/>
      <dgm:t>
        <a:bodyPr/>
        <a:lstStyle/>
        <a:p>
          <a:endParaRPr kumimoji="1" lang="ja-JP" altLang="en-US"/>
        </a:p>
      </dgm:t>
    </dgm:pt>
    <dgm:pt modelId="{68EA8313-1124-4FBF-BB8B-926C1BFBF469}" type="sibTrans" cxnId="{F4D8A2D5-8D71-4702-9340-D6C7443A8571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94A9848-3A43-4BF1-A255-AE5ACA0E2D27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長期に維持されない</a:t>
          </a:r>
          <a:endParaRPr lang="ja-JP" dirty="0"/>
        </a:p>
      </dgm:t>
    </dgm:pt>
    <dgm:pt modelId="{EBB6B1D6-7F2A-4646-B7D6-CC9730CA3FD2}" type="par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537ACA50-54CB-4889-BB79-10A15A9D2E28}" type="sib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3079F74E-7A92-4A58-91DB-28021905DCBE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1381CA86-542E-46B5-9150-D0EFDE27F427}" type="parTrans" cxnId="{7EEF6A38-72FF-4D3C-9D18-6A379D819F25}">
      <dgm:prSet/>
      <dgm:spPr/>
      <dgm:t>
        <a:bodyPr/>
        <a:lstStyle/>
        <a:p>
          <a:endParaRPr kumimoji="1" lang="ja-JP" altLang="en-US"/>
        </a:p>
      </dgm:t>
    </dgm:pt>
    <dgm:pt modelId="{14F2F76D-3BE8-46EB-98FC-8DE13BFF9359}" type="sibTrans" cxnId="{7EEF6A38-72FF-4D3C-9D18-6A379D819F25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3DE804-139D-4264-AB12-9918FBEBB4D5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34</a:t>
          </a:r>
          <a:r>
            <a:rPr kumimoji="1" lang="ja-JP" dirty="0" smtClean="0"/>
            <a:t>％</a:t>
          </a:r>
          <a:endParaRPr lang="ja-JP" dirty="0"/>
        </a:p>
      </dgm:t>
    </dgm:pt>
    <dgm:pt modelId="{0AFB21D2-539F-429F-99E4-83D1623DA9E9}" type="par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FCB48C7A-FBFB-47C0-B2C1-6DC60587D181}" type="sib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7699BE22-F497-4282-8979-08F7A3C029E9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31</a:t>
          </a:r>
          <a:r>
            <a:rPr kumimoji="1" lang="ja-JP" dirty="0" smtClean="0"/>
            <a:t>％</a:t>
          </a:r>
          <a:endParaRPr lang="ja-JP" dirty="0"/>
        </a:p>
      </dgm:t>
    </dgm:pt>
    <dgm:pt modelId="{14961AE1-AB44-43E7-98CE-D9E1A3E0779F}" type="par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BAE63C5F-7CE7-452D-8C2A-596B543CF7EB}" type="sib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C2EE156A-7B83-4850-9C5F-48DAC3A3C3E0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A9DD5396-5674-4559-95E7-C921CF73E705}" type="par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3AC4758F-C64D-4695-8E95-D31038A3A84C}" type="sib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8B3D270F-874B-4C0D-84A4-616605D4EB2E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135,600</a:t>
          </a:r>
          <a:r>
            <a:rPr kumimoji="1" lang="ja-JP" dirty="0" smtClean="0"/>
            <a:t>千円、前年比</a:t>
          </a:r>
          <a:r>
            <a:rPr kumimoji="1" lang="en-US" dirty="0" smtClean="0"/>
            <a:t>99</a:t>
          </a:r>
          <a:r>
            <a:rPr kumimoji="1" lang="ja-JP" dirty="0" smtClean="0"/>
            <a:t>％</a:t>
          </a:r>
          <a:endParaRPr lang="ja-JP" dirty="0"/>
        </a:p>
      </dgm:t>
    </dgm:pt>
    <dgm:pt modelId="{99C5511D-9A80-4330-B8CB-71195DA20A87}" type="par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13832F29-4954-4093-8A94-E054F93DB954}" type="sib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D8DE5D9B-F24E-49CD-A019-4FAB9CF859DA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132,500</a:t>
          </a:r>
          <a:r>
            <a:rPr kumimoji="1" lang="ja-JP" dirty="0" smtClean="0"/>
            <a:t>千円、前年比</a:t>
          </a:r>
          <a:r>
            <a:rPr kumimoji="1" lang="en-US" dirty="0" smtClean="0"/>
            <a:t>98</a:t>
          </a:r>
          <a:r>
            <a:rPr kumimoji="1" lang="ja-JP" dirty="0" smtClean="0"/>
            <a:t>％</a:t>
          </a:r>
          <a:endParaRPr lang="ja-JP" dirty="0"/>
        </a:p>
      </dgm:t>
    </dgm:pt>
    <dgm:pt modelId="{098DD6B6-722B-4B48-AFC9-482B75A85F0D}" type="par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665860AD-5ACC-4A9C-A1A9-8B83B08856D6}" type="sib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7358A0C2-1D2B-438A-9294-45E1F0347BAF}" type="pres">
      <dgm:prSet presAssocID="{1A3823ED-2D9E-4031-8406-89992CC4E5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C9C8F-505C-4945-9947-F93301A74ED4}" type="pres">
      <dgm:prSet presAssocID="{1A3823ED-2D9E-4031-8406-89992CC4E52A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060E8C44-4433-4085-8B20-B08A0B2A70D7}" type="pres">
      <dgm:prSet presAssocID="{1A3823ED-2D9E-4031-8406-89992CC4E52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2F408-3709-4481-8B64-1DD3DC24F533}" type="pres">
      <dgm:prSet presAssocID="{1A3823ED-2D9E-4031-8406-89992CC4E52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9379-8F00-47EF-8615-3E3F479516CF}" type="pres">
      <dgm:prSet presAssocID="{1A3823ED-2D9E-4031-8406-89992CC4E52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3A123F-9972-4130-8D13-E1B2A94D9960}" type="pres">
      <dgm:prSet presAssocID="{1A3823ED-2D9E-4031-8406-89992CC4E52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47A676-3317-4979-A7A0-869AB97A2855}" type="pres">
      <dgm:prSet presAssocID="{1A3823ED-2D9E-4031-8406-89992CC4E52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9B5CDD-07D7-4794-A204-C85D189AF7A4}" type="pres">
      <dgm:prSet presAssocID="{1A3823ED-2D9E-4031-8406-89992CC4E52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7BA95C-C533-4DF9-8480-65ACCFA388DF}" type="pres">
      <dgm:prSet presAssocID="{1A3823ED-2D9E-4031-8406-89992CC4E52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6BC7D9-0522-4464-A9C5-3B0382F4A5D2}" type="pres">
      <dgm:prSet presAssocID="{1A3823ED-2D9E-4031-8406-89992CC4E52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1ECCA9-167D-4DA1-8441-184D5D214181}" srcId="{1A3823ED-2D9E-4031-8406-89992CC4E52A}" destId="{C2EE156A-7B83-4850-9C5F-48DAC3A3C3E0}" srcOrd="2" destOrd="0" parTransId="{A9DD5396-5674-4559-95E7-C921CF73E705}" sibTransId="{3AC4758F-C64D-4695-8E95-D31038A3A84C}"/>
    <dgm:cxn modelId="{FCBDBC58-F8A8-41AA-9BD0-527C11D02F0C}" srcId="{3079F74E-7A92-4A58-91DB-28021905DCBE}" destId="{6A3DE804-139D-4264-AB12-9918FBEBB4D5}" srcOrd="0" destOrd="0" parTransId="{0AFB21D2-539F-429F-99E4-83D1623DA9E9}" sibTransId="{FCB48C7A-FBFB-47C0-B2C1-6DC60587D181}"/>
    <dgm:cxn modelId="{BF2E9D6F-EA93-4AA1-A857-845C6E8E362E}" srcId="{3079F74E-7A92-4A58-91DB-28021905DCBE}" destId="{7699BE22-F497-4282-8979-08F7A3C029E9}" srcOrd="1" destOrd="0" parTransId="{14961AE1-AB44-43E7-98CE-D9E1A3E0779F}" sibTransId="{BAE63C5F-7CE7-452D-8C2A-596B543CF7EB}"/>
    <dgm:cxn modelId="{B0300DA8-C191-4714-8F45-49965BC01BEC}" type="presOf" srcId="{3079F74E-7A92-4A58-91DB-28021905DCBE}" destId="{727BA95C-C533-4DF9-8480-65ACCFA388DF}" srcOrd="1" destOrd="0" presId="urn:microsoft.com/office/officeart/2005/8/layout/vProcess5"/>
    <dgm:cxn modelId="{2E865356-4965-4C87-B377-A1DEFB451E93}" type="presOf" srcId="{1A3823ED-2D9E-4031-8406-89992CC4E52A}" destId="{7358A0C2-1D2B-438A-9294-45E1F0347BAF}" srcOrd="0" destOrd="0" presId="urn:microsoft.com/office/officeart/2005/8/layout/vProcess5"/>
    <dgm:cxn modelId="{12283838-E536-4398-900C-5EFF8C9FF82D}" type="presOf" srcId="{3079F74E-7A92-4A58-91DB-28021905DCBE}" destId="{BC02F408-3709-4481-8B64-1DD3DC24F533}" srcOrd="0" destOrd="0" presId="urn:microsoft.com/office/officeart/2005/8/layout/vProcess5"/>
    <dgm:cxn modelId="{A1B78E9B-5F95-4EDA-9DEE-E4EF30E97A40}" type="presOf" srcId="{C2EE156A-7B83-4850-9C5F-48DAC3A3C3E0}" destId="{866BC7D9-0522-4464-A9C5-3B0382F4A5D2}" srcOrd="1" destOrd="0" presId="urn:microsoft.com/office/officeart/2005/8/layout/vProcess5"/>
    <dgm:cxn modelId="{1E6591D9-3A20-485B-93A7-497A23A3F948}" type="presOf" srcId="{D8DE5D9B-F24E-49CD-A019-4FAB9CF859DA}" destId="{FB519379-8F00-47EF-8615-3E3F479516CF}" srcOrd="0" destOrd="2" presId="urn:microsoft.com/office/officeart/2005/8/layout/vProcess5"/>
    <dgm:cxn modelId="{F4D8A2D5-8D71-4702-9340-D6C7443A8571}" srcId="{1A3823ED-2D9E-4031-8406-89992CC4E52A}" destId="{9F1F4656-948E-405A-812F-07C504A80097}" srcOrd="0" destOrd="0" parTransId="{10674DE6-7B50-4B81-8967-E3B296642E1B}" sibTransId="{68EA8313-1124-4FBF-BB8B-926C1BFBF469}"/>
    <dgm:cxn modelId="{7EEF6A38-72FF-4D3C-9D18-6A379D819F25}" srcId="{1A3823ED-2D9E-4031-8406-89992CC4E52A}" destId="{3079F74E-7A92-4A58-91DB-28021905DCBE}" srcOrd="1" destOrd="0" parTransId="{1381CA86-542E-46B5-9150-D0EFDE27F427}" sibTransId="{14F2F76D-3BE8-46EB-98FC-8DE13BFF9359}"/>
    <dgm:cxn modelId="{A4045E48-B0F0-465B-BFF3-A69FA50D57AC}" type="presOf" srcId="{C2EE156A-7B83-4850-9C5F-48DAC3A3C3E0}" destId="{FB519379-8F00-47EF-8615-3E3F479516CF}" srcOrd="0" destOrd="0" presId="urn:microsoft.com/office/officeart/2005/8/layout/vProcess5"/>
    <dgm:cxn modelId="{56E32B02-0486-4A79-B9F0-0D6463EC8FC6}" type="presOf" srcId="{9F1F4656-948E-405A-812F-07C504A80097}" destId="{060E8C44-4433-4085-8B20-B08A0B2A70D7}" srcOrd="0" destOrd="0" presId="urn:microsoft.com/office/officeart/2005/8/layout/vProcess5"/>
    <dgm:cxn modelId="{E74B3E5A-A56F-4D14-93C3-FE6E4B808521}" type="presOf" srcId="{7699BE22-F497-4282-8979-08F7A3C029E9}" destId="{BC02F408-3709-4481-8B64-1DD3DC24F533}" srcOrd="0" destOrd="2" presId="urn:microsoft.com/office/officeart/2005/8/layout/vProcess5"/>
    <dgm:cxn modelId="{376E0FD4-247E-439D-87AA-ED69A2B8CDDF}" type="presOf" srcId="{8B3D270F-874B-4C0D-84A4-616605D4EB2E}" destId="{866BC7D9-0522-4464-A9C5-3B0382F4A5D2}" srcOrd="1" destOrd="1" presId="urn:microsoft.com/office/officeart/2005/8/layout/vProcess5"/>
    <dgm:cxn modelId="{A09A99A4-B460-44EA-9623-642F5DDB5618}" type="presOf" srcId="{9F1F4656-948E-405A-812F-07C504A80097}" destId="{129B5CDD-07D7-4794-A204-C85D189AF7A4}" srcOrd="1" destOrd="0" presId="urn:microsoft.com/office/officeart/2005/8/layout/vProcess5"/>
    <dgm:cxn modelId="{699B1A19-079C-4EAA-A182-46A85EBB4D93}" srcId="{9F1F4656-948E-405A-812F-07C504A80097}" destId="{294A9848-3A43-4BF1-A255-AE5ACA0E2D27}" srcOrd="0" destOrd="0" parTransId="{EBB6B1D6-7F2A-4646-B7D6-CC9730CA3FD2}" sibTransId="{537ACA50-54CB-4889-BB79-10A15A9D2E28}"/>
    <dgm:cxn modelId="{618AA760-DFFC-407A-B58B-D762EA553906}" type="presOf" srcId="{8B3D270F-874B-4C0D-84A4-616605D4EB2E}" destId="{FB519379-8F00-47EF-8615-3E3F479516CF}" srcOrd="0" destOrd="1" presId="urn:microsoft.com/office/officeart/2005/8/layout/vProcess5"/>
    <dgm:cxn modelId="{DDD8C7CF-D506-4AD2-8EBC-272EC28E0354}" type="presOf" srcId="{6A3DE804-139D-4264-AB12-9918FBEBB4D5}" destId="{727BA95C-C533-4DF9-8480-65ACCFA388DF}" srcOrd="1" destOrd="1" presId="urn:microsoft.com/office/officeart/2005/8/layout/vProcess5"/>
    <dgm:cxn modelId="{DA288A25-485D-477F-B8CF-663E390A1BCA}" type="presOf" srcId="{294A9848-3A43-4BF1-A255-AE5ACA0E2D27}" destId="{129B5CDD-07D7-4794-A204-C85D189AF7A4}" srcOrd="1" destOrd="1" presId="urn:microsoft.com/office/officeart/2005/8/layout/vProcess5"/>
    <dgm:cxn modelId="{E578C96C-E760-4D03-9168-EDD13F47B6EC}" srcId="{C2EE156A-7B83-4850-9C5F-48DAC3A3C3E0}" destId="{D8DE5D9B-F24E-49CD-A019-4FAB9CF859DA}" srcOrd="1" destOrd="0" parTransId="{098DD6B6-722B-4B48-AFC9-482B75A85F0D}" sibTransId="{665860AD-5ACC-4A9C-A1A9-8B83B08856D6}"/>
    <dgm:cxn modelId="{1529AA22-2930-4DC9-AD5F-830DB6FE1D3F}" srcId="{C2EE156A-7B83-4850-9C5F-48DAC3A3C3E0}" destId="{8B3D270F-874B-4C0D-84A4-616605D4EB2E}" srcOrd="0" destOrd="0" parTransId="{99C5511D-9A80-4330-B8CB-71195DA20A87}" sibTransId="{13832F29-4954-4093-8A94-E054F93DB954}"/>
    <dgm:cxn modelId="{6AC3A023-8B25-4D2A-8DFA-EEC7FE7DE567}" type="presOf" srcId="{294A9848-3A43-4BF1-A255-AE5ACA0E2D27}" destId="{060E8C44-4433-4085-8B20-B08A0B2A70D7}" srcOrd="0" destOrd="1" presId="urn:microsoft.com/office/officeart/2005/8/layout/vProcess5"/>
    <dgm:cxn modelId="{3AD4350F-06FD-4B24-AA96-FE5B2BDEE0EC}" type="presOf" srcId="{6A3DE804-139D-4264-AB12-9918FBEBB4D5}" destId="{BC02F408-3709-4481-8B64-1DD3DC24F533}" srcOrd="0" destOrd="1" presId="urn:microsoft.com/office/officeart/2005/8/layout/vProcess5"/>
    <dgm:cxn modelId="{9351F833-9F1A-49AE-8A90-965BA92E8291}" type="presOf" srcId="{D8DE5D9B-F24E-49CD-A019-4FAB9CF859DA}" destId="{866BC7D9-0522-4464-A9C5-3B0382F4A5D2}" srcOrd="1" destOrd="2" presId="urn:microsoft.com/office/officeart/2005/8/layout/vProcess5"/>
    <dgm:cxn modelId="{33537127-C479-4933-8B3B-CD73C1FFCBDA}" type="presOf" srcId="{68EA8313-1124-4FBF-BB8B-926C1BFBF469}" destId="{DC3A123F-9972-4130-8D13-E1B2A94D9960}" srcOrd="0" destOrd="0" presId="urn:microsoft.com/office/officeart/2005/8/layout/vProcess5"/>
    <dgm:cxn modelId="{8F687C9C-0938-4A11-AE24-7984C309E1B5}" type="presOf" srcId="{7699BE22-F497-4282-8979-08F7A3C029E9}" destId="{727BA95C-C533-4DF9-8480-65ACCFA388DF}" srcOrd="1" destOrd="2" presId="urn:microsoft.com/office/officeart/2005/8/layout/vProcess5"/>
    <dgm:cxn modelId="{547B0FFC-5459-4ED4-81A0-FB1B8A07A352}" type="presOf" srcId="{14F2F76D-3BE8-46EB-98FC-8DE13BFF9359}" destId="{2347A676-3317-4979-A7A0-869AB97A2855}" srcOrd="0" destOrd="0" presId="urn:microsoft.com/office/officeart/2005/8/layout/vProcess5"/>
    <dgm:cxn modelId="{BE0F2D42-FFEA-4957-8E5C-4C8CE88DBB05}" type="presParOf" srcId="{7358A0C2-1D2B-438A-9294-45E1F0347BAF}" destId="{39FC9C8F-505C-4945-9947-F93301A74ED4}" srcOrd="0" destOrd="0" presId="urn:microsoft.com/office/officeart/2005/8/layout/vProcess5"/>
    <dgm:cxn modelId="{21303598-F6B8-4ED1-BA48-8854197B96AC}" type="presParOf" srcId="{7358A0C2-1D2B-438A-9294-45E1F0347BAF}" destId="{060E8C44-4433-4085-8B20-B08A0B2A70D7}" srcOrd="1" destOrd="0" presId="urn:microsoft.com/office/officeart/2005/8/layout/vProcess5"/>
    <dgm:cxn modelId="{97E81F47-14BE-4550-85A2-F25B1B9939BF}" type="presParOf" srcId="{7358A0C2-1D2B-438A-9294-45E1F0347BAF}" destId="{BC02F408-3709-4481-8B64-1DD3DC24F533}" srcOrd="2" destOrd="0" presId="urn:microsoft.com/office/officeart/2005/8/layout/vProcess5"/>
    <dgm:cxn modelId="{9488B3E5-C15B-4A16-8808-C54756B2585F}" type="presParOf" srcId="{7358A0C2-1D2B-438A-9294-45E1F0347BAF}" destId="{FB519379-8F00-47EF-8615-3E3F479516CF}" srcOrd="3" destOrd="0" presId="urn:microsoft.com/office/officeart/2005/8/layout/vProcess5"/>
    <dgm:cxn modelId="{CF6B4BCF-0F00-44F8-9F79-B06D3F204206}" type="presParOf" srcId="{7358A0C2-1D2B-438A-9294-45E1F0347BAF}" destId="{DC3A123F-9972-4130-8D13-E1B2A94D9960}" srcOrd="4" destOrd="0" presId="urn:microsoft.com/office/officeart/2005/8/layout/vProcess5"/>
    <dgm:cxn modelId="{0EC39694-A306-4A2A-9902-9E92CE6F6911}" type="presParOf" srcId="{7358A0C2-1D2B-438A-9294-45E1F0347BAF}" destId="{2347A676-3317-4979-A7A0-869AB97A2855}" srcOrd="5" destOrd="0" presId="urn:microsoft.com/office/officeart/2005/8/layout/vProcess5"/>
    <dgm:cxn modelId="{D1172F4B-5C35-4614-8FF3-8505C7D81DB7}" type="presParOf" srcId="{7358A0C2-1D2B-438A-9294-45E1F0347BAF}" destId="{129B5CDD-07D7-4794-A204-C85D189AF7A4}" srcOrd="6" destOrd="0" presId="urn:microsoft.com/office/officeart/2005/8/layout/vProcess5"/>
    <dgm:cxn modelId="{CB7D57A7-CB88-4238-8023-D31F9264BA79}" type="presParOf" srcId="{7358A0C2-1D2B-438A-9294-45E1F0347BAF}" destId="{727BA95C-C533-4DF9-8480-65ACCFA388DF}" srcOrd="7" destOrd="0" presId="urn:microsoft.com/office/officeart/2005/8/layout/vProcess5"/>
    <dgm:cxn modelId="{85EFD568-73B1-4764-87C1-22972F0F3A77}" type="presParOf" srcId="{7358A0C2-1D2B-438A-9294-45E1F0347BAF}" destId="{866BC7D9-0522-4464-A9C5-3B0382F4A5D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ADAB4F-1F90-4313-BF54-F4A1B3B27E60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347895A-C4E1-4E95-ABAD-EAAFC8EBEE6C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ja-JP" altLang="en-US" sz="2200" dirty="0" smtClean="0"/>
            <a:t>既存顧客の中心層</a:t>
          </a:r>
          <a:endParaRPr lang="ja-JP" altLang="en-US" sz="2200" dirty="0"/>
        </a:p>
      </dgm:t>
    </dgm:pt>
    <dgm:pt modelId="{0A732B7C-BA1C-4900-AD68-D3A4A2C8CB55}" type="par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FE2E2D32-0BD1-498F-B488-C3E8F485A980}" type="sib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08B215A3-6D3B-444E-BC16-650E98799466}">
      <dgm:prSet phldrT="[テキスト]" custT="1"/>
      <dgm:spPr/>
      <dgm:t>
        <a:bodyPr/>
        <a:lstStyle/>
        <a:p>
          <a:r>
            <a:rPr lang="en-US" altLang="ja-JP" sz="2000" dirty="0" smtClean="0"/>
            <a:t>20</a:t>
          </a:r>
          <a:r>
            <a:rPr lang="ja-JP" altLang="en-US" sz="2000" dirty="0" smtClean="0"/>
            <a:t>～</a:t>
          </a:r>
          <a:r>
            <a:rPr lang="en-US" altLang="ja-JP" sz="2000" dirty="0" smtClean="0"/>
            <a:t>40</a:t>
          </a:r>
          <a:r>
            <a:rPr lang="ja-JP" altLang="en-US" sz="2000" dirty="0" smtClean="0"/>
            <a:t>歳代</a:t>
          </a:r>
          <a:endParaRPr lang="ja-JP" altLang="en-US" sz="2000" dirty="0"/>
        </a:p>
      </dgm:t>
    </dgm:pt>
    <dgm:pt modelId="{2CEE7FF8-085E-41AD-9BD5-F030AFAFE00F}" type="par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0E968D67-E1AF-4562-BCB1-A3CA8A90BA6A}" type="sib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ED8BC839-E4F8-4C45-BDAB-6F98F4959DCD}">
      <dgm:prSet phldrT="[テキスト]" custT="1"/>
      <dgm:spPr/>
      <dgm:t>
        <a:bodyPr/>
        <a:lstStyle/>
        <a:p>
          <a:r>
            <a:rPr lang="ja-JP" altLang="en-US" sz="2000" dirty="0" smtClean="0"/>
            <a:t>女性</a:t>
          </a:r>
          <a:endParaRPr lang="ja-JP" altLang="en-US" sz="2000" dirty="0"/>
        </a:p>
      </dgm:t>
    </dgm:pt>
    <dgm:pt modelId="{2278AD69-DCA7-4975-A9DA-124B78E3977C}" type="par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F544E100-FBFE-450F-AAFC-8A53367B5F78}" type="sib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5D413775-2CCB-4414-8314-37477CF97897}">
      <dgm:prSet phldrT="[テキスト]" custT="1"/>
      <dgm:spPr/>
      <dgm:t>
        <a:bodyPr/>
        <a:lstStyle/>
        <a:p>
          <a:r>
            <a:rPr lang="ja-JP" altLang="en-US" sz="2000" dirty="0" smtClean="0"/>
            <a:t>会社員</a:t>
          </a:r>
          <a:endParaRPr lang="ja-JP" altLang="en-US" sz="2000" dirty="0"/>
        </a:p>
      </dgm:t>
    </dgm:pt>
    <dgm:pt modelId="{8E9E8010-3838-4654-8431-FB551E189955}" type="par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316AB23B-04EB-48E2-BC89-F5B9C1D62B02}" type="sib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6D60390A-68ED-4AAF-B586-FCC99F29FC1B}" type="pres">
      <dgm:prSet presAssocID="{B0ADAB4F-1F90-4313-BF54-F4A1B3B27E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B26EE8-740D-4182-AFB0-DFD9A2825B33}" type="pres">
      <dgm:prSet presAssocID="{7347895A-C4E1-4E95-ABAD-EAAFC8EBEE6C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8290E133-EA70-4EB3-8F80-75527257EEDA}" type="pres">
      <dgm:prSet presAssocID="{08B215A3-6D3B-444E-BC16-650E987994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5678B2-AD08-4538-A1F9-6A004EDF71B4}" type="pres">
      <dgm:prSet presAssocID="{08B215A3-6D3B-444E-BC16-650E98799466}" presName="dummy" presStyleCnt="0"/>
      <dgm:spPr/>
      <dgm:t>
        <a:bodyPr/>
        <a:lstStyle/>
        <a:p>
          <a:endParaRPr kumimoji="1" lang="ja-JP" altLang="en-US"/>
        </a:p>
      </dgm:t>
    </dgm:pt>
    <dgm:pt modelId="{CB503A3D-CF5E-47EB-B22E-47D06E37D47B}" type="pres">
      <dgm:prSet presAssocID="{0E968D67-E1AF-4562-BCB1-A3CA8A90BA6A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EA4512C4-E6BE-44CB-98C1-F26EB0362FC3}" type="pres">
      <dgm:prSet presAssocID="{ED8BC839-E4F8-4C45-BDAB-6F98F4959D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DD2F57-0EB8-4157-8C00-7F79131CCD91}" type="pres">
      <dgm:prSet presAssocID="{ED8BC839-E4F8-4C45-BDAB-6F98F4959DCD}" presName="dummy" presStyleCnt="0"/>
      <dgm:spPr/>
      <dgm:t>
        <a:bodyPr/>
        <a:lstStyle/>
        <a:p>
          <a:endParaRPr kumimoji="1" lang="ja-JP" altLang="en-US"/>
        </a:p>
      </dgm:t>
    </dgm:pt>
    <dgm:pt modelId="{872C00F2-A1AA-49C6-AA66-AB23F63C11F7}" type="pres">
      <dgm:prSet presAssocID="{F544E100-FBFE-450F-AAFC-8A53367B5F78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F6B2760D-BCC8-4675-8C94-872CDF6B4490}" type="pres">
      <dgm:prSet presAssocID="{5D413775-2CCB-4414-8314-37477CF978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0CE333-8BA0-40C3-9E9B-F26C4A1D54CF}" type="pres">
      <dgm:prSet presAssocID="{5D413775-2CCB-4414-8314-37477CF97897}" presName="dummy" presStyleCnt="0"/>
      <dgm:spPr/>
      <dgm:t>
        <a:bodyPr/>
        <a:lstStyle/>
        <a:p>
          <a:endParaRPr kumimoji="1" lang="ja-JP" altLang="en-US"/>
        </a:p>
      </dgm:t>
    </dgm:pt>
    <dgm:pt modelId="{C02431F3-B879-4BEE-8806-E280BD1E2DA1}" type="pres">
      <dgm:prSet presAssocID="{316AB23B-04EB-48E2-BC89-F5B9C1D62B02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36FF9FA9-0236-4AE1-B90E-A49B4DB08FD6}" srcId="{7347895A-C4E1-4E95-ABAD-EAAFC8EBEE6C}" destId="{ED8BC839-E4F8-4C45-BDAB-6F98F4959DCD}" srcOrd="1" destOrd="0" parTransId="{2278AD69-DCA7-4975-A9DA-124B78E3977C}" sibTransId="{F544E100-FBFE-450F-AAFC-8A53367B5F78}"/>
    <dgm:cxn modelId="{B1532407-3AB3-4E64-8A01-6C3F1719A0EF}" type="presOf" srcId="{0E968D67-E1AF-4562-BCB1-A3CA8A90BA6A}" destId="{CB503A3D-CF5E-47EB-B22E-47D06E37D47B}" srcOrd="0" destOrd="0" presId="urn:microsoft.com/office/officeart/2005/8/layout/radial6"/>
    <dgm:cxn modelId="{594093FC-3533-4B40-AFA5-A102E6FBB3F0}" type="presOf" srcId="{08B215A3-6D3B-444E-BC16-650E98799466}" destId="{8290E133-EA70-4EB3-8F80-75527257EEDA}" srcOrd="0" destOrd="0" presId="urn:microsoft.com/office/officeart/2005/8/layout/radial6"/>
    <dgm:cxn modelId="{07877F05-5047-40A0-8EBC-CFEF7E7E5329}" srcId="{B0ADAB4F-1F90-4313-BF54-F4A1B3B27E60}" destId="{7347895A-C4E1-4E95-ABAD-EAAFC8EBEE6C}" srcOrd="0" destOrd="0" parTransId="{0A732B7C-BA1C-4900-AD68-D3A4A2C8CB55}" sibTransId="{FE2E2D32-0BD1-498F-B488-C3E8F485A980}"/>
    <dgm:cxn modelId="{666DD941-04FB-4FA4-881E-C039E080B852}" srcId="{7347895A-C4E1-4E95-ABAD-EAAFC8EBEE6C}" destId="{5D413775-2CCB-4414-8314-37477CF97897}" srcOrd="2" destOrd="0" parTransId="{8E9E8010-3838-4654-8431-FB551E189955}" sibTransId="{316AB23B-04EB-48E2-BC89-F5B9C1D62B02}"/>
    <dgm:cxn modelId="{99B07057-9782-422A-AF6C-1711CFB80D3C}" type="presOf" srcId="{7347895A-C4E1-4E95-ABAD-EAAFC8EBEE6C}" destId="{A6B26EE8-740D-4182-AFB0-DFD9A2825B33}" srcOrd="0" destOrd="0" presId="urn:microsoft.com/office/officeart/2005/8/layout/radial6"/>
    <dgm:cxn modelId="{49BA4FA0-BD42-40E5-B6A2-3E8623983F6F}" srcId="{7347895A-C4E1-4E95-ABAD-EAAFC8EBEE6C}" destId="{08B215A3-6D3B-444E-BC16-650E98799466}" srcOrd="0" destOrd="0" parTransId="{2CEE7FF8-085E-41AD-9BD5-F030AFAFE00F}" sibTransId="{0E968D67-E1AF-4562-BCB1-A3CA8A90BA6A}"/>
    <dgm:cxn modelId="{729438CF-38E7-4E17-B587-4C7132FCD729}" type="presOf" srcId="{316AB23B-04EB-48E2-BC89-F5B9C1D62B02}" destId="{C02431F3-B879-4BEE-8806-E280BD1E2DA1}" srcOrd="0" destOrd="0" presId="urn:microsoft.com/office/officeart/2005/8/layout/radial6"/>
    <dgm:cxn modelId="{7F14F529-83FF-49BF-B685-9076DCC9C359}" type="presOf" srcId="{5D413775-2CCB-4414-8314-37477CF97897}" destId="{F6B2760D-BCC8-4675-8C94-872CDF6B4490}" srcOrd="0" destOrd="0" presId="urn:microsoft.com/office/officeart/2005/8/layout/radial6"/>
    <dgm:cxn modelId="{8B43DE78-7F12-4E49-9784-93C9A4703A1D}" type="presOf" srcId="{ED8BC839-E4F8-4C45-BDAB-6F98F4959DCD}" destId="{EA4512C4-E6BE-44CB-98C1-F26EB0362FC3}" srcOrd="0" destOrd="0" presId="urn:microsoft.com/office/officeart/2005/8/layout/radial6"/>
    <dgm:cxn modelId="{0D043F26-87D8-49FD-B9DB-59EE36AEE629}" type="presOf" srcId="{F544E100-FBFE-450F-AAFC-8A53367B5F78}" destId="{872C00F2-A1AA-49C6-AA66-AB23F63C11F7}" srcOrd="0" destOrd="0" presId="urn:microsoft.com/office/officeart/2005/8/layout/radial6"/>
    <dgm:cxn modelId="{A4197FAD-DE2E-4446-B3A0-B34FB832B73A}" type="presOf" srcId="{B0ADAB4F-1F90-4313-BF54-F4A1B3B27E60}" destId="{6D60390A-68ED-4AAF-B586-FCC99F29FC1B}" srcOrd="0" destOrd="0" presId="urn:microsoft.com/office/officeart/2005/8/layout/radial6"/>
    <dgm:cxn modelId="{6EB1D8A3-9C27-4BC2-BAF7-6850CB5F0D70}" type="presParOf" srcId="{6D60390A-68ED-4AAF-B586-FCC99F29FC1B}" destId="{A6B26EE8-740D-4182-AFB0-DFD9A2825B33}" srcOrd="0" destOrd="0" presId="urn:microsoft.com/office/officeart/2005/8/layout/radial6"/>
    <dgm:cxn modelId="{ECECFB6F-A633-401A-99F5-1B1EFE2DE324}" type="presParOf" srcId="{6D60390A-68ED-4AAF-B586-FCC99F29FC1B}" destId="{8290E133-EA70-4EB3-8F80-75527257EEDA}" srcOrd="1" destOrd="0" presId="urn:microsoft.com/office/officeart/2005/8/layout/radial6"/>
    <dgm:cxn modelId="{ED6E4A93-C6DC-4FC6-9D44-716C2B5C70E7}" type="presParOf" srcId="{6D60390A-68ED-4AAF-B586-FCC99F29FC1B}" destId="{965678B2-AD08-4538-A1F9-6A004EDF71B4}" srcOrd="2" destOrd="0" presId="urn:microsoft.com/office/officeart/2005/8/layout/radial6"/>
    <dgm:cxn modelId="{02100CD0-AED5-4DB9-8799-0E0868090CB6}" type="presParOf" srcId="{6D60390A-68ED-4AAF-B586-FCC99F29FC1B}" destId="{CB503A3D-CF5E-47EB-B22E-47D06E37D47B}" srcOrd="3" destOrd="0" presId="urn:microsoft.com/office/officeart/2005/8/layout/radial6"/>
    <dgm:cxn modelId="{3CECC91A-633E-4970-A79E-6903356D7A41}" type="presParOf" srcId="{6D60390A-68ED-4AAF-B586-FCC99F29FC1B}" destId="{EA4512C4-E6BE-44CB-98C1-F26EB0362FC3}" srcOrd="4" destOrd="0" presId="urn:microsoft.com/office/officeart/2005/8/layout/radial6"/>
    <dgm:cxn modelId="{896A8C18-C4A7-43EA-8AED-C63D7F40E214}" type="presParOf" srcId="{6D60390A-68ED-4AAF-B586-FCC99F29FC1B}" destId="{B8DD2F57-0EB8-4157-8C00-7F79131CCD91}" srcOrd="5" destOrd="0" presId="urn:microsoft.com/office/officeart/2005/8/layout/radial6"/>
    <dgm:cxn modelId="{5621F5EF-18D2-4310-97BB-E522F661D32F}" type="presParOf" srcId="{6D60390A-68ED-4AAF-B586-FCC99F29FC1B}" destId="{872C00F2-A1AA-49C6-AA66-AB23F63C11F7}" srcOrd="6" destOrd="0" presId="urn:microsoft.com/office/officeart/2005/8/layout/radial6"/>
    <dgm:cxn modelId="{20E50B46-33C4-41EF-BC15-273E9918A23F}" type="presParOf" srcId="{6D60390A-68ED-4AAF-B586-FCC99F29FC1B}" destId="{F6B2760D-BCC8-4675-8C94-872CDF6B4490}" srcOrd="7" destOrd="0" presId="urn:microsoft.com/office/officeart/2005/8/layout/radial6"/>
    <dgm:cxn modelId="{33BD820A-1320-4500-803A-7904600E3DE3}" type="presParOf" srcId="{6D60390A-68ED-4AAF-B586-FCC99F29FC1B}" destId="{4D0CE333-8BA0-40C3-9E9B-F26C4A1D54CF}" srcOrd="8" destOrd="0" presId="urn:microsoft.com/office/officeart/2005/8/layout/radial6"/>
    <dgm:cxn modelId="{8AA4FC80-AB28-4DCE-A8A3-686824B5D8EB}" type="presParOf" srcId="{6D60390A-68ED-4AAF-B586-FCC99F29FC1B}" destId="{C02431F3-B879-4BEE-8806-E280BD1E2DA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9DBDA-11C1-492D-854A-CFF41F04DB98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0C0236-FD43-4D6D-A8C1-1D20B10DD968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5C9D6BDD-B838-4EA2-A59A-28CC2FDEB4E8}" type="par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386464EF-79E4-44BC-AE31-DAD087F3D9AD}" type="sib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756E8730-A324-4304-9EBF-8003555888A7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795F847D-36DD-469E-BCC2-E192797217A9}" type="par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8A04D477-D487-4A8E-814A-35030028560A}" type="sib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3E9FC7EA-7525-48F4-82F2-928155D09540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9F27FDEC-A14C-4847-95C3-FF0FC0586F01}" type="par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ECF0FFDB-D34D-4CB9-976F-6506E99861C0}" type="sib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4D024235-9561-43B6-9EE9-E8DC4C7ADAF6}" type="pres">
      <dgm:prSet presAssocID="{A4B9DBDA-11C1-492D-854A-CFF41F04DB9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363F3DA9-2E66-45D0-B043-3080F02D2DD7}" type="pres">
      <dgm:prSet presAssocID="{A4B9DBDA-11C1-492D-854A-CFF41F04DB98}" presName="Name1" presStyleCnt="0"/>
      <dgm:spPr/>
      <dgm:t>
        <a:bodyPr/>
        <a:lstStyle/>
        <a:p>
          <a:endParaRPr kumimoji="1" lang="ja-JP" altLang="en-US"/>
        </a:p>
      </dgm:t>
    </dgm:pt>
    <dgm:pt modelId="{8EEE57FB-B391-4234-975E-01C34440EEB2}" type="pres">
      <dgm:prSet presAssocID="{A4B9DBDA-11C1-492D-854A-CFF41F04DB98}" presName="cycle" presStyleCnt="0"/>
      <dgm:spPr/>
      <dgm:t>
        <a:bodyPr/>
        <a:lstStyle/>
        <a:p>
          <a:endParaRPr kumimoji="1" lang="ja-JP" altLang="en-US"/>
        </a:p>
      </dgm:t>
    </dgm:pt>
    <dgm:pt modelId="{6C0161E0-D823-425D-8127-5A0A0BCE9CFC}" type="pres">
      <dgm:prSet presAssocID="{A4B9DBDA-11C1-492D-854A-CFF41F04DB98}" presName="src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10396C4-BAFC-4EC0-BB5D-EC6EF2AC7265}" type="pres">
      <dgm:prSet presAssocID="{A4B9DBDA-11C1-492D-854A-CFF41F04DB98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0386D1BE-C598-43EC-90F3-819ED99A8C24}" type="pres">
      <dgm:prSet presAssocID="{A4B9DBDA-11C1-492D-854A-CFF41F04DB98}" presName="extra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F8061AB6-7DE6-42D8-B6CC-161334DB2E76}" type="pres">
      <dgm:prSet presAssocID="{A4B9DBDA-11C1-492D-854A-CFF41F04DB98}" presName="dst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EDE44A89-533E-45BD-9822-FB2B9BA538F3}" type="pres">
      <dgm:prSet presAssocID="{740C0236-FD43-4D6D-A8C1-1D20B10DD96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7BA135-8C0B-419B-806D-A3C1348A879F}" type="pres">
      <dgm:prSet presAssocID="{740C0236-FD43-4D6D-A8C1-1D20B10DD968}" presName="accent_1" presStyleCnt="0"/>
      <dgm:spPr/>
      <dgm:t>
        <a:bodyPr/>
        <a:lstStyle/>
        <a:p>
          <a:endParaRPr kumimoji="1" lang="ja-JP" altLang="en-US"/>
        </a:p>
      </dgm:t>
    </dgm:pt>
    <dgm:pt modelId="{5168862B-D603-4E0E-B495-2494F614C0F1}" type="pres">
      <dgm:prSet presAssocID="{740C0236-FD43-4D6D-A8C1-1D20B10DD968}" presName="accentRepeatNode" presStyleLbl="solidFgAcc1" presStyleIdx="0" presStyleCnt="3"/>
      <dgm:spPr/>
      <dgm:t>
        <a:bodyPr/>
        <a:lstStyle/>
        <a:p>
          <a:endParaRPr kumimoji="1" lang="ja-JP" altLang="en-US"/>
        </a:p>
      </dgm:t>
    </dgm:pt>
    <dgm:pt modelId="{E7641943-2DE1-424A-92C6-E54618F56C07}" type="pres">
      <dgm:prSet presAssocID="{756E8730-A324-4304-9EBF-8003555888A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6F4109-1FF1-45A6-87D0-2ACD8DCDD705}" type="pres">
      <dgm:prSet presAssocID="{756E8730-A324-4304-9EBF-8003555888A7}" presName="accent_2" presStyleCnt="0"/>
      <dgm:spPr/>
      <dgm:t>
        <a:bodyPr/>
        <a:lstStyle/>
        <a:p>
          <a:endParaRPr kumimoji="1" lang="ja-JP" altLang="en-US"/>
        </a:p>
      </dgm:t>
    </dgm:pt>
    <dgm:pt modelId="{1BAF592F-C3FD-4F4E-B0A8-53F6E94A7F5E}" type="pres">
      <dgm:prSet presAssocID="{756E8730-A324-4304-9EBF-8003555888A7}" presName="accentRepeatNode" presStyleLbl="solidFgAcc1" presStyleIdx="1" presStyleCnt="3"/>
      <dgm:spPr/>
      <dgm:t>
        <a:bodyPr/>
        <a:lstStyle/>
        <a:p>
          <a:endParaRPr kumimoji="1" lang="ja-JP" altLang="en-US"/>
        </a:p>
      </dgm:t>
    </dgm:pt>
    <dgm:pt modelId="{AD10C278-AAF9-4CA2-A240-08E399AAA4F0}" type="pres">
      <dgm:prSet presAssocID="{3E9FC7EA-7525-48F4-82F2-928155D0954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5B4CF7-0BCE-4FDB-857E-F8638D1DE224}" type="pres">
      <dgm:prSet presAssocID="{3E9FC7EA-7525-48F4-82F2-928155D09540}" presName="accent_3" presStyleCnt="0"/>
      <dgm:spPr/>
      <dgm:t>
        <a:bodyPr/>
        <a:lstStyle/>
        <a:p>
          <a:endParaRPr kumimoji="1" lang="ja-JP" altLang="en-US"/>
        </a:p>
      </dgm:t>
    </dgm:pt>
    <dgm:pt modelId="{0AC93A4C-589A-429A-B7A9-400DF2864712}" type="pres">
      <dgm:prSet presAssocID="{3E9FC7EA-7525-48F4-82F2-928155D09540}" presName="accentRepeatNode" presStyleLbl="solidFgAcc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509C145-351F-4E2E-86A4-C9036D72943F}" type="presOf" srcId="{740C0236-FD43-4D6D-A8C1-1D20B10DD968}" destId="{EDE44A89-533E-45BD-9822-FB2B9BA538F3}" srcOrd="0" destOrd="0" presId="urn:microsoft.com/office/officeart/2008/layout/VerticalCurvedList"/>
    <dgm:cxn modelId="{378CF1F2-4055-4EE8-AE01-ACFF23D835CD}" srcId="{A4B9DBDA-11C1-492D-854A-CFF41F04DB98}" destId="{740C0236-FD43-4D6D-A8C1-1D20B10DD968}" srcOrd="0" destOrd="0" parTransId="{5C9D6BDD-B838-4EA2-A59A-28CC2FDEB4E8}" sibTransId="{386464EF-79E4-44BC-AE31-DAD087F3D9AD}"/>
    <dgm:cxn modelId="{D2F428BB-D52B-4511-9400-EAB2EA604D2D}" srcId="{A4B9DBDA-11C1-492D-854A-CFF41F04DB98}" destId="{756E8730-A324-4304-9EBF-8003555888A7}" srcOrd="1" destOrd="0" parTransId="{795F847D-36DD-469E-BCC2-E192797217A9}" sibTransId="{8A04D477-D487-4A8E-814A-35030028560A}"/>
    <dgm:cxn modelId="{5CDCE1C9-8C75-4A8F-A534-DBEB1B03A94B}" type="presOf" srcId="{386464EF-79E4-44BC-AE31-DAD087F3D9AD}" destId="{D10396C4-BAFC-4EC0-BB5D-EC6EF2AC7265}" srcOrd="0" destOrd="0" presId="urn:microsoft.com/office/officeart/2008/layout/VerticalCurvedList"/>
    <dgm:cxn modelId="{737E404E-967B-46FB-95A3-9C0EF49415BA}" type="presOf" srcId="{A4B9DBDA-11C1-492D-854A-CFF41F04DB98}" destId="{4D024235-9561-43B6-9EE9-E8DC4C7ADAF6}" srcOrd="0" destOrd="0" presId="urn:microsoft.com/office/officeart/2008/layout/VerticalCurvedList"/>
    <dgm:cxn modelId="{575607DE-7ED4-48A2-9A06-91703A92B8D2}" srcId="{A4B9DBDA-11C1-492D-854A-CFF41F04DB98}" destId="{3E9FC7EA-7525-48F4-82F2-928155D09540}" srcOrd="2" destOrd="0" parTransId="{9F27FDEC-A14C-4847-95C3-FF0FC0586F01}" sibTransId="{ECF0FFDB-D34D-4CB9-976F-6506E99861C0}"/>
    <dgm:cxn modelId="{F50C3441-72C1-40E4-98CE-A56DB25DA891}" type="presOf" srcId="{3E9FC7EA-7525-48F4-82F2-928155D09540}" destId="{AD10C278-AAF9-4CA2-A240-08E399AAA4F0}" srcOrd="0" destOrd="0" presId="urn:microsoft.com/office/officeart/2008/layout/VerticalCurvedList"/>
    <dgm:cxn modelId="{6D156963-1BEF-4121-9D05-E0A0E49FE3EF}" type="presOf" srcId="{756E8730-A324-4304-9EBF-8003555888A7}" destId="{E7641943-2DE1-424A-92C6-E54618F56C07}" srcOrd="0" destOrd="0" presId="urn:microsoft.com/office/officeart/2008/layout/VerticalCurvedList"/>
    <dgm:cxn modelId="{BAF6C518-81E0-4B22-8DFA-B73D3F1FAB69}" type="presParOf" srcId="{4D024235-9561-43B6-9EE9-E8DC4C7ADAF6}" destId="{363F3DA9-2E66-45D0-B043-3080F02D2DD7}" srcOrd="0" destOrd="0" presId="urn:microsoft.com/office/officeart/2008/layout/VerticalCurvedList"/>
    <dgm:cxn modelId="{BF3F9785-F68E-45EB-981A-136D040E34BF}" type="presParOf" srcId="{363F3DA9-2E66-45D0-B043-3080F02D2DD7}" destId="{8EEE57FB-B391-4234-975E-01C34440EEB2}" srcOrd="0" destOrd="0" presId="urn:microsoft.com/office/officeart/2008/layout/VerticalCurvedList"/>
    <dgm:cxn modelId="{80996EEF-EE85-4539-ADC1-D646330A3BE9}" type="presParOf" srcId="{8EEE57FB-B391-4234-975E-01C34440EEB2}" destId="{6C0161E0-D823-425D-8127-5A0A0BCE9CFC}" srcOrd="0" destOrd="0" presId="urn:microsoft.com/office/officeart/2008/layout/VerticalCurvedList"/>
    <dgm:cxn modelId="{B9680181-8745-4AC0-9619-5DF5F79707C4}" type="presParOf" srcId="{8EEE57FB-B391-4234-975E-01C34440EEB2}" destId="{D10396C4-BAFC-4EC0-BB5D-EC6EF2AC7265}" srcOrd="1" destOrd="0" presId="urn:microsoft.com/office/officeart/2008/layout/VerticalCurvedList"/>
    <dgm:cxn modelId="{FECD1B1F-65B0-4C9C-8AB8-20F3B9AB7CB2}" type="presParOf" srcId="{8EEE57FB-B391-4234-975E-01C34440EEB2}" destId="{0386D1BE-C598-43EC-90F3-819ED99A8C24}" srcOrd="2" destOrd="0" presId="urn:microsoft.com/office/officeart/2008/layout/VerticalCurvedList"/>
    <dgm:cxn modelId="{3FEEDCE4-D728-4609-8018-FD64DC5F298C}" type="presParOf" srcId="{8EEE57FB-B391-4234-975E-01C34440EEB2}" destId="{F8061AB6-7DE6-42D8-B6CC-161334DB2E76}" srcOrd="3" destOrd="0" presId="urn:microsoft.com/office/officeart/2008/layout/VerticalCurvedList"/>
    <dgm:cxn modelId="{197CD6FE-AA70-4F69-8D45-E3466BD34095}" type="presParOf" srcId="{363F3DA9-2E66-45D0-B043-3080F02D2DD7}" destId="{EDE44A89-533E-45BD-9822-FB2B9BA538F3}" srcOrd="1" destOrd="0" presId="urn:microsoft.com/office/officeart/2008/layout/VerticalCurvedList"/>
    <dgm:cxn modelId="{18E10D86-6C5C-4615-B940-1642D1380433}" type="presParOf" srcId="{363F3DA9-2E66-45D0-B043-3080F02D2DD7}" destId="{A67BA135-8C0B-419B-806D-A3C1348A879F}" srcOrd="2" destOrd="0" presId="urn:microsoft.com/office/officeart/2008/layout/VerticalCurvedList"/>
    <dgm:cxn modelId="{557F6D55-10D7-4BD0-A86E-4CB32F62D980}" type="presParOf" srcId="{A67BA135-8C0B-419B-806D-A3C1348A879F}" destId="{5168862B-D603-4E0E-B495-2494F614C0F1}" srcOrd="0" destOrd="0" presId="urn:microsoft.com/office/officeart/2008/layout/VerticalCurvedList"/>
    <dgm:cxn modelId="{95E9B2B4-3DAE-4442-9748-44F6B592FBE6}" type="presParOf" srcId="{363F3DA9-2E66-45D0-B043-3080F02D2DD7}" destId="{E7641943-2DE1-424A-92C6-E54618F56C07}" srcOrd="3" destOrd="0" presId="urn:microsoft.com/office/officeart/2008/layout/VerticalCurvedList"/>
    <dgm:cxn modelId="{23EA2894-6E00-4757-ACF1-14BAE8BC650D}" type="presParOf" srcId="{363F3DA9-2E66-45D0-B043-3080F02D2DD7}" destId="{B56F4109-1FF1-45A6-87D0-2ACD8DCDD705}" srcOrd="4" destOrd="0" presId="urn:microsoft.com/office/officeart/2008/layout/VerticalCurvedList"/>
    <dgm:cxn modelId="{74EF6406-626B-4EC2-8165-9056CC388AFA}" type="presParOf" srcId="{B56F4109-1FF1-45A6-87D0-2ACD8DCDD705}" destId="{1BAF592F-C3FD-4F4E-B0A8-53F6E94A7F5E}" srcOrd="0" destOrd="0" presId="urn:microsoft.com/office/officeart/2008/layout/VerticalCurvedList"/>
    <dgm:cxn modelId="{1366D55D-E59C-4D6C-A737-ABA1022E35F5}" type="presParOf" srcId="{363F3DA9-2E66-45D0-B043-3080F02D2DD7}" destId="{AD10C278-AAF9-4CA2-A240-08E399AAA4F0}" srcOrd="5" destOrd="0" presId="urn:microsoft.com/office/officeart/2008/layout/VerticalCurvedList"/>
    <dgm:cxn modelId="{AA275230-E47D-422E-B92C-3EA3FEADF214}" type="presParOf" srcId="{363F3DA9-2E66-45D0-B043-3080F02D2DD7}" destId="{6A5B4CF7-0BCE-4FDB-857E-F8638D1DE224}" srcOrd="6" destOrd="0" presId="urn:microsoft.com/office/officeart/2008/layout/VerticalCurvedList"/>
    <dgm:cxn modelId="{4997A752-B37F-414E-ABD2-26B91CBF7608}" type="presParOf" srcId="{6A5B4CF7-0BCE-4FDB-857E-F8638D1DE224}" destId="{0AC93A4C-589A-429A-B7A9-400DF28647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9C851-1B74-46C9-9100-A56353113F3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58FDF6-F40C-43F0-A1E0-10A0452DC0B0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DB153651-97C1-4FDE-82AE-A765890C8738}" type="par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83F9C3BE-EE72-40AA-9B8F-249F4C87EF16}" type="sib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E31213A9-A5DD-4164-93A3-6BD00F8AB13A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4FA9B9DF-9676-451E-B85A-A661EB246D8D}" type="par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C546B778-569F-4FA7-A1CD-97D0C6BC4962}" type="sib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26780C6C-C2EF-4494-BC38-D7C45D62EB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B9442337-8B48-4395-8382-D8BFC0933CCD}" type="par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353F790D-086E-48DB-B7B0-3C1FCA561968}" type="sib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201E9480-13CC-4EA3-8E75-80360A117859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0BACA3AF-84A4-4965-873C-51A60DE816CB}" type="par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32C8B0D3-A288-47BF-9F55-112AE3B874E8}" type="sib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6AC875FB-B8A5-45DD-8C54-0F93318A2881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FAD7E66C-0DD2-42CA-A1B4-23EC1422C30F}" type="par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114BB408-C1B4-4332-8860-48E9EC29AA57}" type="sib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8F74A8B1-E760-469D-850F-825154EDB4A8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620553AC-C8F0-4EC1-896E-846DC0232175}" type="par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B5AF064-92CF-442C-A8D4-003A8324C9D2}" type="sib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0B786EC-BC33-49E2-B14B-17E31049765F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E6B08556-27F5-4B27-919A-DF0A2BAA61BE}" type="par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832572BD-9498-414D-BB86-F94636C7C66F}" type="sib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01E71E70-C68F-44D7-8FA9-CFDC61C8C974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C6BA68EC-7019-495A-9A60-11A7137DD11D}" type="par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227EFC0D-AB84-4E5A-B80F-BADAEF608D3A}" type="sib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5AB97A6A-6204-4B8D-A86B-3BAB12A684AA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C613F270-B5F6-478E-A81B-D029B15294DE}" type="par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607CD13E-3FDA-4FCD-A7CF-F36F08135B62}" type="sib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D794B5D6-5577-445B-A160-9E5520A90840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1A5D213A-DAAA-4C13-BC38-D3EEAEBF6F4C}" type="par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A15A252-AEF5-4890-AE31-7B87FC363018}" type="sib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83C1606-7535-40B9-9386-690CF44CCD94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A501EA4A-7054-43E9-AC4E-A5FC4B6BB38C}" type="par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D1D2FD5E-E537-46D0-9492-2155BCC7F600}" type="sib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604EBFFF-43B1-4244-8A03-05DD61FF9F20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D94B23D4-CF55-4216-8072-D7799F47B735}" type="par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186BDEB-D4F6-49A8-A395-B88AF57BB172}" type="sib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2EC6559-F45A-480F-8BB3-A6271831384A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50FB32D1-FA4E-41EE-85BE-64F1BC152772}" type="par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7F524397-7DCB-474F-A606-D47CA2AFD9C9}" type="sib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ABDB55A0-C013-400E-A0D5-31B25B45FEE1}" type="pres">
      <dgm:prSet presAssocID="{1369C851-1B74-46C9-9100-A56353113F3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E090A2F2-B636-4501-AD74-56578C967AE8}" type="pres">
      <dgm:prSet presAssocID="{7458FDF6-F40C-43F0-A1E0-10A0452DC0B0}" presName="chaos" presStyleCnt="0"/>
      <dgm:spPr/>
      <dgm:t>
        <a:bodyPr/>
        <a:lstStyle/>
        <a:p>
          <a:endParaRPr kumimoji="1" lang="ja-JP" altLang="en-US"/>
        </a:p>
      </dgm:t>
    </dgm:pt>
    <dgm:pt modelId="{8B9138DC-C74D-4A72-B86D-AC83779125CD}" type="pres">
      <dgm:prSet presAssocID="{7458FDF6-F40C-43F0-A1E0-10A0452DC0B0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16FE162E-631B-4E4A-8E0C-F08612836FE2}" type="pres">
      <dgm:prSet presAssocID="{7458FDF6-F40C-43F0-A1E0-10A0452DC0B0}" presName="desTx1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309BF8C-A3B5-46B2-88AF-E14359347F15}" type="pres">
      <dgm:prSet presAssocID="{7458FDF6-F40C-43F0-A1E0-10A0452DC0B0}" presName="c1" presStyleLbl="node1" presStyleIdx="0" presStyleCnt="19"/>
      <dgm:spPr/>
      <dgm:t>
        <a:bodyPr/>
        <a:lstStyle/>
        <a:p>
          <a:endParaRPr kumimoji="1" lang="ja-JP" altLang="en-US"/>
        </a:p>
      </dgm:t>
    </dgm:pt>
    <dgm:pt modelId="{B3578353-44D1-4968-BF4D-2D96445317E7}" type="pres">
      <dgm:prSet presAssocID="{7458FDF6-F40C-43F0-A1E0-10A0452DC0B0}" presName="c2" presStyleLbl="node1" presStyleIdx="1" presStyleCnt="19"/>
      <dgm:spPr/>
      <dgm:t>
        <a:bodyPr/>
        <a:lstStyle/>
        <a:p>
          <a:endParaRPr kumimoji="1" lang="ja-JP" altLang="en-US"/>
        </a:p>
      </dgm:t>
    </dgm:pt>
    <dgm:pt modelId="{4B43AD84-53C7-4323-8B67-7A46B2296D44}" type="pres">
      <dgm:prSet presAssocID="{7458FDF6-F40C-43F0-A1E0-10A0452DC0B0}" presName="c3" presStyleLbl="node1" presStyleIdx="2" presStyleCnt="19"/>
      <dgm:spPr/>
      <dgm:t>
        <a:bodyPr/>
        <a:lstStyle/>
        <a:p>
          <a:endParaRPr kumimoji="1" lang="ja-JP" altLang="en-US"/>
        </a:p>
      </dgm:t>
    </dgm:pt>
    <dgm:pt modelId="{77775782-A7B8-4EE4-A55A-99FA1D077306}" type="pres">
      <dgm:prSet presAssocID="{7458FDF6-F40C-43F0-A1E0-10A0452DC0B0}" presName="c4" presStyleLbl="node1" presStyleIdx="3" presStyleCnt="19"/>
      <dgm:spPr/>
      <dgm:t>
        <a:bodyPr/>
        <a:lstStyle/>
        <a:p>
          <a:endParaRPr kumimoji="1" lang="ja-JP" altLang="en-US"/>
        </a:p>
      </dgm:t>
    </dgm:pt>
    <dgm:pt modelId="{AA74DDC1-FAA6-4B53-88EB-2372B90A24CA}" type="pres">
      <dgm:prSet presAssocID="{7458FDF6-F40C-43F0-A1E0-10A0452DC0B0}" presName="c5" presStyleLbl="node1" presStyleIdx="4" presStyleCnt="19"/>
      <dgm:spPr/>
      <dgm:t>
        <a:bodyPr/>
        <a:lstStyle/>
        <a:p>
          <a:endParaRPr kumimoji="1" lang="ja-JP" altLang="en-US"/>
        </a:p>
      </dgm:t>
    </dgm:pt>
    <dgm:pt modelId="{4D53D65C-09DC-486C-B766-6231998F943C}" type="pres">
      <dgm:prSet presAssocID="{7458FDF6-F40C-43F0-A1E0-10A0452DC0B0}" presName="c6" presStyleLbl="node1" presStyleIdx="5" presStyleCnt="19"/>
      <dgm:spPr/>
      <dgm:t>
        <a:bodyPr/>
        <a:lstStyle/>
        <a:p>
          <a:endParaRPr kumimoji="1" lang="ja-JP" altLang="en-US"/>
        </a:p>
      </dgm:t>
    </dgm:pt>
    <dgm:pt modelId="{9FAA1C09-1AB7-455E-85AF-D934AA034B84}" type="pres">
      <dgm:prSet presAssocID="{7458FDF6-F40C-43F0-A1E0-10A0452DC0B0}" presName="c7" presStyleLbl="node1" presStyleIdx="6" presStyleCnt="19"/>
      <dgm:spPr/>
      <dgm:t>
        <a:bodyPr/>
        <a:lstStyle/>
        <a:p>
          <a:endParaRPr kumimoji="1" lang="ja-JP" altLang="en-US"/>
        </a:p>
      </dgm:t>
    </dgm:pt>
    <dgm:pt modelId="{F86AAC28-7174-4382-BB68-80F0564B8005}" type="pres">
      <dgm:prSet presAssocID="{7458FDF6-F40C-43F0-A1E0-10A0452DC0B0}" presName="c8" presStyleLbl="node1" presStyleIdx="7" presStyleCnt="19"/>
      <dgm:spPr/>
      <dgm:t>
        <a:bodyPr/>
        <a:lstStyle/>
        <a:p>
          <a:endParaRPr kumimoji="1" lang="ja-JP" altLang="en-US"/>
        </a:p>
      </dgm:t>
    </dgm:pt>
    <dgm:pt modelId="{936D6AF7-20E7-4B77-B4D9-174228CEBA48}" type="pres">
      <dgm:prSet presAssocID="{7458FDF6-F40C-43F0-A1E0-10A0452DC0B0}" presName="c9" presStyleLbl="node1" presStyleIdx="8" presStyleCnt="19"/>
      <dgm:spPr/>
      <dgm:t>
        <a:bodyPr/>
        <a:lstStyle/>
        <a:p>
          <a:endParaRPr kumimoji="1" lang="ja-JP" altLang="en-US"/>
        </a:p>
      </dgm:t>
    </dgm:pt>
    <dgm:pt modelId="{51ECA37B-4AA2-426A-AFC7-A8AB44A884A7}" type="pres">
      <dgm:prSet presAssocID="{7458FDF6-F40C-43F0-A1E0-10A0452DC0B0}" presName="c10" presStyleLbl="node1" presStyleIdx="9" presStyleCnt="19"/>
      <dgm:spPr/>
      <dgm:t>
        <a:bodyPr/>
        <a:lstStyle/>
        <a:p>
          <a:endParaRPr kumimoji="1" lang="ja-JP" altLang="en-US"/>
        </a:p>
      </dgm:t>
    </dgm:pt>
    <dgm:pt modelId="{50114D14-20B0-4BF4-B971-525F9777D347}" type="pres">
      <dgm:prSet presAssocID="{7458FDF6-F40C-43F0-A1E0-10A0452DC0B0}" presName="c11" presStyleLbl="node1" presStyleIdx="10" presStyleCnt="19"/>
      <dgm:spPr/>
      <dgm:t>
        <a:bodyPr/>
        <a:lstStyle/>
        <a:p>
          <a:endParaRPr kumimoji="1" lang="ja-JP" altLang="en-US"/>
        </a:p>
      </dgm:t>
    </dgm:pt>
    <dgm:pt modelId="{36422086-6A05-4F11-8BDC-004E35C73646}" type="pres">
      <dgm:prSet presAssocID="{7458FDF6-F40C-43F0-A1E0-10A0452DC0B0}" presName="c12" presStyleLbl="node1" presStyleIdx="11" presStyleCnt="19"/>
      <dgm:spPr/>
      <dgm:t>
        <a:bodyPr/>
        <a:lstStyle/>
        <a:p>
          <a:endParaRPr kumimoji="1" lang="ja-JP" altLang="en-US"/>
        </a:p>
      </dgm:t>
    </dgm:pt>
    <dgm:pt modelId="{34886902-047D-48BA-8934-1001F650921A}" type="pres">
      <dgm:prSet presAssocID="{7458FDF6-F40C-43F0-A1E0-10A0452DC0B0}" presName="c13" presStyleLbl="node1" presStyleIdx="12" presStyleCnt="19"/>
      <dgm:spPr/>
      <dgm:t>
        <a:bodyPr/>
        <a:lstStyle/>
        <a:p>
          <a:endParaRPr kumimoji="1" lang="ja-JP" altLang="en-US"/>
        </a:p>
      </dgm:t>
    </dgm:pt>
    <dgm:pt modelId="{50C1FA59-46CC-4BFF-ADFB-A83CA41B38E4}" type="pres">
      <dgm:prSet presAssocID="{7458FDF6-F40C-43F0-A1E0-10A0452DC0B0}" presName="c14" presStyleLbl="node1" presStyleIdx="13" presStyleCnt="19"/>
      <dgm:spPr/>
      <dgm:t>
        <a:bodyPr/>
        <a:lstStyle/>
        <a:p>
          <a:endParaRPr kumimoji="1" lang="ja-JP" altLang="en-US"/>
        </a:p>
      </dgm:t>
    </dgm:pt>
    <dgm:pt modelId="{3B73FF3E-2CA8-4B20-913D-BB538EF81DB4}" type="pres">
      <dgm:prSet presAssocID="{7458FDF6-F40C-43F0-A1E0-10A0452DC0B0}" presName="c15" presStyleLbl="node1" presStyleIdx="14" presStyleCnt="19"/>
      <dgm:spPr/>
      <dgm:t>
        <a:bodyPr/>
        <a:lstStyle/>
        <a:p>
          <a:endParaRPr kumimoji="1" lang="ja-JP" altLang="en-US"/>
        </a:p>
      </dgm:t>
    </dgm:pt>
    <dgm:pt modelId="{8CA34161-AC5C-4497-9478-CDC2F5EF59E3}" type="pres">
      <dgm:prSet presAssocID="{7458FDF6-F40C-43F0-A1E0-10A0452DC0B0}" presName="c16" presStyleLbl="node1" presStyleIdx="15" presStyleCnt="19"/>
      <dgm:spPr/>
      <dgm:t>
        <a:bodyPr/>
        <a:lstStyle/>
        <a:p>
          <a:endParaRPr kumimoji="1" lang="ja-JP" altLang="en-US"/>
        </a:p>
      </dgm:t>
    </dgm:pt>
    <dgm:pt modelId="{167A466C-DE4C-42F4-8783-FA32DF0998AC}" type="pres">
      <dgm:prSet presAssocID="{7458FDF6-F40C-43F0-A1E0-10A0452DC0B0}" presName="c17" presStyleLbl="node1" presStyleIdx="16" presStyleCnt="19"/>
      <dgm:spPr/>
      <dgm:t>
        <a:bodyPr/>
        <a:lstStyle/>
        <a:p>
          <a:endParaRPr kumimoji="1" lang="ja-JP" altLang="en-US"/>
        </a:p>
      </dgm:t>
    </dgm:pt>
    <dgm:pt modelId="{74B828AF-129B-40BD-9511-2CEA65B68875}" type="pres">
      <dgm:prSet presAssocID="{7458FDF6-F40C-43F0-A1E0-10A0452DC0B0}" presName="c18" presStyleLbl="node1" presStyleIdx="17" presStyleCnt="19"/>
      <dgm:spPr/>
      <dgm:t>
        <a:bodyPr/>
        <a:lstStyle/>
        <a:p>
          <a:endParaRPr kumimoji="1" lang="ja-JP" altLang="en-US"/>
        </a:p>
      </dgm:t>
    </dgm:pt>
    <dgm:pt modelId="{EC339735-B9DE-4865-B083-1927A429A3F7}" type="pres">
      <dgm:prSet presAssocID="{83F9C3BE-EE72-40AA-9B8F-249F4C87EF16}" presName="chevronComposite1" presStyleCnt="0"/>
      <dgm:spPr/>
      <dgm:t>
        <a:bodyPr/>
        <a:lstStyle/>
        <a:p>
          <a:endParaRPr kumimoji="1" lang="ja-JP" altLang="en-US"/>
        </a:p>
      </dgm:t>
    </dgm:pt>
    <dgm:pt modelId="{FC8FFA71-1A0E-4704-8B33-61A0AF7BA595}" type="pres">
      <dgm:prSet presAssocID="{83F9C3BE-EE72-40AA-9B8F-249F4C87EF16}" presName="chevron1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39FAE13C-D9A9-451F-8441-8F0882496283}" type="pres">
      <dgm:prSet presAssocID="{83F9C3BE-EE72-40AA-9B8F-249F4C87EF16}" presName="spChevron1" presStyleCnt="0"/>
      <dgm:spPr/>
      <dgm:t>
        <a:bodyPr/>
        <a:lstStyle/>
        <a:p>
          <a:endParaRPr kumimoji="1" lang="ja-JP" altLang="en-US"/>
        </a:p>
      </dgm:t>
    </dgm:pt>
    <dgm:pt modelId="{31C3D4FF-2368-424F-9A9A-8CCC3EEF3394}" type="pres">
      <dgm:prSet presAssocID="{201E9480-13CC-4EA3-8E75-80360A117859}" presName="middle" presStyleCnt="0"/>
      <dgm:spPr/>
      <dgm:t>
        <a:bodyPr/>
        <a:lstStyle/>
        <a:p>
          <a:endParaRPr kumimoji="1" lang="ja-JP" altLang="en-US"/>
        </a:p>
      </dgm:t>
    </dgm:pt>
    <dgm:pt modelId="{047C0644-5311-496C-A44D-C6E0B2520CBD}" type="pres">
      <dgm:prSet presAssocID="{201E9480-13CC-4EA3-8E75-80360A117859}" presName="parTxMid" presStyleLbl="revTx" presStyleIdx="2" presStyleCnt="4" custScaleX="115507"/>
      <dgm:spPr/>
      <dgm:t>
        <a:bodyPr/>
        <a:lstStyle/>
        <a:p>
          <a:endParaRPr kumimoji="1" lang="ja-JP" altLang="en-US"/>
        </a:p>
      </dgm:t>
    </dgm:pt>
    <dgm:pt modelId="{89EA6B2C-7FE5-407A-A4B6-7FCD4E9E8A1E}" type="pres">
      <dgm:prSet presAssocID="{201E9480-13CC-4EA3-8E75-80360A117859}" presName="spMid" presStyleCnt="0"/>
      <dgm:spPr/>
      <dgm:t>
        <a:bodyPr/>
        <a:lstStyle/>
        <a:p>
          <a:endParaRPr kumimoji="1" lang="ja-JP" altLang="en-US"/>
        </a:p>
      </dgm:t>
    </dgm:pt>
    <dgm:pt modelId="{EE25C91F-C55D-4B39-8493-8FA9330E594C}" type="pres">
      <dgm:prSet presAssocID="{32C8B0D3-A288-47BF-9F55-112AE3B874E8}" presName="chevronComposite1" presStyleCnt="0"/>
      <dgm:spPr/>
      <dgm:t>
        <a:bodyPr/>
        <a:lstStyle/>
        <a:p>
          <a:endParaRPr kumimoji="1" lang="ja-JP" altLang="en-US"/>
        </a:p>
      </dgm:t>
    </dgm:pt>
    <dgm:pt modelId="{9B67DF46-B3C4-44AA-898D-A94BAA7842BA}" type="pres">
      <dgm:prSet presAssocID="{32C8B0D3-A288-47BF-9F55-112AE3B874E8}" presName="chevron1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D102AD51-9843-49B9-9C39-3B9030553F7F}" type="pres">
      <dgm:prSet presAssocID="{32C8B0D3-A288-47BF-9F55-112AE3B874E8}" presName="spChevron1" presStyleCnt="0"/>
      <dgm:spPr/>
      <dgm:t>
        <a:bodyPr/>
        <a:lstStyle/>
        <a:p>
          <a:endParaRPr kumimoji="1" lang="ja-JP" altLang="en-US"/>
        </a:p>
      </dgm:t>
    </dgm:pt>
    <dgm:pt modelId="{3B1EEA07-CA6F-407A-9CAA-0C257884D8F9}" type="pres">
      <dgm:prSet presAssocID="{E31213A9-A5DD-4164-93A3-6BD00F8AB13A}" presName="last" presStyleCnt="0"/>
      <dgm:spPr/>
      <dgm:t>
        <a:bodyPr/>
        <a:lstStyle/>
        <a:p>
          <a:endParaRPr kumimoji="1" lang="ja-JP" altLang="en-US"/>
        </a:p>
      </dgm:t>
    </dgm:pt>
    <dgm:pt modelId="{49541CC0-DD67-49C2-8C5D-25810C7278E6}" type="pres">
      <dgm:prSet presAssocID="{E31213A9-A5DD-4164-93A3-6BD00F8AB13A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D963E2DD-A429-40AF-A335-D5B2D55E902C}" type="pres">
      <dgm:prSet presAssocID="{E31213A9-A5DD-4164-93A3-6BD00F8AB13A}" presName="desTxN" presStyleLbl="revTx" presStyleIdx="3" presStyleCnt="4" custScaleX="95469" custScaleY="141749" custLinFactNeighborY="136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496386-AE16-4119-8BA0-7BA7CBB05843}" type="pres">
      <dgm:prSet presAssocID="{E31213A9-A5DD-4164-93A3-6BD00F8AB13A}" presName="spN" presStyleCnt="0"/>
      <dgm:spPr/>
      <dgm:t>
        <a:bodyPr/>
        <a:lstStyle/>
        <a:p>
          <a:endParaRPr kumimoji="1" lang="ja-JP" altLang="en-US"/>
        </a:p>
      </dgm:t>
    </dgm:pt>
  </dgm:ptLst>
  <dgm:cxnLst>
    <dgm:cxn modelId="{0BFBBC28-60E9-4AA7-B30D-A054E37BA8DF}" type="presOf" srcId="{D794B5D6-5577-445B-A160-9E5520A90840}" destId="{D963E2DD-A429-40AF-A335-D5B2D55E902C}" srcOrd="0" destOrd="3" presId="urn:microsoft.com/office/officeart/2009/3/layout/RandomtoResultProcess"/>
    <dgm:cxn modelId="{9653EE83-16D8-4309-A52A-550ABE2EB95E}" type="presOf" srcId="{00B786EC-BC33-49E2-B14B-17E31049765F}" destId="{16FE162E-631B-4E4A-8E0C-F08612836FE2}" srcOrd="0" destOrd="2" presId="urn:microsoft.com/office/officeart/2009/3/layout/RandomtoResultProcess"/>
    <dgm:cxn modelId="{3E6C5BC2-71E9-49D4-967B-2B97FA5E5FED}" srcId="{E31213A9-A5DD-4164-93A3-6BD00F8AB13A}" destId="{D794B5D6-5577-445B-A160-9E5520A90840}" srcOrd="3" destOrd="0" parTransId="{1A5D213A-DAAA-4C13-BC38-D3EEAEBF6F4C}" sibTransId="{0A15A252-AEF5-4890-AE31-7B87FC363018}"/>
    <dgm:cxn modelId="{12803234-26B3-400A-8D51-77C8F91E2700}" srcId="{E31213A9-A5DD-4164-93A3-6BD00F8AB13A}" destId="{604EBFFF-43B1-4244-8A03-05DD61FF9F20}" srcOrd="5" destOrd="0" parTransId="{D94B23D4-CF55-4216-8072-D7799F47B735}" sibTransId="{2186BDEB-D4F6-49A8-A395-B88AF57BB172}"/>
    <dgm:cxn modelId="{2E4217CC-C3D3-4609-8C8A-13A0C915EABD}" srcId="{E31213A9-A5DD-4164-93A3-6BD00F8AB13A}" destId="{26780C6C-C2EF-4494-BC38-D7C45D62EB84}" srcOrd="0" destOrd="0" parTransId="{B9442337-8B48-4395-8382-D8BFC0933CCD}" sibTransId="{353F790D-086E-48DB-B7B0-3C1FCA561968}"/>
    <dgm:cxn modelId="{56C63568-5F33-4F4F-8FE2-65DA732B1C91}" type="presOf" srcId="{7458FDF6-F40C-43F0-A1E0-10A0452DC0B0}" destId="{8B9138DC-C74D-4A72-B86D-AC83779125CD}" srcOrd="0" destOrd="0" presId="urn:microsoft.com/office/officeart/2009/3/layout/RandomtoResultProcess"/>
    <dgm:cxn modelId="{D5E6E275-3C50-4523-B232-7B68BB44469C}" srcId="{E31213A9-A5DD-4164-93A3-6BD00F8AB13A}" destId="{22EC6559-F45A-480F-8BB3-A6271831384A}" srcOrd="6" destOrd="0" parTransId="{50FB32D1-FA4E-41EE-85BE-64F1BC152772}" sibTransId="{7F524397-7DCB-474F-A606-D47CA2AFD9C9}"/>
    <dgm:cxn modelId="{149D9D9E-3EA8-400A-AB51-6E0577E4C93B}" type="presOf" srcId="{201E9480-13CC-4EA3-8E75-80360A117859}" destId="{047C0644-5311-496C-A44D-C6E0B2520CBD}" srcOrd="0" destOrd="0" presId="urn:microsoft.com/office/officeart/2009/3/layout/RandomtoResultProcess"/>
    <dgm:cxn modelId="{45D6B4CD-568F-41CD-9528-942BAC8F3CAC}" type="presOf" srcId="{26780C6C-C2EF-4494-BC38-D7C45D62EB84}" destId="{D963E2DD-A429-40AF-A335-D5B2D55E902C}" srcOrd="0" destOrd="0" presId="urn:microsoft.com/office/officeart/2009/3/layout/RandomtoResultProcess"/>
    <dgm:cxn modelId="{D2490459-B94A-4264-A572-D838A4BE6BA1}" srcId="{1369C851-1B74-46C9-9100-A56353113F39}" destId="{201E9480-13CC-4EA3-8E75-80360A117859}" srcOrd="1" destOrd="0" parTransId="{0BACA3AF-84A4-4965-873C-51A60DE816CB}" sibTransId="{32C8B0D3-A288-47BF-9F55-112AE3B874E8}"/>
    <dgm:cxn modelId="{D0ECC09D-3E62-4631-986F-A8F7183D0987}" type="presOf" srcId="{604EBFFF-43B1-4244-8A03-05DD61FF9F20}" destId="{D963E2DD-A429-40AF-A335-D5B2D55E902C}" srcOrd="0" destOrd="5" presId="urn:microsoft.com/office/officeart/2009/3/layout/RandomtoResultProcess"/>
    <dgm:cxn modelId="{7086E0FE-C87B-4266-A868-ACBD92838C31}" srcId="{1369C851-1B74-46C9-9100-A56353113F39}" destId="{7458FDF6-F40C-43F0-A1E0-10A0452DC0B0}" srcOrd="0" destOrd="0" parTransId="{DB153651-97C1-4FDE-82AE-A765890C8738}" sibTransId="{83F9C3BE-EE72-40AA-9B8F-249F4C87EF16}"/>
    <dgm:cxn modelId="{F1E6F9DC-191E-4A7E-83CD-E8775A461D60}" type="presOf" srcId="{083C1606-7535-40B9-9386-690CF44CCD94}" destId="{D963E2DD-A429-40AF-A335-D5B2D55E902C}" srcOrd="0" destOrd="4" presId="urn:microsoft.com/office/officeart/2009/3/layout/RandomtoResultProcess"/>
    <dgm:cxn modelId="{512CD992-4DAE-4E05-9788-F940CF176F9A}" type="presOf" srcId="{8F74A8B1-E760-469D-850F-825154EDB4A8}" destId="{16FE162E-631B-4E4A-8E0C-F08612836FE2}" srcOrd="0" destOrd="1" presId="urn:microsoft.com/office/officeart/2009/3/layout/RandomtoResultProcess"/>
    <dgm:cxn modelId="{1CF440FF-424F-4BD9-BAD8-A4CDD3EB4D2E}" srcId="{E31213A9-A5DD-4164-93A3-6BD00F8AB13A}" destId="{083C1606-7535-40B9-9386-690CF44CCD94}" srcOrd="4" destOrd="0" parTransId="{A501EA4A-7054-43E9-AC4E-A5FC4B6BB38C}" sibTransId="{D1D2FD5E-E537-46D0-9492-2155BCC7F600}"/>
    <dgm:cxn modelId="{D301AAA0-4299-4826-B677-033D0F504FA3}" srcId="{E31213A9-A5DD-4164-93A3-6BD00F8AB13A}" destId="{5AB97A6A-6204-4B8D-A86B-3BAB12A684AA}" srcOrd="2" destOrd="0" parTransId="{C613F270-B5F6-478E-A81B-D029B15294DE}" sibTransId="{607CD13E-3FDA-4FCD-A7CF-F36F08135B62}"/>
    <dgm:cxn modelId="{D855D529-B73A-4BDD-BDBB-8B171C63B088}" type="presOf" srcId="{5AB97A6A-6204-4B8D-A86B-3BAB12A684AA}" destId="{D963E2DD-A429-40AF-A335-D5B2D55E902C}" srcOrd="0" destOrd="2" presId="urn:microsoft.com/office/officeart/2009/3/layout/RandomtoResultProcess"/>
    <dgm:cxn modelId="{567C52B0-3193-4723-91FF-764756BEF252}" type="presOf" srcId="{22EC6559-F45A-480F-8BB3-A6271831384A}" destId="{D963E2DD-A429-40AF-A335-D5B2D55E902C}" srcOrd="0" destOrd="6" presId="urn:microsoft.com/office/officeart/2009/3/layout/RandomtoResultProcess"/>
    <dgm:cxn modelId="{061237BF-FD26-4208-8B1C-CAA54DAC88AE}" srcId="{E31213A9-A5DD-4164-93A3-6BD00F8AB13A}" destId="{01E71E70-C68F-44D7-8FA9-CFDC61C8C974}" srcOrd="1" destOrd="0" parTransId="{C6BA68EC-7019-495A-9A60-11A7137DD11D}" sibTransId="{227EFC0D-AB84-4E5A-B80F-BADAEF608D3A}"/>
    <dgm:cxn modelId="{9DC59278-9526-4378-8077-0D41C393791F}" srcId="{7458FDF6-F40C-43F0-A1E0-10A0452DC0B0}" destId="{6AC875FB-B8A5-45DD-8C54-0F93318A2881}" srcOrd="0" destOrd="0" parTransId="{FAD7E66C-0DD2-42CA-A1B4-23EC1422C30F}" sibTransId="{114BB408-C1B4-4332-8860-48E9EC29AA57}"/>
    <dgm:cxn modelId="{13A7611E-3E27-4ABC-906C-638EF75E44CE}" type="presOf" srcId="{01E71E70-C68F-44D7-8FA9-CFDC61C8C974}" destId="{D963E2DD-A429-40AF-A335-D5B2D55E902C}" srcOrd="0" destOrd="1" presId="urn:microsoft.com/office/officeart/2009/3/layout/RandomtoResultProcess"/>
    <dgm:cxn modelId="{FAEE2287-3F8E-4D80-B121-EBFDF0B128D1}" type="presOf" srcId="{E31213A9-A5DD-4164-93A3-6BD00F8AB13A}" destId="{49541CC0-DD67-49C2-8C5D-25810C7278E6}" srcOrd="0" destOrd="0" presId="urn:microsoft.com/office/officeart/2009/3/layout/RandomtoResultProcess"/>
    <dgm:cxn modelId="{A4F8678A-9C47-41DD-98E4-A4A915201FA0}" srcId="{7458FDF6-F40C-43F0-A1E0-10A0452DC0B0}" destId="{8F74A8B1-E760-469D-850F-825154EDB4A8}" srcOrd="1" destOrd="0" parTransId="{620553AC-C8F0-4EC1-896E-846DC0232175}" sibTransId="{0B5AF064-92CF-442C-A8D4-003A8324C9D2}"/>
    <dgm:cxn modelId="{744C7280-FAAD-4B90-8B2C-B948411ECD48}" srcId="{1369C851-1B74-46C9-9100-A56353113F39}" destId="{E31213A9-A5DD-4164-93A3-6BD00F8AB13A}" srcOrd="2" destOrd="0" parTransId="{4FA9B9DF-9676-451E-B85A-A661EB246D8D}" sibTransId="{C546B778-569F-4FA7-A1CD-97D0C6BC4962}"/>
    <dgm:cxn modelId="{749D4C63-BE52-4B86-8A52-9CAC96E4934B}" type="presOf" srcId="{1369C851-1B74-46C9-9100-A56353113F39}" destId="{ABDB55A0-C013-400E-A0D5-31B25B45FEE1}" srcOrd="0" destOrd="0" presId="urn:microsoft.com/office/officeart/2009/3/layout/RandomtoResultProcess"/>
    <dgm:cxn modelId="{FD9A3075-7004-4A47-B310-B0E682DFA3B8}" type="presOf" srcId="{6AC875FB-B8A5-45DD-8C54-0F93318A2881}" destId="{16FE162E-631B-4E4A-8E0C-F08612836FE2}" srcOrd="0" destOrd="0" presId="urn:microsoft.com/office/officeart/2009/3/layout/RandomtoResultProcess"/>
    <dgm:cxn modelId="{E052CA53-F1B7-4265-9534-4AAC08527DC1}" srcId="{7458FDF6-F40C-43F0-A1E0-10A0452DC0B0}" destId="{00B786EC-BC33-49E2-B14B-17E31049765F}" srcOrd="2" destOrd="0" parTransId="{E6B08556-27F5-4B27-919A-DF0A2BAA61BE}" sibTransId="{832572BD-9498-414D-BB86-F94636C7C66F}"/>
    <dgm:cxn modelId="{E56469F7-F17C-49C4-9E08-D9BEC24B3D36}" type="presParOf" srcId="{ABDB55A0-C013-400E-A0D5-31B25B45FEE1}" destId="{E090A2F2-B636-4501-AD74-56578C967AE8}" srcOrd="0" destOrd="0" presId="urn:microsoft.com/office/officeart/2009/3/layout/RandomtoResultProcess"/>
    <dgm:cxn modelId="{35474E78-A76C-49EC-8D0C-74D3C7A55977}" type="presParOf" srcId="{E090A2F2-B636-4501-AD74-56578C967AE8}" destId="{8B9138DC-C74D-4A72-B86D-AC83779125CD}" srcOrd="0" destOrd="0" presId="urn:microsoft.com/office/officeart/2009/3/layout/RandomtoResultProcess"/>
    <dgm:cxn modelId="{D962A1E8-91E7-43B5-A818-0E4908E34BEA}" type="presParOf" srcId="{E090A2F2-B636-4501-AD74-56578C967AE8}" destId="{16FE162E-631B-4E4A-8E0C-F08612836FE2}" srcOrd="1" destOrd="0" presId="urn:microsoft.com/office/officeart/2009/3/layout/RandomtoResultProcess"/>
    <dgm:cxn modelId="{C6B9E501-1645-4253-8498-EBF2746707FB}" type="presParOf" srcId="{E090A2F2-B636-4501-AD74-56578C967AE8}" destId="{1309BF8C-A3B5-46B2-88AF-E14359347F15}" srcOrd="2" destOrd="0" presId="urn:microsoft.com/office/officeart/2009/3/layout/RandomtoResultProcess"/>
    <dgm:cxn modelId="{03CACA89-C7CC-4E98-9805-85F5915EAFCF}" type="presParOf" srcId="{E090A2F2-B636-4501-AD74-56578C967AE8}" destId="{B3578353-44D1-4968-BF4D-2D96445317E7}" srcOrd="3" destOrd="0" presId="urn:microsoft.com/office/officeart/2009/3/layout/RandomtoResultProcess"/>
    <dgm:cxn modelId="{84E94B22-36BF-4934-8755-DB339004D26E}" type="presParOf" srcId="{E090A2F2-B636-4501-AD74-56578C967AE8}" destId="{4B43AD84-53C7-4323-8B67-7A46B2296D44}" srcOrd="4" destOrd="0" presId="urn:microsoft.com/office/officeart/2009/3/layout/RandomtoResultProcess"/>
    <dgm:cxn modelId="{38D697DD-DCEA-4F8B-891A-B1B259F2B457}" type="presParOf" srcId="{E090A2F2-B636-4501-AD74-56578C967AE8}" destId="{77775782-A7B8-4EE4-A55A-99FA1D077306}" srcOrd="5" destOrd="0" presId="urn:microsoft.com/office/officeart/2009/3/layout/RandomtoResultProcess"/>
    <dgm:cxn modelId="{01FFBB98-1972-43BC-AEA4-F0B8A51BEEE3}" type="presParOf" srcId="{E090A2F2-B636-4501-AD74-56578C967AE8}" destId="{AA74DDC1-FAA6-4B53-88EB-2372B90A24CA}" srcOrd="6" destOrd="0" presId="urn:microsoft.com/office/officeart/2009/3/layout/RandomtoResultProcess"/>
    <dgm:cxn modelId="{EAA5041E-ACB8-47A9-88D7-BFCBDEF9B928}" type="presParOf" srcId="{E090A2F2-B636-4501-AD74-56578C967AE8}" destId="{4D53D65C-09DC-486C-B766-6231998F943C}" srcOrd="7" destOrd="0" presId="urn:microsoft.com/office/officeart/2009/3/layout/RandomtoResultProcess"/>
    <dgm:cxn modelId="{DDA3634F-129C-4FF0-9D88-89407174B7E2}" type="presParOf" srcId="{E090A2F2-B636-4501-AD74-56578C967AE8}" destId="{9FAA1C09-1AB7-455E-85AF-D934AA034B84}" srcOrd="8" destOrd="0" presId="urn:microsoft.com/office/officeart/2009/3/layout/RandomtoResultProcess"/>
    <dgm:cxn modelId="{3B411B6C-2BC6-47C7-81AB-AD855F9E048E}" type="presParOf" srcId="{E090A2F2-B636-4501-AD74-56578C967AE8}" destId="{F86AAC28-7174-4382-BB68-80F0564B8005}" srcOrd="9" destOrd="0" presId="urn:microsoft.com/office/officeart/2009/3/layout/RandomtoResultProcess"/>
    <dgm:cxn modelId="{F51B675B-BA2C-4948-B956-B5D6160EBAE8}" type="presParOf" srcId="{E090A2F2-B636-4501-AD74-56578C967AE8}" destId="{936D6AF7-20E7-4B77-B4D9-174228CEBA48}" srcOrd="10" destOrd="0" presId="urn:microsoft.com/office/officeart/2009/3/layout/RandomtoResultProcess"/>
    <dgm:cxn modelId="{B789220B-E7A2-4B4D-9880-BCC9F01CC23A}" type="presParOf" srcId="{E090A2F2-B636-4501-AD74-56578C967AE8}" destId="{51ECA37B-4AA2-426A-AFC7-A8AB44A884A7}" srcOrd="11" destOrd="0" presId="urn:microsoft.com/office/officeart/2009/3/layout/RandomtoResultProcess"/>
    <dgm:cxn modelId="{95B947C4-B9BC-4934-A353-F1520EE923FD}" type="presParOf" srcId="{E090A2F2-B636-4501-AD74-56578C967AE8}" destId="{50114D14-20B0-4BF4-B971-525F9777D347}" srcOrd="12" destOrd="0" presId="urn:microsoft.com/office/officeart/2009/3/layout/RandomtoResultProcess"/>
    <dgm:cxn modelId="{1A0A9122-A42A-411D-87E4-55FCE65A2234}" type="presParOf" srcId="{E090A2F2-B636-4501-AD74-56578C967AE8}" destId="{36422086-6A05-4F11-8BDC-004E35C73646}" srcOrd="13" destOrd="0" presId="urn:microsoft.com/office/officeart/2009/3/layout/RandomtoResultProcess"/>
    <dgm:cxn modelId="{CB2DCCAC-B2F1-4EDD-8A74-087C1D40224A}" type="presParOf" srcId="{E090A2F2-B636-4501-AD74-56578C967AE8}" destId="{34886902-047D-48BA-8934-1001F650921A}" srcOrd="14" destOrd="0" presId="urn:microsoft.com/office/officeart/2009/3/layout/RandomtoResultProcess"/>
    <dgm:cxn modelId="{97A2C724-65E8-46A1-A6C0-9D5E56091261}" type="presParOf" srcId="{E090A2F2-B636-4501-AD74-56578C967AE8}" destId="{50C1FA59-46CC-4BFF-ADFB-A83CA41B38E4}" srcOrd="15" destOrd="0" presId="urn:microsoft.com/office/officeart/2009/3/layout/RandomtoResultProcess"/>
    <dgm:cxn modelId="{9FD2807A-507A-4585-B663-4713B328FC74}" type="presParOf" srcId="{E090A2F2-B636-4501-AD74-56578C967AE8}" destId="{3B73FF3E-2CA8-4B20-913D-BB538EF81DB4}" srcOrd="16" destOrd="0" presId="urn:microsoft.com/office/officeart/2009/3/layout/RandomtoResultProcess"/>
    <dgm:cxn modelId="{DE771B80-1DB3-492E-9C38-49B2627FF42E}" type="presParOf" srcId="{E090A2F2-B636-4501-AD74-56578C967AE8}" destId="{8CA34161-AC5C-4497-9478-CDC2F5EF59E3}" srcOrd="17" destOrd="0" presId="urn:microsoft.com/office/officeart/2009/3/layout/RandomtoResultProcess"/>
    <dgm:cxn modelId="{4706A8C0-8008-4362-B536-1B3530A0D7E0}" type="presParOf" srcId="{E090A2F2-B636-4501-AD74-56578C967AE8}" destId="{167A466C-DE4C-42F4-8783-FA32DF0998AC}" srcOrd="18" destOrd="0" presId="urn:microsoft.com/office/officeart/2009/3/layout/RandomtoResultProcess"/>
    <dgm:cxn modelId="{5F584D59-974C-4AF6-9B85-F71FF662B77C}" type="presParOf" srcId="{E090A2F2-B636-4501-AD74-56578C967AE8}" destId="{74B828AF-129B-40BD-9511-2CEA65B68875}" srcOrd="19" destOrd="0" presId="urn:microsoft.com/office/officeart/2009/3/layout/RandomtoResultProcess"/>
    <dgm:cxn modelId="{C59380FE-C06E-476F-AA08-95E2D40A2D36}" type="presParOf" srcId="{ABDB55A0-C013-400E-A0D5-31B25B45FEE1}" destId="{EC339735-B9DE-4865-B083-1927A429A3F7}" srcOrd="1" destOrd="0" presId="urn:microsoft.com/office/officeart/2009/3/layout/RandomtoResultProcess"/>
    <dgm:cxn modelId="{D1E8E544-829A-4B9E-8397-40B783F64858}" type="presParOf" srcId="{EC339735-B9DE-4865-B083-1927A429A3F7}" destId="{FC8FFA71-1A0E-4704-8B33-61A0AF7BA595}" srcOrd="0" destOrd="0" presId="urn:microsoft.com/office/officeart/2009/3/layout/RandomtoResultProcess"/>
    <dgm:cxn modelId="{8EB4F754-23E2-4339-9BEE-397714B4E4E2}" type="presParOf" srcId="{EC339735-B9DE-4865-B083-1927A429A3F7}" destId="{39FAE13C-D9A9-451F-8441-8F0882496283}" srcOrd="1" destOrd="0" presId="urn:microsoft.com/office/officeart/2009/3/layout/RandomtoResultProcess"/>
    <dgm:cxn modelId="{D3DE55CA-98C5-4875-879E-61F2BE193CDC}" type="presParOf" srcId="{ABDB55A0-C013-400E-A0D5-31B25B45FEE1}" destId="{31C3D4FF-2368-424F-9A9A-8CCC3EEF3394}" srcOrd="2" destOrd="0" presId="urn:microsoft.com/office/officeart/2009/3/layout/RandomtoResultProcess"/>
    <dgm:cxn modelId="{53F3ECA1-9F0D-4B5D-B24A-1B655CBE4E92}" type="presParOf" srcId="{31C3D4FF-2368-424F-9A9A-8CCC3EEF3394}" destId="{047C0644-5311-496C-A44D-C6E0B2520CBD}" srcOrd="0" destOrd="0" presId="urn:microsoft.com/office/officeart/2009/3/layout/RandomtoResultProcess"/>
    <dgm:cxn modelId="{117F2774-8762-4542-ACE2-04461B4085DF}" type="presParOf" srcId="{31C3D4FF-2368-424F-9A9A-8CCC3EEF3394}" destId="{89EA6B2C-7FE5-407A-A4B6-7FCD4E9E8A1E}" srcOrd="1" destOrd="0" presId="urn:microsoft.com/office/officeart/2009/3/layout/RandomtoResultProcess"/>
    <dgm:cxn modelId="{36568D99-F6DE-41BC-ACB5-70E4EA0C96E3}" type="presParOf" srcId="{ABDB55A0-C013-400E-A0D5-31B25B45FEE1}" destId="{EE25C91F-C55D-4B39-8493-8FA9330E594C}" srcOrd="3" destOrd="0" presId="urn:microsoft.com/office/officeart/2009/3/layout/RandomtoResultProcess"/>
    <dgm:cxn modelId="{E64EB433-65AE-4545-8B66-FF2D314F44EB}" type="presParOf" srcId="{EE25C91F-C55D-4B39-8493-8FA9330E594C}" destId="{9B67DF46-B3C4-44AA-898D-A94BAA7842BA}" srcOrd="0" destOrd="0" presId="urn:microsoft.com/office/officeart/2009/3/layout/RandomtoResultProcess"/>
    <dgm:cxn modelId="{5AAF1F2F-40F8-49F9-A294-70C05154F437}" type="presParOf" srcId="{EE25C91F-C55D-4B39-8493-8FA9330E594C}" destId="{D102AD51-9843-49B9-9C39-3B9030553F7F}" srcOrd="1" destOrd="0" presId="urn:microsoft.com/office/officeart/2009/3/layout/RandomtoResultProcess"/>
    <dgm:cxn modelId="{E20A2668-8B81-489D-844E-3B34D2E30008}" type="presParOf" srcId="{ABDB55A0-C013-400E-A0D5-31B25B45FEE1}" destId="{3B1EEA07-CA6F-407A-9CAA-0C257884D8F9}" srcOrd="4" destOrd="0" presId="urn:microsoft.com/office/officeart/2009/3/layout/RandomtoResultProcess"/>
    <dgm:cxn modelId="{775681D3-7D04-4BC5-9FD5-11B524A45378}" type="presParOf" srcId="{3B1EEA07-CA6F-407A-9CAA-0C257884D8F9}" destId="{49541CC0-DD67-49C2-8C5D-25810C7278E6}" srcOrd="0" destOrd="0" presId="urn:microsoft.com/office/officeart/2009/3/layout/RandomtoResultProcess"/>
    <dgm:cxn modelId="{61D6F22B-663C-43D2-AE1B-A3F1866E732B}" type="presParOf" srcId="{3B1EEA07-CA6F-407A-9CAA-0C257884D8F9}" destId="{D963E2DD-A429-40AF-A335-D5B2D55E902C}" srcOrd="1" destOrd="0" presId="urn:microsoft.com/office/officeart/2009/3/layout/RandomtoResultProcess"/>
    <dgm:cxn modelId="{8EF99E6E-A38B-4A23-8900-F8DBEF5C7BB0}" type="presParOf" srcId="{3B1EEA07-CA6F-407A-9CAA-0C257884D8F9}" destId="{9F496386-AE16-4119-8BA0-7BA7CBB0584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CA9AB5-7B30-4DCD-9D35-43CC39B1F678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B8FF7486-097C-41B2-AA79-C21DBC9BCEFC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D05CF71D-FF6D-4652-A7CC-00E6FECD2835}" type="par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85CEBAB9-F7E8-4DD3-B949-43597FC35D2D}" type="sib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C5B447EE-1414-4722-965D-C9CD5EC90514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AEA7C6A7-28AF-4067-AD15-60561B641BDB}" type="par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C9F49F4D-CA3C-48F8-8345-474577C7D49D}" type="sib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8A91627A-7A92-4C95-B8D2-B0DBEF2FB3F5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2E68831F-268E-4CB1-855F-C470EF087E12}" type="par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529F3430-B19E-4AE1-ABD5-AD7A410846C1}" type="sib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02B506E2-3EB9-4489-9EEE-CE3066123ADC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ADE4A2E9-26B7-4976-8953-05D950EE1537}" type="par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E6CD5207-4986-4E2A-9840-EF2277560E4A}" type="sib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1D79CA18-F2EE-46FF-919E-C93DC8358CDE}">
      <dgm:prSet/>
      <dgm:spPr/>
      <dgm:t>
        <a:bodyPr/>
        <a:lstStyle/>
        <a:p>
          <a:pPr rtl="0"/>
          <a:r>
            <a:rPr kumimoji="1" lang="ja-JP" dirty="0" smtClean="0"/>
            <a:t>必要なビタミンをバランスよく摂取できる</a:t>
          </a:r>
          <a:endParaRPr lang="ja-JP" dirty="0"/>
        </a:p>
      </dgm:t>
    </dgm:pt>
    <dgm:pt modelId="{104C4C09-FCB5-4B0C-9E64-8BBD410B0F51}" type="par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EA57D667-0418-4FE6-82A2-BC0507168C3F}" type="sib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BEDDAFD2-ABDB-4D73-A0F4-B50AB96BC671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C8012654-F2FB-46FF-A55D-D59B074E25F6}" type="par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B9FDB8A8-C715-4530-BDEF-B305B01DCDBD}" type="sib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896CBD03-FC15-44FB-A543-B95B60AB0F41}">
      <dgm:prSet/>
      <dgm:spPr/>
      <dgm:t>
        <a:bodyPr/>
        <a:lstStyle/>
        <a:p>
          <a:pPr rtl="0"/>
          <a:r>
            <a:rPr kumimoji="1" lang="ja-JP" dirty="0" smtClean="0"/>
            <a:t>素材の安全性の高さは従来通り</a:t>
          </a:r>
          <a:endParaRPr lang="ja-JP" dirty="0"/>
        </a:p>
      </dgm:t>
    </dgm:pt>
    <dgm:pt modelId="{DB1929AD-117A-400D-BCE5-5DFF8A2C1B00}" type="par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B2B12DD5-A315-479A-863A-91112402F91B}" type="sib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6BBFC04D-F668-4FCA-97E3-5AEAF2508DB4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6D1E2045-A8B2-4045-86A1-752A588C61B9}" type="par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3038FEA7-9F67-47C8-93A2-35E4BCB2F12C}" type="sib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9522E9C3-1052-4477-A351-9EEA056C6C95}">
      <dgm:prSet/>
      <dgm:spPr/>
      <dgm:t>
        <a:bodyPr/>
        <a:lstStyle/>
        <a:p>
          <a:pPr rtl="0"/>
          <a:r>
            <a:rPr kumimoji="1" lang="ja-JP" dirty="0" smtClean="0"/>
            <a:t>有機</a:t>
          </a:r>
          <a:r>
            <a:rPr kumimoji="1" lang="en-US" dirty="0" smtClean="0"/>
            <a:t>JAS</a:t>
          </a:r>
          <a:r>
            <a:rPr kumimoji="1" lang="ja-JP" dirty="0" smtClean="0"/>
            <a:t>規格に適合させる</a:t>
          </a:r>
          <a:endParaRPr lang="ja-JP" dirty="0"/>
        </a:p>
      </dgm:t>
    </dgm:pt>
    <dgm:pt modelId="{3D58459B-554E-492B-9B0A-8F68549DFA0F}" type="par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DD975845-365C-4A34-96BE-42E46775089F}" type="sib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04F689E6-7C1E-4819-A039-E48E8D5BB901}" type="pres">
      <dgm:prSet presAssocID="{E2CA9AB5-7B30-4DCD-9D35-43CC39B1F6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FEB5072-9E7A-40F9-B8D1-1F34571E776B}" type="pres">
      <dgm:prSet presAssocID="{B8FF7486-097C-41B2-AA79-C21DBC9BCEF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644591-882A-4BB8-BA30-59EFFA27AB24}" type="pres">
      <dgm:prSet presAssocID="{B8FF7486-097C-41B2-AA79-C21DBC9BCEF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E261D9-DEEE-4183-B68E-BFBEE31FA8D1}" type="pres">
      <dgm:prSet presAssocID="{02B506E2-3EB9-4489-9EEE-CE3066123A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DC1887-23B8-4C6B-8D1B-3BD9870232BF}" type="pres">
      <dgm:prSet presAssocID="{02B506E2-3EB9-4489-9EEE-CE3066123AD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023EBB-4CD0-401B-84DA-01E7ACD168AE}" type="pres">
      <dgm:prSet presAssocID="{896CBD03-FC15-44FB-A543-B95B60AB0F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FBA088-E2D3-4172-A281-ADBCB40DA2C8}" type="pres">
      <dgm:prSet presAssocID="{896CBD03-FC15-44FB-A543-B95B60AB0F4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ABEDF8-1358-4AB7-9F90-08DC6E9C502D}" type="presOf" srcId="{9522E9C3-1052-4477-A351-9EEA056C6C95}" destId="{80FBA088-E2D3-4172-A281-ADBCB40DA2C8}" srcOrd="0" destOrd="1" presId="urn:microsoft.com/office/officeart/2005/8/layout/vList2"/>
    <dgm:cxn modelId="{A5D2FD2B-A4E1-4E39-925B-F1E4929724A5}" type="presOf" srcId="{02B506E2-3EB9-4489-9EEE-CE3066123ADC}" destId="{18E261D9-DEEE-4183-B68E-BFBEE31FA8D1}" srcOrd="0" destOrd="0" presId="urn:microsoft.com/office/officeart/2005/8/layout/vList2"/>
    <dgm:cxn modelId="{E54A23C2-D556-4CE0-A5F0-320D269F66C2}" srcId="{B8FF7486-097C-41B2-AA79-C21DBC9BCEFC}" destId="{C5B447EE-1414-4722-965D-C9CD5EC90514}" srcOrd="0" destOrd="0" parTransId="{AEA7C6A7-28AF-4067-AD15-60561B641BDB}" sibTransId="{C9F49F4D-CA3C-48F8-8345-474577C7D49D}"/>
    <dgm:cxn modelId="{51EBA1FE-5D63-4033-AA22-F016B9E582CF}" srcId="{02B506E2-3EB9-4489-9EEE-CE3066123ADC}" destId="{1D79CA18-F2EE-46FF-919E-C93DC8358CDE}" srcOrd="0" destOrd="0" parTransId="{104C4C09-FCB5-4B0C-9E64-8BBD410B0F51}" sibTransId="{EA57D667-0418-4FE6-82A2-BC0507168C3F}"/>
    <dgm:cxn modelId="{4D40660F-0D1C-497B-9CD2-AE2DEF17BCCE}" srcId="{B8FF7486-097C-41B2-AA79-C21DBC9BCEFC}" destId="{8A91627A-7A92-4C95-B8D2-B0DBEF2FB3F5}" srcOrd="1" destOrd="0" parTransId="{2E68831F-268E-4CB1-855F-C470EF087E12}" sibTransId="{529F3430-B19E-4AE1-ABD5-AD7A410846C1}"/>
    <dgm:cxn modelId="{0D04B26F-9B5E-47D0-9EC0-2D88FBEB5079}" type="presOf" srcId="{C5B447EE-1414-4722-965D-C9CD5EC90514}" destId="{29644591-882A-4BB8-BA30-59EFFA27AB24}" srcOrd="0" destOrd="0" presId="urn:microsoft.com/office/officeart/2005/8/layout/vList2"/>
    <dgm:cxn modelId="{FAF9B88B-F663-4C83-BD9E-27FDADCC8410}" srcId="{E2CA9AB5-7B30-4DCD-9D35-43CC39B1F678}" destId="{896CBD03-FC15-44FB-A543-B95B60AB0F41}" srcOrd="2" destOrd="0" parTransId="{DB1929AD-117A-400D-BCE5-5DFF8A2C1B00}" sibTransId="{B2B12DD5-A315-479A-863A-91112402F91B}"/>
    <dgm:cxn modelId="{010DD2AF-68AE-439D-87C6-748F27490B8E}" type="presOf" srcId="{8A91627A-7A92-4C95-B8D2-B0DBEF2FB3F5}" destId="{29644591-882A-4BB8-BA30-59EFFA27AB24}" srcOrd="0" destOrd="1" presId="urn:microsoft.com/office/officeart/2005/8/layout/vList2"/>
    <dgm:cxn modelId="{CBA3C2D5-5C81-4315-8F7B-049C577E852E}" type="presOf" srcId="{BEDDAFD2-ABDB-4D73-A0F4-B50AB96BC671}" destId="{E3DC1887-23B8-4C6B-8D1B-3BD9870232BF}" srcOrd="0" destOrd="1" presId="urn:microsoft.com/office/officeart/2005/8/layout/vList2"/>
    <dgm:cxn modelId="{D2F1547D-A9F5-4110-B314-824CF816D40B}" type="presOf" srcId="{1D79CA18-F2EE-46FF-919E-C93DC8358CDE}" destId="{E3DC1887-23B8-4C6B-8D1B-3BD9870232BF}" srcOrd="0" destOrd="0" presId="urn:microsoft.com/office/officeart/2005/8/layout/vList2"/>
    <dgm:cxn modelId="{FB453F19-9EC7-4B99-BD04-13E7A7833A06}" srcId="{E2CA9AB5-7B30-4DCD-9D35-43CC39B1F678}" destId="{B8FF7486-097C-41B2-AA79-C21DBC9BCEFC}" srcOrd="0" destOrd="0" parTransId="{D05CF71D-FF6D-4652-A7CC-00E6FECD2835}" sibTransId="{85CEBAB9-F7E8-4DD3-B949-43597FC35D2D}"/>
    <dgm:cxn modelId="{CCA1C268-67C3-4A55-B2BA-AE967AAB962F}" srcId="{896CBD03-FC15-44FB-A543-B95B60AB0F41}" destId="{9522E9C3-1052-4477-A351-9EEA056C6C95}" srcOrd="1" destOrd="0" parTransId="{3D58459B-554E-492B-9B0A-8F68549DFA0F}" sibTransId="{DD975845-365C-4A34-96BE-42E46775089F}"/>
    <dgm:cxn modelId="{5B899292-06AF-4FE1-958A-472941408A76}" type="presOf" srcId="{B8FF7486-097C-41B2-AA79-C21DBC9BCEFC}" destId="{4FEB5072-9E7A-40F9-B8D1-1F34571E776B}" srcOrd="0" destOrd="0" presId="urn:microsoft.com/office/officeart/2005/8/layout/vList2"/>
    <dgm:cxn modelId="{B4F4A277-AF36-4E4F-A353-E4807DED3B0F}" type="presOf" srcId="{6BBFC04D-F668-4FCA-97E3-5AEAF2508DB4}" destId="{80FBA088-E2D3-4172-A281-ADBCB40DA2C8}" srcOrd="0" destOrd="0" presId="urn:microsoft.com/office/officeart/2005/8/layout/vList2"/>
    <dgm:cxn modelId="{9693574D-4B3C-480C-8FA0-364A5E2BB8BE}" type="presOf" srcId="{896CBD03-FC15-44FB-A543-B95B60AB0F41}" destId="{C8023EBB-4CD0-401B-84DA-01E7ACD168AE}" srcOrd="0" destOrd="0" presId="urn:microsoft.com/office/officeart/2005/8/layout/vList2"/>
    <dgm:cxn modelId="{5BBB8DF1-9B69-4673-AA4A-0831F383D5BF}" type="presOf" srcId="{E2CA9AB5-7B30-4DCD-9D35-43CC39B1F678}" destId="{04F689E6-7C1E-4819-A039-E48E8D5BB901}" srcOrd="0" destOrd="0" presId="urn:microsoft.com/office/officeart/2005/8/layout/vList2"/>
    <dgm:cxn modelId="{B88047DF-E992-4E7B-A4F3-0A4ED00F2FB1}" srcId="{896CBD03-FC15-44FB-A543-B95B60AB0F41}" destId="{6BBFC04D-F668-4FCA-97E3-5AEAF2508DB4}" srcOrd="0" destOrd="0" parTransId="{6D1E2045-A8B2-4045-86A1-752A588C61B9}" sibTransId="{3038FEA7-9F67-47C8-93A2-35E4BCB2F12C}"/>
    <dgm:cxn modelId="{D9C14335-2F73-46DF-9E92-53E067377304}" srcId="{E2CA9AB5-7B30-4DCD-9D35-43CC39B1F678}" destId="{02B506E2-3EB9-4489-9EEE-CE3066123ADC}" srcOrd="1" destOrd="0" parTransId="{ADE4A2E9-26B7-4976-8953-05D950EE1537}" sibTransId="{E6CD5207-4986-4E2A-9840-EF2277560E4A}"/>
    <dgm:cxn modelId="{459C1585-0A19-49FF-9D57-B2204BCABEFA}" srcId="{02B506E2-3EB9-4489-9EEE-CE3066123ADC}" destId="{BEDDAFD2-ABDB-4D73-A0F4-B50AB96BC671}" srcOrd="1" destOrd="0" parTransId="{C8012654-F2FB-46FF-A55D-D59B074E25F6}" sibTransId="{B9FDB8A8-C715-4530-BDEF-B305B01DCDBD}"/>
    <dgm:cxn modelId="{30169CA5-FB79-4F01-A3F3-3D64D26F2681}" type="presParOf" srcId="{04F689E6-7C1E-4819-A039-E48E8D5BB901}" destId="{4FEB5072-9E7A-40F9-B8D1-1F34571E776B}" srcOrd="0" destOrd="0" presId="urn:microsoft.com/office/officeart/2005/8/layout/vList2"/>
    <dgm:cxn modelId="{D77F3938-3229-491B-B3D3-9ACFB76A92F8}" type="presParOf" srcId="{04F689E6-7C1E-4819-A039-E48E8D5BB901}" destId="{29644591-882A-4BB8-BA30-59EFFA27AB24}" srcOrd="1" destOrd="0" presId="urn:microsoft.com/office/officeart/2005/8/layout/vList2"/>
    <dgm:cxn modelId="{B989EC7D-C9C2-49A1-96BA-C3269C2CD102}" type="presParOf" srcId="{04F689E6-7C1E-4819-A039-E48E8D5BB901}" destId="{18E261D9-DEEE-4183-B68E-BFBEE31FA8D1}" srcOrd="2" destOrd="0" presId="urn:microsoft.com/office/officeart/2005/8/layout/vList2"/>
    <dgm:cxn modelId="{D921D0AD-2168-4550-96B9-8ADE5F3FDBFD}" type="presParOf" srcId="{04F689E6-7C1E-4819-A039-E48E8D5BB901}" destId="{E3DC1887-23B8-4C6B-8D1B-3BD9870232BF}" srcOrd="3" destOrd="0" presId="urn:microsoft.com/office/officeart/2005/8/layout/vList2"/>
    <dgm:cxn modelId="{B90BCDE2-7EF5-45F3-80C8-C6C3425DED53}" type="presParOf" srcId="{04F689E6-7C1E-4819-A039-E48E8D5BB901}" destId="{C8023EBB-4CD0-401B-84DA-01E7ACD168AE}" srcOrd="4" destOrd="0" presId="urn:microsoft.com/office/officeart/2005/8/layout/vList2"/>
    <dgm:cxn modelId="{8E0C1094-A0E0-46B1-ABD1-0206DBE0EABF}" type="presParOf" srcId="{04F689E6-7C1E-4819-A039-E48E8D5BB901}" destId="{80FBA088-E2D3-4172-A281-ADBCB40DA2C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AE8D43-6087-424F-B9F7-C24DA5B018A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D0A01AEA-31A8-4BEF-A9B2-7A2A25F9B422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1467128D-DBDC-45FE-BFC4-79A84354B073}" type="par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7B38E6C4-172E-46E9-ADAA-5FA845CAD529}" type="sib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13AAFDD7-CE50-4105-B3D3-71064970F205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3FDBC52D-176A-436C-A574-01231F4EAD73}" type="par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2606FF90-B6A3-4424-811F-1ED6CB18FB34}" type="sib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5827FE78-9A9B-45D7-8101-67717A70FD5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7CF7A780-8CE3-4C24-87BF-43D85FAD922F}" type="par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33F66CF7-266E-46CD-8176-BC35F19EAE3D}" type="sib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103CCD8C-26CB-497C-828C-242B009F45A5}" type="pres">
      <dgm:prSet presAssocID="{97AE8D43-6087-424F-B9F7-C24DA5B018A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70B4F1A1-FA74-4F71-B789-F1C8072FB02F}" type="pres">
      <dgm:prSet presAssocID="{D0A01AEA-31A8-4BEF-A9B2-7A2A25F9B422}" presName="Accent1" presStyleCnt="0"/>
      <dgm:spPr/>
    </dgm:pt>
    <dgm:pt modelId="{D5BB77B1-F3A2-4D66-90D9-2D7CAC28A81B}" type="pres">
      <dgm:prSet presAssocID="{D0A01AEA-31A8-4BEF-A9B2-7A2A25F9B422}" presName="Accent" presStyleLbl="node1" presStyleIdx="0" presStyleCnt="3"/>
      <dgm:spPr/>
    </dgm:pt>
    <dgm:pt modelId="{990E0D2C-DDB4-4191-AC96-9E372EB5929D}" type="pres">
      <dgm:prSet presAssocID="{D0A01AEA-31A8-4BEF-A9B2-7A2A25F9B422}" presName="Parent1" presStyleLbl="revTx" presStyleIdx="0" presStyleCnt="3" custScaleX="3328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12AA1A-BBF1-4C4E-AB22-BA662A2B2D2D}" type="pres">
      <dgm:prSet presAssocID="{13AAFDD7-CE50-4105-B3D3-71064970F205}" presName="Accent2" presStyleCnt="0"/>
      <dgm:spPr/>
    </dgm:pt>
    <dgm:pt modelId="{CDF70A03-4512-4799-801E-2DEDBC13147E}" type="pres">
      <dgm:prSet presAssocID="{13AAFDD7-CE50-4105-B3D3-71064970F205}" presName="Accent" presStyleLbl="node1" presStyleIdx="1" presStyleCnt="3"/>
      <dgm:spPr/>
    </dgm:pt>
    <dgm:pt modelId="{58B69ADF-9300-48D5-B11C-A1D05D97243F}" type="pres">
      <dgm:prSet presAssocID="{13AAFDD7-CE50-4105-B3D3-71064970F205}" presName="Parent2" presStyleLbl="revTx" presStyleIdx="1" presStyleCnt="3" custScaleX="2466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158AE1-948A-400D-B2B0-B3F8FD62740A}" type="pres">
      <dgm:prSet presAssocID="{5827FE78-9A9B-45D7-8101-67717A70FD52}" presName="Accent3" presStyleCnt="0"/>
      <dgm:spPr/>
    </dgm:pt>
    <dgm:pt modelId="{9815F232-3005-4DE6-BCB0-0EAFD8895FA4}" type="pres">
      <dgm:prSet presAssocID="{5827FE78-9A9B-45D7-8101-67717A70FD52}" presName="Accent" presStyleLbl="node1" presStyleIdx="2" presStyleCnt="3"/>
      <dgm:spPr/>
    </dgm:pt>
    <dgm:pt modelId="{B633DCB1-BA33-4C0F-8D09-A407EF0C2D81}" type="pres">
      <dgm:prSet presAssocID="{5827FE78-9A9B-45D7-8101-67717A70FD52}" presName="Parent3" presStyleLbl="revTx" presStyleIdx="2" presStyleCnt="3" custScaleX="2803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B87DC4F-5CD6-496F-AAF6-8FA2CE386056}" type="presOf" srcId="{5827FE78-9A9B-45D7-8101-67717A70FD52}" destId="{B633DCB1-BA33-4C0F-8D09-A407EF0C2D81}" srcOrd="0" destOrd="0" presId="urn:microsoft.com/office/officeart/2009/layout/CircleArrowProcess"/>
    <dgm:cxn modelId="{BFB3306B-D484-471A-BEA9-3A9EFC1CD6B7}" srcId="{97AE8D43-6087-424F-B9F7-C24DA5B018AE}" destId="{5827FE78-9A9B-45D7-8101-67717A70FD52}" srcOrd="2" destOrd="0" parTransId="{7CF7A780-8CE3-4C24-87BF-43D85FAD922F}" sibTransId="{33F66CF7-266E-46CD-8176-BC35F19EAE3D}"/>
    <dgm:cxn modelId="{93163357-0C71-4EAB-9AD1-340D50ED3BD6}" srcId="{97AE8D43-6087-424F-B9F7-C24DA5B018AE}" destId="{13AAFDD7-CE50-4105-B3D3-71064970F205}" srcOrd="1" destOrd="0" parTransId="{3FDBC52D-176A-436C-A574-01231F4EAD73}" sibTransId="{2606FF90-B6A3-4424-811F-1ED6CB18FB34}"/>
    <dgm:cxn modelId="{163EAA61-9A78-4E8D-863A-69C750B051D9}" srcId="{97AE8D43-6087-424F-B9F7-C24DA5B018AE}" destId="{D0A01AEA-31A8-4BEF-A9B2-7A2A25F9B422}" srcOrd="0" destOrd="0" parTransId="{1467128D-DBDC-45FE-BFC4-79A84354B073}" sibTransId="{7B38E6C4-172E-46E9-ADAA-5FA845CAD529}"/>
    <dgm:cxn modelId="{DC4936A3-DD25-441A-9B03-2195F7DFE8DA}" type="presOf" srcId="{97AE8D43-6087-424F-B9F7-C24DA5B018AE}" destId="{103CCD8C-26CB-497C-828C-242B009F45A5}" srcOrd="0" destOrd="0" presId="urn:microsoft.com/office/officeart/2009/layout/CircleArrowProcess"/>
    <dgm:cxn modelId="{4EA09D09-2641-482E-9A37-4427ACB90C2B}" type="presOf" srcId="{13AAFDD7-CE50-4105-B3D3-71064970F205}" destId="{58B69ADF-9300-48D5-B11C-A1D05D97243F}" srcOrd="0" destOrd="0" presId="urn:microsoft.com/office/officeart/2009/layout/CircleArrowProcess"/>
    <dgm:cxn modelId="{B2559943-D7E7-4E59-9032-73AB4FE179E1}" type="presOf" srcId="{D0A01AEA-31A8-4BEF-A9B2-7A2A25F9B422}" destId="{990E0D2C-DDB4-4191-AC96-9E372EB5929D}" srcOrd="0" destOrd="0" presId="urn:microsoft.com/office/officeart/2009/layout/CircleArrowProcess"/>
    <dgm:cxn modelId="{F1632159-96D7-4E70-9238-DDE73E117C3D}" type="presParOf" srcId="{103CCD8C-26CB-497C-828C-242B009F45A5}" destId="{70B4F1A1-FA74-4F71-B789-F1C8072FB02F}" srcOrd="0" destOrd="0" presId="urn:microsoft.com/office/officeart/2009/layout/CircleArrowProcess"/>
    <dgm:cxn modelId="{FF965F7E-0921-495E-9A18-7990D32CC19F}" type="presParOf" srcId="{70B4F1A1-FA74-4F71-B789-F1C8072FB02F}" destId="{D5BB77B1-F3A2-4D66-90D9-2D7CAC28A81B}" srcOrd="0" destOrd="0" presId="urn:microsoft.com/office/officeart/2009/layout/CircleArrowProcess"/>
    <dgm:cxn modelId="{4235FE70-2581-4F4C-AF77-951B57105786}" type="presParOf" srcId="{103CCD8C-26CB-497C-828C-242B009F45A5}" destId="{990E0D2C-DDB4-4191-AC96-9E372EB5929D}" srcOrd="1" destOrd="0" presId="urn:microsoft.com/office/officeart/2009/layout/CircleArrowProcess"/>
    <dgm:cxn modelId="{D9CAE391-0182-433A-9A10-C068993421BD}" type="presParOf" srcId="{103CCD8C-26CB-497C-828C-242B009F45A5}" destId="{9112AA1A-BBF1-4C4E-AB22-BA662A2B2D2D}" srcOrd="2" destOrd="0" presId="urn:microsoft.com/office/officeart/2009/layout/CircleArrowProcess"/>
    <dgm:cxn modelId="{A7A4876F-0201-4591-B470-9A1B71666F8E}" type="presParOf" srcId="{9112AA1A-BBF1-4C4E-AB22-BA662A2B2D2D}" destId="{CDF70A03-4512-4799-801E-2DEDBC13147E}" srcOrd="0" destOrd="0" presId="urn:microsoft.com/office/officeart/2009/layout/CircleArrowProcess"/>
    <dgm:cxn modelId="{DB97D83C-E7E1-4D5E-ADD2-54F86718A5FC}" type="presParOf" srcId="{103CCD8C-26CB-497C-828C-242B009F45A5}" destId="{58B69ADF-9300-48D5-B11C-A1D05D97243F}" srcOrd="3" destOrd="0" presId="urn:microsoft.com/office/officeart/2009/layout/CircleArrowProcess"/>
    <dgm:cxn modelId="{C6F63AA7-64F8-411D-9979-5F25B7CE6E7D}" type="presParOf" srcId="{103CCD8C-26CB-497C-828C-242B009F45A5}" destId="{FC158AE1-948A-400D-B2B0-B3F8FD62740A}" srcOrd="4" destOrd="0" presId="urn:microsoft.com/office/officeart/2009/layout/CircleArrowProcess"/>
    <dgm:cxn modelId="{158A3AC6-7DEE-4920-B848-D12A321ADAC0}" type="presParOf" srcId="{FC158AE1-948A-400D-B2B0-B3F8FD62740A}" destId="{9815F232-3005-4DE6-BCB0-0EAFD8895FA4}" srcOrd="0" destOrd="0" presId="urn:microsoft.com/office/officeart/2009/layout/CircleArrowProcess"/>
    <dgm:cxn modelId="{C4FE4E3A-9BC1-43E1-828A-C9E4124A1462}" type="presParOf" srcId="{103CCD8C-26CB-497C-828C-242B009F45A5}" destId="{B633DCB1-BA33-4C0F-8D09-A407EF0C2D8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3D5B70-4893-4339-BAE9-52F87965AF9E}" type="doc">
      <dgm:prSet loTypeId="urn:microsoft.com/office/officeart/2005/8/layout/vList6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ECBE993-EA9C-48ED-B532-14D99F5D10C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083AD392-F9CA-402E-B4C6-74942E190F38}" type="par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DDD625E4-6E8C-43A4-8991-1041916543D0}" type="sib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2A5A28C3-D93D-410C-90B7-D6721515D7B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7456AA1-2686-4211-82DE-A0F96FF10903}" type="par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47247AC0-FE48-4EA0-93AE-1E4D236B8C0D}" type="sib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81CFDCF0-8520-42DC-AC57-418F2DFCC29B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B3DD413C-2EF0-44D1-9A27-C18F54022D7D}" type="par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FAB94A9A-BC1E-46A1-83B4-F17AFDF40F3D}" type="sib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32C8A384-94F7-48F6-BFB9-3A5BE92A2D5C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F962AC9D-70CD-4F6D-8658-4223D41E729E}" type="par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1CCCAC2D-297A-482C-90E0-6DF0155C2E01}" type="sib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891FB8C6-D199-4582-B582-7E5EC011A787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348F2ED4-D041-4D1F-9215-49D640433085}" type="par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7D636C3F-7670-4EBC-90C1-16276C214A66}" type="sib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44AA676E-278D-4170-B88C-F253D5A359AE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A9FE346-1B61-4FAF-9B39-667F1195CEE2}" type="par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FB33CFFA-21B1-41A3-8E8F-F0572A0CA629}" type="sib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34701197-7445-492C-8295-852A3339E466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CD226884-B86E-4B43-814F-152D1FF4FE58}" type="par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34301763-19DC-47BF-88CC-E9B06BCCEDCD}" type="sib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0B8894BD-C7C4-4F65-8EA2-BE0E057C9625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F0B05F14-155A-45DD-8504-0098AD511BB0}" type="par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2AE82031-07A1-46F3-9C89-1E833504847D}" type="sib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455F676F-4322-464A-A308-8E0036DB682E}" type="pres">
      <dgm:prSet presAssocID="{C13D5B70-4893-4339-BAE9-52F87965A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21560301-827B-4980-95EC-BFF743627FD4}" type="pres">
      <dgm:prSet presAssocID="{0ECBE993-EA9C-48ED-B532-14D99F5D10C9}" presName="linNode" presStyleCnt="0"/>
      <dgm:spPr/>
    </dgm:pt>
    <dgm:pt modelId="{51BBEA3A-2922-4187-9700-7D9A9BE09173}" type="pres">
      <dgm:prSet presAssocID="{0ECBE993-EA9C-48ED-B532-14D99F5D10C9}" presName="parentShp" presStyleLbl="node1" presStyleIdx="0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D3751C-94A5-45BC-8280-F302AAC3FCBD}" type="pres">
      <dgm:prSet presAssocID="{0ECBE993-EA9C-48ED-B532-14D99F5D10C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1FB79E-7B99-44E7-9387-59D5401D2911}" type="pres">
      <dgm:prSet presAssocID="{DDD625E4-6E8C-43A4-8991-1041916543D0}" presName="spacing" presStyleCnt="0"/>
      <dgm:spPr/>
    </dgm:pt>
    <dgm:pt modelId="{E5D6D3FD-6400-4F28-B5F2-3B0DE9839E9A}" type="pres">
      <dgm:prSet presAssocID="{32C8A384-94F7-48F6-BFB9-3A5BE92A2D5C}" presName="linNode" presStyleCnt="0"/>
      <dgm:spPr/>
    </dgm:pt>
    <dgm:pt modelId="{E6B35D73-178D-46A7-8A01-0541892932BD}" type="pres">
      <dgm:prSet presAssocID="{32C8A384-94F7-48F6-BFB9-3A5BE92A2D5C}" presName="parentShp" presStyleLbl="node1" presStyleIdx="1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3B4673-14D8-4E2E-8310-D5C39DC123BD}" type="pres">
      <dgm:prSet presAssocID="{32C8A384-94F7-48F6-BFB9-3A5BE92A2D5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6F21AC2-96F0-49D2-9D1E-1D07E9F7D11C}" type="presOf" srcId="{34701197-7445-492C-8295-852A3339E466}" destId="{5DD3751C-94A5-45BC-8280-F302AAC3FCBD}" srcOrd="0" destOrd="2" presId="urn:microsoft.com/office/officeart/2005/8/layout/vList6"/>
    <dgm:cxn modelId="{7E5D2335-06CD-40E1-8380-145120E96DE4}" srcId="{0ECBE993-EA9C-48ED-B532-14D99F5D10C9}" destId="{2A5A28C3-D93D-410C-90B7-D6721515D7BF}" srcOrd="0" destOrd="0" parTransId="{77456AA1-2686-4211-82DE-A0F96FF10903}" sibTransId="{47247AC0-FE48-4EA0-93AE-1E4D236B8C0D}"/>
    <dgm:cxn modelId="{9ECBD4DD-ACAF-4223-A7A4-73347B88E4C3}" type="presOf" srcId="{44AA676E-278D-4170-B88C-F253D5A359AE}" destId="{CD3B4673-14D8-4E2E-8310-D5C39DC123BD}" srcOrd="0" destOrd="1" presId="urn:microsoft.com/office/officeart/2005/8/layout/vList6"/>
    <dgm:cxn modelId="{7B0A7D33-4E9A-421E-899A-9A8B89CDBE9D}" srcId="{32C8A384-94F7-48F6-BFB9-3A5BE92A2D5C}" destId="{44AA676E-278D-4170-B88C-F253D5A359AE}" srcOrd="1" destOrd="0" parTransId="{CA9FE346-1B61-4FAF-9B39-667F1195CEE2}" sibTransId="{FB33CFFA-21B1-41A3-8E8F-F0572A0CA629}"/>
    <dgm:cxn modelId="{DEE8142A-8475-46ED-B044-0CB411E13C30}" type="presOf" srcId="{0ECBE993-EA9C-48ED-B532-14D99F5D10C9}" destId="{51BBEA3A-2922-4187-9700-7D9A9BE09173}" srcOrd="0" destOrd="0" presId="urn:microsoft.com/office/officeart/2005/8/layout/vList6"/>
    <dgm:cxn modelId="{E7B47DD2-10FC-4E40-BBF1-D33A7DA40BEA}" type="presOf" srcId="{81CFDCF0-8520-42DC-AC57-418F2DFCC29B}" destId="{5DD3751C-94A5-45BC-8280-F302AAC3FCBD}" srcOrd="0" destOrd="1" presId="urn:microsoft.com/office/officeart/2005/8/layout/vList6"/>
    <dgm:cxn modelId="{076A256F-47E7-4D26-BD55-6FEA3C5C8C00}" srcId="{0ECBE993-EA9C-48ED-B532-14D99F5D10C9}" destId="{81CFDCF0-8520-42DC-AC57-418F2DFCC29B}" srcOrd="1" destOrd="0" parTransId="{B3DD413C-2EF0-44D1-9A27-C18F54022D7D}" sibTransId="{FAB94A9A-BC1E-46A1-83B4-F17AFDF40F3D}"/>
    <dgm:cxn modelId="{8AA6A7B3-35AC-4AAB-B593-1450BF758FD0}" srcId="{0ECBE993-EA9C-48ED-B532-14D99F5D10C9}" destId="{34701197-7445-492C-8295-852A3339E466}" srcOrd="2" destOrd="0" parTransId="{CD226884-B86E-4B43-814F-152D1FF4FE58}" sibTransId="{34301763-19DC-47BF-88CC-E9B06BCCEDCD}"/>
    <dgm:cxn modelId="{2C7AAE64-6264-4145-B42E-821302A91366}" type="presOf" srcId="{891FB8C6-D199-4582-B582-7E5EC011A787}" destId="{CD3B4673-14D8-4E2E-8310-D5C39DC123BD}" srcOrd="0" destOrd="0" presId="urn:microsoft.com/office/officeart/2005/8/layout/vList6"/>
    <dgm:cxn modelId="{842CEAC9-AED1-4DCB-AB37-DB2DD6945577}" srcId="{C13D5B70-4893-4339-BAE9-52F87965AF9E}" destId="{32C8A384-94F7-48F6-BFB9-3A5BE92A2D5C}" srcOrd="1" destOrd="0" parTransId="{F962AC9D-70CD-4F6D-8658-4223D41E729E}" sibTransId="{1CCCAC2D-297A-482C-90E0-6DF0155C2E01}"/>
    <dgm:cxn modelId="{590FA98B-A321-45F6-88A6-82B0EC0E1649}" type="presOf" srcId="{0B8894BD-C7C4-4F65-8EA2-BE0E057C9625}" destId="{CD3B4673-14D8-4E2E-8310-D5C39DC123BD}" srcOrd="0" destOrd="2" presId="urn:microsoft.com/office/officeart/2005/8/layout/vList6"/>
    <dgm:cxn modelId="{517957C8-8F91-4B21-BC11-204E63DF25DA}" srcId="{32C8A384-94F7-48F6-BFB9-3A5BE92A2D5C}" destId="{891FB8C6-D199-4582-B582-7E5EC011A787}" srcOrd="0" destOrd="0" parTransId="{348F2ED4-D041-4D1F-9215-49D640433085}" sibTransId="{7D636C3F-7670-4EBC-90C1-16276C214A66}"/>
    <dgm:cxn modelId="{7A99BEB4-4EFB-448D-B94C-5F27F1ACB6BF}" srcId="{32C8A384-94F7-48F6-BFB9-3A5BE92A2D5C}" destId="{0B8894BD-C7C4-4F65-8EA2-BE0E057C9625}" srcOrd="2" destOrd="0" parTransId="{F0B05F14-155A-45DD-8504-0098AD511BB0}" sibTransId="{2AE82031-07A1-46F3-9C89-1E833504847D}"/>
    <dgm:cxn modelId="{161AA108-65CD-4B93-9C69-0F9DCFDC4F52}" type="presOf" srcId="{32C8A384-94F7-48F6-BFB9-3A5BE92A2D5C}" destId="{E6B35D73-178D-46A7-8A01-0541892932BD}" srcOrd="0" destOrd="0" presId="urn:microsoft.com/office/officeart/2005/8/layout/vList6"/>
    <dgm:cxn modelId="{0CB39A20-CD79-4BBA-B264-28E0FF931596}" type="presOf" srcId="{2A5A28C3-D93D-410C-90B7-D6721515D7BF}" destId="{5DD3751C-94A5-45BC-8280-F302AAC3FCBD}" srcOrd="0" destOrd="0" presId="urn:microsoft.com/office/officeart/2005/8/layout/vList6"/>
    <dgm:cxn modelId="{72EC5F82-01D4-424C-8E6D-5948D3574E7A}" type="presOf" srcId="{C13D5B70-4893-4339-BAE9-52F87965AF9E}" destId="{455F676F-4322-464A-A308-8E0036DB682E}" srcOrd="0" destOrd="0" presId="urn:microsoft.com/office/officeart/2005/8/layout/vList6"/>
    <dgm:cxn modelId="{1F5D07EB-1226-47D6-A532-D52970F7E11E}" srcId="{C13D5B70-4893-4339-BAE9-52F87965AF9E}" destId="{0ECBE993-EA9C-48ED-B532-14D99F5D10C9}" srcOrd="0" destOrd="0" parTransId="{083AD392-F9CA-402E-B4C6-74942E190F38}" sibTransId="{DDD625E4-6E8C-43A4-8991-1041916543D0}"/>
    <dgm:cxn modelId="{EB6D17C5-8E71-44C6-9AD9-4D77813A7AAE}" type="presParOf" srcId="{455F676F-4322-464A-A308-8E0036DB682E}" destId="{21560301-827B-4980-95EC-BFF743627FD4}" srcOrd="0" destOrd="0" presId="urn:microsoft.com/office/officeart/2005/8/layout/vList6"/>
    <dgm:cxn modelId="{0FFB88F0-C4CC-4CBB-9DCA-0BF5643DC13D}" type="presParOf" srcId="{21560301-827B-4980-95EC-BFF743627FD4}" destId="{51BBEA3A-2922-4187-9700-7D9A9BE09173}" srcOrd="0" destOrd="0" presId="urn:microsoft.com/office/officeart/2005/8/layout/vList6"/>
    <dgm:cxn modelId="{BB8DF015-053E-4AF0-A320-3DB70E94C8E0}" type="presParOf" srcId="{21560301-827B-4980-95EC-BFF743627FD4}" destId="{5DD3751C-94A5-45BC-8280-F302AAC3FCBD}" srcOrd="1" destOrd="0" presId="urn:microsoft.com/office/officeart/2005/8/layout/vList6"/>
    <dgm:cxn modelId="{2870F0F5-4BFC-4C3A-9875-1477711A2BB0}" type="presParOf" srcId="{455F676F-4322-464A-A308-8E0036DB682E}" destId="{F11FB79E-7B99-44E7-9387-59D5401D2911}" srcOrd="1" destOrd="0" presId="urn:microsoft.com/office/officeart/2005/8/layout/vList6"/>
    <dgm:cxn modelId="{07FAA282-D872-4984-923E-573C6A6A02F1}" type="presParOf" srcId="{455F676F-4322-464A-A308-8E0036DB682E}" destId="{E5D6D3FD-6400-4F28-B5F2-3B0DE9839E9A}" srcOrd="2" destOrd="0" presId="urn:microsoft.com/office/officeart/2005/8/layout/vList6"/>
    <dgm:cxn modelId="{7B456704-8FC2-4DC2-BA8B-7DAC8AB18C59}" type="presParOf" srcId="{E5D6D3FD-6400-4F28-B5F2-3B0DE9839E9A}" destId="{E6B35D73-178D-46A7-8A01-0541892932BD}" srcOrd="0" destOrd="0" presId="urn:microsoft.com/office/officeart/2005/8/layout/vList6"/>
    <dgm:cxn modelId="{B4D2DCC8-2394-4DF2-B8C8-ED1201CD505F}" type="presParOf" srcId="{E5D6D3FD-6400-4F28-B5F2-3B0DE9839E9A}" destId="{CD3B4673-14D8-4E2E-8310-D5C39DC123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B77F-B911-4136-BF18-DAD089CEC3EE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ACFE7-CCC2-4B4E-B903-334334ECD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24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8EBB-76C1-431C-9A77-8C5688C3B43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88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000" y="108000"/>
            <a:ext cx="98223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43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520300" y="1988840"/>
          <a:ext cx="81034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733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7" name="グラフ 6"/>
          <p:cNvGraphicFramePr/>
          <p:nvPr>
            <p:extLst/>
          </p:nvPr>
        </p:nvGraphicFramePr>
        <p:xfrm>
          <a:off x="4499992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lang="ja-JP" altLang="en-US" dirty="0" smtClean="0"/>
              <a:t>安全性・信頼性の高いものを</a:t>
            </a:r>
            <a:endParaRPr lang="en-US" altLang="ja-JP" dirty="0" smtClean="0"/>
          </a:p>
          <a:p>
            <a:r>
              <a:rPr lang="ja-JP" altLang="en-US" dirty="0" smtClean="0"/>
              <a:t>購入したいという意識が強い。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903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角丸四角形吹き出し 7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ダイエット・健康に</a:t>
            </a:r>
            <a:r>
              <a:rPr lang="ja-JP" altLang="en-US" dirty="0" smtClean="0"/>
              <a:t>対する商品</a:t>
            </a:r>
            <a:r>
              <a:rPr lang="ja-JP" altLang="en-US" dirty="0"/>
              <a:t>ニーズが高い。</a:t>
            </a:r>
            <a:endParaRPr lang="en-US" altLang="ja-JP" dirty="0"/>
          </a:p>
          <a:p>
            <a:r>
              <a:rPr lang="ja-JP" altLang="en-US" dirty="0"/>
              <a:t>値引きサービスの要望が多い。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59943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新商品の開発プラン①</a:t>
            </a: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対角する 2 つの角を丸めた四角形 10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576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270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必要なビタミン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algn="ctr"/>
            <a:r>
              <a:rPr lang="ja-JP" altLang="en-US" dirty="0"/>
              <a:t>バランスよく配合</a:t>
            </a:r>
            <a:r>
              <a:rPr lang="ja-JP" altLang="en-US" dirty="0" smtClean="0"/>
              <a:t>する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19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179512" y="2448272"/>
          <a:ext cx="878497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sp>
        <p:nvSpPr>
          <p:cNvPr id="5" name="星 24 4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新商品開発の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コスト削減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749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028200"/>
              </p:ext>
            </p:extLst>
          </p:nvPr>
        </p:nvGraphicFramePr>
        <p:xfrm>
          <a:off x="581192" y="2228003"/>
          <a:ext cx="7989752" cy="429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4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323528" y="1916832"/>
          <a:ext cx="43965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0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3996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063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16832"/>
            <a:ext cx="7989752" cy="424847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3490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468000" y="2340000"/>
          <a:ext cx="72000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7668000" y="2016000"/>
            <a:ext cx="1015663" cy="4610525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754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577124" y="2060848"/>
          <a:ext cx="7989752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6120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5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240065" y="1916832"/>
          <a:ext cx="835292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角丸四角形吹き出し 19"/>
          <p:cNvSpPr/>
          <p:nvPr/>
        </p:nvSpPr>
        <p:spPr>
          <a:xfrm>
            <a:off x="7560000" y="3132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24" name="対角する 2 つの角を丸めた四角形 23"/>
          <p:cNvSpPr/>
          <p:nvPr/>
        </p:nvSpPr>
        <p:spPr>
          <a:xfrm>
            <a:off x="1296000" y="5220000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3924000" y="3060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5724000" y="2016000"/>
            <a:ext cx="1728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088000" y="2376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9452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395536" y="1916832"/>
          <a:ext cx="835292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直線矢印コネクタ 7"/>
          <p:cNvCxnSpPr/>
          <p:nvPr/>
        </p:nvCxnSpPr>
        <p:spPr>
          <a:xfrm>
            <a:off x="1080000" y="2916000"/>
            <a:ext cx="720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1080000" y="4320000"/>
            <a:ext cx="7272808" cy="576064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正方形/長方形 2"/>
          <p:cNvSpPr/>
          <p:nvPr/>
        </p:nvSpPr>
        <p:spPr>
          <a:xfrm>
            <a:off x="3240000" y="2448000"/>
            <a:ext cx="26597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全顧客数は横ばい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正方形/長方形 6"/>
          <p:cNvSpPr/>
          <p:nvPr/>
        </p:nvSpPr>
        <p:spPr>
          <a:xfrm rot="274561">
            <a:off x="2700000" y="4140000"/>
            <a:ext cx="3897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リピート顧客数は下降傾向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202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970208" y="2772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4902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</a:t>
            </a:r>
            <a:r>
              <a:rPr lang="ja-JP" altLang="en-US" dirty="0"/>
              <a:t>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653232" y="1980000"/>
          <a:ext cx="783753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116840" y="6120000"/>
            <a:ext cx="49103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～</a:t>
            </a:r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歳代の働く女性</a:t>
            </a:r>
            <a:endParaRPr lang="ja-JP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375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/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73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en-US" altLang="ja-JP" sz="2000" dirty="0" smtClean="0"/>
              <a:t>20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40</a:t>
            </a:r>
            <a:r>
              <a:rPr lang="ja-JP" altLang="en-US" sz="2000" dirty="0" smtClean="0"/>
              <a:t>歳代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313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/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角丸四角形吹き出し 6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81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女性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994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62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/>
              <a:t>会社員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8914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892</TotalTime>
  <Words>757</Words>
  <Application>Microsoft Office PowerPoint</Application>
  <PresentationFormat>画面に合わせる (4:3)</PresentationFormat>
  <Paragraphs>177</Paragraphs>
  <Slides>18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4" baseType="lpstr">
      <vt:lpstr>HGｺﾞｼｯｸE</vt:lpstr>
      <vt:lpstr>ＭＳ Ｐゴシック</vt:lpstr>
      <vt:lpstr>Calibri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89</cp:revision>
  <dcterms:created xsi:type="dcterms:W3CDTF">2012-12-04T04:31:25Z</dcterms:created>
  <dcterms:modified xsi:type="dcterms:W3CDTF">2015-09-15T06:43:17Z</dcterms:modified>
</cp:coreProperties>
</file>