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6" r:id="rId16"/>
    <p:sldId id="303" r:id="rId17"/>
    <p:sldId id="304" r:id="rId18"/>
    <p:sldId id="305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064864"/>
        <c:axId val="41065408"/>
      </c:lineChart>
      <c:dateAx>
        <c:axId val="410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065408"/>
        <c:crosses val="autoZero"/>
        <c:auto val="0"/>
        <c:lblOffset val="100"/>
        <c:baseTimeUnit val="months"/>
        <c:majorUnit val="1"/>
        <c:majorTimeUnit val="months"/>
      </c:dateAx>
      <c:valAx>
        <c:axId val="41065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0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41061600"/>
        <c:axId val="41062688"/>
      </c:barChart>
      <c:catAx>
        <c:axId val="4106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062688"/>
        <c:crosses val="autoZero"/>
        <c:auto val="1"/>
        <c:lblAlgn val="ctr"/>
        <c:lblOffset val="100"/>
        <c:noMultiLvlLbl val="0"/>
      </c:catAx>
      <c:valAx>
        <c:axId val="41062688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061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41053984"/>
        <c:axId val="41063776"/>
      </c:barChart>
      <c:catAx>
        <c:axId val="410539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063776"/>
        <c:crosses val="autoZero"/>
        <c:auto val="1"/>
        <c:lblAlgn val="ctr"/>
        <c:lblOffset val="100"/>
        <c:noMultiLvlLbl val="0"/>
      </c:catAx>
      <c:valAx>
        <c:axId val="4106377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053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41060512"/>
        <c:axId val="147109392"/>
      </c:barChart>
      <c:catAx>
        <c:axId val="410605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7109392"/>
        <c:crosses val="autoZero"/>
        <c:auto val="1"/>
        <c:lblAlgn val="ctr"/>
        <c:lblOffset val="100"/>
        <c:noMultiLvlLbl val="0"/>
      </c:catAx>
      <c:valAx>
        <c:axId val="14710939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060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B0300DA8-C191-4714-8F45-49965BC01BEC}" type="presOf" srcId="{3079F74E-7A92-4A58-91DB-28021905DCBE}" destId="{727BA95C-C533-4DF9-8480-65ACCFA388DF}" srcOrd="1" destOrd="0" presId="urn:microsoft.com/office/officeart/2005/8/layout/vProcess5"/>
    <dgm:cxn modelId="{2E865356-4965-4C87-B377-A1DEFB451E93}" type="presOf" srcId="{1A3823ED-2D9E-4031-8406-89992CC4E52A}" destId="{7358A0C2-1D2B-438A-9294-45E1F0347BAF}" srcOrd="0" destOrd="0" presId="urn:microsoft.com/office/officeart/2005/8/layout/vProcess5"/>
    <dgm:cxn modelId="{12283838-E536-4398-900C-5EFF8C9FF82D}" type="presOf" srcId="{3079F74E-7A92-4A58-91DB-28021905DCBE}" destId="{BC02F408-3709-4481-8B64-1DD3DC24F533}" srcOrd="0" destOrd="0" presId="urn:microsoft.com/office/officeart/2005/8/layout/vProcess5"/>
    <dgm:cxn modelId="{A1B78E9B-5F95-4EDA-9DEE-E4EF30E97A40}" type="presOf" srcId="{C2EE156A-7B83-4850-9C5F-48DAC3A3C3E0}" destId="{866BC7D9-0522-4464-A9C5-3B0382F4A5D2}" srcOrd="1" destOrd="0" presId="urn:microsoft.com/office/officeart/2005/8/layout/vProcess5"/>
    <dgm:cxn modelId="{1E6591D9-3A20-485B-93A7-497A23A3F948}" type="presOf" srcId="{D8DE5D9B-F24E-49CD-A019-4FAB9CF859DA}" destId="{FB519379-8F00-47EF-8615-3E3F479516CF}" srcOrd="0" destOrd="2" presId="urn:microsoft.com/office/officeart/2005/8/layout/vProcess5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A4045E48-B0F0-465B-BFF3-A69FA50D57AC}" type="presOf" srcId="{C2EE156A-7B83-4850-9C5F-48DAC3A3C3E0}" destId="{FB519379-8F00-47EF-8615-3E3F479516CF}" srcOrd="0" destOrd="0" presId="urn:microsoft.com/office/officeart/2005/8/layout/vProcess5"/>
    <dgm:cxn modelId="{56E32B02-0486-4A79-B9F0-0D6463EC8FC6}" type="presOf" srcId="{9F1F4656-948E-405A-812F-07C504A80097}" destId="{060E8C44-4433-4085-8B20-B08A0B2A70D7}" srcOrd="0" destOrd="0" presId="urn:microsoft.com/office/officeart/2005/8/layout/vProcess5"/>
    <dgm:cxn modelId="{E74B3E5A-A56F-4D14-93C3-FE6E4B808521}" type="presOf" srcId="{7699BE22-F497-4282-8979-08F7A3C029E9}" destId="{BC02F408-3709-4481-8B64-1DD3DC24F533}" srcOrd="0" destOrd="2" presId="urn:microsoft.com/office/officeart/2005/8/layout/vProcess5"/>
    <dgm:cxn modelId="{376E0FD4-247E-439D-87AA-ED69A2B8CDDF}" type="presOf" srcId="{8B3D270F-874B-4C0D-84A4-616605D4EB2E}" destId="{866BC7D9-0522-4464-A9C5-3B0382F4A5D2}" srcOrd="1" destOrd="1" presId="urn:microsoft.com/office/officeart/2005/8/layout/vProcess5"/>
    <dgm:cxn modelId="{A09A99A4-B460-44EA-9623-642F5DDB5618}" type="presOf" srcId="{9F1F4656-948E-405A-812F-07C504A80097}" destId="{129B5CDD-07D7-4794-A204-C85D189AF7A4}" srcOrd="1" destOrd="0" presId="urn:microsoft.com/office/officeart/2005/8/layout/vProcess5"/>
    <dgm:cxn modelId="{618AA760-DFFC-407A-B58B-D762EA553906}" type="presOf" srcId="{8B3D270F-874B-4C0D-84A4-616605D4EB2E}" destId="{FB519379-8F00-47EF-8615-3E3F479516CF}" srcOrd="0" destOrd="1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DDD8C7CF-D506-4AD2-8EBC-272EC28E0354}" type="presOf" srcId="{6A3DE804-139D-4264-AB12-9918FBEBB4D5}" destId="{727BA95C-C533-4DF9-8480-65ACCFA388DF}" srcOrd="1" destOrd="1" presId="urn:microsoft.com/office/officeart/2005/8/layout/vProcess5"/>
    <dgm:cxn modelId="{DA288A25-485D-477F-B8CF-663E390A1BCA}" type="presOf" srcId="{294A9848-3A43-4BF1-A255-AE5ACA0E2D27}" destId="{129B5CDD-07D7-4794-A204-C85D189AF7A4}" srcOrd="1" destOrd="1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6AC3A023-8B25-4D2A-8DFA-EEC7FE7DE567}" type="presOf" srcId="{294A9848-3A43-4BF1-A255-AE5ACA0E2D27}" destId="{060E8C44-4433-4085-8B20-B08A0B2A70D7}" srcOrd="0" destOrd="1" presId="urn:microsoft.com/office/officeart/2005/8/layout/vProcess5"/>
    <dgm:cxn modelId="{3AD4350F-06FD-4B24-AA96-FE5B2BDEE0EC}" type="presOf" srcId="{6A3DE804-139D-4264-AB12-9918FBEBB4D5}" destId="{BC02F408-3709-4481-8B64-1DD3DC24F533}" srcOrd="0" destOrd="1" presId="urn:microsoft.com/office/officeart/2005/8/layout/vProcess5"/>
    <dgm:cxn modelId="{9351F833-9F1A-49AE-8A90-965BA92E8291}" type="presOf" srcId="{D8DE5D9B-F24E-49CD-A019-4FAB9CF859DA}" destId="{866BC7D9-0522-4464-A9C5-3B0382F4A5D2}" srcOrd="1" destOrd="2" presId="urn:microsoft.com/office/officeart/2005/8/layout/vProcess5"/>
    <dgm:cxn modelId="{33537127-C479-4933-8B3B-CD73C1FFCBDA}" type="presOf" srcId="{68EA8313-1124-4FBF-BB8B-926C1BFBF469}" destId="{DC3A123F-9972-4130-8D13-E1B2A94D9960}" srcOrd="0" destOrd="0" presId="urn:microsoft.com/office/officeart/2005/8/layout/vProcess5"/>
    <dgm:cxn modelId="{8F687C9C-0938-4A11-AE24-7984C309E1B5}" type="presOf" srcId="{7699BE22-F497-4282-8979-08F7A3C029E9}" destId="{727BA95C-C533-4DF9-8480-65ACCFA388DF}" srcOrd="1" destOrd="2" presId="urn:microsoft.com/office/officeart/2005/8/layout/vProcess5"/>
    <dgm:cxn modelId="{547B0FFC-5459-4ED4-81A0-FB1B8A07A352}" type="presOf" srcId="{14F2F76D-3BE8-46EB-98FC-8DE13BFF9359}" destId="{2347A676-3317-4979-A7A0-869AB97A2855}" srcOrd="0" destOrd="0" presId="urn:microsoft.com/office/officeart/2005/8/layout/vProcess5"/>
    <dgm:cxn modelId="{BE0F2D42-FFEA-4957-8E5C-4C8CE88DBB05}" type="presParOf" srcId="{7358A0C2-1D2B-438A-9294-45E1F0347BAF}" destId="{39FC9C8F-505C-4945-9947-F93301A74ED4}" srcOrd="0" destOrd="0" presId="urn:microsoft.com/office/officeart/2005/8/layout/vProcess5"/>
    <dgm:cxn modelId="{21303598-F6B8-4ED1-BA48-8854197B96AC}" type="presParOf" srcId="{7358A0C2-1D2B-438A-9294-45E1F0347BAF}" destId="{060E8C44-4433-4085-8B20-B08A0B2A70D7}" srcOrd="1" destOrd="0" presId="urn:microsoft.com/office/officeart/2005/8/layout/vProcess5"/>
    <dgm:cxn modelId="{97E81F47-14BE-4550-85A2-F25B1B9939BF}" type="presParOf" srcId="{7358A0C2-1D2B-438A-9294-45E1F0347BAF}" destId="{BC02F408-3709-4481-8B64-1DD3DC24F533}" srcOrd="2" destOrd="0" presId="urn:microsoft.com/office/officeart/2005/8/layout/vProcess5"/>
    <dgm:cxn modelId="{9488B3E5-C15B-4A16-8808-C54756B2585F}" type="presParOf" srcId="{7358A0C2-1D2B-438A-9294-45E1F0347BAF}" destId="{FB519379-8F00-47EF-8615-3E3F479516CF}" srcOrd="3" destOrd="0" presId="urn:microsoft.com/office/officeart/2005/8/layout/vProcess5"/>
    <dgm:cxn modelId="{CF6B4BCF-0F00-44F8-9F79-B06D3F204206}" type="presParOf" srcId="{7358A0C2-1D2B-438A-9294-45E1F0347BAF}" destId="{DC3A123F-9972-4130-8D13-E1B2A94D9960}" srcOrd="4" destOrd="0" presId="urn:microsoft.com/office/officeart/2005/8/layout/vProcess5"/>
    <dgm:cxn modelId="{0EC39694-A306-4A2A-9902-9E92CE6F6911}" type="presParOf" srcId="{7358A0C2-1D2B-438A-9294-45E1F0347BAF}" destId="{2347A676-3317-4979-A7A0-869AB97A2855}" srcOrd="5" destOrd="0" presId="urn:microsoft.com/office/officeart/2005/8/layout/vProcess5"/>
    <dgm:cxn modelId="{D1172F4B-5C35-4614-8FF3-8505C7D81DB7}" type="presParOf" srcId="{7358A0C2-1D2B-438A-9294-45E1F0347BAF}" destId="{129B5CDD-07D7-4794-A204-C85D189AF7A4}" srcOrd="6" destOrd="0" presId="urn:microsoft.com/office/officeart/2005/8/layout/vProcess5"/>
    <dgm:cxn modelId="{CB7D57A7-CB88-4238-8023-D31F9264BA79}" type="presParOf" srcId="{7358A0C2-1D2B-438A-9294-45E1F0347BAF}" destId="{727BA95C-C533-4DF9-8480-65ACCFA388DF}" srcOrd="7" destOrd="0" presId="urn:microsoft.com/office/officeart/2005/8/layout/vProcess5"/>
    <dgm:cxn modelId="{85EFD568-73B1-4764-87C1-22972F0F3A77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B1532407-3AB3-4E64-8A01-6C3F1719A0EF}" type="presOf" srcId="{0E968D67-E1AF-4562-BCB1-A3CA8A90BA6A}" destId="{CB503A3D-CF5E-47EB-B22E-47D06E37D47B}" srcOrd="0" destOrd="0" presId="urn:microsoft.com/office/officeart/2005/8/layout/radial6"/>
    <dgm:cxn modelId="{594093FC-3533-4B40-AFA5-A102E6FBB3F0}" type="presOf" srcId="{08B215A3-6D3B-444E-BC16-650E98799466}" destId="{8290E133-EA70-4EB3-8F80-75527257EEDA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99B07057-9782-422A-AF6C-1711CFB80D3C}" type="presOf" srcId="{7347895A-C4E1-4E95-ABAD-EAAFC8EBEE6C}" destId="{A6B26EE8-740D-4182-AFB0-DFD9A2825B33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729438CF-38E7-4E17-B587-4C7132FCD729}" type="presOf" srcId="{316AB23B-04EB-48E2-BC89-F5B9C1D62B02}" destId="{C02431F3-B879-4BEE-8806-E280BD1E2DA1}" srcOrd="0" destOrd="0" presId="urn:microsoft.com/office/officeart/2005/8/layout/radial6"/>
    <dgm:cxn modelId="{7F14F529-83FF-49BF-B685-9076DCC9C359}" type="presOf" srcId="{5D413775-2CCB-4414-8314-37477CF97897}" destId="{F6B2760D-BCC8-4675-8C94-872CDF6B4490}" srcOrd="0" destOrd="0" presId="urn:microsoft.com/office/officeart/2005/8/layout/radial6"/>
    <dgm:cxn modelId="{8B43DE78-7F12-4E49-9784-93C9A4703A1D}" type="presOf" srcId="{ED8BC839-E4F8-4C45-BDAB-6F98F4959DCD}" destId="{EA4512C4-E6BE-44CB-98C1-F26EB0362FC3}" srcOrd="0" destOrd="0" presId="urn:microsoft.com/office/officeart/2005/8/layout/radial6"/>
    <dgm:cxn modelId="{0D043F26-87D8-49FD-B9DB-59EE36AEE629}" type="presOf" srcId="{F544E100-FBFE-450F-AAFC-8A53367B5F78}" destId="{872C00F2-A1AA-49C6-AA66-AB23F63C11F7}" srcOrd="0" destOrd="0" presId="urn:microsoft.com/office/officeart/2005/8/layout/radial6"/>
    <dgm:cxn modelId="{A4197FAD-DE2E-4446-B3A0-B34FB832B73A}" type="presOf" srcId="{B0ADAB4F-1F90-4313-BF54-F4A1B3B27E60}" destId="{6D60390A-68ED-4AAF-B586-FCC99F29FC1B}" srcOrd="0" destOrd="0" presId="urn:microsoft.com/office/officeart/2005/8/layout/radial6"/>
    <dgm:cxn modelId="{6EB1D8A3-9C27-4BC2-BAF7-6850CB5F0D70}" type="presParOf" srcId="{6D60390A-68ED-4AAF-B586-FCC99F29FC1B}" destId="{A6B26EE8-740D-4182-AFB0-DFD9A2825B33}" srcOrd="0" destOrd="0" presId="urn:microsoft.com/office/officeart/2005/8/layout/radial6"/>
    <dgm:cxn modelId="{ECECFB6F-A633-401A-99F5-1B1EFE2DE324}" type="presParOf" srcId="{6D60390A-68ED-4AAF-B586-FCC99F29FC1B}" destId="{8290E133-EA70-4EB3-8F80-75527257EEDA}" srcOrd="1" destOrd="0" presId="urn:microsoft.com/office/officeart/2005/8/layout/radial6"/>
    <dgm:cxn modelId="{ED6E4A93-C6DC-4FC6-9D44-716C2B5C70E7}" type="presParOf" srcId="{6D60390A-68ED-4AAF-B586-FCC99F29FC1B}" destId="{965678B2-AD08-4538-A1F9-6A004EDF71B4}" srcOrd="2" destOrd="0" presId="urn:microsoft.com/office/officeart/2005/8/layout/radial6"/>
    <dgm:cxn modelId="{02100CD0-AED5-4DB9-8799-0E0868090CB6}" type="presParOf" srcId="{6D60390A-68ED-4AAF-B586-FCC99F29FC1B}" destId="{CB503A3D-CF5E-47EB-B22E-47D06E37D47B}" srcOrd="3" destOrd="0" presId="urn:microsoft.com/office/officeart/2005/8/layout/radial6"/>
    <dgm:cxn modelId="{3CECC91A-633E-4970-A79E-6903356D7A41}" type="presParOf" srcId="{6D60390A-68ED-4AAF-B586-FCC99F29FC1B}" destId="{EA4512C4-E6BE-44CB-98C1-F26EB0362FC3}" srcOrd="4" destOrd="0" presId="urn:microsoft.com/office/officeart/2005/8/layout/radial6"/>
    <dgm:cxn modelId="{896A8C18-C4A7-43EA-8AED-C63D7F40E214}" type="presParOf" srcId="{6D60390A-68ED-4AAF-B586-FCC99F29FC1B}" destId="{B8DD2F57-0EB8-4157-8C00-7F79131CCD91}" srcOrd="5" destOrd="0" presId="urn:microsoft.com/office/officeart/2005/8/layout/radial6"/>
    <dgm:cxn modelId="{5621F5EF-18D2-4310-97BB-E522F661D32F}" type="presParOf" srcId="{6D60390A-68ED-4AAF-B586-FCC99F29FC1B}" destId="{872C00F2-A1AA-49C6-AA66-AB23F63C11F7}" srcOrd="6" destOrd="0" presId="urn:microsoft.com/office/officeart/2005/8/layout/radial6"/>
    <dgm:cxn modelId="{20E50B46-33C4-41EF-BC15-273E9918A23F}" type="presParOf" srcId="{6D60390A-68ED-4AAF-B586-FCC99F29FC1B}" destId="{F6B2760D-BCC8-4675-8C94-872CDF6B4490}" srcOrd="7" destOrd="0" presId="urn:microsoft.com/office/officeart/2005/8/layout/radial6"/>
    <dgm:cxn modelId="{33BD820A-1320-4500-803A-7904600E3DE3}" type="presParOf" srcId="{6D60390A-68ED-4AAF-B586-FCC99F29FC1B}" destId="{4D0CE333-8BA0-40C3-9E9B-F26C4A1D54CF}" srcOrd="8" destOrd="0" presId="urn:microsoft.com/office/officeart/2005/8/layout/radial6"/>
    <dgm:cxn modelId="{8AA4FC80-AB28-4DCE-A8A3-686824B5D8EB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509C145-351F-4E2E-86A4-C9036D72943F}" type="presOf" srcId="{740C0236-FD43-4D6D-A8C1-1D20B10DD968}" destId="{EDE44A89-533E-45BD-9822-FB2B9BA538F3}" srcOrd="0" destOrd="0" presId="urn:microsoft.com/office/officeart/2008/layout/VerticalCurvedList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5CDCE1C9-8C75-4A8F-A534-DBEB1B03A94B}" type="presOf" srcId="{386464EF-79E4-44BC-AE31-DAD087F3D9AD}" destId="{D10396C4-BAFC-4EC0-BB5D-EC6EF2AC7265}" srcOrd="0" destOrd="0" presId="urn:microsoft.com/office/officeart/2008/layout/VerticalCurvedList"/>
    <dgm:cxn modelId="{737E404E-967B-46FB-95A3-9C0EF49415BA}" type="presOf" srcId="{A4B9DBDA-11C1-492D-854A-CFF41F04DB98}" destId="{4D024235-9561-43B6-9EE9-E8DC4C7ADAF6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F50C3441-72C1-40E4-98CE-A56DB25DA891}" type="presOf" srcId="{3E9FC7EA-7525-48F4-82F2-928155D09540}" destId="{AD10C278-AAF9-4CA2-A240-08E399AAA4F0}" srcOrd="0" destOrd="0" presId="urn:microsoft.com/office/officeart/2008/layout/VerticalCurvedList"/>
    <dgm:cxn modelId="{6D156963-1BEF-4121-9D05-E0A0E49FE3EF}" type="presOf" srcId="{756E8730-A324-4304-9EBF-8003555888A7}" destId="{E7641943-2DE1-424A-92C6-E54618F56C07}" srcOrd="0" destOrd="0" presId="urn:microsoft.com/office/officeart/2008/layout/VerticalCurvedList"/>
    <dgm:cxn modelId="{BAF6C518-81E0-4B22-8DFA-B73D3F1FAB69}" type="presParOf" srcId="{4D024235-9561-43B6-9EE9-E8DC4C7ADAF6}" destId="{363F3DA9-2E66-45D0-B043-3080F02D2DD7}" srcOrd="0" destOrd="0" presId="urn:microsoft.com/office/officeart/2008/layout/VerticalCurvedList"/>
    <dgm:cxn modelId="{BF3F9785-F68E-45EB-981A-136D040E34BF}" type="presParOf" srcId="{363F3DA9-2E66-45D0-B043-3080F02D2DD7}" destId="{8EEE57FB-B391-4234-975E-01C34440EEB2}" srcOrd="0" destOrd="0" presId="urn:microsoft.com/office/officeart/2008/layout/VerticalCurvedList"/>
    <dgm:cxn modelId="{80996EEF-EE85-4539-ADC1-D646330A3BE9}" type="presParOf" srcId="{8EEE57FB-B391-4234-975E-01C34440EEB2}" destId="{6C0161E0-D823-425D-8127-5A0A0BCE9CFC}" srcOrd="0" destOrd="0" presId="urn:microsoft.com/office/officeart/2008/layout/VerticalCurvedList"/>
    <dgm:cxn modelId="{B9680181-8745-4AC0-9619-5DF5F79707C4}" type="presParOf" srcId="{8EEE57FB-B391-4234-975E-01C34440EEB2}" destId="{D10396C4-BAFC-4EC0-BB5D-EC6EF2AC7265}" srcOrd="1" destOrd="0" presId="urn:microsoft.com/office/officeart/2008/layout/VerticalCurvedList"/>
    <dgm:cxn modelId="{FECD1B1F-65B0-4C9C-8AB8-20F3B9AB7CB2}" type="presParOf" srcId="{8EEE57FB-B391-4234-975E-01C34440EEB2}" destId="{0386D1BE-C598-43EC-90F3-819ED99A8C24}" srcOrd="2" destOrd="0" presId="urn:microsoft.com/office/officeart/2008/layout/VerticalCurvedList"/>
    <dgm:cxn modelId="{3FEEDCE4-D728-4609-8018-FD64DC5F298C}" type="presParOf" srcId="{8EEE57FB-B391-4234-975E-01C34440EEB2}" destId="{F8061AB6-7DE6-42D8-B6CC-161334DB2E76}" srcOrd="3" destOrd="0" presId="urn:microsoft.com/office/officeart/2008/layout/VerticalCurvedList"/>
    <dgm:cxn modelId="{197CD6FE-AA70-4F69-8D45-E3466BD34095}" type="presParOf" srcId="{363F3DA9-2E66-45D0-B043-3080F02D2DD7}" destId="{EDE44A89-533E-45BD-9822-FB2B9BA538F3}" srcOrd="1" destOrd="0" presId="urn:microsoft.com/office/officeart/2008/layout/VerticalCurvedList"/>
    <dgm:cxn modelId="{18E10D86-6C5C-4615-B940-1642D1380433}" type="presParOf" srcId="{363F3DA9-2E66-45D0-B043-3080F02D2DD7}" destId="{A67BA135-8C0B-419B-806D-A3C1348A879F}" srcOrd="2" destOrd="0" presId="urn:microsoft.com/office/officeart/2008/layout/VerticalCurvedList"/>
    <dgm:cxn modelId="{557F6D55-10D7-4BD0-A86E-4CB32F62D980}" type="presParOf" srcId="{A67BA135-8C0B-419B-806D-A3C1348A879F}" destId="{5168862B-D603-4E0E-B495-2494F614C0F1}" srcOrd="0" destOrd="0" presId="urn:microsoft.com/office/officeart/2008/layout/VerticalCurvedList"/>
    <dgm:cxn modelId="{95E9B2B4-3DAE-4442-9748-44F6B592FBE6}" type="presParOf" srcId="{363F3DA9-2E66-45D0-B043-3080F02D2DD7}" destId="{E7641943-2DE1-424A-92C6-E54618F56C07}" srcOrd="3" destOrd="0" presId="urn:microsoft.com/office/officeart/2008/layout/VerticalCurvedList"/>
    <dgm:cxn modelId="{23EA2894-6E00-4757-ACF1-14BAE8BC650D}" type="presParOf" srcId="{363F3DA9-2E66-45D0-B043-3080F02D2DD7}" destId="{B56F4109-1FF1-45A6-87D0-2ACD8DCDD705}" srcOrd="4" destOrd="0" presId="urn:microsoft.com/office/officeart/2008/layout/VerticalCurvedList"/>
    <dgm:cxn modelId="{74EF6406-626B-4EC2-8165-9056CC388AFA}" type="presParOf" srcId="{B56F4109-1FF1-45A6-87D0-2ACD8DCDD705}" destId="{1BAF592F-C3FD-4F4E-B0A8-53F6E94A7F5E}" srcOrd="0" destOrd="0" presId="urn:microsoft.com/office/officeart/2008/layout/VerticalCurvedList"/>
    <dgm:cxn modelId="{1366D55D-E59C-4D6C-A737-ABA1022E35F5}" type="presParOf" srcId="{363F3DA9-2E66-45D0-B043-3080F02D2DD7}" destId="{AD10C278-AAF9-4CA2-A240-08E399AAA4F0}" srcOrd="5" destOrd="0" presId="urn:microsoft.com/office/officeart/2008/layout/VerticalCurvedList"/>
    <dgm:cxn modelId="{AA275230-E47D-422E-B92C-3EA3FEADF214}" type="presParOf" srcId="{363F3DA9-2E66-45D0-B043-3080F02D2DD7}" destId="{6A5B4CF7-0BCE-4FDB-857E-F8638D1DE224}" srcOrd="6" destOrd="0" presId="urn:microsoft.com/office/officeart/2008/layout/VerticalCurvedList"/>
    <dgm:cxn modelId="{4997A752-B37F-414E-ABD2-26B91CBF7608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0BFBBC28-60E9-4AA7-B30D-A054E37BA8DF}" type="presOf" srcId="{D794B5D6-5577-445B-A160-9E5520A90840}" destId="{D963E2DD-A429-40AF-A335-D5B2D55E902C}" srcOrd="0" destOrd="3" presId="urn:microsoft.com/office/officeart/2009/3/layout/RandomtoResultProcess"/>
    <dgm:cxn modelId="{9653EE83-16D8-4309-A52A-550ABE2EB95E}" type="presOf" srcId="{00B786EC-BC33-49E2-B14B-17E31049765F}" destId="{16FE162E-631B-4E4A-8E0C-F08612836FE2}" srcOrd="0" destOrd="2" presId="urn:microsoft.com/office/officeart/2009/3/layout/RandomtoResultProcess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56C63568-5F33-4F4F-8FE2-65DA732B1C91}" type="presOf" srcId="{7458FDF6-F40C-43F0-A1E0-10A0452DC0B0}" destId="{8B9138DC-C74D-4A72-B86D-AC83779125CD}" srcOrd="0" destOrd="0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149D9D9E-3EA8-400A-AB51-6E0577E4C93B}" type="presOf" srcId="{201E9480-13CC-4EA3-8E75-80360A117859}" destId="{047C0644-5311-496C-A44D-C6E0B2520CBD}" srcOrd="0" destOrd="0" presId="urn:microsoft.com/office/officeart/2009/3/layout/RandomtoResultProcess"/>
    <dgm:cxn modelId="{45D6B4CD-568F-41CD-9528-942BAC8F3CAC}" type="presOf" srcId="{26780C6C-C2EF-4494-BC38-D7C45D62EB84}" destId="{D963E2DD-A429-40AF-A335-D5B2D55E902C}" srcOrd="0" destOrd="0" presId="urn:microsoft.com/office/officeart/2009/3/layout/RandomtoResultProcess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D0ECC09D-3E62-4631-986F-A8F7183D0987}" type="presOf" srcId="{604EBFFF-43B1-4244-8A03-05DD61FF9F20}" destId="{D963E2DD-A429-40AF-A335-D5B2D55E902C}" srcOrd="0" destOrd="5" presId="urn:microsoft.com/office/officeart/2009/3/layout/RandomtoResultProcess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F1E6F9DC-191E-4A7E-83CD-E8775A461D60}" type="presOf" srcId="{083C1606-7535-40B9-9386-690CF44CCD94}" destId="{D963E2DD-A429-40AF-A335-D5B2D55E902C}" srcOrd="0" destOrd="4" presId="urn:microsoft.com/office/officeart/2009/3/layout/RandomtoResultProcess"/>
    <dgm:cxn modelId="{512CD992-4DAE-4E05-9788-F940CF176F9A}" type="presOf" srcId="{8F74A8B1-E760-469D-850F-825154EDB4A8}" destId="{16FE162E-631B-4E4A-8E0C-F08612836FE2}" srcOrd="0" destOrd="1" presId="urn:microsoft.com/office/officeart/2009/3/layout/RandomtoResultProcess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D855D529-B73A-4BDD-BDBB-8B171C63B088}" type="presOf" srcId="{5AB97A6A-6204-4B8D-A86B-3BAB12A684AA}" destId="{D963E2DD-A429-40AF-A335-D5B2D55E902C}" srcOrd="0" destOrd="2" presId="urn:microsoft.com/office/officeart/2009/3/layout/RandomtoResultProcess"/>
    <dgm:cxn modelId="{567C52B0-3193-4723-91FF-764756BEF252}" type="presOf" srcId="{22EC6559-F45A-480F-8BB3-A6271831384A}" destId="{D963E2DD-A429-40AF-A335-D5B2D55E902C}" srcOrd="0" destOrd="6" presId="urn:microsoft.com/office/officeart/2009/3/layout/RandomtoResultProcess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13A7611E-3E27-4ABC-906C-638EF75E44CE}" type="presOf" srcId="{01E71E70-C68F-44D7-8FA9-CFDC61C8C974}" destId="{D963E2DD-A429-40AF-A335-D5B2D55E902C}" srcOrd="0" destOrd="1" presId="urn:microsoft.com/office/officeart/2009/3/layout/RandomtoResultProcess"/>
    <dgm:cxn modelId="{FAEE2287-3F8E-4D80-B121-EBFDF0B128D1}" type="presOf" srcId="{E31213A9-A5DD-4164-93A3-6BD00F8AB13A}" destId="{49541CC0-DD67-49C2-8C5D-25810C7278E6}" srcOrd="0" destOrd="0" presId="urn:microsoft.com/office/officeart/2009/3/layout/RandomtoResultProcess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749D4C63-BE52-4B86-8A52-9CAC96E4934B}" type="presOf" srcId="{1369C851-1B74-46C9-9100-A56353113F39}" destId="{ABDB55A0-C013-400E-A0D5-31B25B45FEE1}" srcOrd="0" destOrd="0" presId="urn:microsoft.com/office/officeart/2009/3/layout/RandomtoResultProcess"/>
    <dgm:cxn modelId="{FD9A3075-7004-4A47-B310-B0E682DFA3B8}" type="presOf" srcId="{6AC875FB-B8A5-45DD-8C54-0F93318A2881}" destId="{16FE162E-631B-4E4A-8E0C-F08612836FE2}" srcOrd="0" destOrd="0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E56469F7-F17C-49C4-9E08-D9BEC24B3D36}" type="presParOf" srcId="{ABDB55A0-C013-400E-A0D5-31B25B45FEE1}" destId="{E090A2F2-B636-4501-AD74-56578C967AE8}" srcOrd="0" destOrd="0" presId="urn:microsoft.com/office/officeart/2009/3/layout/RandomtoResultProcess"/>
    <dgm:cxn modelId="{35474E78-A76C-49EC-8D0C-74D3C7A55977}" type="presParOf" srcId="{E090A2F2-B636-4501-AD74-56578C967AE8}" destId="{8B9138DC-C74D-4A72-B86D-AC83779125CD}" srcOrd="0" destOrd="0" presId="urn:microsoft.com/office/officeart/2009/3/layout/RandomtoResultProcess"/>
    <dgm:cxn modelId="{D962A1E8-91E7-43B5-A818-0E4908E34BEA}" type="presParOf" srcId="{E090A2F2-B636-4501-AD74-56578C967AE8}" destId="{16FE162E-631B-4E4A-8E0C-F08612836FE2}" srcOrd="1" destOrd="0" presId="urn:microsoft.com/office/officeart/2009/3/layout/RandomtoResultProcess"/>
    <dgm:cxn modelId="{C6B9E501-1645-4253-8498-EBF2746707FB}" type="presParOf" srcId="{E090A2F2-B636-4501-AD74-56578C967AE8}" destId="{1309BF8C-A3B5-46B2-88AF-E14359347F15}" srcOrd="2" destOrd="0" presId="urn:microsoft.com/office/officeart/2009/3/layout/RandomtoResultProcess"/>
    <dgm:cxn modelId="{03CACA89-C7CC-4E98-9805-85F5915EAFCF}" type="presParOf" srcId="{E090A2F2-B636-4501-AD74-56578C967AE8}" destId="{B3578353-44D1-4968-BF4D-2D96445317E7}" srcOrd="3" destOrd="0" presId="urn:microsoft.com/office/officeart/2009/3/layout/RandomtoResultProcess"/>
    <dgm:cxn modelId="{84E94B22-36BF-4934-8755-DB339004D26E}" type="presParOf" srcId="{E090A2F2-B636-4501-AD74-56578C967AE8}" destId="{4B43AD84-53C7-4323-8B67-7A46B2296D44}" srcOrd="4" destOrd="0" presId="urn:microsoft.com/office/officeart/2009/3/layout/RandomtoResultProcess"/>
    <dgm:cxn modelId="{38D697DD-DCEA-4F8B-891A-B1B259F2B457}" type="presParOf" srcId="{E090A2F2-B636-4501-AD74-56578C967AE8}" destId="{77775782-A7B8-4EE4-A55A-99FA1D077306}" srcOrd="5" destOrd="0" presId="urn:microsoft.com/office/officeart/2009/3/layout/RandomtoResultProcess"/>
    <dgm:cxn modelId="{01FFBB98-1972-43BC-AEA4-F0B8A51BEEE3}" type="presParOf" srcId="{E090A2F2-B636-4501-AD74-56578C967AE8}" destId="{AA74DDC1-FAA6-4B53-88EB-2372B90A24CA}" srcOrd="6" destOrd="0" presId="urn:microsoft.com/office/officeart/2009/3/layout/RandomtoResultProcess"/>
    <dgm:cxn modelId="{EAA5041E-ACB8-47A9-88D7-BFCBDEF9B928}" type="presParOf" srcId="{E090A2F2-B636-4501-AD74-56578C967AE8}" destId="{4D53D65C-09DC-486C-B766-6231998F943C}" srcOrd="7" destOrd="0" presId="urn:microsoft.com/office/officeart/2009/3/layout/RandomtoResultProcess"/>
    <dgm:cxn modelId="{DDA3634F-129C-4FF0-9D88-89407174B7E2}" type="presParOf" srcId="{E090A2F2-B636-4501-AD74-56578C967AE8}" destId="{9FAA1C09-1AB7-455E-85AF-D934AA034B84}" srcOrd="8" destOrd="0" presId="urn:microsoft.com/office/officeart/2009/3/layout/RandomtoResultProcess"/>
    <dgm:cxn modelId="{3B411B6C-2BC6-47C7-81AB-AD855F9E048E}" type="presParOf" srcId="{E090A2F2-B636-4501-AD74-56578C967AE8}" destId="{F86AAC28-7174-4382-BB68-80F0564B8005}" srcOrd="9" destOrd="0" presId="urn:microsoft.com/office/officeart/2009/3/layout/RandomtoResultProcess"/>
    <dgm:cxn modelId="{F51B675B-BA2C-4948-B956-B5D6160EBAE8}" type="presParOf" srcId="{E090A2F2-B636-4501-AD74-56578C967AE8}" destId="{936D6AF7-20E7-4B77-B4D9-174228CEBA48}" srcOrd="10" destOrd="0" presId="urn:microsoft.com/office/officeart/2009/3/layout/RandomtoResultProcess"/>
    <dgm:cxn modelId="{B789220B-E7A2-4B4D-9880-BCC9F01CC23A}" type="presParOf" srcId="{E090A2F2-B636-4501-AD74-56578C967AE8}" destId="{51ECA37B-4AA2-426A-AFC7-A8AB44A884A7}" srcOrd="11" destOrd="0" presId="urn:microsoft.com/office/officeart/2009/3/layout/RandomtoResultProcess"/>
    <dgm:cxn modelId="{95B947C4-B9BC-4934-A353-F1520EE923FD}" type="presParOf" srcId="{E090A2F2-B636-4501-AD74-56578C967AE8}" destId="{50114D14-20B0-4BF4-B971-525F9777D347}" srcOrd="12" destOrd="0" presId="urn:microsoft.com/office/officeart/2009/3/layout/RandomtoResultProcess"/>
    <dgm:cxn modelId="{1A0A9122-A42A-411D-87E4-55FCE65A2234}" type="presParOf" srcId="{E090A2F2-B636-4501-AD74-56578C967AE8}" destId="{36422086-6A05-4F11-8BDC-004E35C73646}" srcOrd="13" destOrd="0" presId="urn:microsoft.com/office/officeart/2009/3/layout/RandomtoResultProcess"/>
    <dgm:cxn modelId="{CB2DCCAC-B2F1-4EDD-8A74-087C1D40224A}" type="presParOf" srcId="{E090A2F2-B636-4501-AD74-56578C967AE8}" destId="{34886902-047D-48BA-8934-1001F650921A}" srcOrd="14" destOrd="0" presId="urn:microsoft.com/office/officeart/2009/3/layout/RandomtoResultProcess"/>
    <dgm:cxn modelId="{97A2C724-65E8-46A1-A6C0-9D5E56091261}" type="presParOf" srcId="{E090A2F2-B636-4501-AD74-56578C967AE8}" destId="{50C1FA59-46CC-4BFF-ADFB-A83CA41B38E4}" srcOrd="15" destOrd="0" presId="urn:microsoft.com/office/officeart/2009/3/layout/RandomtoResultProcess"/>
    <dgm:cxn modelId="{9FD2807A-507A-4585-B663-4713B328FC74}" type="presParOf" srcId="{E090A2F2-B636-4501-AD74-56578C967AE8}" destId="{3B73FF3E-2CA8-4B20-913D-BB538EF81DB4}" srcOrd="16" destOrd="0" presId="urn:microsoft.com/office/officeart/2009/3/layout/RandomtoResultProcess"/>
    <dgm:cxn modelId="{DE771B80-1DB3-492E-9C38-49B2627FF42E}" type="presParOf" srcId="{E090A2F2-B636-4501-AD74-56578C967AE8}" destId="{8CA34161-AC5C-4497-9478-CDC2F5EF59E3}" srcOrd="17" destOrd="0" presId="urn:microsoft.com/office/officeart/2009/3/layout/RandomtoResultProcess"/>
    <dgm:cxn modelId="{4706A8C0-8008-4362-B536-1B3530A0D7E0}" type="presParOf" srcId="{E090A2F2-B636-4501-AD74-56578C967AE8}" destId="{167A466C-DE4C-42F4-8783-FA32DF0998AC}" srcOrd="18" destOrd="0" presId="urn:microsoft.com/office/officeart/2009/3/layout/RandomtoResultProcess"/>
    <dgm:cxn modelId="{5F584D59-974C-4AF6-9B85-F71FF662B77C}" type="presParOf" srcId="{E090A2F2-B636-4501-AD74-56578C967AE8}" destId="{74B828AF-129B-40BD-9511-2CEA65B68875}" srcOrd="19" destOrd="0" presId="urn:microsoft.com/office/officeart/2009/3/layout/RandomtoResultProcess"/>
    <dgm:cxn modelId="{C59380FE-C06E-476F-AA08-95E2D40A2D36}" type="presParOf" srcId="{ABDB55A0-C013-400E-A0D5-31B25B45FEE1}" destId="{EC339735-B9DE-4865-B083-1927A429A3F7}" srcOrd="1" destOrd="0" presId="urn:microsoft.com/office/officeart/2009/3/layout/RandomtoResultProcess"/>
    <dgm:cxn modelId="{D1E8E544-829A-4B9E-8397-40B783F64858}" type="presParOf" srcId="{EC339735-B9DE-4865-B083-1927A429A3F7}" destId="{FC8FFA71-1A0E-4704-8B33-61A0AF7BA595}" srcOrd="0" destOrd="0" presId="urn:microsoft.com/office/officeart/2009/3/layout/RandomtoResultProcess"/>
    <dgm:cxn modelId="{8EB4F754-23E2-4339-9BEE-397714B4E4E2}" type="presParOf" srcId="{EC339735-B9DE-4865-B083-1927A429A3F7}" destId="{39FAE13C-D9A9-451F-8441-8F0882496283}" srcOrd="1" destOrd="0" presId="urn:microsoft.com/office/officeart/2009/3/layout/RandomtoResultProcess"/>
    <dgm:cxn modelId="{D3DE55CA-98C5-4875-879E-61F2BE193CDC}" type="presParOf" srcId="{ABDB55A0-C013-400E-A0D5-31B25B45FEE1}" destId="{31C3D4FF-2368-424F-9A9A-8CCC3EEF3394}" srcOrd="2" destOrd="0" presId="urn:microsoft.com/office/officeart/2009/3/layout/RandomtoResultProcess"/>
    <dgm:cxn modelId="{53F3ECA1-9F0D-4B5D-B24A-1B655CBE4E92}" type="presParOf" srcId="{31C3D4FF-2368-424F-9A9A-8CCC3EEF3394}" destId="{047C0644-5311-496C-A44D-C6E0B2520CBD}" srcOrd="0" destOrd="0" presId="urn:microsoft.com/office/officeart/2009/3/layout/RandomtoResultProcess"/>
    <dgm:cxn modelId="{117F2774-8762-4542-ACE2-04461B4085DF}" type="presParOf" srcId="{31C3D4FF-2368-424F-9A9A-8CCC3EEF3394}" destId="{89EA6B2C-7FE5-407A-A4B6-7FCD4E9E8A1E}" srcOrd="1" destOrd="0" presId="urn:microsoft.com/office/officeart/2009/3/layout/RandomtoResultProcess"/>
    <dgm:cxn modelId="{36568D99-F6DE-41BC-ACB5-70E4EA0C96E3}" type="presParOf" srcId="{ABDB55A0-C013-400E-A0D5-31B25B45FEE1}" destId="{EE25C91F-C55D-4B39-8493-8FA9330E594C}" srcOrd="3" destOrd="0" presId="urn:microsoft.com/office/officeart/2009/3/layout/RandomtoResultProcess"/>
    <dgm:cxn modelId="{E64EB433-65AE-4545-8B66-FF2D314F44EB}" type="presParOf" srcId="{EE25C91F-C55D-4B39-8493-8FA9330E594C}" destId="{9B67DF46-B3C4-44AA-898D-A94BAA7842BA}" srcOrd="0" destOrd="0" presId="urn:microsoft.com/office/officeart/2009/3/layout/RandomtoResultProcess"/>
    <dgm:cxn modelId="{5AAF1F2F-40F8-49F9-A294-70C05154F437}" type="presParOf" srcId="{EE25C91F-C55D-4B39-8493-8FA9330E594C}" destId="{D102AD51-9843-49B9-9C39-3B9030553F7F}" srcOrd="1" destOrd="0" presId="urn:microsoft.com/office/officeart/2009/3/layout/RandomtoResultProcess"/>
    <dgm:cxn modelId="{E20A2668-8B81-489D-844E-3B34D2E30008}" type="presParOf" srcId="{ABDB55A0-C013-400E-A0D5-31B25B45FEE1}" destId="{3B1EEA07-CA6F-407A-9CAA-0C257884D8F9}" srcOrd="4" destOrd="0" presId="urn:microsoft.com/office/officeart/2009/3/layout/RandomtoResultProcess"/>
    <dgm:cxn modelId="{775681D3-7D04-4BC5-9FD5-11B524A45378}" type="presParOf" srcId="{3B1EEA07-CA6F-407A-9CAA-0C257884D8F9}" destId="{49541CC0-DD67-49C2-8C5D-25810C7278E6}" srcOrd="0" destOrd="0" presId="urn:microsoft.com/office/officeart/2009/3/layout/RandomtoResultProcess"/>
    <dgm:cxn modelId="{61D6F22B-663C-43D2-AE1B-A3F1866E732B}" type="presParOf" srcId="{3B1EEA07-CA6F-407A-9CAA-0C257884D8F9}" destId="{D963E2DD-A429-40AF-A335-D5B2D55E902C}" srcOrd="1" destOrd="0" presId="urn:microsoft.com/office/officeart/2009/3/layout/RandomtoResultProcess"/>
    <dgm:cxn modelId="{8EF99E6E-A38B-4A23-8900-F8DBEF5C7BB0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ABEDF8-1358-4AB7-9F90-08DC6E9C502D}" type="presOf" srcId="{9522E9C3-1052-4477-A351-9EEA056C6C95}" destId="{80FBA088-E2D3-4172-A281-ADBCB40DA2C8}" srcOrd="0" destOrd="1" presId="urn:microsoft.com/office/officeart/2005/8/layout/vList2"/>
    <dgm:cxn modelId="{A5D2FD2B-A4E1-4E39-925B-F1E4929724A5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0D04B26F-9B5E-47D0-9EC0-2D88FBEB5079}" type="presOf" srcId="{C5B447EE-1414-4722-965D-C9CD5EC90514}" destId="{29644591-882A-4BB8-BA30-59EFFA27AB24}" srcOrd="0" destOrd="0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010DD2AF-68AE-439D-87C6-748F27490B8E}" type="presOf" srcId="{8A91627A-7A92-4C95-B8D2-B0DBEF2FB3F5}" destId="{29644591-882A-4BB8-BA30-59EFFA27AB24}" srcOrd="0" destOrd="1" presId="urn:microsoft.com/office/officeart/2005/8/layout/vList2"/>
    <dgm:cxn modelId="{CBA3C2D5-5C81-4315-8F7B-049C577E852E}" type="presOf" srcId="{BEDDAFD2-ABDB-4D73-A0F4-B50AB96BC671}" destId="{E3DC1887-23B8-4C6B-8D1B-3BD9870232BF}" srcOrd="0" destOrd="1" presId="urn:microsoft.com/office/officeart/2005/8/layout/vList2"/>
    <dgm:cxn modelId="{D2F1547D-A9F5-4110-B314-824CF816D40B}" type="presOf" srcId="{1D79CA18-F2EE-46FF-919E-C93DC8358CDE}" destId="{E3DC1887-23B8-4C6B-8D1B-3BD9870232BF}" srcOrd="0" destOrd="0" presId="urn:microsoft.com/office/officeart/2005/8/layout/vList2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5B899292-06AF-4FE1-958A-472941408A76}" type="presOf" srcId="{B8FF7486-097C-41B2-AA79-C21DBC9BCEFC}" destId="{4FEB5072-9E7A-40F9-B8D1-1F34571E776B}" srcOrd="0" destOrd="0" presId="urn:microsoft.com/office/officeart/2005/8/layout/vList2"/>
    <dgm:cxn modelId="{B4F4A277-AF36-4E4F-A353-E4807DED3B0F}" type="presOf" srcId="{6BBFC04D-F668-4FCA-97E3-5AEAF2508DB4}" destId="{80FBA088-E2D3-4172-A281-ADBCB40DA2C8}" srcOrd="0" destOrd="0" presId="urn:microsoft.com/office/officeart/2005/8/layout/vList2"/>
    <dgm:cxn modelId="{9693574D-4B3C-480C-8FA0-364A5E2BB8BE}" type="presOf" srcId="{896CBD03-FC15-44FB-A543-B95B60AB0F41}" destId="{C8023EBB-4CD0-401B-84DA-01E7ACD168AE}" srcOrd="0" destOrd="0" presId="urn:microsoft.com/office/officeart/2005/8/layout/vList2"/>
    <dgm:cxn modelId="{5BBB8DF1-9B69-4673-AA4A-0831F383D5BF}" type="presOf" srcId="{E2CA9AB5-7B30-4DCD-9D35-43CC39B1F678}" destId="{04F689E6-7C1E-4819-A039-E48E8D5BB901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30169CA5-FB79-4F01-A3F3-3D64D26F2681}" type="presParOf" srcId="{04F689E6-7C1E-4819-A039-E48E8D5BB901}" destId="{4FEB5072-9E7A-40F9-B8D1-1F34571E776B}" srcOrd="0" destOrd="0" presId="urn:microsoft.com/office/officeart/2005/8/layout/vList2"/>
    <dgm:cxn modelId="{D77F3938-3229-491B-B3D3-9ACFB76A92F8}" type="presParOf" srcId="{04F689E6-7C1E-4819-A039-E48E8D5BB901}" destId="{29644591-882A-4BB8-BA30-59EFFA27AB24}" srcOrd="1" destOrd="0" presId="urn:microsoft.com/office/officeart/2005/8/layout/vList2"/>
    <dgm:cxn modelId="{B989EC7D-C9C2-49A1-96BA-C3269C2CD102}" type="presParOf" srcId="{04F689E6-7C1E-4819-A039-E48E8D5BB901}" destId="{18E261D9-DEEE-4183-B68E-BFBEE31FA8D1}" srcOrd="2" destOrd="0" presId="urn:microsoft.com/office/officeart/2005/8/layout/vList2"/>
    <dgm:cxn modelId="{D921D0AD-2168-4550-96B9-8ADE5F3FDBFD}" type="presParOf" srcId="{04F689E6-7C1E-4819-A039-E48E8D5BB901}" destId="{E3DC1887-23B8-4C6B-8D1B-3BD9870232BF}" srcOrd="3" destOrd="0" presId="urn:microsoft.com/office/officeart/2005/8/layout/vList2"/>
    <dgm:cxn modelId="{B90BCDE2-7EF5-45F3-80C8-C6C3425DED53}" type="presParOf" srcId="{04F689E6-7C1E-4819-A039-E48E8D5BB901}" destId="{C8023EBB-4CD0-401B-84DA-01E7ACD168AE}" srcOrd="4" destOrd="0" presId="urn:microsoft.com/office/officeart/2005/8/layout/vList2"/>
    <dgm:cxn modelId="{8E0C1094-A0E0-46B1-ABD1-0206DBE0EABF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B87DC4F-5CD6-496F-AAF6-8FA2CE386056}" type="presOf" srcId="{5827FE78-9A9B-45D7-8101-67717A70FD52}" destId="{B633DCB1-BA33-4C0F-8D09-A407EF0C2D81}" srcOrd="0" destOrd="0" presId="urn:microsoft.com/office/officeart/2009/layout/CircleArrowProcess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DC4936A3-DD25-441A-9B03-2195F7DFE8DA}" type="presOf" srcId="{97AE8D43-6087-424F-B9F7-C24DA5B018AE}" destId="{103CCD8C-26CB-497C-828C-242B009F45A5}" srcOrd="0" destOrd="0" presId="urn:microsoft.com/office/officeart/2009/layout/CircleArrowProcess"/>
    <dgm:cxn modelId="{4EA09D09-2641-482E-9A37-4427ACB90C2B}" type="presOf" srcId="{13AAFDD7-CE50-4105-B3D3-71064970F205}" destId="{58B69ADF-9300-48D5-B11C-A1D05D97243F}" srcOrd="0" destOrd="0" presId="urn:microsoft.com/office/officeart/2009/layout/CircleArrowProcess"/>
    <dgm:cxn modelId="{B2559943-D7E7-4E59-9032-73AB4FE179E1}" type="presOf" srcId="{D0A01AEA-31A8-4BEF-A9B2-7A2A25F9B422}" destId="{990E0D2C-DDB4-4191-AC96-9E372EB5929D}" srcOrd="0" destOrd="0" presId="urn:microsoft.com/office/officeart/2009/layout/CircleArrowProcess"/>
    <dgm:cxn modelId="{F1632159-96D7-4E70-9238-DDE73E117C3D}" type="presParOf" srcId="{103CCD8C-26CB-497C-828C-242B009F45A5}" destId="{70B4F1A1-FA74-4F71-B789-F1C8072FB02F}" srcOrd="0" destOrd="0" presId="urn:microsoft.com/office/officeart/2009/layout/CircleArrowProcess"/>
    <dgm:cxn modelId="{FF965F7E-0921-495E-9A18-7990D32CC19F}" type="presParOf" srcId="{70B4F1A1-FA74-4F71-B789-F1C8072FB02F}" destId="{D5BB77B1-F3A2-4D66-90D9-2D7CAC28A81B}" srcOrd="0" destOrd="0" presId="urn:microsoft.com/office/officeart/2009/layout/CircleArrowProcess"/>
    <dgm:cxn modelId="{4235FE70-2581-4F4C-AF77-951B57105786}" type="presParOf" srcId="{103CCD8C-26CB-497C-828C-242B009F45A5}" destId="{990E0D2C-DDB4-4191-AC96-9E372EB5929D}" srcOrd="1" destOrd="0" presId="urn:microsoft.com/office/officeart/2009/layout/CircleArrowProcess"/>
    <dgm:cxn modelId="{D9CAE391-0182-433A-9A10-C068993421BD}" type="presParOf" srcId="{103CCD8C-26CB-497C-828C-242B009F45A5}" destId="{9112AA1A-BBF1-4C4E-AB22-BA662A2B2D2D}" srcOrd="2" destOrd="0" presId="urn:microsoft.com/office/officeart/2009/layout/CircleArrowProcess"/>
    <dgm:cxn modelId="{A7A4876F-0201-4591-B470-9A1B71666F8E}" type="presParOf" srcId="{9112AA1A-BBF1-4C4E-AB22-BA662A2B2D2D}" destId="{CDF70A03-4512-4799-801E-2DEDBC13147E}" srcOrd="0" destOrd="0" presId="urn:microsoft.com/office/officeart/2009/layout/CircleArrowProcess"/>
    <dgm:cxn modelId="{DB97D83C-E7E1-4D5E-ADD2-54F86718A5FC}" type="presParOf" srcId="{103CCD8C-26CB-497C-828C-242B009F45A5}" destId="{58B69ADF-9300-48D5-B11C-A1D05D97243F}" srcOrd="3" destOrd="0" presId="urn:microsoft.com/office/officeart/2009/layout/CircleArrowProcess"/>
    <dgm:cxn modelId="{C6F63AA7-64F8-411D-9979-5F25B7CE6E7D}" type="presParOf" srcId="{103CCD8C-26CB-497C-828C-242B009F45A5}" destId="{FC158AE1-948A-400D-B2B0-B3F8FD62740A}" srcOrd="4" destOrd="0" presId="urn:microsoft.com/office/officeart/2009/layout/CircleArrowProcess"/>
    <dgm:cxn modelId="{158A3AC6-7DEE-4920-B848-D12A321ADAC0}" type="presParOf" srcId="{FC158AE1-948A-400D-B2B0-B3F8FD62740A}" destId="{9815F232-3005-4DE6-BCB0-0EAFD8895FA4}" srcOrd="0" destOrd="0" presId="urn:microsoft.com/office/officeart/2009/layout/CircleArrowProcess"/>
    <dgm:cxn modelId="{C4FE4E3A-9BC1-43E1-828A-C9E4124A1462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CB39A20-CD79-4BBA-B264-28E0FF931596}" type="presOf" srcId="{2A5A28C3-D93D-410C-90B7-D6721515D7BF}" destId="{5DD3751C-94A5-45BC-8280-F302AAC3FCBD}" srcOrd="0" destOrd="0" presId="urn:microsoft.com/office/officeart/2005/8/layout/vList6"/>
    <dgm:cxn modelId="{161AA108-65CD-4B93-9C69-0F9DCFDC4F52}" type="presOf" srcId="{32C8A384-94F7-48F6-BFB9-3A5BE92A2D5C}" destId="{E6B35D73-178D-46A7-8A01-0541892932BD}" srcOrd="0" destOrd="0" presId="urn:microsoft.com/office/officeart/2005/8/layout/vList6"/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590FA98B-A321-45F6-88A6-82B0EC0E1649}" type="presOf" srcId="{0B8894BD-C7C4-4F65-8EA2-BE0E057C9625}" destId="{CD3B4673-14D8-4E2E-8310-D5C39DC123BD}" srcOrd="0" destOrd="2" presId="urn:microsoft.com/office/officeart/2005/8/layout/vList6"/>
    <dgm:cxn modelId="{DEE8142A-8475-46ED-B044-0CB411E13C30}" type="presOf" srcId="{0ECBE993-EA9C-48ED-B532-14D99F5D10C9}" destId="{51BBEA3A-2922-4187-9700-7D9A9BE09173}" srcOrd="0" destOrd="0" presId="urn:microsoft.com/office/officeart/2005/8/layout/vList6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72EC5F82-01D4-424C-8E6D-5948D3574E7A}" type="presOf" srcId="{C13D5B70-4893-4339-BAE9-52F87965AF9E}" destId="{455F676F-4322-464A-A308-8E0036DB682E}" srcOrd="0" destOrd="0" presId="urn:microsoft.com/office/officeart/2005/8/layout/vList6"/>
    <dgm:cxn modelId="{2C7AAE64-6264-4145-B42E-821302A91366}" type="presOf" srcId="{891FB8C6-D199-4582-B582-7E5EC011A787}" destId="{CD3B4673-14D8-4E2E-8310-D5C39DC123BD}" srcOrd="0" destOrd="0" presId="urn:microsoft.com/office/officeart/2005/8/layout/vList6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9ECBD4DD-ACAF-4223-A7A4-73347B88E4C3}" type="presOf" srcId="{44AA676E-278D-4170-B88C-F253D5A359AE}" destId="{CD3B4673-14D8-4E2E-8310-D5C39DC123BD}" srcOrd="0" destOrd="1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E7B47DD2-10FC-4E40-BBF1-D33A7DA40BEA}" type="presOf" srcId="{81CFDCF0-8520-42DC-AC57-418F2DFCC29B}" destId="{5DD3751C-94A5-45BC-8280-F302AAC3FCBD}" srcOrd="0" destOrd="1" presId="urn:microsoft.com/office/officeart/2005/8/layout/vList6"/>
    <dgm:cxn modelId="{76F21AC2-96F0-49D2-9D1E-1D07E9F7D11C}" type="presOf" srcId="{34701197-7445-492C-8295-852A3339E466}" destId="{5DD3751C-94A5-45BC-8280-F302AAC3FCBD}" srcOrd="0" destOrd="2" presId="urn:microsoft.com/office/officeart/2005/8/layout/vList6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EB6D17C5-8E71-44C6-9AD9-4D77813A7AAE}" type="presParOf" srcId="{455F676F-4322-464A-A308-8E0036DB682E}" destId="{21560301-827B-4980-95EC-BFF743627FD4}" srcOrd="0" destOrd="0" presId="urn:microsoft.com/office/officeart/2005/8/layout/vList6"/>
    <dgm:cxn modelId="{0FFB88F0-C4CC-4CBB-9DCA-0BF5643DC13D}" type="presParOf" srcId="{21560301-827B-4980-95EC-BFF743627FD4}" destId="{51BBEA3A-2922-4187-9700-7D9A9BE09173}" srcOrd="0" destOrd="0" presId="urn:microsoft.com/office/officeart/2005/8/layout/vList6"/>
    <dgm:cxn modelId="{BB8DF015-053E-4AF0-A320-3DB70E94C8E0}" type="presParOf" srcId="{21560301-827B-4980-95EC-BFF743627FD4}" destId="{5DD3751C-94A5-45BC-8280-F302AAC3FCBD}" srcOrd="1" destOrd="0" presId="urn:microsoft.com/office/officeart/2005/8/layout/vList6"/>
    <dgm:cxn modelId="{2870F0F5-4BFC-4C3A-9875-1477711A2BB0}" type="presParOf" srcId="{455F676F-4322-464A-A308-8E0036DB682E}" destId="{F11FB79E-7B99-44E7-9387-59D5401D2911}" srcOrd="1" destOrd="0" presId="urn:microsoft.com/office/officeart/2005/8/layout/vList6"/>
    <dgm:cxn modelId="{07FAA282-D872-4984-923E-573C6A6A02F1}" type="presParOf" srcId="{455F676F-4322-464A-A308-8E0036DB682E}" destId="{E5D6D3FD-6400-4F28-B5F2-3B0DE9839E9A}" srcOrd="2" destOrd="0" presId="urn:microsoft.com/office/officeart/2005/8/layout/vList6"/>
    <dgm:cxn modelId="{7B456704-8FC2-4DC2-BA8B-7DAC8AB18C59}" type="presParOf" srcId="{E5D6D3FD-6400-4F28-B5F2-3B0DE9839E9A}" destId="{E6B35D73-178D-46A7-8A01-0541892932BD}" srcOrd="0" destOrd="0" presId="urn:microsoft.com/office/officeart/2005/8/layout/vList6"/>
    <dgm:cxn modelId="{B4D2DCC8-2394-4DF2-B8C8-ED1201CD505F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E8C44-4433-4085-8B20-B08A0B2A70D7}">
      <dsp:nvSpPr>
        <dsp:cNvPr id="0" name=""/>
        <dsp:cNvSpPr/>
      </dsp:nvSpPr>
      <dsp:spPr>
        <a:xfrm>
          <a:off x="0" y="0"/>
          <a:ext cx="6791289" cy="1123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新商品が定番化しない</a:t>
          </a:r>
          <a:endParaRPr lang="ja-JP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500" kern="1200" dirty="0" smtClean="0"/>
            <a:t>新商品発売後、売上は一時的に上昇するが、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sz="1500" kern="1200" dirty="0" smtClean="0"/>
            <a:t>長期に維持されない</a:t>
          </a:r>
          <a:endParaRPr lang="ja-JP" sz="1500" kern="1200" dirty="0"/>
        </a:p>
      </dsp:txBody>
      <dsp:txXfrm>
        <a:off x="32901" y="32901"/>
        <a:ext cx="5579134" cy="1057522"/>
      </dsp:txXfrm>
    </dsp:sp>
    <dsp:sp modelId="{BC02F408-3709-4481-8B64-1DD3DC24F533}">
      <dsp:nvSpPr>
        <dsp:cNvPr id="0" name=""/>
        <dsp:cNvSpPr/>
      </dsp:nvSpPr>
      <dsp:spPr>
        <a:xfrm>
          <a:off x="599231" y="1310545"/>
          <a:ext cx="6791289" cy="1123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リピート率が徐々に下降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dirty="0" smtClean="0"/>
            <a:t>2012</a:t>
          </a:r>
          <a:r>
            <a:rPr kumimoji="1" lang="ja-JP" sz="1500" kern="1200" dirty="0" smtClean="0"/>
            <a:t>年度</a:t>
          </a:r>
          <a:r>
            <a:rPr kumimoji="1" lang="en-US" altLang="ja-JP" sz="1500" kern="1200" dirty="0" smtClean="0"/>
            <a:t> </a:t>
          </a:r>
          <a:r>
            <a:rPr kumimoji="1" lang="ja-JP" sz="1500" kern="1200" dirty="0" smtClean="0"/>
            <a:t>リピート率</a:t>
          </a:r>
          <a:r>
            <a:rPr kumimoji="1" lang="en-US" sz="1500" kern="1200" dirty="0" smtClean="0"/>
            <a:t>34</a:t>
          </a:r>
          <a:r>
            <a:rPr kumimoji="1" lang="ja-JP" sz="1500" kern="1200" dirty="0" smtClean="0"/>
            <a:t>％</a:t>
          </a:r>
          <a:endParaRPr lang="ja-JP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dirty="0" smtClean="0"/>
            <a:t>2013</a:t>
          </a:r>
          <a:r>
            <a:rPr kumimoji="1" lang="ja-JP" sz="1500" kern="1200" dirty="0" smtClean="0"/>
            <a:t>年度</a:t>
          </a:r>
          <a:r>
            <a:rPr kumimoji="1" lang="en-US" altLang="ja-JP" sz="1500" kern="1200" dirty="0" smtClean="0"/>
            <a:t> </a:t>
          </a:r>
          <a:r>
            <a:rPr kumimoji="1" lang="ja-JP" sz="1500" kern="1200" dirty="0" smtClean="0"/>
            <a:t>リピート率</a:t>
          </a:r>
          <a:r>
            <a:rPr kumimoji="1" lang="en-US" sz="1500" kern="1200" dirty="0" smtClean="0"/>
            <a:t>31</a:t>
          </a:r>
          <a:r>
            <a:rPr kumimoji="1" lang="ja-JP" sz="1500" kern="1200" dirty="0" smtClean="0"/>
            <a:t>％</a:t>
          </a:r>
          <a:endParaRPr lang="ja-JP" sz="1500" kern="1200" dirty="0"/>
        </a:p>
      </dsp:txBody>
      <dsp:txXfrm>
        <a:off x="632132" y="1343446"/>
        <a:ext cx="5396094" cy="1057522"/>
      </dsp:txXfrm>
    </dsp:sp>
    <dsp:sp modelId="{FB519379-8F00-47EF-8615-3E3F479516CF}">
      <dsp:nvSpPr>
        <dsp:cNvPr id="0" name=""/>
        <dsp:cNvSpPr/>
      </dsp:nvSpPr>
      <dsp:spPr>
        <a:xfrm>
          <a:off x="1198462" y="2621090"/>
          <a:ext cx="6791289" cy="1123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売上金額の伸び悩み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dirty="0" smtClean="0"/>
            <a:t>2012</a:t>
          </a:r>
          <a:r>
            <a:rPr kumimoji="1" lang="ja-JP" sz="1500" kern="1200" dirty="0" smtClean="0"/>
            <a:t>年度</a:t>
          </a:r>
          <a:r>
            <a:rPr kumimoji="1" lang="en-US" altLang="ja-JP" sz="1500" kern="1200" dirty="0" smtClean="0"/>
            <a:t> </a:t>
          </a:r>
          <a:r>
            <a:rPr kumimoji="1" lang="ja-JP" sz="1500" kern="1200" dirty="0" smtClean="0"/>
            <a:t>売上金額</a:t>
          </a:r>
          <a:r>
            <a:rPr kumimoji="1" lang="en-US" sz="1500" kern="1200" dirty="0" smtClean="0"/>
            <a:t>135,600</a:t>
          </a:r>
          <a:r>
            <a:rPr kumimoji="1" lang="ja-JP" sz="1500" kern="1200" dirty="0" smtClean="0"/>
            <a:t>千円、前年比</a:t>
          </a:r>
          <a:r>
            <a:rPr kumimoji="1" lang="en-US" sz="1500" kern="1200" dirty="0" smtClean="0"/>
            <a:t>99</a:t>
          </a:r>
          <a:r>
            <a:rPr kumimoji="1" lang="ja-JP" sz="1500" kern="1200" dirty="0" smtClean="0"/>
            <a:t>％</a:t>
          </a:r>
          <a:endParaRPr lang="ja-JP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dirty="0" smtClean="0"/>
            <a:t>2013</a:t>
          </a:r>
          <a:r>
            <a:rPr kumimoji="1" lang="ja-JP" sz="1500" kern="1200" dirty="0" smtClean="0"/>
            <a:t>年度</a:t>
          </a:r>
          <a:r>
            <a:rPr kumimoji="1" lang="en-US" altLang="ja-JP" sz="1500" kern="1200" dirty="0" smtClean="0"/>
            <a:t> </a:t>
          </a:r>
          <a:r>
            <a:rPr kumimoji="1" lang="ja-JP" sz="1500" kern="1200" dirty="0" smtClean="0"/>
            <a:t>売上金額</a:t>
          </a:r>
          <a:r>
            <a:rPr kumimoji="1" lang="en-US" sz="1500" kern="1200" dirty="0" smtClean="0"/>
            <a:t>132,500</a:t>
          </a:r>
          <a:r>
            <a:rPr kumimoji="1" lang="ja-JP" sz="1500" kern="1200" dirty="0" smtClean="0"/>
            <a:t>千円、前年比</a:t>
          </a:r>
          <a:r>
            <a:rPr kumimoji="1" lang="en-US" sz="1500" kern="1200" dirty="0" smtClean="0"/>
            <a:t>98</a:t>
          </a:r>
          <a:r>
            <a:rPr kumimoji="1" lang="ja-JP" sz="1500" kern="1200" dirty="0" smtClean="0"/>
            <a:t>％</a:t>
          </a:r>
          <a:endParaRPr lang="ja-JP" sz="1500" kern="1200" dirty="0"/>
        </a:p>
      </dsp:txBody>
      <dsp:txXfrm>
        <a:off x="1231363" y="2653991"/>
        <a:ext cx="5396094" cy="1057522"/>
      </dsp:txXfrm>
    </dsp:sp>
    <dsp:sp modelId="{DC3A123F-9972-4130-8D13-E1B2A94D9960}">
      <dsp:nvSpPr>
        <dsp:cNvPr id="0" name=""/>
        <dsp:cNvSpPr/>
      </dsp:nvSpPr>
      <dsp:spPr>
        <a:xfrm>
          <a:off x="6061128" y="851854"/>
          <a:ext cx="730160" cy="73016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400" kern="1200"/>
        </a:p>
      </dsp:txBody>
      <dsp:txXfrm>
        <a:off x="6225414" y="851854"/>
        <a:ext cx="401588" cy="549445"/>
      </dsp:txXfrm>
    </dsp:sp>
    <dsp:sp modelId="{2347A676-3317-4979-A7A0-869AB97A2855}">
      <dsp:nvSpPr>
        <dsp:cNvPr id="0" name=""/>
        <dsp:cNvSpPr/>
      </dsp:nvSpPr>
      <dsp:spPr>
        <a:xfrm>
          <a:off x="6660359" y="2154910"/>
          <a:ext cx="730160" cy="73016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400" kern="1200"/>
        </a:p>
      </dsp:txBody>
      <dsp:txXfrm>
        <a:off x="6824645" y="2154910"/>
        <a:ext cx="401588" cy="5494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431F3-B879-4BEE-8806-E280BD1E2DA1}">
      <dsp:nvSpPr>
        <dsp:cNvPr id="0" name=""/>
        <dsp:cNvSpPr/>
      </dsp:nvSpPr>
      <dsp:spPr>
        <a:xfrm>
          <a:off x="2111852" y="542727"/>
          <a:ext cx="3613832" cy="3613832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72C00F2-A1AA-49C6-AA66-AB23F63C11F7}">
      <dsp:nvSpPr>
        <dsp:cNvPr id="0" name=""/>
        <dsp:cNvSpPr/>
      </dsp:nvSpPr>
      <dsp:spPr>
        <a:xfrm>
          <a:off x="2111852" y="542727"/>
          <a:ext cx="3613832" cy="3613832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B503A3D-CF5E-47EB-B22E-47D06E37D47B}">
      <dsp:nvSpPr>
        <dsp:cNvPr id="0" name=""/>
        <dsp:cNvSpPr/>
      </dsp:nvSpPr>
      <dsp:spPr>
        <a:xfrm>
          <a:off x="2111852" y="542727"/>
          <a:ext cx="3613832" cy="3613832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6B26EE8-740D-4182-AFB0-DFD9A2825B33}">
      <dsp:nvSpPr>
        <dsp:cNvPr id="0" name=""/>
        <dsp:cNvSpPr/>
      </dsp:nvSpPr>
      <dsp:spPr>
        <a:xfrm>
          <a:off x="3086412" y="1517288"/>
          <a:ext cx="1664711" cy="1664711"/>
        </a:xfrm>
        <a:prstGeom prst="ellipse">
          <a:avLst/>
        </a:prstGeom>
        <a:gradFill rotWithShape="1">
          <a:gsLst>
            <a:gs pos="0">
              <a:schemeClr val="accent6">
                <a:tint val="68000"/>
                <a:alpha val="90000"/>
                <a:lumMod val="100000"/>
              </a:schemeClr>
            </a:gs>
            <a:gs pos="100000">
              <a:schemeClr val="accent6"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6">
              <a:lumMod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200" kern="1200" dirty="0" smtClean="0"/>
            <a:t>既存顧客の中心層</a:t>
          </a:r>
          <a:endParaRPr lang="ja-JP" altLang="en-US" sz="2200" kern="1200" dirty="0"/>
        </a:p>
      </dsp:txBody>
      <dsp:txXfrm>
        <a:off x="3330203" y="1761079"/>
        <a:ext cx="1177129" cy="1177129"/>
      </dsp:txXfrm>
    </dsp:sp>
    <dsp:sp modelId="{8290E133-EA70-4EB3-8F80-75527257EEDA}">
      <dsp:nvSpPr>
        <dsp:cNvPr id="0" name=""/>
        <dsp:cNvSpPr/>
      </dsp:nvSpPr>
      <dsp:spPr>
        <a:xfrm>
          <a:off x="3336119" y="2029"/>
          <a:ext cx="1165297" cy="116529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2000" kern="1200" dirty="0" smtClean="0"/>
            <a:t>20</a:t>
          </a:r>
          <a:r>
            <a:rPr lang="ja-JP" altLang="en-US" sz="2000" kern="1200" dirty="0" smtClean="0"/>
            <a:t>～</a:t>
          </a:r>
          <a:r>
            <a:rPr lang="en-US" altLang="ja-JP" sz="2000" kern="1200" dirty="0" smtClean="0"/>
            <a:t>40</a:t>
          </a:r>
          <a:r>
            <a:rPr lang="ja-JP" altLang="en-US" sz="2000" kern="1200" dirty="0" smtClean="0"/>
            <a:t>歳代</a:t>
          </a:r>
          <a:endParaRPr lang="ja-JP" altLang="en-US" sz="2000" kern="1200" dirty="0"/>
        </a:p>
      </dsp:txBody>
      <dsp:txXfrm>
        <a:off x="3506773" y="172683"/>
        <a:ext cx="823989" cy="823989"/>
      </dsp:txXfrm>
    </dsp:sp>
    <dsp:sp modelId="{EA4512C4-E6BE-44CB-98C1-F26EB0362FC3}">
      <dsp:nvSpPr>
        <dsp:cNvPr id="0" name=""/>
        <dsp:cNvSpPr/>
      </dsp:nvSpPr>
      <dsp:spPr>
        <a:xfrm>
          <a:off x="4864624" y="2649478"/>
          <a:ext cx="1165297" cy="116529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000" kern="1200" dirty="0" smtClean="0"/>
            <a:t>女性</a:t>
          </a:r>
          <a:endParaRPr lang="ja-JP" altLang="en-US" sz="2000" kern="1200" dirty="0"/>
        </a:p>
      </dsp:txBody>
      <dsp:txXfrm>
        <a:off x="5035278" y="2820132"/>
        <a:ext cx="823989" cy="823989"/>
      </dsp:txXfrm>
    </dsp:sp>
    <dsp:sp modelId="{F6B2760D-BCC8-4675-8C94-872CDF6B4490}">
      <dsp:nvSpPr>
        <dsp:cNvPr id="0" name=""/>
        <dsp:cNvSpPr/>
      </dsp:nvSpPr>
      <dsp:spPr>
        <a:xfrm>
          <a:off x="1807614" y="2649478"/>
          <a:ext cx="1165297" cy="116529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000" kern="1200" dirty="0" smtClean="0"/>
            <a:t>会社員</a:t>
          </a:r>
          <a:endParaRPr lang="ja-JP" altLang="en-US" sz="2000" kern="1200" dirty="0"/>
        </a:p>
      </dsp:txBody>
      <dsp:txXfrm>
        <a:off x="1978268" y="2820132"/>
        <a:ext cx="823989" cy="8239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396C4-BAFC-4EC0-BB5D-EC6EF2AC7265}">
      <dsp:nvSpPr>
        <dsp:cNvPr id="0" name=""/>
        <dsp:cNvSpPr/>
      </dsp:nvSpPr>
      <dsp:spPr>
        <a:xfrm>
          <a:off x="-5291522" y="-81044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22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E44A89-533E-45BD-9822-FB2B9BA538F3}">
      <dsp:nvSpPr>
        <dsp:cNvPr id="0" name=""/>
        <dsp:cNvSpPr/>
      </dsp:nvSpPr>
      <dsp:spPr>
        <a:xfrm>
          <a:off x="649656" y="468052"/>
          <a:ext cx="7389152" cy="93610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303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忙しくても続けられる</a:t>
          </a:r>
          <a:endParaRPr kumimoji="1" lang="ja-JP" altLang="en-US" sz="3600" kern="1200" dirty="0"/>
        </a:p>
      </dsp:txBody>
      <dsp:txXfrm>
        <a:off x="649656" y="468052"/>
        <a:ext cx="7389152" cy="936104"/>
      </dsp:txXfrm>
    </dsp:sp>
    <dsp:sp modelId="{5168862B-D603-4E0E-B495-2494F614C0F1}">
      <dsp:nvSpPr>
        <dsp:cNvPr id="0" name=""/>
        <dsp:cNvSpPr/>
      </dsp:nvSpPr>
      <dsp:spPr>
        <a:xfrm>
          <a:off x="64591" y="351039"/>
          <a:ext cx="1170130" cy="117013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7641943-2DE1-424A-92C6-E54618F56C07}">
      <dsp:nvSpPr>
        <dsp:cNvPr id="0" name=""/>
        <dsp:cNvSpPr/>
      </dsp:nvSpPr>
      <dsp:spPr>
        <a:xfrm>
          <a:off x="989929" y="1872208"/>
          <a:ext cx="7048878" cy="93610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303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1</a:t>
          </a:r>
          <a:r>
            <a:rPr kumimoji="1" lang="ja-JP" altLang="en-US" sz="3600" kern="1200" dirty="0" smtClean="0"/>
            <a:t>週間の健康サイクル</a:t>
          </a:r>
          <a:endParaRPr kumimoji="1" lang="ja-JP" altLang="en-US" sz="3600" kern="1200" dirty="0"/>
        </a:p>
      </dsp:txBody>
      <dsp:txXfrm>
        <a:off x="989929" y="1872208"/>
        <a:ext cx="7048878" cy="936104"/>
      </dsp:txXfrm>
    </dsp:sp>
    <dsp:sp modelId="{1BAF592F-C3FD-4F4E-B0A8-53F6E94A7F5E}">
      <dsp:nvSpPr>
        <dsp:cNvPr id="0" name=""/>
        <dsp:cNvSpPr/>
      </dsp:nvSpPr>
      <dsp:spPr>
        <a:xfrm>
          <a:off x="404864" y="1755195"/>
          <a:ext cx="1170130" cy="117013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D10C278-AAF9-4CA2-A240-08E399AAA4F0}">
      <dsp:nvSpPr>
        <dsp:cNvPr id="0" name=""/>
        <dsp:cNvSpPr/>
      </dsp:nvSpPr>
      <dsp:spPr>
        <a:xfrm>
          <a:off x="649656" y="3276364"/>
          <a:ext cx="7389152" cy="93610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303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毎日飲んで潤うナイス・ボディ</a:t>
          </a:r>
          <a:endParaRPr kumimoji="1" lang="ja-JP" altLang="en-US" sz="3600" kern="1200" dirty="0"/>
        </a:p>
      </dsp:txBody>
      <dsp:txXfrm>
        <a:off x="649656" y="3276364"/>
        <a:ext cx="7389152" cy="936104"/>
      </dsp:txXfrm>
    </dsp:sp>
    <dsp:sp modelId="{0AC93A4C-589A-429A-B7A9-400DF2864712}">
      <dsp:nvSpPr>
        <dsp:cNvPr id="0" name=""/>
        <dsp:cNvSpPr/>
      </dsp:nvSpPr>
      <dsp:spPr>
        <a:xfrm>
          <a:off x="64591" y="3159351"/>
          <a:ext cx="1170130" cy="117013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138DC-C74D-4A72-B86D-AC83779125CD}">
      <dsp:nvSpPr>
        <dsp:cNvPr id="0" name=""/>
        <dsp:cNvSpPr/>
      </dsp:nvSpPr>
      <dsp:spPr>
        <a:xfrm>
          <a:off x="149784" y="979808"/>
          <a:ext cx="2217400" cy="730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従来商品</a:t>
          </a:r>
          <a:endParaRPr kumimoji="1" lang="ja-JP" altLang="en-US" sz="2800" kern="1200" dirty="0"/>
        </a:p>
      </dsp:txBody>
      <dsp:txXfrm>
        <a:off x="149784" y="979808"/>
        <a:ext cx="2217400" cy="730734"/>
      </dsp:txXfrm>
    </dsp:sp>
    <dsp:sp modelId="{16FE162E-631B-4E4A-8E0C-F08612836FE2}">
      <dsp:nvSpPr>
        <dsp:cNvPr id="0" name=""/>
        <dsp:cNvSpPr/>
      </dsp:nvSpPr>
      <dsp:spPr>
        <a:xfrm>
          <a:off x="149784" y="2520675"/>
          <a:ext cx="2217400" cy="1369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フルータブル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パワフルビタミン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フルーティア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</dsp:txBody>
      <dsp:txXfrm>
        <a:off x="149784" y="2520675"/>
        <a:ext cx="2217400" cy="1369039"/>
      </dsp:txXfrm>
    </dsp:sp>
    <dsp:sp modelId="{1309BF8C-A3B5-46B2-88AF-E14359347F15}">
      <dsp:nvSpPr>
        <dsp:cNvPr id="0" name=""/>
        <dsp:cNvSpPr/>
      </dsp:nvSpPr>
      <dsp:spPr>
        <a:xfrm>
          <a:off x="147264" y="757564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578353-44D1-4968-BF4D-2D96445317E7}">
      <dsp:nvSpPr>
        <dsp:cNvPr id="0" name=""/>
        <dsp:cNvSpPr/>
      </dsp:nvSpPr>
      <dsp:spPr>
        <a:xfrm>
          <a:off x="270733" y="510627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43AD84-53C7-4323-8B67-7A46B2296D44}">
      <dsp:nvSpPr>
        <dsp:cNvPr id="0" name=""/>
        <dsp:cNvSpPr/>
      </dsp:nvSpPr>
      <dsp:spPr>
        <a:xfrm>
          <a:off x="567058" y="560014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775782-A7B8-4EE4-A55A-99FA1D077306}">
      <dsp:nvSpPr>
        <dsp:cNvPr id="0" name=""/>
        <dsp:cNvSpPr/>
      </dsp:nvSpPr>
      <dsp:spPr>
        <a:xfrm>
          <a:off x="813996" y="288383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74DDC1-FAA6-4B53-88EB-2372B90A24CA}">
      <dsp:nvSpPr>
        <dsp:cNvPr id="0" name=""/>
        <dsp:cNvSpPr/>
      </dsp:nvSpPr>
      <dsp:spPr>
        <a:xfrm>
          <a:off x="1135015" y="189608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53D65C-09DC-486C-B766-6231998F943C}">
      <dsp:nvSpPr>
        <dsp:cNvPr id="0" name=""/>
        <dsp:cNvSpPr/>
      </dsp:nvSpPr>
      <dsp:spPr>
        <a:xfrm>
          <a:off x="1530116" y="362464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A1C09-1AB7-455E-85AF-D934AA034B84}">
      <dsp:nvSpPr>
        <dsp:cNvPr id="0" name=""/>
        <dsp:cNvSpPr/>
      </dsp:nvSpPr>
      <dsp:spPr>
        <a:xfrm>
          <a:off x="1777053" y="485933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6AAC28-7174-4382-BB68-80F0564B8005}">
      <dsp:nvSpPr>
        <dsp:cNvPr id="0" name=""/>
        <dsp:cNvSpPr/>
      </dsp:nvSpPr>
      <dsp:spPr>
        <a:xfrm>
          <a:off x="2122766" y="757564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D6AF7-20E7-4B77-B4D9-174228CEBA48}">
      <dsp:nvSpPr>
        <dsp:cNvPr id="0" name=""/>
        <dsp:cNvSpPr/>
      </dsp:nvSpPr>
      <dsp:spPr>
        <a:xfrm>
          <a:off x="2270929" y="1029196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ECA37B-4AA2-426A-AFC7-A8AB44A884A7}">
      <dsp:nvSpPr>
        <dsp:cNvPr id="0" name=""/>
        <dsp:cNvSpPr/>
      </dsp:nvSpPr>
      <dsp:spPr>
        <a:xfrm>
          <a:off x="986853" y="510627"/>
          <a:ext cx="453559" cy="4535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14D14-20B0-4BF4-B971-525F9777D347}">
      <dsp:nvSpPr>
        <dsp:cNvPr id="0" name=""/>
        <dsp:cNvSpPr/>
      </dsp:nvSpPr>
      <dsp:spPr>
        <a:xfrm>
          <a:off x="23795" y="1448990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22086-6A05-4F11-8BDC-004E35C73646}">
      <dsp:nvSpPr>
        <dsp:cNvPr id="0" name=""/>
        <dsp:cNvSpPr/>
      </dsp:nvSpPr>
      <dsp:spPr>
        <a:xfrm>
          <a:off x="171958" y="1671234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886902-047D-48BA-8934-1001F650921A}">
      <dsp:nvSpPr>
        <dsp:cNvPr id="0" name=""/>
        <dsp:cNvSpPr/>
      </dsp:nvSpPr>
      <dsp:spPr>
        <a:xfrm>
          <a:off x="542364" y="1868784"/>
          <a:ext cx="403163" cy="4031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C1FA59-46CC-4BFF-ADFB-A83CA41B38E4}">
      <dsp:nvSpPr>
        <dsp:cNvPr id="0" name=""/>
        <dsp:cNvSpPr/>
      </dsp:nvSpPr>
      <dsp:spPr>
        <a:xfrm>
          <a:off x="1060934" y="2189804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73FF3E-2CA8-4B20-913D-BB538EF81DB4}">
      <dsp:nvSpPr>
        <dsp:cNvPr id="0" name=""/>
        <dsp:cNvSpPr/>
      </dsp:nvSpPr>
      <dsp:spPr>
        <a:xfrm>
          <a:off x="1159709" y="1868784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A34161-AC5C-4497-9478-CDC2F5EF59E3}">
      <dsp:nvSpPr>
        <dsp:cNvPr id="0" name=""/>
        <dsp:cNvSpPr/>
      </dsp:nvSpPr>
      <dsp:spPr>
        <a:xfrm>
          <a:off x="1406647" y="2214497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A466C-DE4C-42F4-8783-FA32DF0998AC}">
      <dsp:nvSpPr>
        <dsp:cNvPr id="0" name=""/>
        <dsp:cNvSpPr/>
      </dsp:nvSpPr>
      <dsp:spPr>
        <a:xfrm>
          <a:off x="1628891" y="1819397"/>
          <a:ext cx="403163" cy="4031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B828AF-129B-40BD-9511-2CEA65B68875}">
      <dsp:nvSpPr>
        <dsp:cNvPr id="0" name=""/>
        <dsp:cNvSpPr/>
      </dsp:nvSpPr>
      <dsp:spPr>
        <a:xfrm>
          <a:off x="2172154" y="1720622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8FFA71-1A0E-4704-8B33-61A0AF7BA595}">
      <dsp:nvSpPr>
        <dsp:cNvPr id="0" name=""/>
        <dsp:cNvSpPr/>
      </dsp:nvSpPr>
      <dsp:spPr>
        <a:xfrm>
          <a:off x="2449329" y="559604"/>
          <a:ext cx="814023" cy="1554060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7C0644-5311-496C-A44D-C6E0B2520CBD}">
      <dsp:nvSpPr>
        <dsp:cNvPr id="0" name=""/>
        <dsp:cNvSpPr/>
      </dsp:nvSpPr>
      <dsp:spPr>
        <a:xfrm>
          <a:off x="3263353" y="560358"/>
          <a:ext cx="2564330" cy="1554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プラスアルファのエッセンス</a:t>
          </a:r>
          <a:endParaRPr kumimoji="1" lang="ja-JP" altLang="en-US" sz="2800" kern="1200" dirty="0"/>
        </a:p>
      </dsp:txBody>
      <dsp:txXfrm>
        <a:off x="3263353" y="560358"/>
        <a:ext cx="2564330" cy="1554045"/>
      </dsp:txXfrm>
    </dsp:sp>
    <dsp:sp modelId="{9B67DF46-B3C4-44AA-898D-A94BAA7842BA}">
      <dsp:nvSpPr>
        <dsp:cNvPr id="0" name=""/>
        <dsp:cNvSpPr/>
      </dsp:nvSpPr>
      <dsp:spPr>
        <a:xfrm>
          <a:off x="5827683" y="559604"/>
          <a:ext cx="814023" cy="1554060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541CC0-DD67-49C2-8C5D-25810C7278E6}">
      <dsp:nvSpPr>
        <dsp:cNvPr id="0" name=""/>
        <dsp:cNvSpPr/>
      </dsp:nvSpPr>
      <dsp:spPr>
        <a:xfrm>
          <a:off x="6757916" y="449355"/>
          <a:ext cx="1887054" cy="18870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新商品</a:t>
          </a:r>
          <a:endParaRPr kumimoji="1" lang="ja-JP" altLang="en-US" sz="2800" kern="1200" dirty="0"/>
        </a:p>
      </dsp:txBody>
      <dsp:txXfrm>
        <a:off x="7034269" y="725708"/>
        <a:ext cx="1334348" cy="1334348"/>
      </dsp:txXfrm>
    </dsp:sp>
    <dsp:sp modelId="{D963E2DD-A429-40AF-A335-D5B2D55E902C}">
      <dsp:nvSpPr>
        <dsp:cNvPr id="0" name=""/>
        <dsp:cNvSpPr/>
      </dsp:nvSpPr>
      <dsp:spPr>
        <a:xfrm>
          <a:off x="6641706" y="2421194"/>
          <a:ext cx="2119473" cy="1940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月曜日の果実と野菜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火曜日の果実と野菜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水曜日の果実と野菜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木曜日の果実と野菜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金曜日の果実と野菜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土曜日の果実と野菜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日曜日の果実と野菜</a:t>
          </a:r>
          <a:endParaRPr kumimoji="1" lang="ja-JP" altLang="en-US" sz="1600" kern="1200" dirty="0"/>
        </a:p>
      </dsp:txBody>
      <dsp:txXfrm>
        <a:off x="6641706" y="2421194"/>
        <a:ext cx="2119473" cy="19406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EB5072-9E7A-40F9-B8D1-1F34571E776B}">
      <dsp:nvSpPr>
        <dsp:cNvPr id="0" name=""/>
        <dsp:cNvSpPr/>
      </dsp:nvSpPr>
      <dsp:spPr>
        <a:xfrm>
          <a:off x="0" y="782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毎日飲んでも飽きない・太らない</a:t>
          </a:r>
          <a:endParaRPr lang="ja-JP" sz="2600" kern="1200"/>
        </a:p>
      </dsp:txBody>
      <dsp:txXfrm>
        <a:off x="31927" y="110226"/>
        <a:ext cx="7925898" cy="590176"/>
      </dsp:txXfrm>
    </dsp:sp>
    <dsp:sp modelId="{29644591-882A-4BB8-BA30-59EFFA27AB24}">
      <dsp:nvSpPr>
        <dsp:cNvPr id="0" name=""/>
        <dsp:cNvSpPr/>
      </dsp:nvSpPr>
      <dsp:spPr>
        <a:xfrm>
          <a:off x="0" y="732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000" kern="1200" smtClean="0"/>
            <a:t>1</a:t>
          </a:r>
          <a:r>
            <a:rPr kumimoji="1" lang="ja-JP" sz="2000" kern="1200" smtClean="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カロリーを最小限に抑える（目標</a:t>
          </a:r>
          <a:r>
            <a:rPr kumimoji="1" lang="en-US" sz="2000" kern="1200" smtClean="0"/>
            <a:t>30kcal</a:t>
          </a:r>
          <a:r>
            <a:rPr kumimoji="1" lang="ja-JP" sz="2000" kern="1200" smtClean="0"/>
            <a:t>）</a:t>
          </a:r>
          <a:endParaRPr lang="ja-JP" sz="2000" kern="1200"/>
        </a:p>
      </dsp:txBody>
      <dsp:txXfrm>
        <a:off x="0" y="732330"/>
        <a:ext cx="7989752" cy="726569"/>
      </dsp:txXfrm>
    </dsp:sp>
    <dsp:sp modelId="{18E261D9-DEEE-4183-B68E-BFBEE31FA8D1}">
      <dsp:nvSpPr>
        <dsp:cNvPr id="0" name=""/>
        <dsp:cNvSpPr/>
      </dsp:nvSpPr>
      <dsp:spPr>
        <a:xfrm>
          <a:off x="0" y="14589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不足しがちな果物・野菜を手軽に補給できる</a:t>
          </a:r>
          <a:endParaRPr lang="ja-JP" sz="2600" kern="1200"/>
        </a:p>
      </dsp:txBody>
      <dsp:txXfrm>
        <a:off x="31927" y="1490827"/>
        <a:ext cx="7925898" cy="590176"/>
      </dsp:txXfrm>
    </dsp:sp>
    <dsp:sp modelId="{E3DC1887-23B8-4C6B-8D1B-3BD9870232BF}">
      <dsp:nvSpPr>
        <dsp:cNvPr id="0" name=""/>
        <dsp:cNvSpPr/>
      </dsp:nvSpPr>
      <dsp:spPr>
        <a:xfrm>
          <a:off x="0" y="21129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dirty="0" smtClean="0"/>
            <a:t>必要なビタミンをバランスよく摂取できる</a:t>
          </a:r>
          <a:endParaRPr lang="ja-JP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身体への効能が期待できる</a:t>
          </a:r>
          <a:endParaRPr lang="ja-JP" sz="2000" kern="1200"/>
        </a:p>
      </dsp:txBody>
      <dsp:txXfrm>
        <a:off x="0" y="2112930"/>
        <a:ext cx="7989752" cy="726569"/>
      </dsp:txXfrm>
    </dsp:sp>
    <dsp:sp modelId="{C8023EBB-4CD0-401B-84DA-01E7ACD168AE}">
      <dsp:nvSpPr>
        <dsp:cNvPr id="0" name=""/>
        <dsp:cNvSpPr/>
      </dsp:nvSpPr>
      <dsp:spPr>
        <a:xfrm>
          <a:off x="0" y="28395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dirty="0" smtClean="0"/>
            <a:t>素材の安全性の高さは従来通り</a:t>
          </a:r>
          <a:endParaRPr lang="ja-JP" sz="2600" kern="1200" dirty="0"/>
        </a:p>
      </dsp:txBody>
      <dsp:txXfrm>
        <a:off x="31927" y="2871427"/>
        <a:ext cx="7925898" cy="590176"/>
      </dsp:txXfrm>
    </dsp:sp>
    <dsp:sp modelId="{80FBA088-E2D3-4172-A281-ADBCB40DA2C8}">
      <dsp:nvSpPr>
        <dsp:cNvPr id="0" name=""/>
        <dsp:cNvSpPr/>
      </dsp:nvSpPr>
      <dsp:spPr>
        <a:xfrm>
          <a:off x="0" y="34935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契約農家から直接仕入れにより生産元を保証する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dirty="0" smtClean="0"/>
            <a:t>有機</a:t>
          </a:r>
          <a:r>
            <a:rPr kumimoji="1" lang="en-US" sz="2000" kern="1200" dirty="0" smtClean="0"/>
            <a:t>JAS</a:t>
          </a:r>
          <a:r>
            <a:rPr kumimoji="1" lang="ja-JP" sz="2000" kern="1200" dirty="0" smtClean="0"/>
            <a:t>規格に適合させる</a:t>
          </a:r>
          <a:endParaRPr lang="ja-JP" sz="2000" kern="1200" dirty="0"/>
        </a:p>
      </dsp:txBody>
      <dsp:txXfrm>
        <a:off x="0" y="34935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BB77B1-F3A2-4D66-90D9-2D7CAC28A81B}">
      <dsp:nvSpPr>
        <dsp:cNvPr id="0" name=""/>
        <dsp:cNvSpPr/>
      </dsp:nvSpPr>
      <dsp:spPr>
        <a:xfrm>
          <a:off x="1116076" y="0"/>
          <a:ext cx="2252859" cy="225320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0E0D2C-DDB4-4191-AC96-9E372EB5929D}">
      <dsp:nvSpPr>
        <dsp:cNvPr id="0" name=""/>
        <dsp:cNvSpPr/>
      </dsp:nvSpPr>
      <dsp:spPr>
        <a:xfrm>
          <a:off x="156303" y="813474"/>
          <a:ext cx="4167327" cy="625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契約農家での果物づくりや野菜づくりの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過程をインターネットで公開</a:t>
          </a:r>
          <a:endParaRPr kumimoji="1" lang="ja-JP" altLang="en-US" sz="1800" kern="1200" dirty="0"/>
        </a:p>
      </dsp:txBody>
      <dsp:txXfrm>
        <a:off x="156303" y="813474"/>
        <a:ext cx="4167327" cy="625785"/>
      </dsp:txXfrm>
    </dsp:sp>
    <dsp:sp modelId="{CDF70A03-4512-4799-801E-2DEDBC13147E}">
      <dsp:nvSpPr>
        <dsp:cNvPr id="0" name=""/>
        <dsp:cNvSpPr/>
      </dsp:nvSpPr>
      <dsp:spPr>
        <a:xfrm>
          <a:off x="490352" y="1294631"/>
          <a:ext cx="2252859" cy="225320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69ADF-9300-48D5-B11C-A1D05D97243F}">
      <dsp:nvSpPr>
        <dsp:cNvPr id="0" name=""/>
        <dsp:cNvSpPr/>
      </dsp:nvSpPr>
      <dsp:spPr>
        <a:xfrm>
          <a:off x="72925" y="2115595"/>
          <a:ext cx="3087713" cy="625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成長過程をこまめに更新して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作り上げる達成感を共有</a:t>
          </a:r>
          <a:endParaRPr kumimoji="1" lang="ja-JP" altLang="en-US" sz="1800" kern="1200" dirty="0"/>
        </a:p>
      </dsp:txBody>
      <dsp:txXfrm>
        <a:off x="72925" y="2115595"/>
        <a:ext cx="3087713" cy="625785"/>
      </dsp:txXfrm>
    </dsp:sp>
    <dsp:sp modelId="{9815F232-3005-4DE6-BCB0-0EAFD8895FA4}">
      <dsp:nvSpPr>
        <dsp:cNvPr id="0" name=""/>
        <dsp:cNvSpPr/>
      </dsp:nvSpPr>
      <dsp:spPr>
        <a:xfrm>
          <a:off x="1276420" y="2744188"/>
          <a:ext cx="1935555" cy="193633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3DCB1-BA33-4C0F-8D09-A407EF0C2D81}">
      <dsp:nvSpPr>
        <dsp:cNvPr id="0" name=""/>
        <dsp:cNvSpPr/>
      </dsp:nvSpPr>
      <dsp:spPr>
        <a:xfrm>
          <a:off x="488012" y="3419587"/>
          <a:ext cx="3509832" cy="625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素材の安心感・信頼感を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高めることができる</a:t>
          </a:r>
          <a:endParaRPr kumimoji="1" lang="ja-JP" altLang="en-US" sz="1800" kern="1200" dirty="0"/>
        </a:p>
      </dsp:txBody>
      <dsp:txXfrm>
        <a:off x="488012" y="3419587"/>
        <a:ext cx="3509832" cy="6257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3751C-94A5-45BC-8280-F302AAC3FCBD}">
      <dsp:nvSpPr>
        <dsp:cNvPr id="0" name=""/>
        <dsp:cNvSpPr/>
      </dsp:nvSpPr>
      <dsp:spPr>
        <a:xfrm>
          <a:off x="3679176" y="483"/>
          <a:ext cx="3518437" cy="18854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価格の設定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販売目標の設定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適正生産量の算出</a:t>
          </a:r>
          <a:endParaRPr kumimoji="1" lang="ja-JP" altLang="en-US" sz="2400" kern="1200" dirty="0"/>
        </a:p>
      </dsp:txBody>
      <dsp:txXfrm>
        <a:off x="3679176" y="236166"/>
        <a:ext cx="2811388" cy="1414097"/>
      </dsp:txXfrm>
    </dsp:sp>
    <dsp:sp modelId="{51BBEA3A-2922-4187-9700-7D9A9BE09173}">
      <dsp:nvSpPr>
        <dsp:cNvPr id="0" name=""/>
        <dsp:cNvSpPr/>
      </dsp:nvSpPr>
      <dsp:spPr>
        <a:xfrm>
          <a:off x="2385" y="483"/>
          <a:ext cx="3676790" cy="188546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採算シミュレーションの実施</a:t>
          </a:r>
          <a:endParaRPr kumimoji="1" lang="ja-JP" altLang="en-US" sz="2400" kern="1200" dirty="0"/>
        </a:p>
      </dsp:txBody>
      <dsp:txXfrm>
        <a:off x="94426" y="92524"/>
        <a:ext cx="3492708" cy="1701381"/>
      </dsp:txXfrm>
    </dsp:sp>
    <dsp:sp modelId="{CD3B4673-14D8-4E2E-8310-D5C39DC123BD}">
      <dsp:nvSpPr>
        <dsp:cNvPr id="0" name=""/>
        <dsp:cNvSpPr/>
      </dsp:nvSpPr>
      <dsp:spPr>
        <a:xfrm>
          <a:off x="3679176" y="2074493"/>
          <a:ext cx="3518437" cy="18854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原材料の調達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試作品の開発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試飲会の実施</a:t>
          </a:r>
          <a:endParaRPr kumimoji="1" lang="ja-JP" altLang="en-US" sz="2400" kern="1200" dirty="0"/>
        </a:p>
      </dsp:txBody>
      <dsp:txXfrm>
        <a:off x="3679176" y="2310176"/>
        <a:ext cx="2811388" cy="1414097"/>
      </dsp:txXfrm>
    </dsp:sp>
    <dsp:sp modelId="{E6B35D73-178D-46A7-8A01-0541892932BD}">
      <dsp:nvSpPr>
        <dsp:cNvPr id="0" name=""/>
        <dsp:cNvSpPr/>
      </dsp:nvSpPr>
      <dsp:spPr>
        <a:xfrm>
          <a:off x="2385" y="2074493"/>
          <a:ext cx="3676790" cy="188546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開発スケジュールの</a:t>
          </a:r>
          <a:r>
            <a:rPr kumimoji="1" lang="en-US" altLang="ja-JP" sz="2400" kern="1200" dirty="0" smtClean="0"/>
            <a:t/>
          </a:r>
          <a:br>
            <a:rPr kumimoji="1" lang="en-US" altLang="ja-JP" sz="2400" kern="1200" dirty="0" smtClean="0"/>
          </a:br>
          <a:r>
            <a:rPr kumimoji="1" lang="ja-JP" altLang="en-US" sz="2400" kern="1200" dirty="0" smtClean="0"/>
            <a:t>具体的な策定</a:t>
          </a:r>
          <a:endParaRPr kumimoji="1" lang="ja-JP" altLang="en-US" sz="2400" kern="1200" dirty="0"/>
        </a:p>
      </dsp:txBody>
      <dsp:txXfrm>
        <a:off x="94426" y="2166534"/>
        <a:ext cx="3492708" cy="1701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B77F-B911-4136-BF18-DAD089CEC3EE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ACFE7-CCC2-4B4E-B903-334334ECD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24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8EBB-76C1-431C-9A77-8C5688C3B4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8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108000"/>
            <a:ext cx="98223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43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733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903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9943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19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749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3996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063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3490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7668000" y="2016000"/>
            <a:ext cx="1015663" cy="461052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54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5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9452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395536" y="1916832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線矢印コネクタ 7"/>
          <p:cNvCxnSpPr/>
          <p:nvPr/>
        </p:nvCxnSpPr>
        <p:spPr>
          <a:xfrm>
            <a:off x="1080000" y="2916000"/>
            <a:ext cx="720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080000" y="4320000"/>
            <a:ext cx="7272808" cy="576064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3240000" y="2448000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 rot="274561">
            <a:off x="2700000" y="4140000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202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4902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</a:t>
            </a:r>
            <a:r>
              <a:rPr lang="ja-JP" altLang="en-US" dirty="0"/>
              <a:t>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653232" y="198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0" y="6120000"/>
            <a:ext cx="4910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37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313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994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91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892</TotalTime>
  <Words>766</Words>
  <Application>Microsoft Office PowerPoint</Application>
  <PresentationFormat>画面に合わせる (4:3)</PresentationFormat>
  <Paragraphs>177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HGｺﾞｼｯｸE</vt:lpstr>
      <vt:lpstr>ＭＳ Ｐゴシック</vt:lpstr>
      <vt:lpstr>Calibri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89</cp:revision>
  <dcterms:created xsi:type="dcterms:W3CDTF">2012-12-04T04:31:25Z</dcterms:created>
  <dcterms:modified xsi:type="dcterms:W3CDTF">2015-09-15T06:44:29Z</dcterms:modified>
</cp:coreProperties>
</file>