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6" r:id="rId2"/>
    <p:sldId id="287" r:id="rId3"/>
    <p:sldId id="288" r:id="rId4"/>
    <p:sldId id="289" r:id="rId5"/>
    <p:sldId id="304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303" r:id="rId15"/>
    <p:sldId id="300" r:id="rId16"/>
    <p:sldId id="301" r:id="rId17"/>
    <p:sldId id="302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94660"/>
  </p:normalViewPr>
  <p:slideViewPr>
    <p:cSldViewPr>
      <p:cViewPr varScale="1">
        <p:scale>
          <a:sx n="74" d="100"/>
          <a:sy n="74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403099936"/>
        <c:axId val="-1403091232"/>
      </c:lineChart>
      <c:dateAx>
        <c:axId val="-1403099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03091232"/>
        <c:crosses val="autoZero"/>
        <c:auto val="0"/>
        <c:lblOffset val="100"/>
        <c:baseTimeUnit val="months"/>
        <c:majorUnit val="1"/>
        <c:majorTimeUnit val="months"/>
      </c:dateAx>
      <c:valAx>
        <c:axId val="-1403091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03099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1403093952"/>
        <c:axId val="-1403094496"/>
      </c:barChart>
      <c:catAx>
        <c:axId val="-14030939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03094496"/>
        <c:crosses val="autoZero"/>
        <c:auto val="1"/>
        <c:lblAlgn val="ctr"/>
        <c:lblOffset val="100"/>
        <c:noMultiLvlLbl val="0"/>
      </c:catAx>
      <c:valAx>
        <c:axId val="-140309449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03093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1403092320"/>
        <c:axId val="-1403089056"/>
      </c:barChart>
      <c:catAx>
        <c:axId val="-140309232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03089056"/>
        <c:crosses val="autoZero"/>
        <c:auto val="1"/>
        <c:lblAlgn val="ctr"/>
        <c:lblOffset val="100"/>
        <c:noMultiLvlLbl val="0"/>
      </c:catAx>
      <c:valAx>
        <c:axId val="-140308905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03092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A29538FF-70B7-4D64-B41F-7816B6191BEA}" type="presOf" srcId="{8B3D270F-874B-4C0D-84A4-616605D4EB2E}" destId="{FB519379-8F00-47EF-8615-3E3F479516CF}" srcOrd="0" destOrd="1" presId="urn:microsoft.com/office/officeart/2005/8/layout/vProcess5"/>
    <dgm:cxn modelId="{03EA5881-4917-4FF2-892E-FA63C90B4759}" type="presOf" srcId="{D8DE5D9B-F24E-49CD-A019-4FAB9CF859DA}" destId="{866BC7D9-0522-4464-A9C5-3B0382F4A5D2}" srcOrd="1" destOrd="2" presId="urn:microsoft.com/office/officeart/2005/8/layout/vProcess5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C3ACF147-D1AB-49B2-8D08-6EEDCFDA7BEA}" type="presOf" srcId="{3079F74E-7A92-4A58-91DB-28021905DCBE}" destId="{BC02F408-3709-4481-8B64-1DD3DC24F533}" srcOrd="0" destOrd="0" presId="urn:microsoft.com/office/officeart/2005/8/layout/vProcess5"/>
    <dgm:cxn modelId="{2EEC7810-E339-4DA3-B219-1E0748EBB860}" type="presOf" srcId="{14F2F76D-3BE8-46EB-98FC-8DE13BFF9359}" destId="{2347A676-3317-4979-A7A0-869AB97A2855}" srcOrd="0" destOrd="0" presId="urn:microsoft.com/office/officeart/2005/8/layout/vProcess5"/>
    <dgm:cxn modelId="{E4E8A2F1-0773-4741-8AA5-58D1B6AFBF20}" type="presOf" srcId="{8B3D270F-874B-4C0D-84A4-616605D4EB2E}" destId="{866BC7D9-0522-4464-A9C5-3B0382F4A5D2}" srcOrd="1" destOrd="1" presId="urn:microsoft.com/office/officeart/2005/8/layout/vProcess5"/>
    <dgm:cxn modelId="{17644135-D77E-46CA-9AC6-A83D61D9B142}" type="presOf" srcId="{6A3DE804-139D-4264-AB12-9918FBEBB4D5}" destId="{BC02F408-3709-4481-8B64-1DD3DC24F533}" srcOrd="0" destOrd="1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51BAE654-8AB6-4BCC-B495-BA1E35F04334}" type="presOf" srcId="{9F1F4656-948E-405A-812F-07C504A80097}" destId="{129B5CDD-07D7-4794-A204-C85D189AF7A4}" srcOrd="1" destOrd="0" presId="urn:microsoft.com/office/officeart/2005/8/layout/vProcess5"/>
    <dgm:cxn modelId="{180D1CAE-5D2B-496A-8F1E-BD713842BF2F}" type="presOf" srcId="{9F1F4656-948E-405A-812F-07C504A80097}" destId="{060E8C44-4433-4085-8B20-B08A0B2A70D7}" srcOrd="0" destOrd="0" presId="urn:microsoft.com/office/officeart/2005/8/layout/vProcess5"/>
    <dgm:cxn modelId="{CAAE919D-4FF9-492A-9D20-1E904AEDEF17}" type="presOf" srcId="{C2EE156A-7B83-4850-9C5F-48DAC3A3C3E0}" destId="{866BC7D9-0522-4464-A9C5-3B0382F4A5D2}" srcOrd="1" destOrd="0" presId="urn:microsoft.com/office/officeart/2005/8/layout/vProcess5"/>
    <dgm:cxn modelId="{CF589800-E5B5-476D-B2E5-0FB8805E4312}" type="presOf" srcId="{294A9848-3A43-4BF1-A255-AE5ACA0E2D27}" destId="{060E8C44-4433-4085-8B20-B08A0B2A70D7}" srcOrd="0" destOrd="1" presId="urn:microsoft.com/office/officeart/2005/8/layout/vProcess5"/>
    <dgm:cxn modelId="{0A904FCD-8332-4137-8FDB-ECCFC3322B7A}" type="presOf" srcId="{7699BE22-F497-4282-8979-08F7A3C029E9}" destId="{BC02F408-3709-4481-8B64-1DD3DC24F533}" srcOrd="0" destOrd="2" presId="urn:microsoft.com/office/officeart/2005/8/layout/vProcess5"/>
    <dgm:cxn modelId="{D542FCA6-8E51-4855-A770-6BBE7662D82C}" type="presOf" srcId="{1A3823ED-2D9E-4031-8406-89992CC4E52A}" destId="{7358A0C2-1D2B-438A-9294-45E1F0347BAF}" srcOrd="0" destOrd="0" presId="urn:microsoft.com/office/officeart/2005/8/layout/vProcess5"/>
    <dgm:cxn modelId="{5E4E4E98-4DCE-4DB6-85DB-E41974F4CA6B}" type="presOf" srcId="{D8DE5D9B-F24E-49CD-A019-4FAB9CF859DA}" destId="{FB519379-8F00-47EF-8615-3E3F479516CF}" srcOrd="0" destOrd="2" presId="urn:microsoft.com/office/officeart/2005/8/layout/vProcess5"/>
    <dgm:cxn modelId="{3301E16E-36EC-4640-AC29-2F5CBC166988}" type="presOf" srcId="{68EA8313-1124-4FBF-BB8B-926C1BFBF469}" destId="{DC3A123F-9972-4130-8D13-E1B2A94D9960}" srcOrd="0" destOrd="0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5C45F019-F1BC-4FF3-A983-E5993496D120}" type="presOf" srcId="{6A3DE804-139D-4264-AB12-9918FBEBB4D5}" destId="{727BA95C-C533-4DF9-8480-65ACCFA388DF}" srcOrd="1" destOrd="1" presId="urn:microsoft.com/office/officeart/2005/8/layout/vProcess5"/>
    <dgm:cxn modelId="{484CED2F-2084-4C0F-A392-502665F55D59}" type="presOf" srcId="{C2EE156A-7B83-4850-9C5F-48DAC3A3C3E0}" destId="{FB519379-8F00-47EF-8615-3E3F479516CF}" srcOrd="0" destOrd="0" presId="urn:microsoft.com/office/officeart/2005/8/layout/vProcess5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2BC5E60C-FC1B-4392-ABAA-41ECB2E70A46}" type="presOf" srcId="{3079F74E-7A92-4A58-91DB-28021905DCBE}" destId="{727BA95C-C533-4DF9-8480-65ACCFA388DF}" srcOrd="1" destOrd="0" presId="urn:microsoft.com/office/officeart/2005/8/layout/vProcess5"/>
    <dgm:cxn modelId="{393DE7C5-3D57-4909-9672-303A155ABB42}" type="presOf" srcId="{7699BE22-F497-4282-8979-08F7A3C029E9}" destId="{727BA95C-C533-4DF9-8480-65ACCFA388DF}" srcOrd="1" destOrd="2" presId="urn:microsoft.com/office/officeart/2005/8/layout/vProcess5"/>
    <dgm:cxn modelId="{54C5F548-3803-4C0B-BF79-1C5DC3ED65E4}" type="presOf" srcId="{294A9848-3A43-4BF1-A255-AE5ACA0E2D27}" destId="{129B5CDD-07D7-4794-A204-C85D189AF7A4}" srcOrd="1" destOrd="1" presId="urn:microsoft.com/office/officeart/2005/8/layout/vProcess5"/>
    <dgm:cxn modelId="{D071F1A5-5FBE-4612-80B1-05993511E320}" type="presParOf" srcId="{7358A0C2-1D2B-438A-9294-45E1F0347BAF}" destId="{39FC9C8F-505C-4945-9947-F93301A74ED4}" srcOrd="0" destOrd="0" presId="urn:microsoft.com/office/officeart/2005/8/layout/vProcess5"/>
    <dgm:cxn modelId="{8D83AA6B-2376-4602-B6AA-D23FC33ACD4F}" type="presParOf" srcId="{7358A0C2-1D2B-438A-9294-45E1F0347BAF}" destId="{060E8C44-4433-4085-8B20-B08A0B2A70D7}" srcOrd="1" destOrd="0" presId="urn:microsoft.com/office/officeart/2005/8/layout/vProcess5"/>
    <dgm:cxn modelId="{4BD1D39D-D841-431B-A767-A9CF3F61383E}" type="presParOf" srcId="{7358A0C2-1D2B-438A-9294-45E1F0347BAF}" destId="{BC02F408-3709-4481-8B64-1DD3DC24F533}" srcOrd="2" destOrd="0" presId="urn:microsoft.com/office/officeart/2005/8/layout/vProcess5"/>
    <dgm:cxn modelId="{4CF72164-8DD4-4D80-90BA-1AED6F518847}" type="presParOf" srcId="{7358A0C2-1D2B-438A-9294-45E1F0347BAF}" destId="{FB519379-8F00-47EF-8615-3E3F479516CF}" srcOrd="3" destOrd="0" presId="urn:microsoft.com/office/officeart/2005/8/layout/vProcess5"/>
    <dgm:cxn modelId="{09A5EF25-DE9B-40E2-86E4-48F555CD6CDD}" type="presParOf" srcId="{7358A0C2-1D2B-438A-9294-45E1F0347BAF}" destId="{DC3A123F-9972-4130-8D13-E1B2A94D9960}" srcOrd="4" destOrd="0" presId="urn:microsoft.com/office/officeart/2005/8/layout/vProcess5"/>
    <dgm:cxn modelId="{5E29ECF2-658C-40AB-B03A-95F6E8DE2251}" type="presParOf" srcId="{7358A0C2-1D2B-438A-9294-45E1F0347BAF}" destId="{2347A676-3317-4979-A7A0-869AB97A2855}" srcOrd="5" destOrd="0" presId="urn:microsoft.com/office/officeart/2005/8/layout/vProcess5"/>
    <dgm:cxn modelId="{83DA4CF1-9968-4FEB-B81F-6B4437C463B6}" type="presParOf" srcId="{7358A0C2-1D2B-438A-9294-45E1F0347BAF}" destId="{129B5CDD-07D7-4794-A204-C85D189AF7A4}" srcOrd="6" destOrd="0" presId="urn:microsoft.com/office/officeart/2005/8/layout/vProcess5"/>
    <dgm:cxn modelId="{038C9970-AA05-4C72-8923-D992AEF03D0F}" type="presParOf" srcId="{7358A0C2-1D2B-438A-9294-45E1F0347BAF}" destId="{727BA95C-C533-4DF9-8480-65ACCFA388DF}" srcOrd="7" destOrd="0" presId="urn:microsoft.com/office/officeart/2005/8/layout/vProcess5"/>
    <dgm:cxn modelId="{D7119E56-D1FB-4F51-BC96-A30B5CC950EC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DAFC5776-DC76-49F3-9E9E-53169689CFCA}" type="presOf" srcId="{5D413775-2CCB-4414-8314-37477CF97897}" destId="{F6B2760D-BCC8-4675-8C94-872CDF6B4490}" srcOrd="0" destOrd="0" presId="urn:microsoft.com/office/officeart/2005/8/layout/radial6"/>
    <dgm:cxn modelId="{CC933686-9953-4BB7-ADBD-511CBFA21C61}" type="presOf" srcId="{ED8BC839-E4F8-4C45-BDAB-6F98F4959DCD}" destId="{EA4512C4-E6BE-44CB-98C1-F26EB0362FC3}" srcOrd="0" destOrd="0" presId="urn:microsoft.com/office/officeart/2005/8/layout/radial6"/>
    <dgm:cxn modelId="{B9AA5E63-7096-4B60-BB14-F1E74552637A}" type="presOf" srcId="{F544E100-FBFE-450F-AAFC-8A53367B5F78}" destId="{872C00F2-A1AA-49C6-AA66-AB23F63C11F7}" srcOrd="0" destOrd="0" presId="urn:microsoft.com/office/officeart/2005/8/layout/radial6"/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6C2CA907-8742-4F61-9C8A-B1AC30BB2E34}" type="presOf" srcId="{7347895A-C4E1-4E95-ABAD-EAAFC8EBEE6C}" destId="{A6B26EE8-740D-4182-AFB0-DFD9A2825B33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76C2C0FC-52BB-4BA2-AF8A-D6F1F5B96EAF}" type="presOf" srcId="{B0ADAB4F-1F90-4313-BF54-F4A1B3B27E60}" destId="{6D60390A-68ED-4AAF-B586-FCC99F29FC1B}" srcOrd="0" destOrd="0" presId="urn:microsoft.com/office/officeart/2005/8/layout/radial6"/>
    <dgm:cxn modelId="{914C8411-8DF4-4B54-AED9-80C0E03BCC23}" type="presOf" srcId="{316AB23B-04EB-48E2-BC89-F5B9C1D62B02}" destId="{C02431F3-B879-4BEE-8806-E280BD1E2DA1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24208060-0ED3-487D-A1F8-4060663F5E66}" type="presOf" srcId="{08B215A3-6D3B-444E-BC16-650E98799466}" destId="{8290E133-EA70-4EB3-8F80-75527257EEDA}" srcOrd="0" destOrd="0" presId="urn:microsoft.com/office/officeart/2005/8/layout/radial6"/>
    <dgm:cxn modelId="{E477F8DE-7B5C-49CC-8BAD-998AEA833AE9}" type="presOf" srcId="{0E968D67-E1AF-4562-BCB1-A3CA8A90BA6A}" destId="{CB503A3D-CF5E-47EB-B22E-47D06E37D47B}" srcOrd="0" destOrd="0" presId="urn:microsoft.com/office/officeart/2005/8/layout/radial6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EEDB35DA-5F9A-458E-BF16-E8F89CBE9E4F}" type="presParOf" srcId="{6D60390A-68ED-4AAF-B586-FCC99F29FC1B}" destId="{A6B26EE8-740D-4182-AFB0-DFD9A2825B33}" srcOrd="0" destOrd="0" presId="urn:microsoft.com/office/officeart/2005/8/layout/radial6"/>
    <dgm:cxn modelId="{9447BD90-9250-4CA9-A0E3-00D769495B19}" type="presParOf" srcId="{6D60390A-68ED-4AAF-B586-FCC99F29FC1B}" destId="{8290E133-EA70-4EB3-8F80-75527257EEDA}" srcOrd="1" destOrd="0" presId="urn:microsoft.com/office/officeart/2005/8/layout/radial6"/>
    <dgm:cxn modelId="{FD22F599-62BA-44E9-8365-36F950076498}" type="presParOf" srcId="{6D60390A-68ED-4AAF-B586-FCC99F29FC1B}" destId="{965678B2-AD08-4538-A1F9-6A004EDF71B4}" srcOrd="2" destOrd="0" presId="urn:microsoft.com/office/officeart/2005/8/layout/radial6"/>
    <dgm:cxn modelId="{257F581C-DA92-480E-A6A8-D5B65F3CA691}" type="presParOf" srcId="{6D60390A-68ED-4AAF-B586-FCC99F29FC1B}" destId="{CB503A3D-CF5E-47EB-B22E-47D06E37D47B}" srcOrd="3" destOrd="0" presId="urn:microsoft.com/office/officeart/2005/8/layout/radial6"/>
    <dgm:cxn modelId="{C81B1389-6078-44DB-BEE6-01A2A1657BC5}" type="presParOf" srcId="{6D60390A-68ED-4AAF-B586-FCC99F29FC1B}" destId="{EA4512C4-E6BE-44CB-98C1-F26EB0362FC3}" srcOrd="4" destOrd="0" presId="urn:microsoft.com/office/officeart/2005/8/layout/radial6"/>
    <dgm:cxn modelId="{5C42FEA0-004A-4EEB-9EB4-2A0EBDAE0B9A}" type="presParOf" srcId="{6D60390A-68ED-4AAF-B586-FCC99F29FC1B}" destId="{B8DD2F57-0EB8-4157-8C00-7F79131CCD91}" srcOrd="5" destOrd="0" presId="urn:microsoft.com/office/officeart/2005/8/layout/radial6"/>
    <dgm:cxn modelId="{44A98CD5-66AD-43BA-8808-CAACCDD86488}" type="presParOf" srcId="{6D60390A-68ED-4AAF-B586-FCC99F29FC1B}" destId="{872C00F2-A1AA-49C6-AA66-AB23F63C11F7}" srcOrd="6" destOrd="0" presId="urn:microsoft.com/office/officeart/2005/8/layout/radial6"/>
    <dgm:cxn modelId="{88DFB093-8314-48A4-AA9D-AD0B72B3BA0C}" type="presParOf" srcId="{6D60390A-68ED-4AAF-B586-FCC99F29FC1B}" destId="{F6B2760D-BCC8-4675-8C94-872CDF6B4490}" srcOrd="7" destOrd="0" presId="urn:microsoft.com/office/officeart/2005/8/layout/radial6"/>
    <dgm:cxn modelId="{08A9D01D-29D7-4A4A-92F8-6B0FEB428BF2}" type="presParOf" srcId="{6D60390A-68ED-4AAF-B586-FCC99F29FC1B}" destId="{4D0CE333-8BA0-40C3-9E9B-F26C4A1D54CF}" srcOrd="8" destOrd="0" presId="urn:microsoft.com/office/officeart/2005/8/layout/radial6"/>
    <dgm:cxn modelId="{CE35913D-BE0D-4B13-9A22-2FA684ADA957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9DBDA-11C1-492D-854A-CFF41F04DB9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0C0236-FD43-4D6D-A8C1-1D20B10DD968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5C9D6BDD-B838-4EA2-A59A-28CC2FDEB4E8}" type="par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386464EF-79E4-44BC-AE31-DAD087F3D9AD}" type="sib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756E8730-A324-4304-9EBF-8003555888A7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795F847D-36DD-469E-BCC2-E192797217A9}" type="par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8A04D477-D487-4A8E-814A-35030028560A}" type="sib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3E9FC7EA-7525-48F4-82F2-928155D09540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9F27FDEC-A14C-4847-95C3-FF0FC0586F01}" type="par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ECF0FFDB-D34D-4CB9-976F-6506E99861C0}" type="sib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4D024235-9561-43B6-9EE9-E8DC4C7ADAF6}" type="pres">
      <dgm:prSet presAssocID="{A4B9DBDA-11C1-492D-854A-CFF41F04DB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63F3DA9-2E66-45D0-B043-3080F02D2DD7}" type="pres">
      <dgm:prSet presAssocID="{A4B9DBDA-11C1-492D-854A-CFF41F04DB98}" presName="Name1" presStyleCnt="0"/>
      <dgm:spPr/>
      <dgm:t>
        <a:bodyPr/>
        <a:lstStyle/>
        <a:p>
          <a:endParaRPr kumimoji="1" lang="ja-JP" altLang="en-US"/>
        </a:p>
      </dgm:t>
    </dgm:pt>
    <dgm:pt modelId="{8EEE57FB-B391-4234-975E-01C34440EEB2}" type="pres">
      <dgm:prSet presAssocID="{A4B9DBDA-11C1-492D-854A-CFF41F04DB98}" presName="cycle" presStyleCnt="0"/>
      <dgm:spPr/>
      <dgm:t>
        <a:bodyPr/>
        <a:lstStyle/>
        <a:p>
          <a:endParaRPr kumimoji="1" lang="ja-JP" altLang="en-US"/>
        </a:p>
      </dgm:t>
    </dgm:pt>
    <dgm:pt modelId="{6C0161E0-D823-425D-8127-5A0A0BCE9CFC}" type="pres">
      <dgm:prSet presAssocID="{A4B9DBDA-11C1-492D-854A-CFF41F04DB98}" presName="src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10396C4-BAFC-4EC0-BB5D-EC6EF2AC7265}" type="pres">
      <dgm:prSet presAssocID="{A4B9DBDA-11C1-492D-854A-CFF41F04DB98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386D1BE-C598-43EC-90F3-819ED99A8C24}" type="pres">
      <dgm:prSet presAssocID="{A4B9DBDA-11C1-492D-854A-CFF41F04DB98}" presName="extra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8061AB6-7DE6-42D8-B6CC-161334DB2E76}" type="pres">
      <dgm:prSet presAssocID="{A4B9DBDA-11C1-492D-854A-CFF41F04DB98}" presName="dst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DE44A89-533E-45BD-9822-FB2B9BA538F3}" type="pres">
      <dgm:prSet presAssocID="{740C0236-FD43-4D6D-A8C1-1D20B10DD96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7BA135-8C0B-419B-806D-A3C1348A879F}" type="pres">
      <dgm:prSet presAssocID="{740C0236-FD43-4D6D-A8C1-1D20B10DD968}" presName="accent_1" presStyleCnt="0"/>
      <dgm:spPr/>
      <dgm:t>
        <a:bodyPr/>
        <a:lstStyle/>
        <a:p>
          <a:endParaRPr kumimoji="1" lang="ja-JP" altLang="en-US"/>
        </a:p>
      </dgm:t>
    </dgm:pt>
    <dgm:pt modelId="{5168862B-D603-4E0E-B495-2494F614C0F1}" type="pres">
      <dgm:prSet presAssocID="{740C0236-FD43-4D6D-A8C1-1D20B10DD968}" presName="accentRepeatNode" presStyleLbl="solidFgAcc1" presStyleIdx="0" presStyleCnt="3"/>
      <dgm:spPr/>
      <dgm:t>
        <a:bodyPr/>
        <a:lstStyle/>
        <a:p>
          <a:endParaRPr kumimoji="1" lang="ja-JP" altLang="en-US"/>
        </a:p>
      </dgm:t>
    </dgm:pt>
    <dgm:pt modelId="{E7641943-2DE1-424A-92C6-E54618F56C07}" type="pres">
      <dgm:prSet presAssocID="{756E8730-A324-4304-9EBF-8003555888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6F4109-1FF1-45A6-87D0-2ACD8DCDD705}" type="pres">
      <dgm:prSet presAssocID="{756E8730-A324-4304-9EBF-8003555888A7}" presName="accent_2" presStyleCnt="0"/>
      <dgm:spPr/>
      <dgm:t>
        <a:bodyPr/>
        <a:lstStyle/>
        <a:p>
          <a:endParaRPr kumimoji="1" lang="ja-JP" altLang="en-US"/>
        </a:p>
      </dgm:t>
    </dgm:pt>
    <dgm:pt modelId="{1BAF592F-C3FD-4F4E-B0A8-53F6E94A7F5E}" type="pres">
      <dgm:prSet presAssocID="{756E8730-A324-4304-9EBF-8003555888A7}" presName="accentRepeatNode" presStyleLbl="solidFgAcc1" presStyleIdx="1" presStyleCnt="3"/>
      <dgm:spPr/>
      <dgm:t>
        <a:bodyPr/>
        <a:lstStyle/>
        <a:p>
          <a:endParaRPr kumimoji="1" lang="ja-JP" altLang="en-US"/>
        </a:p>
      </dgm:t>
    </dgm:pt>
    <dgm:pt modelId="{AD10C278-AAF9-4CA2-A240-08E399AAA4F0}" type="pres">
      <dgm:prSet presAssocID="{3E9FC7EA-7525-48F4-82F2-928155D0954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5B4CF7-0BCE-4FDB-857E-F8638D1DE224}" type="pres">
      <dgm:prSet presAssocID="{3E9FC7EA-7525-48F4-82F2-928155D09540}" presName="accent_3" presStyleCnt="0"/>
      <dgm:spPr/>
      <dgm:t>
        <a:bodyPr/>
        <a:lstStyle/>
        <a:p>
          <a:endParaRPr kumimoji="1" lang="ja-JP" altLang="en-US"/>
        </a:p>
      </dgm:t>
    </dgm:pt>
    <dgm:pt modelId="{0AC93A4C-589A-429A-B7A9-400DF2864712}" type="pres">
      <dgm:prSet presAssocID="{3E9FC7EA-7525-48F4-82F2-928155D09540}" presName="accentRepeatNode" presStyleLbl="solidFgAcc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D2F428BB-D52B-4511-9400-EAB2EA604D2D}" srcId="{A4B9DBDA-11C1-492D-854A-CFF41F04DB98}" destId="{756E8730-A324-4304-9EBF-8003555888A7}" srcOrd="1" destOrd="0" parTransId="{795F847D-36DD-469E-BCC2-E192797217A9}" sibTransId="{8A04D477-D487-4A8E-814A-35030028560A}"/>
    <dgm:cxn modelId="{96E0295C-85D7-4FCB-BE5D-F08F960FDEC4}" type="presOf" srcId="{740C0236-FD43-4D6D-A8C1-1D20B10DD968}" destId="{EDE44A89-533E-45BD-9822-FB2B9BA538F3}" srcOrd="0" destOrd="0" presId="urn:microsoft.com/office/officeart/2008/layout/VerticalCurvedList"/>
    <dgm:cxn modelId="{378CF1F2-4055-4EE8-AE01-ACFF23D835CD}" srcId="{A4B9DBDA-11C1-492D-854A-CFF41F04DB98}" destId="{740C0236-FD43-4D6D-A8C1-1D20B10DD968}" srcOrd="0" destOrd="0" parTransId="{5C9D6BDD-B838-4EA2-A59A-28CC2FDEB4E8}" sibTransId="{386464EF-79E4-44BC-AE31-DAD087F3D9AD}"/>
    <dgm:cxn modelId="{3439C39E-997E-44B1-BA6B-FF745F2A2A20}" type="presOf" srcId="{386464EF-79E4-44BC-AE31-DAD087F3D9AD}" destId="{D10396C4-BAFC-4EC0-BB5D-EC6EF2AC7265}" srcOrd="0" destOrd="0" presId="urn:microsoft.com/office/officeart/2008/layout/VerticalCurvedList"/>
    <dgm:cxn modelId="{4496183B-8AA6-422C-BA04-E7B57F15828B}" type="presOf" srcId="{3E9FC7EA-7525-48F4-82F2-928155D09540}" destId="{AD10C278-AAF9-4CA2-A240-08E399AAA4F0}" srcOrd="0" destOrd="0" presId="urn:microsoft.com/office/officeart/2008/layout/VerticalCurvedList"/>
    <dgm:cxn modelId="{575607DE-7ED4-48A2-9A06-91703A92B8D2}" srcId="{A4B9DBDA-11C1-492D-854A-CFF41F04DB98}" destId="{3E9FC7EA-7525-48F4-82F2-928155D09540}" srcOrd="2" destOrd="0" parTransId="{9F27FDEC-A14C-4847-95C3-FF0FC0586F01}" sibTransId="{ECF0FFDB-D34D-4CB9-976F-6506E99861C0}"/>
    <dgm:cxn modelId="{7C2B8503-29D1-4E1F-B723-97BD467EC2BC}" type="presOf" srcId="{756E8730-A324-4304-9EBF-8003555888A7}" destId="{E7641943-2DE1-424A-92C6-E54618F56C07}" srcOrd="0" destOrd="0" presId="urn:microsoft.com/office/officeart/2008/layout/VerticalCurvedList"/>
    <dgm:cxn modelId="{FC7CD587-8C8B-4BD9-B946-70A87D85DCF9}" type="presOf" srcId="{A4B9DBDA-11C1-492D-854A-CFF41F04DB98}" destId="{4D024235-9561-43B6-9EE9-E8DC4C7ADAF6}" srcOrd="0" destOrd="0" presId="urn:microsoft.com/office/officeart/2008/layout/VerticalCurvedList"/>
    <dgm:cxn modelId="{C59852EA-596C-4A07-B952-E86FCB6A94E4}" type="presParOf" srcId="{4D024235-9561-43B6-9EE9-E8DC4C7ADAF6}" destId="{363F3DA9-2E66-45D0-B043-3080F02D2DD7}" srcOrd="0" destOrd="0" presId="urn:microsoft.com/office/officeart/2008/layout/VerticalCurvedList"/>
    <dgm:cxn modelId="{9E3EF8E3-9BAD-406A-81E9-C53A54BAFD55}" type="presParOf" srcId="{363F3DA9-2E66-45D0-B043-3080F02D2DD7}" destId="{8EEE57FB-B391-4234-975E-01C34440EEB2}" srcOrd="0" destOrd="0" presId="urn:microsoft.com/office/officeart/2008/layout/VerticalCurvedList"/>
    <dgm:cxn modelId="{8A450E54-16EA-478A-9370-AFE03D24FE06}" type="presParOf" srcId="{8EEE57FB-B391-4234-975E-01C34440EEB2}" destId="{6C0161E0-D823-425D-8127-5A0A0BCE9CFC}" srcOrd="0" destOrd="0" presId="urn:microsoft.com/office/officeart/2008/layout/VerticalCurvedList"/>
    <dgm:cxn modelId="{D0AE823B-A169-49A6-A914-D3DF0ECEFF52}" type="presParOf" srcId="{8EEE57FB-B391-4234-975E-01C34440EEB2}" destId="{D10396C4-BAFC-4EC0-BB5D-EC6EF2AC7265}" srcOrd="1" destOrd="0" presId="urn:microsoft.com/office/officeart/2008/layout/VerticalCurvedList"/>
    <dgm:cxn modelId="{DE1A9974-E3D7-47ED-8D89-2042C4301DDF}" type="presParOf" srcId="{8EEE57FB-B391-4234-975E-01C34440EEB2}" destId="{0386D1BE-C598-43EC-90F3-819ED99A8C24}" srcOrd="2" destOrd="0" presId="urn:microsoft.com/office/officeart/2008/layout/VerticalCurvedList"/>
    <dgm:cxn modelId="{DA6F2540-0215-411A-ABA8-48DC2D224E14}" type="presParOf" srcId="{8EEE57FB-B391-4234-975E-01C34440EEB2}" destId="{F8061AB6-7DE6-42D8-B6CC-161334DB2E76}" srcOrd="3" destOrd="0" presId="urn:microsoft.com/office/officeart/2008/layout/VerticalCurvedList"/>
    <dgm:cxn modelId="{BD657AE4-BAC3-4EE8-959A-36EC6EA83580}" type="presParOf" srcId="{363F3DA9-2E66-45D0-B043-3080F02D2DD7}" destId="{EDE44A89-533E-45BD-9822-FB2B9BA538F3}" srcOrd="1" destOrd="0" presId="urn:microsoft.com/office/officeart/2008/layout/VerticalCurvedList"/>
    <dgm:cxn modelId="{3CB6DFA3-180B-4B13-B8EE-6ADEAD9CCE12}" type="presParOf" srcId="{363F3DA9-2E66-45D0-B043-3080F02D2DD7}" destId="{A67BA135-8C0B-419B-806D-A3C1348A879F}" srcOrd="2" destOrd="0" presId="urn:microsoft.com/office/officeart/2008/layout/VerticalCurvedList"/>
    <dgm:cxn modelId="{27E799BC-6EE7-4BEA-980C-A44331DEE2D8}" type="presParOf" srcId="{A67BA135-8C0B-419B-806D-A3C1348A879F}" destId="{5168862B-D603-4E0E-B495-2494F614C0F1}" srcOrd="0" destOrd="0" presId="urn:microsoft.com/office/officeart/2008/layout/VerticalCurvedList"/>
    <dgm:cxn modelId="{CD34BAE9-21BB-41A2-8F45-059404CFBFA8}" type="presParOf" srcId="{363F3DA9-2E66-45D0-B043-3080F02D2DD7}" destId="{E7641943-2DE1-424A-92C6-E54618F56C07}" srcOrd="3" destOrd="0" presId="urn:microsoft.com/office/officeart/2008/layout/VerticalCurvedList"/>
    <dgm:cxn modelId="{C39C30DD-CE0E-406C-B368-A4A49D85C005}" type="presParOf" srcId="{363F3DA9-2E66-45D0-B043-3080F02D2DD7}" destId="{B56F4109-1FF1-45A6-87D0-2ACD8DCDD705}" srcOrd="4" destOrd="0" presId="urn:microsoft.com/office/officeart/2008/layout/VerticalCurvedList"/>
    <dgm:cxn modelId="{687876AC-7034-4B05-91E3-B1C1159179AC}" type="presParOf" srcId="{B56F4109-1FF1-45A6-87D0-2ACD8DCDD705}" destId="{1BAF592F-C3FD-4F4E-B0A8-53F6E94A7F5E}" srcOrd="0" destOrd="0" presId="urn:microsoft.com/office/officeart/2008/layout/VerticalCurvedList"/>
    <dgm:cxn modelId="{28915AC1-8473-492E-8419-0D67A42DCE9F}" type="presParOf" srcId="{363F3DA9-2E66-45D0-B043-3080F02D2DD7}" destId="{AD10C278-AAF9-4CA2-A240-08E399AAA4F0}" srcOrd="5" destOrd="0" presId="urn:microsoft.com/office/officeart/2008/layout/VerticalCurvedList"/>
    <dgm:cxn modelId="{EDA617BC-333A-4277-9D42-D1A1DF75CD01}" type="presParOf" srcId="{363F3DA9-2E66-45D0-B043-3080F02D2DD7}" destId="{6A5B4CF7-0BCE-4FDB-857E-F8638D1DE224}" srcOrd="6" destOrd="0" presId="urn:microsoft.com/office/officeart/2008/layout/VerticalCurvedList"/>
    <dgm:cxn modelId="{D6114C1C-101A-4ABF-8CFD-601AA1E132D3}" type="presParOf" srcId="{6A5B4CF7-0BCE-4FDB-857E-F8638D1DE224}" destId="{0AC93A4C-589A-429A-B7A9-400DF28647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F3FAE8F4-2C17-4035-8AE4-24D175CB3A88}" type="presOf" srcId="{D794B5D6-5577-445B-A160-9E5520A90840}" destId="{D963E2DD-A429-40AF-A335-D5B2D55E902C}" srcOrd="0" destOrd="3" presId="urn:microsoft.com/office/officeart/2009/3/layout/RandomtoResultProcess"/>
    <dgm:cxn modelId="{3351785A-A63E-42CE-8324-A3365DDE2CC1}" type="presOf" srcId="{1369C851-1B74-46C9-9100-A56353113F39}" destId="{ABDB55A0-C013-400E-A0D5-31B25B45FEE1}" srcOrd="0" destOrd="0" presId="urn:microsoft.com/office/officeart/2009/3/layout/RandomtoResultProcess"/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4895C911-1E5A-45D8-BFD2-E3F82A3381EB}" type="presOf" srcId="{22EC6559-F45A-480F-8BB3-A6271831384A}" destId="{D963E2DD-A429-40AF-A335-D5B2D55E902C}" srcOrd="0" destOrd="6" presId="urn:microsoft.com/office/officeart/2009/3/layout/RandomtoResultProcess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18A24BE9-55D8-43AA-9462-D8C3BFBBD33C}" type="presOf" srcId="{201E9480-13CC-4EA3-8E75-80360A117859}" destId="{047C0644-5311-496C-A44D-C6E0B2520CBD}" srcOrd="0" destOrd="0" presId="urn:microsoft.com/office/officeart/2009/3/layout/RandomtoResultProcess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F861E15B-8ED5-4ED1-A6E1-C8F04A608A72}" type="presOf" srcId="{604EBFFF-43B1-4244-8A03-05DD61FF9F20}" destId="{D963E2DD-A429-40AF-A335-D5B2D55E902C}" srcOrd="0" destOrd="5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86F0551A-85D7-44BB-BB83-4E99F734EB2E}" type="presOf" srcId="{00B786EC-BC33-49E2-B14B-17E31049765F}" destId="{16FE162E-631B-4E4A-8E0C-F08612836FE2}" srcOrd="0" destOrd="2" presId="urn:microsoft.com/office/officeart/2009/3/layout/RandomtoResultProcess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BE0676C9-3D66-43C3-B92A-15AF36E3B559}" type="presOf" srcId="{6AC875FB-B8A5-45DD-8C54-0F93318A2881}" destId="{16FE162E-631B-4E4A-8E0C-F08612836FE2}" srcOrd="0" destOrd="0" presId="urn:microsoft.com/office/officeart/2009/3/layout/RandomtoResultProcess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0415356D-44CF-49B5-B177-EC8BC78CB127}" type="presOf" srcId="{26780C6C-C2EF-4494-BC38-D7C45D62EB84}" destId="{D963E2DD-A429-40AF-A335-D5B2D55E902C}" srcOrd="0" destOrd="0" presId="urn:microsoft.com/office/officeart/2009/3/layout/RandomtoResultProcess"/>
    <dgm:cxn modelId="{7965F1C2-2B03-4F6A-B651-6C4D2F530C53}" type="presOf" srcId="{E31213A9-A5DD-4164-93A3-6BD00F8AB13A}" destId="{49541CC0-DD67-49C2-8C5D-25810C7278E6}" srcOrd="0" destOrd="0" presId="urn:microsoft.com/office/officeart/2009/3/layout/RandomtoResultProcess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00B1EDC8-CDA0-4C4F-A5DB-C1D4ADE94A10}" type="presOf" srcId="{083C1606-7535-40B9-9386-690CF44CCD94}" destId="{D963E2DD-A429-40AF-A335-D5B2D55E902C}" srcOrd="0" destOrd="4" presId="urn:microsoft.com/office/officeart/2009/3/layout/RandomtoResultProcess"/>
    <dgm:cxn modelId="{8B89AB89-2025-4D08-B8DC-F150794B7EB6}" type="presOf" srcId="{8F74A8B1-E760-469D-850F-825154EDB4A8}" destId="{16FE162E-631B-4E4A-8E0C-F08612836FE2}" srcOrd="0" destOrd="1" presId="urn:microsoft.com/office/officeart/2009/3/layout/RandomtoResultProcess"/>
    <dgm:cxn modelId="{BB98A419-6433-4404-9952-389F1C5757F5}" type="presOf" srcId="{7458FDF6-F40C-43F0-A1E0-10A0452DC0B0}" destId="{8B9138DC-C74D-4A72-B86D-AC83779125CD}" srcOrd="0" destOrd="0" presId="urn:microsoft.com/office/officeart/2009/3/layout/RandomtoResultProcess"/>
    <dgm:cxn modelId="{FD17CBED-7300-42D0-B777-6EC709145134}" type="presOf" srcId="{5AB97A6A-6204-4B8D-A86B-3BAB12A684AA}" destId="{D963E2DD-A429-40AF-A335-D5B2D55E902C}" srcOrd="0" destOrd="2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2E2E3C95-8F5D-4A87-988C-DFF11CBA4D9A}" type="presOf" srcId="{01E71E70-C68F-44D7-8FA9-CFDC61C8C974}" destId="{D963E2DD-A429-40AF-A335-D5B2D55E902C}" srcOrd="0" destOrd="1" presId="urn:microsoft.com/office/officeart/2009/3/layout/RandomtoResultProcess"/>
    <dgm:cxn modelId="{ACDA352A-DB35-4FBB-969F-79843AB70E50}" type="presParOf" srcId="{ABDB55A0-C013-400E-A0D5-31B25B45FEE1}" destId="{E090A2F2-B636-4501-AD74-56578C967AE8}" srcOrd="0" destOrd="0" presId="urn:microsoft.com/office/officeart/2009/3/layout/RandomtoResultProcess"/>
    <dgm:cxn modelId="{12B8D551-D689-4C33-9056-91E6C963F835}" type="presParOf" srcId="{E090A2F2-B636-4501-AD74-56578C967AE8}" destId="{8B9138DC-C74D-4A72-B86D-AC83779125CD}" srcOrd="0" destOrd="0" presId="urn:microsoft.com/office/officeart/2009/3/layout/RandomtoResultProcess"/>
    <dgm:cxn modelId="{27F5E32A-BE0B-470B-B59F-9021EE053EE0}" type="presParOf" srcId="{E090A2F2-B636-4501-AD74-56578C967AE8}" destId="{16FE162E-631B-4E4A-8E0C-F08612836FE2}" srcOrd="1" destOrd="0" presId="urn:microsoft.com/office/officeart/2009/3/layout/RandomtoResultProcess"/>
    <dgm:cxn modelId="{D177995F-233F-4BBA-8EA2-067D4926E36F}" type="presParOf" srcId="{E090A2F2-B636-4501-AD74-56578C967AE8}" destId="{1309BF8C-A3B5-46B2-88AF-E14359347F15}" srcOrd="2" destOrd="0" presId="urn:microsoft.com/office/officeart/2009/3/layout/RandomtoResultProcess"/>
    <dgm:cxn modelId="{2B6186D8-85C4-4A90-90C3-A69B42ACE31B}" type="presParOf" srcId="{E090A2F2-B636-4501-AD74-56578C967AE8}" destId="{B3578353-44D1-4968-BF4D-2D96445317E7}" srcOrd="3" destOrd="0" presId="urn:microsoft.com/office/officeart/2009/3/layout/RandomtoResultProcess"/>
    <dgm:cxn modelId="{34D21D91-7330-45FB-9299-4058CEAAB97C}" type="presParOf" srcId="{E090A2F2-B636-4501-AD74-56578C967AE8}" destId="{4B43AD84-53C7-4323-8B67-7A46B2296D44}" srcOrd="4" destOrd="0" presId="urn:microsoft.com/office/officeart/2009/3/layout/RandomtoResultProcess"/>
    <dgm:cxn modelId="{61F5E66E-E5D1-4F56-B0D4-5C7193A42B57}" type="presParOf" srcId="{E090A2F2-B636-4501-AD74-56578C967AE8}" destId="{77775782-A7B8-4EE4-A55A-99FA1D077306}" srcOrd="5" destOrd="0" presId="urn:microsoft.com/office/officeart/2009/3/layout/RandomtoResultProcess"/>
    <dgm:cxn modelId="{3F89E966-1E25-49EA-839F-1DFE0EBF56F7}" type="presParOf" srcId="{E090A2F2-B636-4501-AD74-56578C967AE8}" destId="{AA74DDC1-FAA6-4B53-88EB-2372B90A24CA}" srcOrd="6" destOrd="0" presId="urn:microsoft.com/office/officeart/2009/3/layout/RandomtoResultProcess"/>
    <dgm:cxn modelId="{13484A71-B2B7-4ABF-B4E9-E4CCFEE641A3}" type="presParOf" srcId="{E090A2F2-B636-4501-AD74-56578C967AE8}" destId="{4D53D65C-09DC-486C-B766-6231998F943C}" srcOrd="7" destOrd="0" presId="urn:microsoft.com/office/officeart/2009/3/layout/RandomtoResultProcess"/>
    <dgm:cxn modelId="{D8605096-829F-4F19-B227-CE2B6EDEF2C4}" type="presParOf" srcId="{E090A2F2-B636-4501-AD74-56578C967AE8}" destId="{9FAA1C09-1AB7-455E-85AF-D934AA034B84}" srcOrd="8" destOrd="0" presId="urn:microsoft.com/office/officeart/2009/3/layout/RandomtoResultProcess"/>
    <dgm:cxn modelId="{98640BD4-AF04-42C8-A2D5-DC2D0F049EAC}" type="presParOf" srcId="{E090A2F2-B636-4501-AD74-56578C967AE8}" destId="{F86AAC28-7174-4382-BB68-80F0564B8005}" srcOrd="9" destOrd="0" presId="urn:microsoft.com/office/officeart/2009/3/layout/RandomtoResultProcess"/>
    <dgm:cxn modelId="{E4E6AB70-6141-4008-880D-5CB3DF782C3C}" type="presParOf" srcId="{E090A2F2-B636-4501-AD74-56578C967AE8}" destId="{936D6AF7-20E7-4B77-B4D9-174228CEBA48}" srcOrd="10" destOrd="0" presId="urn:microsoft.com/office/officeart/2009/3/layout/RandomtoResultProcess"/>
    <dgm:cxn modelId="{8152D815-5E25-4A1C-A2F1-92521665919C}" type="presParOf" srcId="{E090A2F2-B636-4501-AD74-56578C967AE8}" destId="{51ECA37B-4AA2-426A-AFC7-A8AB44A884A7}" srcOrd="11" destOrd="0" presId="urn:microsoft.com/office/officeart/2009/3/layout/RandomtoResultProcess"/>
    <dgm:cxn modelId="{59D60817-175C-4B87-9D65-56E872C34521}" type="presParOf" srcId="{E090A2F2-B636-4501-AD74-56578C967AE8}" destId="{50114D14-20B0-4BF4-B971-525F9777D347}" srcOrd="12" destOrd="0" presId="urn:microsoft.com/office/officeart/2009/3/layout/RandomtoResultProcess"/>
    <dgm:cxn modelId="{F9A9854F-E747-48D0-9A75-023C11282E8F}" type="presParOf" srcId="{E090A2F2-B636-4501-AD74-56578C967AE8}" destId="{36422086-6A05-4F11-8BDC-004E35C73646}" srcOrd="13" destOrd="0" presId="urn:microsoft.com/office/officeart/2009/3/layout/RandomtoResultProcess"/>
    <dgm:cxn modelId="{CCECF86F-876B-44AF-9AA0-A0558081CF2D}" type="presParOf" srcId="{E090A2F2-B636-4501-AD74-56578C967AE8}" destId="{34886902-047D-48BA-8934-1001F650921A}" srcOrd="14" destOrd="0" presId="urn:microsoft.com/office/officeart/2009/3/layout/RandomtoResultProcess"/>
    <dgm:cxn modelId="{D735A5F1-C8C0-43CD-8A2C-3B03F1A56E41}" type="presParOf" srcId="{E090A2F2-B636-4501-AD74-56578C967AE8}" destId="{50C1FA59-46CC-4BFF-ADFB-A83CA41B38E4}" srcOrd="15" destOrd="0" presId="urn:microsoft.com/office/officeart/2009/3/layout/RandomtoResultProcess"/>
    <dgm:cxn modelId="{1A902BE6-FBA4-4DC0-AF55-FB42426EA51A}" type="presParOf" srcId="{E090A2F2-B636-4501-AD74-56578C967AE8}" destId="{3B73FF3E-2CA8-4B20-913D-BB538EF81DB4}" srcOrd="16" destOrd="0" presId="urn:microsoft.com/office/officeart/2009/3/layout/RandomtoResultProcess"/>
    <dgm:cxn modelId="{49BB3E23-3AC9-4149-8469-741856E83CEE}" type="presParOf" srcId="{E090A2F2-B636-4501-AD74-56578C967AE8}" destId="{8CA34161-AC5C-4497-9478-CDC2F5EF59E3}" srcOrd="17" destOrd="0" presId="urn:microsoft.com/office/officeart/2009/3/layout/RandomtoResultProcess"/>
    <dgm:cxn modelId="{CB7B513E-610E-44FA-89BD-B967F79B7580}" type="presParOf" srcId="{E090A2F2-B636-4501-AD74-56578C967AE8}" destId="{167A466C-DE4C-42F4-8783-FA32DF0998AC}" srcOrd="18" destOrd="0" presId="urn:microsoft.com/office/officeart/2009/3/layout/RandomtoResultProcess"/>
    <dgm:cxn modelId="{ADAF7FE6-87F4-42C5-AD69-3FED380DF1E0}" type="presParOf" srcId="{E090A2F2-B636-4501-AD74-56578C967AE8}" destId="{74B828AF-129B-40BD-9511-2CEA65B68875}" srcOrd="19" destOrd="0" presId="urn:microsoft.com/office/officeart/2009/3/layout/RandomtoResultProcess"/>
    <dgm:cxn modelId="{C2B72623-87A0-4CD4-B5A5-F4B335EC467D}" type="presParOf" srcId="{ABDB55A0-C013-400E-A0D5-31B25B45FEE1}" destId="{EC339735-B9DE-4865-B083-1927A429A3F7}" srcOrd="1" destOrd="0" presId="urn:microsoft.com/office/officeart/2009/3/layout/RandomtoResultProcess"/>
    <dgm:cxn modelId="{57FA721A-A9EA-49E0-9A6F-252B08CA84FB}" type="presParOf" srcId="{EC339735-B9DE-4865-B083-1927A429A3F7}" destId="{FC8FFA71-1A0E-4704-8B33-61A0AF7BA595}" srcOrd="0" destOrd="0" presId="urn:microsoft.com/office/officeart/2009/3/layout/RandomtoResultProcess"/>
    <dgm:cxn modelId="{7FA05249-EE18-4D5A-BA69-7549B30BB91A}" type="presParOf" srcId="{EC339735-B9DE-4865-B083-1927A429A3F7}" destId="{39FAE13C-D9A9-451F-8441-8F0882496283}" srcOrd="1" destOrd="0" presId="urn:microsoft.com/office/officeart/2009/3/layout/RandomtoResultProcess"/>
    <dgm:cxn modelId="{59F7EF52-7830-4C3E-A948-F4AE0A110D61}" type="presParOf" srcId="{ABDB55A0-C013-400E-A0D5-31B25B45FEE1}" destId="{31C3D4FF-2368-424F-9A9A-8CCC3EEF3394}" srcOrd="2" destOrd="0" presId="urn:microsoft.com/office/officeart/2009/3/layout/RandomtoResultProcess"/>
    <dgm:cxn modelId="{D9692A9C-90CD-4C7E-99B1-FD2624158F94}" type="presParOf" srcId="{31C3D4FF-2368-424F-9A9A-8CCC3EEF3394}" destId="{047C0644-5311-496C-A44D-C6E0B2520CBD}" srcOrd="0" destOrd="0" presId="urn:microsoft.com/office/officeart/2009/3/layout/RandomtoResultProcess"/>
    <dgm:cxn modelId="{EAE3A01F-0190-47A8-B150-E80C9D294E8D}" type="presParOf" srcId="{31C3D4FF-2368-424F-9A9A-8CCC3EEF3394}" destId="{89EA6B2C-7FE5-407A-A4B6-7FCD4E9E8A1E}" srcOrd="1" destOrd="0" presId="urn:microsoft.com/office/officeart/2009/3/layout/RandomtoResultProcess"/>
    <dgm:cxn modelId="{615BC7D0-B461-4F7C-9322-93E2BF0B57E9}" type="presParOf" srcId="{ABDB55A0-C013-400E-A0D5-31B25B45FEE1}" destId="{EE25C91F-C55D-4B39-8493-8FA9330E594C}" srcOrd="3" destOrd="0" presId="urn:microsoft.com/office/officeart/2009/3/layout/RandomtoResultProcess"/>
    <dgm:cxn modelId="{BC027023-3058-41ED-87D2-773C2B6E0B35}" type="presParOf" srcId="{EE25C91F-C55D-4B39-8493-8FA9330E594C}" destId="{9B67DF46-B3C4-44AA-898D-A94BAA7842BA}" srcOrd="0" destOrd="0" presId="urn:microsoft.com/office/officeart/2009/3/layout/RandomtoResultProcess"/>
    <dgm:cxn modelId="{B4CF1FE9-341C-40B6-A3E4-CD0027A575CF}" type="presParOf" srcId="{EE25C91F-C55D-4B39-8493-8FA9330E594C}" destId="{D102AD51-9843-49B9-9C39-3B9030553F7F}" srcOrd="1" destOrd="0" presId="urn:microsoft.com/office/officeart/2009/3/layout/RandomtoResultProcess"/>
    <dgm:cxn modelId="{35363E09-08E5-4435-AFD2-86B790382A23}" type="presParOf" srcId="{ABDB55A0-C013-400E-A0D5-31B25B45FEE1}" destId="{3B1EEA07-CA6F-407A-9CAA-0C257884D8F9}" srcOrd="4" destOrd="0" presId="urn:microsoft.com/office/officeart/2009/3/layout/RandomtoResultProcess"/>
    <dgm:cxn modelId="{57515101-6374-4E3F-8E26-01DD8E4782F6}" type="presParOf" srcId="{3B1EEA07-CA6F-407A-9CAA-0C257884D8F9}" destId="{49541CC0-DD67-49C2-8C5D-25810C7278E6}" srcOrd="0" destOrd="0" presId="urn:microsoft.com/office/officeart/2009/3/layout/RandomtoResultProcess"/>
    <dgm:cxn modelId="{AEB40D8A-8307-4B6F-A73E-EFD75530E758}" type="presParOf" srcId="{3B1EEA07-CA6F-407A-9CAA-0C257884D8F9}" destId="{D963E2DD-A429-40AF-A335-D5B2D55E902C}" srcOrd="1" destOrd="0" presId="urn:microsoft.com/office/officeart/2009/3/layout/RandomtoResultProcess"/>
    <dgm:cxn modelId="{EBF3926A-C23D-4E1D-A186-36F1E2001D8F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A9AB5-7B30-4DCD-9D35-43CC39B1F678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B8FF7486-097C-41B2-AA79-C21DBC9BCEFC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D05CF71D-FF6D-4652-A7CC-00E6FECD2835}" type="par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85CEBAB9-F7E8-4DD3-B949-43597FC35D2D}" type="sib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C5B447EE-1414-4722-965D-C9CD5EC90514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AEA7C6A7-28AF-4067-AD15-60561B641BDB}" type="par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C9F49F4D-CA3C-48F8-8345-474577C7D49D}" type="sib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8A91627A-7A92-4C95-B8D2-B0DBEF2FB3F5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2E68831F-268E-4CB1-855F-C470EF087E12}" type="par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529F3430-B19E-4AE1-ABD5-AD7A410846C1}" type="sib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02B506E2-3EB9-4489-9EEE-CE3066123ADC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ADE4A2E9-26B7-4976-8953-05D950EE1537}" type="par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E6CD5207-4986-4E2A-9840-EF2277560E4A}" type="sib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1D79CA18-F2EE-46FF-919E-C93DC8358CDE}">
      <dgm:prSet/>
      <dgm:spPr/>
      <dgm:t>
        <a:bodyPr/>
        <a:lstStyle/>
        <a:p>
          <a:pPr rtl="0"/>
          <a:r>
            <a:rPr kumimoji="1" lang="ja-JP" dirty="0" smtClean="0"/>
            <a:t>必要なビタミンをバランスよく摂取できる</a:t>
          </a:r>
          <a:endParaRPr lang="ja-JP" dirty="0"/>
        </a:p>
      </dgm:t>
    </dgm:pt>
    <dgm:pt modelId="{104C4C09-FCB5-4B0C-9E64-8BBD410B0F51}" type="par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EA57D667-0418-4FE6-82A2-BC0507168C3F}" type="sib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BEDDAFD2-ABDB-4D73-A0F4-B50AB96BC671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C8012654-F2FB-46FF-A55D-D59B074E25F6}" type="par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B9FDB8A8-C715-4530-BDEF-B305B01DCDBD}" type="sib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896CBD03-FC15-44FB-A543-B95B60AB0F41}">
      <dgm:prSet/>
      <dgm:spPr/>
      <dgm:t>
        <a:bodyPr/>
        <a:lstStyle/>
        <a:p>
          <a:pPr rtl="0"/>
          <a:r>
            <a:rPr kumimoji="1" lang="ja-JP" dirty="0" smtClean="0"/>
            <a:t>素材の安全性の高さは従来通り</a:t>
          </a:r>
          <a:endParaRPr lang="ja-JP" dirty="0"/>
        </a:p>
      </dgm:t>
    </dgm:pt>
    <dgm:pt modelId="{DB1929AD-117A-400D-BCE5-5DFF8A2C1B00}" type="par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B2B12DD5-A315-479A-863A-91112402F91B}" type="sib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6BBFC04D-F668-4FCA-97E3-5AEAF2508DB4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6D1E2045-A8B2-4045-86A1-752A588C61B9}" type="par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3038FEA7-9F67-47C8-93A2-35E4BCB2F12C}" type="sib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9522E9C3-1052-4477-A351-9EEA056C6C95}">
      <dgm:prSet/>
      <dgm:spPr/>
      <dgm:t>
        <a:bodyPr/>
        <a:lstStyle/>
        <a:p>
          <a:pPr rtl="0"/>
          <a:r>
            <a:rPr kumimoji="1" lang="ja-JP" dirty="0" smtClean="0"/>
            <a:t>有機</a:t>
          </a:r>
          <a:r>
            <a:rPr kumimoji="1" lang="en-US" dirty="0" smtClean="0"/>
            <a:t>JAS</a:t>
          </a:r>
          <a:r>
            <a:rPr kumimoji="1" lang="ja-JP" dirty="0" smtClean="0"/>
            <a:t>規格に適合させる</a:t>
          </a:r>
          <a:endParaRPr lang="ja-JP" dirty="0"/>
        </a:p>
      </dgm:t>
    </dgm:pt>
    <dgm:pt modelId="{3D58459B-554E-492B-9B0A-8F68549DFA0F}" type="par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DD975845-365C-4A34-96BE-42E46775089F}" type="sib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04F689E6-7C1E-4819-A039-E48E8D5BB901}" type="pres">
      <dgm:prSet presAssocID="{E2CA9AB5-7B30-4DCD-9D35-43CC39B1F6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EB5072-9E7A-40F9-B8D1-1F34571E776B}" type="pres">
      <dgm:prSet presAssocID="{B8FF7486-097C-41B2-AA79-C21DBC9BCE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644591-882A-4BB8-BA30-59EFFA27AB24}" type="pres">
      <dgm:prSet presAssocID="{B8FF7486-097C-41B2-AA79-C21DBC9BCEF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E261D9-DEEE-4183-B68E-BFBEE31FA8D1}" type="pres">
      <dgm:prSet presAssocID="{02B506E2-3EB9-4489-9EEE-CE3066123A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C1887-23B8-4C6B-8D1B-3BD9870232BF}" type="pres">
      <dgm:prSet presAssocID="{02B506E2-3EB9-4489-9EEE-CE3066123A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023EBB-4CD0-401B-84DA-01E7ACD168AE}" type="pres">
      <dgm:prSet presAssocID="{896CBD03-FC15-44FB-A543-B95B60AB0F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FBA088-E2D3-4172-A281-ADBCB40DA2C8}" type="pres">
      <dgm:prSet presAssocID="{896CBD03-FC15-44FB-A543-B95B60AB0F4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554E195-18D5-4B15-A849-62C54B789A25}" type="presOf" srcId="{896CBD03-FC15-44FB-A543-B95B60AB0F41}" destId="{C8023EBB-4CD0-401B-84DA-01E7ACD168AE}" srcOrd="0" destOrd="0" presId="urn:microsoft.com/office/officeart/2005/8/layout/vList2"/>
    <dgm:cxn modelId="{9CCEBE4B-E98A-4501-A1E5-9A01E60FE108}" type="presOf" srcId="{02B506E2-3EB9-4489-9EEE-CE3066123ADC}" destId="{18E261D9-DEEE-4183-B68E-BFBEE31FA8D1}" srcOrd="0" destOrd="0" presId="urn:microsoft.com/office/officeart/2005/8/layout/vList2"/>
    <dgm:cxn modelId="{E54A23C2-D556-4CE0-A5F0-320D269F66C2}" srcId="{B8FF7486-097C-41B2-AA79-C21DBC9BCEFC}" destId="{C5B447EE-1414-4722-965D-C9CD5EC90514}" srcOrd="0" destOrd="0" parTransId="{AEA7C6A7-28AF-4067-AD15-60561B641BDB}" sibTransId="{C9F49F4D-CA3C-48F8-8345-474577C7D49D}"/>
    <dgm:cxn modelId="{51EBA1FE-5D63-4033-AA22-F016B9E582CF}" srcId="{02B506E2-3EB9-4489-9EEE-CE3066123ADC}" destId="{1D79CA18-F2EE-46FF-919E-C93DC8358CDE}" srcOrd="0" destOrd="0" parTransId="{104C4C09-FCB5-4B0C-9E64-8BBD410B0F51}" sibTransId="{EA57D667-0418-4FE6-82A2-BC0507168C3F}"/>
    <dgm:cxn modelId="{64470238-A771-44EC-9BDC-3AAC672F6257}" type="presOf" srcId="{B8FF7486-097C-41B2-AA79-C21DBC9BCEFC}" destId="{4FEB5072-9E7A-40F9-B8D1-1F34571E776B}" srcOrd="0" destOrd="0" presId="urn:microsoft.com/office/officeart/2005/8/layout/vList2"/>
    <dgm:cxn modelId="{4D40660F-0D1C-497B-9CD2-AE2DEF17BCCE}" srcId="{B8FF7486-097C-41B2-AA79-C21DBC9BCEFC}" destId="{8A91627A-7A92-4C95-B8D2-B0DBEF2FB3F5}" srcOrd="1" destOrd="0" parTransId="{2E68831F-268E-4CB1-855F-C470EF087E12}" sibTransId="{529F3430-B19E-4AE1-ABD5-AD7A410846C1}"/>
    <dgm:cxn modelId="{80553EAD-80E0-4A68-9388-E0721F177048}" type="presOf" srcId="{1D79CA18-F2EE-46FF-919E-C93DC8358CDE}" destId="{E3DC1887-23B8-4C6B-8D1B-3BD9870232BF}" srcOrd="0" destOrd="0" presId="urn:microsoft.com/office/officeart/2005/8/layout/vList2"/>
    <dgm:cxn modelId="{A8293052-EAD6-4D14-9F37-8103965489EC}" type="presOf" srcId="{E2CA9AB5-7B30-4DCD-9D35-43CC39B1F678}" destId="{04F689E6-7C1E-4819-A039-E48E8D5BB901}" srcOrd="0" destOrd="0" presId="urn:microsoft.com/office/officeart/2005/8/layout/vList2"/>
    <dgm:cxn modelId="{FAF9B88B-F663-4C83-BD9E-27FDADCC8410}" srcId="{E2CA9AB5-7B30-4DCD-9D35-43CC39B1F678}" destId="{896CBD03-FC15-44FB-A543-B95B60AB0F41}" srcOrd="2" destOrd="0" parTransId="{DB1929AD-117A-400D-BCE5-5DFF8A2C1B00}" sibTransId="{B2B12DD5-A315-479A-863A-91112402F91B}"/>
    <dgm:cxn modelId="{FB453F19-9EC7-4B99-BD04-13E7A7833A06}" srcId="{E2CA9AB5-7B30-4DCD-9D35-43CC39B1F678}" destId="{B8FF7486-097C-41B2-AA79-C21DBC9BCEFC}" srcOrd="0" destOrd="0" parTransId="{D05CF71D-FF6D-4652-A7CC-00E6FECD2835}" sibTransId="{85CEBAB9-F7E8-4DD3-B949-43597FC35D2D}"/>
    <dgm:cxn modelId="{CCA1C268-67C3-4A55-B2BA-AE967AAB962F}" srcId="{896CBD03-FC15-44FB-A543-B95B60AB0F41}" destId="{9522E9C3-1052-4477-A351-9EEA056C6C95}" srcOrd="1" destOrd="0" parTransId="{3D58459B-554E-492B-9B0A-8F68549DFA0F}" sibTransId="{DD975845-365C-4A34-96BE-42E46775089F}"/>
    <dgm:cxn modelId="{60341947-B937-47FA-B477-39B87AF584BF}" type="presOf" srcId="{C5B447EE-1414-4722-965D-C9CD5EC90514}" destId="{29644591-882A-4BB8-BA30-59EFFA27AB24}" srcOrd="0" destOrd="0" presId="urn:microsoft.com/office/officeart/2005/8/layout/vList2"/>
    <dgm:cxn modelId="{B88047DF-E992-4E7B-A4F3-0A4ED00F2FB1}" srcId="{896CBD03-FC15-44FB-A543-B95B60AB0F41}" destId="{6BBFC04D-F668-4FCA-97E3-5AEAF2508DB4}" srcOrd="0" destOrd="0" parTransId="{6D1E2045-A8B2-4045-86A1-752A588C61B9}" sibTransId="{3038FEA7-9F67-47C8-93A2-35E4BCB2F12C}"/>
    <dgm:cxn modelId="{04C41F19-63ED-49C2-A9AC-7F0D92DEA4F8}" type="presOf" srcId="{9522E9C3-1052-4477-A351-9EEA056C6C95}" destId="{80FBA088-E2D3-4172-A281-ADBCB40DA2C8}" srcOrd="0" destOrd="1" presId="urn:microsoft.com/office/officeart/2005/8/layout/vList2"/>
    <dgm:cxn modelId="{3ECD2F63-7863-45A3-BB5C-5A6432BBE5FE}" type="presOf" srcId="{BEDDAFD2-ABDB-4D73-A0F4-B50AB96BC671}" destId="{E3DC1887-23B8-4C6B-8D1B-3BD9870232BF}" srcOrd="0" destOrd="1" presId="urn:microsoft.com/office/officeart/2005/8/layout/vList2"/>
    <dgm:cxn modelId="{D9C14335-2F73-46DF-9E92-53E067377304}" srcId="{E2CA9AB5-7B30-4DCD-9D35-43CC39B1F678}" destId="{02B506E2-3EB9-4489-9EEE-CE3066123ADC}" srcOrd="1" destOrd="0" parTransId="{ADE4A2E9-26B7-4976-8953-05D950EE1537}" sibTransId="{E6CD5207-4986-4E2A-9840-EF2277560E4A}"/>
    <dgm:cxn modelId="{459C1585-0A19-49FF-9D57-B2204BCABEFA}" srcId="{02B506E2-3EB9-4489-9EEE-CE3066123ADC}" destId="{BEDDAFD2-ABDB-4D73-A0F4-B50AB96BC671}" srcOrd="1" destOrd="0" parTransId="{C8012654-F2FB-46FF-A55D-D59B074E25F6}" sibTransId="{B9FDB8A8-C715-4530-BDEF-B305B01DCDBD}"/>
    <dgm:cxn modelId="{12A535BA-F016-4AC7-88A4-1BA5E5D5B054}" type="presOf" srcId="{8A91627A-7A92-4C95-B8D2-B0DBEF2FB3F5}" destId="{29644591-882A-4BB8-BA30-59EFFA27AB24}" srcOrd="0" destOrd="1" presId="urn:microsoft.com/office/officeart/2005/8/layout/vList2"/>
    <dgm:cxn modelId="{46F06E4D-9B81-4D63-8318-5D0304E787A8}" type="presOf" srcId="{6BBFC04D-F668-4FCA-97E3-5AEAF2508DB4}" destId="{80FBA088-E2D3-4172-A281-ADBCB40DA2C8}" srcOrd="0" destOrd="0" presId="urn:microsoft.com/office/officeart/2005/8/layout/vList2"/>
    <dgm:cxn modelId="{FAF9742C-DC3D-4354-87E9-C8416A05A053}" type="presParOf" srcId="{04F689E6-7C1E-4819-A039-E48E8D5BB901}" destId="{4FEB5072-9E7A-40F9-B8D1-1F34571E776B}" srcOrd="0" destOrd="0" presId="urn:microsoft.com/office/officeart/2005/8/layout/vList2"/>
    <dgm:cxn modelId="{CDB4B36B-CF7D-46A0-A153-B739CE1272C7}" type="presParOf" srcId="{04F689E6-7C1E-4819-A039-E48E8D5BB901}" destId="{29644591-882A-4BB8-BA30-59EFFA27AB24}" srcOrd="1" destOrd="0" presId="urn:microsoft.com/office/officeart/2005/8/layout/vList2"/>
    <dgm:cxn modelId="{20DEBDCE-CDE2-4139-8980-7C7B662CA911}" type="presParOf" srcId="{04F689E6-7C1E-4819-A039-E48E8D5BB901}" destId="{18E261D9-DEEE-4183-B68E-BFBEE31FA8D1}" srcOrd="2" destOrd="0" presId="urn:microsoft.com/office/officeart/2005/8/layout/vList2"/>
    <dgm:cxn modelId="{421E10E5-93CA-4C3E-9032-1A2D2A296F50}" type="presParOf" srcId="{04F689E6-7C1E-4819-A039-E48E8D5BB901}" destId="{E3DC1887-23B8-4C6B-8D1B-3BD9870232BF}" srcOrd="3" destOrd="0" presId="urn:microsoft.com/office/officeart/2005/8/layout/vList2"/>
    <dgm:cxn modelId="{56FF46B3-E321-4B85-A652-813B5228374C}" type="presParOf" srcId="{04F689E6-7C1E-4819-A039-E48E8D5BB901}" destId="{C8023EBB-4CD0-401B-84DA-01E7ACD168AE}" srcOrd="4" destOrd="0" presId="urn:microsoft.com/office/officeart/2005/8/layout/vList2"/>
    <dgm:cxn modelId="{3B69BF9C-167A-4311-9CBE-764A7E88DC1E}" type="presParOf" srcId="{04F689E6-7C1E-4819-A039-E48E8D5BB901}" destId="{80FBA088-E2D3-4172-A281-ADBCB40DA2C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E8D43-6087-424F-B9F7-C24DA5B018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D0A01AEA-31A8-4BEF-A9B2-7A2A25F9B422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1467128D-DBDC-45FE-BFC4-79A84354B073}" type="par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7B38E6C4-172E-46E9-ADAA-5FA845CAD529}" type="sib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13AAFDD7-CE50-4105-B3D3-71064970F205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3FDBC52D-176A-436C-A574-01231F4EAD73}" type="par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2606FF90-B6A3-4424-811F-1ED6CB18FB34}" type="sib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5827FE78-9A9B-45D7-8101-67717A70FD5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7CF7A780-8CE3-4C24-87BF-43D85FAD922F}" type="par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33F66CF7-266E-46CD-8176-BC35F19EAE3D}" type="sib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103CCD8C-26CB-497C-828C-242B009F45A5}" type="pres">
      <dgm:prSet presAssocID="{97AE8D43-6087-424F-B9F7-C24DA5B018A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70B4F1A1-FA74-4F71-B789-F1C8072FB02F}" type="pres">
      <dgm:prSet presAssocID="{D0A01AEA-31A8-4BEF-A9B2-7A2A25F9B422}" presName="Accent1" presStyleCnt="0"/>
      <dgm:spPr/>
    </dgm:pt>
    <dgm:pt modelId="{D5BB77B1-F3A2-4D66-90D9-2D7CAC28A81B}" type="pres">
      <dgm:prSet presAssocID="{D0A01AEA-31A8-4BEF-A9B2-7A2A25F9B422}" presName="Accent" presStyleLbl="node1" presStyleIdx="0" presStyleCnt="3"/>
      <dgm:spPr/>
    </dgm:pt>
    <dgm:pt modelId="{990E0D2C-DDB4-4191-AC96-9E372EB5929D}" type="pres">
      <dgm:prSet presAssocID="{D0A01AEA-31A8-4BEF-A9B2-7A2A25F9B422}" presName="Parent1" presStyleLbl="revTx" presStyleIdx="0" presStyleCnt="3" custScaleX="3328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12AA1A-BBF1-4C4E-AB22-BA662A2B2D2D}" type="pres">
      <dgm:prSet presAssocID="{13AAFDD7-CE50-4105-B3D3-71064970F205}" presName="Accent2" presStyleCnt="0"/>
      <dgm:spPr/>
    </dgm:pt>
    <dgm:pt modelId="{CDF70A03-4512-4799-801E-2DEDBC13147E}" type="pres">
      <dgm:prSet presAssocID="{13AAFDD7-CE50-4105-B3D3-71064970F205}" presName="Accent" presStyleLbl="node1" presStyleIdx="1" presStyleCnt="3"/>
      <dgm:spPr/>
    </dgm:pt>
    <dgm:pt modelId="{58B69ADF-9300-48D5-B11C-A1D05D97243F}" type="pres">
      <dgm:prSet presAssocID="{13AAFDD7-CE50-4105-B3D3-71064970F205}" presName="Parent2" presStyleLbl="revTx" presStyleIdx="1" presStyleCnt="3" custScaleX="2466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158AE1-948A-400D-B2B0-B3F8FD62740A}" type="pres">
      <dgm:prSet presAssocID="{5827FE78-9A9B-45D7-8101-67717A70FD52}" presName="Accent3" presStyleCnt="0"/>
      <dgm:spPr/>
    </dgm:pt>
    <dgm:pt modelId="{9815F232-3005-4DE6-BCB0-0EAFD8895FA4}" type="pres">
      <dgm:prSet presAssocID="{5827FE78-9A9B-45D7-8101-67717A70FD52}" presName="Accent" presStyleLbl="node1" presStyleIdx="2" presStyleCnt="3"/>
      <dgm:spPr/>
    </dgm:pt>
    <dgm:pt modelId="{B633DCB1-BA33-4C0F-8D09-A407EF0C2D81}" type="pres">
      <dgm:prSet presAssocID="{5827FE78-9A9B-45D7-8101-67717A70FD52}" presName="Parent3" presStyleLbl="revTx" presStyleIdx="2" presStyleCnt="3" custScaleX="2803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5A7B11B-3AB8-41D4-9107-48EEBF1FBEA8}" type="presOf" srcId="{5827FE78-9A9B-45D7-8101-67717A70FD52}" destId="{B633DCB1-BA33-4C0F-8D09-A407EF0C2D81}" srcOrd="0" destOrd="0" presId="urn:microsoft.com/office/officeart/2009/layout/CircleArrowProcess"/>
    <dgm:cxn modelId="{0F47DF01-7A19-44F0-80B6-5B2773EFEDCD}" type="presOf" srcId="{D0A01AEA-31A8-4BEF-A9B2-7A2A25F9B422}" destId="{990E0D2C-DDB4-4191-AC96-9E372EB5929D}" srcOrd="0" destOrd="0" presId="urn:microsoft.com/office/officeart/2009/layout/CircleArrowProcess"/>
    <dgm:cxn modelId="{78433FE1-F8C5-4C3D-B38D-26297E7683CC}" type="presOf" srcId="{97AE8D43-6087-424F-B9F7-C24DA5B018AE}" destId="{103CCD8C-26CB-497C-828C-242B009F45A5}" srcOrd="0" destOrd="0" presId="urn:microsoft.com/office/officeart/2009/layout/CircleArrowProcess"/>
    <dgm:cxn modelId="{BFB3306B-D484-471A-BEA9-3A9EFC1CD6B7}" srcId="{97AE8D43-6087-424F-B9F7-C24DA5B018AE}" destId="{5827FE78-9A9B-45D7-8101-67717A70FD52}" srcOrd="2" destOrd="0" parTransId="{7CF7A780-8CE3-4C24-87BF-43D85FAD922F}" sibTransId="{33F66CF7-266E-46CD-8176-BC35F19EAE3D}"/>
    <dgm:cxn modelId="{9F1B9C9E-1F86-4991-BC16-B7E68427DB4A}" type="presOf" srcId="{13AAFDD7-CE50-4105-B3D3-71064970F205}" destId="{58B69ADF-9300-48D5-B11C-A1D05D97243F}" srcOrd="0" destOrd="0" presId="urn:microsoft.com/office/officeart/2009/layout/CircleArrowProcess"/>
    <dgm:cxn modelId="{93163357-0C71-4EAB-9AD1-340D50ED3BD6}" srcId="{97AE8D43-6087-424F-B9F7-C24DA5B018AE}" destId="{13AAFDD7-CE50-4105-B3D3-71064970F205}" srcOrd="1" destOrd="0" parTransId="{3FDBC52D-176A-436C-A574-01231F4EAD73}" sibTransId="{2606FF90-B6A3-4424-811F-1ED6CB18FB34}"/>
    <dgm:cxn modelId="{163EAA61-9A78-4E8D-863A-69C750B051D9}" srcId="{97AE8D43-6087-424F-B9F7-C24DA5B018AE}" destId="{D0A01AEA-31A8-4BEF-A9B2-7A2A25F9B422}" srcOrd="0" destOrd="0" parTransId="{1467128D-DBDC-45FE-BFC4-79A84354B073}" sibTransId="{7B38E6C4-172E-46E9-ADAA-5FA845CAD529}"/>
    <dgm:cxn modelId="{8EF62957-589F-48DB-8692-FA4A51F421E9}" type="presParOf" srcId="{103CCD8C-26CB-497C-828C-242B009F45A5}" destId="{70B4F1A1-FA74-4F71-B789-F1C8072FB02F}" srcOrd="0" destOrd="0" presId="urn:microsoft.com/office/officeart/2009/layout/CircleArrowProcess"/>
    <dgm:cxn modelId="{83BEC1D7-F5D5-4EDC-9005-061C3DA24F4E}" type="presParOf" srcId="{70B4F1A1-FA74-4F71-B789-F1C8072FB02F}" destId="{D5BB77B1-F3A2-4D66-90D9-2D7CAC28A81B}" srcOrd="0" destOrd="0" presId="urn:microsoft.com/office/officeart/2009/layout/CircleArrowProcess"/>
    <dgm:cxn modelId="{5B6C2C9B-2A19-49CB-A2CA-0A300FB7ED62}" type="presParOf" srcId="{103CCD8C-26CB-497C-828C-242B009F45A5}" destId="{990E0D2C-DDB4-4191-AC96-9E372EB5929D}" srcOrd="1" destOrd="0" presId="urn:microsoft.com/office/officeart/2009/layout/CircleArrowProcess"/>
    <dgm:cxn modelId="{55E747F1-C5D5-4D8C-8B94-53CD6360A444}" type="presParOf" srcId="{103CCD8C-26CB-497C-828C-242B009F45A5}" destId="{9112AA1A-BBF1-4C4E-AB22-BA662A2B2D2D}" srcOrd="2" destOrd="0" presId="urn:microsoft.com/office/officeart/2009/layout/CircleArrowProcess"/>
    <dgm:cxn modelId="{FCFC9838-DBF0-4106-BB08-895D42888F75}" type="presParOf" srcId="{9112AA1A-BBF1-4C4E-AB22-BA662A2B2D2D}" destId="{CDF70A03-4512-4799-801E-2DEDBC13147E}" srcOrd="0" destOrd="0" presId="urn:microsoft.com/office/officeart/2009/layout/CircleArrowProcess"/>
    <dgm:cxn modelId="{D9140EB6-20BE-48A4-A481-A1DBA33F3C50}" type="presParOf" srcId="{103CCD8C-26CB-497C-828C-242B009F45A5}" destId="{58B69ADF-9300-48D5-B11C-A1D05D97243F}" srcOrd="3" destOrd="0" presId="urn:microsoft.com/office/officeart/2009/layout/CircleArrowProcess"/>
    <dgm:cxn modelId="{3DC2431D-C5BC-4F6D-816B-CE25FFD6CB34}" type="presParOf" srcId="{103CCD8C-26CB-497C-828C-242B009F45A5}" destId="{FC158AE1-948A-400D-B2B0-B3F8FD62740A}" srcOrd="4" destOrd="0" presId="urn:microsoft.com/office/officeart/2009/layout/CircleArrowProcess"/>
    <dgm:cxn modelId="{C09C0F4E-A842-4BCB-A703-95F8895A5DC4}" type="presParOf" srcId="{FC158AE1-948A-400D-B2B0-B3F8FD62740A}" destId="{9815F232-3005-4DE6-BCB0-0EAFD8895FA4}" srcOrd="0" destOrd="0" presId="urn:microsoft.com/office/officeart/2009/layout/CircleArrowProcess"/>
    <dgm:cxn modelId="{EF210FF5-4FBE-47D3-924D-27FE79D40923}" type="presParOf" srcId="{103CCD8C-26CB-497C-828C-242B009F45A5}" destId="{B633DCB1-BA33-4C0F-8D09-A407EF0C2D8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3D5B70-4893-4339-BAE9-52F87965AF9E}" type="doc">
      <dgm:prSet loTypeId="urn:microsoft.com/office/officeart/2005/8/layout/vList6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ECBE993-EA9C-48ED-B532-14D99F5D10C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083AD392-F9CA-402E-B4C6-74942E190F38}" type="par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DDD625E4-6E8C-43A4-8991-1041916543D0}" type="sib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2A5A28C3-D93D-410C-90B7-D6721515D7B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7456AA1-2686-4211-82DE-A0F96FF10903}" type="par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47247AC0-FE48-4EA0-93AE-1E4D236B8C0D}" type="sib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81CFDCF0-8520-42DC-AC57-418F2DFCC29B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B3DD413C-2EF0-44D1-9A27-C18F54022D7D}" type="par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FAB94A9A-BC1E-46A1-83B4-F17AFDF40F3D}" type="sib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32C8A384-94F7-48F6-BFB9-3A5BE92A2D5C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F962AC9D-70CD-4F6D-8658-4223D41E729E}" type="par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1CCCAC2D-297A-482C-90E0-6DF0155C2E01}" type="sib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891FB8C6-D199-4582-B582-7E5EC011A787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348F2ED4-D041-4D1F-9215-49D640433085}" type="par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7D636C3F-7670-4EBC-90C1-16276C214A66}" type="sib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44AA676E-278D-4170-B88C-F253D5A359AE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A9FE346-1B61-4FAF-9B39-667F1195CEE2}" type="par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FB33CFFA-21B1-41A3-8E8F-F0572A0CA629}" type="sib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34701197-7445-492C-8295-852A3339E466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CD226884-B86E-4B43-814F-152D1FF4FE58}" type="par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34301763-19DC-47BF-88CC-E9B06BCCEDCD}" type="sib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0B8894BD-C7C4-4F65-8EA2-BE0E057C9625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F0B05F14-155A-45DD-8504-0098AD511BB0}" type="par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2AE82031-07A1-46F3-9C89-1E833504847D}" type="sib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455F676F-4322-464A-A308-8E0036DB682E}" type="pres">
      <dgm:prSet presAssocID="{C13D5B70-4893-4339-BAE9-52F87965A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21560301-827B-4980-95EC-BFF743627FD4}" type="pres">
      <dgm:prSet presAssocID="{0ECBE993-EA9C-48ED-B532-14D99F5D10C9}" presName="linNode" presStyleCnt="0"/>
      <dgm:spPr/>
    </dgm:pt>
    <dgm:pt modelId="{51BBEA3A-2922-4187-9700-7D9A9BE09173}" type="pres">
      <dgm:prSet presAssocID="{0ECBE993-EA9C-48ED-B532-14D99F5D10C9}" presName="parentShp" presStyleLbl="node1" presStyleIdx="0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D3751C-94A5-45BC-8280-F302AAC3FCBD}" type="pres">
      <dgm:prSet presAssocID="{0ECBE993-EA9C-48ED-B532-14D99F5D10C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1FB79E-7B99-44E7-9387-59D5401D2911}" type="pres">
      <dgm:prSet presAssocID="{DDD625E4-6E8C-43A4-8991-1041916543D0}" presName="spacing" presStyleCnt="0"/>
      <dgm:spPr/>
    </dgm:pt>
    <dgm:pt modelId="{E5D6D3FD-6400-4F28-B5F2-3B0DE9839E9A}" type="pres">
      <dgm:prSet presAssocID="{32C8A384-94F7-48F6-BFB9-3A5BE92A2D5C}" presName="linNode" presStyleCnt="0"/>
      <dgm:spPr/>
    </dgm:pt>
    <dgm:pt modelId="{E6B35D73-178D-46A7-8A01-0541892932BD}" type="pres">
      <dgm:prSet presAssocID="{32C8A384-94F7-48F6-BFB9-3A5BE92A2D5C}" presName="parentShp" presStyleLbl="node1" presStyleIdx="1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3B4673-14D8-4E2E-8310-D5C39DC123BD}" type="pres">
      <dgm:prSet presAssocID="{32C8A384-94F7-48F6-BFB9-3A5BE92A2D5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F5D07EB-1226-47D6-A532-D52970F7E11E}" srcId="{C13D5B70-4893-4339-BAE9-52F87965AF9E}" destId="{0ECBE993-EA9C-48ED-B532-14D99F5D10C9}" srcOrd="0" destOrd="0" parTransId="{083AD392-F9CA-402E-B4C6-74942E190F38}" sibTransId="{DDD625E4-6E8C-43A4-8991-1041916543D0}"/>
    <dgm:cxn modelId="{6FF07E8B-B75D-4D70-B240-75927CEE11DE}" type="presOf" srcId="{32C8A384-94F7-48F6-BFB9-3A5BE92A2D5C}" destId="{E6B35D73-178D-46A7-8A01-0541892932BD}" srcOrd="0" destOrd="0" presId="urn:microsoft.com/office/officeart/2005/8/layout/vList6"/>
    <dgm:cxn modelId="{8AA6A7B3-35AC-4AAB-B593-1450BF758FD0}" srcId="{0ECBE993-EA9C-48ED-B532-14D99F5D10C9}" destId="{34701197-7445-492C-8295-852A3339E466}" srcOrd="2" destOrd="0" parTransId="{CD226884-B86E-4B43-814F-152D1FF4FE58}" sibTransId="{34301763-19DC-47BF-88CC-E9B06BCCEDCD}"/>
    <dgm:cxn modelId="{350D8354-2382-48C2-BCD1-9E504A0833A6}" type="presOf" srcId="{81CFDCF0-8520-42DC-AC57-418F2DFCC29B}" destId="{5DD3751C-94A5-45BC-8280-F302AAC3FCBD}" srcOrd="0" destOrd="1" presId="urn:microsoft.com/office/officeart/2005/8/layout/vList6"/>
    <dgm:cxn modelId="{0F950E4F-7937-4C84-ABFC-F05F8E892E0A}" type="presOf" srcId="{44AA676E-278D-4170-B88C-F253D5A359AE}" destId="{CD3B4673-14D8-4E2E-8310-D5C39DC123BD}" srcOrd="0" destOrd="1" presId="urn:microsoft.com/office/officeart/2005/8/layout/vList6"/>
    <dgm:cxn modelId="{842CEAC9-AED1-4DCB-AB37-DB2DD6945577}" srcId="{C13D5B70-4893-4339-BAE9-52F87965AF9E}" destId="{32C8A384-94F7-48F6-BFB9-3A5BE92A2D5C}" srcOrd="1" destOrd="0" parTransId="{F962AC9D-70CD-4F6D-8658-4223D41E729E}" sibTransId="{1CCCAC2D-297A-482C-90E0-6DF0155C2E01}"/>
    <dgm:cxn modelId="{62AC6D1F-78BC-4675-AD32-775C7EF8395F}" type="presOf" srcId="{2A5A28C3-D93D-410C-90B7-D6721515D7BF}" destId="{5DD3751C-94A5-45BC-8280-F302AAC3FCBD}" srcOrd="0" destOrd="0" presId="urn:microsoft.com/office/officeart/2005/8/layout/vList6"/>
    <dgm:cxn modelId="{7B0A7D33-4E9A-421E-899A-9A8B89CDBE9D}" srcId="{32C8A384-94F7-48F6-BFB9-3A5BE92A2D5C}" destId="{44AA676E-278D-4170-B88C-F253D5A359AE}" srcOrd="1" destOrd="0" parTransId="{CA9FE346-1B61-4FAF-9B39-667F1195CEE2}" sibTransId="{FB33CFFA-21B1-41A3-8E8F-F0572A0CA629}"/>
    <dgm:cxn modelId="{076A256F-47E7-4D26-BD55-6FEA3C5C8C00}" srcId="{0ECBE993-EA9C-48ED-B532-14D99F5D10C9}" destId="{81CFDCF0-8520-42DC-AC57-418F2DFCC29B}" srcOrd="1" destOrd="0" parTransId="{B3DD413C-2EF0-44D1-9A27-C18F54022D7D}" sibTransId="{FAB94A9A-BC1E-46A1-83B4-F17AFDF40F3D}"/>
    <dgm:cxn modelId="{7DCF69EA-C428-4D40-AAB1-85B0A2298D4E}" type="presOf" srcId="{891FB8C6-D199-4582-B582-7E5EC011A787}" destId="{CD3B4673-14D8-4E2E-8310-D5C39DC123BD}" srcOrd="0" destOrd="0" presId="urn:microsoft.com/office/officeart/2005/8/layout/vList6"/>
    <dgm:cxn modelId="{2C4C8EBD-4CB3-4808-8D1B-0DA6A51BC47D}" type="presOf" srcId="{C13D5B70-4893-4339-BAE9-52F87965AF9E}" destId="{455F676F-4322-464A-A308-8E0036DB682E}" srcOrd="0" destOrd="0" presId="urn:microsoft.com/office/officeart/2005/8/layout/vList6"/>
    <dgm:cxn modelId="{509027AC-12D8-4D1C-BA77-8231A583F899}" type="presOf" srcId="{0ECBE993-EA9C-48ED-B532-14D99F5D10C9}" destId="{51BBEA3A-2922-4187-9700-7D9A9BE09173}" srcOrd="0" destOrd="0" presId="urn:microsoft.com/office/officeart/2005/8/layout/vList6"/>
    <dgm:cxn modelId="{505BADE0-402E-42CF-AEFE-FA764A274C76}" type="presOf" srcId="{34701197-7445-492C-8295-852A3339E466}" destId="{5DD3751C-94A5-45BC-8280-F302AAC3FCBD}" srcOrd="0" destOrd="2" presId="urn:microsoft.com/office/officeart/2005/8/layout/vList6"/>
    <dgm:cxn modelId="{517957C8-8F91-4B21-BC11-204E63DF25DA}" srcId="{32C8A384-94F7-48F6-BFB9-3A5BE92A2D5C}" destId="{891FB8C6-D199-4582-B582-7E5EC011A787}" srcOrd="0" destOrd="0" parTransId="{348F2ED4-D041-4D1F-9215-49D640433085}" sibTransId="{7D636C3F-7670-4EBC-90C1-16276C214A66}"/>
    <dgm:cxn modelId="{7E5D2335-06CD-40E1-8380-145120E96DE4}" srcId="{0ECBE993-EA9C-48ED-B532-14D99F5D10C9}" destId="{2A5A28C3-D93D-410C-90B7-D6721515D7BF}" srcOrd="0" destOrd="0" parTransId="{77456AA1-2686-4211-82DE-A0F96FF10903}" sibTransId="{47247AC0-FE48-4EA0-93AE-1E4D236B8C0D}"/>
    <dgm:cxn modelId="{7A99BEB4-4EFB-448D-B94C-5F27F1ACB6BF}" srcId="{32C8A384-94F7-48F6-BFB9-3A5BE92A2D5C}" destId="{0B8894BD-C7C4-4F65-8EA2-BE0E057C9625}" srcOrd="2" destOrd="0" parTransId="{F0B05F14-155A-45DD-8504-0098AD511BB0}" sibTransId="{2AE82031-07A1-46F3-9C89-1E833504847D}"/>
    <dgm:cxn modelId="{54CC1B26-3FDF-4697-8357-512B6C0F1E02}" type="presOf" srcId="{0B8894BD-C7C4-4F65-8EA2-BE0E057C9625}" destId="{CD3B4673-14D8-4E2E-8310-D5C39DC123BD}" srcOrd="0" destOrd="2" presId="urn:microsoft.com/office/officeart/2005/8/layout/vList6"/>
    <dgm:cxn modelId="{196269F0-2896-4DD3-890B-DA89995AA7FE}" type="presParOf" srcId="{455F676F-4322-464A-A308-8E0036DB682E}" destId="{21560301-827B-4980-95EC-BFF743627FD4}" srcOrd="0" destOrd="0" presId="urn:microsoft.com/office/officeart/2005/8/layout/vList6"/>
    <dgm:cxn modelId="{95EBA3C5-640A-48A4-B664-423176DBC37E}" type="presParOf" srcId="{21560301-827B-4980-95EC-BFF743627FD4}" destId="{51BBEA3A-2922-4187-9700-7D9A9BE09173}" srcOrd="0" destOrd="0" presId="urn:microsoft.com/office/officeart/2005/8/layout/vList6"/>
    <dgm:cxn modelId="{97A6DA6E-D3FA-480F-ABBA-F9994199A09F}" type="presParOf" srcId="{21560301-827B-4980-95EC-BFF743627FD4}" destId="{5DD3751C-94A5-45BC-8280-F302AAC3FCBD}" srcOrd="1" destOrd="0" presId="urn:microsoft.com/office/officeart/2005/8/layout/vList6"/>
    <dgm:cxn modelId="{C1FB4959-C092-4677-A16B-EF0330D217B8}" type="presParOf" srcId="{455F676F-4322-464A-A308-8E0036DB682E}" destId="{F11FB79E-7B99-44E7-9387-59D5401D2911}" srcOrd="1" destOrd="0" presId="urn:microsoft.com/office/officeart/2005/8/layout/vList6"/>
    <dgm:cxn modelId="{10769266-024F-4B10-8BA5-263CC914DAFC}" type="presParOf" srcId="{455F676F-4322-464A-A308-8E0036DB682E}" destId="{E5D6D3FD-6400-4F28-B5F2-3B0DE9839E9A}" srcOrd="2" destOrd="0" presId="urn:microsoft.com/office/officeart/2005/8/layout/vList6"/>
    <dgm:cxn modelId="{A64B0A65-E57B-462B-8E3C-15CE570EFA17}" type="presParOf" srcId="{E5D6D3FD-6400-4F28-B5F2-3B0DE9839E9A}" destId="{E6B35D73-178D-46A7-8A01-0541892932BD}" srcOrd="0" destOrd="0" presId="urn:microsoft.com/office/officeart/2005/8/layout/vList6"/>
    <dgm:cxn modelId="{0E17AE8B-EA73-417E-8EFD-82CEFD96A44E}" type="presParOf" srcId="{E5D6D3FD-6400-4F28-B5F2-3B0DE9839E9A}" destId="{CD3B4673-14D8-4E2E-8310-D5C39DC123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</p:spTree>
    <p:extLst>
      <p:ext uri="{BB962C8B-B14F-4D97-AF65-F5344CB8AC3E}">
        <p14:creationId xmlns:p14="http://schemas.microsoft.com/office/powerpoint/2010/main" val="6262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/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20299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9222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対角する 2 つの角を丸めた四角形 10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76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270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必要なビタミン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ja-JP" altLang="en-US" dirty="0"/>
              <a:t>バランスよく配合</a:t>
            </a:r>
            <a:r>
              <a:rPr lang="ja-JP" altLang="en-US" dirty="0" smtClean="0"/>
              <a:t>する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781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3908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28200"/>
              </p:ext>
            </p:extLst>
          </p:nvPr>
        </p:nvGraphicFramePr>
        <p:xfrm>
          <a:off x="581192" y="2228003"/>
          <a:ext cx="7989752" cy="429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323528" y="1916832"/>
          <a:ext cx="43965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213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16832"/>
            <a:ext cx="7989752" cy="424847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7830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468000" y="2340000"/>
          <a:ext cx="7200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154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61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80581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1227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新商品の主要ターゲット</a:t>
            </a:r>
            <a:endParaRPr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466051001"/>
              </p:ext>
            </p:extLst>
          </p:nvPr>
        </p:nvGraphicFramePr>
        <p:xfrm>
          <a:off x="653232" y="216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200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171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289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8187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520300" y="1988840"/>
          <a:ext cx="810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24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869</TotalTime>
  <Words>732</Words>
  <Application>Microsoft Office PowerPoint</Application>
  <PresentationFormat>画面に合わせる (4:3)</PresentationFormat>
  <Paragraphs>171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1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86</cp:revision>
  <dcterms:created xsi:type="dcterms:W3CDTF">2012-12-04T04:31:25Z</dcterms:created>
  <dcterms:modified xsi:type="dcterms:W3CDTF">2015-10-31T15:00:09Z</dcterms:modified>
</cp:coreProperties>
</file>