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9750-75FB-4F21-A752-6D9E9AD557E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93946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9750-75FB-4F21-A752-6D9E9AD557E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5044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398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9750-75FB-4F21-A752-6D9E9AD557E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5266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9750-75FB-4F21-A752-6D9E9AD557E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651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9750-75FB-4F21-A752-6D9E9AD557E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99305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9750-75FB-4F21-A752-6D9E9AD557E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204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9750-75FB-4F21-A752-6D9E9AD557E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44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9750-75FB-4F21-A752-6D9E9AD557E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963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9750-75FB-4F21-A752-6D9E9AD557E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794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A4439750-75FB-4F21-A752-6D9E9AD557E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531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9750-75FB-4F21-A752-6D9E9AD557E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305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4439750-75FB-4F21-A752-6D9E9AD557E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1195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25038" y="194177"/>
            <a:ext cx="7727291" cy="3566160"/>
          </a:xfrm>
        </p:spPr>
        <p:txBody>
          <a:bodyPr>
            <a:normAutofit/>
          </a:bodyPr>
          <a:lstStyle/>
          <a:p>
            <a:r>
              <a:rPr lang="ja-JP" altLang="en-US" sz="4800" dirty="0"/>
              <a:t>バイオメトリクス認証について</a:t>
            </a:r>
            <a:endParaRPr kumimoji="1" lang="ja-JP" altLang="en-US" sz="4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FOM</a:t>
            </a:r>
            <a:r>
              <a:rPr lang="ja-JP" altLang="en-US" dirty="0"/>
              <a:t>セキュリティ株式会社</a:t>
            </a:r>
          </a:p>
          <a:p>
            <a:r>
              <a:rPr lang="ja-JP" altLang="en-US" sz="1800" dirty="0"/>
              <a:t>情報セキュリティマネジメント部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2214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新しい認証技術の導入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パスワード認証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ja-JP" altLang="en-US" sz="2000" dirty="0"/>
              <a:t>安全性が低い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バイオメトリクス認証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ja-JP" altLang="en-US" sz="2000" dirty="0"/>
              <a:t>安全性が高い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56420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現状のパスワード認証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60" y="2074333"/>
            <a:ext cx="7543801" cy="139500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生年月日や氏名を使う人が多い。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長期間同じパスワードを使用している。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忘れないようにメモをする人が多い。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36867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バイオメトリクス認証とは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58" y="2208804"/>
            <a:ext cx="4320000" cy="3600000"/>
          </a:xfrm>
        </p:spPr>
        <p:txBody>
          <a:bodyPr>
            <a:normAutofit/>
          </a:bodyPr>
          <a:lstStyle/>
          <a:p>
            <a:pPr marL="360000" indent="-252000">
              <a:lnSpc>
                <a:spcPts val="4000"/>
              </a:lnSpc>
              <a:buFont typeface="Wingdings" panose="05000000000000000000" pitchFamily="2" charset="2"/>
              <a:buChar char="u"/>
            </a:pPr>
            <a:r>
              <a:rPr lang="ja-JP" altLang="en-US" sz="2400" dirty="0"/>
              <a:t>固有の</a:t>
            </a:r>
            <a:r>
              <a:rPr lang="ja-JP" altLang="en-US" sz="2400" b="1" dirty="0">
                <a:solidFill>
                  <a:schemeClr val="accent1">
                    <a:lumMod val="75000"/>
                  </a:schemeClr>
                </a:solidFill>
              </a:rPr>
              <a:t>「身体的特徴」</a:t>
            </a:r>
            <a:r>
              <a:rPr lang="ja-JP" altLang="en-US" sz="2400" dirty="0"/>
              <a:t>によって個人を識別する</a:t>
            </a:r>
          </a:p>
          <a:p>
            <a:pPr marL="360000" indent="-252000">
              <a:lnSpc>
                <a:spcPts val="4000"/>
              </a:lnSpc>
              <a:buFont typeface="Wingdings" panose="05000000000000000000" pitchFamily="2" charset="2"/>
              <a:buChar char="u"/>
            </a:pPr>
            <a:r>
              <a:rPr lang="ja-JP" altLang="en-US" sz="2400" dirty="0"/>
              <a:t>なりすましが難しく、安全性が高い</a:t>
            </a:r>
          </a:p>
          <a:p>
            <a:pPr marL="360000" indent="-252000">
              <a:lnSpc>
                <a:spcPts val="4000"/>
              </a:lnSpc>
              <a:buFont typeface="Wingdings" panose="05000000000000000000" pitchFamily="2" charset="2"/>
              <a:buChar char="u"/>
            </a:pPr>
            <a:r>
              <a:rPr lang="ja-JP" altLang="en-US" sz="2400" b="1" dirty="0">
                <a:solidFill>
                  <a:schemeClr val="accent1">
                    <a:lumMod val="75000"/>
                  </a:schemeClr>
                </a:solidFill>
              </a:rPr>
              <a:t>「生体認証」</a:t>
            </a:r>
            <a:r>
              <a:rPr lang="ja-JP" altLang="en-US" sz="2400" dirty="0"/>
              <a:t>とも呼ばれる</a:t>
            </a:r>
          </a:p>
          <a:p>
            <a:pPr marL="360000" indent="-252000">
              <a:lnSpc>
                <a:spcPts val="4000"/>
              </a:lnSpc>
            </a:pP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98399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バイオメトリクス認証の主な種類</a:t>
            </a:r>
            <a:endParaRPr kumimoji="1" lang="ja-JP" altLang="en-US" sz="4000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2647323"/>
              </p:ext>
            </p:extLst>
          </p:nvPr>
        </p:nvGraphicFramePr>
        <p:xfrm>
          <a:off x="822960" y="1967287"/>
          <a:ext cx="7543800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04"/>
                <a:gridCol w="1465730"/>
                <a:gridCol w="4977466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分類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センサー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詳細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指紋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接触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指先にある細い隆起線を分析し、分岐点などを利用して認証する。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声紋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非接触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声を周波数や強度によってディジタル化し、音声データを利用して認証する。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5273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バイオメトリクス認証の導入効果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296174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お申し込み・ご相談窓口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59" y="1966758"/>
            <a:ext cx="7543801" cy="402336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2400" dirty="0"/>
              <a:t>お電話</a:t>
            </a:r>
          </a:p>
          <a:p>
            <a:pPr lvl="1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altLang="ja-JP" sz="2000" dirty="0"/>
              <a:t>03-XXXX-XXXX</a:t>
            </a:r>
            <a:r>
              <a:rPr lang="ja-JP" altLang="en-US" sz="2000" dirty="0"/>
              <a:t>（代表）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2400" dirty="0"/>
              <a:t>メール</a:t>
            </a:r>
          </a:p>
          <a:p>
            <a:pPr lvl="1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altLang="ja-JP" sz="2000" dirty="0" err="1"/>
              <a:t>secure@fom.xx.xx</a:t>
            </a:r>
            <a:endParaRPr lang="en-US" altLang="ja-JP" sz="20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2400" dirty="0"/>
              <a:t>インターネット</a:t>
            </a:r>
          </a:p>
          <a:p>
            <a:pPr lvl="1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altLang="ja-JP" sz="2000" dirty="0"/>
              <a:t>http://</a:t>
            </a:r>
            <a:r>
              <a:rPr lang="en-US" altLang="ja-JP" sz="2000" dirty="0" smtClean="0"/>
              <a:t>fom.xx.xx/</a:t>
            </a:r>
            <a:endParaRPr lang="en-US" altLang="ja-JP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ja-JP" sz="2400" dirty="0"/>
          </a:p>
          <a:p>
            <a:pPr>
              <a:lnSpc>
                <a:spcPct val="150000"/>
              </a:lnSpc>
            </a:pP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95025455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暖かみのある青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33</TotalTime>
  <Words>157</Words>
  <Application>Microsoft Office PowerPoint</Application>
  <PresentationFormat>画面に合わせる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ＭＳ Ｐゴシック</vt:lpstr>
      <vt:lpstr>Arial</vt:lpstr>
      <vt:lpstr>Calibri</vt:lpstr>
      <vt:lpstr>Calibri Light</vt:lpstr>
      <vt:lpstr>Wingdings</vt:lpstr>
      <vt:lpstr>レトロスペクト</vt:lpstr>
      <vt:lpstr>バイオメトリクス認証について</vt:lpstr>
      <vt:lpstr>新しい認証技術の導入</vt:lpstr>
      <vt:lpstr>現状のパスワード認証</vt:lpstr>
      <vt:lpstr>バイオメトリクス認証とは</vt:lpstr>
      <vt:lpstr>バイオメトリクス認証の主な種類</vt:lpstr>
      <vt:lpstr>バイオメトリクス認証の導入効果</vt:lpstr>
      <vt:lpstr>お申し込み・ご相談窓口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バイオメトリクス認証について</dc:title>
  <dc:creator>FOM出版</dc:creator>
  <cp:lastModifiedBy>FOM出版</cp:lastModifiedBy>
  <cp:revision>8</cp:revision>
  <dcterms:created xsi:type="dcterms:W3CDTF">2012-12-27T01:33:35Z</dcterms:created>
  <dcterms:modified xsi:type="dcterms:W3CDTF">2015-10-31T15:00:53Z</dcterms:modified>
</cp:coreProperties>
</file>