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B25C2-190E-4250-8B4F-1E07E2B65E95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CEF78F5-650A-49D0-AA78-2EF1E77A644B}">
      <dgm:prSet custT="1"/>
      <dgm:spPr/>
      <dgm:t>
        <a:bodyPr/>
        <a:lstStyle/>
        <a:p>
          <a:pPr rtl="0"/>
          <a:r>
            <a:rPr kumimoji="1" lang="ja-JP" altLang="en-US" sz="2400" dirty="0" smtClean="0"/>
            <a:t>豊富な湯量となめらかな泉質を誇る天然温泉</a:t>
          </a:r>
          <a:endParaRPr lang="ja-JP" altLang="en-US" sz="2400" dirty="0"/>
        </a:p>
      </dgm:t>
    </dgm:pt>
    <dgm:pt modelId="{E254DDAD-8ED2-42A5-A4AA-1FDD810F04DB}" type="parTrans" cxnId="{CFA69B1E-77E5-4A1F-8FB5-CD4F2702455A}">
      <dgm:prSet/>
      <dgm:spPr/>
      <dgm:t>
        <a:bodyPr/>
        <a:lstStyle/>
        <a:p>
          <a:endParaRPr kumimoji="1" lang="ja-JP" altLang="en-US" sz="2400"/>
        </a:p>
      </dgm:t>
    </dgm:pt>
    <dgm:pt modelId="{23A48DB0-1BA1-42CA-BD95-26448A27F926}" type="sibTrans" cxnId="{CFA69B1E-77E5-4A1F-8FB5-CD4F2702455A}">
      <dgm:prSet/>
      <dgm:spPr/>
      <dgm:t>
        <a:bodyPr/>
        <a:lstStyle/>
        <a:p>
          <a:endParaRPr kumimoji="1" lang="ja-JP" altLang="en-US" sz="2400"/>
        </a:p>
      </dgm:t>
    </dgm:pt>
    <dgm:pt modelId="{D7D51FA8-BB44-42E6-AC6C-9F424EEE0E6F}">
      <dgm:prSet custT="1"/>
      <dgm:spPr/>
      <dgm:t>
        <a:bodyPr/>
        <a:lstStyle/>
        <a:p>
          <a:pPr rtl="0"/>
          <a:r>
            <a:rPr kumimoji="1" lang="ja-JP" altLang="en-US" sz="2400" dirty="0" smtClean="0"/>
            <a:t>旅情たっぷりの純和風の宿</a:t>
          </a:r>
          <a:endParaRPr lang="ja-JP" altLang="en-US" sz="2400" dirty="0"/>
        </a:p>
      </dgm:t>
    </dgm:pt>
    <dgm:pt modelId="{E692214E-229B-4B81-97D3-E1FE77B9EB48}" type="parTrans" cxnId="{A609ABDD-A3D3-49E1-B89F-6E86E89DB1A3}">
      <dgm:prSet/>
      <dgm:spPr/>
      <dgm:t>
        <a:bodyPr/>
        <a:lstStyle/>
        <a:p>
          <a:endParaRPr kumimoji="1" lang="ja-JP" altLang="en-US" sz="2400"/>
        </a:p>
      </dgm:t>
    </dgm:pt>
    <dgm:pt modelId="{1E2D7C56-169C-4C45-9F2B-D5504CF24F35}" type="sibTrans" cxnId="{A609ABDD-A3D3-49E1-B89F-6E86E89DB1A3}">
      <dgm:prSet/>
      <dgm:spPr/>
      <dgm:t>
        <a:bodyPr/>
        <a:lstStyle/>
        <a:p>
          <a:endParaRPr kumimoji="1" lang="ja-JP" altLang="en-US" sz="2400"/>
        </a:p>
      </dgm:t>
    </dgm:pt>
    <dgm:pt modelId="{75D64069-ABF3-466D-BAAC-7FF02101D1DE}">
      <dgm:prSet custT="1"/>
      <dgm:spPr/>
      <dgm:t>
        <a:bodyPr/>
        <a:lstStyle/>
        <a:p>
          <a:pPr rtl="0"/>
          <a:r>
            <a:rPr kumimoji="1" lang="ja-JP" altLang="en-US" sz="2400" smtClean="0"/>
            <a:t>山の幸をふんだんに使った郷土料理</a:t>
          </a:r>
          <a:endParaRPr lang="ja-JP" altLang="en-US" sz="2400"/>
        </a:p>
      </dgm:t>
    </dgm:pt>
    <dgm:pt modelId="{BE5324B3-712E-4FC9-A4D8-0F8CAE037415}" type="parTrans" cxnId="{296F660A-4C1F-48F0-AD25-D3CE624D7E85}">
      <dgm:prSet/>
      <dgm:spPr/>
      <dgm:t>
        <a:bodyPr/>
        <a:lstStyle/>
        <a:p>
          <a:endParaRPr kumimoji="1" lang="ja-JP" altLang="en-US" sz="2400"/>
        </a:p>
      </dgm:t>
    </dgm:pt>
    <dgm:pt modelId="{B0BFEC61-7988-41C1-8E0C-E0B011906E30}" type="sibTrans" cxnId="{296F660A-4C1F-48F0-AD25-D3CE624D7E85}">
      <dgm:prSet/>
      <dgm:spPr/>
      <dgm:t>
        <a:bodyPr/>
        <a:lstStyle/>
        <a:p>
          <a:endParaRPr kumimoji="1" lang="ja-JP" altLang="en-US" sz="2400"/>
        </a:p>
      </dgm:t>
    </dgm:pt>
    <dgm:pt modelId="{59E654F5-A722-4877-8F0D-53B927955EDE}" type="pres">
      <dgm:prSet presAssocID="{50EB25C2-190E-4250-8B4F-1E07E2B65E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7F03FD6-60D2-4C3D-BD68-04AE0FC6BBC4}" type="pres">
      <dgm:prSet presAssocID="{6CEF78F5-650A-49D0-AA78-2EF1E77A64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D0D999-840A-4133-9D83-A48A9971E34B}" type="pres">
      <dgm:prSet presAssocID="{23A48DB0-1BA1-42CA-BD95-26448A27F926}" presName="spacer" presStyleCnt="0"/>
      <dgm:spPr/>
    </dgm:pt>
    <dgm:pt modelId="{C5310D8A-2C8D-4F3F-802B-2491AE52BFDB}" type="pres">
      <dgm:prSet presAssocID="{D7D51FA8-BB44-42E6-AC6C-9F424EEE0E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DF9A74-B900-4E55-9C09-46BD8E003E79}" type="pres">
      <dgm:prSet presAssocID="{1E2D7C56-169C-4C45-9F2B-D5504CF24F35}" presName="spacer" presStyleCnt="0"/>
      <dgm:spPr/>
    </dgm:pt>
    <dgm:pt modelId="{A354C442-7ADB-4E5C-B5A8-4760E9ABEC15}" type="pres">
      <dgm:prSet presAssocID="{75D64069-ABF3-466D-BAAC-7FF02101D1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FA69B1E-77E5-4A1F-8FB5-CD4F2702455A}" srcId="{50EB25C2-190E-4250-8B4F-1E07E2B65E95}" destId="{6CEF78F5-650A-49D0-AA78-2EF1E77A644B}" srcOrd="0" destOrd="0" parTransId="{E254DDAD-8ED2-42A5-A4AA-1FDD810F04DB}" sibTransId="{23A48DB0-1BA1-42CA-BD95-26448A27F926}"/>
    <dgm:cxn modelId="{EE2330B2-8389-479C-B9E8-5AA0339AF5EB}" type="presOf" srcId="{50EB25C2-190E-4250-8B4F-1E07E2B65E95}" destId="{59E654F5-A722-4877-8F0D-53B927955EDE}" srcOrd="0" destOrd="0" presId="urn:microsoft.com/office/officeart/2005/8/layout/vList2"/>
    <dgm:cxn modelId="{53C903D3-890D-4496-8580-A919E57FD207}" type="presOf" srcId="{D7D51FA8-BB44-42E6-AC6C-9F424EEE0E6F}" destId="{C5310D8A-2C8D-4F3F-802B-2491AE52BFDB}" srcOrd="0" destOrd="0" presId="urn:microsoft.com/office/officeart/2005/8/layout/vList2"/>
    <dgm:cxn modelId="{A609ABDD-A3D3-49E1-B89F-6E86E89DB1A3}" srcId="{50EB25C2-190E-4250-8B4F-1E07E2B65E95}" destId="{D7D51FA8-BB44-42E6-AC6C-9F424EEE0E6F}" srcOrd="1" destOrd="0" parTransId="{E692214E-229B-4B81-97D3-E1FE77B9EB48}" sibTransId="{1E2D7C56-169C-4C45-9F2B-D5504CF24F35}"/>
    <dgm:cxn modelId="{795C2BB0-90F1-4C4C-A27D-81C68B42930E}" type="presOf" srcId="{75D64069-ABF3-466D-BAAC-7FF02101D1DE}" destId="{A354C442-7ADB-4E5C-B5A8-4760E9ABEC15}" srcOrd="0" destOrd="0" presId="urn:microsoft.com/office/officeart/2005/8/layout/vList2"/>
    <dgm:cxn modelId="{898C29D7-A88A-4A5A-95CC-7EFB50D75911}" type="presOf" srcId="{6CEF78F5-650A-49D0-AA78-2EF1E77A644B}" destId="{37F03FD6-60D2-4C3D-BD68-04AE0FC6BBC4}" srcOrd="0" destOrd="0" presId="urn:microsoft.com/office/officeart/2005/8/layout/vList2"/>
    <dgm:cxn modelId="{296F660A-4C1F-48F0-AD25-D3CE624D7E85}" srcId="{50EB25C2-190E-4250-8B4F-1E07E2B65E95}" destId="{75D64069-ABF3-466D-BAAC-7FF02101D1DE}" srcOrd="2" destOrd="0" parTransId="{BE5324B3-712E-4FC9-A4D8-0F8CAE037415}" sibTransId="{B0BFEC61-7988-41C1-8E0C-E0B011906E30}"/>
    <dgm:cxn modelId="{968147CC-D82F-4E6E-84BC-A2F5A3090E76}" type="presParOf" srcId="{59E654F5-A722-4877-8F0D-53B927955EDE}" destId="{37F03FD6-60D2-4C3D-BD68-04AE0FC6BBC4}" srcOrd="0" destOrd="0" presId="urn:microsoft.com/office/officeart/2005/8/layout/vList2"/>
    <dgm:cxn modelId="{152B60C1-498C-489E-B825-C8172F755F24}" type="presParOf" srcId="{59E654F5-A722-4877-8F0D-53B927955EDE}" destId="{A5D0D999-840A-4133-9D83-A48A9971E34B}" srcOrd="1" destOrd="0" presId="urn:microsoft.com/office/officeart/2005/8/layout/vList2"/>
    <dgm:cxn modelId="{48662EFC-A8F9-485F-A49A-9690A944B78A}" type="presParOf" srcId="{59E654F5-A722-4877-8F0D-53B927955EDE}" destId="{C5310D8A-2C8D-4F3F-802B-2491AE52BFDB}" srcOrd="2" destOrd="0" presId="urn:microsoft.com/office/officeart/2005/8/layout/vList2"/>
    <dgm:cxn modelId="{3B15AAB1-B4F6-4BA8-869F-105955144016}" type="presParOf" srcId="{59E654F5-A722-4877-8F0D-53B927955EDE}" destId="{C3DF9A74-B900-4E55-9C09-46BD8E003E79}" srcOrd="3" destOrd="0" presId="urn:microsoft.com/office/officeart/2005/8/layout/vList2"/>
    <dgm:cxn modelId="{97D3A6CB-88D0-4507-B9B4-EF7C74A608D5}" type="presParOf" srcId="{59E654F5-A722-4877-8F0D-53B927955EDE}" destId="{A354C442-7ADB-4E5C-B5A8-4760E9ABEC1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16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7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42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6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0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1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44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7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29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81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7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5400" dirty="0"/>
              <a:t>富士山里旅館のご案内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2386" y="4416014"/>
            <a:ext cx="6405238" cy="106984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年度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6783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当館の魅力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259496"/>
              </p:ext>
            </p:extLst>
          </p:nvPr>
        </p:nvGraphicFramePr>
        <p:xfrm>
          <a:off x="685799" y="2120900"/>
          <a:ext cx="8149107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632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125227"/>
          </a:xfrm>
        </p:spPr>
        <p:txBody>
          <a:bodyPr/>
          <a:lstStyle/>
          <a:p>
            <a:r>
              <a:rPr lang="ja-JP" altLang="en-US" dirty="0"/>
              <a:t>一般客室のご案内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825574"/>
            <a:ext cx="7772400" cy="2383356"/>
          </a:xfrm>
        </p:spPr>
        <p:txBody>
          <a:bodyPr>
            <a:noAutofit/>
          </a:bodyPr>
          <a:lstStyle/>
          <a:p>
            <a:r>
              <a:rPr lang="ja-JP" altLang="en-US" dirty="0"/>
              <a:t>「茜」「藤」「若竹」「瑠璃」「漆黒」の全</a:t>
            </a:r>
            <a:r>
              <a:rPr lang="en-US" altLang="ja-JP" dirty="0"/>
              <a:t>5</a:t>
            </a:r>
            <a:r>
              <a:rPr lang="ja-JP" altLang="en-US" dirty="0"/>
              <a:t>室をご用意して</a:t>
            </a:r>
            <a:r>
              <a:rPr lang="ja-JP" altLang="en-US" dirty="0" smtClean="0"/>
              <a:t>います。</a:t>
            </a:r>
            <a:endParaRPr lang="en-US" altLang="ja-JP" dirty="0" smtClean="0"/>
          </a:p>
          <a:p>
            <a:r>
              <a:rPr lang="ja-JP" altLang="en-US" dirty="0"/>
              <a:t>和の伝統的な色彩で統一されたお部屋は、すべて異なるしつらいになって</a:t>
            </a:r>
            <a:r>
              <a:rPr lang="ja-JP" altLang="en-US" dirty="0" smtClean="0"/>
              <a:t>おります。</a:t>
            </a:r>
            <a:endParaRPr lang="en-US" altLang="ja-JP" dirty="0" smtClean="0"/>
          </a:p>
          <a:p>
            <a:r>
              <a:rPr lang="ja-JP" altLang="en-US" dirty="0"/>
              <a:t>いずれのお部屋にも、庭園を望める内風呂とマッサージ機を備えた湯上り処が</a:t>
            </a:r>
            <a:r>
              <a:rPr lang="ja-JP" altLang="en-US" dirty="0" smtClean="0"/>
              <a:t>ございます。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02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お風呂のご案内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509188"/>
              </p:ext>
            </p:extLst>
          </p:nvPr>
        </p:nvGraphicFramePr>
        <p:xfrm>
          <a:off x="820271" y="2117105"/>
          <a:ext cx="6219530" cy="4243354"/>
        </p:xfrm>
        <a:graphic>
          <a:graphicData uri="http://schemas.openxmlformats.org/drawingml/2006/table">
            <a:tbl>
              <a:tblPr firstCol="1">
                <a:tableStyleId>{E8B1032C-EA38-4F05-BA0D-38AFFFC7BED3}</a:tableStyleId>
              </a:tblPr>
              <a:tblGrid>
                <a:gridCol w="946987"/>
                <a:gridCol w="5272543"/>
              </a:tblGrid>
              <a:tr h="1986373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効能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神経痛、筋肉痛、関節痛、五十肩、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運動麻痺、うちみ、くじき、冷え性、疲労回復、健康増進、慢性皮膚病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7518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泉質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ナトリウム、マグネシウム、塩化物、硫酸塩、炭酸水素塩温泉</a:t>
                      </a:r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81799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泉温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42.6</a:t>
                      </a:r>
                      <a:r>
                        <a:rPr kumimoji="1" lang="ja-JP" altLang="en-US" sz="2400" dirty="0" smtClean="0"/>
                        <a:t>度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01" y="386739"/>
            <a:ext cx="188595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円形吹き出し 6"/>
          <p:cNvSpPr/>
          <p:nvPr/>
        </p:nvSpPr>
        <p:spPr>
          <a:xfrm>
            <a:off x="4752000" y="720000"/>
            <a:ext cx="2556000" cy="1152000"/>
          </a:xfrm>
          <a:prstGeom prst="wedgeEllipseCallout">
            <a:avLst>
              <a:gd name="adj1" fmla="val 60480"/>
              <a:gd name="adj2" fmla="val 2365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お風呂はすべて源泉掛流し！！</a:t>
            </a:r>
          </a:p>
        </p:txBody>
      </p:sp>
    </p:spTree>
    <p:extLst>
      <p:ext uri="{BB962C8B-B14F-4D97-AF65-F5344CB8AC3E}">
        <p14:creationId xmlns:p14="http://schemas.microsoft.com/office/powerpoint/2010/main" val="52005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21408"/>
            <a:ext cx="4128247" cy="2773321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お車でお越しのお客</a:t>
            </a:r>
            <a:r>
              <a:rPr lang="ja-JP" altLang="en-US" sz="2800" dirty="0" smtClean="0"/>
              <a:t>様</a:t>
            </a:r>
            <a:endParaRPr lang="en-US" altLang="ja-JP" sz="2800" dirty="0" smtClean="0"/>
          </a:p>
          <a:p>
            <a:pPr lvl="1"/>
            <a:r>
              <a:rPr lang="ja-JP" altLang="en-US" dirty="0"/>
              <a:t>関越自動車道→渋川伊香保</a:t>
            </a:r>
            <a:r>
              <a:rPr lang="en-US" altLang="ja-JP" dirty="0"/>
              <a:t>IC</a:t>
            </a:r>
            <a:br>
              <a:rPr lang="en-US" altLang="ja-JP" dirty="0"/>
            </a:br>
            <a:r>
              <a:rPr lang="en-US" altLang="ja-JP" dirty="0"/>
              <a:t>→R353</a:t>
            </a:r>
            <a:r>
              <a:rPr lang="ja-JP" altLang="en-US" dirty="0"/>
              <a:t>経由→</a:t>
            </a:r>
            <a:r>
              <a:rPr lang="en-US" altLang="ja-JP" dirty="0"/>
              <a:t>JR</a:t>
            </a:r>
            <a:r>
              <a:rPr lang="ja-JP" altLang="en-US" dirty="0"/>
              <a:t>万座鹿沢口方面</a:t>
            </a:r>
          </a:p>
          <a:p>
            <a:r>
              <a:rPr lang="ja-JP" altLang="en-US" sz="2800" dirty="0"/>
              <a:t>電車でお越しのお客</a:t>
            </a:r>
            <a:r>
              <a:rPr lang="ja-JP" altLang="en-US" sz="2800" dirty="0" smtClean="0"/>
              <a:t>様</a:t>
            </a:r>
            <a:endParaRPr lang="en-US" altLang="ja-JP" sz="2800" dirty="0" smtClean="0"/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万座鹿沢口より路線バスで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  <a:br>
              <a:rPr lang="ja-JP" altLang="en-US" dirty="0"/>
            </a:br>
            <a:r>
              <a:rPr lang="ja-JP" altLang="en-US" dirty="0"/>
              <a:t>→富士山里旅館前下車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775011" y="4679576"/>
            <a:ext cx="5593977" cy="16674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富士山里旅館</a:t>
            </a:r>
          </a:p>
          <a:p>
            <a:pPr algn="ctr"/>
            <a:r>
              <a:rPr lang="ja-JP" altLang="en-US" sz="2000" dirty="0"/>
              <a:t>〒</a:t>
            </a:r>
            <a:r>
              <a:rPr lang="en-US" altLang="ja-JP" sz="2000" dirty="0"/>
              <a:t>377-XXXX</a:t>
            </a:r>
            <a:r>
              <a:rPr lang="ja-JP" altLang="en-US" sz="2000" dirty="0"/>
              <a:t>　群馬県吾妻郡嬬恋村</a:t>
            </a:r>
            <a:r>
              <a:rPr lang="en-US" altLang="ja-JP" sz="2000" dirty="0"/>
              <a:t>XX-XX </a:t>
            </a:r>
          </a:p>
          <a:p>
            <a:pPr algn="ctr"/>
            <a:r>
              <a:rPr lang="en-US" altLang="ja-JP" sz="2000" dirty="0" smtClean="0"/>
              <a:t>Tel: </a:t>
            </a:r>
            <a:r>
              <a:rPr lang="en-US" altLang="ja-JP" sz="2000" dirty="0"/>
              <a:t>0279-97-XXXX</a:t>
            </a:r>
            <a:r>
              <a:rPr lang="ja-JP" altLang="en-US" sz="2000" dirty="0"/>
              <a:t>　</a:t>
            </a:r>
            <a:r>
              <a:rPr lang="en-US" altLang="ja-JP" sz="2000" dirty="0" err="1" smtClean="0"/>
              <a:t>Mail:fujiyamazato@XX.XX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89167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木版活字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88</TotalTime>
  <Words>176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富士山里旅館のご案内</vt:lpstr>
      <vt:lpstr>当館の魅力</vt:lpstr>
      <vt:lpstr>一般客室のご案内</vt:lpstr>
      <vt:lpstr>お風呂のご案内</vt:lpstr>
      <vt:lpstr>交通のご案内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富士山里旅館のご案内</dc:title>
  <dc:creator>FOM出版</dc:creator>
  <cp:lastModifiedBy>FOM出版</cp:lastModifiedBy>
  <cp:revision>19</cp:revision>
  <dcterms:created xsi:type="dcterms:W3CDTF">2012-12-26T07:42:57Z</dcterms:created>
  <dcterms:modified xsi:type="dcterms:W3CDTF">2015-10-31T15:00:45Z</dcterms:modified>
</cp:coreProperties>
</file>