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0346" autoAdjust="0"/>
  </p:normalViewPr>
  <p:slideViewPr>
    <p:cSldViewPr snapToGrid="0">
      <p:cViewPr varScale="1">
        <p:scale>
          <a:sx n="73" d="100"/>
          <a:sy n="73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BD4CEC-224A-4F41-B1CA-B4380AD4DADF}" type="doc">
      <dgm:prSet loTypeId="urn:microsoft.com/office/officeart/2005/8/layout/process4" loCatId="process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44BB13AB-5B51-42AA-A3F7-C7723F3C67AE}">
      <dgm:prSet phldrT="[テキスト]" custT="1"/>
      <dgm:spPr/>
      <dgm:t>
        <a:bodyPr/>
        <a:lstStyle/>
        <a:p>
          <a:r>
            <a:rPr kumimoji="1" lang="ja-JP" altLang="en-US" sz="2400" dirty="0" smtClean="0"/>
            <a:t>入会案内書のご記入</a:t>
          </a:r>
          <a:endParaRPr kumimoji="1" lang="ja-JP" altLang="en-US" sz="2400" dirty="0"/>
        </a:p>
      </dgm:t>
    </dgm:pt>
    <dgm:pt modelId="{748F6F78-2BB6-4F25-A5B5-FD3538AB13EE}" type="parTrans" cxnId="{4C7441D1-2BA5-4DD7-B9D2-98BEB153CF06}">
      <dgm:prSet/>
      <dgm:spPr/>
      <dgm:t>
        <a:bodyPr/>
        <a:lstStyle/>
        <a:p>
          <a:endParaRPr kumimoji="1" lang="ja-JP" altLang="en-US"/>
        </a:p>
      </dgm:t>
    </dgm:pt>
    <dgm:pt modelId="{500E145E-7733-4335-97BF-DA5F297A4EF8}" type="sibTrans" cxnId="{4C7441D1-2BA5-4DD7-B9D2-98BEB153CF06}">
      <dgm:prSet/>
      <dgm:spPr/>
      <dgm:t>
        <a:bodyPr/>
        <a:lstStyle/>
        <a:p>
          <a:endParaRPr kumimoji="1" lang="ja-JP" altLang="en-US"/>
        </a:p>
      </dgm:t>
    </dgm:pt>
    <dgm:pt modelId="{D689ABAB-4241-435D-9571-83B80683D540}">
      <dgm:prSet phldrT="[テキスト]" custT="1"/>
      <dgm:spPr/>
      <dgm:t>
        <a:bodyPr/>
        <a:lstStyle/>
        <a:p>
          <a:r>
            <a:rPr kumimoji="1" lang="ja-JP" altLang="en-US" sz="1800" dirty="0" smtClean="0"/>
            <a:t>受付にて入会案内書をお配りしています。</a:t>
          </a:r>
          <a:endParaRPr kumimoji="1" lang="ja-JP" altLang="en-US" sz="1800" dirty="0"/>
        </a:p>
      </dgm:t>
    </dgm:pt>
    <dgm:pt modelId="{4B5F1768-F2B8-4D61-A36B-094D88245931}" type="parTrans" cxnId="{3865A529-4583-4E9B-8696-9FB453FD2650}">
      <dgm:prSet/>
      <dgm:spPr/>
      <dgm:t>
        <a:bodyPr/>
        <a:lstStyle/>
        <a:p>
          <a:endParaRPr kumimoji="1" lang="ja-JP" altLang="en-US"/>
        </a:p>
      </dgm:t>
    </dgm:pt>
    <dgm:pt modelId="{2B80B769-C222-4DD6-B0B2-33B1024D217C}" type="sibTrans" cxnId="{3865A529-4583-4E9B-8696-9FB453FD2650}">
      <dgm:prSet/>
      <dgm:spPr/>
      <dgm:t>
        <a:bodyPr/>
        <a:lstStyle/>
        <a:p>
          <a:endParaRPr kumimoji="1" lang="ja-JP" altLang="en-US"/>
        </a:p>
      </dgm:t>
    </dgm:pt>
    <dgm:pt modelId="{16FE9457-4F2D-4785-B9BE-9B6BAD3E3BCF}">
      <dgm:prSet phldrT="[テキスト]" custT="1"/>
      <dgm:spPr/>
      <dgm:t>
        <a:bodyPr/>
        <a:lstStyle/>
        <a:p>
          <a:r>
            <a:rPr kumimoji="1" lang="ja-JP" altLang="en-US" sz="2400" dirty="0" smtClean="0"/>
            <a:t>入会案内書のご提出</a:t>
          </a:r>
          <a:endParaRPr kumimoji="1" lang="ja-JP" altLang="en-US" sz="2400" dirty="0"/>
        </a:p>
      </dgm:t>
    </dgm:pt>
    <dgm:pt modelId="{972B54FF-7D92-4280-841B-E463F2C3D61C}" type="parTrans" cxnId="{D19CA53F-4E33-4265-A2D8-27BE47C0900F}">
      <dgm:prSet/>
      <dgm:spPr/>
      <dgm:t>
        <a:bodyPr/>
        <a:lstStyle/>
        <a:p>
          <a:endParaRPr kumimoji="1" lang="ja-JP" altLang="en-US"/>
        </a:p>
      </dgm:t>
    </dgm:pt>
    <dgm:pt modelId="{1F9DA906-3FFD-435C-91FD-3394CC6A0074}" type="sibTrans" cxnId="{D19CA53F-4E33-4265-A2D8-27BE47C0900F}">
      <dgm:prSet/>
      <dgm:spPr/>
      <dgm:t>
        <a:bodyPr/>
        <a:lstStyle/>
        <a:p>
          <a:endParaRPr kumimoji="1" lang="ja-JP" altLang="en-US"/>
        </a:p>
      </dgm:t>
    </dgm:pt>
    <dgm:pt modelId="{BFC8C192-FB63-4F88-A79E-EDA0404B4A1D}">
      <dgm:prSet phldrT="[テキスト]" custT="1"/>
      <dgm:spPr/>
      <dgm:t>
        <a:bodyPr/>
        <a:lstStyle/>
        <a:p>
          <a:r>
            <a:rPr kumimoji="1" lang="ja-JP" altLang="en-US" sz="1800" dirty="0" smtClean="0"/>
            <a:t>受付まで入会案内書・入会費・年会費をお持ちください。</a:t>
          </a:r>
          <a:endParaRPr kumimoji="1" lang="ja-JP" altLang="en-US" sz="1800" dirty="0"/>
        </a:p>
      </dgm:t>
    </dgm:pt>
    <dgm:pt modelId="{DB8E899E-D8BD-4E0D-BA93-52DE0C503DE0}" type="parTrans" cxnId="{DD4C4DFB-A08F-47DF-9FDC-2C7AF3584F54}">
      <dgm:prSet/>
      <dgm:spPr/>
      <dgm:t>
        <a:bodyPr/>
        <a:lstStyle/>
        <a:p>
          <a:endParaRPr kumimoji="1" lang="ja-JP" altLang="en-US"/>
        </a:p>
      </dgm:t>
    </dgm:pt>
    <dgm:pt modelId="{01E437B2-B244-4C10-AE07-2B83607D4B26}" type="sibTrans" cxnId="{DD4C4DFB-A08F-47DF-9FDC-2C7AF3584F54}">
      <dgm:prSet/>
      <dgm:spPr/>
      <dgm:t>
        <a:bodyPr/>
        <a:lstStyle/>
        <a:p>
          <a:endParaRPr kumimoji="1" lang="ja-JP" altLang="en-US"/>
        </a:p>
      </dgm:t>
    </dgm:pt>
    <dgm:pt modelId="{2B50034E-8347-454E-A858-EA9FBA0A76D3}">
      <dgm:prSet phldrT="[テキスト]" custT="1"/>
      <dgm:spPr/>
      <dgm:t>
        <a:bodyPr/>
        <a:lstStyle/>
        <a:p>
          <a:r>
            <a:rPr kumimoji="1" lang="ja-JP" altLang="en-US" sz="2400" dirty="0" smtClean="0"/>
            <a:t>会員証の送付</a:t>
          </a:r>
          <a:endParaRPr kumimoji="1" lang="ja-JP" altLang="en-US" sz="2400" dirty="0"/>
        </a:p>
      </dgm:t>
    </dgm:pt>
    <dgm:pt modelId="{BB90B9D1-AAE7-4410-BC6A-2E2051571FA3}" type="parTrans" cxnId="{CA7D9B4D-FF1B-4BA1-85F1-5B53E5E98750}">
      <dgm:prSet/>
      <dgm:spPr/>
      <dgm:t>
        <a:bodyPr/>
        <a:lstStyle/>
        <a:p>
          <a:endParaRPr kumimoji="1" lang="ja-JP" altLang="en-US"/>
        </a:p>
      </dgm:t>
    </dgm:pt>
    <dgm:pt modelId="{DF799564-B6C4-4D6D-B7B7-4A873605141C}" type="sibTrans" cxnId="{CA7D9B4D-FF1B-4BA1-85F1-5B53E5E98750}">
      <dgm:prSet/>
      <dgm:spPr/>
      <dgm:t>
        <a:bodyPr/>
        <a:lstStyle/>
        <a:p>
          <a:endParaRPr kumimoji="1" lang="ja-JP" altLang="en-US"/>
        </a:p>
      </dgm:t>
    </dgm:pt>
    <dgm:pt modelId="{398E03D1-4A89-41AC-9854-5D7D25C966C2}">
      <dgm:prSet phldrT="[テキスト]" custT="1"/>
      <dgm:spPr/>
      <dgm:t>
        <a:bodyPr/>
        <a:lstStyle/>
        <a:p>
          <a:r>
            <a:rPr kumimoji="1" lang="en-US" altLang="ja-JP" sz="1800" dirty="0" smtClean="0"/>
            <a:t>1</a:t>
          </a:r>
          <a:r>
            <a:rPr kumimoji="1" lang="ja-JP" altLang="en-US" sz="1800" dirty="0" smtClean="0"/>
            <a:t>週間程度でご自宅に会員証をお届けします。</a:t>
          </a:r>
          <a:endParaRPr kumimoji="1" lang="ja-JP" altLang="en-US" sz="1800" dirty="0"/>
        </a:p>
      </dgm:t>
    </dgm:pt>
    <dgm:pt modelId="{CBE9A83F-B5BE-44C3-8520-31F052AED736}" type="parTrans" cxnId="{38108EA5-FAC7-47B8-B71B-3E52425EFB51}">
      <dgm:prSet/>
      <dgm:spPr/>
      <dgm:t>
        <a:bodyPr/>
        <a:lstStyle/>
        <a:p>
          <a:endParaRPr kumimoji="1" lang="ja-JP" altLang="en-US"/>
        </a:p>
      </dgm:t>
    </dgm:pt>
    <dgm:pt modelId="{35687350-1046-4FD7-8A94-ECFE888AA962}" type="sibTrans" cxnId="{38108EA5-FAC7-47B8-B71B-3E52425EFB51}">
      <dgm:prSet/>
      <dgm:spPr/>
      <dgm:t>
        <a:bodyPr/>
        <a:lstStyle/>
        <a:p>
          <a:endParaRPr kumimoji="1" lang="ja-JP" altLang="en-US"/>
        </a:p>
      </dgm:t>
    </dgm:pt>
    <dgm:pt modelId="{4643BA97-9EE1-4765-BF2B-D01E666E83B3}" type="pres">
      <dgm:prSet presAssocID="{C8BD4CEC-224A-4F41-B1CA-B4380AD4DAD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5A1367C-FA02-492A-BD94-C1B3B6D8A79E}" type="pres">
      <dgm:prSet presAssocID="{2B50034E-8347-454E-A858-EA9FBA0A76D3}" presName="boxAndChildren" presStyleCnt="0"/>
      <dgm:spPr/>
      <dgm:t>
        <a:bodyPr/>
        <a:lstStyle/>
        <a:p>
          <a:endParaRPr kumimoji="1" lang="ja-JP" altLang="en-US"/>
        </a:p>
      </dgm:t>
    </dgm:pt>
    <dgm:pt modelId="{65109624-CB28-4C1F-8432-D9AAB5EBBD9D}" type="pres">
      <dgm:prSet presAssocID="{2B50034E-8347-454E-A858-EA9FBA0A76D3}" presName="parentText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80664C0D-A8E5-4610-B3C4-4B592F6DC583}" type="pres">
      <dgm:prSet presAssocID="{2B50034E-8347-454E-A858-EA9FBA0A76D3}" presName="entire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9F408911-583F-40FA-80A5-540925BDC135}" type="pres">
      <dgm:prSet presAssocID="{2B50034E-8347-454E-A858-EA9FBA0A76D3}" presName="descendantBox" presStyleCnt="0"/>
      <dgm:spPr/>
      <dgm:t>
        <a:bodyPr/>
        <a:lstStyle/>
        <a:p>
          <a:endParaRPr kumimoji="1" lang="ja-JP" altLang="en-US"/>
        </a:p>
      </dgm:t>
    </dgm:pt>
    <dgm:pt modelId="{7D42E565-D6EE-41A3-A4BE-589548DDF21B}" type="pres">
      <dgm:prSet presAssocID="{398E03D1-4A89-41AC-9854-5D7D25C966C2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FDB4B88-FC79-410E-95EB-B6AFF12EEF45}" type="pres">
      <dgm:prSet presAssocID="{1F9DA906-3FFD-435C-91FD-3394CC6A0074}" presName="sp" presStyleCnt="0"/>
      <dgm:spPr/>
      <dgm:t>
        <a:bodyPr/>
        <a:lstStyle/>
        <a:p>
          <a:endParaRPr kumimoji="1" lang="ja-JP" altLang="en-US"/>
        </a:p>
      </dgm:t>
    </dgm:pt>
    <dgm:pt modelId="{23EE3BF1-5874-4838-BF44-155B664A9FA5}" type="pres">
      <dgm:prSet presAssocID="{16FE9457-4F2D-4785-B9BE-9B6BAD3E3BCF}" presName="arrowAndChildren" presStyleCnt="0"/>
      <dgm:spPr/>
      <dgm:t>
        <a:bodyPr/>
        <a:lstStyle/>
        <a:p>
          <a:endParaRPr kumimoji="1" lang="ja-JP" altLang="en-US"/>
        </a:p>
      </dgm:t>
    </dgm:pt>
    <dgm:pt modelId="{70DAEA88-55AE-468E-AF1C-6A61B1B3AFED}" type="pres">
      <dgm:prSet presAssocID="{16FE9457-4F2D-4785-B9BE-9B6BAD3E3BCF}" presName="parentTextArrow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4A4068A8-0A5B-4FC9-BF2B-A20ABB3868B4}" type="pres">
      <dgm:prSet presAssocID="{16FE9457-4F2D-4785-B9BE-9B6BAD3E3BCF}" presName="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E3195A6B-16CB-453B-88F6-7322BC3674B6}" type="pres">
      <dgm:prSet presAssocID="{16FE9457-4F2D-4785-B9BE-9B6BAD3E3BCF}" presName="descendantArrow" presStyleCnt="0"/>
      <dgm:spPr/>
      <dgm:t>
        <a:bodyPr/>
        <a:lstStyle/>
        <a:p>
          <a:endParaRPr kumimoji="1" lang="ja-JP" altLang="en-US"/>
        </a:p>
      </dgm:t>
    </dgm:pt>
    <dgm:pt modelId="{07676FBA-40D2-4777-BBE4-4A5A7556F83B}" type="pres">
      <dgm:prSet presAssocID="{BFC8C192-FB63-4F88-A79E-EDA0404B4A1D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A0260B-3EAC-41DE-AD1A-A19BF94AE478}" type="pres">
      <dgm:prSet presAssocID="{500E145E-7733-4335-97BF-DA5F297A4EF8}" presName="sp" presStyleCnt="0"/>
      <dgm:spPr/>
      <dgm:t>
        <a:bodyPr/>
        <a:lstStyle/>
        <a:p>
          <a:endParaRPr kumimoji="1" lang="ja-JP" altLang="en-US"/>
        </a:p>
      </dgm:t>
    </dgm:pt>
    <dgm:pt modelId="{9855C358-A5DF-4497-9C36-4DB358E23877}" type="pres">
      <dgm:prSet presAssocID="{44BB13AB-5B51-42AA-A3F7-C7723F3C67AE}" presName="arrowAndChildren" presStyleCnt="0"/>
      <dgm:spPr/>
      <dgm:t>
        <a:bodyPr/>
        <a:lstStyle/>
        <a:p>
          <a:endParaRPr kumimoji="1" lang="ja-JP" altLang="en-US"/>
        </a:p>
      </dgm:t>
    </dgm:pt>
    <dgm:pt modelId="{2F43AB56-C310-45F8-9569-0ED3001BD673}" type="pres">
      <dgm:prSet presAssocID="{44BB13AB-5B51-42AA-A3F7-C7723F3C67AE}" presName="parentText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F8E5ADAE-F055-4F94-9C71-A0DCA3DEF684}" type="pres">
      <dgm:prSet presAssocID="{44BB13AB-5B51-42AA-A3F7-C7723F3C67AE}" presName="arrow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CB216D41-239B-4EF6-9D8E-502465C1883F}" type="pres">
      <dgm:prSet presAssocID="{44BB13AB-5B51-42AA-A3F7-C7723F3C67AE}" presName="descendantArrow" presStyleCnt="0"/>
      <dgm:spPr/>
      <dgm:t>
        <a:bodyPr/>
        <a:lstStyle/>
        <a:p>
          <a:endParaRPr kumimoji="1" lang="ja-JP" altLang="en-US"/>
        </a:p>
      </dgm:t>
    </dgm:pt>
    <dgm:pt modelId="{BC2A2D35-DD64-4F97-A0F4-39CE60A8C997}" type="pres">
      <dgm:prSet presAssocID="{D689ABAB-4241-435D-9571-83B80683D540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0BE8746-D5B1-4C15-9F8E-D5205EE2437B}" type="presOf" srcId="{398E03D1-4A89-41AC-9854-5D7D25C966C2}" destId="{7D42E565-D6EE-41A3-A4BE-589548DDF21B}" srcOrd="0" destOrd="0" presId="urn:microsoft.com/office/officeart/2005/8/layout/process4"/>
    <dgm:cxn modelId="{497FCC0F-D887-4A1A-8479-EAFB236699F5}" type="presOf" srcId="{16FE9457-4F2D-4785-B9BE-9B6BAD3E3BCF}" destId="{70DAEA88-55AE-468E-AF1C-6A61B1B3AFED}" srcOrd="0" destOrd="0" presId="urn:microsoft.com/office/officeart/2005/8/layout/process4"/>
    <dgm:cxn modelId="{DD4C4DFB-A08F-47DF-9FDC-2C7AF3584F54}" srcId="{16FE9457-4F2D-4785-B9BE-9B6BAD3E3BCF}" destId="{BFC8C192-FB63-4F88-A79E-EDA0404B4A1D}" srcOrd="0" destOrd="0" parTransId="{DB8E899E-D8BD-4E0D-BA93-52DE0C503DE0}" sibTransId="{01E437B2-B244-4C10-AE07-2B83607D4B26}"/>
    <dgm:cxn modelId="{3865A529-4583-4E9B-8696-9FB453FD2650}" srcId="{44BB13AB-5B51-42AA-A3F7-C7723F3C67AE}" destId="{D689ABAB-4241-435D-9571-83B80683D540}" srcOrd="0" destOrd="0" parTransId="{4B5F1768-F2B8-4D61-A36B-094D88245931}" sibTransId="{2B80B769-C222-4DD6-B0B2-33B1024D217C}"/>
    <dgm:cxn modelId="{38108EA5-FAC7-47B8-B71B-3E52425EFB51}" srcId="{2B50034E-8347-454E-A858-EA9FBA0A76D3}" destId="{398E03D1-4A89-41AC-9854-5D7D25C966C2}" srcOrd="0" destOrd="0" parTransId="{CBE9A83F-B5BE-44C3-8520-31F052AED736}" sibTransId="{35687350-1046-4FD7-8A94-ECFE888AA962}"/>
    <dgm:cxn modelId="{33362D51-C3E6-4C37-BD36-7B428BA59929}" type="presOf" srcId="{2B50034E-8347-454E-A858-EA9FBA0A76D3}" destId="{80664C0D-A8E5-4610-B3C4-4B592F6DC583}" srcOrd="1" destOrd="0" presId="urn:microsoft.com/office/officeart/2005/8/layout/process4"/>
    <dgm:cxn modelId="{D19CA53F-4E33-4265-A2D8-27BE47C0900F}" srcId="{C8BD4CEC-224A-4F41-B1CA-B4380AD4DADF}" destId="{16FE9457-4F2D-4785-B9BE-9B6BAD3E3BCF}" srcOrd="1" destOrd="0" parTransId="{972B54FF-7D92-4280-841B-E463F2C3D61C}" sibTransId="{1F9DA906-3FFD-435C-91FD-3394CC6A0074}"/>
    <dgm:cxn modelId="{D1300789-8695-44E6-939B-435786E3966B}" type="presOf" srcId="{2B50034E-8347-454E-A858-EA9FBA0A76D3}" destId="{65109624-CB28-4C1F-8432-D9AAB5EBBD9D}" srcOrd="0" destOrd="0" presId="urn:microsoft.com/office/officeart/2005/8/layout/process4"/>
    <dgm:cxn modelId="{AE93BED6-0727-4707-A0F1-1B5739BA5BF0}" type="presOf" srcId="{D689ABAB-4241-435D-9571-83B80683D540}" destId="{BC2A2D35-DD64-4F97-A0F4-39CE60A8C997}" srcOrd="0" destOrd="0" presId="urn:microsoft.com/office/officeart/2005/8/layout/process4"/>
    <dgm:cxn modelId="{4C7441D1-2BA5-4DD7-B9D2-98BEB153CF06}" srcId="{C8BD4CEC-224A-4F41-B1CA-B4380AD4DADF}" destId="{44BB13AB-5B51-42AA-A3F7-C7723F3C67AE}" srcOrd="0" destOrd="0" parTransId="{748F6F78-2BB6-4F25-A5B5-FD3538AB13EE}" sibTransId="{500E145E-7733-4335-97BF-DA5F297A4EF8}"/>
    <dgm:cxn modelId="{9EABBEA9-A42F-42D6-937A-87F821BA8345}" type="presOf" srcId="{C8BD4CEC-224A-4F41-B1CA-B4380AD4DADF}" destId="{4643BA97-9EE1-4765-BF2B-D01E666E83B3}" srcOrd="0" destOrd="0" presId="urn:microsoft.com/office/officeart/2005/8/layout/process4"/>
    <dgm:cxn modelId="{CA7D9B4D-FF1B-4BA1-85F1-5B53E5E98750}" srcId="{C8BD4CEC-224A-4F41-B1CA-B4380AD4DADF}" destId="{2B50034E-8347-454E-A858-EA9FBA0A76D3}" srcOrd="2" destOrd="0" parTransId="{BB90B9D1-AAE7-4410-BC6A-2E2051571FA3}" sibTransId="{DF799564-B6C4-4D6D-B7B7-4A873605141C}"/>
    <dgm:cxn modelId="{4BD3F25F-1A1B-4CC3-A021-9F3457471602}" type="presOf" srcId="{16FE9457-4F2D-4785-B9BE-9B6BAD3E3BCF}" destId="{4A4068A8-0A5B-4FC9-BF2B-A20ABB3868B4}" srcOrd="1" destOrd="0" presId="urn:microsoft.com/office/officeart/2005/8/layout/process4"/>
    <dgm:cxn modelId="{D79C45EC-D797-476E-9B01-D474AB6864C7}" type="presOf" srcId="{BFC8C192-FB63-4F88-A79E-EDA0404B4A1D}" destId="{07676FBA-40D2-4777-BBE4-4A5A7556F83B}" srcOrd="0" destOrd="0" presId="urn:microsoft.com/office/officeart/2005/8/layout/process4"/>
    <dgm:cxn modelId="{D372D28A-8CF3-4FB3-AD0E-4FEB39ACB649}" type="presOf" srcId="{44BB13AB-5B51-42AA-A3F7-C7723F3C67AE}" destId="{2F43AB56-C310-45F8-9569-0ED3001BD673}" srcOrd="0" destOrd="0" presId="urn:microsoft.com/office/officeart/2005/8/layout/process4"/>
    <dgm:cxn modelId="{FE184FC9-3636-4660-903F-47C9247CF732}" type="presOf" srcId="{44BB13AB-5B51-42AA-A3F7-C7723F3C67AE}" destId="{F8E5ADAE-F055-4F94-9C71-A0DCA3DEF684}" srcOrd="1" destOrd="0" presId="urn:microsoft.com/office/officeart/2005/8/layout/process4"/>
    <dgm:cxn modelId="{5D162671-3A94-48F0-9F82-8EB40CBD856F}" type="presParOf" srcId="{4643BA97-9EE1-4765-BF2B-D01E666E83B3}" destId="{15A1367C-FA02-492A-BD94-C1B3B6D8A79E}" srcOrd="0" destOrd="0" presId="urn:microsoft.com/office/officeart/2005/8/layout/process4"/>
    <dgm:cxn modelId="{B76DABA9-5C46-4FFF-93CE-02991AD5EB33}" type="presParOf" srcId="{15A1367C-FA02-492A-BD94-C1B3B6D8A79E}" destId="{65109624-CB28-4C1F-8432-D9AAB5EBBD9D}" srcOrd="0" destOrd="0" presId="urn:microsoft.com/office/officeart/2005/8/layout/process4"/>
    <dgm:cxn modelId="{DB140BAE-4A01-4D14-A716-62802B289458}" type="presParOf" srcId="{15A1367C-FA02-492A-BD94-C1B3B6D8A79E}" destId="{80664C0D-A8E5-4610-B3C4-4B592F6DC583}" srcOrd="1" destOrd="0" presId="urn:microsoft.com/office/officeart/2005/8/layout/process4"/>
    <dgm:cxn modelId="{11D2C3CA-AA1B-47CC-B057-98461D025F8D}" type="presParOf" srcId="{15A1367C-FA02-492A-BD94-C1B3B6D8A79E}" destId="{9F408911-583F-40FA-80A5-540925BDC135}" srcOrd="2" destOrd="0" presId="urn:microsoft.com/office/officeart/2005/8/layout/process4"/>
    <dgm:cxn modelId="{647A7BA1-A2AD-4E01-A6A1-B7BE11F1435A}" type="presParOf" srcId="{9F408911-583F-40FA-80A5-540925BDC135}" destId="{7D42E565-D6EE-41A3-A4BE-589548DDF21B}" srcOrd="0" destOrd="0" presId="urn:microsoft.com/office/officeart/2005/8/layout/process4"/>
    <dgm:cxn modelId="{0ED11231-A6F5-45BB-9FCA-AE1109A6B06C}" type="presParOf" srcId="{4643BA97-9EE1-4765-BF2B-D01E666E83B3}" destId="{8FDB4B88-FC79-410E-95EB-B6AFF12EEF45}" srcOrd="1" destOrd="0" presId="urn:microsoft.com/office/officeart/2005/8/layout/process4"/>
    <dgm:cxn modelId="{D0F8A9CE-257A-4904-9CE2-C45DB1E0BA28}" type="presParOf" srcId="{4643BA97-9EE1-4765-BF2B-D01E666E83B3}" destId="{23EE3BF1-5874-4838-BF44-155B664A9FA5}" srcOrd="2" destOrd="0" presId="urn:microsoft.com/office/officeart/2005/8/layout/process4"/>
    <dgm:cxn modelId="{2E85462A-8EA5-48B8-BCA1-D68490D8AAE1}" type="presParOf" srcId="{23EE3BF1-5874-4838-BF44-155B664A9FA5}" destId="{70DAEA88-55AE-468E-AF1C-6A61B1B3AFED}" srcOrd="0" destOrd="0" presId="urn:microsoft.com/office/officeart/2005/8/layout/process4"/>
    <dgm:cxn modelId="{F4C86251-A8C1-44C9-9600-152F0D188477}" type="presParOf" srcId="{23EE3BF1-5874-4838-BF44-155B664A9FA5}" destId="{4A4068A8-0A5B-4FC9-BF2B-A20ABB3868B4}" srcOrd="1" destOrd="0" presId="urn:microsoft.com/office/officeart/2005/8/layout/process4"/>
    <dgm:cxn modelId="{F18BE95D-2A55-429A-A6DE-4E901C76A552}" type="presParOf" srcId="{23EE3BF1-5874-4838-BF44-155B664A9FA5}" destId="{E3195A6B-16CB-453B-88F6-7322BC3674B6}" srcOrd="2" destOrd="0" presId="urn:microsoft.com/office/officeart/2005/8/layout/process4"/>
    <dgm:cxn modelId="{CEAE6DC8-86E3-44F2-8268-2D9687F7740E}" type="presParOf" srcId="{E3195A6B-16CB-453B-88F6-7322BC3674B6}" destId="{07676FBA-40D2-4777-BBE4-4A5A7556F83B}" srcOrd="0" destOrd="0" presId="urn:microsoft.com/office/officeart/2005/8/layout/process4"/>
    <dgm:cxn modelId="{8E41FE81-59A0-4506-A09D-3E9C6AA45FA8}" type="presParOf" srcId="{4643BA97-9EE1-4765-BF2B-D01E666E83B3}" destId="{82A0260B-3EAC-41DE-AD1A-A19BF94AE478}" srcOrd="3" destOrd="0" presId="urn:microsoft.com/office/officeart/2005/8/layout/process4"/>
    <dgm:cxn modelId="{5BB1B5F0-C92E-4389-8B52-47CAE092A7FB}" type="presParOf" srcId="{4643BA97-9EE1-4765-BF2B-D01E666E83B3}" destId="{9855C358-A5DF-4497-9C36-4DB358E23877}" srcOrd="4" destOrd="0" presId="urn:microsoft.com/office/officeart/2005/8/layout/process4"/>
    <dgm:cxn modelId="{3B975BD4-5D81-4978-B984-8807951D154A}" type="presParOf" srcId="{9855C358-A5DF-4497-9C36-4DB358E23877}" destId="{2F43AB56-C310-45F8-9569-0ED3001BD673}" srcOrd="0" destOrd="0" presId="urn:microsoft.com/office/officeart/2005/8/layout/process4"/>
    <dgm:cxn modelId="{5F39BC9A-A1F6-4B56-90DF-E1E17337404F}" type="presParOf" srcId="{9855C358-A5DF-4497-9C36-4DB358E23877}" destId="{F8E5ADAE-F055-4F94-9C71-A0DCA3DEF684}" srcOrd="1" destOrd="0" presId="urn:microsoft.com/office/officeart/2005/8/layout/process4"/>
    <dgm:cxn modelId="{942A03B0-4A7C-4ACC-8D3F-B8C1FD1ABCA4}" type="presParOf" srcId="{9855C358-A5DF-4497-9C36-4DB358E23877}" destId="{CB216D41-239B-4EF6-9D8E-502465C1883F}" srcOrd="2" destOrd="0" presId="urn:microsoft.com/office/officeart/2005/8/layout/process4"/>
    <dgm:cxn modelId="{D350EBE8-5856-4E8F-AE40-5FD7EC724035}" type="presParOf" srcId="{CB216D41-239B-4EF6-9D8E-502465C1883F}" destId="{BC2A2D35-DD64-4F97-A0F4-39CE60A8C99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664C0D-A8E5-4610-B3C4-4B592F6DC583}">
      <dsp:nvSpPr>
        <dsp:cNvPr id="0" name=""/>
        <dsp:cNvSpPr/>
      </dsp:nvSpPr>
      <dsp:spPr>
        <a:xfrm>
          <a:off x="0" y="2593139"/>
          <a:ext cx="6799262" cy="8511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会員証の送付</a:t>
          </a:r>
          <a:endParaRPr kumimoji="1" lang="ja-JP" altLang="en-US" sz="2400" kern="1200" dirty="0"/>
        </a:p>
      </dsp:txBody>
      <dsp:txXfrm>
        <a:off x="0" y="2593139"/>
        <a:ext cx="6799262" cy="459608"/>
      </dsp:txXfrm>
    </dsp:sp>
    <dsp:sp modelId="{7D42E565-D6EE-41A3-A4BE-589548DDF21B}">
      <dsp:nvSpPr>
        <dsp:cNvPr id="0" name=""/>
        <dsp:cNvSpPr/>
      </dsp:nvSpPr>
      <dsp:spPr>
        <a:xfrm>
          <a:off x="0" y="3035725"/>
          <a:ext cx="6799262" cy="39151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1</a:t>
          </a:r>
          <a:r>
            <a:rPr kumimoji="1" lang="ja-JP" altLang="en-US" sz="1800" kern="1200" dirty="0" smtClean="0"/>
            <a:t>週間程度でご自宅に会員証をお届けします。</a:t>
          </a:r>
          <a:endParaRPr kumimoji="1" lang="ja-JP" altLang="en-US" sz="1800" kern="1200" dirty="0"/>
        </a:p>
      </dsp:txBody>
      <dsp:txXfrm>
        <a:off x="0" y="3035725"/>
        <a:ext cx="6799262" cy="391518"/>
      </dsp:txXfrm>
    </dsp:sp>
    <dsp:sp modelId="{4A4068A8-0A5B-4FC9-BF2B-A20ABB3868B4}">
      <dsp:nvSpPr>
        <dsp:cNvPr id="0" name=""/>
        <dsp:cNvSpPr/>
      </dsp:nvSpPr>
      <dsp:spPr>
        <a:xfrm rot="10800000">
          <a:off x="0" y="1296874"/>
          <a:ext cx="6799262" cy="1309032"/>
        </a:xfrm>
        <a:prstGeom prst="upArrowCallout">
          <a:avLst/>
        </a:prstGeom>
        <a:solidFill>
          <a:schemeClr val="accent2">
            <a:hueOff val="1125205"/>
            <a:satOff val="-19789"/>
            <a:lumOff val="78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入会案内書のご提出</a:t>
          </a:r>
          <a:endParaRPr kumimoji="1" lang="ja-JP" altLang="en-US" sz="2400" kern="1200" dirty="0"/>
        </a:p>
      </dsp:txBody>
      <dsp:txXfrm rot="-10800000">
        <a:off x="0" y="1296874"/>
        <a:ext cx="6799262" cy="459470"/>
      </dsp:txXfrm>
    </dsp:sp>
    <dsp:sp modelId="{07676FBA-40D2-4777-BBE4-4A5A7556F83B}">
      <dsp:nvSpPr>
        <dsp:cNvPr id="0" name=""/>
        <dsp:cNvSpPr/>
      </dsp:nvSpPr>
      <dsp:spPr>
        <a:xfrm>
          <a:off x="0" y="1756344"/>
          <a:ext cx="6799262" cy="391400"/>
        </a:xfrm>
        <a:prstGeom prst="rect">
          <a:avLst/>
        </a:prstGeom>
        <a:solidFill>
          <a:schemeClr val="accent2">
            <a:tint val="40000"/>
            <a:alpha val="90000"/>
            <a:hueOff val="1107461"/>
            <a:satOff val="-9424"/>
            <a:lumOff val="-536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1107461"/>
              <a:satOff val="-9424"/>
              <a:lumOff val="-536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受付まで入会案内書・入会費・年会費をお持ちください。</a:t>
          </a:r>
          <a:endParaRPr kumimoji="1" lang="ja-JP" altLang="en-US" sz="1800" kern="1200" dirty="0"/>
        </a:p>
      </dsp:txBody>
      <dsp:txXfrm>
        <a:off x="0" y="1756344"/>
        <a:ext cx="6799262" cy="391400"/>
      </dsp:txXfrm>
    </dsp:sp>
    <dsp:sp modelId="{F8E5ADAE-F055-4F94-9C71-A0DCA3DEF684}">
      <dsp:nvSpPr>
        <dsp:cNvPr id="0" name=""/>
        <dsp:cNvSpPr/>
      </dsp:nvSpPr>
      <dsp:spPr>
        <a:xfrm rot="10800000">
          <a:off x="0" y="608"/>
          <a:ext cx="6799262" cy="1309032"/>
        </a:xfrm>
        <a:prstGeom prst="upArrowCallout">
          <a:avLst/>
        </a:prstGeom>
        <a:solidFill>
          <a:schemeClr val="accent2">
            <a:hueOff val="2250410"/>
            <a:satOff val="-39578"/>
            <a:lumOff val="156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入会案内書のご記入</a:t>
          </a:r>
          <a:endParaRPr kumimoji="1" lang="ja-JP" altLang="en-US" sz="2400" kern="1200" dirty="0"/>
        </a:p>
      </dsp:txBody>
      <dsp:txXfrm rot="-10800000">
        <a:off x="0" y="608"/>
        <a:ext cx="6799262" cy="459470"/>
      </dsp:txXfrm>
    </dsp:sp>
    <dsp:sp modelId="{BC2A2D35-DD64-4F97-A0F4-39CE60A8C997}">
      <dsp:nvSpPr>
        <dsp:cNvPr id="0" name=""/>
        <dsp:cNvSpPr/>
      </dsp:nvSpPr>
      <dsp:spPr>
        <a:xfrm>
          <a:off x="0" y="460079"/>
          <a:ext cx="6799262" cy="391400"/>
        </a:xfrm>
        <a:prstGeom prst="rect">
          <a:avLst/>
        </a:prstGeom>
        <a:solidFill>
          <a:schemeClr val="accent2">
            <a:tint val="40000"/>
            <a:alpha val="90000"/>
            <a:hueOff val="2214922"/>
            <a:satOff val="-18848"/>
            <a:lumOff val="-1071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2214922"/>
              <a:satOff val="-18848"/>
              <a:lumOff val="-1071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受付にて入会案内書をお配りしています。</a:t>
          </a:r>
          <a:endParaRPr kumimoji="1" lang="ja-JP" altLang="en-US" sz="1800" kern="1200" dirty="0"/>
        </a:p>
      </dsp:txBody>
      <dsp:txXfrm>
        <a:off x="0" y="460079"/>
        <a:ext cx="6799262" cy="391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EE496-1E70-4A7C-94C9-7855A32C3F97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43518-95A4-4389-B94B-CB4ED7D69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021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mtClean="0"/>
              <a:t>ホール近隣のレストランやショップでの各種サービスもあることを説明する。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43518-95A4-4389-B94B-CB4ED7D6959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295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843518-95A4-4389-B94B-CB4ED7D6959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7668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0131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82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456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1967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30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831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4599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71377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844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2872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621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11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374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632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0380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04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25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0E798D1-AC35-4BBA-BC5A-6D9A5000F9DA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B8DB466-5E0C-4AFA-8444-3804C099EC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046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友の会のご案内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/>
              <a:t>FOM</a:t>
            </a:r>
            <a:r>
              <a:rPr kumimoji="1" lang="ja-JP" altLang="en-US" sz="3200" dirty="0" smtClean="0"/>
              <a:t>ハーモニーホール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01037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会員特典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一般発売に先駆け、チケットの先行発売</a:t>
            </a:r>
            <a:endParaRPr kumimoji="1" lang="en-US" altLang="ja-JP" dirty="0" smtClean="0"/>
          </a:p>
          <a:p>
            <a:r>
              <a:rPr lang="ja-JP" altLang="en-US" dirty="0" smtClean="0"/>
              <a:t>会員</a:t>
            </a:r>
            <a:r>
              <a:rPr lang="ja-JP" altLang="en-US" dirty="0"/>
              <a:t>限定</a:t>
            </a:r>
            <a:r>
              <a:rPr lang="ja-JP" altLang="en-US" dirty="0" smtClean="0"/>
              <a:t>の特別公演にご招待</a:t>
            </a:r>
            <a:endParaRPr lang="en-US" altLang="ja-JP" dirty="0" smtClean="0"/>
          </a:p>
          <a:p>
            <a:r>
              <a:rPr kumimoji="1" lang="ja-JP" altLang="en-US" dirty="0"/>
              <a:t>会報誌</a:t>
            </a:r>
            <a:r>
              <a:rPr kumimoji="1" lang="ja-JP" altLang="en-US" dirty="0" smtClean="0"/>
              <a:t>のお届け（毎月）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1280160" y="4284617"/>
            <a:ext cx="6480000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FOM</a:t>
            </a:r>
            <a:r>
              <a:rPr kumimoji="1" lang="ja-JP" altLang="en-US" sz="2400" dirty="0" smtClean="0"/>
              <a:t>ハーモニーホールでの公演を</a:t>
            </a:r>
            <a:endParaRPr kumimoji="1" lang="en-US" altLang="ja-JP" sz="2400" dirty="0" smtClean="0"/>
          </a:p>
          <a:p>
            <a:pPr algn="ctr"/>
            <a:r>
              <a:rPr lang="ja-JP" altLang="en-US" sz="2400" dirty="0" smtClean="0"/>
              <a:t>さらにお楽しみいただけます！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6539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会員プラン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プラチナ会員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入会費：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年</a:t>
            </a:r>
            <a:r>
              <a:rPr kumimoji="1" lang="ja-JP" altLang="en-US" dirty="0" smtClean="0"/>
              <a:t>会費：</a:t>
            </a:r>
            <a:r>
              <a:rPr kumimoji="1" lang="en-US" altLang="ja-JP" dirty="0" smtClean="0"/>
              <a:t>15,000</a:t>
            </a:r>
            <a:r>
              <a:rPr kumimoji="1" lang="ja-JP" altLang="en-US" dirty="0" smtClean="0"/>
              <a:t>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特別公演：年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回ご招待</a:t>
            </a:r>
            <a:endParaRPr lang="en-US" altLang="ja-JP" dirty="0" smtClean="0"/>
          </a:p>
          <a:p>
            <a:r>
              <a:rPr kumimoji="1" lang="ja-JP" altLang="en-US" dirty="0" smtClean="0"/>
              <a:t>ゴールド会員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入会費：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年</a:t>
            </a:r>
            <a:r>
              <a:rPr kumimoji="1" lang="ja-JP" altLang="en-US" dirty="0" smtClean="0"/>
              <a:t>会費：</a:t>
            </a:r>
            <a:r>
              <a:rPr kumimoji="1" lang="en-US" altLang="ja-JP" dirty="0" smtClean="0"/>
              <a:t>10,000</a:t>
            </a:r>
            <a:r>
              <a:rPr kumimoji="1" lang="ja-JP" altLang="en-US" dirty="0" smtClean="0"/>
              <a:t>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特別公演：年</a:t>
            </a:r>
            <a:r>
              <a:rPr lang="en-US" altLang="ja-JP" dirty="0" smtClean="0"/>
              <a:t>2</a:t>
            </a:r>
            <a:r>
              <a:rPr lang="ja-JP" altLang="en-US" dirty="0" smtClean="0"/>
              <a:t>回ご招待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111" y="2757071"/>
            <a:ext cx="2439489" cy="291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1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ご入会</a:t>
            </a:r>
            <a:r>
              <a:rPr kumimoji="1" lang="ja-JP" altLang="en-US" dirty="0" smtClean="0"/>
              <a:t>方法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6377541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8412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60</TotalTime>
  <Words>144</Words>
  <Application>Microsoft Office PowerPoint</Application>
  <PresentationFormat>画面に合わせる (4:3)</PresentationFormat>
  <Paragraphs>27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HG明朝B</vt:lpstr>
      <vt:lpstr>游ゴシック</vt:lpstr>
      <vt:lpstr>Arial</vt:lpstr>
      <vt:lpstr>Cambria</vt:lpstr>
      <vt:lpstr>オーガニック</vt:lpstr>
      <vt:lpstr>友の会のご案内</vt:lpstr>
      <vt:lpstr>会員特典</vt:lpstr>
      <vt:lpstr>会員プラン</vt:lpstr>
      <vt:lpstr>ご入会方法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友の会のご案内</dc:title>
  <dc:creator>FOM出版</dc:creator>
  <cp:lastModifiedBy>FOM出版</cp:lastModifiedBy>
  <cp:revision>9</cp:revision>
  <dcterms:created xsi:type="dcterms:W3CDTF">2015-10-13T08:14:16Z</dcterms:created>
  <dcterms:modified xsi:type="dcterms:W3CDTF">2016-03-01T00:19:11Z</dcterms:modified>
</cp:coreProperties>
</file>