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7DF9B6-E70C-4677-A67A-4DAFFEAFA4F4}" type="doc">
      <dgm:prSet loTypeId="urn:microsoft.com/office/officeart/2005/8/layout/target3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4B194DD1-E9E8-4957-9E16-740A31707A9F}">
      <dgm:prSet phldrT="[テキスト]"/>
      <dgm:spPr/>
      <dgm:t>
        <a:bodyPr/>
        <a:lstStyle/>
        <a:p>
          <a:r>
            <a:rPr kumimoji="1" lang="ja-JP" altLang="en-US" dirty="0" smtClean="0"/>
            <a:t>地球の環境を守る</a:t>
          </a:r>
          <a:endParaRPr kumimoji="1" lang="ja-JP" altLang="en-US" dirty="0"/>
        </a:p>
      </dgm:t>
    </dgm:pt>
    <dgm:pt modelId="{C5D8ADE7-8F1C-4899-8BF1-5280196C513B}" type="parTrans" cxnId="{AD64C42B-F2C0-4632-8E73-B288EC6501B1}">
      <dgm:prSet/>
      <dgm:spPr/>
      <dgm:t>
        <a:bodyPr/>
        <a:lstStyle/>
        <a:p>
          <a:endParaRPr kumimoji="1" lang="ja-JP" altLang="en-US"/>
        </a:p>
      </dgm:t>
    </dgm:pt>
    <dgm:pt modelId="{CD45797E-090E-4078-9481-A653D3AF7A8F}" type="sibTrans" cxnId="{AD64C42B-F2C0-4632-8E73-B288EC6501B1}">
      <dgm:prSet/>
      <dgm:spPr/>
      <dgm:t>
        <a:bodyPr/>
        <a:lstStyle/>
        <a:p>
          <a:endParaRPr kumimoji="1" lang="ja-JP" altLang="en-US"/>
        </a:p>
      </dgm:t>
    </dgm:pt>
    <dgm:pt modelId="{C0C93215-6D43-47AA-A904-88E5E15A633F}">
      <dgm:prSet phldrT="[テキスト]"/>
      <dgm:spPr/>
      <dgm:t>
        <a:bodyPr/>
        <a:lstStyle/>
        <a:p>
          <a:r>
            <a:rPr kumimoji="1" lang="ja-JP" altLang="en-US" dirty="0" smtClean="0"/>
            <a:t>社会に貢献する</a:t>
          </a:r>
          <a:endParaRPr kumimoji="1" lang="ja-JP" altLang="en-US" dirty="0"/>
        </a:p>
      </dgm:t>
    </dgm:pt>
    <dgm:pt modelId="{3E68720B-3A81-454D-9DA3-ABD956216965}" type="parTrans" cxnId="{6FB3D981-E343-42D8-B667-5B947391C3FA}">
      <dgm:prSet/>
      <dgm:spPr/>
      <dgm:t>
        <a:bodyPr/>
        <a:lstStyle/>
        <a:p>
          <a:endParaRPr kumimoji="1" lang="ja-JP" altLang="en-US"/>
        </a:p>
      </dgm:t>
    </dgm:pt>
    <dgm:pt modelId="{24688B57-7B87-4654-8E7B-A97963739D5B}" type="sibTrans" cxnId="{6FB3D981-E343-42D8-B667-5B947391C3FA}">
      <dgm:prSet/>
      <dgm:spPr/>
      <dgm:t>
        <a:bodyPr/>
        <a:lstStyle/>
        <a:p>
          <a:endParaRPr kumimoji="1" lang="ja-JP" altLang="en-US"/>
        </a:p>
      </dgm:t>
    </dgm:pt>
    <dgm:pt modelId="{38E96304-58FD-40FA-9378-F9BA0FD77920}">
      <dgm:prSet phldrT="[テキスト]"/>
      <dgm:spPr/>
      <dgm:t>
        <a:bodyPr/>
        <a:lstStyle/>
        <a:p>
          <a:r>
            <a:rPr kumimoji="1" lang="ja-JP" altLang="en-US" dirty="0" smtClean="0"/>
            <a:t>豊かで安全な暮らしを提供する</a:t>
          </a:r>
          <a:endParaRPr kumimoji="1" lang="ja-JP" altLang="en-US" dirty="0"/>
        </a:p>
      </dgm:t>
    </dgm:pt>
    <dgm:pt modelId="{AA4F73A5-FF5B-4BDE-85FA-E5431D3809C3}" type="parTrans" cxnId="{A098A2C9-E9AF-4A77-AC25-A78DA6CBB2FB}">
      <dgm:prSet/>
      <dgm:spPr/>
      <dgm:t>
        <a:bodyPr/>
        <a:lstStyle/>
        <a:p>
          <a:endParaRPr kumimoji="1" lang="ja-JP" altLang="en-US"/>
        </a:p>
      </dgm:t>
    </dgm:pt>
    <dgm:pt modelId="{FCAF4494-4D9B-4964-9EB7-813B6B63FDBD}" type="sibTrans" cxnId="{A098A2C9-E9AF-4A77-AC25-A78DA6CBB2FB}">
      <dgm:prSet/>
      <dgm:spPr/>
      <dgm:t>
        <a:bodyPr/>
        <a:lstStyle/>
        <a:p>
          <a:endParaRPr kumimoji="1" lang="ja-JP" altLang="en-US"/>
        </a:p>
      </dgm:t>
    </dgm:pt>
    <dgm:pt modelId="{548D3999-96D7-4012-9BEC-745CFA72C0AA}">
      <dgm:prSet phldrT="[テキスト]"/>
      <dgm:spPr/>
      <dgm:t>
        <a:bodyPr/>
        <a:lstStyle/>
        <a:p>
          <a:r>
            <a:rPr kumimoji="1" lang="ja-JP" altLang="en-US" dirty="0" smtClean="0"/>
            <a:t>お客様を大切にする</a:t>
          </a:r>
          <a:endParaRPr kumimoji="1" lang="ja-JP" altLang="en-US" dirty="0"/>
        </a:p>
      </dgm:t>
    </dgm:pt>
    <dgm:pt modelId="{86E08EC6-CD01-4B01-8772-CBAA902E2238}" type="parTrans" cxnId="{9A2817C2-ED59-4F7C-9A70-033880CBCA25}">
      <dgm:prSet/>
      <dgm:spPr/>
    </dgm:pt>
    <dgm:pt modelId="{6ECF377B-07A7-46A9-B6F6-9F25B4685DE3}" type="sibTrans" cxnId="{9A2817C2-ED59-4F7C-9A70-033880CBCA25}">
      <dgm:prSet/>
      <dgm:spPr/>
    </dgm:pt>
    <dgm:pt modelId="{5A91EEAB-238E-486A-8414-4CFEB0FE6AFC}" type="pres">
      <dgm:prSet presAssocID="{407DF9B6-E70C-4677-A67A-4DAFFEAFA4F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04A2A4A-AE02-4DC7-971D-D436E30600EB}" type="pres">
      <dgm:prSet presAssocID="{4B194DD1-E9E8-4957-9E16-740A31707A9F}" presName="circle1" presStyleLbl="node1" presStyleIdx="0" presStyleCnt="4"/>
      <dgm:spPr/>
    </dgm:pt>
    <dgm:pt modelId="{C5E07017-09ED-48F9-8E1E-C0825C8972EB}" type="pres">
      <dgm:prSet presAssocID="{4B194DD1-E9E8-4957-9E16-740A31707A9F}" presName="space" presStyleCnt="0"/>
      <dgm:spPr/>
    </dgm:pt>
    <dgm:pt modelId="{C809640C-76A3-460D-9EF6-75F40E7F1B82}" type="pres">
      <dgm:prSet presAssocID="{4B194DD1-E9E8-4957-9E16-740A31707A9F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6A105E62-37DF-48D0-8903-0604F17BDE01}" type="pres">
      <dgm:prSet presAssocID="{C0C93215-6D43-47AA-A904-88E5E15A633F}" presName="vertSpace2" presStyleLbl="node1" presStyleIdx="0" presStyleCnt="4"/>
      <dgm:spPr/>
    </dgm:pt>
    <dgm:pt modelId="{057E14D2-CD5F-4342-8DC0-D2359AF9615F}" type="pres">
      <dgm:prSet presAssocID="{C0C93215-6D43-47AA-A904-88E5E15A633F}" presName="circle2" presStyleLbl="node1" presStyleIdx="1" presStyleCnt="4"/>
      <dgm:spPr/>
    </dgm:pt>
    <dgm:pt modelId="{30D4D9E1-911A-49AF-A584-E10AB0584AD1}" type="pres">
      <dgm:prSet presAssocID="{C0C93215-6D43-47AA-A904-88E5E15A633F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B2C7E29B-FA3B-4C58-9F33-16A2FB68F732}" type="pres">
      <dgm:prSet presAssocID="{38E96304-58FD-40FA-9378-F9BA0FD77920}" presName="vertSpace3" presStyleLbl="node1" presStyleIdx="1" presStyleCnt="4"/>
      <dgm:spPr/>
    </dgm:pt>
    <dgm:pt modelId="{A8921CA4-0A5B-486D-B119-81154CF21078}" type="pres">
      <dgm:prSet presAssocID="{38E96304-58FD-40FA-9378-F9BA0FD77920}" presName="circle3" presStyleLbl="node1" presStyleIdx="2" presStyleCnt="4"/>
      <dgm:spPr/>
    </dgm:pt>
    <dgm:pt modelId="{225DDA5D-FFF0-432D-B5DB-798EED951D03}" type="pres">
      <dgm:prSet presAssocID="{38E96304-58FD-40FA-9378-F9BA0FD77920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F9A0E16B-3459-47C0-A25F-14F5AF421972}" type="pres">
      <dgm:prSet presAssocID="{548D3999-96D7-4012-9BEC-745CFA72C0AA}" presName="vertSpace4" presStyleLbl="node1" presStyleIdx="2" presStyleCnt="4"/>
      <dgm:spPr/>
    </dgm:pt>
    <dgm:pt modelId="{C8AFAD06-994C-40A3-8F9F-DC2F28AFE1B6}" type="pres">
      <dgm:prSet presAssocID="{548D3999-96D7-4012-9BEC-745CFA72C0AA}" presName="circle4" presStyleLbl="node1" presStyleIdx="3" presStyleCnt="4"/>
      <dgm:spPr/>
    </dgm:pt>
    <dgm:pt modelId="{6E6C88CE-BADE-4DB9-B41F-22D0968BE750}" type="pres">
      <dgm:prSet presAssocID="{548D3999-96D7-4012-9BEC-745CFA72C0AA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6D60BE7-9232-481C-9D71-1C73811D62E0}" type="pres">
      <dgm:prSet presAssocID="{4B194DD1-E9E8-4957-9E16-740A31707A9F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E0725B5-9F6E-4EB0-A3B3-F31507830D40}" type="pres">
      <dgm:prSet presAssocID="{C0C93215-6D43-47AA-A904-88E5E15A633F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0993B3-0930-4119-B452-1C3E3ED91D49}" type="pres">
      <dgm:prSet presAssocID="{38E96304-58FD-40FA-9378-F9BA0FD77920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ECBDB1-5810-4C1A-ACA6-971B0A7C3324}" type="pres">
      <dgm:prSet presAssocID="{548D3999-96D7-4012-9BEC-745CFA72C0AA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D64C42B-F2C0-4632-8E73-B288EC6501B1}" srcId="{407DF9B6-E70C-4677-A67A-4DAFFEAFA4F4}" destId="{4B194DD1-E9E8-4957-9E16-740A31707A9F}" srcOrd="0" destOrd="0" parTransId="{C5D8ADE7-8F1C-4899-8BF1-5280196C513B}" sibTransId="{CD45797E-090E-4078-9481-A653D3AF7A8F}"/>
    <dgm:cxn modelId="{25768485-9998-4188-A3DD-E67593ED6AE2}" type="presOf" srcId="{548D3999-96D7-4012-9BEC-745CFA72C0AA}" destId="{6EECBDB1-5810-4C1A-ACA6-971B0A7C3324}" srcOrd="1" destOrd="0" presId="urn:microsoft.com/office/officeart/2005/8/layout/target3"/>
    <dgm:cxn modelId="{7FA357EF-32FC-4F57-803C-F5949A3B81BF}" type="presOf" srcId="{38E96304-58FD-40FA-9378-F9BA0FD77920}" destId="{150993B3-0930-4119-B452-1C3E3ED91D49}" srcOrd="1" destOrd="0" presId="urn:microsoft.com/office/officeart/2005/8/layout/target3"/>
    <dgm:cxn modelId="{7B354262-7E04-4267-A6B9-AF28F51478FD}" type="presOf" srcId="{C0C93215-6D43-47AA-A904-88E5E15A633F}" destId="{30D4D9E1-911A-49AF-A584-E10AB0584AD1}" srcOrd="0" destOrd="0" presId="urn:microsoft.com/office/officeart/2005/8/layout/target3"/>
    <dgm:cxn modelId="{45BC69C3-2C10-41DA-8AA6-4BD150178916}" type="presOf" srcId="{4B194DD1-E9E8-4957-9E16-740A31707A9F}" destId="{C809640C-76A3-460D-9EF6-75F40E7F1B82}" srcOrd="0" destOrd="0" presId="urn:microsoft.com/office/officeart/2005/8/layout/target3"/>
    <dgm:cxn modelId="{C2E8D448-3732-4745-8732-C56034F5D6E0}" type="presOf" srcId="{407DF9B6-E70C-4677-A67A-4DAFFEAFA4F4}" destId="{5A91EEAB-238E-486A-8414-4CFEB0FE6AFC}" srcOrd="0" destOrd="0" presId="urn:microsoft.com/office/officeart/2005/8/layout/target3"/>
    <dgm:cxn modelId="{76037136-8665-45A4-B763-1F21D82D1E0F}" type="presOf" srcId="{C0C93215-6D43-47AA-A904-88E5E15A633F}" destId="{4E0725B5-9F6E-4EB0-A3B3-F31507830D40}" srcOrd="1" destOrd="0" presId="urn:microsoft.com/office/officeart/2005/8/layout/target3"/>
    <dgm:cxn modelId="{D92CC983-27F8-4142-BBFA-35EE35849E20}" type="presOf" srcId="{38E96304-58FD-40FA-9378-F9BA0FD77920}" destId="{225DDA5D-FFF0-432D-B5DB-798EED951D03}" srcOrd="0" destOrd="0" presId="urn:microsoft.com/office/officeart/2005/8/layout/target3"/>
    <dgm:cxn modelId="{A098A2C9-E9AF-4A77-AC25-A78DA6CBB2FB}" srcId="{407DF9B6-E70C-4677-A67A-4DAFFEAFA4F4}" destId="{38E96304-58FD-40FA-9378-F9BA0FD77920}" srcOrd="2" destOrd="0" parTransId="{AA4F73A5-FF5B-4BDE-85FA-E5431D3809C3}" sibTransId="{FCAF4494-4D9B-4964-9EB7-813B6B63FDBD}"/>
    <dgm:cxn modelId="{9A2817C2-ED59-4F7C-9A70-033880CBCA25}" srcId="{407DF9B6-E70C-4677-A67A-4DAFFEAFA4F4}" destId="{548D3999-96D7-4012-9BEC-745CFA72C0AA}" srcOrd="3" destOrd="0" parTransId="{86E08EC6-CD01-4B01-8772-CBAA902E2238}" sibTransId="{6ECF377B-07A7-46A9-B6F6-9F25B4685DE3}"/>
    <dgm:cxn modelId="{00E291E2-7204-4D64-B70D-12AFBC9F5AC7}" type="presOf" srcId="{548D3999-96D7-4012-9BEC-745CFA72C0AA}" destId="{6E6C88CE-BADE-4DB9-B41F-22D0968BE750}" srcOrd="0" destOrd="0" presId="urn:microsoft.com/office/officeart/2005/8/layout/target3"/>
    <dgm:cxn modelId="{4FBB2FB1-6258-45A5-82D3-97155E627F53}" type="presOf" srcId="{4B194DD1-E9E8-4957-9E16-740A31707A9F}" destId="{E6D60BE7-9232-481C-9D71-1C73811D62E0}" srcOrd="1" destOrd="0" presId="urn:microsoft.com/office/officeart/2005/8/layout/target3"/>
    <dgm:cxn modelId="{6FB3D981-E343-42D8-B667-5B947391C3FA}" srcId="{407DF9B6-E70C-4677-A67A-4DAFFEAFA4F4}" destId="{C0C93215-6D43-47AA-A904-88E5E15A633F}" srcOrd="1" destOrd="0" parTransId="{3E68720B-3A81-454D-9DA3-ABD956216965}" sibTransId="{24688B57-7B87-4654-8E7B-A97963739D5B}"/>
    <dgm:cxn modelId="{D9B77168-69F7-4607-B7F6-F715510BCFB2}" type="presParOf" srcId="{5A91EEAB-238E-486A-8414-4CFEB0FE6AFC}" destId="{604A2A4A-AE02-4DC7-971D-D436E30600EB}" srcOrd="0" destOrd="0" presId="urn:microsoft.com/office/officeart/2005/8/layout/target3"/>
    <dgm:cxn modelId="{63B01E8D-331B-463F-B156-2989AD9FED92}" type="presParOf" srcId="{5A91EEAB-238E-486A-8414-4CFEB0FE6AFC}" destId="{C5E07017-09ED-48F9-8E1E-C0825C8972EB}" srcOrd="1" destOrd="0" presId="urn:microsoft.com/office/officeart/2005/8/layout/target3"/>
    <dgm:cxn modelId="{BC42CB25-08B6-44D0-9956-5A7218BAF5F0}" type="presParOf" srcId="{5A91EEAB-238E-486A-8414-4CFEB0FE6AFC}" destId="{C809640C-76A3-460D-9EF6-75F40E7F1B82}" srcOrd="2" destOrd="0" presId="urn:microsoft.com/office/officeart/2005/8/layout/target3"/>
    <dgm:cxn modelId="{A218F15C-FEFE-4BF5-819C-A5A43E001B82}" type="presParOf" srcId="{5A91EEAB-238E-486A-8414-4CFEB0FE6AFC}" destId="{6A105E62-37DF-48D0-8903-0604F17BDE01}" srcOrd="3" destOrd="0" presId="urn:microsoft.com/office/officeart/2005/8/layout/target3"/>
    <dgm:cxn modelId="{4CA01E0B-20D7-40C9-9C41-3A23FA4396CF}" type="presParOf" srcId="{5A91EEAB-238E-486A-8414-4CFEB0FE6AFC}" destId="{057E14D2-CD5F-4342-8DC0-D2359AF9615F}" srcOrd="4" destOrd="0" presId="urn:microsoft.com/office/officeart/2005/8/layout/target3"/>
    <dgm:cxn modelId="{F839FA42-F238-4E8D-8126-74253A00A494}" type="presParOf" srcId="{5A91EEAB-238E-486A-8414-4CFEB0FE6AFC}" destId="{30D4D9E1-911A-49AF-A584-E10AB0584AD1}" srcOrd="5" destOrd="0" presId="urn:microsoft.com/office/officeart/2005/8/layout/target3"/>
    <dgm:cxn modelId="{6E1DC69B-7A6B-4852-ADD6-F208CC5713CA}" type="presParOf" srcId="{5A91EEAB-238E-486A-8414-4CFEB0FE6AFC}" destId="{B2C7E29B-FA3B-4C58-9F33-16A2FB68F732}" srcOrd="6" destOrd="0" presId="urn:microsoft.com/office/officeart/2005/8/layout/target3"/>
    <dgm:cxn modelId="{BFC70BAA-93E7-4891-895E-AA4EE5599B65}" type="presParOf" srcId="{5A91EEAB-238E-486A-8414-4CFEB0FE6AFC}" destId="{A8921CA4-0A5B-486D-B119-81154CF21078}" srcOrd="7" destOrd="0" presId="urn:microsoft.com/office/officeart/2005/8/layout/target3"/>
    <dgm:cxn modelId="{CC5C7CF2-4240-43D8-98F9-F2B350AB3BCA}" type="presParOf" srcId="{5A91EEAB-238E-486A-8414-4CFEB0FE6AFC}" destId="{225DDA5D-FFF0-432D-B5DB-798EED951D03}" srcOrd="8" destOrd="0" presId="urn:microsoft.com/office/officeart/2005/8/layout/target3"/>
    <dgm:cxn modelId="{5AB8852D-9344-4B63-A19D-7DC3C4D7637E}" type="presParOf" srcId="{5A91EEAB-238E-486A-8414-4CFEB0FE6AFC}" destId="{F9A0E16B-3459-47C0-A25F-14F5AF421972}" srcOrd="9" destOrd="0" presId="urn:microsoft.com/office/officeart/2005/8/layout/target3"/>
    <dgm:cxn modelId="{9AB3E563-E239-427C-B61F-50AF2A3F0BF1}" type="presParOf" srcId="{5A91EEAB-238E-486A-8414-4CFEB0FE6AFC}" destId="{C8AFAD06-994C-40A3-8F9F-DC2F28AFE1B6}" srcOrd="10" destOrd="0" presId="urn:microsoft.com/office/officeart/2005/8/layout/target3"/>
    <dgm:cxn modelId="{FA198783-4582-46DB-98B2-ACD0BBC8A9F6}" type="presParOf" srcId="{5A91EEAB-238E-486A-8414-4CFEB0FE6AFC}" destId="{6E6C88CE-BADE-4DB9-B41F-22D0968BE750}" srcOrd="11" destOrd="0" presId="urn:microsoft.com/office/officeart/2005/8/layout/target3"/>
    <dgm:cxn modelId="{FD212C4E-C10B-4DCE-B847-8667FA7300A1}" type="presParOf" srcId="{5A91EEAB-238E-486A-8414-4CFEB0FE6AFC}" destId="{E6D60BE7-9232-481C-9D71-1C73811D62E0}" srcOrd="12" destOrd="0" presId="urn:microsoft.com/office/officeart/2005/8/layout/target3"/>
    <dgm:cxn modelId="{ACCF719C-1E67-406B-8807-FB169BCCDC3E}" type="presParOf" srcId="{5A91EEAB-238E-486A-8414-4CFEB0FE6AFC}" destId="{4E0725B5-9F6E-4EB0-A3B3-F31507830D40}" srcOrd="13" destOrd="0" presId="urn:microsoft.com/office/officeart/2005/8/layout/target3"/>
    <dgm:cxn modelId="{12F2E00D-8588-4462-BA61-EF242692090D}" type="presParOf" srcId="{5A91EEAB-238E-486A-8414-4CFEB0FE6AFC}" destId="{150993B3-0930-4119-B452-1C3E3ED91D49}" srcOrd="14" destOrd="0" presId="urn:microsoft.com/office/officeart/2005/8/layout/target3"/>
    <dgm:cxn modelId="{07B5617B-71B9-4208-9FB8-2326615F7958}" type="presParOf" srcId="{5A91EEAB-238E-486A-8414-4CFEB0FE6AFC}" destId="{6EECBDB1-5810-4C1A-ACA6-971B0A7C3324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5B862D-3A5A-42E8-AEE2-8018B068505E}" type="doc">
      <dgm:prSet loTypeId="urn:microsoft.com/office/officeart/2005/8/layout/venn1" loCatId="relationship" qsTypeId="urn:microsoft.com/office/officeart/2005/8/quickstyle/simple2" qsCatId="simple" csTypeId="urn:microsoft.com/office/officeart/2005/8/colors/colorful4" csCatId="colorful" phldr="1"/>
      <dgm:spPr/>
    </dgm:pt>
    <dgm:pt modelId="{F817FEEA-FBDC-40C6-BD9B-21E20DDD27CB}">
      <dgm:prSet phldrT="[テキスト]" custT="1"/>
      <dgm:spPr/>
      <dgm:t>
        <a:bodyPr/>
        <a:lstStyle/>
        <a:p>
          <a:r>
            <a:rPr kumimoji="1" lang="ja-JP" altLang="en-US" sz="2400" dirty="0" smtClean="0"/>
            <a:t>ヒアリング力</a:t>
          </a:r>
          <a:endParaRPr kumimoji="1" lang="ja-JP" altLang="en-US" sz="2400" dirty="0"/>
        </a:p>
      </dgm:t>
    </dgm:pt>
    <dgm:pt modelId="{00E24044-91A2-423E-A0D0-AADB37A0B92F}" type="parTrans" cxnId="{39EC149D-89EF-46DA-8D78-23999B170E8E}">
      <dgm:prSet/>
      <dgm:spPr/>
      <dgm:t>
        <a:bodyPr/>
        <a:lstStyle/>
        <a:p>
          <a:endParaRPr kumimoji="1" lang="ja-JP" altLang="en-US" sz="2400"/>
        </a:p>
      </dgm:t>
    </dgm:pt>
    <dgm:pt modelId="{00F702F3-A2E9-4F2F-937B-729651FC08F1}" type="sibTrans" cxnId="{39EC149D-89EF-46DA-8D78-23999B170E8E}">
      <dgm:prSet/>
      <dgm:spPr/>
      <dgm:t>
        <a:bodyPr/>
        <a:lstStyle/>
        <a:p>
          <a:endParaRPr kumimoji="1" lang="ja-JP" altLang="en-US" sz="2400"/>
        </a:p>
      </dgm:t>
    </dgm:pt>
    <dgm:pt modelId="{3925838B-0EE3-4035-AE9A-D3C897368D3F}">
      <dgm:prSet phldrT="[テキスト]" custT="1"/>
      <dgm:spPr/>
      <dgm:t>
        <a:bodyPr/>
        <a:lstStyle/>
        <a:p>
          <a:r>
            <a:rPr kumimoji="1" lang="ja-JP" altLang="en-US" sz="2400" dirty="0" smtClean="0"/>
            <a:t>前向きな姿勢</a:t>
          </a:r>
          <a:endParaRPr kumimoji="1" lang="ja-JP" altLang="en-US" sz="2400" dirty="0"/>
        </a:p>
      </dgm:t>
    </dgm:pt>
    <dgm:pt modelId="{6C0E697B-91C7-4A9F-B0F1-D897966FDC33}" type="parTrans" cxnId="{DB4F57C1-517B-465C-8EC5-6B7465D9C1FE}">
      <dgm:prSet/>
      <dgm:spPr/>
      <dgm:t>
        <a:bodyPr/>
        <a:lstStyle/>
        <a:p>
          <a:endParaRPr kumimoji="1" lang="ja-JP" altLang="en-US" sz="2400"/>
        </a:p>
      </dgm:t>
    </dgm:pt>
    <dgm:pt modelId="{F449390E-0E95-4E68-82E5-373F8279F88B}" type="sibTrans" cxnId="{DB4F57C1-517B-465C-8EC5-6B7465D9C1FE}">
      <dgm:prSet/>
      <dgm:spPr/>
      <dgm:t>
        <a:bodyPr/>
        <a:lstStyle/>
        <a:p>
          <a:endParaRPr kumimoji="1" lang="ja-JP" altLang="en-US" sz="2400"/>
        </a:p>
      </dgm:t>
    </dgm:pt>
    <dgm:pt modelId="{1794890E-E858-4306-B3B0-C9AD554536E8}">
      <dgm:prSet phldrT="[テキスト]" custT="1"/>
      <dgm:spPr/>
      <dgm:t>
        <a:bodyPr/>
        <a:lstStyle/>
        <a:p>
          <a:r>
            <a:rPr kumimoji="1" lang="ja-JP" altLang="en-US" sz="2400" dirty="0" smtClean="0"/>
            <a:t>向上心</a:t>
          </a:r>
          <a:endParaRPr kumimoji="1" lang="ja-JP" altLang="en-US" sz="2400" dirty="0"/>
        </a:p>
      </dgm:t>
    </dgm:pt>
    <dgm:pt modelId="{9ABC4219-A5FF-44EB-B72A-B11DDE3AE8F5}" type="parTrans" cxnId="{33B9387F-B686-48DA-98B6-7F7AA759AD21}">
      <dgm:prSet/>
      <dgm:spPr/>
      <dgm:t>
        <a:bodyPr/>
        <a:lstStyle/>
        <a:p>
          <a:endParaRPr kumimoji="1" lang="ja-JP" altLang="en-US" sz="2400"/>
        </a:p>
      </dgm:t>
    </dgm:pt>
    <dgm:pt modelId="{3C9463CA-D800-4916-B2A4-F0AD0222DE8A}" type="sibTrans" cxnId="{33B9387F-B686-48DA-98B6-7F7AA759AD21}">
      <dgm:prSet/>
      <dgm:spPr/>
      <dgm:t>
        <a:bodyPr/>
        <a:lstStyle/>
        <a:p>
          <a:endParaRPr kumimoji="1" lang="ja-JP" altLang="en-US" sz="2400"/>
        </a:p>
      </dgm:t>
    </dgm:pt>
    <dgm:pt modelId="{48AD0676-EB9D-4F14-BC5C-64F3A1389C11}" type="pres">
      <dgm:prSet presAssocID="{305B862D-3A5A-42E8-AEE2-8018B068505E}" presName="compositeShape" presStyleCnt="0">
        <dgm:presLayoutVars>
          <dgm:chMax val="7"/>
          <dgm:dir/>
          <dgm:resizeHandles val="exact"/>
        </dgm:presLayoutVars>
      </dgm:prSet>
      <dgm:spPr/>
    </dgm:pt>
    <dgm:pt modelId="{94E4864B-B75E-49EE-9D8B-CDADBA4D3FF4}" type="pres">
      <dgm:prSet presAssocID="{F817FEEA-FBDC-40C6-BD9B-21E20DDD27CB}" presName="circ1" presStyleLbl="vennNode1" presStyleIdx="0" presStyleCnt="3"/>
      <dgm:spPr/>
      <dgm:t>
        <a:bodyPr/>
        <a:lstStyle/>
        <a:p>
          <a:endParaRPr kumimoji="1" lang="ja-JP" altLang="en-US"/>
        </a:p>
      </dgm:t>
    </dgm:pt>
    <dgm:pt modelId="{D40BBC9E-D885-4F15-8E7C-6E115C251457}" type="pres">
      <dgm:prSet presAssocID="{F817FEEA-FBDC-40C6-BD9B-21E20DDD27C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0B5878-A077-4D2E-80BD-CB3AF8496590}" type="pres">
      <dgm:prSet presAssocID="{3925838B-0EE3-4035-AE9A-D3C897368D3F}" presName="circ2" presStyleLbl="vennNode1" presStyleIdx="1" presStyleCnt="3"/>
      <dgm:spPr/>
      <dgm:t>
        <a:bodyPr/>
        <a:lstStyle/>
        <a:p>
          <a:endParaRPr kumimoji="1" lang="ja-JP" altLang="en-US"/>
        </a:p>
      </dgm:t>
    </dgm:pt>
    <dgm:pt modelId="{1CA32D0B-8FF3-4C2B-B2B4-21DF395FB4F1}" type="pres">
      <dgm:prSet presAssocID="{3925838B-0EE3-4035-AE9A-D3C897368D3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B6D623-D958-4F7D-93CD-A0ADC69BFCD9}" type="pres">
      <dgm:prSet presAssocID="{1794890E-E858-4306-B3B0-C9AD554536E8}" presName="circ3" presStyleLbl="vennNode1" presStyleIdx="2" presStyleCnt="3"/>
      <dgm:spPr/>
      <dgm:t>
        <a:bodyPr/>
        <a:lstStyle/>
        <a:p>
          <a:endParaRPr kumimoji="1" lang="ja-JP" altLang="en-US"/>
        </a:p>
      </dgm:t>
    </dgm:pt>
    <dgm:pt modelId="{A7F516EA-37F0-453D-BB7B-8DE6E254F6F9}" type="pres">
      <dgm:prSet presAssocID="{1794890E-E858-4306-B3B0-C9AD554536E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CA527FD-2638-4740-88AA-7295584C5334}" type="presOf" srcId="{3925838B-0EE3-4035-AE9A-D3C897368D3F}" destId="{3E0B5878-A077-4D2E-80BD-CB3AF8496590}" srcOrd="0" destOrd="0" presId="urn:microsoft.com/office/officeart/2005/8/layout/venn1"/>
    <dgm:cxn modelId="{C376F148-D18E-4555-AE23-460EB3F869C2}" type="presOf" srcId="{305B862D-3A5A-42E8-AEE2-8018B068505E}" destId="{48AD0676-EB9D-4F14-BC5C-64F3A1389C11}" srcOrd="0" destOrd="0" presId="urn:microsoft.com/office/officeart/2005/8/layout/venn1"/>
    <dgm:cxn modelId="{91B57273-7E17-414C-B076-B6697A65DB4C}" type="presOf" srcId="{1794890E-E858-4306-B3B0-C9AD554536E8}" destId="{A7F516EA-37F0-453D-BB7B-8DE6E254F6F9}" srcOrd="1" destOrd="0" presId="urn:microsoft.com/office/officeart/2005/8/layout/venn1"/>
    <dgm:cxn modelId="{33B9387F-B686-48DA-98B6-7F7AA759AD21}" srcId="{305B862D-3A5A-42E8-AEE2-8018B068505E}" destId="{1794890E-E858-4306-B3B0-C9AD554536E8}" srcOrd="2" destOrd="0" parTransId="{9ABC4219-A5FF-44EB-B72A-B11DDE3AE8F5}" sibTransId="{3C9463CA-D800-4916-B2A4-F0AD0222DE8A}"/>
    <dgm:cxn modelId="{2DFC6B4B-C7B6-430D-9F3C-B8267195DAD6}" type="presOf" srcId="{F817FEEA-FBDC-40C6-BD9B-21E20DDD27CB}" destId="{D40BBC9E-D885-4F15-8E7C-6E115C251457}" srcOrd="1" destOrd="0" presId="urn:microsoft.com/office/officeart/2005/8/layout/venn1"/>
    <dgm:cxn modelId="{D36EAC6D-D4C1-4AE4-AC77-EB7D369CB18E}" type="presOf" srcId="{1794890E-E858-4306-B3B0-C9AD554536E8}" destId="{9FB6D623-D958-4F7D-93CD-A0ADC69BFCD9}" srcOrd="0" destOrd="0" presId="urn:microsoft.com/office/officeart/2005/8/layout/venn1"/>
    <dgm:cxn modelId="{39EC149D-89EF-46DA-8D78-23999B170E8E}" srcId="{305B862D-3A5A-42E8-AEE2-8018B068505E}" destId="{F817FEEA-FBDC-40C6-BD9B-21E20DDD27CB}" srcOrd="0" destOrd="0" parTransId="{00E24044-91A2-423E-A0D0-AADB37A0B92F}" sibTransId="{00F702F3-A2E9-4F2F-937B-729651FC08F1}"/>
    <dgm:cxn modelId="{0010BB06-187F-4FBE-99A5-BBCBC753B568}" type="presOf" srcId="{3925838B-0EE3-4035-AE9A-D3C897368D3F}" destId="{1CA32D0B-8FF3-4C2B-B2B4-21DF395FB4F1}" srcOrd="1" destOrd="0" presId="urn:microsoft.com/office/officeart/2005/8/layout/venn1"/>
    <dgm:cxn modelId="{DB4F57C1-517B-465C-8EC5-6B7465D9C1FE}" srcId="{305B862D-3A5A-42E8-AEE2-8018B068505E}" destId="{3925838B-0EE3-4035-AE9A-D3C897368D3F}" srcOrd="1" destOrd="0" parTransId="{6C0E697B-91C7-4A9F-B0F1-D897966FDC33}" sibTransId="{F449390E-0E95-4E68-82E5-373F8279F88B}"/>
    <dgm:cxn modelId="{AA63D866-B7E2-4723-89DB-D6D4EEE6D8FB}" type="presOf" srcId="{F817FEEA-FBDC-40C6-BD9B-21E20DDD27CB}" destId="{94E4864B-B75E-49EE-9D8B-CDADBA4D3FF4}" srcOrd="0" destOrd="0" presId="urn:microsoft.com/office/officeart/2005/8/layout/venn1"/>
    <dgm:cxn modelId="{D0A12C03-2AD8-4EB8-B755-778155D9603A}" type="presParOf" srcId="{48AD0676-EB9D-4F14-BC5C-64F3A1389C11}" destId="{94E4864B-B75E-49EE-9D8B-CDADBA4D3FF4}" srcOrd="0" destOrd="0" presId="urn:microsoft.com/office/officeart/2005/8/layout/venn1"/>
    <dgm:cxn modelId="{95CFD382-38D7-4BDA-ACCD-13A67152FA48}" type="presParOf" srcId="{48AD0676-EB9D-4F14-BC5C-64F3A1389C11}" destId="{D40BBC9E-D885-4F15-8E7C-6E115C251457}" srcOrd="1" destOrd="0" presId="urn:microsoft.com/office/officeart/2005/8/layout/venn1"/>
    <dgm:cxn modelId="{4CC21654-FA52-452F-89B8-676F4882B84A}" type="presParOf" srcId="{48AD0676-EB9D-4F14-BC5C-64F3A1389C11}" destId="{3E0B5878-A077-4D2E-80BD-CB3AF8496590}" srcOrd="2" destOrd="0" presId="urn:microsoft.com/office/officeart/2005/8/layout/venn1"/>
    <dgm:cxn modelId="{4F933E3B-DCC6-4304-84A8-F4010BD285B6}" type="presParOf" srcId="{48AD0676-EB9D-4F14-BC5C-64F3A1389C11}" destId="{1CA32D0B-8FF3-4C2B-B2B4-21DF395FB4F1}" srcOrd="3" destOrd="0" presId="urn:microsoft.com/office/officeart/2005/8/layout/venn1"/>
    <dgm:cxn modelId="{3CE3E241-44C4-4310-91D6-016095811C00}" type="presParOf" srcId="{48AD0676-EB9D-4F14-BC5C-64F3A1389C11}" destId="{9FB6D623-D958-4F7D-93CD-A0ADC69BFCD9}" srcOrd="4" destOrd="0" presId="urn:microsoft.com/office/officeart/2005/8/layout/venn1"/>
    <dgm:cxn modelId="{EFEA636E-6B7D-4FAB-B0C7-D306F5747869}" type="presParOf" srcId="{48AD0676-EB9D-4F14-BC5C-64F3A1389C11}" destId="{A7F516EA-37F0-453D-BB7B-8DE6E254F6F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4A2A4A-AE02-4DC7-971D-D436E30600EB}">
      <dsp:nvSpPr>
        <dsp:cNvPr id="0" name=""/>
        <dsp:cNvSpPr/>
      </dsp:nvSpPr>
      <dsp:spPr>
        <a:xfrm>
          <a:off x="0" y="914717"/>
          <a:ext cx="3291840" cy="3291840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809640C-76A3-460D-9EF6-75F40E7F1B82}">
      <dsp:nvSpPr>
        <dsp:cNvPr id="0" name=""/>
        <dsp:cNvSpPr/>
      </dsp:nvSpPr>
      <dsp:spPr>
        <a:xfrm>
          <a:off x="1645920" y="914717"/>
          <a:ext cx="3840480" cy="32918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地球の環境を守る</a:t>
          </a:r>
          <a:endParaRPr kumimoji="1" lang="ja-JP" altLang="en-US" sz="2200" kern="1200" dirty="0"/>
        </a:p>
      </dsp:txBody>
      <dsp:txXfrm>
        <a:off x="1645920" y="914717"/>
        <a:ext cx="3840480" cy="699515"/>
      </dsp:txXfrm>
    </dsp:sp>
    <dsp:sp modelId="{057E14D2-CD5F-4342-8DC0-D2359AF9615F}">
      <dsp:nvSpPr>
        <dsp:cNvPr id="0" name=""/>
        <dsp:cNvSpPr/>
      </dsp:nvSpPr>
      <dsp:spPr>
        <a:xfrm>
          <a:off x="432054" y="1614233"/>
          <a:ext cx="2427732" cy="2427732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407026"/>
            <a:satOff val="-15508"/>
            <a:lumOff val="7712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0D4D9E1-911A-49AF-A584-E10AB0584AD1}">
      <dsp:nvSpPr>
        <dsp:cNvPr id="0" name=""/>
        <dsp:cNvSpPr/>
      </dsp:nvSpPr>
      <dsp:spPr>
        <a:xfrm>
          <a:off x="1645920" y="1614233"/>
          <a:ext cx="3840480" cy="24277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407026"/>
              <a:satOff val="-15508"/>
              <a:lumOff val="77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社会に貢献する</a:t>
          </a:r>
          <a:endParaRPr kumimoji="1" lang="ja-JP" altLang="en-US" sz="2200" kern="1200" dirty="0"/>
        </a:p>
      </dsp:txBody>
      <dsp:txXfrm>
        <a:off x="1645920" y="1614233"/>
        <a:ext cx="3840480" cy="699516"/>
      </dsp:txXfrm>
    </dsp:sp>
    <dsp:sp modelId="{A8921CA4-0A5B-486D-B119-81154CF21078}">
      <dsp:nvSpPr>
        <dsp:cNvPr id="0" name=""/>
        <dsp:cNvSpPr/>
      </dsp:nvSpPr>
      <dsp:spPr>
        <a:xfrm>
          <a:off x="864108" y="2313749"/>
          <a:ext cx="1563624" cy="1563624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814052"/>
            <a:satOff val="-31015"/>
            <a:lumOff val="15423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5DDA5D-FFF0-432D-B5DB-798EED951D03}">
      <dsp:nvSpPr>
        <dsp:cNvPr id="0" name=""/>
        <dsp:cNvSpPr/>
      </dsp:nvSpPr>
      <dsp:spPr>
        <a:xfrm>
          <a:off x="1645920" y="2313749"/>
          <a:ext cx="3840480" cy="15636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814052"/>
              <a:satOff val="-31015"/>
              <a:lumOff val="154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豊かで安全な暮らしを提供する</a:t>
          </a:r>
          <a:endParaRPr kumimoji="1" lang="ja-JP" altLang="en-US" sz="2200" kern="1200" dirty="0"/>
        </a:p>
      </dsp:txBody>
      <dsp:txXfrm>
        <a:off x="1645920" y="2313749"/>
        <a:ext cx="3840480" cy="699515"/>
      </dsp:txXfrm>
    </dsp:sp>
    <dsp:sp modelId="{C8AFAD06-994C-40A3-8F9F-DC2F28AFE1B6}">
      <dsp:nvSpPr>
        <dsp:cNvPr id="0" name=""/>
        <dsp:cNvSpPr/>
      </dsp:nvSpPr>
      <dsp:spPr>
        <a:xfrm>
          <a:off x="1296162" y="3013265"/>
          <a:ext cx="699516" cy="699516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1221077"/>
            <a:satOff val="-46523"/>
            <a:lumOff val="23135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E6C88CE-BADE-4DB9-B41F-22D0968BE750}">
      <dsp:nvSpPr>
        <dsp:cNvPr id="0" name=""/>
        <dsp:cNvSpPr/>
      </dsp:nvSpPr>
      <dsp:spPr>
        <a:xfrm>
          <a:off x="1645920" y="3013265"/>
          <a:ext cx="3840480" cy="6995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1221077"/>
              <a:satOff val="-46523"/>
              <a:lumOff val="231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 smtClean="0"/>
            <a:t>お客様を大切にする</a:t>
          </a:r>
          <a:endParaRPr kumimoji="1" lang="ja-JP" altLang="en-US" sz="2200" kern="1200" dirty="0"/>
        </a:p>
      </dsp:txBody>
      <dsp:txXfrm>
        <a:off x="1645920" y="3013265"/>
        <a:ext cx="3840480" cy="6995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4864B-B75E-49EE-9D8B-CDADBA4D3FF4}">
      <dsp:nvSpPr>
        <dsp:cNvPr id="0" name=""/>
        <dsp:cNvSpPr/>
      </dsp:nvSpPr>
      <dsp:spPr>
        <a:xfrm>
          <a:off x="1206817" y="64015"/>
          <a:ext cx="3072765" cy="307276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ヒアリング力</a:t>
          </a:r>
          <a:endParaRPr kumimoji="1" lang="ja-JP" altLang="en-US" sz="2400" kern="1200" dirty="0"/>
        </a:p>
      </dsp:txBody>
      <dsp:txXfrm>
        <a:off x="1616519" y="601749"/>
        <a:ext cx="2253361" cy="1382744"/>
      </dsp:txXfrm>
    </dsp:sp>
    <dsp:sp modelId="{3E0B5878-A077-4D2E-80BD-CB3AF8496590}">
      <dsp:nvSpPr>
        <dsp:cNvPr id="0" name=""/>
        <dsp:cNvSpPr/>
      </dsp:nvSpPr>
      <dsp:spPr>
        <a:xfrm>
          <a:off x="2315573" y="1984494"/>
          <a:ext cx="3072765" cy="3072765"/>
        </a:xfrm>
        <a:prstGeom prst="ellipse">
          <a:avLst/>
        </a:prstGeom>
        <a:solidFill>
          <a:schemeClr val="accent4">
            <a:alpha val="50000"/>
            <a:hueOff val="610539"/>
            <a:satOff val="-23261"/>
            <a:lumOff val="11568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前向きな姿勢</a:t>
          </a:r>
          <a:endParaRPr kumimoji="1" lang="ja-JP" altLang="en-US" sz="2400" kern="1200" dirty="0"/>
        </a:p>
      </dsp:txBody>
      <dsp:txXfrm>
        <a:off x="3255327" y="2778291"/>
        <a:ext cx="1843659" cy="1690020"/>
      </dsp:txXfrm>
    </dsp:sp>
    <dsp:sp modelId="{9FB6D623-D958-4F7D-93CD-A0ADC69BFCD9}">
      <dsp:nvSpPr>
        <dsp:cNvPr id="0" name=""/>
        <dsp:cNvSpPr/>
      </dsp:nvSpPr>
      <dsp:spPr>
        <a:xfrm>
          <a:off x="98061" y="1984494"/>
          <a:ext cx="3072765" cy="3072765"/>
        </a:xfrm>
        <a:prstGeom prst="ellipse">
          <a:avLst/>
        </a:prstGeom>
        <a:solidFill>
          <a:schemeClr val="accent4">
            <a:alpha val="50000"/>
            <a:hueOff val="1221077"/>
            <a:satOff val="-46523"/>
            <a:lumOff val="23135"/>
            <a:alphaOff val="0"/>
          </a:schemeClr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向上心</a:t>
          </a:r>
          <a:endParaRPr kumimoji="1" lang="ja-JP" altLang="en-US" sz="2400" kern="1200" dirty="0"/>
        </a:p>
      </dsp:txBody>
      <dsp:txXfrm>
        <a:off x="387413" y="2778291"/>
        <a:ext cx="1843659" cy="16900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32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94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005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16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98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92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31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97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65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16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590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81C2F9-E69B-4E5E-B06C-8F0B030C4849}" type="datetimeFigureOut">
              <a:rPr kumimoji="1" lang="ja-JP" altLang="en-US" smtClean="0"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38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sz="2800" smtClean="0"/>
              <a:t>2017</a:t>
            </a:r>
            <a:r>
              <a:rPr kumimoji="1" lang="ja-JP" altLang="en-US" sz="2800" dirty="0" smtClean="0"/>
              <a:t>年新卒採用</a:t>
            </a:r>
            <a:r>
              <a:rPr kumimoji="1" lang="en-US" altLang="ja-JP" sz="3200" dirty="0" smtClean="0"/>
              <a:t/>
            </a:r>
            <a:br>
              <a:rPr kumimoji="1" lang="en-US" altLang="ja-JP" sz="3200" dirty="0" smtClean="0"/>
            </a:br>
            <a:r>
              <a:rPr kumimoji="1" lang="ja-JP" altLang="en-US" dirty="0" smtClean="0"/>
              <a:t>会社説明会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</a:t>
            </a:r>
            <a:r>
              <a:rPr kumimoji="1" lang="en-US" altLang="ja-JP" dirty="0" smtClean="0"/>
              <a:t>FOM</a:t>
            </a:r>
            <a:r>
              <a:rPr kumimoji="1" lang="ja-JP" altLang="en-US" dirty="0" smtClean="0"/>
              <a:t>不動産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716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社名</a:t>
            </a:r>
            <a:endParaRPr kumimoji="1" lang="en-US" altLang="ja-JP" sz="2400" dirty="0" smtClean="0"/>
          </a:p>
          <a:p>
            <a:pPr lvl="1"/>
            <a:r>
              <a:rPr lang="ja-JP" altLang="en-US" sz="2200" dirty="0"/>
              <a:t>株式</a:t>
            </a:r>
            <a:r>
              <a:rPr lang="ja-JP" altLang="en-US" sz="2200" dirty="0" smtClean="0"/>
              <a:t>会社</a:t>
            </a:r>
            <a:r>
              <a:rPr lang="en-US" altLang="ja-JP" sz="2200" dirty="0" smtClean="0"/>
              <a:t>FOM</a:t>
            </a:r>
            <a:r>
              <a:rPr lang="ja-JP" altLang="en-US" sz="2200" dirty="0" smtClean="0"/>
              <a:t>不動産</a:t>
            </a:r>
            <a:endParaRPr lang="en-US" altLang="ja-JP" sz="2200" dirty="0" smtClean="0"/>
          </a:p>
          <a:p>
            <a:r>
              <a:rPr kumimoji="1" lang="ja-JP" altLang="en-US" sz="2400" dirty="0" smtClean="0"/>
              <a:t>代表者</a:t>
            </a:r>
            <a:endParaRPr kumimoji="1" lang="en-US" altLang="ja-JP" sz="2400" dirty="0" smtClean="0"/>
          </a:p>
          <a:p>
            <a:pPr lvl="1"/>
            <a:r>
              <a:rPr lang="ja-JP" altLang="en-US" sz="2200" dirty="0" smtClean="0"/>
              <a:t>富士太郎</a:t>
            </a:r>
            <a:endParaRPr lang="en-US" altLang="ja-JP" sz="2200" dirty="0" smtClean="0"/>
          </a:p>
          <a:p>
            <a:r>
              <a:rPr kumimoji="1" lang="ja-JP" altLang="en-US" sz="2400" dirty="0" smtClean="0"/>
              <a:t>設立</a:t>
            </a:r>
            <a:endParaRPr kumimoji="1" lang="en-US" altLang="ja-JP" sz="2400" dirty="0" smtClean="0"/>
          </a:p>
          <a:p>
            <a:pPr lvl="1"/>
            <a:r>
              <a:rPr lang="en-US" altLang="ja-JP" sz="2200" dirty="0" smtClean="0"/>
              <a:t>1982</a:t>
            </a:r>
            <a:r>
              <a:rPr lang="ja-JP" altLang="en-US" sz="2200" dirty="0" smtClean="0"/>
              <a:t>年</a:t>
            </a:r>
            <a:r>
              <a:rPr lang="en-US" altLang="ja-JP" sz="2200" dirty="0" smtClean="0"/>
              <a:t>4</a:t>
            </a:r>
            <a:r>
              <a:rPr lang="ja-JP" altLang="en-US" sz="2200" dirty="0" smtClean="0"/>
              <a:t>月</a:t>
            </a:r>
            <a:endParaRPr lang="en-US" altLang="ja-JP" sz="2200" dirty="0" smtClean="0"/>
          </a:p>
          <a:p>
            <a:r>
              <a:rPr kumimoji="1" lang="ja-JP" altLang="en-US" sz="2400" dirty="0" smtClean="0"/>
              <a:t>本社</a:t>
            </a:r>
            <a:endParaRPr kumimoji="1" lang="en-US" altLang="ja-JP" sz="2400" dirty="0" smtClean="0"/>
          </a:p>
          <a:p>
            <a:pPr lvl="1"/>
            <a:r>
              <a:rPr lang="ja-JP" altLang="en-US" sz="2200" dirty="0" smtClean="0"/>
              <a:t>東京都港区芝</a:t>
            </a:r>
            <a:r>
              <a:rPr lang="en-US" altLang="ja-JP" sz="2200" dirty="0" smtClean="0"/>
              <a:t>X-X-X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826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企業理念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2044654"/>
              </p:ext>
            </p:extLst>
          </p:nvPr>
        </p:nvGraphicFramePr>
        <p:xfrm>
          <a:off x="2901950" y="863600"/>
          <a:ext cx="54864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138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事業内容</a:t>
            </a:r>
            <a:endParaRPr kumimoji="1"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2901951" y="1416600"/>
            <a:ext cx="5486400" cy="1216800"/>
            <a:chOff x="0" y="548237"/>
            <a:chExt cx="5486400" cy="1216800"/>
          </a:xfrm>
        </p:grpSpPr>
        <p:sp>
          <p:nvSpPr>
            <p:cNvPr id="12" name="角丸四角形 11"/>
            <p:cNvSpPr/>
            <p:nvPr/>
          </p:nvSpPr>
          <p:spPr>
            <a:xfrm>
              <a:off x="0" y="548237"/>
              <a:ext cx="5486400" cy="121680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角丸四角形 4"/>
            <p:cNvSpPr/>
            <p:nvPr/>
          </p:nvSpPr>
          <p:spPr>
            <a:xfrm>
              <a:off x="59399" y="607636"/>
              <a:ext cx="5367602" cy="1098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400" kern="1200" dirty="0" smtClean="0"/>
                <a:t>不動産売買仲介業務</a:t>
              </a:r>
              <a:endParaRPr kumimoji="1" lang="ja-JP" altLang="en-US" sz="2400" kern="1200" dirty="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901951" y="2820600"/>
            <a:ext cx="5486400" cy="1216800"/>
            <a:chOff x="0" y="1952237"/>
            <a:chExt cx="5486400" cy="1216800"/>
          </a:xfrm>
        </p:grpSpPr>
        <p:sp>
          <p:nvSpPr>
            <p:cNvPr id="10" name="角丸四角形 9"/>
            <p:cNvSpPr/>
            <p:nvPr/>
          </p:nvSpPr>
          <p:spPr>
            <a:xfrm>
              <a:off x="0" y="1952237"/>
              <a:ext cx="5486400" cy="121680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610539"/>
                <a:satOff val="-23261"/>
                <a:lumOff val="11568"/>
                <a:alphaOff val="0"/>
              </a:schemeClr>
            </a:fillRef>
            <a:effectRef idx="1">
              <a:schemeClr val="accent4">
                <a:hueOff val="610539"/>
                <a:satOff val="-23261"/>
                <a:lumOff val="1156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角丸四角形 6"/>
            <p:cNvSpPr/>
            <p:nvPr/>
          </p:nvSpPr>
          <p:spPr>
            <a:xfrm>
              <a:off x="59399" y="2011636"/>
              <a:ext cx="5367602" cy="1098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400" kern="1200" dirty="0" smtClean="0"/>
                <a:t>事務所・オフィスの賃貸仲介業務</a:t>
              </a:r>
              <a:endParaRPr kumimoji="1" lang="ja-JP" altLang="en-US" sz="2400" kern="1200" dirty="0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901951" y="4224600"/>
            <a:ext cx="5486400" cy="1216800"/>
            <a:chOff x="0" y="3356237"/>
            <a:chExt cx="5486400" cy="1216800"/>
          </a:xfrm>
        </p:grpSpPr>
        <p:sp>
          <p:nvSpPr>
            <p:cNvPr id="8" name="角丸四角形 7"/>
            <p:cNvSpPr/>
            <p:nvPr/>
          </p:nvSpPr>
          <p:spPr>
            <a:xfrm>
              <a:off x="0" y="3356237"/>
              <a:ext cx="5486400" cy="121680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221077"/>
                <a:satOff val="-46523"/>
                <a:lumOff val="23135"/>
                <a:alphaOff val="0"/>
              </a:schemeClr>
            </a:fillRef>
            <a:effectRef idx="1">
              <a:schemeClr val="accent4">
                <a:hueOff val="1221077"/>
                <a:satOff val="-46523"/>
                <a:lumOff val="2313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角丸四角形 8"/>
            <p:cNvSpPr/>
            <p:nvPr/>
          </p:nvSpPr>
          <p:spPr>
            <a:xfrm>
              <a:off x="59399" y="3415636"/>
              <a:ext cx="5367602" cy="10980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400" kern="1200" dirty="0" smtClean="0"/>
                <a:t>新築・中古不動産の受託販売業務</a:t>
              </a:r>
              <a:endParaRPr kumimoji="1" lang="ja-JP" altLang="en-US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5557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</a:t>
            </a:r>
            <a:r>
              <a:rPr lang="ja-JP" altLang="en-US" dirty="0" smtClean="0"/>
              <a:t>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求める人材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177743"/>
              </p:ext>
            </p:extLst>
          </p:nvPr>
        </p:nvGraphicFramePr>
        <p:xfrm>
          <a:off x="2901950" y="863600"/>
          <a:ext cx="54864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3836384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42</TotalTime>
  <Words>81</Words>
  <Application>Microsoft Office PowerPoint</Application>
  <PresentationFormat>画面に合わせる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Wingdings 2</vt:lpstr>
      <vt:lpstr>フレーム</vt:lpstr>
      <vt:lpstr>2017年新卒採用 会社説明会</vt:lpstr>
      <vt:lpstr>会社概要</vt:lpstr>
      <vt:lpstr>企業理念</vt:lpstr>
      <vt:lpstr>事業内容</vt:lpstr>
      <vt:lpstr>当社の 求める人材</vt:lpstr>
    </vt:vector>
  </TitlesOfParts>
  <Company>富士通エフ・オー・エム株式会社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会社説明会</dc:title>
  <dc:creator>FOM出版</dc:creator>
  <cp:lastModifiedBy>FOM出版</cp:lastModifiedBy>
  <cp:revision>9</cp:revision>
  <dcterms:created xsi:type="dcterms:W3CDTF">2013-09-01T01:49:03Z</dcterms:created>
  <dcterms:modified xsi:type="dcterms:W3CDTF">2016-03-01T00:22:01Z</dcterms:modified>
</cp:coreProperties>
</file>