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4" d="100"/>
          <a:sy n="74" d="100"/>
        </p:scale>
        <p:origin x="2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pieChart>
        <c:varyColors val="1"/>
        <c:ser>
          <c:idx val="0"/>
          <c:order val="0"/>
          <c:tx>
            <c:strRef>
              <c:f>Sheet1!$B$1</c:f>
              <c:strCache>
                <c:ptCount val="1"/>
                <c:pt idx="0">
                  <c:v>件数</c:v>
                </c:pt>
              </c:strCache>
            </c:strRef>
          </c:tx>
          <c:dLbls>
            <c:spPr>
              <a:noFill/>
              <a:ln>
                <a:noFill/>
              </a:ln>
              <a:effectLst/>
            </c:spPr>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Sheet1!$A$2:$A$7</c:f>
              <c:strCache>
                <c:ptCount val="6"/>
                <c:pt idx="0">
                  <c:v>宛名間違い</c:v>
                </c:pt>
                <c:pt idx="1">
                  <c:v>メール</c:v>
                </c:pt>
                <c:pt idx="2">
                  <c:v>FAX</c:v>
                </c:pt>
                <c:pt idx="3">
                  <c:v>封入ミス</c:v>
                </c:pt>
                <c:pt idx="4">
                  <c:v>ウイルス感染</c:v>
                </c:pt>
                <c:pt idx="5">
                  <c:v>その他漏えい</c:v>
                </c:pt>
              </c:strCache>
            </c:strRef>
          </c:cat>
          <c:val>
            <c:numRef>
              <c:f>Sheet1!$B$2:$B$7</c:f>
              <c:numCache>
                <c:formatCode>General</c:formatCode>
                <c:ptCount val="6"/>
                <c:pt idx="0">
                  <c:v>326</c:v>
                </c:pt>
                <c:pt idx="1">
                  <c:v>229</c:v>
                </c:pt>
                <c:pt idx="2">
                  <c:v>112</c:v>
                </c:pt>
                <c:pt idx="3">
                  <c:v>34</c:v>
                </c:pt>
                <c:pt idx="4">
                  <c:v>17</c:v>
                </c:pt>
                <c:pt idx="5">
                  <c:v>344</c:v>
                </c:pt>
              </c:numCache>
            </c:numRef>
          </c:val>
        </c:ser>
        <c:dLbls>
          <c:showLegendKey val="0"/>
          <c:showVal val="1"/>
          <c:showCatName val="0"/>
          <c:showSerName val="0"/>
          <c:showPercent val="0"/>
          <c:showBubbleSize val="0"/>
          <c:showLeaderLines val="1"/>
        </c:dLbls>
        <c:firstSliceAng val="0"/>
      </c:pieChart>
    </c:plotArea>
    <c:plotVisOnly val="1"/>
    <c:dispBlanksAs val="zero"/>
    <c:showDLblsOverMax val="0"/>
  </c:chart>
  <c:txPr>
    <a:bodyPr/>
    <a:lstStyle/>
    <a:p>
      <a:pPr>
        <a:defRPr sz="1800"/>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96076-4E06-4025-B88F-CEAE374F2D2B}" type="doc">
      <dgm:prSet loTypeId="urn:microsoft.com/office/officeart/2005/8/layout/pyramid1" loCatId="pyramid" qsTypeId="urn:microsoft.com/office/officeart/2005/8/quickstyle/simple3" qsCatId="simple" csTypeId="urn:microsoft.com/office/officeart/2005/8/colors/accent2_2" csCatId="accent2" phldr="1"/>
      <dgm:spPr/>
    </dgm:pt>
    <dgm:pt modelId="{37155992-8A29-435B-91FA-A64E641B50F3}">
      <dgm:prSet phldrT="[テキスト]" custT="1"/>
      <dgm:spPr/>
      <dgm:t>
        <a:bodyPr anchor="b" anchorCtr="0"/>
        <a:lstStyle/>
        <a:p>
          <a:r>
            <a:rPr kumimoji="1" lang="ja-JP" altLang="en-US" sz="2000" dirty="0" smtClean="0"/>
            <a:t>方針</a:t>
          </a:r>
          <a:endParaRPr kumimoji="1" lang="ja-JP" altLang="en-US" sz="2000" dirty="0"/>
        </a:p>
      </dgm:t>
    </dgm:pt>
    <dgm:pt modelId="{62F469FF-830E-4587-891C-B5BBAFC5D0C8}" type="parTrans" cxnId="{598644CD-39A1-444D-BB22-AE2A4BB25A95}">
      <dgm:prSet/>
      <dgm:spPr/>
      <dgm:t>
        <a:bodyPr/>
        <a:lstStyle/>
        <a:p>
          <a:endParaRPr kumimoji="1" lang="ja-JP" altLang="en-US"/>
        </a:p>
      </dgm:t>
    </dgm:pt>
    <dgm:pt modelId="{E7435D4A-08DA-4819-B3C0-34FBA1AB9F63}" type="sibTrans" cxnId="{598644CD-39A1-444D-BB22-AE2A4BB25A95}">
      <dgm:prSet/>
      <dgm:spPr/>
      <dgm:t>
        <a:bodyPr/>
        <a:lstStyle/>
        <a:p>
          <a:endParaRPr kumimoji="1" lang="ja-JP" altLang="en-US"/>
        </a:p>
      </dgm:t>
    </dgm:pt>
    <dgm:pt modelId="{60483314-963D-4864-BC6E-2514F43D6D5F}">
      <dgm:prSet phldrT="[テキスト]" custT="1"/>
      <dgm:spPr/>
      <dgm:t>
        <a:bodyPr/>
        <a:lstStyle/>
        <a:p>
          <a:r>
            <a:rPr kumimoji="1" lang="ja-JP" altLang="en-US" sz="2000" dirty="0" smtClean="0"/>
            <a:t>規程</a:t>
          </a:r>
          <a:endParaRPr kumimoji="1" lang="ja-JP" altLang="en-US" sz="2000" dirty="0"/>
        </a:p>
      </dgm:t>
    </dgm:pt>
    <dgm:pt modelId="{1AE5FAD4-B940-4190-8829-BD230A865C8B}" type="parTrans" cxnId="{8DB56D5A-4494-4A26-B969-6A85E5643DFD}">
      <dgm:prSet/>
      <dgm:spPr/>
      <dgm:t>
        <a:bodyPr/>
        <a:lstStyle/>
        <a:p>
          <a:endParaRPr kumimoji="1" lang="ja-JP" altLang="en-US"/>
        </a:p>
      </dgm:t>
    </dgm:pt>
    <dgm:pt modelId="{0FB8E689-4BE0-4741-921E-0BF20EB45F03}" type="sibTrans" cxnId="{8DB56D5A-4494-4A26-B969-6A85E5643DFD}">
      <dgm:prSet/>
      <dgm:spPr/>
      <dgm:t>
        <a:bodyPr/>
        <a:lstStyle/>
        <a:p>
          <a:endParaRPr kumimoji="1" lang="ja-JP" altLang="en-US"/>
        </a:p>
      </dgm:t>
    </dgm:pt>
    <dgm:pt modelId="{54716324-2A1A-4074-A075-A3A98874541C}">
      <dgm:prSet phldrT="[テキスト]" custT="1"/>
      <dgm:spPr/>
      <dgm:t>
        <a:bodyPr/>
        <a:lstStyle/>
        <a:p>
          <a:r>
            <a:rPr kumimoji="1" lang="ja-JP" altLang="en-US" sz="2000" dirty="0" smtClean="0"/>
            <a:t>各部署の手順書</a:t>
          </a:r>
          <a:endParaRPr kumimoji="1" lang="ja-JP" altLang="en-US" sz="2000" dirty="0"/>
        </a:p>
      </dgm:t>
    </dgm:pt>
    <dgm:pt modelId="{26AF2C01-A80C-415C-8920-FC103C66D8AD}" type="parTrans" cxnId="{02AD0568-E87A-4AE5-884B-2A0B710B792E}">
      <dgm:prSet/>
      <dgm:spPr/>
      <dgm:t>
        <a:bodyPr/>
        <a:lstStyle/>
        <a:p>
          <a:endParaRPr kumimoji="1" lang="ja-JP" altLang="en-US"/>
        </a:p>
      </dgm:t>
    </dgm:pt>
    <dgm:pt modelId="{65E3315C-29D8-4129-A485-130F1DFC4865}" type="sibTrans" cxnId="{02AD0568-E87A-4AE5-884B-2A0B710B792E}">
      <dgm:prSet/>
      <dgm:spPr/>
      <dgm:t>
        <a:bodyPr/>
        <a:lstStyle/>
        <a:p>
          <a:endParaRPr kumimoji="1" lang="ja-JP" altLang="en-US"/>
        </a:p>
      </dgm:t>
    </dgm:pt>
    <dgm:pt modelId="{970E08C8-3E08-48B5-A0C3-B8081714124E}">
      <dgm:prSet phldrT="[テキスト]" custT="1"/>
      <dgm:spPr/>
      <dgm:t>
        <a:bodyPr/>
        <a:lstStyle/>
        <a:p>
          <a:r>
            <a:rPr kumimoji="1" lang="ja-JP" altLang="en-US" sz="2000" dirty="0" smtClean="0"/>
            <a:t>個人情報管理台帳</a:t>
          </a:r>
          <a:endParaRPr kumimoji="1" lang="ja-JP" altLang="en-US" sz="2000" dirty="0"/>
        </a:p>
      </dgm:t>
    </dgm:pt>
    <dgm:pt modelId="{09F6D43C-81EE-474F-8F80-9FABD30A9487}" type="parTrans" cxnId="{C4C7C1A3-1B54-47FB-8C5F-8B4036415C90}">
      <dgm:prSet/>
      <dgm:spPr/>
      <dgm:t>
        <a:bodyPr/>
        <a:lstStyle/>
        <a:p>
          <a:endParaRPr kumimoji="1" lang="ja-JP" altLang="en-US"/>
        </a:p>
      </dgm:t>
    </dgm:pt>
    <dgm:pt modelId="{66DA71A2-E9BA-4EB7-932F-F111D47F324A}" type="sibTrans" cxnId="{C4C7C1A3-1B54-47FB-8C5F-8B4036415C90}">
      <dgm:prSet/>
      <dgm:spPr/>
      <dgm:t>
        <a:bodyPr/>
        <a:lstStyle/>
        <a:p>
          <a:endParaRPr kumimoji="1" lang="ja-JP" altLang="en-US"/>
        </a:p>
      </dgm:t>
    </dgm:pt>
    <dgm:pt modelId="{0FC32774-2639-4EF6-8194-77BE67B67FBD}" type="pres">
      <dgm:prSet presAssocID="{08296076-4E06-4025-B88F-CEAE374F2D2B}" presName="Name0" presStyleCnt="0">
        <dgm:presLayoutVars>
          <dgm:dir/>
          <dgm:animLvl val="lvl"/>
          <dgm:resizeHandles val="exact"/>
        </dgm:presLayoutVars>
      </dgm:prSet>
      <dgm:spPr/>
    </dgm:pt>
    <dgm:pt modelId="{9C258928-0652-4F2B-86A8-50F984ABEE67}" type="pres">
      <dgm:prSet presAssocID="{37155992-8A29-435B-91FA-A64E641B50F3}" presName="Name8" presStyleCnt="0"/>
      <dgm:spPr/>
    </dgm:pt>
    <dgm:pt modelId="{94936C88-BED3-4BFC-8C6F-B272425CA80A}" type="pres">
      <dgm:prSet presAssocID="{37155992-8A29-435B-91FA-A64E641B50F3}" presName="level" presStyleLbl="node1" presStyleIdx="0" presStyleCnt="4">
        <dgm:presLayoutVars>
          <dgm:chMax val="1"/>
          <dgm:bulletEnabled val="1"/>
        </dgm:presLayoutVars>
      </dgm:prSet>
      <dgm:spPr/>
      <dgm:t>
        <a:bodyPr/>
        <a:lstStyle/>
        <a:p>
          <a:endParaRPr kumimoji="1" lang="ja-JP" altLang="en-US"/>
        </a:p>
      </dgm:t>
    </dgm:pt>
    <dgm:pt modelId="{9C6AE3B8-CA04-400D-B4E2-27F6EACA9FB8}" type="pres">
      <dgm:prSet presAssocID="{37155992-8A29-435B-91FA-A64E641B50F3}" presName="levelTx" presStyleLbl="revTx" presStyleIdx="0" presStyleCnt="0">
        <dgm:presLayoutVars>
          <dgm:chMax val="1"/>
          <dgm:bulletEnabled val="1"/>
        </dgm:presLayoutVars>
      </dgm:prSet>
      <dgm:spPr/>
      <dgm:t>
        <a:bodyPr/>
        <a:lstStyle/>
        <a:p>
          <a:endParaRPr kumimoji="1" lang="ja-JP" altLang="en-US"/>
        </a:p>
      </dgm:t>
    </dgm:pt>
    <dgm:pt modelId="{A4C59343-C6B0-4894-A06D-2E6F5BA8524C}" type="pres">
      <dgm:prSet presAssocID="{60483314-963D-4864-BC6E-2514F43D6D5F}" presName="Name8" presStyleCnt="0"/>
      <dgm:spPr/>
    </dgm:pt>
    <dgm:pt modelId="{5CECC62F-6B65-430F-BBF1-B36290412AFD}" type="pres">
      <dgm:prSet presAssocID="{60483314-963D-4864-BC6E-2514F43D6D5F}" presName="level" presStyleLbl="node1" presStyleIdx="1" presStyleCnt="4">
        <dgm:presLayoutVars>
          <dgm:chMax val="1"/>
          <dgm:bulletEnabled val="1"/>
        </dgm:presLayoutVars>
      </dgm:prSet>
      <dgm:spPr/>
      <dgm:t>
        <a:bodyPr/>
        <a:lstStyle/>
        <a:p>
          <a:endParaRPr kumimoji="1" lang="ja-JP" altLang="en-US"/>
        </a:p>
      </dgm:t>
    </dgm:pt>
    <dgm:pt modelId="{6423FA8C-AC67-4E32-BE9A-467AD7196892}" type="pres">
      <dgm:prSet presAssocID="{60483314-963D-4864-BC6E-2514F43D6D5F}" presName="levelTx" presStyleLbl="revTx" presStyleIdx="0" presStyleCnt="0">
        <dgm:presLayoutVars>
          <dgm:chMax val="1"/>
          <dgm:bulletEnabled val="1"/>
        </dgm:presLayoutVars>
      </dgm:prSet>
      <dgm:spPr/>
      <dgm:t>
        <a:bodyPr/>
        <a:lstStyle/>
        <a:p>
          <a:endParaRPr kumimoji="1" lang="ja-JP" altLang="en-US"/>
        </a:p>
      </dgm:t>
    </dgm:pt>
    <dgm:pt modelId="{0757E58D-3DED-4FC5-817D-BC65CD8417F2}" type="pres">
      <dgm:prSet presAssocID="{54716324-2A1A-4074-A075-A3A98874541C}" presName="Name8" presStyleCnt="0"/>
      <dgm:spPr/>
    </dgm:pt>
    <dgm:pt modelId="{BC33CC55-A768-46E4-BC80-208F417A418E}" type="pres">
      <dgm:prSet presAssocID="{54716324-2A1A-4074-A075-A3A98874541C}" presName="level" presStyleLbl="node1" presStyleIdx="2" presStyleCnt="4">
        <dgm:presLayoutVars>
          <dgm:chMax val="1"/>
          <dgm:bulletEnabled val="1"/>
        </dgm:presLayoutVars>
      </dgm:prSet>
      <dgm:spPr/>
      <dgm:t>
        <a:bodyPr/>
        <a:lstStyle/>
        <a:p>
          <a:endParaRPr kumimoji="1" lang="ja-JP" altLang="en-US"/>
        </a:p>
      </dgm:t>
    </dgm:pt>
    <dgm:pt modelId="{01DF8717-9774-44C5-AEFD-2D0607418F43}" type="pres">
      <dgm:prSet presAssocID="{54716324-2A1A-4074-A075-A3A98874541C}" presName="levelTx" presStyleLbl="revTx" presStyleIdx="0" presStyleCnt="0">
        <dgm:presLayoutVars>
          <dgm:chMax val="1"/>
          <dgm:bulletEnabled val="1"/>
        </dgm:presLayoutVars>
      </dgm:prSet>
      <dgm:spPr/>
      <dgm:t>
        <a:bodyPr/>
        <a:lstStyle/>
        <a:p>
          <a:endParaRPr kumimoji="1" lang="ja-JP" altLang="en-US"/>
        </a:p>
      </dgm:t>
    </dgm:pt>
    <dgm:pt modelId="{D3C9A36D-5F6C-4323-AD8B-9EFCA07B714A}" type="pres">
      <dgm:prSet presAssocID="{970E08C8-3E08-48B5-A0C3-B8081714124E}" presName="Name8" presStyleCnt="0"/>
      <dgm:spPr/>
    </dgm:pt>
    <dgm:pt modelId="{DB287F7E-2AB9-4E33-BA95-E35487B0D9EC}" type="pres">
      <dgm:prSet presAssocID="{970E08C8-3E08-48B5-A0C3-B8081714124E}" presName="level" presStyleLbl="node1" presStyleIdx="3" presStyleCnt="4">
        <dgm:presLayoutVars>
          <dgm:chMax val="1"/>
          <dgm:bulletEnabled val="1"/>
        </dgm:presLayoutVars>
      </dgm:prSet>
      <dgm:spPr/>
      <dgm:t>
        <a:bodyPr/>
        <a:lstStyle/>
        <a:p>
          <a:endParaRPr kumimoji="1" lang="ja-JP" altLang="en-US"/>
        </a:p>
      </dgm:t>
    </dgm:pt>
    <dgm:pt modelId="{4CDF9C69-CE94-42A9-BCEE-F85056F3F0DE}" type="pres">
      <dgm:prSet presAssocID="{970E08C8-3E08-48B5-A0C3-B8081714124E}" presName="levelTx" presStyleLbl="revTx" presStyleIdx="0" presStyleCnt="0">
        <dgm:presLayoutVars>
          <dgm:chMax val="1"/>
          <dgm:bulletEnabled val="1"/>
        </dgm:presLayoutVars>
      </dgm:prSet>
      <dgm:spPr/>
      <dgm:t>
        <a:bodyPr/>
        <a:lstStyle/>
        <a:p>
          <a:endParaRPr kumimoji="1" lang="ja-JP" altLang="en-US"/>
        </a:p>
      </dgm:t>
    </dgm:pt>
  </dgm:ptLst>
  <dgm:cxnLst>
    <dgm:cxn modelId="{E3BB10A0-1E3C-47D2-8C9D-BD3D70D994AB}" type="presOf" srcId="{970E08C8-3E08-48B5-A0C3-B8081714124E}" destId="{DB287F7E-2AB9-4E33-BA95-E35487B0D9EC}" srcOrd="0" destOrd="0" presId="urn:microsoft.com/office/officeart/2005/8/layout/pyramid1"/>
    <dgm:cxn modelId="{7A7C9E1C-0A24-48DE-9584-7875D7E7C6DF}" type="presOf" srcId="{37155992-8A29-435B-91FA-A64E641B50F3}" destId="{9C6AE3B8-CA04-400D-B4E2-27F6EACA9FB8}" srcOrd="1" destOrd="0" presId="urn:microsoft.com/office/officeart/2005/8/layout/pyramid1"/>
    <dgm:cxn modelId="{31461900-C62A-4934-8919-EEBA189986B6}" type="presOf" srcId="{970E08C8-3E08-48B5-A0C3-B8081714124E}" destId="{4CDF9C69-CE94-42A9-BCEE-F85056F3F0DE}" srcOrd="1" destOrd="0" presId="urn:microsoft.com/office/officeart/2005/8/layout/pyramid1"/>
    <dgm:cxn modelId="{EEF4E08C-E46E-43C7-8988-572447910CF3}" type="presOf" srcId="{37155992-8A29-435B-91FA-A64E641B50F3}" destId="{94936C88-BED3-4BFC-8C6F-B272425CA80A}" srcOrd="0" destOrd="0" presId="urn:microsoft.com/office/officeart/2005/8/layout/pyramid1"/>
    <dgm:cxn modelId="{6D967B63-D5EB-4CFF-9904-265A8ED3729B}" type="presOf" srcId="{54716324-2A1A-4074-A075-A3A98874541C}" destId="{BC33CC55-A768-46E4-BC80-208F417A418E}" srcOrd="0" destOrd="0" presId="urn:microsoft.com/office/officeart/2005/8/layout/pyramid1"/>
    <dgm:cxn modelId="{2B0BE55A-F96D-42EF-B269-085FE97D1E31}" type="presOf" srcId="{54716324-2A1A-4074-A075-A3A98874541C}" destId="{01DF8717-9774-44C5-AEFD-2D0607418F43}" srcOrd="1" destOrd="0" presId="urn:microsoft.com/office/officeart/2005/8/layout/pyramid1"/>
    <dgm:cxn modelId="{598644CD-39A1-444D-BB22-AE2A4BB25A95}" srcId="{08296076-4E06-4025-B88F-CEAE374F2D2B}" destId="{37155992-8A29-435B-91FA-A64E641B50F3}" srcOrd="0" destOrd="0" parTransId="{62F469FF-830E-4587-891C-B5BBAFC5D0C8}" sibTransId="{E7435D4A-08DA-4819-B3C0-34FBA1AB9F63}"/>
    <dgm:cxn modelId="{654B0D28-C8D1-4239-B408-497C4FDE85C0}" type="presOf" srcId="{08296076-4E06-4025-B88F-CEAE374F2D2B}" destId="{0FC32774-2639-4EF6-8194-77BE67B67FBD}" srcOrd="0" destOrd="0" presId="urn:microsoft.com/office/officeart/2005/8/layout/pyramid1"/>
    <dgm:cxn modelId="{8DB56D5A-4494-4A26-B969-6A85E5643DFD}" srcId="{08296076-4E06-4025-B88F-CEAE374F2D2B}" destId="{60483314-963D-4864-BC6E-2514F43D6D5F}" srcOrd="1" destOrd="0" parTransId="{1AE5FAD4-B940-4190-8829-BD230A865C8B}" sibTransId="{0FB8E689-4BE0-4741-921E-0BF20EB45F03}"/>
    <dgm:cxn modelId="{327FD7B5-811C-4B4C-BD2B-8DC0E3B06FAB}" type="presOf" srcId="{60483314-963D-4864-BC6E-2514F43D6D5F}" destId="{6423FA8C-AC67-4E32-BE9A-467AD7196892}" srcOrd="1" destOrd="0" presId="urn:microsoft.com/office/officeart/2005/8/layout/pyramid1"/>
    <dgm:cxn modelId="{C4C7C1A3-1B54-47FB-8C5F-8B4036415C90}" srcId="{08296076-4E06-4025-B88F-CEAE374F2D2B}" destId="{970E08C8-3E08-48B5-A0C3-B8081714124E}" srcOrd="3" destOrd="0" parTransId="{09F6D43C-81EE-474F-8F80-9FABD30A9487}" sibTransId="{66DA71A2-E9BA-4EB7-932F-F111D47F324A}"/>
    <dgm:cxn modelId="{BD4EE160-1415-42A1-BC9C-ABD1ABD0DFE5}" type="presOf" srcId="{60483314-963D-4864-BC6E-2514F43D6D5F}" destId="{5CECC62F-6B65-430F-BBF1-B36290412AFD}" srcOrd="0" destOrd="0" presId="urn:microsoft.com/office/officeart/2005/8/layout/pyramid1"/>
    <dgm:cxn modelId="{02AD0568-E87A-4AE5-884B-2A0B710B792E}" srcId="{08296076-4E06-4025-B88F-CEAE374F2D2B}" destId="{54716324-2A1A-4074-A075-A3A98874541C}" srcOrd="2" destOrd="0" parTransId="{26AF2C01-A80C-415C-8920-FC103C66D8AD}" sibTransId="{65E3315C-29D8-4129-A485-130F1DFC4865}"/>
    <dgm:cxn modelId="{5CCC8360-3DCF-436E-B58C-0EDFF57FBADD}" type="presParOf" srcId="{0FC32774-2639-4EF6-8194-77BE67B67FBD}" destId="{9C258928-0652-4F2B-86A8-50F984ABEE67}" srcOrd="0" destOrd="0" presId="urn:microsoft.com/office/officeart/2005/8/layout/pyramid1"/>
    <dgm:cxn modelId="{8D0576D5-A95E-4471-BB7E-6816163C36BE}" type="presParOf" srcId="{9C258928-0652-4F2B-86A8-50F984ABEE67}" destId="{94936C88-BED3-4BFC-8C6F-B272425CA80A}" srcOrd="0" destOrd="0" presId="urn:microsoft.com/office/officeart/2005/8/layout/pyramid1"/>
    <dgm:cxn modelId="{07DA5668-50BD-4F53-8A3D-D8CDCE95E8B4}" type="presParOf" srcId="{9C258928-0652-4F2B-86A8-50F984ABEE67}" destId="{9C6AE3B8-CA04-400D-B4E2-27F6EACA9FB8}" srcOrd="1" destOrd="0" presId="urn:microsoft.com/office/officeart/2005/8/layout/pyramid1"/>
    <dgm:cxn modelId="{125F3671-6DD9-4E80-927D-4E647B95ED91}" type="presParOf" srcId="{0FC32774-2639-4EF6-8194-77BE67B67FBD}" destId="{A4C59343-C6B0-4894-A06D-2E6F5BA8524C}" srcOrd="1" destOrd="0" presId="urn:microsoft.com/office/officeart/2005/8/layout/pyramid1"/>
    <dgm:cxn modelId="{FB6547A3-91C5-4EEF-BE11-4C6A78659796}" type="presParOf" srcId="{A4C59343-C6B0-4894-A06D-2E6F5BA8524C}" destId="{5CECC62F-6B65-430F-BBF1-B36290412AFD}" srcOrd="0" destOrd="0" presId="urn:microsoft.com/office/officeart/2005/8/layout/pyramid1"/>
    <dgm:cxn modelId="{E5C08AC8-EC4F-4329-8EAD-2C967098FB4B}" type="presParOf" srcId="{A4C59343-C6B0-4894-A06D-2E6F5BA8524C}" destId="{6423FA8C-AC67-4E32-BE9A-467AD7196892}" srcOrd="1" destOrd="0" presId="urn:microsoft.com/office/officeart/2005/8/layout/pyramid1"/>
    <dgm:cxn modelId="{B421F40E-E0D5-4E9E-98F0-DC0D836A595B}" type="presParOf" srcId="{0FC32774-2639-4EF6-8194-77BE67B67FBD}" destId="{0757E58D-3DED-4FC5-817D-BC65CD8417F2}" srcOrd="2" destOrd="0" presId="urn:microsoft.com/office/officeart/2005/8/layout/pyramid1"/>
    <dgm:cxn modelId="{CCB947B2-5FC8-4B8F-A7C2-9849132E1CB3}" type="presParOf" srcId="{0757E58D-3DED-4FC5-817D-BC65CD8417F2}" destId="{BC33CC55-A768-46E4-BC80-208F417A418E}" srcOrd="0" destOrd="0" presId="urn:microsoft.com/office/officeart/2005/8/layout/pyramid1"/>
    <dgm:cxn modelId="{C65579B6-3B1C-44B2-B066-4C8DAD0FF898}" type="presParOf" srcId="{0757E58D-3DED-4FC5-817D-BC65CD8417F2}" destId="{01DF8717-9774-44C5-AEFD-2D0607418F43}" srcOrd="1" destOrd="0" presId="urn:microsoft.com/office/officeart/2005/8/layout/pyramid1"/>
    <dgm:cxn modelId="{7A83982D-F0A9-4ADC-AB06-86B43C09C323}" type="presParOf" srcId="{0FC32774-2639-4EF6-8194-77BE67B67FBD}" destId="{D3C9A36D-5F6C-4323-AD8B-9EFCA07B714A}" srcOrd="3" destOrd="0" presId="urn:microsoft.com/office/officeart/2005/8/layout/pyramid1"/>
    <dgm:cxn modelId="{094631DC-0D65-407B-AAE8-F37BFA479762}" type="presParOf" srcId="{D3C9A36D-5F6C-4323-AD8B-9EFCA07B714A}" destId="{DB287F7E-2AB9-4E33-BA95-E35487B0D9EC}" srcOrd="0" destOrd="0" presId="urn:microsoft.com/office/officeart/2005/8/layout/pyramid1"/>
    <dgm:cxn modelId="{F141B62A-96CE-4409-90C1-7569A13A1866}" type="presParOf" srcId="{D3C9A36D-5F6C-4323-AD8B-9EFCA07B714A}" destId="{4CDF9C69-CE94-42A9-BCEE-F85056F3F0DE}"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723257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400766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738474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965318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365109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525589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203275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510832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3237659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2152312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09C7867-229C-4E54-A4CA-B76509FB7674}" type="datetimeFigureOut">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E8D898-FAEB-4832-AF7D-7A38A7DB9CC2}" type="slidenum">
              <a:rPr kumimoji="1" lang="ja-JP" altLang="en-US" smtClean="0"/>
              <a:t>‹#›</a:t>
            </a:fld>
            <a:endParaRPr kumimoji="1" lang="ja-JP" altLang="en-US"/>
          </a:p>
        </p:txBody>
      </p:sp>
    </p:spTree>
    <p:extLst>
      <p:ext uri="{BB962C8B-B14F-4D97-AF65-F5344CB8AC3E}">
        <p14:creationId xmlns:p14="http://schemas.microsoft.com/office/powerpoint/2010/main" val="1919627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09C7867-229C-4E54-A4CA-B76509FB7674}" type="datetimeFigureOut">
              <a:rPr lang="ja-JP" altLang="en-US" smtClean="0"/>
              <a:pPr/>
              <a:t>2015/12/1</a:t>
            </a:fld>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3E8D898-FAEB-4832-AF7D-7A38A7DB9CC2}" type="slidenum">
              <a:rPr lang="ja-JP" altLang="en-US" smtClean="0"/>
              <a:pPr/>
              <a:t>‹#›</a:t>
            </a:fld>
            <a:endParaRPr lang="ja-JP" altLang="en-US"/>
          </a:p>
        </p:txBody>
      </p:sp>
    </p:spTree>
    <p:extLst>
      <p:ext uri="{BB962C8B-B14F-4D97-AF65-F5344CB8AC3E}">
        <p14:creationId xmlns:p14="http://schemas.microsoft.com/office/powerpoint/2010/main" val="41434566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83199" y="1234800"/>
            <a:ext cx="4824000" cy="1513738"/>
          </a:xfrm>
        </p:spPr>
        <p:txBody>
          <a:bodyPr vert="horz" lIns="91440" tIns="45720" rIns="91440" bIns="45720" rtlCol="0" anchor="b">
            <a:noAutofit/>
          </a:bodyPr>
          <a:lstStyle/>
          <a:p>
            <a:pPr defTabSz="685800"/>
            <a:r>
              <a:rPr lang="ja-JP" altLang="en-US" sz="5400" dirty="0">
                <a:latin typeface="HGP創英角ｺﾞｼｯｸUB" pitchFamily="50" charset="-128"/>
                <a:ea typeface="HGP創英角ｺﾞｼｯｸUB" pitchFamily="50" charset="-128"/>
              </a:rPr>
              <a:t>個人情報管理</a:t>
            </a:r>
            <a:r>
              <a:rPr lang="en-US" altLang="ja-JP" sz="5400" dirty="0">
                <a:latin typeface="HGP創英角ｺﾞｼｯｸUB" pitchFamily="50" charset="-128"/>
                <a:ea typeface="HGP創英角ｺﾞｼｯｸUB" pitchFamily="50" charset="-128"/>
              </a:rPr>
              <a:t/>
            </a:r>
            <a:br>
              <a:rPr lang="en-US" altLang="ja-JP" sz="5400" dirty="0">
                <a:latin typeface="HGP創英角ｺﾞｼｯｸUB" pitchFamily="50" charset="-128"/>
                <a:ea typeface="HGP創英角ｺﾞｼｯｸUB" pitchFamily="50" charset="-128"/>
              </a:rPr>
            </a:br>
            <a:r>
              <a:rPr lang="ja-JP" altLang="en-US" sz="5400" dirty="0">
                <a:latin typeface="HGP創英角ｺﾞｼｯｸUB" pitchFamily="50" charset="-128"/>
                <a:ea typeface="HGP創英角ｺﾞｼｯｸUB" pitchFamily="50" charset="-128"/>
              </a:rPr>
              <a:t>全社基本教育</a:t>
            </a:r>
          </a:p>
        </p:txBody>
      </p:sp>
      <p:sp>
        <p:nvSpPr>
          <p:cNvPr id="3" name="サブタイトル 2"/>
          <p:cNvSpPr>
            <a:spLocks noGrp="1"/>
          </p:cNvSpPr>
          <p:nvPr>
            <p:ph type="subTitle" idx="1"/>
          </p:nvPr>
        </p:nvSpPr>
        <p:spPr>
          <a:xfrm>
            <a:off x="4093199" y="4271739"/>
            <a:ext cx="3204000" cy="1080000"/>
          </a:xfrm>
        </p:spPr>
        <p:txBody>
          <a:bodyPr>
            <a:noAutofit/>
          </a:bodyPr>
          <a:lstStyle/>
          <a:p>
            <a:r>
              <a:rPr kumimoji="1" lang="en-US" altLang="ja-JP" sz="2800" dirty="0" smtClean="0"/>
              <a:t>2015</a:t>
            </a:r>
            <a:r>
              <a:rPr kumimoji="1" lang="ja-JP" altLang="en-US" sz="2800" dirty="0" smtClean="0"/>
              <a:t>年</a:t>
            </a:r>
            <a:r>
              <a:rPr kumimoji="1" lang="en-US" altLang="ja-JP" sz="2800" dirty="0" smtClean="0"/>
              <a:t>8</a:t>
            </a:r>
            <a:r>
              <a:rPr kumimoji="1" lang="ja-JP" altLang="en-US" sz="2800" dirty="0" smtClean="0"/>
              <a:t>月</a:t>
            </a:r>
            <a:r>
              <a:rPr kumimoji="1" lang="en-US" altLang="ja-JP" sz="2800" dirty="0" smtClean="0"/>
              <a:t>20</a:t>
            </a:r>
            <a:r>
              <a:rPr kumimoji="1" lang="ja-JP" altLang="en-US" sz="2800" dirty="0" smtClean="0"/>
              <a:t>日</a:t>
            </a:r>
            <a:endParaRPr kumimoji="1" lang="en-US" altLang="ja-JP" sz="2800" dirty="0" smtClean="0"/>
          </a:p>
          <a:p>
            <a:r>
              <a:rPr lang="en-US" altLang="ja-JP" sz="2800" dirty="0" smtClean="0"/>
              <a:t>CSR</a:t>
            </a:r>
            <a:r>
              <a:rPr lang="ja-JP" altLang="en-US" sz="2800" dirty="0" smtClean="0"/>
              <a:t>推進室</a:t>
            </a:r>
            <a:endParaRPr kumimoji="1" lang="ja-JP" altLang="en-US" sz="2800" dirty="0"/>
          </a:p>
        </p:txBody>
      </p:sp>
    </p:spTree>
    <p:extLst>
      <p:ext uri="{BB962C8B-B14F-4D97-AF65-F5344CB8AC3E}">
        <p14:creationId xmlns:p14="http://schemas.microsoft.com/office/powerpoint/2010/main" val="4289971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個人情報保護が必要な要因</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コンピューターによる大量・迅速な情報処理に伴う要因</a:t>
            </a:r>
          </a:p>
          <a:p>
            <a:r>
              <a:rPr lang="ja-JP" altLang="en-US" sz="2400" dirty="0"/>
              <a:t>個人情報の利用に伴う</a:t>
            </a:r>
            <a:r>
              <a:rPr lang="ja-JP" altLang="en-US" sz="2400" dirty="0" smtClean="0"/>
              <a:t>要因</a:t>
            </a:r>
            <a:endParaRPr lang="ja-JP" altLang="en-US" sz="2400" dirty="0"/>
          </a:p>
        </p:txBody>
      </p:sp>
    </p:spTree>
    <p:extLst>
      <p:ext uri="{BB962C8B-B14F-4D97-AF65-F5344CB8AC3E}">
        <p14:creationId xmlns:p14="http://schemas.microsoft.com/office/powerpoint/2010/main" val="360384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個人情報取り扱いのリスク</a:t>
            </a:r>
            <a:endParaRPr kumimoji="1"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2391130549"/>
              </p:ext>
            </p:extLst>
          </p:nvPr>
        </p:nvGraphicFramePr>
        <p:xfrm>
          <a:off x="628650" y="1825625"/>
          <a:ext cx="7848871" cy="4107474"/>
        </p:xfrm>
        <a:graphic>
          <a:graphicData uri="http://schemas.openxmlformats.org/drawingml/2006/table">
            <a:tbl>
              <a:tblPr firstRow="1" bandRow="1">
                <a:tableStyleId>{5940675A-B579-460E-94D1-54222C63F5DA}</a:tableStyleId>
              </a:tblPr>
              <a:tblGrid>
                <a:gridCol w="1224136"/>
                <a:gridCol w="2736304"/>
                <a:gridCol w="3888431"/>
              </a:tblGrid>
              <a:tr h="648072">
                <a:tc>
                  <a:txBody>
                    <a:bodyPr/>
                    <a:lstStyle/>
                    <a:p>
                      <a:pPr algn="l"/>
                      <a:r>
                        <a:rPr kumimoji="1" lang="ja-JP" altLang="en-US" sz="1600" dirty="0" smtClean="0"/>
                        <a:t>起こりうる問題の種類</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algn="l"/>
                      <a:r>
                        <a:rPr kumimoji="1" lang="ja-JP" altLang="en-US" sz="1600" dirty="0" smtClean="0"/>
                        <a:t>問題の説明</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algn="l"/>
                      <a:r>
                        <a:rPr kumimoji="1" lang="ja-JP" altLang="en-US" sz="1600" dirty="0" smtClean="0"/>
                        <a:t>例</a:t>
                      </a:r>
                      <a:endParaRPr kumimoji="1" lang="ja-JP" altLang="en-US" sz="1600" dirty="0">
                        <a:latin typeface="ＭＳ Ｐゴシック" pitchFamily="50" charset="-128"/>
                        <a:ea typeface="ＭＳ Ｐゴシック" pitchFamily="50" charset="-128"/>
                        <a:cs typeface="Arial" pitchFamily="34" charset="0"/>
                      </a:endParaRPr>
                    </a:p>
                  </a:txBody>
                  <a:tcPr/>
                </a:tc>
              </a:tr>
              <a:tr h="1022869">
                <a:tc>
                  <a:txBody>
                    <a:bodyPr/>
                    <a:lstStyle/>
                    <a:p>
                      <a:pPr algn="l"/>
                      <a:r>
                        <a:rPr kumimoji="1" lang="ja-JP" altLang="en-US" sz="1600" dirty="0" smtClean="0"/>
                        <a:t>目的外利用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smtClean="0"/>
                        <a:t>媒体を問わず、会社で明確にした目的を超えて利用すること。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smtClean="0"/>
                        <a:t>顧客データベースを、当初、顧客に説明した利用方法以外で利用すること。</a:t>
                      </a:r>
                      <a:endParaRPr kumimoji="1" lang="ja-JP" altLang="en-US" sz="1600" dirty="0">
                        <a:latin typeface="ＭＳ Ｐゴシック" pitchFamily="50" charset="-128"/>
                        <a:ea typeface="ＭＳ Ｐゴシック" pitchFamily="50" charset="-128"/>
                        <a:cs typeface="Arial" pitchFamily="34" charset="0"/>
                      </a:endParaRPr>
                    </a:p>
                  </a:txBody>
                  <a:tcPr/>
                </a:tc>
              </a:tr>
              <a:tr h="1410624">
                <a:tc>
                  <a:txBody>
                    <a:bodyPr/>
                    <a:lstStyle/>
                    <a:p>
                      <a:pPr algn="l"/>
                      <a:r>
                        <a:rPr kumimoji="1" lang="ja-JP" altLang="en-US" sz="1600" dirty="0" smtClean="0"/>
                        <a:t>漏えい</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smtClean="0"/>
                        <a:t>情報やデータが故意に、または偶然に本来意図しない人に見えたり渡ったりしてしまうこと。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紙媒体の場合は、紙の情報が盗み出される、紙が持ち出される、ミスで外に出るなど。電子媒体の場合は、不正アクセスして情報が盗み出される、媒体を置き忘れるなど。</a:t>
                      </a:r>
                      <a:endParaRPr kumimoji="1" lang="ja-JP" altLang="en-US" sz="1600" dirty="0">
                        <a:latin typeface="ＭＳ Ｐゴシック" pitchFamily="50" charset="-128"/>
                        <a:ea typeface="ＭＳ Ｐゴシック" pitchFamily="50" charset="-128"/>
                        <a:cs typeface="Arial" pitchFamily="34" charset="0"/>
                      </a:endParaRPr>
                    </a:p>
                  </a:txBody>
                  <a:tcPr/>
                </a:tc>
              </a:tr>
              <a:tr h="1025909">
                <a:tc>
                  <a:txBody>
                    <a:bodyPr/>
                    <a:lstStyle/>
                    <a:p>
                      <a:pPr algn="l"/>
                      <a:r>
                        <a:rPr kumimoji="1" lang="ja-JP" altLang="en-US" sz="1600" dirty="0" smtClean="0"/>
                        <a:t>滅失または棄損</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r>
                        <a:rPr kumimoji="1" lang="ja-JP" altLang="en-US" sz="1600" dirty="0" smtClean="0"/>
                        <a:t>情報やデータを壊したり紛失したりしてしまうこと。</a:t>
                      </a:r>
                      <a:endParaRPr kumimoji="1" lang="ja-JP" altLang="en-US" sz="1600" dirty="0">
                        <a:latin typeface="ＭＳ Ｐゴシック" pitchFamily="50" charset="-128"/>
                        <a:ea typeface="ＭＳ Ｐゴシック" pitchFamily="50" charset="-128"/>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紙媒体の場合は、間違って廃棄する、汚すなど。電子媒体の場合は、データを間違って上書きするなど。</a:t>
                      </a:r>
                      <a:endParaRPr kumimoji="1" lang="ja-JP" altLang="en-US" sz="1600" dirty="0">
                        <a:latin typeface="ＭＳ Ｐゴシック" pitchFamily="50" charset="-128"/>
                        <a:ea typeface="ＭＳ Ｐゴシック" pitchFamily="50" charset="-128"/>
                        <a:cs typeface="Arial" pitchFamily="34" charset="0"/>
                      </a:endParaRPr>
                    </a:p>
                  </a:txBody>
                  <a:tcPr/>
                </a:tc>
              </a:tr>
            </a:tbl>
          </a:graphicData>
        </a:graphic>
      </p:graphicFrame>
    </p:spTree>
    <p:extLst>
      <p:ext uri="{BB962C8B-B14F-4D97-AF65-F5344CB8AC3E}">
        <p14:creationId xmlns:p14="http://schemas.microsoft.com/office/powerpoint/2010/main" val="3590669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個人情報保護の規程類</a:t>
            </a:r>
            <a:r>
              <a:rPr lang="ja-JP" altLang="en-US" dirty="0" smtClean="0"/>
              <a:t>の</a:t>
            </a:r>
            <a:r>
              <a:rPr lang="ja-JP" altLang="en-US" dirty="0"/>
              <a:t>構成</a:t>
            </a:r>
            <a:endParaRPr kumimoji="1"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1688633858"/>
              </p:ext>
            </p:extLst>
          </p:nvPr>
        </p:nvGraphicFramePr>
        <p:xfrm>
          <a:off x="2484000" y="1825625"/>
          <a:ext cx="41760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535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漏えい事故の原因別件数・割合</a:t>
            </a:r>
            <a:endParaRPr lang="ja-JP" altLang="en-US" dirty="0"/>
          </a:p>
        </p:txBody>
      </p:sp>
      <p:graphicFrame>
        <p:nvGraphicFramePr>
          <p:cNvPr id="9" name="コンテンツ プレースホルダー 3"/>
          <p:cNvGraphicFramePr>
            <a:graphicFrameLocks noGrp="1"/>
          </p:cNvGraphicFramePr>
          <p:nvPr>
            <p:ph idx="1"/>
            <p:extLst>
              <p:ext uri="{D42A27DB-BD31-4B8C-83A1-F6EECF244321}">
                <p14:modId xmlns:p14="http://schemas.microsoft.com/office/powerpoint/2010/main" val="1989680087"/>
              </p:ext>
            </p:extLst>
          </p:nvPr>
        </p:nvGraphicFramePr>
        <p:xfrm>
          <a:off x="936000" y="1368000"/>
          <a:ext cx="7272000" cy="48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5978272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TotalTime>
  <Words>215</Words>
  <Application>Microsoft Office PowerPoint</Application>
  <PresentationFormat>画面に合わせる (4:3)</PresentationFormat>
  <Paragraphs>25</Paragraphs>
  <Slides>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HGP創英角ｺﾞｼｯｸUB</vt:lpstr>
      <vt:lpstr>ＭＳ Ｐゴシック</vt:lpstr>
      <vt:lpstr>Arial</vt:lpstr>
      <vt:lpstr>Calibri</vt:lpstr>
      <vt:lpstr>Calibri Light</vt:lpstr>
      <vt:lpstr>Office テーマ</vt:lpstr>
      <vt:lpstr>個人情報管理 全社基本教育</vt:lpstr>
      <vt:lpstr>個人情報保護が必要な要因</vt:lpstr>
      <vt:lpstr>個人情報取り扱いのリスク</vt:lpstr>
      <vt:lpstr>個人情報保護の規程類の構成</vt:lpstr>
      <vt:lpstr>漏えい事故の原因別件数・割合</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個人情報管理 全社基本教育</dc:title>
  <dc:creator>FOM出版</dc:creator>
  <cp:lastModifiedBy>FOM出版</cp:lastModifiedBy>
  <cp:revision>15</cp:revision>
  <dcterms:created xsi:type="dcterms:W3CDTF">2015-12-02T01:43:16Z</dcterms:created>
  <dcterms:modified xsi:type="dcterms:W3CDTF">2015-12-01T05:02:24Z</dcterms:modified>
</cp:coreProperties>
</file>