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インターネットは、少ない投資と少ない人員で大きな反響を期待できる優れたツールです。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ネット広告は、明確なターゲッティングが</a:t>
            </a:r>
            <a:r>
              <a:rPr lang="ja-JP" altLang="en-US" dirty="0" smtClean="0"/>
              <a:t>可能で、</a:t>
            </a:r>
            <a:r>
              <a:rPr lang="ja-JP" altLang="en-US" dirty="0"/>
              <a:t>効果的な媒体です。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ネット広告は、アクセスログ解析を使った効果測定が容易で、広告戦略</a:t>
            </a:r>
            <a:r>
              <a:rPr lang="ja-JP" altLang="en-US" dirty="0" smtClean="0"/>
              <a:t>が行いやすく</a:t>
            </a:r>
            <a:r>
              <a:rPr lang="ja-JP" altLang="en-US" dirty="0"/>
              <a:t>なります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5816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</TotalTime>
  <Words>58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Tw Cen MT</vt:lpstr>
      <vt:lpstr>Tw Cen MT Condensed</vt:lpstr>
      <vt:lpstr>Wingdings</vt:lpstr>
      <vt:lpstr>Wingdings 3</vt:lpstr>
      <vt:lpstr>インテグラル</vt:lpstr>
      <vt:lpstr>ネット広告の特長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7</cp:revision>
  <dcterms:created xsi:type="dcterms:W3CDTF">2015-11-01T00:56:52Z</dcterms:created>
  <dcterms:modified xsi:type="dcterms:W3CDTF">2015-12-01T04:31:58Z</dcterms:modified>
</cp:coreProperties>
</file>