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12249600"/>
        <c:axId val="111225014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2258848"/>
        <c:axId val="1112251232"/>
      </c:lineChart>
      <c:catAx>
        <c:axId val="1112249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12250144"/>
        <c:crosses val="autoZero"/>
        <c:auto val="1"/>
        <c:lblAlgn val="ctr"/>
        <c:lblOffset val="100"/>
        <c:noMultiLvlLbl val="0"/>
      </c:catAx>
      <c:valAx>
        <c:axId val="1112250144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12249600"/>
        <c:crosses val="autoZero"/>
        <c:crossBetween val="between"/>
      </c:valAx>
      <c:valAx>
        <c:axId val="1112251232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112258848"/>
        <c:crosses val="max"/>
        <c:crossBetween val="between"/>
      </c:valAx>
      <c:catAx>
        <c:axId val="1112258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12251232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254625" cy="1499616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173</TotalTime>
  <Words>462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23</cp:revision>
  <dcterms:created xsi:type="dcterms:W3CDTF">2015-11-05T03:58:19Z</dcterms:created>
  <dcterms:modified xsi:type="dcterms:W3CDTF">2015-12-01T04:38:03Z</dcterms:modified>
</cp:coreProperties>
</file>