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EA4B13-F07F-4DB3-AE0B-17E5ED014892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540164-225F-4FC7-A516-78D7498C96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株式</a:t>
            </a:r>
            <a:r>
              <a:rPr lang="ja-JP" altLang="en-US" dirty="0" smtClean="0"/>
              <a:t>会社日商エナジー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会社</a:t>
            </a:r>
            <a:r>
              <a:rPr lang="ja-JP" altLang="en-US" dirty="0"/>
              <a:t>案内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00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商号：株式会社日商エナジー</a:t>
            </a:r>
            <a:endParaRPr lang="en-US" altLang="ja-JP" dirty="0" smtClean="0"/>
          </a:p>
          <a:p>
            <a:r>
              <a:rPr lang="ja-JP" altLang="en-US" dirty="0" smtClean="0"/>
              <a:t>設立：</a:t>
            </a:r>
            <a:r>
              <a:rPr lang="en-US" altLang="ja-JP" dirty="0" smtClean="0"/>
              <a:t>1970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金：</a:t>
            </a:r>
            <a:r>
              <a:rPr lang="en-US" altLang="ja-JP" dirty="0" smtClean="0"/>
              <a:t>3</a:t>
            </a:r>
            <a:r>
              <a:rPr lang="ja-JP" altLang="en-US" dirty="0" smtClean="0"/>
              <a:t>億</a:t>
            </a:r>
            <a:r>
              <a:rPr lang="en-US" altLang="ja-JP" dirty="0" smtClean="0"/>
              <a:t>5000</a:t>
            </a:r>
            <a:r>
              <a:rPr lang="ja-JP" altLang="en-US" dirty="0" smtClean="0"/>
              <a:t>万円</a:t>
            </a:r>
            <a:endParaRPr lang="en-US" altLang="ja-JP" dirty="0" smtClean="0"/>
          </a:p>
          <a:p>
            <a:r>
              <a:rPr lang="ja-JP" altLang="en-US" dirty="0" smtClean="0"/>
              <a:t>従業員：</a:t>
            </a:r>
            <a:r>
              <a:rPr lang="en-US" altLang="ja-JP" dirty="0" smtClean="0"/>
              <a:t>124</a:t>
            </a:r>
            <a:r>
              <a:rPr lang="ja-JP" altLang="en-US" dirty="0" smtClean="0"/>
              <a:t>名</a:t>
            </a:r>
            <a:endParaRPr lang="en-US" altLang="ja-JP" dirty="0" smtClean="0"/>
          </a:p>
          <a:p>
            <a:r>
              <a:rPr lang="ja-JP" altLang="en-US" dirty="0" smtClean="0"/>
              <a:t>代表取締役社長：太田一朗</a:t>
            </a:r>
            <a:endParaRPr lang="en-US" altLang="ja-JP" dirty="0" smtClean="0"/>
          </a:p>
          <a:p>
            <a:r>
              <a:rPr lang="ja-JP" altLang="en-US" dirty="0" smtClean="0"/>
              <a:t>所在地：東京都港区</a:t>
            </a:r>
            <a:r>
              <a:rPr lang="ja-JP" altLang="en-US" dirty="0"/>
              <a:t>芝</a:t>
            </a:r>
            <a:r>
              <a:rPr lang="ja-JP" altLang="en-US" dirty="0" smtClean="0"/>
              <a:t>大門</a:t>
            </a:r>
            <a:r>
              <a:rPr lang="en-US" altLang="ja-JP" dirty="0"/>
              <a:t>X</a:t>
            </a:r>
            <a:r>
              <a:rPr lang="ja-JP" altLang="en-US" dirty="0" smtClean="0"/>
              <a:t>丁目</a:t>
            </a:r>
            <a:r>
              <a:rPr lang="en-US" altLang="ja-JP" dirty="0" smtClean="0"/>
              <a:t>X</a:t>
            </a:r>
            <a:r>
              <a:rPr lang="ja-JP" altLang="en-US" dirty="0" smtClean="0"/>
              <a:t>番</a:t>
            </a:r>
            <a:r>
              <a:rPr lang="en-US" altLang="ja-JP" dirty="0" smtClean="0"/>
              <a:t>X</a:t>
            </a:r>
            <a:r>
              <a:rPr lang="ja-JP" altLang="en-US" dirty="0" smtClean="0"/>
              <a:t>号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3256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企業理念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日商エナジーは、自然エネルギーである太陽光を活用した太陽光発電機器</a:t>
            </a:r>
            <a:r>
              <a:rPr lang="ja-JP" altLang="en-US" dirty="0"/>
              <a:t>、太陽光発電システム</a:t>
            </a:r>
            <a:r>
              <a:rPr kumimoji="1" lang="ja-JP" altLang="en-US" dirty="0" smtClean="0"/>
              <a:t>の専門メーカーです。</a:t>
            </a:r>
            <a:endParaRPr kumimoji="1" lang="en-US" altLang="ja-JP" dirty="0" smtClean="0"/>
          </a:p>
          <a:p>
            <a:r>
              <a:rPr lang="ja-JP" altLang="en-US" dirty="0" smtClean="0"/>
              <a:t>地球にやさしく、経済的なメリットも大きな太陽光発電システムの提供を通して、循環型社会の実現に寄与します。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9175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事業内容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太陽光発電機器</a:t>
            </a:r>
            <a:r>
              <a:rPr kumimoji="1" lang="ja-JP" altLang="en-US" dirty="0" smtClean="0"/>
              <a:t>の開発・製造・販売</a:t>
            </a:r>
            <a:endParaRPr kumimoji="1" lang="en-US" altLang="ja-JP" dirty="0" smtClean="0"/>
          </a:p>
          <a:p>
            <a:r>
              <a:rPr lang="ja-JP" altLang="en-US" dirty="0" smtClean="0"/>
              <a:t>太陽光電池システムの開発・提供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95673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</TotalTime>
  <Words>118</Words>
  <Application>Microsoft Office PowerPoint</Application>
  <PresentationFormat>画面に合わせる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HGｺﾞｼｯｸE</vt:lpstr>
      <vt:lpstr>HG創英角ｺﾞｼｯｸUB</vt:lpstr>
      <vt:lpstr>Franklin Gothic Book</vt:lpstr>
      <vt:lpstr>Franklin Gothic Medium</vt:lpstr>
      <vt:lpstr>Wingdings 2</vt:lpstr>
      <vt:lpstr>トラベル</vt:lpstr>
      <vt:lpstr>株式会社日商エナジー 会社案内</vt:lpstr>
      <vt:lpstr>会社概要</vt:lpstr>
      <vt:lpstr>企業理念</vt:lpstr>
      <vt:lpstr>事業内容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株式会社日商エナジー会社案内</dc:title>
  <dc:creator>FOM出版</dc:creator>
  <cp:lastModifiedBy>FOM出版</cp:lastModifiedBy>
  <cp:revision>5</cp:revision>
  <dcterms:created xsi:type="dcterms:W3CDTF">2011-11-24T09:01:26Z</dcterms:created>
  <dcterms:modified xsi:type="dcterms:W3CDTF">2015-12-01T08:31:31Z</dcterms:modified>
</cp:coreProperties>
</file>