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E239D-7D32-4970-8BDB-75669803DEAA}">
      <dsp:nvSpPr>
        <dsp:cNvPr id="0" name=""/>
        <dsp:cNvSpPr/>
      </dsp:nvSpPr>
      <dsp:spPr>
        <a:xfrm>
          <a:off x="8923" y="3038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① ネット広告の利用目的・目標の明確化</a:t>
          </a:r>
          <a:endParaRPr kumimoji="1" lang="ja-JP" altLang="en-US" sz="1600" kern="1200" dirty="0"/>
        </a:p>
      </dsp:txBody>
      <dsp:txXfrm>
        <a:off x="25469" y="19584"/>
        <a:ext cx="3996392" cy="531823"/>
      </dsp:txXfrm>
    </dsp:sp>
    <dsp:sp modelId="{0207B006-63AF-4704-B103-BFD8848AF424}">
      <dsp:nvSpPr>
        <dsp:cNvPr id="0" name=""/>
        <dsp:cNvSpPr/>
      </dsp:nvSpPr>
      <dsp:spPr>
        <a:xfrm rot="5400000">
          <a:off x="1917743" y="584507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 rot="-5400000">
        <a:off x="1947402" y="605691"/>
        <a:ext cx="152527" cy="148290"/>
      </dsp:txXfrm>
    </dsp:sp>
    <dsp:sp modelId="{59CA8035-CD5C-4DE6-B518-733B3595CCC1}">
      <dsp:nvSpPr>
        <dsp:cNvPr id="0" name=""/>
        <dsp:cNvSpPr/>
      </dsp:nvSpPr>
      <dsp:spPr>
        <a:xfrm>
          <a:off x="8923" y="850411"/>
          <a:ext cx="4029484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② 業務契約</a:t>
          </a:r>
          <a:endParaRPr kumimoji="1" lang="ja-JP" altLang="en-US" sz="1600" kern="1200" dirty="0"/>
        </a:p>
      </dsp:txBody>
      <dsp:txXfrm>
        <a:off x="25469" y="866957"/>
        <a:ext cx="3996392" cy="531823"/>
      </dsp:txXfrm>
    </dsp:sp>
    <dsp:sp modelId="{9C505B70-69E2-4F85-9941-346DAC850DF6}">
      <dsp:nvSpPr>
        <dsp:cNvPr id="0" name=""/>
        <dsp:cNvSpPr/>
      </dsp:nvSpPr>
      <dsp:spPr>
        <a:xfrm rot="5400000">
          <a:off x="1917743" y="1431880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 rot="-5400000">
        <a:off x="1947402" y="1453064"/>
        <a:ext cx="152527" cy="148290"/>
      </dsp:txXfrm>
    </dsp:sp>
    <dsp:sp modelId="{90DCC94A-3E69-459B-A4DE-BD19B63EF15A}">
      <dsp:nvSpPr>
        <dsp:cNvPr id="0" name=""/>
        <dsp:cNvSpPr/>
      </dsp:nvSpPr>
      <dsp:spPr>
        <a:xfrm>
          <a:off x="0" y="1697784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③ ネット広告出稿</a:t>
          </a:r>
          <a:endParaRPr kumimoji="1" lang="ja-JP" altLang="en-US" sz="1600" kern="1200" dirty="0"/>
        </a:p>
      </dsp:txBody>
      <dsp:txXfrm>
        <a:off x="16546" y="1714330"/>
        <a:ext cx="4014239" cy="531823"/>
      </dsp:txXfrm>
    </dsp:sp>
    <dsp:sp modelId="{FC029465-7B2D-4E2E-B107-4FAE6A94F6E9}">
      <dsp:nvSpPr>
        <dsp:cNvPr id="0" name=""/>
        <dsp:cNvSpPr/>
      </dsp:nvSpPr>
      <dsp:spPr>
        <a:xfrm rot="5400000">
          <a:off x="1917743" y="2276823"/>
          <a:ext cx="211843" cy="254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6350"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 rot="-5400000">
        <a:off x="1947402" y="2298007"/>
        <a:ext cx="152527" cy="148290"/>
      </dsp:txXfrm>
    </dsp:sp>
    <dsp:sp modelId="{C3297560-35A7-4A62-83BB-9DA6E45FFECF}">
      <dsp:nvSpPr>
        <dsp:cNvPr id="0" name=""/>
        <dsp:cNvSpPr/>
      </dsp:nvSpPr>
      <dsp:spPr>
        <a:xfrm>
          <a:off x="0" y="2545157"/>
          <a:ext cx="4047331" cy="564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④ </a:t>
          </a:r>
          <a:r>
            <a:rPr kumimoji="1" lang="en-US" altLang="ja-JP" sz="1600" kern="1200" dirty="0" smtClean="0"/>
            <a:t>PDCA</a:t>
          </a:r>
          <a:r>
            <a:rPr kumimoji="1" lang="ja-JP" altLang="en-US" sz="1600" kern="1200" dirty="0" smtClean="0"/>
            <a:t>の実践</a:t>
          </a:r>
          <a:endParaRPr kumimoji="1" lang="ja-JP" altLang="en-US" sz="1600" kern="1200" dirty="0"/>
        </a:p>
      </dsp:txBody>
      <dsp:txXfrm>
        <a:off x="16546" y="2561703"/>
        <a:ext cx="4014239" cy="531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49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638DC86-F315-418B-8F3B-74E9795EC6D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9A25-6B82-4DC7-8706-AC1800CE418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27FC9-15AE-4D80-AB2B-4335FFFF8D5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665C-130D-4C9D-999D-1E19E0C4511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7080-0630-43AA-8511-01454919894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4C71A-357A-48DB-BD7A-FF72CFF23CD6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AA8EA-8EA3-4E98-B734-81542AEAE818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17BA-BC3E-43BA-96D7-04C7A05A66E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8F29-EA5F-4334-811C-33C71B103FA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F12A6-76EB-4E0B-82FE-D422822B14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54C1-5806-406C-8342-1573128D025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CA0A54D-54B2-4F65-ACD4-4A425B28B4F6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6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68" y="124632"/>
            <a:ext cx="112571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ジェーシーネットは、お客様のご要望にお応えするネット広告をプロデュースいたします。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339181430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139</TotalTime>
  <Words>54</Words>
  <Application>Microsoft Office PowerPoint</Application>
  <PresentationFormat>画面に合わせる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20</cp:revision>
  <dcterms:created xsi:type="dcterms:W3CDTF">2015-11-05T03:58:19Z</dcterms:created>
  <dcterms:modified xsi:type="dcterms:W3CDTF">2015-12-01T04:53:20Z</dcterms:modified>
</cp:coreProperties>
</file>