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1"/>
  </p:sldMasterIdLst>
  <p:notesMasterIdLst>
    <p:notesMasterId r:id="rId10"/>
  </p:notesMasterIdLst>
  <p:sldIdLst>
    <p:sldId id="256" r:id="rId2"/>
    <p:sldId id="263" r:id="rId3"/>
    <p:sldId id="261" r:id="rId4"/>
    <p:sldId id="257" r:id="rId5"/>
    <p:sldId id="258" r:id="rId6"/>
    <p:sldId id="259" r:id="rId7"/>
    <p:sldId id="260" r:id="rId8"/>
    <p:sldId id="262" r:id="rId9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424" autoAdjust="0"/>
  </p:normalViewPr>
  <p:slideViewPr>
    <p:cSldViewPr snapToGrid="0">
      <p:cViewPr varScale="1">
        <p:scale>
          <a:sx n="74" d="100"/>
          <a:sy n="74" d="100"/>
        </p:scale>
        <p:origin x="294" y="72"/>
      </p:cViewPr>
      <p:guideLst/>
    </p:cSldViewPr>
  </p:slideViewPr>
  <p:outlineViewPr>
    <p:cViewPr>
      <p:scale>
        <a:sx n="33" d="100"/>
        <a:sy n="33" d="100"/>
      </p:scale>
      <p:origin x="0" y="-1554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__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cap="all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ja-JP" altLang="en-US" dirty="0" smtClean="0"/>
              <a:t>販売地域別売上比率</a:t>
            </a:r>
            <a:endParaRPr lang="ja-JP" altLang="en-US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cap="all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売上高（千万円）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2"/>
            <c:bubble3D val="0"/>
            <c:explosion val="17"/>
            <c:spPr>
              <a:solidFill>
                <a:schemeClr val="accent3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4"/>
            <c:bubble3D val="0"/>
            <c:spPr>
              <a:solidFill>
                <a:schemeClr val="accent5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Lbls>
            <c:dLbl>
              <c:idx val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1" i="0" u="none" strike="noStrike" kern="1200" spc="0" baseline="0">
                      <a:solidFill>
                        <a:schemeClr val="accen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ja-JP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1" i="0" u="none" strike="noStrike" kern="1200" spc="0" baseline="0">
                      <a:solidFill>
                        <a:schemeClr val="accent2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ja-JP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1" i="0" u="none" strike="noStrike" kern="1200" spc="0" baseline="0">
                      <a:solidFill>
                        <a:schemeClr val="accent3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ja-JP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3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1" i="0" u="none" strike="noStrike" kern="1200" spc="0" baseline="0">
                      <a:solidFill>
                        <a:schemeClr val="accent4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ja-JP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4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1" i="0" u="none" strike="noStrike" kern="1200" spc="0" baseline="0">
                      <a:solidFill>
                        <a:schemeClr val="accent5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ja-JP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</c:dLbl>
            <c:spPr>
              <a:noFill/>
              <a:ln>
                <a:noFill/>
              </a:ln>
              <a:effectLst/>
            </c:sp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Sheet1!$A$2:$A$6</c:f>
              <c:strCache>
                <c:ptCount val="5"/>
                <c:pt idx="0">
                  <c:v>日本</c:v>
                </c:pt>
                <c:pt idx="1">
                  <c:v>中国</c:v>
                </c:pt>
                <c:pt idx="2">
                  <c:v>オーストラリア</c:v>
                </c:pt>
                <c:pt idx="3">
                  <c:v>アメリカ</c:v>
                </c:pt>
                <c:pt idx="4">
                  <c:v>その他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490</c:v>
                </c:pt>
                <c:pt idx="1">
                  <c:v>470</c:v>
                </c:pt>
                <c:pt idx="2">
                  <c:v>210</c:v>
                </c:pt>
                <c:pt idx="3">
                  <c:v>120</c:v>
                </c:pt>
                <c:pt idx="4">
                  <c:v>80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cs:styleClr val="auto"/>
    </cs:fontRef>
    <cs:defRPr sz="1330" b="1" i="0" u="none" strike="noStrike" kern="1200" spc="0" baseline="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33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635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10000"/>
          </a:prstClr>
        </a:outerShdw>
      </a:effectLst>
      <a:scene3d>
        <a:camera prst="orthographicFront"/>
        <a:lightRig rig="threePt" dir="t"/>
      </a:scene3d>
      <a:sp3d>
        <a:bevelT w="127000" h="127000"/>
        <a:bevelB w="127000" h="127000"/>
      </a:sp3d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2D33A80-7069-47C2-96BC-E739FCECB506}" type="doc">
      <dgm:prSet loTypeId="urn:microsoft.com/office/officeart/2005/8/layout/StepDownProcess" loCatId="process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kumimoji="1" lang="ja-JP" altLang="en-US"/>
        </a:p>
      </dgm:t>
    </dgm:pt>
    <dgm:pt modelId="{8AE611F3-61BC-42A5-B936-A3621F5D96CD}">
      <dgm:prSet phldrT="[テキスト]"/>
      <dgm:spPr/>
      <dgm:t>
        <a:bodyPr/>
        <a:lstStyle/>
        <a:p>
          <a:r>
            <a:rPr kumimoji="1" lang="ja-JP" altLang="en-US" dirty="0" smtClean="0"/>
            <a:t>基礎</a:t>
          </a:r>
          <a:r>
            <a:rPr kumimoji="1" lang="en-US" altLang="ja-JP" dirty="0" smtClean="0"/>
            <a:t/>
          </a:r>
          <a:br>
            <a:rPr kumimoji="1" lang="en-US" altLang="ja-JP" dirty="0" smtClean="0"/>
          </a:br>
          <a:r>
            <a:rPr kumimoji="1" lang="ja-JP" altLang="en-US" dirty="0" smtClean="0"/>
            <a:t>研究</a:t>
          </a:r>
          <a:endParaRPr kumimoji="1" lang="ja-JP" altLang="en-US" dirty="0"/>
        </a:p>
      </dgm:t>
    </dgm:pt>
    <dgm:pt modelId="{25CF5CAC-0E0F-462B-9F11-49D19F743687}" type="parTrans" cxnId="{59982070-13C7-44B5-8F79-C081DA210D48}">
      <dgm:prSet/>
      <dgm:spPr/>
      <dgm:t>
        <a:bodyPr/>
        <a:lstStyle/>
        <a:p>
          <a:endParaRPr kumimoji="1" lang="ja-JP" altLang="en-US"/>
        </a:p>
      </dgm:t>
    </dgm:pt>
    <dgm:pt modelId="{9AF5F096-4358-41F1-B373-45EB784C2DAA}" type="sibTrans" cxnId="{59982070-13C7-44B5-8F79-C081DA210D48}">
      <dgm:prSet/>
      <dgm:spPr/>
      <dgm:t>
        <a:bodyPr/>
        <a:lstStyle/>
        <a:p>
          <a:endParaRPr kumimoji="1" lang="ja-JP" altLang="en-US"/>
        </a:p>
      </dgm:t>
    </dgm:pt>
    <dgm:pt modelId="{64B4F39F-B633-49C9-B012-838F12E5744D}">
      <dgm:prSet phldrT="[テキスト]"/>
      <dgm:spPr/>
      <dgm:t>
        <a:bodyPr/>
        <a:lstStyle/>
        <a:p>
          <a:r>
            <a:rPr kumimoji="1" lang="ja-JP" altLang="en-US" dirty="0" smtClean="0"/>
            <a:t>仕様</a:t>
          </a:r>
          <a:r>
            <a:rPr kumimoji="1" lang="en-US" altLang="ja-JP" dirty="0" smtClean="0"/>
            <a:t/>
          </a:r>
          <a:br>
            <a:rPr kumimoji="1" lang="en-US" altLang="ja-JP" dirty="0" smtClean="0"/>
          </a:br>
          <a:r>
            <a:rPr kumimoji="1" lang="ja-JP" altLang="en-US" dirty="0" smtClean="0"/>
            <a:t>決定</a:t>
          </a:r>
          <a:endParaRPr kumimoji="1" lang="ja-JP" altLang="en-US" dirty="0"/>
        </a:p>
      </dgm:t>
    </dgm:pt>
    <dgm:pt modelId="{FBC8D740-CC2F-45FB-902D-6B9A86810E23}" type="parTrans" cxnId="{C232B980-33E8-4A6A-8377-305197E44E85}">
      <dgm:prSet/>
      <dgm:spPr/>
      <dgm:t>
        <a:bodyPr/>
        <a:lstStyle/>
        <a:p>
          <a:endParaRPr kumimoji="1" lang="ja-JP" altLang="en-US"/>
        </a:p>
      </dgm:t>
    </dgm:pt>
    <dgm:pt modelId="{789E1FA7-7966-48B5-8610-E0B66ADA3BEB}" type="sibTrans" cxnId="{C232B980-33E8-4A6A-8377-305197E44E85}">
      <dgm:prSet/>
      <dgm:spPr/>
      <dgm:t>
        <a:bodyPr/>
        <a:lstStyle/>
        <a:p>
          <a:endParaRPr kumimoji="1" lang="ja-JP" altLang="en-US"/>
        </a:p>
      </dgm:t>
    </dgm:pt>
    <dgm:pt modelId="{4FA159CC-9D22-417F-92E3-43122E2F241F}">
      <dgm:prSet phldrT="[テキスト]"/>
      <dgm:spPr/>
      <dgm:t>
        <a:bodyPr/>
        <a:lstStyle/>
        <a:p>
          <a:r>
            <a:rPr kumimoji="1" lang="ja-JP" altLang="en-US" dirty="0" smtClean="0"/>
            <a:t>製品</a:t>
          </a:r>
          <a:r>
            <a:rPr kumimoji="1" lang="en-US" altLang="ja-JP" dirty="0" smtClean="0"/>
            <a:t/>
          </a:r>
          <a:br>
            <a:rPr kumimoji="1" lang="en-US" altLang="ja-JP" dirty="0" smtClean="0"/>
          </a:br>
          <a:r>
            <a:rPr kumimoji="1" lang="ja-JP" altLang="en-US" dirty="0" smtClean="0"/>
            <a:t>開発</a:t>
          </a:r>
          <a:endParaRPr kumimoji="1" lang="ja-JP" altLang="en-US" dirty="0"/>
        </a:p>
      </dgm:t>
    </dgm:pt>
    <dgm:pt modelId="{01ADD5F9-14CB-48C5-9FC9-36CE4013A6E3}" type="parTrans" cxnId="{8233DD11-E9B5-455A-947D-F89737D22D18}">
      <dgm:prSet/>
      <dgm:spPr/>
      <dgm:t>
        <a:bodyPr/>
        <a:lstStyle/>
        <a:p>
          <a:endParaRPr kumimoji="1" lang="ja-JP" altLang="en-US"/>
        </a:p>
      </dgm:t>
    </dgm:pt>
    <dgm:pt modelId="{CA3928B3-B3E0-45C8-9438-4036BF47697F}" type="sibTrans" cxnId="{8233DD11-E9B5-455A-947D-F89737D22D18}">
      <dgm:prSet/>
      <dgm:spPr/>
      <dgm:t>
        <a:bodyPr/>
        <a:lstStyle/>
        <a:p>
          <a:endParaRPr kumimoji="1" lang="ja-JP" altLang="en-US"/>
        </a:p>
      </dgm:t>
    </dgm:pt>
    <dgm:pt modelId="{D0224991-74DF-4138-8CE3-2C27E241F8D0}" type="pres">
      <dgm:prSet presAssocID="{52D33A80-7069-47C2-96BC-E739FCECB506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kumimoji="1" lang="ja-JP" altLang="en-US"/>
        </a:p>
      </dgm:t>
    </dgm:pt>
    <dgm:pt modelId="{40E84D9A-1508-4E40-AC6C-EB69A0655FA1}" type="pres">
      <dgm:prSet presAssocID="{8AE611F3-61BC-42A5-B936-A3621F5D96CD}" presName="composite" presStyleCnt="0"/>
      <dgm:spPr/>
      <dgm:t>
        <a:bodyPr/>
        <a:lstStyle/>
        <a:p>
          <a:endParaRPr kumimoji="1" lang="ja-JP" altLang="en-US"/>
        </a:p>
      </dgm:t>
    </dgm:pt>
    <dgm:pt modelId="{73215727-B890-4F0B-A776-F45FD493EF08}" type="pres">
      <dgm:prSet presAssocID="{8AE611F3-61BC-42A5-B936-A3621F5D96CD}" presName="bentUpArrow1" presStyleLbl="alignImgPlace1" presStyleIdx="0" presStyleCnt="2"/>
      <dgm:spPr/>
      <dgm:t>
        <a:bodyPr/>
        <a:lstStyle/>
        <a:p>
          <a:endParaRPr kumimoji="1" lang="ja-JP" altLang="en-US"/>
        </a:p>
      </dgm:t>
    </dgm:pt>
    <dgm:pt modelId="{C48B50F4-F50A-4D36-B907-1831FD7E9C15}" type="pres">
      <dgm:prSet presAssocID="{8AE611F3-61BC-42A5-B936-A3621F5D96CD}" presName="ParentText" presStyleLbl="node1" presStyleIdx="0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DED9AFF3-35E7-435A-A00C-FD844D721EA5}" type="pres">
      <dgm:prSet presAssocID="{8AE611F3-61BC-42A5-B936-A3621F5D96CD}" presName="ChildText" presStyleLbl="revTx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AA86E111-6FDA-4E8F-B90B-59D1192864C4}" type="pres">
      <dgm:prSet presAssocID="{9AF5F096-4358-41F1-B373-45EB784C2DAA}" presName="sibTrans" presStyleCnt="0"/>
      <dgm:spPr/>
      <dgm:t>
        <a:bodyPr/>
        <a:lstStyle/>
        <a:p>
          <a:endParaRPr kumimoji="1" lang="ja-JP" altLang="en-US"/>
        </a:p>
      </dgm:t>
    </dgm:pt>
    <dgm:pt modelId="{FC6A8807-7937-45AC-9BAE-CEA14F0AA858}" type="pres">
      <dgm:prSet presAssocID="{64B4F39F-B633-49C9-B012-838F12E5744D}" presName="composite" presStyleCnt="0"/>
      <dgm:spPr/>
      <dgm:t>
        <a:bodyPr/>
        <a:lstStyle/>
        <a:p>
          <a:endParaRPr kumimoji="1" lang="ja-JP" altLang="en-US"/>
        </a:p>
      </dgm:t>
    </dgm:pt>
    <dgm:pt modelId="{62C7116A-F68A-4237-A8DD-078A0906BDEF}" type="pres">
      <dgm:prSet presAssocID="{64B4F39F-B633-49C9-B012-838F12E5744D}" presName="bentUpArrow1" presStyleLbl="alignImgPlace1" presStyleIdx="1" presStyleCnt="2"/>
      <dgm:spPr/>
      <dgm:t>
        <a:bodyPr/>
        <a:lstStyle/>
        <a:p>
          <a:endParaRPr kumimoji="1" lang="ja-JP" altLang="en-US"/>
        </a:p>
      </dgm:t>
    </dgm:pt>
    <dgm:pt modelId="{0AE0A821-243A-4B37-8C1F-5C562D2DD026}" type="pres">
      <dgm:prSet presAssocID="{64B4F39F-B633-49C9-B012-838F12E5744D}" presName="ParentText" presStyleLbl="node1" presStyleIdx="1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3FC745F8-8E57-45B0-8A39-7A4DA75BD3E7}" type="pres">
      <dgm:prSet presAssocID="{64B4F39F-B633-49C9-B012-838F12E5744D}" presName="ChildText" presStyleLbl="revTx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D05D846C-AD3E-4B31-ACD0-A50042C7BD1D}" type="pres">
      <dgm:prSet presAssocID="{789E1FA7-7966-48B5-8610-E0B66ADA3BEB}" presName="sibTrans" presStyleCnt="0"/>
      <dgm:spPr/>
      <dgm:t>
        <a:bodyPr/>
        <a:lstStyle/>
        <a:p>
          <a:endParaRPr kumimoji="1" lang="ja-JP" altLang="en-US"/>
        </a:p>
      </dgm:t>
    </dgm:pt>
    <dgm:pt modelId="{37DA72E4-3C8B-45D9-9462-0E66E92A635D}" type="pres">
      <dgm:prSet presAssocID="{4FA159CC-9D22-417F-92E3-43122E2F241F}" presName="composite" presStyleCnt="0"/>
      <dgm:spPr/>
      <dgm:t>
        <a:bodyPr/>
        <a:lstStyle/>
        <a:p>
          <a:endParaRPr kumimoji="1" lang="ja-JP" altLang="en-US"/>
        </a:p>
      </dgm:t>
    </dgm:pt>
    <dgm:pt modelId="{51AEF4D2-801B-4AAA-B96C-FF5016DBD1C2}" type="pres">
      <dgm:prSet presAssocID="{4FA159CC-9D22-417F-92E3-43122E2F241F}" presName="ParentText" presStyleLbl="node1" presStyleIdx="2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B3DA4161-1F8C-497F-93D8-F0FE1A2C54BF}" type="presOf" srcId="{64B4F39F-B633-49C9-B012-838F12E5744D}" destId="{0AE0A821-243A-4B37-8C1F-5C562D2DD026}" srcOrd="0" destOrd="0" presId="urn:microsoft.com/office/officeart/2005/8/layout/StepDownProcess"/>
    <dgm:cxn modelId="{56FF9A4E-1959-49BF-9033-499A9D030149}" type="presOf" srcId="{8AE611F3-61BC-42A5-B936-A3621F5D96CD}" destId="{C48B50F4-F50A-4D36-B907-1831FD7E9C15}" srcOrd="0" destOrd="0" presId="urn:microsoft.com/office/officeart/2005/8/layout/StepDownProcess"/>
    <dgm:cxn modelId="{6E25BBB1-0EB6-4259-AFAD-3DCD9F3C52EF}" type="presOf" srcId="{52D33A80-7069-47C2-96BC-E739FCECB506}" destId="{D0224991-74DF-4138-8CE3-2C27E241F8D0}" srcOrd="0" destOrd="0" presId="urn:microsoft.com/office/officeart/2005/8/layout/StepDownProcess"/>
    <dgm:cxn modelId="{8233DD11-E9B5-455A-947D-F89737D22D18}" srcId="{52D33A80-7069-47C2-96BC-E739FCECB506}" destId="{4FA159CC-9D22-417F-92E3-43122E2F241F}" srcOrd="2" destOrd="0" parTransId="{01ADD5F9-14CB-48C5-9FC9-36CE4013A6E3}" sibTransId="{CA3928B3-B3E0-45C8-9438-4036BF47697F}"/>
    <dgm:cxn modelId="{59982070-13C7-44B5-8F79-C081DA210D48}" srcId="{52D33A80-7069-47C2-96BC-E739FCECB506}" destId="{8AE611F3-61BC-42A5-B936-A3621F5D96CD}" srcOrd="0" destOrd="0" parTransId="{25CF5CAC-0E0F-462B-9F11-49D19F743687}" sibTransId="{9AF5F096-4358-41F1-B373-45EB784C2DAA}"/>
    <dgm:cxn modelId="{C232B980-33E8-4A6A-8377-305197E44E85}" srcId="{52D33A80-7069-47C2-96BC-E739FCECB506}" destId="{64B4F39F-B633-49C9-B012-838F12E5744D}" srcOrd="1" destOrd="0" parTransId="{FBC8D740-CC2F-45FB-902D-6B9A86810E23}" sibTransId="{789E1FA7-7966-48B5-8610-E0B66ADA3BEB}"/>
    <dgm:cxn modelId="{18080BE0-AA5B-42C3-9646-BB13617C5DA7}" type="presOf" srcId="{4FA159CC-9D22-417F-92E3-43122E2F241F}" destId="{51AEF4D2-801B-4AAA-B96C-FF5016DBD1C2}" srcOrd="0" destOrd="0" presId="urn:microsoft.com/office/officeart/2005/8/layout/StepDownProcess"/>
    <dgm:cxn modelId="{8A0158D0-E502-4DDF-BAD2-94B5C82DD45E}" type="presParOf" srcId="{D0224991-74DF-4138-8CE3-2C27E241F8D0}" destId="{40E84D9A-1508-4E40-AC6C-EB69A0655FA1}" srcOrd="0" destOrd="0" presId="urn:microsoft.com/office/officeart/2005/8/layout/StepDownProcess"/>
    <dgm:cxn modelId="{C74CF979-9A4F-4A0F-90DF-9589BD7BD0D9}" type="presParOf" srcId="{40E84D9A-1508-4E40-AC6C-EB69A0655FA1}" destId="{73215727-B890-4F0B-A776-F45FD493EF08}" srcOrd="0" destOrd="0" presId="urn:microsoft.com/office/officeart/2005/8/layout/StepDownProcess"/>
    <dgm:cxn modelId="{4779F449-49E5-4BAE-B20D-0CD355ED7AFD}" type="presParOf" srcId="{40E84D9A-1508-4E40-AC6C-EB69A0655FA1}" destId="{C48B50F4-F50A-4D36-B907-1831FD7E9C15}" srcOrd="1" destOrd="0" presId="urn:microsoft.com/office/officeart/2005/8/layout/StepDownProcess"/>
    <dgm:cxn modelId="{2358B343-0CF3-456B-8376-1349F75358D5}" type="presParOf" srcId="{40E84D9A-1508-4E40-AC6C-EB69A0655FA1}" destId="{DED9AFF3-35E7-435A-A00C-FD844D721EA5}" srcOrd="2" destOrd="0" presId="urn:microsoft.com/office/officeart/2005/8/layout/StepDownProcess"/>
    <dgm:cxn modelId="{83911EC8-56BA-40BA-9281-B6C2A9FF7CAB}" type="presParOf" srcId="{D0224991-74DF-4138-8CE3-2C27E241F8D0}" destId="{AA86E111-6FDA-4E8F-B90B-59D1192864C4}" srcOrd="1" destOrd="0" presId="urn:microsoft.com/office/officeart/2005/8/layout/StepDownProcess"/>
    <dgm:cxn modelId="{8B3AED43-9788-424F-8961-EBBF4F2459E0}" type="presParOf" srcId="{D0224991-74DF-4138-8CE3-2C27E241F8D0}" destId="{FC6A8807-7937-45AC-9BAE-CEA14F0AA858}" srcOrd="2" destOrd="0" presId="urn:microsoft.com/office/officeart/2005/8/layout/StepDownProcess"/>
    <dgm:cxn modelId="{E151EAFF-10CF-4CCB-A068-7AE3F866EDA1}" type="presParOf" srcId="{FC6A8807-7937-45AC-9BAE-CEA14F0AA858}" destId="{62C7116A-F68A-4237-A8DD-078A0906BDEF}" srcOrd="0" destOrd="0" presId="urn:microsoft.com/office/officeart/2005/8/layout/StepDownProcess"/>
    <dgm:cxn modelId="{EF7F8EFF-B431-4D00-85BB-4AB34EE20A71}" type="presParOf" srcId="{FC6A8807-7937-45AC-9BAE-CEA14F0AA858}" destId="{0AE0A821-243A-4B37-8C1F-5C562D2DD026}" srcOrd="1" destOrd="0" presId="urn:microsoft.com/office/officeart/2005/8/layout/StepDownProcess"/>
    <dgm:cxn modelId="{5D2D6839-D837-47FF-B02C-2CDC1452F672}" type="presParOf" srcId="{FC6A8807-7937-45AC-9BAE-CEA14F0AA858}" destId="{3FC745F8-8E57-45B0-8A39-7A4DA75BD3E7}" srcOrd="2" destOrd="0" presId="urn:microsoft.com/office/officeart/2005/8/layout/StepDownProcess"/>
    <dgm:cxn modelId="{4955B6BB-0080-45D8-923A-AC854A77D927}" type="presParOf" srcId="{D0224991-74DF-4138-8CE3-2C27E241F8D0}" destId="{D05D846C-AD3E-4B31-ACD0-A50042C7BD1D}" srcOrd="3" destOrd="0" presId="urn:microsoft.com/office/officeart/2005/8/layout/StepDownProcess"/>
    <dgm:cxn modelId="{F4913C22-7818-4B51-AA07-96DA2135C732}" type="presParOf" srcId="{D0224991-74DF-4138-8CE3-2C27E241F8D0}" destId="{37DA72E4-3C8B-45D9-9462-0E66E92A635D}" srcOrd="4" destOrd="0" presId="urn:microsoft.com/office/officeart/2005/8/layout/StepDownProcess"/>
    <dgm:cxn modelId="{4B60D3F2-17E9-49E8-8E78-C94DE54D5C3B}" type="presParOf" srcId="{37DA72E4-3C8B-45D9-9462-0E66E92A635D}" destId="{51AEF4D2-801B-4AAA-B96C-FF5016DBD1C2}" srcOrd="0" destOrd="0" presId="urn:microsoft.com/office/officeart/2005/8/layout/StepDown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AEFEB7-B5DD-414F-B482-B94C3129657D}" type="datetimeFigureOut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5F6220-0529-4EE1-B10C-6944A47556C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83270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5F6220-0529-4EE1-B10C-6944A47556C7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809754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正方形/長方形 13"/>
          <p:cNvSpPr/>
          <p:nvPr/>
        </p:nvSpPr>
        <p:spPr>
          <a:xfrm>
            <a:off x="0" y="6258700"/>
            <a:ext cx="9144000" cy="609009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350"/>
          </a:p>
        </p:txBody>
      </p:sp>
      <p:sp>
        <p:nvSpPr>
          <p:cNvPr id="21" name="正方形/長方形 20"/>
          <p:cNvSpPr/>
          <p:nvPr/>
        </p:nvSpPr>
        <p:spPr>
          <a:xfrm>
            <a:off x="0" y="617838"/>
            <a:ext cx="8285206" cy="2434644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350">
              <a:solidFill>
                <a:schemeClr val="bg1"/>
              </a:solidFill>
            </a:endParaRPr>
          </a:p>
        </p:txBody>
      </p:sp>
      <p:sp>
        <p:nvSpPr>
          <p:cNvPr id="22" name="正方形/長方形 21"/>
          <p:cNvSpPr/>
          <p:nvPr/>
        </p:nvSpPr>
        <p:spPr>
          <a:xfrm>
            <a:off x="0" y="3177017"/>
            <a:ext cx="8285206" cy="221202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800" dirty="0"/>
          </a:p>
        </p:txBody>
      </p:sp>
      <p:sp>
        <p:nvSpPr>
          <p:cNvPr id="23" name="正方形/長方形 22"/>
          <p:cNvSpPr/>
          <p:nvPr/>
        </p:nvSpPr>
        <p:spPr>
          <a:xfrm>
            <a:off x="0" y="488820"/>
            <a:ext cx="9144000" cy="45719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350"/>
          </a:p>
        </p:txBody>
      </p:sp>
      <p:sp>
        <p:nvSpPr>
          <p:cNvPr id="12" name="正方形/長方形 11"/>
          <p:cNvSpPr/>
          <p:nvPr/>
        </p:nvSpPr>
        <p:spPr>
          <a:xfrm>
            <a:off x="141220" y="0"/>
            <a:ext cx="97868" cy="6858000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35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83852" y="784217"/>
            <a:ext cx="6835402" cy="2207104"/>
          </a:xfrm>
        </p:spPr>
        <p:txBody>
          <a:bodyPr anchor="t">
            <a:noAutofit/>
          </a:bodyPr>
          <a:lstStyle>
            <a:lvl1pPr algn="l">
              <a:defRPr sz="4400">
                <a:solidFill>
                  <a:schemeClr val="bg1"/>
                </a:solidFill>
                <a:effectLst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83852" y="3364260"/>
            <a:ext cx="6835402" cy="1845305"/>
          </a:xfrm>
        </p:spPr>
        <p:txBody>
          <a:bodyPr anchor="t">
            <a:norm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16" name="Date Placeholder 3"/>
          <p:cNvSpPr>
            <a:spLocks noGrp="1"/>
          </p:cNvSpPr>
          <p:nvPr>
            <p:ph type="dt" sz="half" idx="2"/>
          </p:nvPr>
        </p:nvSpPr>
        <p:spPr>
          <a:xfrm>
            <a:off x="6508126" y="6402613"/>
            <a:ext cx="120015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 b="0" i="0">
                <a:solidFill>
                  <a:schemeClr val="tx1"/>
                </a:solidFill>
                <a:effectLst/>
                <a:latin typeface="HGP平成角ｺﾞｼｯｸ体W5" panose="020B0600000000000000" pitchFamily="50" charset="-128"/>
                <a:ea typeface="HGP平成角ｺﾞｼｯｸ体W5" panose="020B0600000000000000" pitchFamily="50" charset="-128"/>
              </a:defRPr>
            </a:lvl1pPr>
          </a:lstStyle>
          <a:p>
            <a:fld id="{55F13F21-1ADB-4974-848B-494E475388B5}" type="datetime1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1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56241" y="6402613"/>
            <a:ext cx="5289369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b="0" i="0">
                <a:solidFill>
                  <a:schemeClr val="tx1"/>
                </a:solidFill>
                <a:effectLst/>
                <a:latin typeface="HGP平成角ｺﾞｼｯｸ体W5" panose="020B0600000000000000" pitchFamily="50" charset="-128"/>
                <a:ea typeface="HGP平成角ｺﾞｼｯｸ体W5" panose="020B0600000000000000" pitchFamily="50" charset="-128"/>
              </a:defRPr>
            </a:lvl1pPr>
          </a:lstStyle>
          <a:p>
            <a:endParaRPr kumimoji="1" lang="ja-JP" altLang="en-US"/>
          </a:p>
        </p:txBody>
      </p:sp>
      <p:sp>
        <p:nvSpPr>
          <p:cNvPr id="1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48884" y="6402613"/>
            <a:ext cx="53027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50" b="0" i="0">
                <a:solidFill>
                  <a:schemeClr val="tx1"/>
                </a:solidFill>
                <a:effectLst/>
                <a:latin typeface="HGP平成角ｺﾞｼｯｸ体W5" panose="020B0600000000000000" pitchFamily="50" charset="-128"/>
                <a:ea typeface="HGP平成角ｺﾞｼｯｸ体W5" panose="020B0600000000000000" pitchFamily="50" charset="-128"/>
              </a:defRPr>
            </a:lvl1pPr>
          </a:lstStyle>
          <a:p>
            <a:fld id="{363B3CA5-8569-4BF0-969D-C8FD1DEEE82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5" name="円/楕円 14"/>
          <p:cNvSpPr/>
          <p:nvPr/>
        </p:nvSpPr>
        <p:spPr>
          <a:xfrm>
            <a:off x="69211" y="482349"/>
            <a:ext cx="742631" cy="777970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350"/>
          </a:p>
        </p:txBody>
      </p:sp>
      <p:sp>
        <p:nvSpPr>
          <p:cNvPr id="24" name="円/楕円 23"/>
          <p:cNvSpPr/>
          <p:nvPr/>
        </p:nvSpPr>
        <p:spPr>
          <a:xfrm>
            <a:off x="8672587" y="6365178"/>
            <a:ext cx="346662" cy="354270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350"/>
          </a:p>
        </p:txBody>
      </p:sp>
    </p:spTree>
    <p:extLst>
      <p:ext uri="{BB962C8B-B14F-4D97-AF65-F5344CB8AC3E}">
        <p14:creationId xmlns:p14="http://schemas.microsoft.com/office/powerpoint/2010/main" val="1492196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1071" y="4782383"/>
            <a:ext cx="7207250" cy="566738"/>
          </a:xfrm>
        </p:spPr>
        <p:txBody>
          <a:bodyPr anchor="b">
            <a:normAutofit/>
          </a:bodyPr>
          <a:lstStyle>
            <a:lvl1pPr algn="ctr">
              <a:defRPr sz="18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1070" y="1041402"/>
            <a:ext cx="7579479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81071" y="5507380"/>
            <a:ext cx="7207250" cy="493712"/>
          </a:xfrm>
        </p:spPr>
        <p:txBody>
          <a:bodyPr>
            <a:normAutofit/>
          </a:bodyPr>
          <a:lstStyle>
            <a:lvl1pPr marL="0" indent="0" algn="ctr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E655AC-6FF5-4FC5-8A71-F8AAC193F6CF}" type="datetime1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B3CA5-8569-4BF0-969D-C8FD1DEEE82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89221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7902" y="982132"/>
            <a:ext cx="7194549" cy="2954868"/>
          </a:xfrm>
        </p:spPr>
        <p:txBody>
          <a:bodyPr anchor="t">
            <a:normAutofit/>
          </a:bodyPr>
          <a:lstStyle>
            <a:lvl1pPr algn="l">
              <a:defRPr sz="2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7902" y="4343402"/>
            <a:ext cx="7194549" cy="1532467"/>
          </a:xfrm>
        </p:spPr>
        <p:txBody>
          <a:bodyPr anchor="t">
            <a:normAutofit/>
          </a:bodyPr>
          <a:lstStyle>
            <a:lvl1pPr marL="0" indent="0" algn="l">
              <a:buNone/>
              <a:defRPr sz="1500">
                <a:solidFill>
                  <a:schemeClr val="tx1"/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3BAD40-31CE-4860-B72A-11C7A435364A}" type="datetime1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B3CA5-8569-4BF0-969D-C8FD1DEEE82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40011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661" y="982132"/>
            <a:ext cx="6972299" cy="2370668"/>
          </a:xfrm>
        </p:spPr>
        <p:txBody>
          <a:bodyPr anchor="ctr">
            <a:normAutofit/>
          </a:bodyPr>
          <a:lstStyle>
            <a:lvl1pPr algn="ctr">
              <a:defRPr sz="24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256110" y="3352800"/>
            <a:ext cx="66294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1500"/>
            </a:lvl1pPr>
            <a:lvl2pPr marL="342900" indent="0">
              <a:buFontTx/>
              <a:buNone/>
              <a:defRPr/>
            </a:lvl2pPr>
            <a:lvl3pPr marL="685800" indent="0">
              <a:buFontTx/>
              <a:buNone/>
              <a:defRPr/>
            </a:lvl3pPr>
            <a:lvl4pPr marL="1028700" indent="0">
              <a:buFontTx/>
              <a:buNone/>
              <a:defRPr/>
            </a:lvl4pPr>
            <a:lvl5pPr marL="13716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1551" y="4343402"/>
            <a:ext cx="7207250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>
                <a:solidFill>
                  <a:schemeClr val="tx1"/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EF10A-F3B5-4BC2-B936-3BC7596CD0BA}" type="datetime1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B3CA5-8569-4BF0-969D-C8FD1DEEE82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646510" y="879961"/>
            <a:ext cx="457200" cy="584776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/>
            <a:r>
              <a:rPr lang="en-US" sz="6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950200" y="2827870"/>
            <a:ext cx="457200" cy="584776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 algn="r"/>
            <a:r>
              <a:rPr lang="en-US" sz="6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104556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7884" y="2647739"/>
            <a:ext cx="7207251" cy="1468800"/>
          </a:xfrm>
        </p:spPr>
        <p:txBody>
          <a:bodyPr anchor="t">
            <a:normAutofit/>
          </a:bodyPr>
          <a:lstStyle>
            <a:lvl1pPr algn="l">
              <a:defRPr sz="2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7884" y="4692320"/>
            <a:ext cx="7207251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1500">
                <a:solidFill>
                  <a:schemeClr val="tx1"/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E366A-1D1A-4960-A197-A21523925058}" type="datetime1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B3CA5-8569-4BF0-969D-C8FD1DEEE82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78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661" y="982132"/>
            <a:ext cx="6972299" cy="2243668"/>
          </a:xfrm>
        </p:spPr>
        <p:txBody>
          <a:bodyPr anchor="ctr">
            <a:normAutofit/>
          </a:bodyPr>
          <a:lstStyle>
            <a:lvl1pPr algn="ctr">
              <a:defRPr sz="24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971552" y="3639312"/>
            <a:ext cx="7207251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1552" y="4529667"/>
            <a:ext cx="7207251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350">
                <a:solidFill>
                  <a:schemeClr val="tx1"/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526BD8-FA6D-4E19-86BD-09215A5D4FC7}" type="datetime1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B3CA5-8569-4BF0-969D-C8FD1DEEE82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646510" y="879961"/>
            <a:ext cx="457200" cy="584776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/>
            <a:r>
              <a:rPr lang="en-US" sz="6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950200" y="2599261"/>
            <a:ext cx="457200" cy="584776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 algn="r"/>
            <a:r>
              <a:rPr lang="en-US" sz="6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592422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551" y="982132"/>
            <a:ext cx="7207250" cy="2243668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971552" y="3630168"/>
            <a:ext cx="7207251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100">
                <a:solidFill>
                  <a:schemeClr val="tx1"/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1551" y="4470402"/>
            <a:ext cx="7207253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350">
                <a:solidFill>
                  <a:schemeClr val="tx1"/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AD780-1E8D-469A-A326-A5067D905CB0}" type="datetime1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B3CA5-8569-4BF0-969D-C8FD1DEEE82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08179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EA8A5F-29A2-4B77-8FB5-9A9F194CE3AD}" type="datetime1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B3CA5-8569-4BF0-969D-C8FD1DEEE82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8700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60982" y="982134"/>
            <a:ext cx="1418171" cy="489373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71549" y="982132"/>
            <a:ext cx="5966196" cy="4893734"/>
          </a:xfrm>
        </p:spPr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82BED-1E84-4F5D-8865-419BA2D556C4}" type="datetime1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B3CA5-8569-4BF0-969D-C8FD1DEEE82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248923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35813-D046-435C-8C18-A0F9815BCAA1}" type="datetime1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B3CA5-8569-4BF0-969D-C8FD1DEEE82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03272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324" y="1725828"/>
            <a:ext cx="7579535" cy="1822514"/>
          </a:xfrm>
        </p:spPr>
        <p:txBody>
          <a:bodyPr anchor="t">
            <a:normAutofit/>
          </a:bodyPr>
          <a:lstStyle>
            <a:lvl1pPr algn="l">
              <a:defRPr sz="33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1323" y="3968938"/>
            <a:ext cx="7579535" cy="954547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tx1"/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12A89-406C-42D3-96FE-F63C934106AF}" type="datetime1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81321" y="6298623"/>
            <a:ext cx="5289369" cy="279400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B3CA5-8569-4BF0-969D-C8FD1DEEE82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47080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56240" y="1679944"/>
            <a:ext cx="3756324" cy="4338084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22828" y="1679944"/>
            <a:ext cx="3756324" cy="4338084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D972D-97C7-497E-87FB-6964A7DA10CE}" type="datetime1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B3CA5-8569-4BF0-969D-C8FD1DEEE82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28319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0538" y="1736486"/>
            <a:ext cx="3739740" cy="576262"/>
          </a:xfrm>
        </p:spPr>
        <p:txBody>
          <a:bodyPr anchor="b">
            <a:noAutofit/>
          </a:bodyPr>
          <a:lstStyle>
            <a:lvl1pPr marL="0" indent="0">
              <a:spcBef>
                <a:spcPts val="504"/>
              </a:spcBef>
              <a:spcAft>
                <a:spcPts val="450"/>
              </a:spcAft>
              <a:buNone/>
              <a:defRPr sz="2100" b="0">
                <a:solidFill>
                  <a:schemeClr val="accent4">
                    <a:lumMod val="50000"/>
                  </a:schemeClr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0540" y="2488019"/>
            <a:ext cx="3739739" cy="3476846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92626" y="1736486"/>
            <a:ext cx="3786527" cy="576262"/>
          </a:xfrm>
        </p:spPr>
        <p:txBody>
          <a:bodyPr anchor="b">
            <a:noAutofit/>
          </a:bodyPr>
          <a:lstStyle>
            <a:lvl1pPr marL="0" indent="0">
              <a:spcBef>
                <a:spcPts val="504"/>
              </a:spcBef>
              <a:spcAft>
                <a:spcPts val="450"/>
              </a:spcAft>
              <a:buNone/>
              <a:defRPr sz="2100" b="0">
                <a:solidFill>
                  <a:schemeClr val="accent4">
                    <a:lumMod val="50000"/>
                  </a:schemeClr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92626" y="2488019"/>
            <a:ext cx="3786527" cy="3476846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AC2319-5C32-43EE-9864-C793FFB71154}" type="datetime1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B3CA5-8569-4BF0-969D-C8FD1DEEE82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1490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E57F1-3850-4CD0-957A-DCEE007145C1}" type="datetime1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B3CA5-8569-4BF0-969D-C8FD1DEEE82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321158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6520A-127F-4F79-A64B-4B3DE6C2F381}" type="datetime1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B3CA5-8569-4BF0-969D-C8FD1DEEE82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40949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0360" y="982131"/>
            <a:ext cx="2788841" cy="1371600"/>
          </a:xfrm>
        </p:spPr>
        <p:txBody>
          <a:bodyPr anchor="t">
            <a:normAutofit/>
          </a:bodyPr>
          <a:lstStyle>
            <a:lvl1pPr algn="l">
              <a:defRPr sz="18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64002" y="982134"/>
            <a:ext cx="4102100" cy="4893735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70360" y="2605765"/>
            <a:ext cx="2788841" cy="3270103"/>
          </a:xfrm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E65BA1-BC69-4835-BDD7-AB7D31C4DF4C}" type="datetime1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B3CA5-8569-4BF0-969D-C8FD1DEEE82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39160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549" y="1355241"/>
            <a:ext cx="4681362" cy="1371600"/>
          </a:xfrm>
        </p:spPr>
        <p:txBody>
          <a:bodyPr anchor="t">
            <a:normAutofit/>
          </a:bodyPr>
          <a:lstStyle>
            <a:lvl1pPr algn="l">
              <a:defRPr sz="21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71125" y="1041400"/>
            <a:ext cx="2297510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71549" y="3255432"/>
            <a:ext cx="4681362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3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247EE5-AE44-4028-91DD-073542DB3763}" type="datetime1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B3CA5-8569-4BF0-969D-C8FD1DEEE82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40619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正方形/長方形 9"/>
          <p:cNvSpPr/>
          <p:nvPr/>
        </p:nvSpPr>
        <p:spPr>
          <a:xfrm>
            <a:off x="0" y="33274"/>
            <a:ext cx="9144000" cy="24369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350"/>
          </a:p>
        </p:txBody>
      </p:sp>
      <p:sp>
        <p:nvSpPr>
          <p:cNvPr id="11" name="正方形/長方形 10"/>
          <p:cNvSpPr/>
          <p:nvPr/>
        </p:nvSpPr>
        <p:spPr>
          <a:xfrm>
            <a:off x="0" y="297249"/>
            <a:ext cx="9144000" cy="166693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350"/>
          </a:p>
        </p:txBody>
      </p:sp>
      <p:sp>
        <p:nvSpPr>
          <p:cNvPr id="15" name="正方形/長方形 14"/>
          <p:cNvSpPr/>
          <p:nvPr/>
        </p:nvSpPr>
        <p:spPr>
          <a:xfrm>
            <a:off x="0" y="488016"/>
            <a:ext cx="9144000" cy="45719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350"/>
          </a:p>
        </p:txBody>
      </p:sp>
      <p:sp>
        <p:nvSpPr>
          <p:cNvPr id="14" name="正方形/長方形 13"/>
          <p:cNvSpPr/>
          <p:nvPr/>
        </p:nvSpPr>
        <p:spPr>
          <a:xfrm>
            <a:off x="141220" y="0"/>
            <a:ext cx="97868" cy="6858000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35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49596" y="756730"/>
            <a:ext cx="7838852" cy="1038054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9596" y="1976276"/>
            <a:ext cx="7838852" cy="435934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08126" y="6460428"/>
            <a:ext cx="120015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 b="0" i="0">
                <a:solidFill>
                  <a:schemeClr val="tx1"/>
                </a:solidFill>
                <a:effectLst/>
                <a:latin typeface="HGP平成角ｺﾞｼｯｸ体W5" panose="020B0600000000000000" pitchFamily="50" charset="-128"/>
                <a:ea typeface="HGP平成角ｺﾞｼｯｸ体W5" panose="020B0600000000000000" pitchFamily="50" charset="-128"/>
              </a:defRPr>
            </a:lvl1pPr>
          </a:lstStyle>
          <a:p>
            <a:fld id="{E66BBD7C-3AF3-4C3A-A090-3AFA1C95F900}" type="datetime1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56241" y="6460428"/>
            <a:ext cx="5289369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b="0" i="0">
                <a:solidFill>
                  <a:schemeClr val="tx1"/>
                </a:solidFill>
                <a:effectLst/>
                <a:latin typeface="HGP平成角ｺﾞｼｯｸ体W5" panose="020B0600000000000000" pitchFamily="50" charset="-128"/>
                <a:ea typeface="HGP平成角ｺﾞｼｯｸ体W5" panose="020B0600000000000000" pitchFamily="50" charset="-128"/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34982" y="6460428"/>
            <a:ext cx="544171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50" b="0" i="0">
                <a:solidFill>
                  <a:schemeClr val="tx1"/>
                </a:solidFill>
                <a:effectLst/>
                <a:latin typeface="HGP平成角ｺﾞｼｯｸ体W5" panose="020B0600000000000000" pitchFamily="50" charset="-128"/>
                <a:ea typeface="HGP平成角ｺﾞｼｯｸ体W5" panose="020B0600000000000000" pitchFamily="50" charset="-128"/>
              </a:defRPr>
            </a:lvl1pPr>
          </a:lstStyle>
          <a:p>
            <a:fld id="{363B3CA5-8569-4BF0-969D-C8FD1DEEE82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6" name="円/楕円 15"/>
          <p:cNvSpPr/>
          <p:nvPr/>
        </p:nvSpPr>
        <p:spPr>
          <a:xfrm>
            <a:off x="13609" y="291072"/>
            <a:ext cx="742631" cy="777970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350"/>
          </a:p>
        </p:txBody>
      </p:sp>
      <p:sp>
        <p:nvSpPr>
          <p:cNvPr id="17" name="円/楕円 16"/>
          <p:cNvSpPr/>
          <p:nvPr/>
        </p:nvSpPr>
        <p:spPr>
          <a:xfrm>
            <a:off x="8676314" y="6377130"/>
            <a:ext cx="346662" cy="354270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350"/>
          </a:p>
        </p:txBody>
      </p:sp>
      <p:pic>
        <p:nvPicPr>
          <p:cNvPr id="7" name="図 6"/>
          <p:cNvPicPr>
            <a:picLocks noChangeAspect="1"/>
          </p:cNvPicPr>
          <p:nvPr userDrawn="1"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7395" y="570509"/>
            <a:ext cx="1458505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72891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l" defTabSz="342900" rtl="0" eaLnBrk="1" latinLnBrk="0" hangingPunct="1">
        <a:spcBef>
          <a:spcPct val="0"/>
        </a:spcBef>
        <a:buNone/>
        <a:defRPr kumimoji="1"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214313" indent="-214313" algn="l" defTabSz="342900" rtl="0" eaLnBrk="1" latinLnBrk="0" hangingPunct="1">
        <a:spcBef>
          <a:spcPct val="20000"/>
        </a:spcBef>
        <a:spcAft>
          <a:spcPts val="450"/>
        </a:spcAft>
        <a:buClr>
          <a:schemeClr val="accent5">
            <a:lumMod val="75000"/>
          </a:schemeClr>
        </a:buClr>
        <a:buSzPct val="115000"/>
        <a:buFont typeface="Wingdings" panose="05000000000000000000" pitchFamily="2" charset="2"/>
        <a:buChar char="l"/>
        <a:defRPr kumimoji="1" sz="3200" kern="1200" cap="none">
          <a:solidFill>
            <a:schemeClr val="tx1">
              <a:lumMod val="85000"/>
              <a:lumOff val="15000"/>
            </a:schemeClr>
          </a:solidFill>
          <a:effectLst/>
          <a:latin typeface="ＭＳ Ｐゴシック" panose="020B0600070205080204" pitchFamily="50" charset="-128"/>
          <a:ea typeface="ＭＳ Ｐゴシック" panose="020B0600070205080204" pitchFamily="50" charset="-128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spcAft>
          <a:spcPts val="450"/>
        </a:spcAft>
        <a:buClr>
          <a:schemeClr val="accent5">
            <a:lumMod val="75000"/>
          </a:schemeClr>
        </a:buClr>
        <a:buSzPct val="115000"/>
        <a:buFont typeface="Wingdings" panose="05000000000000000000" pitchFamily="2" charset="2"/>
        <a:buChar char="l"/>
        <a:defRPr kumimoji="1" sz="2800" kern="1200" cap="none">
          <a:solidFill>
            <a:schemeClr val="tx1">
              <a:lumMod val="85000"/>
              <a:lumOff val="15000"/>
            </a:schemeClr>
          </a:solidFill>
          <a:effectLst/>
          <a:latin typeface="ＭＳ Ｐゴシック" panose="020B0600070205080204" pitchFamily="50" charset="-128"/>
          <a:ea typeface="ＭＳ Ｐゴシック" panose="020B0600070205080204" pitchFamily="50" charset="-128"/>
          <a:cs typeface="+mn-cs"/>
        </a:defRPr>
      </a:lvl2pPr>
      <a:lvl3pPr marL="900113" indent="-214313" algn="l" defTabSz="342900" rtl="0" eaLnBrk="1" latinLnBrk="0" hangingPunct="1">
        <a:spcBef>
          <a:spcPct val="20000"/>
        </a:spcBef>
        <a:spcAft>
          <a:spcPts val="450"/>
        </a:spcAft>
        <a:buClr>
          <a:schemeClr val="accent5">
            <a:lumMod val="75000"/>
          </a:schemeClr>
        </a:buClr>
        <a:buSzPct val="115000"/>
        <a:buFont typeface="Wingdings" panose="05000000000000000000" pitchFamily="2" charset="2"/>
        <a:buChar char="l"/>
        <a:defRPr kumimoji="1" sz="1600" kern="1200" cap="none">
          <a:solidFill>
            <a:schemeClr val="tx1">
              <a:lumMod val="85000"/>
              <a:lumOff val="15000"/>
            </a:schemeClr>
          </a:solidFill>
          <a:effectLst/>
          <a:latin typeface="ＭＳ Ｐゴシック" panose="020B0600070205080204" pitchFamily="50" charset="-128"/>
          <a:ea typeface="ＭＳ Ｐゴシック" panose="020B0600070205080204" pitchFamily="50" charset="-128"/>
          <a:cs typeface="+mn-cs"/>
        </a:defRPr>
      </a:lvl3pPr>
      <a:lvl4pPr marL="1157288" indent="-128588" algn="l" defTabSz="342900" rtl="0" eaLnBrk="1" latinLnBrk="0" hangingPunct="1">
        <a:spcBef>
          <a:spcPct val="20000"/>
        </a:spcBef>
        <a:spcAft>
          <a:spcPts val="450"/>
        </a:spcAft>
        <a:buClr>
          <a:schemeClr val="accent5">
            <a:lumMod val="75000"/>
          </a:schemeClr>
        </a:buClr>
        <a:buSzPct val="115000"/>
        <a:buFont typeface="Wingdings" panose="05000000000000000000" pitchFamily="2" charset="2"/>
        <a:buChar char="l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ＭＳ Ｐゴシック" panose="020B0600070205080204" pitchFamily="50" charset="-128"/>
          <a:ea typeface="ＭＳ Ｐゴシック" panose="020B0600070205080204" pitchFamily="50" charset="-128"/>
          <a:cs typeface="+mn-cs"/>
        </a:defRPr>
      </a:lvl4pPr>
      <a:lvl5pPr marL="1500188" indent="-128588" algn="l" defTabSz="342900" rtl="0" eaLnBrk="1" latinLnBrk="0" hangingPunct="1">
        <a:spcBef>
          <a:spcPct val="20000"/>
        </a:spcBef>
        <a:spcAft>
          <a:spcPts val="450"/>
        </a:spcAft>
        <a:buClr>
          <a:schemeClr val="accent5">
            <a:lumMod val="75000"/>
          </a:schemeClr>
        </a:buClr>
        <a:buSzPct val="115000"/>
        <a:buFont typeface="Wingdings" panose="05000000000000000000" pitchFamily="2" charset="2"/>
        <a:buChar char="l"/>
        <a:defRPr kumimoji="1" sz="1200" kern="1200" cap="none">
          <a:solidFill>
            <a:schemeClr val="tx1">
              <a:lumMod val="85000"/>
              <a:lumOff val="15000"/>
            </a:schemeClr>
          </a:solidFill>
          <a:effectLst/>
          <a:latin typeface="ＭＳ Ｐゴシック" panose="020B0600070205080204" pitchFamily="50" charset="-128"/>
          <a:ea typeface="ＭＳ Ｐゴシック" panose="020B0600070205080204" pitchFamily="50" charset="-128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spcAft>
          <a:spcPts val="450"/>
        </a:spcAft>
        <a:buClr>
          <a:schemeClr val="accent1"/>
        </a:buClr>
        <a:buSzPct val="115000"/>
        <a:buFont typeface="Arial"/>
        <a:buChar char="•"/>
        <a:defRPr kumimoji="1" sz="105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spcAft>
          <a:spcPts val="450"/>
        </a:spcAft>
        <a:buClr>
          <a:schemeClr val="accent1"/>
        </a:buClr>
        <a:buSzPct val="115000"/>
        <a:buFont typeface="Arial"/>
        <a:buChar char="•"/>
        <a:defRPr kumimoji="1" sz="105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spcAft>
          <a:spcPts val="450"/>
        </a:spcAft>
        <a:buClr>
          <a:schemeClr val="accent1"/>
        </a:buClr>
        <a:buSzPct val="115000"/>
        <a:buFont typeface="Arial"/>
        <a:buChar char="•"/>
        <a:defRPr kumimoji="1" sz="105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spcAft>
          <a:spcPts val="450"/>
        </a:spcAft>
        <a:buClr>
          <a:schemeClr val="accent1"/>
        </a:buClr>
        <a:buSzPct val="115000"/>
        <a:buFont typeface="Arial"/>
        <a:buChar char="•"/>
        <a:defRPr kumimoji="1" sz="105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g"/><Relationship Id="rId4" Type="http://schemas.openxmlformats.org/officeDocument/2006/relationships/image" Target="../media/image7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>
            <a:normAutofit/>
          </a:bodyPr>
          <a:lstStyle/>
          <a:p>
            <a:r>
              <a:rPr kumimoji="1" lang="ja-JP" altLang="en-US" sz="4500" dirty="0" smtClean="0"/>
              <a:t>ソーラーパワー事業の</a:t>
            </a:r>
            <a:r>
              <a:rPr kumimoji="1" lang="en-US" altLang="ja-JP" sz="4500" dirty="0" smtClean="0"/>
              <a:t/>
            </a:r>
            <a:br>
              <a:rPr kumimoji="1" lang="en-US" altLang="ja-JP" sz="4500" dirty="0" smtClean="0"/>
            </a:br>
            <a:r>
              <a:rPr lang="ja-JP" altLang="en-US" sz="4500" dirty="0" smtClean="0"/>
              <a:t>ご</a:t>
            </a:r>
            <a:r>
              <a:rPr lang="ja-JP" altLang="en-US" sz="4500" dirty="0"/>
              <a:t>紹介</a:t>
            </a:r>
            <a:endParaRPr kumimoji="1" lang="ja-JP" altLang="en-US" sz="45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sz="1800" dirty="0" smtClean="0"/>
              <a:t>株式会社日商エナジー</a:t>
            </a:r>
            <a:endParaRPr kumimoji="1" lang="ja-JP" altLang="en-US" sz="1800" dirty="0"/>
          </a:p>
        </p:txBody>
      </p:sp>
    </p:spTree>
    <p:extLst>
      <p:ext uri="{BB962C8B-B14F-4D97-AF65-F5344CB8AC3E}">
        <p14:creationId xmlns:p14="http://schemas.microsoft.com/office/powerpoint/2010/main" val="5050208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Contents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 smtClean="0"/>
              <a:t>会社概要</a:t>
            </a:r>
            <a:endParaRPr lang="en-US" altLang="ja-JP" dirty="0" smtClean="0"/>
          </a:p>
          <a:p>
            <a:r>
              <a:rPr kumimoji="1" lang="ja-JP" altLang="en-US" dirty="0" smtClean="0"/>
              <a:t>太陽光発電のメリット</a:t>
            </a:r>
            <a:endParaRPr kumimoji="1" lang="en-US" altLang="ja-JP" dirty="0" smtClean="0"/>
          </a:p>
          <a:p>
            <a:r>
              <a:rPr lang="ja-JP" altLang="en-US" dirty="0" smtClean="0"/>
              <a:t>製品紹介</a:t>
            </a:r>
            <a:endParaRPr lang="en-US" altLang="ja-JP" dirty="0" smtClean="0"/>
          </a:p>
          <a:p>
            <a:r>
              <a:rPr lang="ja-JP" altLang="en-US" dirty="0" smtClean="0"/>
              <a:t>海外</a:t>
            </a:r>
            <a:r>
              <a:rPr lang="ja-JP" altLang="en-US" dirty="0"/>
              <a:t>市場</a:t>
            </a:r>
            <a:r>
              <a:rPr lang="ja-JP" altLang="en-US" dirty="0" smtClean="0"/>
              <a:t>の売上比率</a:t>
            </a:r>
            <a:endParaRPr lang="en-US" altLang="ja-JP" dirty="0" smtClean="0"/>
          </a:p>
          <a:p>
            <a:r>
              <a:rPr lang="ja-JP" altLang="en-US" dirty="0" smtClean="0"/>
              <a:t>パワーチャージ</a:t>
            </a:r>
            <a:r>
              <a:rPr lang="en-US" altLang="ja-JP" dirty="0" smtClean="0"/>
              <a:t>α</a:t>
            </a:r>
            <a:r>
              <a:rPr lang="ja-JP" altLang="en-US" dirty="0" smtClean="0"/>
              <a:t>の紹介</a:t>
            </a:r>
            <a:endParaRPr lang="en-US" altLang="ja-JP" dirty="0" smtClean="0"/>
          </a:p>
          <a:p>
            <a:r>
              <a:rPr lang="ja-JP" altLang="en-US" dirty="0" smtClean="0"/>
              <a:t>高い技術力を製品開発へ</a:t>
            </a:r>
            <a:endParaRPr lang="en-US" altLang="ja-JP" dirty="0" smtClean="0"/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B3CA5-8569-4BF0-969D-C8FD1DEEE82F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77383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会社概要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ja-JP" altLang="en-US" dirty="0" smtClean="0"/>
              <a:t>商号：株式会社日商エナジー</a:t>
            </a:r>
            <a:endParaRPr lang="en-US" altLang="ja-JP" dirty="0" smtClean="0"/>
          </a:p>
          <a:p>
            <a:r>
              <a:rPr lang="ja-JP" altLang="en-US" dirty="0" smtClean="0"/>
              <a:t>英文商号：</a:t>
            </a:r>
            <a:r>
              <a:rPr lang="en-US" altLang="ja-JP" dirty="0" smtClean="0"/>
              <a:t>NISHO ENERGY INC.</a:t>
            </a:r>
          </a:p>
          <a:p>
            <a:r>
              <a:rPr lang="ja-JP" altLang="en-US" dirty="0"/>
              <a:t>所在地：東京都港区芝大門</a:t>
            </a:r>
            <a:r>
              <a:rPr lang="en-US" altLang="ja-JP" dirty="0"/>
              <a:t>X</a:t>
            </a:r>
            <a:r>
              <a:rPr lang="ja-JP" altLang="en-US" dirty="0"/>
              <a:t>丁目</a:t>
            </a:r>
            <a:r>
              <a:rPr lang="en-US" altLang="ja-JP" dirty="0"/>
              <a:t>X</a:t>
            </a:r>
            <a:r>
              <a:rPr lang="ja-JP" altLang="en-US" dirty="0"/>
              <a:t>番</a:t>
            </a:r>
            <a:r>
              <a:rPr lang="en-US" altLang="ja-JP" dirty="0"/>
              <a:t>X</a:t>
            </a:r>
            <a:r>
              <a:rPr lang="ja-JP" altLang="en-US" dirty="0"/>
              <a:t>号</a:t>
            </a:r>
            <a:endParaRPr lang="en-US" altLang="ja-JP" dirty="0"/>
          </a:p>
          <a:p>
            <a:r>
              <a:rPr lang="ja-JP" altLang="en-US" dirty="0" smtClean="0"/>
              <a:t>設立：</a:t>
            </a:r>
            <a:r>
              <a:rPr lang="en-US" altLang="ja-JP" dirty="0" smtClean="0"/>
              <a:t>1970</a:t>
            </a:r>
            <a:r>
              <a:rPr lang="ja-JP" altLang="en-US" dirty="0" smtClean="0"/>
              <a:t>年</a:t>
            </a:r>
            <a:r>
              <a:rPr lang="en-US" altLang="ja-JP" dirty="0" smtClean="0"/>
              <a:t>4</a:t>
            </a:r>
            <a:r>
              <a:rPr lang="ja-JP" altLang="en-US" dirty="0" smtClean="0"/>
              <a:t>月</a:t>
            </a:r>
            <a:r>
              <a:rPr lang="en-US" altLang="ja-JP" dirty="0" smtClean="0"/>
              <a:t>1</a:t>
            </a:r>
            <a:r>
              <a:rPr lang="ja-JP" altLang="en-US" dirty="0" smtClean="0"/>
              <a:t>日</a:t>
            </a:r>
            <a:endParaRPr lang="en-US" altLang="ja-JP" dirty="0" smtClean="0"/>
          </a:p>
          <a:p>
            <a:r>
              <a:rPr lang="ja-JP" altLang="en-US" dirty="0" smtClean="0"/>
              <a:t>資本金：</a:t>
            </a:r>
            <a:r>
              <a:rPr lang="en-US" altLang="ja-JP" dirty="0" smtClean="0"/>
              <a:t>3</a:t>
            </a:r>
            <a:r>
              <a:rPr lang="ja-JP" altLang="en-US" dirty="0" smtClean="0"/>
              <a:t>億</a:t>
            </a:r>
            <a:r>
              <a:rPr lang="en-US" altLang="ja-JP" dirty="0" smtClean="0"/>
              <a:t>5000</a:t>
            </a:r>
            <a:r>
              <a:rPr lang="ja-JP" altLang="en-US" dirty="0" smtClean="0"/>
              <a:t>万円</a:t>
            </a:r>
            <a:endParaRPr lang="en-US" altLang="ja-JP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B3CA5-8569-4BF0-969D-C8FD1DEEE82F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25673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円/楕円 3"/>
          <p:cNvSpPr/>
          <p:nvPr/>
        </p:nvSpPr>
        <p:spPr>
          <a:xfrm>
            <a:off x="5151548" y="2917116"/>
            <a:ext cx="3600000" cy="3600000"/>
          </a:xfrm>
          <a:prstGeom prst="ellipse">
            <a:avLst/>
          </a:prstGeom>
          <a:gradFill flip="none" rotWithShape="1">
            <a:gsLst>
              <a:gs pos="0">
                <a:srgbClr val="FF0000">
                  <a:alpha val="70000"/>
                </a:srgbClr>
              </a:gs>
              <a:gs pos="100000">
                <a:srgbClr val="FF0000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太陽光発電のメリット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ja-JP" altLang="en-US" sz="2800" dirty="0" smtClean="0"/>
              <a:t>自然エネルギーである太陽光を使っている。</a:t>
            </a:r>
            <a:endParaRPr lang="en-US" altLang="ja-JP" sz="2800" dirty="0" smtClean="0"/>
          </a:p>
          <a:p>
            <a:pPr>
              <a:lnSpc>
                <a:spcPct val="150000"/>
              </a:lnSpc>
            </a:pPr>
            <a:r>
              <a:rPr kumimoji="1" lang="ja-JP" altLang="en-US" sz="2800" dirty="0" smtClean="0"/>
              <a:t>石油、石炭、原子力などの代替エネルギーとしている。</a:t>
            </a:r>
            <a:endParaRPr kumimoji="1" lang="en-US" altLang="ja-JP" sz="2800" dirty="0" smtClean="0"/>
          </a:p>
          <a:p>
            <a:pPr>
              <a:lnSpc>
                <a:spcPct val="150000"/>
              </a:lnSpc>
            </a:pPr>
            <a:r>
              <a:rPr lang="ja-JP" altLang="en-US" sz="2800" dirty="0" smtClean="0"/>
              <a:t>二酸化炭素排出量の削減につながる。</a:t>
            </a:r>
            <a:endParaRPr kumimoji="1" lang="ja-JP" altLang="en-US" sz="2800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B3CA5-8569-4BF0-969D-C8FD1DEEE82F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68685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製品紹介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/>
              <a:t>OEM</a:t>
            </a:r>
            <a:r>
              <a:rPr lang="ja-JP" altLang="en-US" dirty="0" smtClean="0"/>
              <a:t>製品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照明、監視装置、通信機器の屋外電源を提供</a:t>
            </a:r>
            <a:endParaRPr lang="ja-JP" altLang="en-US" dirty="0"/>
          </a:p>
          <a:p>
            <a:r>
              <a:rPr lang="ja-JP" altLang="en-US" dirty="0"/>
              <a:t>自社オリジナル</a:t>
            </a:r>
            <a:r>
              <a:rPr lang="ja-JP" altLang="en-US" dirty="0" smtClean="0"/>
              <a:t>製品</a:t>
            </a:r>
            <a:endParaRPr lang="en-US" altLang="ja-JP" dirty="0" smtClean="0"/>
          </a:p>
          <a:p>
            <a:pPr lvl="1"/>
            <a:r>
              <a:rPr lang="ja-JP" altLang="en-US" b="1" dirty="0" smtClean="0">
                <a:solidFill>
                  <a:srgbClr val="FF0000"/>
                </a:solidFill>
              </a:rPr>
              <a:t>パワーチャージ</a:t>
            </a:r>
            <a:r>
              <a:rPr lang="en-US" altLang="ja-JP" b="1" dirty="0" smtClean="0">
                <a:solidFill>
                  <a:srgbClr val="FF0000"/>
                </a:solidFill>
              </a:rPr>
              <a:t>α</a:t>
            </a:r>
            <a:r>
              <a:rPr lang="ja-JP" altLang="en-US" b="1" dirty="0" smtClean="0">
                <a:solidFill>
                  <a:srgbClr val="FF0000"/>
                </a:solidFill>
              </a:rPr>
              <a:t>シリーズ</a:t>
            </a:r>
            <a:r>
              <a:rPr lang="ja-JP" altLang="en-US" dirty="0" smtClean="0"/>
              <a:t>の開発・販売</a:t>
            </a:r>
            <a:endParaRPr lang="ja-JP" altLang="en-US" dirty="0"/>
          </a:p>
        </p:txBody>
      </p:sp>
      <p:grpSp>
        <p:nvGrpSpPr>
          <p:cNvPr id="4" name="グループ化 3"/>
          <p:cNvGrpSpPr/>
          <p:nvPr/>
        </p:nvGrpSpPr>
        <p:grpSpPr>
          <a:xfrm rot="540000">
            <a:off x="7552099" y="4533590"/>
            <a:ext cx="963251" cy="1778309"/>
            <a:chOff x="543874" y="3864585"/>
            <a:chExt cx="963251" cy="1778309"/>
          </a:xfrm>
        </p:grpSpPr>
        <p:sp>
          <p:nvSpPr>
            <p:cNvPr id="5" name="角丸四角形 4"/>
            <p:cNvSpPr/>
            <p:nvPr/>
          </p:nvSpPr>
          <p:spPr>
            <a:xfrm>
              <a:off x="543874" y="3864585"/>
              <a:ext cx="963251" cy="1778309"/>
            </a:xfrm>
            <a:prstGeom prst="roundRect">
              <a:avLst/>
            </a:prstGeom>
            <a:solidFill>
              <a:srgbClr val="99CCFF"/>
            </a:solidFill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角丸四角形 5"/>
            <p:cNvSpPr/>
            <p:nvPr/>
          </p:nvSpPr>
          <p:spPr>
            <a:xfrm>
              <a:off x="604510" y="3976528"/>
              <a:ext cx="841979" cy="1554422"/>
            </a:xfrm>
            <a:prstGeom prst="roundRect">
              <a:avLst/>
            </a:prstGeom>
            <a:gradFill flip="none" rotWithShape="1">
              <a:gsLst>
                <a:gs pos="0">
                  <a:schemeClr val="tx1">
                    <a:lumMod val="65000"/>
                    <a:lumOff val="35000"/>
                    <a:shade val="30000"/>
                    <a:satMod val="115000"/>
                  </a:schemeClr>
                </a:gs>
                <a:gs pos="50000">
                  <a:schemeClr val="tx1">
                    <a:lumMod val="65000"/>
                    <a:lumOff val="35000"/>
                    <a:shade val="67500"/>
                    <a:satMod val="115000"/>
                  </a:schemeClr>
                </a:gs>
                <a:gs pos="100000">
                  <a:schemeClr val="tx1">
                    <a:lumMod val="65000"/>
                    <a:lumOff val="35000"/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</p:spPr>
          <p:style>
            <a:lnRef idx="3">
              <a:schemeClr val="lt1"/>
            </a:lnRef>
            <a:fillRef idx="1">
              <a:schemeClr val="dk1"/>
            </a:fillRef>
            <a:effectRef idx="1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B3CA5-8569-4BF0-969D-C8FD1DEEE82F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281282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11694"/>
            <a:ext cx="9144000" cy="5143500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海外市場の売上比率</a:t>
            </a:r>
            <a:endParaRPr kumimoji="1" lang="ja-JP" altLang="en-US" dirty="0"/>
          </a:p>
        </p:txBody>
      </p:sp>
      <p:graphicFrame>
        <p:nvGraphicFramePr>
          <p:cNvPr id="8" name="コンテンツ プレースホルダー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95954320"/>
              </p:ext>
            </p:extLst>
          </p:nvPr>
        </p:nvGraphicFramePr>
        <p:xfrm>
          <a:off x="749300" y="1976438"/>
          <a:ext cx="7839075" cy="4359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B3CA5-8569-4BF0-969D-C8FD1DEEE82F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08592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パワーチャージ</a:t>
            </a:r>
            <a:r>
              <a:rPr lang="en-US" altLang="ja-JP" dirty="0" smtClean="0"/>
              <a:t>α</a:t>
            </a:r>
            <a:r>
              <a:rPr lang="ja-JP" altLang="en-US" dirty="0" smtClean="0"/>
              <a:t>の</a:t>
            </a:r>
            <a:r>
              <a:rPr lang="ja-JP" altLang="en-US" dirty="0"/>
              <a:t>紹介</a:t>
            </a:r>
            <a:endParaRPr kumimoji="1" lang="ja-JP" altLang="en-US" dirty="0"/>
          </a:p>
        </p:txBody>
      </p:sp>
      <p:pic>
        <p:nvPicPr>
          <p:cNvPr id="4" name="コンテンツ プレースホルダー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400" y="2584800"/>
            <a:ext cx="2027595" cy="3060000"/>
          </a:xfrm>
        </p:spPr>
      </p:pic>
      <p:sp>
        <p:nvSpPr>
          <p:cNvPr id="5" name="テキスト ボックス 4"/>
          <p:cNvSpPr txBox="1"/>
          <p:nvPr/>
        </p:nvSpPr>
        <p:spPr>
          <a:xfrm>
            <a:off x="3339261" y="2242527"/>
            <a:ext cx="19527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いつでも、どこでも</a:t>
            </a:r>
            <a:endParaRPr kumimoji="1" lang="ja-JP" altLang="en-US" dirty="0"/>
          </a:p>
        </p:txBody>
      </p:sp>
      <p:sp>
        <p:nvSpPr>
          <p:cNvPr id="6" name="正方形/長方形 5"/>
          <p:cNvSpPr/>
          <p:nvPr/>
        </p:nvSpPr>
        <p:spPr>
          <a:xfrm>
            <a:off x="5940152" y="1772816"/>
            <a:ext cx="2775252" cy="468052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右矢印 2"/>
          <p:cNvSpPr/>
          <p:nvPr/>
        </p:nvSpPr>
        <p:spPr>
          <a:xfrm>
            <a:off x="3339261" y="3651160"/>
            <a:ext cx="2086377" cy="88864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3338107" y="5579105"/>
            <a:ext cx="24929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太陽光で</a:t>
            </a:r>
            <a:endParaRPr kumimoji="1" lang="en-US" altLang="ja-JP" dirty="0" smtClean="0"/>
          </a:p>
          <a:p>
            <a:r>
              <a:rPr lang="ja-JP" altLang="en-US" dirty="0"/>
              <a:t>バッテリ</a:t>
            </a:r>
            <a:r>
              <a:rPr lang="ja-JP" altLang="en-US" dirty="0" smtClean="0"/>
              <a:t>ーをチャージ</a:t>
            </a:r>
            <a:endParaRPr kumimoji="1" lang="ja-JP" altLang="en-US" dirty="0"/>
          </a:p>
        </p:txBody>
      </p:sp>
      <p:pic>
        <p:nvPicPr>
          <p:cNvPr id="12" name="図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3683" y="1833421"/>
            <a:ext cx="834400" cy="1440000"/>
          </a:xfrm>
          <a:prstGeom prst="rect">
            <a:avLst/>
          </a:prstGeom>
        </p:spPr>
      </p:pic>
      <p:pic>
        <p:nvPicPr>
          <p:cNvPr id="13" name="図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0323" y="4955646"/>
            <a:ext cx="1521120" cy="1440000"/>
          </a:xfrm>
          <a:prstGeom prst="rect">
            <a:avLst/>
          </a:prstGeom>
        </p:spPr>
      </p:pic>
      <p:pic>
        <p:nvPicPr>
          <p:cNvPr id="14" name="図 1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5003" y="3426731"/>
            <a:ext cx="1431760" cy="1440000"/>
          </a:xfrm>
          <a:prstGeom prst="rect">
            <a:avLst/>
          </a:prstGeom>
        </p:spPr>
      </p:pic>
      <p:sp>
        <p:nvSpPr>
          <p:cNvPr id="15" name="スライド番号プレースホルダー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B3CA5-8569-4BF0-969D-C8FD1DEEE82F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655340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高い技術力を製品開発へ</a:t>
            </a:r>
            <a:endParaRPr kumimoji="1" lang="ja-JP" altLang="en-US" dirty="0"/>
          </a:p>
        </p:txBody>
      </p:sp>
      <p:graphicFrame>
        <p:nvGraphicFramePr>
          <p:cNvPr id="5" name="コンテンツ プレースホルダー 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668599441"/>
              </p:ext>
            </p:extLst>
          </p:nvPr>
        </p:nvGraphicFramePr>
        <p:xfrm>
          <a:off x="755650" y="1679575"/>
          <a:ext cx="3757613" cy="43386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kumimoji="1" lang="ja-JP" altLang="en-US" dirty="0" smtClean="0"/>
              <a:t>日商エナジー研究所による基礎研究の推進</a:t>
            </a:r>
            <a:endParaRPr kumimoji="1" lang="en-US" altLang="ja-JP" dirty="0" smtClean="0"/>
          </a:p>
          <a:p>
            <a:pPr marL="457200" indent="-457200">
              <a:buFont typeface="+mj-lt"/>
              <a:buAutoNum type="arabicPeriod"/>
            </a:pPr>
            <a:r>
              <a:rPr lang="ja-JP" altLang="en-US" dirty="0" smtClean="0"/>
              <a:t>最新</a:t>
            </a:r>
            <a:r>
              <a:rPr lang="ja-JP" altLang="en-US" dirty="0"/>
              <a:t>技術</a:t>
            </a:r>
            <a:r>
              <a:rPr lang="ja-JP" altLang="en-US" dirty="0" smtClean="0"/>
              <a:t>を生かした仕様決定</a:t>
            </a:r>
            <a:endParaRPr lang="en-US" altLang="ja-JP" dirty="0" smtClean="0"/>
          </a:p>
          <a:p>
            <a:pPr marL="457200" indent="-457200">
              <a:buFont typeface="+mj-lt"/>
              <a:buAutoNum type="arabicPeriod"/>
            </a:pPr>
            <a:r>
              <a:rPr kumimoji="1" lang="ja-JP" altLang="en-US" dirty="0" smtClean="0"/>
              <a:t>市場ニーズを反映した製品開発</a:t>
            </a:r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B3CA5-8569-4BF0-969D-C8FD1DEEE82F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15869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サンプルテンプレート_A">
  <a:themeElements>
    <a:clrScheme name="紫 II">
      <a:dk1>
        <a:sysClr val="windowText" lastClr="000000"/>
      </a:dk1>
      <a:lt1>
        <a:sysClr val="window" lastClr="FFFFFF"/>
      </a:lt1>
      <a:dk2>
        <a:srgbClr val="632E62"/>
      </a:dk2>
      <a:lt2>
        <a:srgbClr val="EAE5EB"/>
      </a:lt2>
      <a:accent1>
        <a:srgbClr val="92278F"/>
      </a:accent1>
      <a:accent2>
        <a:srgbClr val="9B57D3"/>
      </a:accent2>
      <a:accent3>
        <a:srgbClr val="755DD9"/>
      </a:accent3>
      <a:accent4>
        <a:srgbClr val="665EB8"/>
      </a:accent4>
      <a:accent5>
        <a:srgbClr val="45A5ED"/>
      </a:accent5>
      <a:accent6>
        <a:srgbClr val="5982DB"/>
      </a:accent6>
      <a:hlink>
        <a:srgbClr val="0066FF"/>
      </a:hlink>
      <a:folHlink>
        <a:srgbClr val="666699"/>
      </a:folHlink>
    </a:clrScheme>
    <a:fontScheme name="Franklin Gothic">
      <a:majorFont>
        <a:latin typeface="Franklin Gothic Medium" panose="020B0603020102020204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オーガニック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テンプレート002" id="{5273E28F-40D9-4D5C-B1FD-434F70A8202A}" vid="{93903D51-CEB6-404F-A15D-F4063AA6955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テンプレート002</Template>
  <TotalTime>47766</TotalTime>
  <Words>196</Words>
  <Application>Microsoft Office PowerPoint</Application>
  <PresentationFormat>画面に合わせる (4:3)</PresentationFormat>
  <Paragraphs>45</Paragraphs>
  <Slides>8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18" baseType="lpstr">
      <vt:lpstr>HGP平成角ｺﾞｼｯｸ体W5</vt:lpstr>
      <vt:lpstr>HGｺﾞｼｯｸE</vt:lpstr>
      <vt:lpstr>HG創英角ｺﾞｼｯｸUB</vt:lpstr>
      <vt:lpstr>ＭＳ Ｐゴシック</vt:lpstr>
      <vt:lpstr>Arial</vt:lpstr>
      <vt:lpstr>Calibri</vt:lpstr>
      <vt:lpstr>Franklin Gothic Book</vt:lpstr>
      <vt:lpstr>Franklin Gothic Medium</vt:lpstr>
      <vt:lpstr>Wingdings</vt:lpstr>
      <vt:lpstr>サンプルテンプレート_A</vt:lpstr>
      <vt:lpstr>ソーラーパワー事業の ご紹介</vt:lpstr>
      <vt:lpstr>Contents</vt:lpstr>
      <vt:lpstr>会社概要</vt:lpstr>
      <vt:lpstr>太陽光発電のメリット</vt:lpstr>
      <vt:lpstr>製品紹介</vt:lpstr>
      <vt:lpstr>海外市場の売上比率</vt:lpstr>
      <vt:lpstr>パワーチャージαの紹介</vt:lpstr>
      <vt:lpstr>高い技術力を製品開発へ</vt:lpstr>
    </vt:vector>
  </TitlesOfParts>
  <Company>富士通エフ・オー・エム株式会社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事業概要</dc:title>
  <dc:creator>FOM出版</dc:creator>
  <cp:lastModifiedBy>FOM出版</cp:lastModifiedBy>
  <cp:revision>27</cp:revision>
  <dcterms:created xsi:type="dcterms:W3CDTF">2015-10-29T03:45:55Z</dcterms:created>
  <dcterms:modified xsi:type="dcterms:W3CDTF">2015-12-01T05:02:16Z</dcterms:modified>
</cp:coreProperties>
</file>