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2067056"/>
            <a:ext cx="7500141" cy="4501167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ja-JP" altLang="en-US" dirty="0" smtClean="0"/>
              <a:t>バナー広告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altLang="ja-JP" dirty="0" smtClean="0"/>
              <a:t>Web</a:t>
            </a:r>
            <a:r>
              <a:rPr lang="ja-JP" altLang="en-US" dirty="0" smtClean="0"/>
              <a:t>ページにバナーを設定し、商品ページに誘導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幅広い年代に対応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商品ページアクセス率は、</a:t>
            </a:r>
            <a:r>
              <a:rPr lang="en-US" altLang="ja-JP" dirty="0" smtClean="0"/>
              <a:t>1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10</a:t>
            </a:r>
            <a:r>
              <a:rPr lang="ja-JP" altLang="en-US" dirty="0" smtClean="0"/>
              <a:t>％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ja-JP" altLang="en-US" dirty="0" smtClean="0"/>
              <a:t>モバイル広告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若い年代に有効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ターゲット層に合わせた効果的な広告展開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商品ページアクセス率は、約</a:t>
            </a:r>
            <a:r>
              <a:rPr lang="en-US" altLang="ja-JP" dirty="0" smtClean="0"/>
              <a:t>20</a:t>
            </a:r>
            <a:r>
              <a:rPr lang="ja-JP" altLang="en-US" dirty="0" smtClean="0"/>
              <a:t>％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ja-JP" altLang="en-US" dirty="0" smtClean="0"/>
              <a:t>検索連動型広告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検索サイトの検索結果のページと連動して広告を提示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利用者の関心のあるキーワードと連動することで広告効果を発揮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ja-JP" altLang="en-US" dirty="0" smtClean="0"/>
              <a:t>商品ページアクセス率は、約</a:t>
            </a:r>
            <a:r>
              <a:rPr lang="en-US" altLang="ja-JP" dirty="0" smtClean="0"/>
              <a:t>25</a:t>
            </a:r>
            <a:r>
              <a:rPr lang="ja-JP" altLang="en-US" dirty="0" smtClean="0"/>
              <a:t>％</a:t>
            </a:r>
          </a:p>
        </p:txBody>
      </p:sp>
    </p:spTree>
    <p:extLst>
      <p:ext uri="{BB962C8B-B14F-4D97-AF65-F5344CB8AC3E}">
        <p14:creationId xmlns:p14="http://schemas.microsoft.com/office/powerpoint/2010/main" val="2670758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</TotalTime>
  <Words>90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</vt:lpstr>
      <vt:lpstr>Tw Cen MT</vt:lpstr>
      <vt:lpstr>Tw Cen MT Condensed</vt:lpstr>
      <vt:lpstr>Wingdings 3</vt:lpstr>
      <vt:lpstr>インテグラル</vt:lpstr>
      <vt:lpstr>ネット広告のタイプと特徴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15</cp:revision>
  <dcterms:created xsi:type="dcterms:W3CDTF">2015-11-01T00:56:52Z</dcterms:created>
  <dcterms:modified xsi:type="dcterms:W3CDTF">2015-12-01T04:33:28Z</dcterms:modified>
</cp:coreProperties>
</file>