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BA1213A-9F86-4D78-A65E-163DEF95212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PowerPoint プレゼンテーション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</cp:revision>
  <dcterms:created xsi:type="dcterms:W3CDTF">2015-11-05T03:58:19Z</dcterms:created>
  <dcterms:modified xsi:type="dcterms:W3CDTF">2015-12-01T04:27:05Z</dcterms:modified>
</cp:coreProperties>
</file>