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424" autoAdjust="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49DC7B-7AAE-4780-A356-0BDAF2B69860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CAA941-2C66-40F9-B7BC-55E3280841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80268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AA941-2C66-40F9-B7BC-55E32808419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8095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 algn="ctr">
              <a:buNone/>
              <a:defRPr sz="1600"/>
            </a:lvl2pPr>
            <a:lvl3pPr marL="914377" indent="0" algn="ctr">
              <a:buNone/>
              <a:defRPr sz="16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0E4C44C4-55CF-4AE7-8755-689A2CBAE3CE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0756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B3A27-BE7F-4F59-9248-EA88A521908E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6974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C992F-C117-4203-9092-F650E070367A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9988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AB499-4035-40FA-A5D6-FDB779CE9573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5677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34277-B70A-4AB8-89F6-C5D3F8ECC6BF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9522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DF170-905E-41C7-AACD-0752E154F9EF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5577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marL="0" lvl="0" indent="0" algn="l" defTabSz="914377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9D0FA-20D0-40D6-B8DF-42DAEF94A607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2265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D606E-F64D-43B0-BAB1-4147281B2BD1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7055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D33F0-D68D-4B24-960C-898710EB368C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668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472FA-488F-4063-81AA-8F2BA9EC27F4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1431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4FF40-ADE1-46AD-95A0-565B577CC49C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0808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6EFF4DD4-A86D-43BB-843A-7AB5D6DA696E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8096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28893B9F-7627-4FD3-92DA-247637C939A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268" y="124632"/>
            <a:ext cx="1125714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372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l" defTabSz="914377" rtl="0" eaLnBrk="1" latinLnBrk="0" hangingPunct="1">
        <a:lnSpc>
          <a:spcPct val="80000"/>
        </a:lnSpc>
        <a:spcBef>
          <a:spcPct val="0"/>
        </a:spcBef>
        <a:buNone/>
        <a:defRPr kumimoji="1" sz="44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377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ネット広告の特長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l"/>
            </a:pPr>
            <a:r>
              <a:rPr kumimoji="1" lang="ja-JP" altLang="en-US" dirty="0" smtClean="0"/>
              <a:t>インターネットは、少ない投資と少ない人員で大きな反響を期待できる優れたツールです。</a:t>
            </a:r>
            <a:endParaRPr kumimoji="1" lang="en-US" altLang="ja-JP" dirty="0" smtClean="0"/>
          </a:p>
          <a:p>
            <a:pPr>
              <a:buFont typeface="Wingdings" panose="05000000000000000000" pitchFamily="2" charset="2"/>
              <a:buChar char="l"/>
            </a:pPr>
            <a:r>
              <a:rPr kumimoji="1" lang="ja-JP" altLang="en-US" dirty="0" smtClean="0"/>
              <a:t>ネット広告は、明確なターゲッティングが可能で、効果的な媒体です。</a:t>
            </a:r>
            <a:endParaRPr kumimoji="1" lang="en-US" altLang="ja-JP" dirty="0" smtClean="0"/>
          </a:p>
          <a:p>
            <a:pPr>
              <a:buFont typeface="Wingdings" panose="05000000000000000000" pitchFamily="2" charset="2"/>
              <a:buChar char="l"/>
            </a:pPr>
            <a:r>
              <a:rPr kumimoji="1" lang="ja-JP" altLang="en-US" dirty="0" smtClean="0"/>
              <a:t>ネット広告は、アクセスログ解析を使った効果測定が容易で、広告戦略が行いやすくなります。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968226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139</TotalTime>
  <Words>59</Words>
  <Application>Microsoft Office PowerPoint</Application>
  <PresentationFormat>画面に合わせる (4:3)</PresentationFormat>
  <Paragraphs>5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ＭＳ Ｐゴシック</vt:lpstr>
      <vt:lpstr>メイリオ</vt:lpstr>
      <vt:lpstr>Calibri</vt:lpstr>
      <vt:lpstr>Tw Cen MT</vt:lpstr>
      <vt:lpstr>Tw Cen MT Condensed</vt:lpstr>
      <vt:lpstr>Wingdings</vt:lpstr>
      <vt:lpstr>Wingdings 3</vt:lpstr>
      <vt:lpstr>インテグラル</vt:lpstr>
      <vt:lpstr>ネット広告の特長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FOM出版</dc:creator>
  <cp:lastModifiedBy>FOM出版</cp:lastModifiedBy>
  <cp:revision>20</cp:revision>
  <dcterms:created xsi:type="dcterms:W3CDTF">2015-11-05T03:58:19Z</dcterms:created>
  <dcterms:modified xsi:type="dcterms:W3CDTF">2015-12-01T04:52:45Z</dcterms:modified>
</cp:coreProperties>
</file>