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0"/>
  </p:notesMasterIdLst>
  <p:sldIdLst>
    <p:sldId id="256" r:id="rId2"/>
    <p:sldId id="261" r:id="rId3"/>
    <p:sldId id="262" r:id="rId4"/>
    <p:sldId id="257" r:id="rId5"/>
    <p:sldId id="259" r:id="rId6"/>
    <p:sldId id="258" r:id="rId7"/>
    <p:sldId id="260" r:id="rId8"/>
    <p:sldId id="264" r:id="rId9"/>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74" d="100"/>
          <a:sy n="74" d="100"/>
        </p:scale>
        <p:origin x="2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col"/>
        <c:grouping val="clustered"/>
        <c:varyColors val="0"/>
        <c:ser>
          <c:idx val="0"/>
          <c:order val="0"/>
          <c:tx>
            <c:strRef>
              <c:f>Sheet1!$B$1</c:f>
              <c:strCache>
                <c:ptCount val="1"/>
                <c:pt idx="0">
                  <c:v>件数</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ja-JP"/>
              </a:p>
            </c:txPr>
            <c:showLegendKey val="0"/>
            <c:showVal val="1"/>
            <c:showCatName val="0"/>
            <c:showSerName val="0"/>
            <c:showPercent val="0"/>
            <c:showBubbleSize val="0"/>
            <c:separator>
</c:separator>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Sheet1!$A$2:$A$5</c:f>
              <c:strCache>
                <c:ptCount val="4"/>
                <c:pt idx="0">
                  <c:v>宛名間違い</c:v>
                </c:pt>
                <c:pt idx="1">
                  <c:v>メール</c:v>
                </c:pt>
                <c:pt idx="2">
                  <c:v>FAX</c:v>
                </c:pt>
                <c:pt idx="3">
                  <c:v>その他漏えい</c:v>
                </c:pt>
              </c:strCache>
            </c:strRef>
          </c:cat>
          <c:val>
            <c:numRef>
              <c:f>Sheet1!$B$2:$B$5</c:f>
              <c:numCache>
                <c:formatCode>General</c:formatCode>
                <c:ptCount val="4"/>
                <c:pt idx="0">
                  <c:v>326</c:v>
                </c:pt>
                <c:pt idx="1">
                  <c:v>229</c:v>
                </c:pt>
                <c:pt idx="2">
                  <c:v>112</c:v>
                </c:pt>
                <c:pt idx="3">
                  <c:v>395</c:v>
                </c:pt>
              </c:numCache>
            </c:numRef>
          </c:val>
        </c:ser>
        <c:dLbls>
          <c:showLegendKey val="0"/>
          <c:showVal val="1"/>
          <c:showCatName val="0"/>
          <c:showSerName val="0"/>
          <c:showPercent val="0"/>
          <c:showBubbleSize val="0"/>
        </c:dLbls>
        <c:gapWidth val="100"/>
        <c:overlap val="-24"/>
        <c:axId val="-874834816"/>
        <c:axId val="-874829920"/>
      </c:barChart>
      <c:catAx>
        <c:axId val="-874834816"/>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ja-JP"/>
          </a:p>
        </c:txPr>
        <c:crossAx val="-874829920"/>
        <c:crosses val="autoZero"/>
        <c:auto val="1"/>
        <c:lblAlgn val="ctr"/>
        <c:lblOffset val="100"/>
        <c:noMultiLvlLbl val="0"/>
      </c:catAx>
      <c:valAx>
        <c:axId val="-874829920"/>
        <c:scaling>
          <c:orientation val="minMax"/>
          <c:max val="400"/>
        </c:scaling>
        <c:delete val="0"/>
        <c:axPos val="l"/>
        <c:majorGridlines>
          <c:spPr>
            <a:ln w="9525" cap="flat" cmpd="sng" algn="ctr">
              <a:solidFill>
                <a:schemeClr val="tx2">
                  <a:lumMod val="15000"/>
                  <a:lumOff val="85000"/>
                </a:schemeClr>
              </a:solidFill>
              <a:round/>
            </a:ln>
            <a:effectLst/>
          </c:spPr>
        </c:majorGridlines>
        <c:title>
          <c:tx>
            <c:rich>
              <a:bodyPr rot="0" spcFirstLastPara="1" vertOverflow="ellipsis" vert="eaVert" wrap="square" anchor="ctr" anchorCtr="1"/>
              <a:lstStyle/>
              <a:p>
                <a:pPr>
                  <a:defRPr sz="1197" b="1" i="0" u="none" strike="noStrike" kern="1200" baseline="0">
                    <a:solidFill>
                      <a:schemeClr val="tx2"/>
                    </a:solidFill>
                    <a:latin typeface="+mn-lt"/>
                    <a:ea typeface="+mn-ea"/>
                    <a:cs typeface="+mn-cs"/>
                  </a:defRPr>
                </a:pPr>
                <a:r>
                  <a:rPr lang="ja-JP" altLang="en-US" dirty="0" smtClean="0"/>
                  <a:t>件数</a:t>
                </a:r>
                <a:endParaRPr lang="ja-JP" altLang="en-US" dirty="0"/>
              </a:p>
            </c:rich>
          </c:tx>
          <c:layout/>
          <c:overlay val="0"/>
          <c:spPr>
            <a:noFill/>
            <a:ln>
              <a:noFill/>
            </a:ln>
            <a:effectLst/>
          </c:spPr>
          <c:txPr>
            <a:bodyPr rot="0" spcFirstLastPara="1" vertOverflow="ellipsis" vert="eaVert" wrap="square" anchor="ctr" anchorCtr="1"/>
            <a:lstStyle/>
            <a:p>
              <a:pPr>
                <a:defRPr sz="1197" b="1" i="0" u="none" strike="noStrike" kern="1200" baseline="0">
                  <a:solidFill>
                    <a:schemeClr val="tx2"/>
                  </a:solidFill>
                  <a:latin typeface="+mn-lt"/>
                  <a:ea typeface="+mn-ea"/>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ja-JP"/>
          </a:p>
        </c:txPr>
        <c:crossAx val="-874834816"/>
        <c:crosses val="autoZero"/>
        <c:crossBetween val="between"/>
        <c:majorUnit val="100"/>
      </c:valAx>
      <c:spPr>
        <a:noFill/>
        <a:ln>
          <a:noFill/>
        </a:ln>
        <a:effectLst/>
      </c:spPr>
    </c:plotArea>
    <c:plotVisOnly val="1"/>
    <c:dispBlanksAs val="zero"/>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296076-4E06-4025-B88F-CEAE374F2D2B}" type="doc">
      <dgm:prSet loTypeId="urn:microsoft.com/office/officeart/2005/8/layout/pyramid1" loCatId="pyramid" qsTypeId="urn:microsoft.com/office/officeart/2005/8/quickstyle/simple3" qsCatId="simple" csTypeId="urn:microsoft.com/office/officeart/2005/8/colors/accent2_2" csCatId="accent2" phldr="1"/>
      <dgm:spPr/>
    </dgm:pt>
    <dgm:pt modelId="{37155992-8A29-435B-91FA-A64E641B50F3}">
      <dgm:prSet phldrT="[テキスト]" custT="1">
        <dgm:style>
          <a:lnRef idx="3">
            <a:schemeClr val="lt1"/>
          </a:lnRef>
          <a:fillRef idx="1">
            <a:schemeClr val="accent2"/>
          </a:fillRef>
          <a:effectRef idx="1">
            <a:schemeClr val="accent2"/>
          </a:effectRef>
          <a:fontRef idx="minor">
            <a:schemeClr val="lt1"/>
          </a:fontRef>
        </dgm:style>
      </dgm:prSet>
      <dgm:spPr/>
      <dgm:t>
        <a:bodyPr anchor="b" anchorCtr="0"/>
        <a:lstStyle/>
        <a:p>
          <a:r>
            <a:rPr kumimoji="1" lang="ja-JP" altLang="en-US" sz="2000" dirty="0" smtClean="0">
              <a:solidFill>
                <a:schemeClr val="bg1"/>
              </a:solidFill>
            </a:rPr>
            <a:t>方針</a:t>
          </a:r>
          <a:endParaRPr kumimoji="1" lang="ja-JP" altLang="en-US" sz="2000" dirty="0">
            <a:solidFill>
              <a:schemeClr val="bg1"/>
            </a:solidFill>
          </a:endParaRPr>
        </a:p>
      </dgm:t>
    </dgm:pt>
    <dgm:pt modelId="{62F469FF-830E-4587-891C-B5BBAFC5D0C8}" type="parTrans" cxnId="{598644CD-39A1-444D-BB22-AE2A4BB25A95}">
      <dgm:prSet/>
      <dgm:spPr/>
      <dgm:t>
        <a:bodyPr/>
        <a:lstStyle/>
        <a:p>
          <a:endParaRPr kumimoji="1" lang="ja-JP" altLang="en-US"/>
        </a:p>
      </dgm:t>
    </dgm:pt>
    <dgm:pt modelId="{E7435D4A-08DA-4819-B3C0-34FBA1AB9F63}" type="sibTrans" cxnId="{598644CD-39A1-444D-BB22-AE2A4BB25A95}">
      <dgm:prSet/>
      <dgm:spPr/>
      <dgm:t>
        <a:bodyPr/>
        <a:lstStyle/>
        <a:p>
          <a:endParaRPr kumimoji="1" lang="ja-JP" altLang="en-US"/>
        </a:p>
      </dgm:t>
    </dgm:pt>
    <dgm:pt modelId="{60483314-963D-4864-BC6E-2514F43D6D5F}">
      <dgm:prSet phldrT="[テキスト]" custT="1"/>
      <dgm:spPr/>
      <dgm:t>
        <a:bodyPr/>
        <a:lstStyle/>
        <a:p>
          <a:r>
            <a:rPr kumimoji="1" lang="ja-JP" altLang="en-US" sz="2000" dirty="0" smtClean="0"/>
            <a:t>規程</a:t>
          </a:r>
          <a:endParaRPr kumimoji="1" lang="ja-JP" altLang="en-US" sz="2000" dirty="0"/>
        </a:p>
      </dgm:t>
    </dgm:pt>
    <dgm:pt modelId="{1AE5FAD4-B940-4190-8829-BD230A865C8B}" type="parTrans" cxnId="{8DB56D5A-4494-4A26-B969-6A85E5643DFD}">
      <dgm:prSet/>
      <dgm:spPr/>
      <dgm:t>
        <a:bodyPr/>
        <a:lstStyle/>
        <a:p>
          <a:endParaRPr kumimoji="1" lang="ja-JP" altLang="en-US"/>
        </a:p>
      </dgm:t>
    </dgm:pt>
    <dgm:pt modelId="{0FB8E689-4BE0-4741-921E-0BF20EB45F03}" type="sibTrans" cxnId="{8DB56D5A-4494-4A26-B969-6A85E5643DFD}">
      <dgm:prSet/>
      <dgm:spPr/>
      <dgm:t>
        <a:bodyPr/>
        <a:lstStyle/>
        <a:p>
          <a:endParaRPr kumimoji="1" lang="ja-JP" altLang="en-US"/>
        </a:p>
      </dgm:t>
    </dgm:pt>
    <dgm:pt modelId="{54716324-2A1A-4074-A075-A3A98874541C}">
      <dgm:prSet phldrT="[テキスト]" custT="1"/>
      <dgm:spPr/>
      <dgm:t>
        <a:bodyPr/>
        <a:lstStyle/>
        <a:p>
          <a:r>
            <a:rPr kumimoji="1" lang="ja-JP" altLang="en-US" sz="2000" dirty="0" smtClean="0"/>
            <a:t>各部署の手順書</a:t>
          </a:r>
          <a:endParaRPr kumimoji="1" lang="ja-JP" altLang="en-US" sz="2000" dirty="0"/>
        </a:p>
      </dgm:t>
    </dgm:pt>
    <dgm:pt modelId="{26AF2C01-A80C-415C-8920-FC103C66D8AD}" type="parTrans" cxnId="{02AD0568-E87A-4AE5-884B-2A0B710B792E}">
      <dgm:prSet/>
      <dgm:spPr/>
      <dgm:t>
        <a:bodyPr/>
        <a:lstStyle/>
        <a:p>
          <a:endParaRPr kumimoji="1" lang="ja-JP" altLang="en-US"/>
        </a:p>
      </dgm:t>
    </dgm:pt>
    <dgm:pt modelId="{65E3315C-29D8-4129-A485-130F1DFC4865}" type="sibTrans" cxnId="{02AD0568-E87A-4AE5-884B-2A0B710B792E}">
      <dgm:prSet/>
      <dgm:spPr/>
      <dgm:t>
        <a:bodyPr/>
        <a:lstStyle/>
        <a:p>
          <a:endParaRPr kumimoji="1" lang="ja-JP" altLang="en-US"/>
        </a:p>
      </dgm:t>
    </dgm:pt>
    <dgm:pt modelId="{970E08C8-3E08-48B5-A0C3-B8081714124E}">
      <dgm:prSet phldrT="[テキスト]" custT="1"/>
      <dgm:spPr/>
      <dgm:t>
        <a:bodyPr/>
        <a:lstStyle/>
        <a:p>
          <a:r>
            <a:rPr kumimoji="1" lang="ja-JP" altLang="en-US" sz="2000" dirty="0" smtClean="0"/>
            <a:t>個人情報管理台帳</a:t>
          </a:r>
          <a:endParaRPr kumimoji="1" lang="ja-JP" altLang="en-US" sz="2000" dirty="0"/>
        </a:p>
      </dgm:t>
    </dgm:pt>
    <dgm:pt modelId="{09F6D43C-81EE-474F-8F80-9FABD30A9487}" type="parTrans" cxnId="{C4C7C1A3-1B54-47FB-8C5F-8B4036415C90}">
      <dgm:prSet/>
      <dgm:spPr/>
      <dgm:t>
        <a:bodyPr/>
        <a:lstStyle/>
        <a:p>
          <a:endParaRPr kumimoji="1" lang="ja-JP" altLang="en-US"/>
        </a:p>
      </dgm:t>
    </dgm:pt>
    <dgm:pt modelId="{66DA71A2-E9BA-4EB7-932F-F111D47F324A}" type="sibTrans" cxnId="{C4C7C1A3-1B54-47FB-8C5F-8B4036415C90}">
      <dgm:prSet/>
      <dgm:spPr/>
      <dgm:t>
        <a:bodyPr/>
        <a:lstStyle/>
        <a:p>
          <a:endParaRPr kumimoji="1" lang="ja-JP" altLang="en-US"/>
        </a:p>
      </dgm:t>
    </dgm:pt>
    <dgm:pt modelId="{15691D5E-FD88-4458-87DC-E7DE77DBD071}">
      <dgm:prSet phldrT="[テキスト]" custT="1"/>
      <dgm:spPr/>
      <dgm:t>
        <a:bodyPr/>
        <a:lstStyle/>
        <a:p>
          <a:r>
            <a:rPr kumimoji="1" lang="ja-JP" altLang="en-US" sz="2000" dirty="0" smtClean="0"/>
            <a:t>細則類</a:t>
          </a:r>
          <a:endParaRPr kumimoji="1" lang="ja-JP" altLang="en-US" sz="2000" dirty="0"/>
        </a:p>
      </dgm:t>
    </dgm:pt>
    <dgm:pt modelId="{74F0FAF6-42BA-4B1A-960C-8B36AF0CA1E9}" type="parTrans" cxnId="{AA7986FF-8C6E-412C-AA21-63CB5863E3CC}">
      <dgm:prSet/>
      <dgm:spPr/>
      <dgm:t>
        <a:bodyPr/>
        <a:lstStyle/>
        <a:p>
          <a:endParaRPr kumimoji="1" lang="ja-JP" altLang="en-US"/>
        </a:p>
      </dgm:t>
    </dgm:pt>
    <dgm:pt modelId="{987BA5C9-375A-4062-9736-7CB594443858}" type="sibTrans" cxnId="{AA7986FF-8C6E-412C-AA21-63CB5863E3CC}">
      <dgm:prSet/>
      <dgm:spPr/>
      <dgm:t>
        <a:bodyPr/>
        <a:lstStyle/>
        <a:p>
          <a:endParaRPr kumimoji="1" lang="ja-JP" altLang="en-US"/>
        </a:p>
      </dgm:t>
    </dgm:pt>
    <dgm:pt modelId="{0FC32774-2639-4EF6-8194-77BE67B67FBD}" type="pres">
      <dgm:prSet presAssocID="{08296076-4E06-4025-B88F-CEAE374F2D2B}" presName="Name0" presStyleCnt="0">
        <dgm:presLayoutVars>
          <dgm:dir/>
          <dgm:animLvl val="lvl"/>
          <dgm:resizeHandles val="exact"/>
        </dgm:presLayoutVars>
      </dgm:prSet>
      <dgm:spPr/>
    </dgm:pt>
    <dgm:pt modelId="{9C258928-0652-4F2B-86A8-50F984ABEE67}" type="pres">
      <dgm:prSet presAssocID="{37155992-8A29-435B-91FA-A64E641B50F3}" presName="Name8" presStyleCnt="0"/>
      <dgm:spPr/>
    </dgm:pt>
    <dgm:pt modelId="{94936C88-BED3-4BFC-8C6F-B272425CA80A}" type="pres">
      <dgm:prSet presAssocID="{37155992-8A29-435B-91FA-A64E641B50F3}" presName="level" presStyleLbl="node1" presStyleIdx="0" presStyleCnt="5">
        <dgm:presLayoutVars>
          <dgm:chMax val="1"/>
          <dgm:bulletEnabled val="1"/>
        </dgm:presLayoutVars>
      </dgm:prSet>
      <dgm:spPr/>
      <dgm:t>
        <a:bodyPr/>
        <a:lstStyle/>
        <a:p>
          <a:endParaRPr kumimoji="1" lang="ja-JP" altLang="en-US"/>
        </a:p>
      </dgm:t>
    </dgm:pt>
    <dgm:pt modelId="{9C6AE3B8-CA04-400D-B4E2-27F6EACA9FB8}" type="pres">
      <dgm:prSet presAssocID="{37155992-8A29-435B-91FA-A64E641B50F3}" presName="levelTx" presStyleLbl="revTx" presStyleIdx="0" presStyleCnt="0">
        <dgm:presLayoutVars>
          <dgm:chMax val="1"/>
          <dgm:bulletEnabled val="1"/>
        </dgm:presLayoutVars>
      </dgm:prSet>
      <dgm:spPr/>
      <dgm:t>
        <a:bodyPr/>
        <a:lstStyle/>
        <a:p>
          <a:endParaRPr kumimoji="1" lang="ja-JP" altLang="en-US"/>
        </a:p>
      </dgm:t>
    </dgm:pt>
    <dgm:pt modelId="{A4C59343-C6B0-4894-A06D-2E6F5BA8524C}" type="pres">
      <dgm:prSet presAssocID="{60483314-963D-4864-BC6E-2514F43D6D5F}" presName="Name8" presStyleCnt="0"/>
      <dgm:spPr/>
    </dgm:pt>
    <dgm:pt modelId="{5CECC62F-6B65-430F-BBF1-B36290412AFD}" type="pres">
      <dgm:prSet presAssocID="{60483314-963D-4864-BC6E-2514F43D6D5F}" presName="level" presStyleLbl="node1" presStyleIdx="1" presStyleCnt="5">
        <dgm:presLayoutVars>
          <dgm:chMax val="1"/>
          <dgm:bulletEnabled val="1"/>
        </dgm:presLayoutVars>
      </dgm:prSet>
      <dgm:spPr/>
      <dgm:t>
        <a:bodyPr/>
        <a:lstStyle/>
        <a:p>
          <a:endParaRPr kumimoji="1" lang="ja-JP" altLang="en-US"/>
        </a:p>
      </dgm:t>
    </dgm:pt>
    <dgm:pt modelId="{6423FA8C-AC67-4E32-BE9A-467AD7196892}" type="pres">
      <dgm:prSet presAssocID="{60483314-963D-4864-BC6E-2514F43D6D5F}" presName="levelTx" presStyleLbl="revTx" presStyleIdx="0" presStyleCnt="0">
        <dgm:presLayoutVars>
          <dgm:chMax val="1"/>
          <dgm:bulletEnabled val="1"/>
        </dgm:presLayoutVars>
      </dgm:prSet>
      <dgm:spPr/>
      <dgm:t>
        <a:bodyPr/>
        <a:lstStyle/>
        <a:p>
          <a:endParaRPr kumimoji="1" lang="ja-JP" altLang="en-US"/>
        </a:p>
      </dgm:t>
    </dgm:pt>
    <dgm:pt modelId="{91A8C5C3-383B-406D-B230-BEEC6BE7811C}" type="pres">
      <dgm:prSet presAssocID="{15691D5E-FD88-4458-87DC-E7DE77DBD071}" presName="Name8" presStyleCnt="0"/>
      <dgm:spPr/>
    </dgm:pt>
    <dgm:pt modelId="{8E880B4B-6E2A-4421-92F2-C494182D6656}" type="pres">
      <dgm:prSet presAssocID="{15691D5E-FD88-4458-87DC-E7DE77DBD071}" presName="level" presStyleLbl="node1" presStyleIdx="2" presStyleCnt="5">
        <dgm:presLayoutVars>
          <dgm:chMax val="1"/>
          <dgm:bulletEnabled val="1"/>
        </dgm:presLayoutVars>
      </dgm:prSet>
      <dgm:spPr/>
      <dgm:t>
        <a:bodyPr/>
        <a:lstStyle/>
        <a:p>
          <a:endParaRPr kumimoji="1" lang="ja-JP" altLang="en-US"/>
        </a:p>
      </dgm:t>
    </dgm:pt>
    <dgm:pt modelId="{FA6BA8B2-64D0-4F0A-8E41-AA0DC04AFAD5}" type="pres">
      <dgm:prSet presAssocID="{15691D5E-FD88-4458-87DC-E7DE77DBD071}" presName="levelTx" presStyleLbl="revTx" presStyleIdx="0" presStyleCnt="0">
        <dgm:presLayoutVars>
          <dgm:chMax val="1"/>
          <dgm:bulletEnabled val="1"/>
        </dgm:presLayoutVars>
      </dgm:prSet>
      <dgm:spPr/>
      <dgm:t>
        <a:bodyPr/>
        <a:lstStyle/>
        <a:p>
          <a:endParaRPr kumimoji="1" lang="ja-JP" altLang="en-US"/>
        </a:p>
      </dgm:t>
    </dgm:pt>
    <dgm:pt modelId="{0757E58D-3DED-4FC5-817D-BC65CD8417F2}" type="pres">
      <dgm:prSet presAssocID="{54716324-2A1A-4074-A075-A3A98874541C}" presName="Name8" presStyleCnt="0"/>
      <dgm:spPr/>
    </dgm:pt>
    <dgm:pt modelId="{BC33CC55-A768-46E4-BC80-208F417A418E}" type="pres">
      <dgm:prSet presAssocID="{54716324-2A1A-4074-A075-A3A98874541C}" presName="level" presStyleLbl="node1" presStyleIdx="3" presStyleCnt="5">
        <dgm:presLayoutVars>
          <dgm:chMax val="1"/>
          <dgm:bulletEnabled val="1"/>
        </dgm:presLayoutVars>
      </dgm:prSet>
      <dgm:spPr/>
      <dgm:t>
        <a:bodyPr/>
        <a:lstStyle/>
        <a:p>
          <a:endParaRPr kumimoji="1" lang="ja-JP" altLang="en-US"/>
        </a:p>
      </dgm:t>
    </dgm:pt>
    <dgm:pt modelId="{01DF8717-9774-44C5-AEFD-2D0607418F43}" type="pres">
      <dgm:prSet presAssocID="{54716324-2A1A-4074-A075-A3A98874541C}" presName="levelTx" presStyleLbl="revTx" presStyleIdx="0" presStyleCnt="0">
        <dgm:presLayoutVars>
          <dgm:chMax val="1"/>
          <dgm:bulletEnabled val="1"/>
        </dgm:presLayoutVars>
      </dgm:prSet>
      <dgm:spPr/>
      <dgm:t>
        <a:bodyPr/>
        <a:lstStyle/>
        <a:p>
          <a:endParaRPr kumimoji="1" lang="ja-JP" altLang="en-US"/>
        </a:p>
      </dgm:t>
    </dgm:pt>
    <dgm:pt modelId="{D3C9A36D-5F6C-4323-AD8B-9EFCA07B714A}" type="pres">
      <dgm:prSet presAssocID="{970E08C8-3E08-48B5-A0C3-B8081714124E}" presName="Name8" presStyleCnt="0"/>
      <dgm:spPr/>
    </dgm:pt>
    <dgm:pt modelId="{DB287F7E-2AB9-4E33-BA95-E35487B0D9EC}" type="pres">
      <dgm:prSet presAssocID="{970E08C8-3E08-48B5-A0C3-B8081714124E}" presName="level" presStyleLbl="node1" presStyleIdx="4" presStyleCnt="5">
        <dgm:presLayoutVars>
          <dgm:chMax val="1"/>
          <dgm:bulletEnabled val="1"/>
        </dgm:presLayoutVars>
      </dgm:prSet>
      <dgm:spPr/>
      <dgm:t>
        <a:bodyPr/>
        <a:lstStyle/>
        <a:p>
          <a:endParaRPr kumimoji="1" lang="ja-JP" altLang="en-US"/>
        </a:p>
      </dgm:t>
    </dgm:pt>
    <dgm:pt modelId="{4CDF9C69-CE94-42A9-BCEE-F85056F3F0DE}" type="pres">
      <dgm:prSet presAssocID="{970E08C8-3E08-48B5-A0C3-B8081714124E}" presName="levelTx" presStyleLbl="revTx" presStyleIdx="0" presStyleCnt="0">
        <dgm:presLayoutVars>
          <dgm:chMax val="1"/>
          <dgm:bulletEnabled val="1"/>
        </dgm:presLayoutVars>
      </dgm:prSet>
      <dgm:spPr/>
      <dgm:t>
        <a:bodyPr/>
        <a:lstStyle/>
        <a:p>
          <a:endParaRPr kumimoji="1" lang="ja-JP" altLang="en-US"/>
        </a:p>
      </dgm:t>
    </dgm:pt>
  </dgm:ptLst>
  <dgm:cxnLst>
    <dgm:cxn modelId="{02AD0568-E87A-4AE5-884B-2A0B710B792E}" srcId="{08296076-4E06-4025-B88F-CEAE374F2D2B}" destId="{54716324-2A1A-4074-A075-A3A98874541C}" srcOrd="3" destOrd="0" parTransId="{26AF2C01-A80C-415C-8920-FC103C66D8AD}" sibTransId="{65E3315C-29D8-4129-A485-130F1DFC4865}"/>
    <dgm:cxn modelId="{5BBF77A4-3218-4FD1-BA2D-10BE77F54C71}" type="presOf" srcId="{15691D5E-FD88-4458-87DC-E7DE77DBD071}" destId="{8E880B4B-6E2A-4421-92F2-C494182D6656}" srcOrd="0" destOrd="0" presId="urn:microsoft.com/office/officeart/2005/8/layout/pyramid1"/>
    <dgm:cxn modelId="{7A7C9E1C-0A24-48DE-9584-7875D7E7C6DF}" type="presOf" srcId="{37155992-8A29-435B-91FA-A64E641B50F3}" destId="{9C6AE3B8-CA04-400D-B4E2-27F6EACA9FB8}" srcOrd="1" destOrd="0" presId="urn:microsoft.com/office/officeart/2005/8/layout/pyramid1"/>
    <dgm:cxn modelId="{BD4EE160-1415-42A1-BC9C-ABD1ABD0DFE5}" type="presOf" srcId="{60483314-963D-4864-BC6E-2514F43D6D5F}" destId="{5CECC62F-6B65-430F-BBF1-B36290412AFD}" srcOrd="0" destOrd="0" presId="urn:microsoft.com/office/officeart/2005/8/layout/pyramid1"/>
    <dgm:cxn modelId="{2B0BE55A-F96D-42EF-B269-085FE97D1E31}" type="presOf" srcId="{54716324-2A1A-4074-A075-A3A98874541C}" destId="{01DF8717-9774-44C5-AEFD-2D0607418F43}" srcOrd="1" destOrd="0" presId="urn:microsoft.com/office/officeart/2005/8/layout/pyramid1"/>
    <dgm:cxn modelId="{327FD7B5-811C-4B4C-BD2B-8DC0E3B06FAB}" type="presOf" srcId="{60483314-963D-4864-BC6E-2514F43D6D5F}" destId="{6423FA8C-AC67-4E32-BE9A-467AD7196892}" srcOrd="1" destOrd="0" presId="urn:microsoft.com/office/officeart/2005/8/layout/pyramid1"/>
    <dgm:cxn modelId="{8DB56D5A-4494-4A26-B969-6A85E5643DFD}" srcId="{08296076-4E06-4025-B88F-CEAE374F2D2B}" destId="{60483314-963D-4864-BC6E-2514F43D6D5F}" srcOrd="1" destOrd="0" parTransId="{1AE5FAD4-B940-4190-8829-BD230A865C8B}" sibTransId="{0FB8E689-4BE0-4741-921E-0BF20EB45F03}"/>
    <dgm:cxn modelId="{C4C7C1A3-1B54-47FB-8C5F-8B4036415C90}" srcId="{08296076-4E06-4025-B88F-CEAE374F2D2B}" destId="{970E08C8-3E08-48B5-A0C3-B8081714124E}" srcOrd="4" destOrd="0" parTransId="{09F6D43C-81EE-474F-8F80-9FABD30A9487}" sibTransId="{66DA71A2-E9BA-4EB7-932F-F111D47F324A}"/>
    <dgm:cxn modelId="{AA7986FF-8C6E-412C-AA21-63CB5863E3CC}" srcId="{08296076-4E06-4025-B88F-CEAE374F2D2B}" destId="{15691D5E-FD88-4458-87DC-E7DE77DBD071}" srcOrd="2" destOrd="0" parTransId="{74F0FAF6-42BA-4B1A-960C-8B36AF0CA1E9}" sibTransId="{987BA5C9-375A-4062-9736-7CB594443858}"/>
    <dgm:cxn modelId="{072A8E65-7476-4B6F-8063-95D175D680D3}" type="presOf" srcId="{15691D5E-FD88-4458-87DC-E7DE77DBD071}" destId="{FA6BA8B2-64D0-4F0A-8E41-AA0DC04AFAD5}" srcOrd="1" destOrd="0" presId="urn:microsoft.com/office/officeart/2005/8/layout/pyramid1"/>
    <dgm:cxn modelId="{31461900-C62A-4934-8919-EEBA189986B6}" type="presOf" srcId="{970E08C8-3E08-48B5-A0C3-B8081714124E}" destId="{4CDF9C69-CE94-42A9-BCEE-F85056F3F0DE}" srcOrd="1" destOrd="0" presId="urn:microsoft.com/office/officeart/2005/8/layout/pyramid1"/>
    <dgm:cxn modelId="{E3BB10A0-1E3C-47D2-8C9D-BD3D70D994AB}" type="presOf" srcId="{970E08C8-3E08-48B5-A0C3-B8081714124E}" destId="{DB287F7E-2AB9-4E33-BA95-E35487B0D9EC}" srcOrd="0" destOrd="0" presId="urn:microsoft.com/office/officeart/2005/8/layout/pyramid1"/>
    <dgm:cxn modelId="{EEF4E08C-E46E-43C7-8988-572447910CF3}" type="presOf" srcId="{37155992-8A29-435B-91FA-A64E641B50F3}" destId="{94936C88-BED3-4BFC-8C6F-B272425CA80A}" srcOrd="0" destOrd="0" presId="urn:microsoft.com/office/officeart/2005/8/layout/pyramid1"/>
    <dgm:cxn modelId="{598644CD-39A1-444D-BB22-AE2A4BB25A95}" srcId="{08296076-4E06-4025-B88F-CEAE374F2D2B}" destId="{37155992-8A29-435B-91FA-A64E641B50F3}" srcOrd="0" destOrd="0" parTransId="{62F469FF-830E-4587-891C-B5BBAFC5D0C8}" sibTransId="{E7435D4A-08DA-4819-B3C0-34FBA1AB9F63}"/>
    <dgm:cxn modelId="{654B0D28-C8D1-4239-B408-497C4FDE85C0}" type="presOf" srcId="{08296076-4E06-4025-B88F-CEAE374F2D2B}" destId="{0FC32774-2639-4EF6-8194-77BE67B67FBD}" srcOrd="0" destOrd="0" presId="urn:microsoft.com/office/officeart/2005/8/layout/pyramid1"/>
    <dgm:cxn modelId="{6D967B63-D5EB-4CFF-9904-265A8ED3729B}" type="presOf" srcId="{54716324-2A1A-4074-A075-A3A98874541C}" destId="{BC33CC55-A768-46E4-BC80-208F417A418E}" srcOrd="0" destOrd="0" presId="urn:microsoft.com/office/officeart/2005/8/layout/pyramid1"/>
    <dgm:cxn modelId="{5CCC8360-3DCF-436E-B58C-0EDFF57FBADD}" type="presParOf" srcId="{0FC32774-2639-4EF6-8194-77BE67B67FBD}" destId="{9C258928-0652-4F2B-86A8-50F984ABEE67}" srcOrd="0" destOrd="0" presId="urn:microsoft.com/office/officeart/2005/8/layout/pyramid1"/>
    <dgm:cxn modelId="{8D0576D5-A95E-4471-BB7E-6816163C36BE}" type="presParOf" srcId="{9C258928-0652-4F2B-86A8-50F984ABEE67}" destId="{94936C88-BED3-4BFC-8C6F-B272425CA80A}" srcOrd="0" destOrd="0" presId="urn:microsoft.com/office/officeart/2005/8/layout/pyramid1"/>
    <dgm:cxn modelId="{07DA5668-50BD-4F53-8A3D-D8CDCE95E8B4}" type="presParOf" srcId="{9C258928-0652-4F2B-86A8-50F984ABEE67}" destId="{9C6AE3B8-CA04-400D-B4E2-27F6EACA9FB8}" srcOrd="1" destOrd="0" presId="urn:microsoft.com/office/officeart/2005/8/layout/pyramid1"/>
    <dgm:cxn modelId="{125F3671-6DD9-4E80-927D-4E647B95ED91}" type="presParOf" srcId="{0FC32774-2639-4EF6-8194-77BE67B67FBD}" destId="{A4C59343-C6B0-4894-A06D-2E6F5BA8524C}" srcOrd="1" destOrd="0" presId="urn:microsoft.com/office/officeart/2005/8/layout/pyramid1"/>
    <dgm:cxn modelId="{FB6547A3-91C5-4EEF-BE11-4C6A78659796}" type="presParOf" srcId="{A4C59343-C6B0-4894-A06D-2E6F5BA8524C}" destId="{5CECC62F-6B65-430F-BBF1-B36290412AFD}" srcOrd="0" destOrd="0" presId="urn:microsoft.com/office/officeart/2005/8/layout/pyramid1"/>
    <dgm:cxn modelId="{E5C08AC8-EC4F-4329-8EAD-2C967098FB4B}" type="presParOf" srcId="{A4C59343-C6B0-4894-A06D-2E6F5BA8524C}" destId="{6423FA8C-AC67-4E32-BE9A-467AD7196892}" srcOrd="1" destOrd="0" presId="urn:microsoft.com/office/officeart/2005/8/layout/pyramid1"/>
    <dgm:cxn modelId="{44BB7C61-0A44-4DE1-A4DE-6EE20957F58B}" type="presParOf" srcId="{0FC32774-2639-4EF6-8194-77BE67B67FBD}" destId="{91A8C5C3-383B-406D-B230-BEEC6BE7811C}" srcOrd="2" destOrd="0" presId="urn:microsoft.com/office/officeart/2005/8/layout/pyramid1"/>
    <dgm:cxn modelId="{6A67F835-5DA7-45F1-AC04-4537F6E778E8}" type="presParOf" srcId="{91A8C5C3-383B-406D-B230-BEEC6BE7811C}" destId="{8E880B4B-6E2A-4421-92F2-C494182D6656}" srcOrd="0" destOrd="0" presId="urn:microsoft.com/office/officeart/2005/8/layout/pyramid1"/>
    <dgm:cxn modelId="{74CD8BE8-5D21-4384-BC06-942FB882574D}" type="presParOf" srcId="{91A8C5C3-383B-406D-B230-BEEC6BE7811C}" destId="{FA6BA8B2-64D0-4F0A-8E41-AA0DC04AFAD5}" srcOrd="1" destOrd="0" presId="urn:microsoft.com/office/officeart/2005/8/layout/pyramid1"/>
    <dgm:cxn modelId="{B421F40E-E0D5-4E9E-98F0-DC0D836A595B}" type="presParOf" srcId="{0FC32774-2639-4EF6-8194-77BE67B67FBD}" destId="{0757E58D-3DED-4FC5-817D-BC65CD8417F2}" srcOrd="3" destOrd="0" presId="urn:microsoft.com/office/officeart/2005/8/layout/pyramid1"/>
    <dgm:cxn modelId="{CCB947B2-5FC8-4B8F-A7C2-9849132E1CB3}" type="presParOf" srcId="{0757E58D-3DED-4FC5-817D-BC65CD8417F2}" destId="{BC33CC55-A768-46E4-BC80-208F417A418E}" srcOrd="0" destOrd="0" presId="urn:microsoft.com/office/officeart/2005/8/layout/pyramid1"/>
    <dgm:cxn modelId="{C65579B6-3B1C-44B2-B066-4C8DAD0FF898}" type="presParOf" srcId="{0757E58D-3DED-4FC5-817D-BC65CD8417F2}" destId="{01DF8717-9774-44C5-AEFD-2D0607418F43}" srcOrd="1" destOrd="0" presId="urn:microsoft.com/office/officeart/2005/8/layout/pyramid1"/>
    <dgm:cxn modelId="{7A83982D-F0A9-4ADC-AB06-86B43C09C323}" type="presParOf" srcId="{0FC32774-2639-4EF6-8194-77BE67B67FBD}" destId="{D3C9A36D-5F6C-4323-AD8B-9EFCA07B714A}" srcOrd="4" destOrd="0" presId="urn:microsoft.com/office/officeart/2005/8/layout/pyramid1"/>
    <dgm:cxn modelId="{094631DC-0D65-407B-AAE8-F37BFA479762}" type="presParOf" srcId="{D3C9A36D-5F6C-4323-AD8B-9EFCA07B714A}" destId="{DB287F7E-2AB9-4E33-BA95-E35487B0D9EC}" srcOrd="0" destOrd="0" presId="urn:microsoft.com/office/officeart/2005/8/layout/pyramid1"/>
    <dgm:cxn modelId="{F141B62A-96CE-4409-90C1-7569A13A1866}" type="presParOf" srcId="{D3C9A36D-5F6C-4323-AD8B-9EFCA07B714A}" destId="{4CDF9C69-CE94-42A9-BCEE-F85056F3F0DE}"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7FA36E-8A43-43D8-9B46-965252E2BC02}" type="datetimeFigureOut">
              <a:rPr kumimoji="1" lang="ja-JP" altLang="en-US" smtClean="0"/>
              <a:t>2015/12/2</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3A05D2-3B6C-4320-B8D9-DB5755A12FA1}" type="slidenum">
              <a:rPr kumimoji="1" lang="ja-JP" altLang="en-US" smtClean="0"/>
              <a:t>‹#›</a:t>
            </a:fld>
            <a:endParaRPr kumimoji="1" lang="ja-JP" altLang="en-US"/>
          </a:p>
        </p:txBody>
      </p:sp>
    </p:spTree>
    <p:extLst>
      <p:ext uri="{BB962C8B-B14F-4D97-AF65-F5344CB8AC3E}">
        <p14:creationId xmlns:p14="http://schemas.microsoft.com/office/powerpoint/2010/main" val="40071802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93A05D2-3B6C-4320-B8D9-DB5755A12FA1}" type="slidenum">
              <a:rPr kumimoji="1" lang="ja-JP" altLang="en-US" smtClean="0"/>
              <a:t>2</a:t>
            </a:fld>
            <a:endParaRPr kumimoji="1" lang="ja-JP" altLang="en-US"/>
          </a:p>
        </p:txBody>
      </p:sp>
    </p:spTree>
    <p:extLst>
      <p:ext uri="{BB962C8B-B14F-4D97-AF65-F5344CB8AC3E}">
        <p14:creationId xmlns:p14="http://schemas.microsoft.com/office/powerpoint/2010/main" val="2349763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93A05D2-3B6C-4320-B8D9-DB5755A12FA1}" type="slidenum">
              <a:rPr kumimoji="1" lang="ja-JP" altLang="en-US" smtClean="0"/>
              <a:t>6</a:t>
            </a:fld>
            <a:endParaRPr kumimoji="1" lang="ja-JP" altLang="en-US"/>
          </a:p>
        </p:txBody>
      </p:sp>
    </p:spTree>
    <p:extLst>
      <p:ext uri="{BB962C8B-B14F-4D97-AF65-F5344CB8AC3E}">
        <p14:creationId xmlns:p14="http://schemas.microsoft.com/office/powerpoint/2010/main" val="17882870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93A05D2-3B6C-4320-B8D9-DB5755A12FA1}" type="slidenum">
              <a:rPr kumimoji="1" lang="ja-JP" altLang="en-US" smtClean="0"/>
              <a:t>8</a:t>
            </a:fld>
            <a:endParaRPr kumimoji="1" lang="ja-JP" altLang="en-US"/>
          </a:p>
        </p:txBody>
      </p:sp>
    </p:spTree>
    <p:extLst>
      <p:ext uri="{BB962C8B-B14F-4D97-AF65-F5344CB8AC3E}">
        <p14:creationId xmlns:p14="http://schemas.microsoft.com/office/powerpoint/2010/main" val="3812053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3074" name="Rectangle 2"/>
          <p:cNvSpPr>
            <a:spLocks noGrp="1" noChangeArrowheads="1"/>
          </p:cNvSpPr>
          <p:nvPr>
            <p:ph type="ctrTitle" hasCustomPrompt="1"/>
          </p:nvPr>
        </p:nvSpPr>
        <p:spPr>
          <a:xfrm>
            <a:off x="1619672" y="1143000"/>
            <a:ext cx="7200800" cy="1828800"/>
          </a:xfrm>
        </p:spPr>
        <p:txBody>
          <a:bodyPr/>
          <a:lstStyle>
            <a:lvl1pPr>
              <a:defRPr sz="5400">
                <a:solidFill>
                  <a:schemeClr val="accent2">
                    <a:lumMod val="75000"/>
                  </a:schemeClr>
                </a:solidFill>
                <a:latin typeface="HGS創英角ｺﾞｼｯｸUB" panose="020B0900000000000000" pitchFamily="50" charset="-128"/>
                <a:ea typeface="HGS創英角ｺﾞｼｯｸUB" panose="020B0900000000000000" pitchFamily="50" charset="-128"/>
              </a:defRPr>
            </a:lvl1pPr>
          </a:lstStyle>
          <a:p>
            <a:pPr lvl="0"/>
            <a:r>
              <a:rPr lang="ja-JP" altLang="en-US" noProof="0" dirty="0" smtClean="0"/>
              <a:t>クリックしてタイトルを入力</a:t>
            </a:r>
          </a:p>
        </p:txBody>
      </p:sp>
      <p:sp>
        <p:nvSpPr>
          <p:cNvPr id="3075" name="Rectangle 3"/>
          <p:cNvSpPr>
            <a:spLocks noGrp="1" noChangeArrowheads="1"/>
          </p:cNvSpPr>
          <p:nvPr>
            <p:ph type="subTitle" idx="1" hasCustomPrompt="1"/>
          </p:nvPr>
        </p:nvSpPr>
        <p:spPr>
          <a:xfrm>
            <a:off x="1619672" y="4293096"/>
            <a:ext cx="7200800" cy="1219200"/>
          </a:xfrm>
        </p:spPr>
        <p:txBody>
          <a:bodyPr/>
          <a:lstStyle>
            <a:lvl1pPr marL="0" indent="0">
              <a:buFont typeface="Wingdings" panose="05000000000000000000" pitchFamily="2" charset="2"/>
              <a:buNone/>
              <a:defRPr sz="3400"/>
            </a:lvl1pPr>
          </a:lstStyle>
          <a:p>
            <a:pPr lvl="0"/>
            <a:r>
              <a:rPr lang="ja-JP" altLang="en-US" noProof="0" dirty="0" smtClean="0"/>
              <a:t>クリックしてサブタイトルを入力</a:t>
            </a:r>
          </a:p>
        </p:txBody>
      </p:sp>
      <p:sp>
        <p:nvSpPr>
          <p:cNvPr id="3076" name="Rectangle 4"/>
          <p:cNvSpPr>
            <a:spLocks noGrp="1" noChangeArrowheads="1"/>
          </p:cNvSpPr>
          <p:nvPr>
            <p:ph type="dt" sz="half" idx="2"/>
          </p:nvPr>
        </p:nvSpPr>
        <p:spPr/>
        <p:txBody>
          <a:bodyPr/>
          <a:lstStyle>
            <a:lvl1pPr>
              <a:defRPr/>
            </a:lvl1pPr>
          </a:lstStyle>
          <a:p>
            <a:fld id="{60515111-8E33-4ACB-A46C-6C23B92F09A3}" type="datetime1">
              <a:rPr kumimoji="1" lang="ja-JP" altLang="en-US" smtClean="0"/>
              <a:t>2015/12/2</a:t>
            </a:fld>
            <a:endParaRPr kumimoji="1" lang="ja-JP" altLang="en-US"/>
          </a:p>
        </p:txBody>
      </p:sp>
      <p:sp>
        <p:nvSpPr>
          <p:cNvPr id="3077" name="Rectangle 5"/>
          <p:cNvSpPr>
            <a:spLocks noGrp="1" noChangeArrowheads="1"/>
          </p:cNvSpPr>
          <p:nvPr>
            <p:ph type="ftr" sz="quarter" idx="3"/>
          </p:nvPr>
        </p:nvSpPr>
        <p:spPr>
          <a:xfrm>
            <a:off x="3332584" y="6248400"/>
            <a:ext cx="2895600" cy="457200"/>
          </a:xfrm>
        </p:spPr>
        <p:txBody>
          <a:bodyPr/>
          <a:lstStyle>
            <a:lvl1pPr>
              <a:defRPr/>
            </a:lvl1pPr>
          </a:lstStyle>
          <a:p>
            <a:r>
              <a:rPr kumimoji="1" lang="zh-TW" altLang="en-US" smtClean="0"/>
              <a:t>個人情報管理</a:t>
            </a:r>
            <a:endParaRPr kumimoji="1" lang="ja-JP" altLang="en-US"/>
          </a:p>
        </p:txBody>
      </p:sp>
      <p:sp>
        <p:nvSpPr>
          <p:cNvPr id="3078" name="Rectangle 6"/>
          <p:cNvSpPr>
            <a:spLocks noGrp="1" noChangeArrowheads="1"/>
          </p:cNvSpPr>
          <p:nvPr>
            <p:ph type="sldNum" sz="quarter" idx="4"/>
          </p:nvPr>
        </p:nvSpPr>
        <p:spPr>
          <a:xfrm>
            <a:off x="6915472" y="6248400"/>
            <a:ext cx="1905000" cy="457200"/>
          </a:xfrm>
        </p:spPr>
        <p:txBody>
          <a:bodyPr/>
          <a:lstStyle>
            <a:lvl1pPr>
              <a:defRPr sz="1600"/>
            </a:lvl1pPr>
          </a:lstStyle>
          <a:p>
            <a:fld id="{B3E8D898-FAEB-4832-AF7D-7A38A7DB9CC2}" type="slidenum">
              <a:rPr kumimoji="1" lang="ja-JP" altLang="en-US" smtClean="0"/>
              <a:t>‹#›</a:t>
            </a:fld>
            <a:endParaRPr kumimoji="1" lang="ja-JP" altLang="en-US"/>
          </a:p>
        </p:txBody>
      </p:sp>
      <p:grpSp>
        <p:nvGrpSpPr>
          <p:cNvPr id="3079" name="Group 7"/>
          <p:cNvGrpSpPr>
            <a:grpSpLocks/>
          </p:cNvGrpSpPr>
          <p:nvPr/>
        </p:nvGrpSpPr>
        <p:grpSpPr bwMode="auto">
          <a:xfrm>
            <a:off x="416995" y="1556792"/>
            <a:ext cx="1130669" cy="884312"/>
            <a:chOff x="220" y="239"/>
            <a:chExt cx="615" cy="481"/>
          </a:xfrm>
        </p:grpSpPr>
        <p:sp>
          <p:nvSpPr>
            <p:cNvPr id="3080" name="Rectangle 8"/>
            <p:cNvSpPr>
              <a:spLocks noChangeArrowheads="1"/>
            </p:cNvSpPr>
            <p:nvPr/>
          </p:nvSpPr>
          <p:spPr bwMode="auto">
            <a:xfrm rot="18900000" flipH="1">
              <a:off x="355" y="239"/>
              <a:ext cx="480" cy="480"/>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1" name="Rectangle 9"/>
            <p:cNvSpPr>
              <a:spLocks noChangeArrowheads="1"/>
            </p:cNvSpPr>
            <p:nvPr/>
          </p:nvSpPr>
          <p:spPr bwMode="auto">
            <a:xfrm rot="18900000" flipH="1">
              <a:off x="220" y="240"/>
              <a:ext cx="480" cy="480"/>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Tree>
    <p:extLst>
      <p:ext uri="{BB962C8B-B14F-4D97-AF65-F5344CB8AC3E}">
        <p14:creationId xmlns:p14="http://schemas.microsoft.com/office/powerpoint/2010/main" val="3554515334"/>
      </p:ext>
    </p:extLst>
  </p:cSld>
  <p:clrMapOvr>
    <a:masterClrMapping/>
  </p:clrMapOvr>
  <p:transition spd="slow">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fld id="{7067C3D7-6B44-4FA9-9337-9543C8D718F3}" type="datetime1">
              <a:rPr kumimoji="1" lang="ja-JP" altLang="en-US" smtClean="0"/>
              <a:t>2015/12/2</a:t>
            </a:fld>
            <a:endParaRPr kumimoji="1" lang="ja-JP" altLang="en-US"/>
          </a:p>
        </p:txBody>
      </p:sp>
      <p:sp>
        <p:nvSpPr>
          <p:cNvPr id="5" name="フッター プレースホルダー 4"/>
          <p:cNvSpPr>
            <a:spLocks noGrp="1"/>
          </p:cNvSpPr>
          <p:nvPr>
            <p:ph type="ftr" sz="quarter" idx="11"/>
          </p:nvPr>
        </p:nvSpPr>
        <p:spPr/>
        <p:txBody>
          <a:bodyPr/>
          <a:lstStyle>
            <a:lvl1pPr>
              <a:defRPr/>
            </a:lvl1pPr>
          </a:lstStyle>
          <a:p>
            <a:r>
              <a:rPr kumimoji="1" lang="zh-TW" altLang="en-US" smtClean="0"/>
              <a:t>個人情報管理</a:t>
            </a:r>
            <a:endParaRPr kumimoji="1" lang="ja-JP" altLang="en-US"/>
          </a:p>
        </p:txBody>
      </p:sp>
      <p:sp>
        <p:nvSpPr>
          <p:cNvPr id="6" name="スライド番号プレースホルダー 5"/>
          <p:cNvSpPr>
            <a:spLocks noGrp="1"/>
          </p:cNvSpPr>
          <p:nvPr>
            <p:ph type="sldNum" sz="quarter" idx="12"/>
          </p:nvPr>
        </p:nvSpPr>
        <p:spPr/>
        <p:txBody>
          <a:bodyPr/>
          <a:lstStyle>
            <a:lvl1pPr>
              <a:defRPr sz="1600"/>
            </a:lvl1pPr>
          </a:lstStyle>
          <a:p>
            <a:fld id="{B3E8D898-FAEB-4832-AF7D-7A38A7DB9CC2}" type="slidenum">
              <a:rPr kumimoji="1" lang="ja-JP" altLang="en-US" smtClean="0"/>
              <a:t>‹#›</a:t>
            </a:fld>
            <a:endParaRPr kumimoji="1" lang="ja-JP" altLang="en-US"/>
          </a:p>
        </p:txBody>
      </p:sp>
      <p:grpSp>
        <p:nvGrpSpPr>
          <p:cNvPr id="7" name="Group 11"/>
          <p:cNvGrpSpPr>
            <a:grpSpLocks/>
          </p:cNvGrpSpPr>
          <p:nvPr/>
        </p:nvGrpSpPr>
        <p:grpSpPr bwMode="auto">
          <a:xfrm>
            <a:off x="228600" y="381000"/>
            <a:ext cx="565150" cy="441325"/>
            <a:chOff x="220" y="239"/>
            <a:chExt cx="615" cy="481"/>
          </a:xfrm>
        </p:grpSpPr>
        <p:sp>
          <p:nvSpPr>
            <p:cNvPr id="8" name="Rectangle 12"/>
            <p:cNvSpPr>
              <a:spLocks noChangeArrowheads="1"/>
            </p:cNvSpPr>
            <p:nvPr/>
          </p:nvSpPr>
          <p:spPr bwMode="auto">
            <a:xfrm rot="18900000" flipH="1">
              <a:off x="355" y="239"/>
              <a:ext cx="480" cy="480"/>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 name="Rectangle 13"/>
            <p:cNvSpPr>
              <a:spLocks noChangeArrowheads="1"/>
            </p:cNvSpPr>
            <p:nvPr/>
          </p:nvSpPr>
          <p:spPr bwMode="auto">
            <a:xfrm rot="18900000" flipH="1">
              <a:off x="220" y="240"/>
              <a:ext cx="480" cy="480"/>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Tree>
    <p:extLst>
      <p:ext uri="{BB962C8B-B14F-4D97-AF65-F5344CB8AC3E}">
        <p14:creationId xmlns:p14="http://schemas.microsoft.com/office/powerpoint/2010/main" val="3573567918"/>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00850" y="152400"/>
            <a:ext cx="2038350" cy="59436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85800" y="152400"/>
            <a:ext cx="5962650" cy="59436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fld id="{2D786665-DCFB-4C4E-AC66-29163982CC55}" type="datetime1">
              <a:rPr kumimoji="1" lang="ja-JP" altLang="en-US" smtClean="0"/>
              <a:t>2015/12/2</a:t>
            </a:fld>
            <a:endParaRPr kumimoji="1" lang="ja-JP" altLang="en-US"/>
          </a:p>
        </p:txBody>
      </p:sp>
      <p:sp>
        <p:nvSpPr>
          <p:cNvPr id="5" name="フッター プレースホルダー 4"/>
          <p:cNvSpPr>
            <a:spLocks noGrp="1"/>
          </p:cNvSpPr>
          <p:nvPr>
            <p:ph type="ftr" sz="quarter" idx="11"/>
          </p:nvPr>
        </p:nvSpPr>
        <p:spPr/>
        <p:txBody>
          <a:bodyPr/>
          <a:lstStyle>
            <a:lvl1pPr>
              <a:defRPr/>
            </a:lvl1pPr>
          </a:lstStyle>
          <a:p>
            <a:r>
              <a:rPr kumimoji="1" lang="zh-TW" altLang="en-US" smtClean="0"/>
              <a:t>個人情報管理</a:t>
            </a:r>
            <a:endParaRPr kumimoji="1" lang="ja-JP" altLang="en-US"/>
          </a:p>
        </p:txBody>
      </p:sp>
      <p:sp>
        <p:nvSpPr>
          <p:cNvPr id="6" name="スライド番号プレースホルダー 5"/>
          <p:cNvSpPr>
            <a:spLocks noGrp="1"/>
          </p:cNvSpPr>
          <p:nvPr>
            <p:ph type="sldNum" sz="quarter" idx="12"/>
          </p:nvPr>
        </p:nvSpPr>
        <p:spPr/>
        <p:txBody>
          <a:bodyPr/>
          <a:lstStyle>
            <a:lvl1pPr>
              <a:defRPr sz="1600"/>
            </a:lvl1p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2284118450"/>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fld id="{A206CC8E-AC28-45F9-BBC3-5B67E530A2DC}" type="datetime1">
              <a:rPr kumimoji="1" lang="ja-JP" altLang="en-US" smtClean="0"/>
              <a:t>2015/12/2</a:t>
            </a:fld>
            <a:endParaRPr kumimoji="1" lang="ja-JP" altLang="en-US"/>
          </a:p>
        </p:txBody>
      </p:sp>
      <p:sp>
        <p:nvSpPr>
          <p:cNvPr id="5" name="フッター プレースホルダー 4"/>
          <p:cNvSpPr>
            <a:spLocks noGrp="1"/>
          </p:cNvSpPr>
          <p:nvPr>
            <p:ph type="ftr" sz="quarter" idx="11"/>
          </p:nvPr>
        </p:nvSpPr>
        <p:spPr/>
        <p:txBody>
          <a:bodyPr/>
          <a:lstStyle>
            <a:lvl1pPr>
              <a:defRPr/>
            </a:lvl1pPr>
          </a:lstStyle>
          <a:p>
            <a:r>
              <a:rPr kumimoji="1" lang="zh-TW" altLang="en-US" smtClean="0"/>
              <a:t>個人情報管理</a:t>
            </a:r>
            <a:endParaRPr kumimoji="1" lang="ja-JP" altLang="en-US"/>
          </a:p>
        </p:txBody>
      </p:sp>
      <p:sp>
        <p:nvSpPr>
          <p:cNvPr id="6" name="スライド番号プレースホルダー 5"/>
          <p:cNvSpPr>
            <a:spLocks noGrp="1"/>
          </p:cNvSpPr>
          <p:nvPr>
            <p:ph type="sldNum" sz="quarter" idx="12"/>
          </p:nvPr>
        </p:nvSpPr>
        <p:spPr/>
        <p:txBody>
          <a:bodyPr/>
          <a:lstStyle>
            <a:lvl1pPr>
              <a:defRPr/>
            </a:lvl1pPr>
          </a:lstStyle>
          <a:p>
            <a:fld id="{B3E8D898-FAEB-4832-AF7D-7A38A7DB9CC2}" type="slidenum">
              <a:rPr kumimoji="1" lang="ja-JP" altLang="en-US" smtClean="0"/>
              <a:t>‹#›</a:t>
            </a:fld>
            <a:endParaRPr kumimoji="1" lang="ja-JP" altLang="en-US"/>
          </a:p>
        </p:txBody>
      </p:sp>
      <p:grpSp>
        <p:nvGrpSpPr>
          <p:cNvPr id="7" name="Group 11"/>
          <p:cNvGrpSpPr>
            <a:grpSpLocks/>
          </p:cNvGrpSpPr>
          <p:nvPr/>
        </p:nvGrpSpPr>
        <p:grpSpPr bwMode="auto">
          <a:xfrm>
            <a:off x="228600" y="381000"/>
            <a:ext cx="565150" cy="441325"/>
            <a:chOff x="220" y="239"/>
            <a:chExt cx="615" cy="481"/>
          </a:xfrm>
        </p:grpSpPr>
        <p:sp>
          <p:nvSpPr>
            <p:cNvPr id="8" name="Rectangle 12"/>
            <p:cNvSpPr>
              <a:spLocks noChangeArrowheads="1"/>
            </p:cNvSpPr>
            <p:nvPr/>
          </p:nvSpPr>
          <p:spPr bwMode="auto">
            <a:xfrm rot="18900000" flipH="1">
              <a:off x="355" y="239"/>
              <a:ext cx="480" cy="480"/>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 name="Rectangle 13"/>
            <p:cNvSpPr>
              <a:spLocks noChangeArrowheads="1"/>
            </p:cNvSpPr>
            <p:nvPr/>
          </p:nvSpPr>
          <p:spPr bwMode="auto">
            <a:xfrm rot="18900000" flipH="1">
              <a:off x="220" y="240"/>
              <a:ext cx="480" cy="480"/>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Tree>
    <p:extLst>
      <p:ext uri="{BB962C8B-B14F-4D97-AF65-F5344CB8AC3E}">
        <p14:creationId xmlns:p14="http://schemas.microsoft.com/office/powerpoint/2010/main" val="285963754"/>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619672" y="692696"/>
            <a:ext cx="7200799" cy="2852737"/>
          </a:xfrm>
        </p:spPr>
        <p:txBody>
          <a:bodyPr anchor="ctr"/>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1619672" y="4013399"/>
            <a:ext cx="7200799"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fld id="{94500CB5-3124-4BD9-AD79-3125E9895602}" type="datetime1">
              <a:rPr kumimoji="1" lang="ja-JP" altLang="en-US" smtClean="0"/>
              <a:t>2015/12/2</a:t>
            </a:fld>
            <a:endParaRPr kumimoji="1" lang="ja-JP" altLang="en-US"/>
          </a:p>
        </p:txBody>
      </p:sp>
      <p:sp>
        <p:nvSpPr>
          <p:cNvPr id="5" name="フッター プレースホルダー 4"/>
          <p:cNvSpPr>
            <a:spLocks noGrp="1"/>
          </p:cNvSpPr>
          <p:nvPr>
            <p:ph type="ftr" sz="quarter" idx="11"/>
          </p:nvPr>
        </p:nvSpPr>
        <p:spPr/>
        <p:txBody>
          <a:bodyPr/>
          <a:lstStyle>
            <a:lvl1pPr>
              <a:defRPr/>
            </a:lvl1pPr>
          </a:lstStyle>
          <a:p>
            <a:r>
              <a:rPr kumimoji="1" lang="zh-TW" altLang="en-US" smtClean="0"/>
              <a:t>個人情報管理</a:t>
            </a:r>
            <a:endParaRPr kumimoji="1" lang="ja-JP" altLang="en-US"/>
          </a:p>
        </p:txBody>
      </p:sp>
      <p:sp>
        <p:nvSpPr>
          <p:cNvPr id="6" name="スライド番号プレースホルダー 5"/>
          <p:cNvSpPr>
            <a:spLocks noGrp="1"/>
          </p:cNvSpPr>
          <p:nvPr>
            <p:ph type="sldNum" sz="quarter" idx="12"/>
          </p:nvPr>
        </p:nvSpPr>
        <p:spPr/>
        <p:txBody>
          <a:bodyPr/>
          <a:lstStyle>
            <a:lvl1pPr>
              <a:defRPr sz="1600"/>
            </a:lvl1pPr>
          </a:lstStyle>
          <a:p>
            <a:fld id="{B3E8D898-FAEB-4832-AF7D-7A38A7DB9CC2}" type="slidenum">
              <a:rPr kumimoji="1" lang="ja-JP" altLang="en-US" smtClean="0"/>
              <a:t>‹#›</a:t>
            </a:fld>
            <a:endParaRPr kumimoji="1" lang="ja-JP" altLang="en-US"/>
          </a:p>
        </p:txBody>
      </p:sp>
      <p:grpSp>
        <p:nvGrpSpPr>
          <p:cNvPr id="7" name="Group 7"/>
          <p:cNvGrpSpPr>
            <a:grpSpLocks/>
          </p:cNvGrpSpPr>
          <p:nvPr/>
        </p:nvGrpSpPr>
        <p:grpSpPr bwMode="auto">
          <a:xfrm>
            <a:off x="416995" y="1556792"/>
            <a:ext cx="1130669" cy="884312"/>
            <a:chOff x="220" y="239"/>
            <a:chExt cx="615" cy="481"/>
          </a:xfrm>
        </p:grpSpPr>
        <p:sp>
          <p:nvSpPr>
            <p:cNvPr id="8" name="Rectangle 8"/>
            <p:cNvSpPr>
              <a:spLocks noChangeArrowheads="1"/>
            </p:cNvSpPr>
            <p:nvPr/>
          </p:nvSpPr>
          <p:spPr bwMode="auto">
            <a:xfrm rot="18900000" flipH="1">
              <a:off x="355" y="239"/>
              <a:ext cx="480" cy="480"/>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 name="Rectangle 9"/>
            <p:cNvSpPr>
              <a:spLocks noChangeArrowheads="1"/>
            </p:cNvSpPr>
            <p:nvPr/>
          </p:nvSpPr>
          <p:spPr bwMode="auto">
            <a:xfrm rot="18900000" flipH="1">
              <a:off x="220" y="240"/>
              <a:ext cx="480" cy="480"/>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Tree>
    <p:extLst>
      <p:ext uri="{BB962C8B-B14F-4D97-AF65-F5344CB8AC3E}">
        <p14:creationId xmlns:p14="http://schemas.microsoft.com/office/powerpoint/2010/main" val="2896145367"/>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143000"/>
            <a:ext cx="4000500" cy="49530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838700" y="1143000"/>
            <a:ext cx="4000500" cy="49530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fld id="{2D220A24-516B-493F-BAD4-7265DAC5DB36}" type="datetime1">
              <a:rPr kumimoji="1" lang="ja-JP" altLang="en-US" smtClean="0"/>
              <a:t>2015/12/2</a:t>
            </a:fld>
            <a:endParaRPr kumimoji="1" lang="ja-JP" altLang="en-US"/>
          </a:p>
        </p:txBody>
      </p:sp>
      <p:sp>
        <p:nvSpPr>
          <p:cNvPr id="6" name="フッター プレースホルダー 5"/>
          <p:cNvSpPr>
            <a:spLocks noGrp="1"/>
          </p:cNvSpPr>
          <p:nvPr>
            <p:ph type="ftr" sz="quarter" idx="11"/>
          </p:nvPr>
        </p:nvSpPr>
        <p:spPr/>
        <p:txBody>
          <a:bodyPr/>
          <a:lstStyle>
            <a:lvl1pPr>
              <a:defRPr/>
            </a:lvl1pPr>
          </a:lstStyle>
          <a:p>
            <a:r>
              <a:rPr kumimoji="1" lang="zh-TW" altLang="en-US" smtClean="0"/>
              <a:t>個人情報管理</a:t>
            </a:r>
            <a:endParaRPr kumimoji="1" lang="ja-JP" altLang="en-US"/>
          </a:p>
        </p:txBody>
      </p:sp>
      <p:sp>
        <p:nvSpPr>
          <p:cNvPr id="7" name="スライド番号プレースホルダー 6"/>
          <p:cNvSpPr>
            <a:spLocks noGrp="1"/>
          </p:cNvSpPr>
          <p:nvPr>
            <p:ph type="sldNum" sz="quarter" idx="12"/>
          </p:nvPr>
        </p:nvSpPr>
        <p:spPr/>
        <p:txBody>
          <a:bodyPr/>
          <a:lstStyle>
            <a:lvl1pPr>
              <a:defRPr sz="1600"/>
            </a:lvl1pPr>
          </a:lstStyle>
          <a:p>
            <a:fld id="{B3E8D898-FAEB-4832-AF7D-7A38A7DB9CC2}" type="slidenum">
              <a:rPr kumimoji="1" lang="ja-JP" altLang="en-US" smtClean="0"/>
              <a:t>‹#›</a:t>
            </a:fld>
            <a:endParaRPr kumimoji="1" lang="ja-JP" altLang="en-US"/>
          </a:p>
        </p:txBody>
      </p:sp>
      <p:grpSp>
        <p:nvGrpSpPr>
          <p:cNvPr id="8" name="Group 11"/>
          <p:cNvGrpSpPr>
            <a:grpSpLocks/>
          </p:cNvGrpSpPr>
          <p:nvPr/>
        </p:nvGrpSpPr>
        <p:grpSpPr bwMode="auto">
          <a:xfrm>
            <a:off x="228600" y="381000"/>
            <a:ext cx="565150" cy="441325"/>
            <a:chOff x="220" y="239"/>
            <a:chExt cx="615" cy="481"/>
          </a:xfrm>
        </p:grpSpPr>
        <p:sp>
          <p:nvSpPr>
            <p:cNvPr id="9" name="Rectangle 12"/>
            <p:cNvSpPr>
              <a:spLocks noChangeArrowheads="1"/>
            </p:cNvSpPr>
            <p:nvPr/>
          </p:nvSpPr>
          <p:spPr bwMode="auto">
            <a:xfrm rot="18900000" flipH="1">
              <a:off x="355" y="239"/>
              <a:ext cx="480" cy="480"/>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 name="Rectangle 13"/>
            <p:cNvSpPr>
              <a:spLocks noChangeArrowheads="1"/>
            </p:cNvSpPr>
            <p:nvPr/>
          </p:nvSpPr>
          <p:spPr bwMode="auto">
            <a:xfrm rot="18900000" flipH="1">
              <a:off x="220" y="240"/>
              <a:ext cx="480" cy="480"/>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Tree>
    <p:extLst>
      <p:ext uri="{BB962C8B-B14F-4D97-AF65-F5344CB8AC3E}">
        <p14:creationId xmlns:p14="http://schemas.microsoft.com/office/powerpoint/2010/main" val="317635797"/>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grpSp>
        <p:nvGrpSpPr>
          <p:cNvPr id="10" name="Group 11"/>
          <p:cNvGrpSpPr>
            <a:grpSpLocks/>
          </p:cNvGrpSpPr>
          <p:nvPr/>
        </p:nvGrpSpPr>
        <p:grpSpPr bwMode="auto">
          <a:xfrm>
            <a:off x="228600" y="381000"/>
            <a:ext cx="565150" cy="441325"/>
            <a:chOff x="220" y="239"/>
            <a:chExt cx="615" cy="481"/>
          </a:xfrm>
        </p:grpSpPr>
        <p:sp>
          <p:nvSpPr>
            <p:cNvPr id="11" name="Rectangle 12"/>
            <p:cNvSpPr>
              <a:spLocks noChangeArrowheads="1"/>
            </p:cNvSpPr>
            <p:nvPr/>
          </p:nvSpPr>
          <p:spPr bwMode="auto">
            <a:xfrm rot="18900000" flipH="1">
              <a:off x="355" y="239"/>
              <a:ext cx="480" cy="480"/>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 name="Rectangle 13"/>
            <p:cNvSpPr>
              <a:spLocks noChangeArrowheads="1"/>
            </p:cNvSpPr>
            <p:nvPr/>
          </p:nvSpPr>
          <p:spPr bwMode="auto">
            <a:xfrm rot="18900000" flipH="1">
              <a:off x="220" y="240"/>
              <a:ext cx="480" cy="480"/>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 name="タイトル 1"/>
          <p:cNvSpPr>
            <a:spLocks noGrp="1"/>
          </p:cNvSpPr>
          <p:nvPr>
            <p:ph type="title"/>
          </p:nvPr>
        </p:nvSpPr>
        <p:spPr>
          <a:xfrm>
            <a:off x="750086" y="188641"/>
            <a:ext cx="8070386" cy="936104"/>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50086" y="1329926"/>
            <a:ext cx="3821914" cy="823912"/>
          </a:xfrm>
        </p:spPr>
        <p:txBody>
          <a:bodyPr anchor="ct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750086" y="2359019"/>
            <a:ext cx="3821914" cy="383064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5" name="テキスト プレースホルダー 4"/>
          <p:cNvSpPr>
            <a:spLocks noGrp="1"/>
          </p:cNvSpPr>
          <p:nvPr>
            <p:ph type="body" sz="quarter" idx="3"/>
          </p:nvPr>
        </p:nvSpPr>
        <p:spPr>
          <a:xfrm>
            <a:off x="4860032" y="1329926"/>
            <a:ext cx="3960440" cy="823912"/>
          </a:xfrm>
        </p:spPr>
        <p:txBody>
          <a:bodyPr anchor="ct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860032" y="2359019"/>
            <a:ext cx="3960440" cy="383064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7" name="日付プレースホルダー 6"/>
          <p:cNvSpPr>
            <a:spLocks noGrp="1"/>
          </p:cNvSpPr>
          <p:nvPr>
            <p:ph type="dt" sz="half" idx="10"/>
          </p:nvPr>
        </p:nvSpPr>
        <p:spPr/>
        <p:txBody>
          <a:bodyPr/>
          <a:lstStyle>
            <a:lvl1pPr>
              <a:defRPr/>
            </a:lvl1pPr>
          </a:lstStyle>
          <a:p>
            <a:fld id="{F2D1207A-A5CB-4A85-A282-CC5AC35479A5}" type="datetime1">
              <a:rPr kumimoji="1" lang="ja-JP" altLang="en-US" smtClean="0"/>
              <a:t>2015/12/2</a:t>
            </a:fld>
            <a:endParaRPr kumimoji="1" lang="ja-JP" altLang="en-US"/>
          </a:p>
        </p:txBody>
      </p:sp>
      <p:sp>
        <p:nvSpPr>
          <p:cNvPr id="8" name="フッター プレースホルダー 7"/>
          <p:cNvSpPr>
            <a:spLocks noGrp="1"/>
          </p:cNvSpPr>
          <p:nvPr>
            <p:ph type="ftr" sz="quarter" idx="11"/>
          </p:nvPr>
        </p:nvSpPr>
        <p:spPr/>
        <p:txBody>
          <a:bodyPr/>
          <a:lstStyle>
            <a:lvl1pPr>
              <a:defRPr/>
            </a:lvl1pPr>
          </a:lstStyle>
          <a:p>
            <a:r>
              <a:rPr kumimoji="1" lang="zh-TW" altLang="en-US" smtClean="0"/>
              <a:t>個人情報管理</a:t>
            </a:r>
            <a:endParaRPr kumimoji="1" lang="ja-JP" altLang="en-US"/>
          </a:p>
        </p:txBody>
      </p:sp>
      <p:sp>
        <p:nvSpPr>
          <p:cNvPr id="9" name="スライド番号プレースホルダー 8"/>
          <p:cNvSpPr>
            <a:spLocks noGrp="1"/>
          </p:cNvSpPr>
          <p:nvPr>
            <p:ph type="sldNum" sz="quarter" idx="12"/>
          </p:nvPr>
        </p:nvSpPr>
        <p:spPr/>
        <p:txBody>
          <a:bodyPr/>
          <a:lstStyle>
            <a:lvl1pPr>
              <a:defRPr sz="1600"/>
            </a:lvl1p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1562899934"/>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fld id="{EE301776-542B-45D0-BF3D-CA24493FADBF}" type="datetime1">
              <a:rPr kumimoji="1" lang="ja-JP" altLang="en-US" smtClean="0"/>
              <a:t>2015/12/2</a:t>
            </a:fld>
            <a:endParaRPr kumimoji="1" lang="ja-JP" altLang="en-US"/>
          </a:p>
        </p:txBody>
      </p:sp>
      <p:sp>
        <p:nvSpPr>
          <p:cNvPr id="4" name="フッター プレースホルダー 3"/>
          <p:cNvSpPr>
            <a:spLocks noGrp="1"/>
          </p:cNvSpPr>
          <p:nvPr>
            <p:ph type="ftr" sz="quarter" idx="11"/>
          </p:nvPr>
        </p:nvSpPr>
        <p:spPr/>
        <p:txBody>
          <a:bodyPr/>
          <a:lstStyle>
            <a:lvl1pPr>
              <a:defRPr/>
            </a:lvl1pPr>
          </a:lstStyle>
          <a:p>
            <a:r>
              <a:rPr kumimoji="1" lang="zh-TW" altLang="en-US" smtClean="0"/>
              <a:t>個人情報管理</a:t>
            </a:r>
            <a:endParaRPr kumimoji="1" lang="ja-JP" altLang="en-US"/>
          </a:p>
        </p:txBody>
      </p:sp>
      <p:sp>
        <p:nvSpPr>
          <p:cNvPr id="5" name="スライド番号プレースホルダー 4"/>
          <p:cNvSpPr>
            <a:spLocks noGrp="1"/>
          </p:cNvSpPr>
          <p:nvPr>
            <p:ph type="sldNum" sz="quarter" idx="12"/>
          </p:nvPr>
        </p:nvSpPr>
        <p:spPr/>
        <p:txBody>
          <a:bodyPr/>
          <a:lstStyle>
            <a:lvl1pPr>
              <a:defRPr sz="1600"/>
            </a:lvl1pPr>
          </a:lstStyle>
          <a:p>
            <a:fld id="{B3E8D898-FAEB-4832-AF7D-7A38A7DB9CC2}" type="slidenum">
              <a:rPr kumimoji="1" lang="ja-JP" altLang="en-US" smtClean="0"/>
              <a:t>‹#›</a:t>
            </a:fld>
            <a:endParaRPr kumimoji="1" lang="ja-JP" altLang="en-US"/>
          </a:p>
        </p:txBody>
      </p:sp>
      <p:grpSp>
        <p:nvGrpSpPr>
          <p:cNvPr id="6" name="Group 11"/>
          <p:cNvGrpSpPr>
            <a:grpSpLocks/>
          </p:cNvGrpSpPr>
          <p:nvPr/>
        </p:nvGrpSpPr>
        <p:grpSpPr bwMode="auto">
          <a:xfrm>
            <a:off x="228600" y="381000"/>
            <a:ext cx="565150" cy="441325"/>
            <a:chOff x="220" y="239"/>
            <a:chExt cx="615" cy="481"/>
          </a:xfrm>
        </p:grpSpPr>
        <p:sp>
          <p:nvSpPr>
            <p:cNvPr id="7" name="Rectangle 12"/>
            <p:cNvSpPr>
              <a:spLocks noChangeArrowheads="1"/>
            </p:cNvSpPr>
            <p:nvPr/>
          </p:nvSpPr>
          <p:spPr bwMode="auto">
            <a:xfrm rot="18900000" flipH="1">
              <a:off x="355" y="239"/>
              <a:ext cx="480" cy="480"/>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 name="Rectangle 13"/>
            <p:cNvSpPr>
              <a:spLocks noChangeArrowheads="1"/>
            </p:cNvSpPr>
            <p:nvPr/>
          </p:nvSpPr>
          <p:spPr bwMode="auto">
            <a:xfrm rot="18900000" flipH="1">
              <a:off x="220" y="240"/>
              <a:ext cx="480" cy="480"/>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Tree>
    <p:extLst>
      <p:ext uri="{BB962C8B-B14F-4D97-AF65-F5344CB8AC3E}">
        <p14:creationId xmlns:p14="http://schemas.microsoft.com/office/powerpoint/2010/main" val="1638080566"/>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fld id="{791B3737-D302-4D06-B44B-60BD4371111D}" type="datetime1">
              <a:rPr kumimoji="1" lang="ja-JP" altLang="en-US" smtClean="0"/>
              <a:t>2015/12/2</a:t>
            </a:fld>
            <a:endParaRPr kumimoji="1" lang="ja-JP" altLang="en-US"/>
          </a:p>
        </p:txBody>
      </p:sp>
      <p:sp>
        <p:nvSpPr>
          <p:cNvPr id="3" name="フッター プレースホルダー 2"/>
          <p:cNvSpPr>
            <a:spLocks noGrp="1"/>
          </p:cNvSpPr>
          <p:nvPr>
            <p:ph type="ftr" sz="quarter" idx="11"/>
          </p:nvPr>
        </p:nvSpPr>
        <p:spPr/>
        <p:txBody>
          <a:bodyPr/>
          <a:lstStyle>
            <a:lvl1pPr>
              <a:defRPr/>
            </a:lvl1pPr>
          </a:lstStyle>
          <a:p>
            <a:r>
              <a:rPr kumimoji="1" lang="zh-TW" altLang="en-US" smtClean="0"/>
              <a:t>個人情報管理</a:t>
            </a:r>
            <a:endParaRPr kumimoji="1" lang="ja-JP" altLang="en-US"/>
          </a:p>
        </p:txBody>
      </p:sp>
      <p:sp>
        <p:nvSpPr>
          <p:cNvPr id="4" name="スライド番号プレースホルダー 3"/>
          <p:cNvSpPr>
            <a:spLocks noGrp="1"/>
          </p:cNvSpPr>
          <p:nvPr>
            <p:ph type="sldNum" sz="quarter" idx="12"/>
          </p:nvPr>
        </p:nvSpPr>
        <p:spPr/>
        <p:txBody>
          <a:bodyPr/>
          <a:lstStyle>
            <a:lvl1pPr>
              <a:defRPr sz="1600"/>
            </a:lvl1p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146941818"/>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27584" y="187325"/>
            <a:ext cx="3149674" cy="1009427"/>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4191322"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827584" y="1412776"/>
            <a:ext cx="3149674" cy="445621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fld id="{4692621E-DD17-4AD6-BCE8-B6EE06489F9A}" type="datetime1">
              <a:rPr kumimoji="1" lang="ja-JP" altLang="en-US" smtClean="0"/>
              <a:t>2015/12/2</a:t>
            </a:fld>
            <a:endParaRPr kumimoji="1" lang="ja-JP" altLang="en-US"/>
          </a:p>
        </p:txBody>
      </p:sp>
      <p:sp>
        <p:nvSpPr>
          <p:cNvPr id="6" name="フッター プレースホルダー 5"/>
          <p:cNvSpPr>
            <a:spLocks noGrp="1"/>
          </p:cNvSpPr>
          <p:nvPr>
            <p:ph type="ftr" sz="quarter" idx="11"/>
          </p:nvPr>
        </p:nvSpPr>
        <p:spPr/>
        <p:txBody>
          <a:bodyPr/>
          <a:lstStyle>
            <a:lvl1pPr>
              <a:defRPr/>
            </a:lvl1pPr>
          </a:lstStyle>
          <a:p>
            <a:r>
              <a:rPr kumimoji="1" lang="zh-TW" altLang="en-US" smtClean="0"/>
              <a:t>個人情報管理</a:t>
            </a:r>
            <a:endParaRPr kumimoji="1" lang="ja-JP" altLang="en-US"/>
          </a:p>
        </p:txBody>
      </p:sp>
      <p:sp>
        <p:nvSpPr>
          <p:cNvPr id="7" name="スライド番号プレースホルダー 6"/>
          <p:cNvSpPr>
            <a:spLocks noGrp="1"/>
          </p:cNvSpPr>
          <p:nvPr>
            <p:ph type="sldNum" sz="quarter" idx="12"/>
          </p:nvPr>
        </p:nvSpPr>
        <p:spPr/>
        <p:txBody>
          <a:bodyPr/>
          <a:lstStyle>
            <a:lvl1pPr>
              <a:defRPr sz="1600"/>
            </a:lvl1pPr>
          </a:lstStyle>
          <a:p>
            <a:fld id="{B3E8D898-FAEB-4832-AF7D-7A38A7DB9CC2}" type="slidenum">
              <a:rPr kumimoji="1" lang="ja-JP" altLang="en-US" smtClean="0"/>
              <a:t>‹#›</a:t>
            </a:fld>
            <a:endParaRPr kumimoji="1" lang="ja-JP" altLang="en-US"/>
          </a:p>
        </p:txBody>
      </p:sp>
      <p:grpSp>
        <p:nvGrpSpPr>
          <p:cNvPr id="8" name="Group 11"/>
          <p:cNvGrpSpPr>
            <a:grpSpLocks/>
          </p:cNvGrpSpPr>
          <p:nvPr/>
        </p:nvGrpSpPr>
        <p:grpSpPr bwMode="auto">
          <a:xfrm>
            <a:off x="228600" y="381000"/>
            <a:ext cx="565150" cy="441325"/>
            <a:chOff x="220" y="239"/>
            <a:chExt cx="615" cy="481"/>
          </a:xfrm>
        </p:grpSpPr>
        <p:sp>
          <p:nvSpPr>
            <p:cNvPr id="9" name="Rectangle 12"/>
            <p:cNvSpPr>
              <a:spLocks noChangeArrowheads="1"/>
            </p:cNvSpPr>
            <p:nvPr/>
          </p:nvSpPr>
          <p:spPr bwMode="auto">
            <a:xfrm rot="18900000" flipH="1">
              <a:off x="355" y="239"/>
              <a:ext cx="480" cy="480"/>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 name="Rectangle 13"/>
            <p:cNvSpPr>
              <a:spLocks noChangeArrowheads="1"/>
            </p:cNvSpPr>
            <p:nvPr/>
          </p:nvSpPr>
          <p:spPr bwMode="auto">
            <a:xfrm rot="18900000" flipH="1">
              <a:off x="220" y="240"/>
              <a:ext cx="480" cy="480"/>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Tree>
    <p:extLst>
      <p:ext uri="{BB962C8B-B14F-4D97-AF65-F5344CB8AC3E}">
        <p14:creationId xmlns:p14="http://schemas.microsoft.com/office/powerpoint/2010/main" val="337652310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774254" y="233395"/>
            <a:ext cx="3221682" cy="1035365"/>
          </a:xfrm>
        </p:spPr>
        <p:txBody>
          <a:bodyPr anchor="t"/>
          <a:lstStyle>
            <a:lvl1pPr>
              <a:defRPr sz="3200"/>
            </a:lvl1pPr>
          </a:lstStyle>
          <a:p>
            <a:r>
              <a:rPr lang="ja-JP" altLang="en-US" smtClean="0"/>
              <a:t>マスター タイトルの書式設定</a:t>
            </a:r>
            <a:endParaRPr lang="ja-JP" altLang="en-US" dirty="0"/>
          </a:p>
        </p:txBody>
      </p:sp>
      <p:sp>
        <p:nvSpPr>
          <p:cNvPr id="3" name="図プレースホルダー 2"/>
          <p:cNvSpPr>
            <a:spLocks noGrp="1"/>
          </p:cNvSpPr>
          <p:nvPr>
            <p:ph type="pic" idx="1"/>
          </p:nvPr>
        </p:nvSpPr>
        <p:spPr>
          <a:xfrm>
            <a:off x="4191322"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ja-JP" altLang="en-US"/>
          </a:p>
        </p:txBody>
      </p:sp>
      <p:sp>
        <p:nvSpPr>
          <p:cNvPr id="4" name="テキスト プレースホルダー 3"/>
          <p:cNvSpPr>
            <a:spLocks noGrp="1"/>
          </p:cNvSpPr>
          <p:nvPr>
            <p:ph type="body" sz="half" idx="2"/>
          </p:nvPr>
        </p:nvSpPr>
        <p:spPr>
          <a:xfrm>
            <a:off x="774254" y="1484784"/>
            <a:ext cx="3221682" cy="438420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fld id="{74A646AA-4142-4166-9836-8BBB3AC5ED72}" type="datetime1">
              <a:rPr kumimoji="1" lang="ja-JP" altLang="en-US" smtClean="0"/>
              <a:t>2015/12/2</a:t>
            </a:fld>
            <a:endParaRPr kumimoji="1" lang="ja-JP" altLang="en-US"/>
          </a:p>
        </p:txBody>
      </p:sp>
      <p:sp>
        <p:nvSpPr>
          <p:cNvPr id="6" name="フッター プレースホルダー 5"/>
          <p:cNvSpPr>
            <a:spLocks noGrp="1"/>
          </p:cNvSpPr>
          <p:nvPr>
            <p:ph type="ftr" sz="quarter" idx="11"/>
          </p:nvPr>
        </p:nvSpPr>
        <p:spPr/>
        <p:txBody>
          <a:bodyPr/>
          <a:lstStyle>
            <a:lvl1pPr>
              <a:defRPr/>
            </a:lvl1pPr>
          </a:lstStyle>
          <a:p>
            <a:r>
              <a:rPr kumimoji="1" lang="zh-TW" altLang="en-US" smtClean="0"/>
              <a:t>個人情報管理</a:t>
            </a:r>
            <a:endParaRPr kumimoji="1" lang="ja-JP" altLang="en-US"/>
          </a:p>
        </p:txBody>
      </p:sp>
      <p:sp>
        <p:nvSpPr>
          <p:cNvPr id="7" name="スライド番号プレースホルダー 6"/>
          <p:cNvSpPr>
            <a:spLocks noGrp="1"/>
          </p:cNvSpPr>
          <p:nvPr>
            <p:ph type="sldNum" sz="quarter" idx="12"/>
          </p:nvPr>
        </p:nvSpPr>
        <p:spPr/>
        <p:txBody>
          <a:bodyPr/>
          <a:lstStyle>
            <a:lvl1pPr>
              <a:defRPr sz="1600"/>
            </a:lvl1pPr>
          </a:lstStyle>
          <a:p>
            <a:fld id="{B3E8D898-FAEB-4832-AF7D-7A38A7DB9CC2}" type="slidenum">
              <a:rPr kumimoji="1" lang="ja-JP" altLang="en-US" smtClean="0"/>
              <a:t>‹#›</a:t>
            </a:fld>
            <a:endParaRPr kumimoji="1" lang="ja-JP" altLang="en-US"/>
          </a:p>
        </p:txBody>
      </p:sp>
      <p:grpSp>
        <p:nvGrpSpPr>
          <p:cNvPr id="8" name="Group 11"/>
          <p:cNvGrpSpPr>
            <a:grpSpLocks/>
          </p:cNvGrpSpPr>
          <p:nvPr/>
        </p:nvGrpSpPr>
        <p:grpSpPr bwMode="auto">
          <a:xfrm>
            <a:off x="228600" y="381000"/>
            <a:ext cx="565150" cy="441325"/>
            <a:chOff x="220" y="239"/>
            <a:chExt cx="615" cy="481"/>
          </a:xfrm>
        </p:grpSpPr>
        <p:sp>
          <p:nvSpPr>
            <p:cNvPr id="9" name="Rectangle 12"/>
            <p:cNvSpPr>
              <a:spLocks noChangeArrowheads="1"/>
            </p:cNvSpPr>
            <p:nvPr/>
          </p:nvSpPr>
          <p:spPr bwMode="auto">
            <a:xfrm rot="18900000" flipH="1">
              <a:off x="355" y="239"/>
              <a:ext cx="480" cy="480"/>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 name="Rectangle 13"/>
            <p:cNvSpPr>
              <a:spLocks noChangeArrowheads="1"/>
            </p:cNvSpPr>
            <p:nvPr/>
          </p:nvSpPr>
          <p:spPr bwMode="auto">
            <a:xfrm rot="18900000" flipH="1">
              <a:off x="220" y="240"/>
              <a:ext cx="480" cy="480"/>
            </a:xfrm>
            <a:prstGeom prst="rect">
              <a:avLst/>
            </a:prstGeom>
            <a:solidFill>
              <a:srgbClr val="FF7C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Tree>
    <p:extLst>
      <p:ext uri="{BB962C8B-B14F-4D97-AF65-F5344CB8AC3E}">
        <p14:creationId xmlns:p14="http://schemas.microsoft.com/office/powerpoint/2010/main" val="2213623506"/>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152400"/>
            <a:ext cx="80772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マスター タイトルの書式設定</a:t>
            </a:r>
          </a:p>
        </p:txBody>
      </p:sp>
      <p:sp>
        <p:nvSpPr>
          <p:cNvPr id="1027" name="Rectangle 3"/>
          <p:cNvSpPr>
            <a:spLocks noGrp="1" noChangeArrowheads="1"/>
          </p:cNvSpPr>
          <p:nvPr>
            <p:ph type="body" idx="1"/>
          </p:nvPr>
        </p:nvSpPr>
        <p:spPr bwMode="auto">
          <a:xfrm>
            <a:off x="685800" y="1143000"/>
            <a:ext cx="81534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defRPr sz="1400"/>
            </a:lvl1pPr>
          </a:lstStyle>
          <a:p>
            <a:fld id="{CC89C9BA-9922-47F0-A009-89B19A10747F}" type="datetime1">
              <a:rPr lang="ja-JP" altLang="en-US" smtClean="0"/>
              <a:t>2015/12/2</a:t>
            </a:fld>
            <a:endParaRPr lang="ja-JP" altLang="en-US"/>
          </a:p>
        </p:txBody>
      </p:sp>
      <p:sp>
        <p:nvSpPr>
          <p:cNvPr id="1029" name="Rectangle 5"/>
          <p:cNvSpPr>
            <a:spLocks noGrp="1" noChangeArrowheads="1"/>
          </p:cNvSpPr>
          <p:nvPr>
            <p:ph type="ftr" sz="quarter" idx="3"/>
          </p:nvPr>
        </p:nvSpPr>
        <p:spPr bwMode="auto">
          <a:xfrm>
            <a:off x="3332584"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a:defRPr sz="1400"/>
            </a:lvl1pPr>
          </a:lstStyle>
          <a:p>
            <a:r>
              <a:rPr lang="zh-TW" altLang="en-US" smtClean="0"/>
              <a:t>個人情報管理</a:t>
            </a:r>
            <a:endParaRPr lang="ja-JP" altLang="en-US"/>
          </a:p>
        </p:txBody>
      </p:sp>
      <p:sp>
        <p:nvSpPr>
          <p:cNvPr id="1030" name="Rectangle 6"/>
          <p:cNvSpPr>
            <a:spLocks noGrp="1" noChangeArrowheads="1"/>
          </p:cNvSpPr>
          <p:nvPr>
            <p:ph type="sldNum" sz="quarter" idx="4"/>
          </p:nvPr>
        </p:nvSpPr>
        <p:spPr bwMode="auto">
          <a:xfrm>
            <a:off x="6915472"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r">
              <a:defRPr sz="1800"/>
            </a:lvl1pPr>
          </a:lstStyle>
          <a:p>
            <a:fld id="{B3E8D898-FAEB-4832-AF7D-7A38A7DB9CC2}" type="slidenum">
              <a:rPr lang="ja-JP" altLang="en-US" smtClean="0"/>
              <a:pPr/>
              <a:t>‹#›</a:t>
            </a:fld>
            <a:endParaRPr lang="ja-JP" altLang="en-US"/>
          </a:p>
        </p:txBody>
      </p:sp>
    </p:spTree>
    <p:extLst>
      <p:ext uri="{BB962C8B-B14F-4D97-AF65-F5344CB8AC3E}">
        <p14:creationId xmlns:p14="http://schemas.microsoft.com/office/powerpoint/2010/main" val="95459246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wipe/>
  </p:transition>
  <p:timing>
    <p:tnLst>
      <p:par>
        <p:cTn id="1" dur="indefinite" restart="never" nodeType="tmRoot"/>
      </p:par>
    </p:tnLst>
  </p:timing>
  <p:hf hdr="0" dt="0"/>
  <p:txStyles>
    <p:titleStyle>
      <a:lvl1pPr algn="l" rtl="0" eaLnBrk="1" fontAlgn="base" hangingPunct="1">
        <a:spcBef>
          <a:spcPct val="0"/>
        </a:spcBef>
        <a:spcAft>
          <a:spcPct val="0"/>
        </a:spcAft>
        <a:defRPr kumimoji="1" sz="4000" kern="1200">
          <a:solidFill>
            <a:schemeClr val="accent2">
              <a:lumMod val="75000"/>
            </a:schemeClr>
          </a:solidFill>
          <a:latin typeface="HGS創英角ｺﾞｼｯｸUB" panose="020B0900000000000000" pitchFamily="50" charset="-128"/>
          <a:ea typeface="HGS創英角ｺﾞｼｯｸUB" panose="020B0900000000000000" pitchFamily="50" charset="-128"/>
          <a:cs typeface="+mj-cs"/>
        </a:defRPr>
      </a:lvl1pPr>
      <a:lvl2pPr algn="l" rtl="0" eaLnBrk="1" fontAlgn="base" hangingPunct="1">
        <a:spcBef>
          <a:spcPct val="0"/>
        </a:spcBef>
        <a:spcAft>
          <a:spcPct val="0"/>
        </a:spcAft>
        <a:defRPr kumimoji="1" sz="4000">
          <a:solidFill>
            <a:schemeClr val="tx2"/>
          </a:solidFill>
          <a:latin typeface="Arial" panose="020B0604020202020204" pitchFamily="34" charset="0"/>
          <a:ea typeface="ＭＳ Ｐゴシック" panose="020B0600070205080204" pitchFamily="50" charset="-128"/>
        </a:defRPr>
      </a:lvl2pPr>
      <a:lvl3pPr algn="l" rtl="0" eaLnBrk="1" fontAlgn="base" hangingPunct="1">
        <a:spcBef>
          <a:spcPct val="0"/>
        </a:spcBef>
        <a:spcAft>
          <a:spcPct val="0"/>
        </a:spcAft>
        <a:defRPr kumimoji="1" sz="4000">
          <a:solidFill>
            <a:schemeClr val="tx2"/>
          </a:solidFill>
          <a:latin typeface="Arial" panose="020B0604020202020204" pitchFamily="34" charset="0"/>
          <a:ea typeface="ＭＳ Ｐゴシック" panose="020B0600070205080204" pitchFamily="50" charset="-128"/>
        </a:defRPr>
      </a:lvl3pPr>
      <a:lvl4pPr algn="l" rtl="0" eaLnBrk="1" fontAlgn="base" hangingPunct="1">
        <a:spcBef>
          <a:spcPct val="0"/>
        </a:spcBef>
        <a:spcAft>
          <a:spcPct val="0"/>
        </a:spcAft>
        <a:defRPr kumimoji="1" sz="4000">
          <a:solidFill>
            <a:schemeClr val="tx2"/>
          </a:solidFill>
          <a:latin typeface="Arial" panose="020B0604020202020204" pitchFamily="34" charset="0"/>
          <a:ea typeface="ＭＳ Ｐゴシック" panose="020B0600070205080204" pitchFamily="50" charset="-128"/>
        </a:defRPr>
      </a:lvl4pPr>
      <a:lvl5pPr algn="l" rtl="0" eaLnBrk="1" fontAlgn="base" hangingPunct="1">
        <a:spcBef>
          <a:spcPct val="0"/>
        </a:spcBef>
        <a:spcAft>
          <a:spcPct val="0"/>
        </a:spcAft>
        <a:defRPr kumimoji="1" sz="4000">
          <a:solidFill>
            <a:schemeClr val="tx2"/>
          </a:solidFill>
          <a:latin typeface="Arial" panose="020B0604020202020204" pitchFamily="34" charset="0"/>
          <a:ea typeface="ＭＳ Ｐゴシック" panose="020B0600070205080204" pitchFamily="50" charset="-128"/>
        </a:defRPr>
      </a:lvl5pPr>
      <a:lvl6pPr marL="457200" algn="l" rtl="0" eaLnBrk="1" fontAlgn="base" hangingPunct="1">
        <a:spcBef>
          <a:spcPct val="0"/>
        </a:spcBef>
        <a:spcAft>
          <a:spcPct val="0"/>
        </a:spcAft>
        <a:defRPr kumimoji="1" sz="4000">
          <a:solidFill>
            <a:schemeClr val="tx2"/>
          </a:solidFill>
          <a:latin typeface="Arial" panose="020B0604020202020204" pitchFamily="34" charset="0"/>
          <a:ea typeface="ＭＳ Ｐゴシック" panose="020B0600070205080204" pitchFamily="50" charset="-128"/>
        </a:defRPr>
      </a:lvl6pPr>
      <a:lvl7pPr marL="914400" algn="l" rtl="0" eaLnBrk="1" fontAlgn="base" hangingPunct="1">
        <a:spcBef>
          <a:spcPct val="0"/>
        </a:spcBef>
        <a:spcAft>
          <a:spcPct val="0"/>
        </a:spcAft>
        <a:defRPr kumimoji="1" sz="4000">
          <a:solidFill>
            <a:schemeClr val="tx2"/>
          </a:solidFill>
          <a:latin typeface="Arial" panose="020B0604020202020204" pitchFamily="34" charset="0"/>
          <a:ea typeface="ＭＳ Ｐゴシック" panose="020B0600070205080204" pitchFamily="50" charset="-128"/>
        </a:defRPr>
      </a:lvl7pPr>
      <a:lvl8pPr marL="1371600" algn="l" rtl="0" eaLnBrk="1" fontAlgn="base" hangingPunct="1">
        <a:spcBef>
          <a:spcPct val="0"/>
        </a:spcBef>
        <a:spcAft>
          <a:spcPct val="0"/>
        </a:spcAft>
        <a:defRPr kumimoji="1" sz="4000">
          <a:solidFill>
            <a:schemeClr val="tx2"/>
          </a:solidFill>
          <a:latin typeface="Arial" panose="020B0604020202020204" pitchFamily="34" charset="0"/>
          <a:ea typeface="ＭＳ Ｐゴシック" panose="020B0600070205080204" pitchFamily="50" charset="-128"/>
        </a:defRPr>
      </a:lvl8pPr>
      <a:lvl9pPr marL="1828800" algn="l" rtl="0" eaLnBrk="1" fontAlgn="base" hangingPunct="1">
        <a:spcBef>
          <a:spcPct val="0"/>
        </a:spcBef>
        <a:spcAft>
          <a:spcPct val="0"/>
        </a:spcAft>
        <a:defRPr kumimoji="1" sz="40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eaLnBrk="1" fontAlgn="base" hangingPunct="1">
        <a:spcBef>
          <a:spcPct val="20000"/>
        </a:spcBef>
        <a:spcAft>
          <a:spcPct val="0"/>
        </a:spcAft>
        <a:buClr>
          <a:srgbClr val="CC0066"/>
        </a:buClr>
        <a:buFont typeface="Wingdings" panose="05000000000000000000" pitchFamily="2" charset="2"/>
        <a:buChar char="n"/>
        <a:defRPr kumimoji="1" sz="28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CC0066"/>
        </a:buClr>
        <a:buFont typeface="Wingdings" panose="05000000000000000000" pitchFamily="2" charset="2"/>
        <a:buChar char="l"/>
        <a:defRPr kumimoji="1" sz="24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CC0066"/>
        </a:buClr>
        <a:buFont typeface="Wingdings" panose="05000000000000000000" pitchFamily="2" charset="2"/>
        <a:buChar char="§"/>
        <a:defRPr kumimoji="1" sz="20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CC0066"/>
        </a:buClr>
        <a:buChar char="–"/>
        <a:defRPr kumimoji="1"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CC0066"/>
        </a:buClr>
        <a:buChar char="»"/>
        <a:defRPr kumimoji="1"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283199" y="1234800"/>
            <a:ext cx="4824000" cy="1513738"/>
          </a:xfrm>
        </p:spPr>
        <p:txBody>
          <a:bodyPr vert="horz" lIns="91440" tIns="45720" rIns="91440" bIns="45720" rtlCol="0" anchor="b">
            <a:noAutofit/>
          </a:bodyPr>
          <a:lstStyle/>
          <a:p>
            <a:pPr defTabSz="685800"/>
            <a:r>
              <a:rPr lang="ja-JP" altLang="en-US" sz="5400" dirty="0">
                <a:latin typeface="HGP創英角ｺﾞｼｯｸUB" pitchFamily="50" charset="-128"/>
                <a:ea typeface="HGP創英角ｺﾞｼｯｸUB" pitchFamily="50" charset="-128"/>
              </a:rPr>
              <a:t>個人情報管理</a:t>
            </a:r>
            <a:r>
              <a:rPr lang="en-US" altLang="ja-JP" sz="5400" dirty="0">
                <a:latin typeface="HGP創英角ｺﾞｼｯｸUB" pitchFamily="50" charset="-128"/>
                <a:ea typeface="HGP創英角ｺﾞｼｯｸUB" pitchFamily="50" charset="-128"/>
              </a:rPr>
              <a:t/>
            </a:r>
            <a:br>
              <a:rPr lang="en-US" altLang="ja-JP" sz="5400" dirty="0">
                <a:latin typeface="HGP創英角ｺﾞｼｯｸUB" pitchFamily="50" charset="-128"/>
                <a:ea typeface="HGP創英角ｺﾞｼｯｸUB" pitchFamily="50" charset="-128"/>
              </a:rPr>
            </a:br>
            <a:r>
              <a:rPr lang="ja-JP" altLang="en-US" sz="5400" dirty="0">
                <a:latin typeface="HGP創英角ｺﾞｼｯｸUB" pitchFamily="50" charset="-128"/>
                <a:ea typeface="HGP創英角ｺﾞｼｯｸUB" pitchFamily="50" charset="-128"/>
              </a:rPr>
              <a:t>全社基本教育</a:t>
            </a:r>
          </a:p>
        </p:txBody>
      </p:sp>
      <p:sp>
        <p:nvSpPr>
          <p:cNvPr id="3" name="サブタイトル 2"/>
          <p:cNvSpPr>
            <a:spLocks noGrp="1"/>
          </p:cNvSpPr>
          <p:nvPr>
            <p:ph type="subTitle" idx="1"/>
          </p:nvPr>
        </p:nvSpPr>
        <p:spPr>
          <a:xfrm>
            <a:off x="4093199" y="4271739"/>
            <a:ext cx="3204000" cy="1080000"/>
          </a:xfrm>
        </p:spPr>
        <p:txBody>
          <a:bodyPr>
            <a:noAutofit/>
          </a:bodyPr>
          <a:lstStyle/>
          <a:p>
            <a:r>
              <a:rPr kumimoji="1" lang="en-US" altLang="ja-JP" sz="2800" dirty="0" smtClean="0"/>
              <a:t>2015</a:t>
            </a:r>
            <a:r>
              <a:rPr kumimoji="1" lang="ja-JP" altLang="en-US" sz="2800" dirty="0" smtClean="0"/>
              <a:t>年</a:t>
            </a:r>
            <a:r>
              <a:rPr kumimoji="1" lang="en-US" altLang="ja-JP" sz="2800" dirty="0" smtClean="0"/>
              <a:t>8</a:t>
            </a:r>
            <a:r>
              <a:rPr kumimoji="1" lang="ja-JP" altLang="en-US" sz="2800" dirty="0" smtClean="0"/>
              <a:t>月</a:t>
            </a:r>
            <a:r>
              <a:rPr kumimoji="1" lang="en-US" altLang="ja-JP" sz="2800" dirty="0" smtClean="0"/>
              <a:t>20</a:t>
            </a:r>
            <a:r>
              <a:rPr kumimoji="1" lang="ja-JP" altLang="en-US" sz="2800" dirty="0" smtClean="0"/>
              <a:t>日</a:t>
            </a:r>
            <a:endParaRPr kumimoji="1" lang="en-US" altLang="ja-JP" sz="2800" dirty="0" smtClean="0"/>
          </a:p>
          <a:p>
            <a:r>
              <a:rPr lang="en-US" altLang="ja-JP" sz="2800" dirty="0" smtClean="0"/>
              <a:t>CSR</a:t>
            </a:r>
            <a:r>
              <a:rPr lang="ja-JP" altLang="en-US" sz="2800" dirty="0" smtClean="0"/>
              <a:t>推進室</a:t>
            </a:r>
            <a:endParaRPr kumimoji="1" lang="ja-JP" altLang="en-US" sz="2800" dirty="0"/>
          </a:p>
        </p:txBody>
      </p:sp>
    </p:spTree>
    <p:extLst>
      <p:ext uri="{BB962C8B-B14F-4D97-AF65-F5344CB8AC3E}">
        <p14:creationId xmlns:p14="http://schemas.microsoft.com/office/powerpoint/2010/main" val="4289971043"/>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Contents</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個人情報とは</a:t>
            </a:r>
            <a:endParaRPr kumimoji="1" lang="en-US" altLang="ja-JP" dirty="0" smtClean="0"/>
          </a:p>
          <a:p>
            <a:r>
              <a:rPr lang="ja-JP" altLang="en-US" dirty="0" smtClean="0"/>
              <a:t>個人情報保護が必要な要因</a:t>
            </a:r>
            <a:endParaRPr lang="en-US" altLang="ja-JP" dirty="0" smtClean="0"/>
          </a:p>
          <a:p>
            <a:r>
              <a:rPr kumimoji="1" lang="ja-JP" altLang="en-US" dirty="0" smtClean="0"/>
              <a:t>個人情報保護の規程類の構成</a:t>
            </a:r>
            <a:endParaRPr kumimoji="1" lang="en-US" altLang="ja-JP" dirty="0" smtClean="0"/>
          </a:p>
          <a:p>
            <a:r>
              <a:rPr lang="ja-JP" altLang="en-US" dirty="0" smtClean="0"/>
              <a:t>個人情報取り扱いのリスク</a:t>
            </a:r>
            <a:endParaRPr lang="en-US" altLang="ja-JP" dirty="0" smtClean="0"/>
          </a:p>
          <a:p>
            <a:r>
              <a:rPr kumimoji="1" lang="ja-JP" altLang="en-US" dirty="0" smtClean="0"/>
              <a:t>漏えい</a:t>
            </a:r>
            <a:r>
              <a:rPr kumimoji="1" lang="ja-JP" altLang="en-US" dirty="0"/>
              <a:t>事故</a:t>
            </a:r>
            <a:r>
              <a:rPr kumimoji="1" lang="ja-JP" altLang="en-US" dirty="0" smtClean="0"/>
              <a:t>の原因別件数</a:t>
            </a:r>
            <a:endParaRPr kumimoji="1" lang="en-US" altLang="ja-JP" dirty="0" smtClean="0"/>
          </a:p>
          <a:p>
            <a:r>
              <a:rPr kumimoji="1" lang="ja-JP" altLang="en-US" dirty="0" smtClean="0"/>
              <a:t>漏えい事故によるダメージ</a:t>
            </a:r>
            <a:endParaRPr kumimoji="1" lang="ja-JP" altLang="en-US" dirty="0"/>
          </a:p>
        </p:txBody>
      </p:sp>
      <p:sp>
        <p:nvSpPr>
          <p:cNvPr id="4" name="フッター プレースホルダー 3"/>
          <p:cNvSpPr>
            <a:spLocks noGrp="1"/>
          </p:cNvSpPr>
          <p:nvPr>
            <p:ph type="ftr" sz="quarter" idx="11"/>
          </p:nvPr>
        </p:nvSpPr>
        <p:spPr/>
        <p:txBody>
          <a:bodyPr/>
          <a:lstStyle/>
          <a:p>
            <a:r>
              <a:rPr kumimoji="1" lang="zh-TW" altLang="en-US" smtClean="0"/>
              <a:t>個人情報管理</a:t>
            </a:r>
            <a:endParaRPr kumimoji="1" lang="ja-JP" altLang="en-US"/>
          </a:p>
        </p:txBody>
      </p:sp>
      <p:sp>
        <p:nvSpPr>
          <p:cNvPr id="5" name="スライド番号プレースホルダー 4"/>
          <p:cNvSpPr>
            <a:spLocks noGrp="1"/>
          </p:cNvSpPr>
          <p:nvPr>
            <p:ph type="sldNum" sz="quarter" idx="12"/>
          </p:nvPr>
        </p:nvSpPr>
        <p:spPr/>
        <p:txBody>
          <a:bodyPr/>
          <a:lstStyle/>
          <a:p>
            <a:fld id="{B3E8D898-FAEB-4832-AF7D-7A38A7DB9CC2}" type="slidenum">
              <a:rPr kumimoji="1" lang="ja-JP" altLang="en-US" smtClean="0"/>
              <a:t>2</a:t>
            </a:fld>
            <a:endParaRPr kumimoji="1" lang="ja-JP" altLang="en-US"/>
          </a:p>
        </p:txBody>
      </p:sp>
    </p:spTree>
    <p:extLst>
      <p:ext uri="{BB962C8B-B14F-4D97-AF65-F5344CB8AC3E}">
        <p14:creationId xmlns:p14="http://schemas.microsoft.com/office/powerpoint/2010/main" val="3514569310"/>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個人情報とは</a:t>
            </a:r>
            <a:endParaRPr kumimoji="1" lang="ja-JP" altLang="en-US" dirty="0"/>
          </a:p>
        </p:txBody>
      </p:sp>
      <p:sp>
        <p:nvSpPr>
          <p:cNvPr id="3" name="コンテンツ プレースホルダー 2"/>
          <p:cNvSpPr>
            <a:spLocks noGrp="1"/>
          </p:cNvSpPr>
          <p:nvPr>
            <p:ph idx="1"/>
          </p:nvPr>
        </p:nvSpPr>
        <p:spPr/>
        <p:txBody>
          <a:bodyPr/>
          <a:lstStyle/>
          <a:p>
            <a:r>
              <a:rPr lang="ja-JP" altLang="ja-JP" dirty="0" smtClean="0"/>
              <a:t>生存</a:t>
            </a:r>
            <a:r>
              <a:rPr lang="ja-JP" altLang="ja-JP" dirty="0"/>
              <a:t>する個人を識別することが可能な情報を</a:t>
            </a:r>
            <a:r>
              <a:rPr lang="ja-JP" altLang="ja-JP" dirty="0" smtClean="0"/>
              <a:t>指す。</a:t>
            </a:r>
            <a:endParaRPr lang="ja-JP" altLang="ja-JP" dirty="0"/>
          </a:p>
          <a:p>
            <a:r>
              <a:rPr lang="ja-JP" altLang="ja-JP" dirty="0" smtClean="0"/>
              <a:t>法人</a:t>
            </a:r>
            <a:r>
              <a:rPr lang="ja-JP" altLang="ja-JP" dirty="0"/>
              <a:t>に関する情報</a:t>
            </a:r>
            <a:r>
              <a:rPr lang="ja-JP" altLang="ja-JP" dirty="0" smtClean="0"/>
              <a:t>は</a:t>
            </a:r>
            <a:r>
              <a:rPr lang="ja-JP" altLang="en-US" dirty="0" smtClean="0"/>
              <a:t>含まれないが</a:t>
            </a:r>
            <a:r>
              <a:rPr lang="ja-JP" altLang="ja-JP" dirty="0" smtClean="0"/>
              <a:t>、</a:t>
            </a:r>
            <a:r>
              <a:rPr lang="ja-JP" altLang="ja-JP" dirty="0"/>
              <a:t>法人の情報であっても役員などの情報が含まれている場合は個人情報に該当することが</a:t>
            </a:r>
            <a:r>
              <a:rPr lang="ja-JP" altLang="ja-JP" dirty="0" smtClean="0"/>
              <a:t>あ</a:t>
            </a:r>
            <a:r>
              <a:rPr lang="ja-JP" altLang="en-US" dirty="0" smtClean="0"/>
              <a:t>る</a:t>
            </a:r>
            <a:r>
              <a:rPr lang="ja-JP" altLang="ja-JP" dirty="0" smtClean="0"/>
              <a:t>。</a:t>
            </a:r>
            <a:endParaRPr lang="ja-JP" altLang="ja-JP" dirty="0"/>
          </a:p>
          <a:p>
            <a:r>
              <a:rPr lang="ja-JP" altLang="ja-JP" dirty="0"/>
              <a:t>個人の情報であっても生存者の情報に限定され、死者の情報は除外</a:t>
            </a:r>
            <a:r>
              <a:rPr lang="ja-JP" altLang="ja-JP" dirty="0" smtClean="0"/>
              <a:t>され</a:t>
            </a:r>
            <a:r>
              <a:rPr lang="ja-JP" altLang="en-US" dirty="0" smtClean="0"/>
              <a:t>る</a:t>
            </a:r>
            <a:r>
              <a:rPr lang="ja-JP" altLang="ja-JP" dirty="0" smtClean="0"/>
              <a:t>。</a:t>
            </a:r>
            <a:endParaRPr lang="ja-JP" altLang="ja-JP" dirty="0"/>
          </a:p>
          <a:p>
            <a:r>
              <a:rPr lang="ja-JP" altLang="ja-JP" dirty="0" smtClean="0"/>
              <a:t>個人</a:t>
            </a:r>
            <a:r>
              <a:rPr lang="ja-JP" altLang="ja-JP" dirty="0"/>
              <a:t>識別性に欠けた情報は</a:t>
            </a:r>
            <a:r>
              <a:rPr lang="ja-JP" altLang="ja-JP" dirty="0" smtClean="0"/>
              <a:t>除外</a:t>
            </a:r>
            <a:r>
              <a:rPr lang="ja-JP" altLang="en-US" dirty="0" smtClean="0"/>
              <a:t>されるが</a:t>
            </a:r>
            <a:r>
              <a:rPr lang="ja-JP" altLang="ja-JP" dirty="0" smtClean="0"/>
              <a:t>、</a:t>
            </a:r>
            <a:r>
              <a:rPr lang="ja-JP" altLang="ja-JP" dirty="0"/>
              <a:t>ほかの情報と容易に照合することができて識別可能になる場合には個人情報と</a:t>
            </a:r>
            <a:r>
              <a:rPr lang="ja-JP" altLang="ja-JP" dirty="0" smtClean="0"/>
              <a:t>なりえ</a:t>
            </a:r>
            <a:r>
              <a:rPr lang="ja-JP" altLang="en-US" dirty="0" smtClean="0"/>
              <a:t>る</a:t>
            </a:r>
            <a:r>
              <a:rPr lang="ja-JP" altLang="ja-JP" dirty="0" smtClean="0"/>
              <a:t>。</a:t>
            </a:r>
            <a:endParaRPr lang="ja-JP" altLang="ja-JP" dirty="0"/>
          </a:p>
        </p:txBody>
      </p:sp>
      <p:sp>
        <p:nvSpPr>
          <p:cNvPr id="4" name="フッター プレースホルダー 3"/>
          <p:cNvSpPr>
            <a:spLocks noGrp="1"/>
          </p:cNvSpPr>
          <p:nvPr>
            <p:ph type="ftr" sz="quarter" idx="11"/>
          </p:nvPr>
        </p:nvSpPr>
        <p:spPr/>
        <p:txBody>
          <a:bodyPr/>
          <a:lstStyle/>
          <a:p>
            <a:r>
              <a:rPr kumimoji="1" lang="zh-TW" altLang="en-US" smtClean="0"/>
              <a:t>個人情報管理</a:t>
            </a:r>
            <a:endParaRPr kumimoji="1" lang="ja-JP" altLang="en-US"/>
          </a:p>
        </p:txBody>
      </p:sp>
      <p:sp>
        <p:nvSpPr>
          <p:cNvPr id="5" name="スライド番号プレースホルダー 4"/>
          <p:cNvSpPr>
            <a:spLocks noGrp="1"/>
          </p:cNvSpPr>
          <p:nvPr>
            <p:ph type="sldNum" sz="quarter" idx="12"/>
          </p:nvPr>
        </p:nvSpPr>
        <p:spPr/>
        <p:txBody>
          <a:bodyPr/>
          <a:lstStyle/>
          <a:p>
            <a:fld id="{B3E8D898-FAEB-4832-AF7D-7A38A7DB9CC2}" type="slidenum">
              <a:rPr kumimoji="1" lang="ja-JP" altLang="en-US" smtClean="0"/>
              <a:t>3</a:t>
            </a:fld>
            <a:endParaRPr kumimoji="1" lang="ja-JP" altLang="en-US"/>
          </a:p>
        </p:txBody>
      </p:sp>
    </p:spTree>
    <p:extLst>
      <p:ext uri="{BB962C8B-B14F-4D97-AF65-F5344CB8AC3E}">
        <p14:creationId xmlns:p14="http://schemas.microsoft.com/office/powerpoint/2010/main" val="12074071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個人情報保護が必要な要因</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2400" dirty="0" smtClean="0"/>
              <a:t>コンピューターによる大量・迅速な情報処理に伴う要因</a:t>
            </a:r>
            <a:endParaRPr lang="en-US" altLang="ja-JP" sz="2400" dirty="0" smtClean="0"/>
          </a:p>
          <a:p>
            <a:pPr lvl="1"/>
            <a:r>
              <a:rPr lang="ja-JP" altLang="ja-JP" sz="2000" dirty="0" smtClean="0"/>
              <a:t>各種</a:t>
            </a:r>
            <a:r>
              <a:rPr lang="ja-JP" altLang="ja-JP" sz="2000" dirty="0"/>
              <a:t>の個人情報が本人も知らないあいだに収集され、コンピューターなどの情報機器の中に大量に蓄積される機会が</a:t>
            </a:r>
            <a:r>
              <a:rPr lang="ja-JP" altLang="ja-JP" sz="2000" dirty="0" smtClean="0"/>
              <a:t>増加。</a:t>
            </a:r>
            <a:endParaRPr lang="en-US" altLang="ja-JP" sz="2000" dirty="0" smtClean="0"/>
          </a:p>
          <a:p>
            <a:pPr lvl="1"/>
            <a:r>
              <a:rPr lang="ja-JP" altLang="ja-JP" sz="2000" dirty="0" smtClean="0"/>
              <a:t>蓄積</a:t>
            </a:r>
            <a:r>
              <a:rPr lang="ja-JP" altLang="ja-JP" sz="2000" dirty="0"/>
              <a:t>された個人情報が、本人の予想しなかった目的に使用されるという事態が</a:t>
            </a:r>
            <a:r>
              <a:rPr lang="ja-JP" altLang="ja-JP" sz="2000" dirty="0" smtClean="0"/>
              <a:t>発生。</a:t>
            </a:r>
            <a:endParaRPr lang="ja-JP" altLang="en-US" sz="2000" dirty="0" smtClean="0"/>
          </a:p>
          <a:p>
            <a:r>
              <a:rPr lang="ja-JP" altLang="en-US" sz="2400" dirty="0" smtClean="0"/>
              <a:t>個人情報の利用に伴う要因</a:t>
            </a:r>
            <a:endParaRPr lang="en-US" altLang="ja-JP" sz="2400" dirty="0" smtClean="0"/>
          </a:p>
          <a:p>
            <a:pPr lvl="1"/>
            <a:r>
              <a:rPr lang="ja-JP" altLang="ja-JP" sz="2000" dirty="0" smtClean="0"/>
              <a:t>不正確</a:t>
            </a:r>
            <a:r>
              <a:rPr lang="ja-JP" altLang="ja-JP" sz="2000" dirty="0"/>
              <a:t>な内容の個人情報が利用されるという</a:t>
            </a:r>
            <a:r>
              <a:rPr lang="ja-JP" altLang="ja-JP" sz="2000" dirty="0" smtClean="0"/>
              <a:t>問題</a:t>
            </a:r>
            <a:r>
              <a:rPr lang="ja-JP" altLang="en-US" sz="2000" dirty="0"/>
              <a:t>が</a:t>
            </a:r>
            <a:r>
              <a:rPr lang="ja-JP" altLang="ja-JP" sz="2000" dirty="0" smtClean="0"/>
              <a:t>発生</a:t>
            </a:r>
            <a:r>
              <a:rPr lang="ja-JP" altLang="en-US" sz="2000" dirty="0" smtClean="0"/>
              <a:t>。</a:t>
            </a:r>
            <a:endParaRPr lang="en-US" altLang="ja-JP" sz="2000" dirty="0" smtClean="0"/>
          </a:p>
          <a:p>
            <a:pPr lvl="1"/>
            <a:r>
              <a:rPr lang="ja-JP" altLang="ja-JP" sz="2000" dirty="0" smtClean="0"/>
              <a:t>大量</a:t>
            </a:r>
            <a:r>
              <a:rPr lang="ja-JP" altLang="ja-JP" sz="2000" dirty="0"/>
              <a:t>の個人情報が不正に漏えいしたり、改ざん・悪用されたりするという危険性も</a:t>
            </a:r>
            <a:r>
              <a:rPr lang="ja-JP" altLang="ja-JP" sz="2000" dirty="0" smtClean="0"/>
              <a:t>増大。</a:t>
            </a:r>
            <a:endParaRPr lang="en-US" altLang="ja-JP" sz="2000" dirty="0" smtClean="0"/>
          </a:p>
          <a:p>
            <a:pPr lvl="1"/>
            <a:r>
              <a:rPr lang="ja-JP" altLang="ja-JP" sz="2000" dirty="0" smtClean="0"/>
              <a:t>不十分</a:t>
            </a:r>
            <a:r>
              <a:rPr lang="ja-JP" altLang="ja-JP" sz="2000" dirty="0"/>
              <a:t>なセキュリティーが原因で、コンピューターウイルスに感染する事例も</a:t>
            </a:r>
            <a:r>
              <a:rPr lang="ja-JP" altLang="ja-JP" sz="2000" dirty="0" smtClean="0"/>
              <a:t>頻発。</a:t>
            </a:r>
            <a:endParaRPr lang="en-US" altLang="ja-JP" sz="2000" dirty="0" smtClean="0"/>
          </a:p>
        </p:txBody>
      </p:sp>
      <p:sp>
        <p:nvSpPr>
          <p:cNvPr id="4" name="フッター プレースホルダー 3"/>
          <p:cNvSpPr>
            <a:spLocks noGrp="1"/>
          </p:cNvSpPr>
          <p:nvPr>
            <p:ph type="ftr" sz="quarter" idx="11"/>
          </p:nvPr>
        </p:nvSpPr>
        <p:spPr/>
        <p:txBody>
          <a:bodyPr/>
          <a:lstStyle/>
          <a:p>
            <a:r>
              <a:rPr kumimoji="1" lang="zh-TW" altLang="en-US" smtClean="0"/>
              <a:t>個人情報管理</a:t>
            </a:r>
            <a:endParaRPr kumimoji="1" lang="ja-JP" altLang="en-US"/>
          </a:p>
        </p:txBody>
      </p:sp>
      <p:sp>
        <p:nvSpPr>
          <p:cNvPr id="5" name="スライド番号プレースホルダー 4"/>
          <p:cNvSpPr>
            <a:spLocks noGrp="1"/>
          </p:cNvSpPr>
          <p:nvPr>
            <p:ph type="sldNum" sz="quarter" idx="12"/>
          </p:nvPr>
        </p:nvSpPr>
        <p:spPr/>
        <p:txBody>
          <a:bodyPr/>
          <a:lstStyle/>
          <a:p>
            <a:fld id="{B3E8D898-FAEB-4832-AF7D-7A38A7DB9CC2}" type="slidenum">
              <a:rPr kumimoji="1" lang="ja-JP" altLang="en-US" smtClean="0"/>
              <a:t>4</a:t>
            </a:fld>
            <a:endParaRPr kumimoji="1" lang="ja-JP" altLang="en-US"/>
          </a:p>
        </p:txBody>
      </p:sp>
    </p:spTree>
    <p:extLst>
      <p:ext uri="{BB962C8B-B14F-4D97-AF65-F5344CB8AC3E}">
        <p14:creationId xmlns:p14="http://schemas.microsoft.com/office/powerpoint/2010/main" val="3603841708"/>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個人情報保護の規程類の構成</a:t>
            </a:r>
            <a:endParaRPr kumimoji="1" lang="ja-JP" altLang="en-US" dirty="0"/>
          </a:p>
        </p:txBody>
      </p:sp>
      <p:graphicFrame>
        <p:nvGraphicFramePr>
          <p:cNvPr id="4" name="コンテンツ プレースホルダ 3"/>
          <p:cNvGraphicFramePr>
            <a:graphicFrameLocks noGrp="1"/>
          </p:cNvGraphicFramePr>
          <p:nvPr>
            <p:ph idx="1"/>
            <p:extLst>
              <p:ext uri="{D42A27DB-BD31-4B8C-83A1-F6EECF244321}">
                <p14:modId xmlns:p14="http://schemas.microsoft.com/office/powerpoint/2010/main" val="3944216376"/>
              </p:ext>
            </p:extLst>
          </p:nvPr>
        </p:nvGraphicFramePr>
        <p:xfrm>
          <a:off x="2484000" y="1825625"/>
          <a:ext cx="41760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円形吹き出し 6"/>
          <p:cNvSpPr/>
          <p:nvPr/>
        </p:nvSpPr>
        <p:spPr>
          <a:xfrm>
            <a:off x="5293217" y="1800000"/>
            <a:ext cx="3132000" cy="900000"/>
          </a:xfrm>
          <a:prstGeom prst="wedgeEllipseCallout">
            <a:avLst>
              <a:gd name="adj1" fmla="val -62402"/>
              <a:gd name="adj2" fmla="val -3689"/>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個人情報保護方針を頂点に構成</a:t>
            </a:r>
            <a:endParaRPr kumimoji="1" lang="ja-JP" altLang="en-US" dirty="0"/>
          </a:p>
        </p:txBody>
      </p:sp>
      <p:sp>
        <p:nvSpPr>
          <p:cNvPr id="3" name="フッター プレースホルダー 2"/>
          <p:cNvSpPr>
            <a:spLocks noGrp="1"/>
          </p:cNvSpPr>
          <p:nvPr>
            <p:ph type="ftr" sz="quarter" idx="11"/>
          </p:nvPr>
        </p:nvSpPr>
        <p:spPr/>
        <p:txBody>
          <a:bodyPr/>
          <a:lstStyle/>
          <a:p>
            <a:r>
              <a:rPr kumimoji="1" lang="zh-TW" altLang="en-US" smtClean="0"/>
              <a:t>個人情報管理</a:t>
            </a:r>
            <a:endParaRPr kumimoji="1" lang="ja-JP" altLang="en-US"/>
          </a:p>
        </p:txBody>
      </p:sp>
      <p:sp>
        <p:nvSpPr>
          <p:cNvPr id="5" name="スライド番号プレースホルダー 4"/>
          <p:cNvSpPr>
            <a:spLocks noGrp="1"/>
          </p:cNvSpPr>
          <p:nvPr>
            <p:ph type="sldNum" sz="quarter" idx="12"/>
          </p:nvPr>
        </p:nvSpPr>
        <p:spPr/>
        <p:txBody>
          <a:bodyPr/>
          <a:lstStyle/>
          <a:p>
            <a:fld id="{B3E8D898-FAEB-4832-AF7D-7A38A7DB9CC2}" type="slidenum">
              <a:rPr kumimoji="1" lang="ja-JP" altLang="en-US" smtClean="0"/>
              <a:t>5</a:t>
            </a:fld>
            <a:endParaRPr kumimoji="1" lang="ja-JP" altLang="en-US"/>
          </a:p>
        </p:txBody>
      </p:sp>
    </p:spTree>
    <p:extLst>
      <p:ext uri="{BB962C8B-B14F-4D97-AF65-F5344CB8AC3E}">
        <p14:creationId xmlns:p14="http://schemas.microsoft.com/office/powerpoint/2010/main" val="269535774"/>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個人情報取り扱いのリスク</a:t>
            </a:r>
            <a:endParaRPr kumimoji="1" lang="ja-JP" altLang="en-US" dirty="0"/>
          </a:p>
        </p:txBody>
      </p:sp>
      <p:graphicFrame>
        <p:nvGraphicFramePr>
          <p:cNvPr id="4" name="コンテンツ プレースホルダ 3"/>
          <p:cNvGraphicFramePr>
            <a:graphicFrameLocks noGrp="1"/>
          </p:cNvGraphicFramePr>
          <p:nvPr>
            <p:ph idx="1"/>
            <p:extLst>
              <p:ext uri="{D42A27DB-BD31-4B8C-83A1-F6EECF244321}">
                <p14:modId xmlns:p14="http://schemas.microsoft.com/office/powerpoint/2010/main" val="253858723"/>
              </p:ext>
            </p:extLst>
          </p:nvPr>
        </p:nvGraphicFramePr>
        <p:xfrm>
          <a:off x="628650" y="1825625"/>
          <a:ext cx="7848871" cy="4107474"/>
        </p:xfrm>
        <a:graphic>
          <a:graphicData uri="http://schemas.openxmlformats.org/drawingml/2006/table">
            <a:tbl>
              <a:tblPr firstRow="1" bandRow="1">
                <a:tableStyleId>{93296810-A885-4BE3-A3E7-6D5BEEA58F35}</a:tableStyleId>
              </a:tblPr>
              <a:tblGrid>
                <a:gridCol w="1224136"/>
                <a:gridCol w="2208245"/>
                <a:gridCol w="2208245"/>
                <a:gridCol w="2208245"/>
              </a:tblGrid>
              <a:tr h="648072">
                <a:tc>
                  <a:txBody>
                    <a:bodyPr/>
                    <a:lstStyle/>
                    <a:p>
                      <a:pPr algn="ctr"/>
                      <a:r>
                        <a:rPr kumimoji="1" lang="ja-JP" altLang="en-US" sz="1600" dirty="0" smtClean="0"/>
                        <a:t>起こりうる問題の種類</a:t>
                      </a:r>
                      <a:endParaRPr kumimoji="1" lang="ja-JP" altLang="en-US" sz="1600" dirty="0">
                        <a:latin typeface="ＭＳ Ｐゴシック" pitchFamily="50" charset="-128"/>
                        <a:ea typeface="ＭＳ Ｐゴシック" pitchFamily="50" charset="-128"/>
                        <a:cs typeface="Arial" pitchFamily="34" charset="0"/>
                      </a:endParaRPr>
                    </a:p>
                  </a:txBody>
                  <a:tcPr anchor="ctr"/>
                </a:tc>
                <a:tc>
                  <a:txBody>
                    <a:bodyPr/>
                    <a:lstStyle/>
                    <a:p>
                      <a:pPr algn="ctr"/>
                      <a:r>
                        <a:rPr kumimoji="1" lang="ja-JP" altLang="en-US" sz="1600" dirty="0" smtClean="0"/>
                        <a:t>問題の説明</a:t>
                      </a:r>
                      <a:endParaRPr kumimoji="1" lang="ja-JP" altLang="en-US" sz="1600" dirty="0">
                        <a:latin typeface="ＭＳ Ｐゴシック" pitchFamily="50" charset="-128"/>
                        <a:ea typeface="ＭＳ Ｐゴシック" pitchFamily="50" charset="-128"/>
                        <a:cs typeface="Arial" pitchFamily="34" charset="0"/>
                      </a:endParaRPr>
                    </a:p>
                  </a:txBody>
                  <a:tcPr anchor="ctr"/>
                </a:tc>
                <a:tc>
                  <a:txBody>
                    <a:bodyPr/>
                    <a:lstStyle/>
                    <a:p>
                      <a:pPr algn="ctr"/>
                      <a:r>
                        <a:rPr kumimoji="1" lang="ja-JP" altLang="en-US" sz="1600" dirty="0" smtClean="0"/>
                        <a:t>紙媒体の場合の例</a:t>
                      </a:r>
                      <a:endParaRPr kumimoji="1" lang="ja-JP" altLang="en-US" sz="1600" dirty="0">
                        <a:latin typeface="ＭＳ Ｐゴシック" pitchFamily="50" charset="-128"/>
                        <a:ea typeface="ＭＳ Ｐゴシック" pitchFamily="50" charset="-128"/>
                        <a:cs typeface="Arial" pitchFamily="34" charset="0"/>
                      </a:endParaRPr>
                    </a:p>
                  </a:txBody>
                  <a:tcPr anchor="ctr"/>
                </a:tc>
                <a:tc>
                  <a:txBody>
                    <a:bodyPr/>
                    <a:lstStyle/>
                    <a:p>
                      <a:pPr algn="ctr"/>
                      <a:r>
                        <a:rPr kumimoji="1" lang="ja-JP" altLang="en-US" sz="1600" dirty="0" smtClean="0"/>
                        <a:t>電子媒体の場合の例</a:t>
                      </a:r>
                      <a:endParaRPr kumimoji="1" lang="ja-JP" altLang="en-US" sz="1600" dirty="0">
                        <a:latin typeface="ＭＳ Ｐゴシック" pitchFamily="50" charset="-128"/>
                        <a:ea typeface="ＭＳ Ｐゴシック" pitchFamily="50" charset="-128"/>
                        <a:cs typeface="Arial" pitchFamily="34" charset="0"/>
                      </a:endParaRPr>
                    </a:p>
                  </a:txBody>
                  <a:tcPr anchor="ctr"/>
                </a:tc>
              </a:tr>
              <a:tr h="1022869">
                <a:tc>
                  <a:txBody>
                    <a:bodyPr/>
                    <a:lstStyle/>
                    <a:p>
                      <a:pPr algn="l"/>
                      <a:r>
                        <a:rPr kumimoji="1" lang="ja-JP" altLang="en-US" sz="1600" dirty="0" smtClean="0"/>
                        <a:t>目的外利用</a:t>
                      </a:r>
                      <a:endParaRPr kumimoji="1" lang="ja-JP" altLang="en-US" sz="1600" dirty="0">
                        <a:latin typeface="ＭＳ Ｐゴシック" pitchFamily="50" charset="-128"/>
                        <a:ea typeface="ＭＳ Ｐゴシック" pitchFamily="50" charset="-128"/>
                        <a:cs typeface="Arial" pitchFamily="34" charset="0"/>
                      </a:endParaRPr>
                    </a:p>
                  </a:txBody>
                  <a:tcPr anchor="ctr"/>
                </a:tc>
                <a:tc>
                  <a:txBody>
                    <a:bodyPr/>
                    <a:lstStyle/>
                    <a:p>
                      <a:r>
                        <a:rPr kumimoji="1" lang="ja-JP" altLang="en-US" sz="1600" dirty="0" smtClean="0"/>
                        <a:t>媒体を問わず、会社で明確にした目的を超えて利用すること。</a:t>
                      </a:r>
                      <a:endParaRPr kumimoji="1" lang="ja-JP" altLang="en-US" sz="1600" dirty="0">
                        <a:latin typeface="ＭＳ Ｐゴシック" pitchFamily="50" charset="-128"/>
                        <a:ea typeface="ＭＳ Ｐゴシック" pitchFamily="50" charset="-128"/>
                        <a:cs typeface="Arial" pitchFamily="34" charset="0"/>
                      </a:endParaRPr>
                    </a:p>
                  </a:txBody>
                  <a:tcPr/>
                </a:tc>
                <a:tc gridSpan="2">
                  <a:txBody>
                    <a:bodyPr/>
                    <a:lstStyle/>
                    <a:p>
                      <a:r>
                        <a:rPr kumimoji="1" lang="ja-JP" altLang="en-US" sz="1600" dirty="0" smtClean="0"/>
                        <a:t>顧客データベースを、当初、顧客に説明した利用方法以外で利用すること。</a:t>
                      </a:r>
                      <a:endParaRPr kumimoji="1" lang="ja-JP" altLang="en-US" sz="1600" dirty="0">
                        <a:latin typeface="ＭＳ Ｐゴシック" pitchFamily="50" charset="-128"/>
                        <a:ea typeface="ＭＳ Ｐゴシック" pitchFamily="50" charset="-128"/>
                        <a:cs typeface="Arial" pitchFamily="34" charset="0"/>
                      </a:endParaRPr>
                    </a:p>
                  </a:txBody>
                  <a:tcPr/>
                </a:tc>
                <a:tc hMerge="1">
                  <a:txBody>
                    <a:bodyPr/>
                    <a:lstStyle/>
                    <a:p>
                      <a:endParaRPr kumimoji="1" lang="ja-JP" altLang="en-US" sz="1600" dirty="0">
                        <a:latin typeface="ＭＳ Ｐゴシック" pitchFamily="50" charset="-128"/>
                        <a:ea typeface="ＭＳ Ｐゴシック" pitchFamily="50" charset="-128"/>
                        <a:cs typeface="Arial" pitchFamily="34" charset="0"/>
                      </a:endParaRPr>
                    </a:p>
                  </a:txBody>
                  <a:tcPr/>
                </a:tc>
              </a:tr>
              <a:tr h="1410624">
                <a:tc>
                  <a:txBody>
                    <a:bodyPr/>
                    <a:lstStyle/>
                    <a:p>
                      <a:pPr algn="l"/>
                      <a:r>
                        <a:rPr kumimoji="1" lang="ja-JP" altLang="en-US" sz="1600" dirty="0" smtClean="0"/>
                        <a:t>漏えい</a:t>
                      </a:r>
                      <a:endParaRPr kumimoji="1" lang="ja-JP" altLang="en-US" sz="1600" dirty="0">
                        <a:latin typeface="ＭＳ Ｐゴシック" pitchFamily="50" charset="-128"/>
                        <a:ea typeface="ＭＳ Ｐゴシック" pitchFamily="50" charset="-128"/>
                        <a:cs typeface="Arial" pitchFamily="34" charset="0"/>
                      </a:endParaRPr>
                    </a:p>
                  </a:txBody>
                  <a:tcPr anchor="ctr"/>
                </a:tc>
                <a:tc>
                  <a:txBody>
                    <a:bodyPr/>
                    <a:lstStyle/>
                    <a:p>
                      <a:r>
                        <a:rPr kumimoji="1" lang="ja-JP" altLang="en-US" sz="1600" dirty="0" smtClean="0"/>
                        <a:t>情報やデータが故意に、または偶然に本来意図しない人に見えたり渡ったりしてしまうこと。</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t>紙の情報が盗み出される、紙が持ち出される、ミスで外に出るなど。</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t>不正アクセスして情報が盗み出される、媒体を置き忘れるなど。</a:t>
                      </a:r>
                      <a:endParaRPr kumimoji="1" lang="ja-JP" altLang="en-US" sz="1600" dirty="0">
                        <a:latin typeface="ＭＳ Ｐゴシック" pitchFamily="50" charset="-128"/>
                        <a:ea typeface="ＭＳ Ｐゴシック" pitchFamily="50" charset="-128"/>
                        <a:cs typeface="Arial" pitchFamily="34" charset="0"/>
                      </a:endParaRPr>
                    </a:p>
                  </a:txBody>
                  <a:tcPr/>
                </a:tc>
              </a:tr>
              <a:tr h="1025909">
                <a:tc>
                  <a:txBody>
                    <a:bodyPr/>
                    <a:lstStyle/>
                    <a:p>
                      <a:pPr algn="l"/>
                      <a:r>
                        <a:rPr kumimoji="1" lang="ja-JP" altLang="en-US" sz="1600" dirty="0" smtClean="0"/>
                        <a:t>滅失または棄損</a:t>
                      </a:r>
                      <a:endParaRPr kumimoji="1" lang="ja-JP" altLang="en-US" sz="1600" dirty="0">
                        <a:latin typeface="ＭＳ Ｐゴシック" pitchFamily="50" charset="-128"/>
                        <a:ea typeface="ＭＳ Ｐゴシック" pitchFamily="50" charset="-128"/>
                        <a:cs typeface="Arial" pitchFamily="34" charset="0"/>
                      </a:endParaRPr>
                    </a:p>
                  </a:txBody>
                  <a:tcPr anchor="ctr"/>
                </a:tc>
                <a:tc>
                  <a:txBody>
                    <a:bodyPr/>
                    <a:lstStyle/>
                    <a:p>
                      <a:r>
                        <a:rPr kumimoji="1" lang="ja-JP" altLang="en-US" sz="1600" dirty="0" smtClean="0"/>
                        <a:t>情報やデータを壊したり紛失したりしてしまうこと。</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t>間違って廃棄する、汚すなど。</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t>データを間違って上書きするなど。</a:t>
                      </a:r>
                      <a:endParaRPr kumimoji="1" lang="ja-JP" altLang="en-US" sz="1600" dirty="0" smtClean="0">
                        <a:latin typeface="ＭＳ Ｐゴシック" pitchFamily="50" charset="-128"/>
                        <a:ea typeface="ＭＳ Ｐゴシック" pitchFamily="50" charset="-128"/>
                        <a:cs typeface="Arial" pitchFamily="34" charset="0"/>
                      </a:endParaRPr>
                    </a:p>
                  </a:txBody>
                  <a:tcPr/>
                </a:tc>
              </a:tr>
            </a:tbl>
          </a:graphicData>
        </a:graphic>
      </p:graphicFrame>
      <p:sp>
        <p:nvSpPr>
          <p:cNvPr id="3" name="フッター プレースホルダー 2"/>
          <p:cNvSpPr>
            <a:spLocks noGrp="1"/>
          </p:cNvSpPr>
          <p:nvPr>
            <p:ph type="ftr" sz="quarter" idx="11"/>
          </p:nvPr>
        </p:nvSpPr>
        <p:spPr/>
        <p:txBody>
          <a:bodyPr/>
          <a:lstStyle/>
          <a:p>
            <a:r>
              <a:rPr kumimoji="1" lang="zh-TW" altLang="en-US" smtClean="0"/>
              <a:t>個人情報管理</a:t>
            </a:r>
            <a:endParaRPr kumimoji="1" lang="ja-JP" altLang="en-US"/>
          </a:p>
        </p:txBody>
      </p:sp>
      <p:sp>
        <p:nvSpPr>
          <p:cNvPr id="5" name="スライド番号プレースホルダー 4"/>
          <p:cNvSpPr>
            <a:spLocks noGrp="1"/>
          </p:cNvSpPr>
          <p:nvPr>
            <p:ph type="sldNum" sz="quarter" idx="12"/>
          </p:nvPr>
        </p:nvSpPr>
        <p:spPr/>
        <p:txBody>
          <a:bodyPr/>
          <a:lstStyle/>
          <a:p>
            <a:fld id="{B3E8D898-FAEB-4832-AF7D-7A38A7DB9CC2}" type="slidenum">
              <a:rPr kumimoji="1" lang="ja-JP" altLang="en-US" smtClean="0"/>
              <a:t>6</a:t>
            </a:fld>
            <a:endParaRPr kumimoji="1" lang="ja-JP" altLang="en-US"/>
          </a:p>
        </p:txBody>
      </p:sp>
    </p:spTree>
    <p:extLst>
      <p:ext uri="{BB962C8B-B14F-4D97-AF65-F5344CB8AC3E}">
        <p14:creationId xmlns:p14="http://schemas.microsoft.com/office/powerpoint/2010/main" val="3590669277"/>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漏えい事故の原因別件数</a:t>
            </a:r>
            <a:endParaRPr lang="ja-JP" altLang="en-US" dirty="0"/>
          </a:p>
        </p:txBody>
      </p:sp>
      <p:graphicFrame>
        <p:nvGraphicFramePr>
          <p:cNvPr id="9" name="コンテンツ プレースホルダー 3"/>
          <p:cNvGraphicFramePr>
            <a:graphicFrameLocks noGrp="1"/>
          </p:cNvGraphicFramePr>
          <p:nvPr>
            <p:ph idx="1"/>
            <p:extLst>
              <p:ext uri="{D42A27DB-BD31-4B8C-83A1-F6EECF244321}">
                <p14:modId xmlns:p14="http://schemas.microsoft.com/office/powerpoint/2010/main" val="3700961015"/>
              </p:ext>
            </p:extLst>
          </p:nvPr>
        </p:nvGraphicFramePr>
        <p:xfrm>
          <a:off x="936000" y="1368000"/>
          <a:ext cx="7272000" cy="4860000"/>
        </p:xfrm>
        <a:graphic>
          <a:graphicData uri="http://schemas.openxmlformats.org/drawingml/2006/chart">
            <c:chart xmlns:c="http://schemas.openxmlformats.org/drawingml/2006/chart" xmlns:r="http://schemas.openxmlformats.org/officeDocument/2006/relationships" r:id="rId2"/>
          </a:graphicData>
        </a:graphic>
      </p:graphicFrame>
      <p:sp>
        <p:nvSpPr>
          <p:cNvPr id="3" name="フッター プレースホルダー 2"/>
          <p:cNvSpPr>
            <a:spLocks noGrp="1"/>
          </p:cNvSpPr>
          <p:nvPr>
            <p:ph type="ftr" sz="quarter" idx="11"/>
          </p:nvPr>
        </p:nvSpPr>
        <p:spPr/>
        <p:txBody>
          <a:bodyPr/>
          <a:lstStyle/>
          <a:p>
            <a:r>
              <a:rPr kumimoji="1" lang="zh-TW" altLang="en-US" smtClean="0"/>
              <a:t>個人情報管理</a:t>
            </a:r>
            <a:endParaRPr kumimoji="1" lang="ja-JP" altLang="en-US"/>
          </a:p>
        </p:txBody>
      </p:sp>
      <p:sp>
        <p:nvSpPr>
          <p:cNvPr id="4" name="スライド番号プレースホルダー 3"/>
          <p:cNvSpPr>
            <a:spLocks noGrp="1"/>
          </p:cNvSpPr>
          <p:nvPr>
            <p:ph type="sldNum" sz="quarter" idx="12"/>
          </p:nvPr>
        </p:nvSpPr>
        <p:spPr/>
        <p:txBody>
          <a:bodyPr/>
          <a:lstStyle/>
          <a:p>
            <a:fld id="{B3E8D898-FAEB-4832-AF7D-7A38A7DB9CC2}" type="slidenum">
              <a:rPr kumimoji="1" lang="ja-JP" altLang="en-US" smtClean="0"/>
              <a:t>7</a:t>
            </a:fld>
            <a:endParaRPr kumimoji="1" lang="ja-JP" altLang="en-US"/>
          </a:p>
        </p:txBody>
      </p:sp>
    </p:spTree>
    <p:extLst>
      <p:ext uri="{BB962C8B-B14F-4D97-AF65-F5344CB8AC3E}">
        <p14:creationId xmlns:p14="http://schemas.microsoft.com/office/powerpoint/2010/main" val="2159782722"/>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1044000" y="1340768"/>
            <a:ext cx="7416432" cy="867552"/>
          </a:xfrm>
        </p:spPr>
        <p:txBody>
          <a:bodyPr>
            <a:normAutofit/>
          </a:bodyPr>
          <a:lstStyle/>
          <a:p>
            <a:r>
              <a:rPr lang="ja-JP" altLang="en-US" sz="2000" dirty="0" smtClean="0"/>
              <a:t>個人情報漏えい事故が発生した場合の適用法律と適用結果は、下図のとおりである。</a:t>
            </a:r>
            <a:endParaRPr lang="en-US" altLang="ja-JP" sz="2000" dirty="0" smtClean="0"/>
          </a:p>
          <a:p>
            <a:endParaRPr lang="ja-JP" altLang="en-US" sz="2000" dirty="0"/>
          </a:p>
        </p:txBody>
      </p:sp>
      <p:sp>
        <p:nvSpPr>
          <p:cNvPr id="3" name="タイトル 2"/>
          <p:cNvSpPr>
            <a:spLocks noGrp="1"/>
          </p:cNvSpPr>
          <p:nvPr>
            <p:ph type="title"/>
          </p:nvPr>
        </p:nvSpPr>
        <p:spPr/>
        <p:txBody>
          <a:bodyPr/>
          <a:lstStyle/>
          <a:p>
            <a:r>
              <a:rPr lang="ja-JP" altLang="en-US" dirty="0" smtClean="0"/>
              <a:t>漏えい事故によるダメージ</a:t>
            </a:r>
            <a:endParaRPr lang="ja-JP" altLang="en-US" dirty="0"/>
          </a:p>
        </p:txBody>
      </p:sp>
      <p:sp>
        <p:nvSpPr>
          <p:cNvPr id="7" name="正方形/長方形 6"/>
          <p:cNvSpPr/>
          <p:nvPr/>
        </p:nvSpPr>
        <p:spPr>
          <a:xfrm>
            <a:off x="3622752" y="2852936"/>
            <a:ext cx="2435487" cy="2448272"/>
          </a:xfrm>
          <a:prstGeom prst="rect">
            <a:avLst/>
          </a:prstGeom>
          <a:noFill/>
          <a:ln w="254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tIns="504000" rtlCol="0" anchor="t" anchorCtr="0"/>
          <a:lstStyle/>
          <a:p>
            <a:pPr algn="ctr"/>
            <a:r>
              <a:rPr kumimoji="1" lang="ja-JP" altLang="en-US" sz="1600" dirty="0" smtClean="0">
                <a:solidFill>
                  <a:schemeClr val="tx1"/>
                </a:solidFill>
              </a:rPr>
              <a:t>個人情報の持ち出し</a:t>
            </a:r>
            <a:endParaRPr kumimoji="1" lang="ja-JP" altLang="en-US" sz="1600" dirty="0">
              <a:solidFill>
                <a:schemeClr val="tx1"/>
              </a:solidFill>
            </a:endParaRPr>
          </a:p>
        </p:txBody>
      </p:sp>
      <p:sp>
        <p:nvSpPr>
          <p:cNvPr id="9" name="正方形/長方形 8"/>
          <p:cNvSpPr/>
          <p:nvPr/>
        </p:nvSpPr>
        <p:spPr>
          <a:xfrm>
            <a:off x="1044000" y="2852936"/>
            <a:ext cx="2435487" cy="2448272"/>
          </a:xfrm>
          <a:prstGeom prst="rect">
            <a:avLst/>
          </a:prstGeom>
          <a:noFill/>
          <a:ln w="254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tIns="504000" rtlCol="0" anchor="t" anchorCtr="0"/>
          <a:lstStyle/>
          <a:p>
            <a:pPr algn="ctr"/>
            <a:r>
              <a:rPr kumimoji="1" lang="ja-JP" altLang="en-US" sz="1600" dirty="0" smtClean="0">
                <a:solidFill>
                  <a:schemeClr val="tx1"/>
                </a:solidFill>
              </a:rPr>
              <a:t>違反に対する勧告・</a:t>
            </a:r>
            <a:r>
              <a:rPr kumimoji="1" lang="ja-JP" altLang="en-US" sz="1600" dirty="0" smtClean="0">
                <a:solidFill>
                  <a:schemeClr val="tx1"/>
                </a:solidFill>
              </a:rPr>
              <a:t>命令</a:t>
            </a:r>
            <a:endParaRPr kumimoji="1" lang="en-US" altLang="ja-JP" sz="1600" dirty="0" smtClean="0">
              <a:solidFill>
                <a:schemeClr val="tx1"/>
              </a:solidFill>
            </a:endParaRPr>
          </a:p>
          <a:p>
            <a:pPr algn="ctr"/>
            <a:endParaRPr lang="en-US" altLang="ja-JP" sz="1600" dirty="0">
              <a:solidFill>
                <a:schemeClr val="tx1"/>
              </a:solidFill>
            </a:endParaRPr>
          </a:p>
          <a:p>
            <a:pPr algn="ctr"/>
            <a:endParaRPr kumimoji="1" lang="en-US" altLang="ja-JP" sz="1600" dirty="0" smtClean="0">
              <a:solidFill>
                <a:schemeClr val="tx1"/>
              </a:solidFill>
            </a:endParaRPr>
          </a:p>
          <a:p>
            <a:pPr algn="ctr"/>
            <a:endParaRPr lang="en-US" altLang="ja-JP" sz="1600" dirty="0">
              <a:solidFill>
                <a:schemeClr val="tx1"/>
              </a:solidFill>
            </a:endParaRPr>
          </a:p>
          <a:p>
            <a:pPr algn="ctr"/>
            <a:endParaRPr kumimoji="1" lang="ja-JP" altLang="en-US" sz="1600" dirty="0">
              <a:solidFill>
                <a:schemeClr val="tx1"/>
              </a:solidFill>
            </a:endParaRPr>
          </a:p>
        </p:txBody>
      </p:sp>
      <p:sp>
        <p:nvSpPr>
          <p:cNvPr id="10" name="角丸四角形 9"/>
          <p:cNvSpPr/>
          <p:nvPr/>
        </p:nvSpPr>
        <p:spPr>
          <a:xfrm>
            <a:off x="1402160" y="2564904"/>
            <a:ext cx="1719167" cy="576064"/>
          </a:xfrm>
          <a:prstGeom prst="roundRect">
            <a:avLst/>
          </a:prstGeom>
          <a:solidFill>
            <a:srgbClr val="FF9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個人情報保護法</a:t>
            </a:r>
            <a:endParaRPr kumimoji="1" lang="ja-JP" altLang="en-US" sz="1600" dirty="0">
              <a:solidFill>
                <a:schemeClr val="tx1"/>
              </a:solidFill>
            </a:endParaRPr>
          </a:p>
        </p:txBody>
      </p:sp>
      <p:sp>
        <p:nvSpPr>
          <p:cNvPr id="11" name="角丸四角形 10"/>
          <p:cNvSpPr/>
          <p:nvPr/>
        </p:nvSpPr>
        <p:spPr>
          <a:xfrm>
            <a:off x="3980911" y="2564904"/>
            <a:ext cx="1719167" cy="576064"/>
          </a:xfrm>
          <a:prstGeom prst="roundRect">
            <a:avLst/>
          </a:prstGeom>
          <a:solidFill>
            <a:srgbClr val="FF9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刑法</a:t>
            </a:r>
            <a:endParaRPr kumimoji="1" lang="ja-JP" altLang="en-US" sz="1600" dirty="0">
              <a:solidFill>
                <a:schemeClr val="tx1"/>
              </a:solidFill>
            </a:endParaRPr>
          </a:p>
        </p:txBody>
      </p:sp>
      <p:sp>
        <p:nvSpPr>
          <p:cNvPr id="12" name="下矢印 11"/>
          <p:cNvSpPr/>
          <p:nvPr/>
        </p:nvSpPr>
        <p:spPr>
          <a:xfrm>
            <a:off x="1796135" y="3771199"/>
            <a:ext cx="931216" cy="504056"/>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下矢印 12"/>
          <p:cNvSpPr/>
          <p:nvPr/>
        </p:nvSpPr>
        <p:spPr>
          <a:xfrm>
            <a:off x="4374886" y="3771199"/>
            <a:ext cx="931216" cy="504056"/>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正方形/長方形 13"/>
          <p:cNvSpPr/>
          <p:nvPr/>
        </p:nvSpPr>
        <p:spPr>
          <a:xfrm>
            <a:off x="1187264" y="4293096"/>
            <a:ext cx="2148960" cy="864096"/>
          </a:xfrm>
          <a:prstGeom prst="rect">
            <a:avLst/>
          </a:prstGeom>
          <a:solidFill>
            <a:srgbClr val="FF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solidFill>
                  <a:schemeClr val="tx1"/>
                </a:solidFill>
              </a:rPr>
              <a:t>6</a:t>
            </a:r>
            <a:r>
              <a:rPr kumimoji="1" lang="ja-JP" altLang="en-US" sz="1600" dirty="0" smtClean="0">
                <a:solidFill>
                  <a:schemeClr val="tx1"/>
                </a:solidFill>
              </a:rPr>
              <a:t>か月以下の懲役または</a:t>
            </a:r>
            <a:r>
              <a:rPr kumimoji="1" lang="en-US" altLang="ja-JP" sz="1600" dirty="0" smtClean="0">
                <a:solidFill>
                  <a:schemeClr val="tx1"/>
                </a:solidFill>
              </a:rPr>
              <a:t>30</a:t>
            </a:r>
            <a:r>
              <a:rPr kumimoji="1" lang="ja-JP" altLang="en-US" sz="1600" dirty="0" smtClean="0">
                <a:solidFill>
                  <a:schemeClr val="tx1"/>
                </a:solidFill>
              </a:rPr>
              <a:t>万円以下の罰金</a:t>
            </a:r>
            <a:endParaRPr kumimoji="1" lang="ja-JP" altLang="en-US" sz="1600" dirty="0">
              <a:solidFill>
                <a:schemeClr val="tx1"/>
              </a:solidFill>
            </a:endParaRPr>
          </a:p>
        </p:txBody>
      </p:sp>
      <p:sp>
        <p:nvSpPr>
          <p:cNvPr id="15" name="正方形/長方形 14"/>
          <p:cNvSpPr/>
          <p:nvPr/>
        </p:nvSpPr>
        <p:spPr>
          <a:xfrm>
            <a:off x="3766016" y="4293096"/>
            <a:ext cx="2148960" cy="864096"/>
          </a:xfrm>
          <a:prstGeom prst="rect">
            <a:avLst/>
          </a:prstGeom>
          <a:solidFill>
            <a:srgbClr val="FF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solidFill>
                  <a:schemeClr val="tx1"/>
                </a:solidFill>
              </a:rPr>
              <a:t>10</a:t>
            </a:r>
            <a:r>
              <a:rPr kumimoji="1" lang="ja-JP" altLang="en-US" sz="1600" dirty="0" smtClean="0">
                <a:solidFill>
                  <a:schemeClr val="tx1"/>
                </a:solidFill>
              </a:rPr>
              <a:t>年</a:t>
            </a:r>
            <a:r>
              <a:rPr lang="ja-JP" altLang="en-US" sz="1600" dirty="0">
                <a:solidFill>
                  <a:schemeClr val="tx1"/>
                </a:solidFill>
              </a:rPr>
              <a:t>以下</a:t>
            </a:r>
            <a:r>
              <a:rPr lang="ja-JP" altLang="en-US" sz="1600" dirty="0" smtClean="0">
                <a:solidFill>
                  <a:schemeClr val="tx1"/>
                </a:solidFill>
              </a:rPr>
              <a:t>の懲役</a:t>
            </a:r>
            <a:endParaRPr kumimoji="1" lang="ja-JP" altLang="en-US" sz="1600" dirty="0">
              <a:solidFill>
                <a:schemeClr val="tx1"/>
              </a:solidFill>
            </a:endParaRPr>
          </a:p>
        </p:txBody>
      </p:sp>
      <p:sp>
        <p:nvSpPr>
          <p:cNvPr id="16" name="爆発 2 15"/>
          <p:cNvSpPr/>
          <p:nvPr/>
        </p:nvSpPr>
        <p:spPr>
          <a:xfrm>
            <a:off x="2855759" y="5445224"/>
            <a:ext cx="3969469" cy="864096"/>
          </a:xfrm>
          <a:prstGeom prst="irregularSeal2">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2400" dirty="0" smtClean="0">
                <a:solidFill>
                  <a:schemeClr val="tx1"/>
                </a:solidFill>
                <a:latin typeface="HGP創英角ｺﾞｼｯｸUB" pitchFamily="50" charset="-128"/>
                <a:ea typeface="HGP創英角ｺﾞｼｯｸUB" pitchFamily="50" charset="-128"/>
              </a:rPr>
              <a:t>信用の失墜</a:t>
            </a:r>
            <a:endParaRPr lang="ja-JP" altLang="en-US" sz="2400" dirty="0">
              <a:solidFill>
                <a:schemeClr val="tx1"/>
              </a:solidFill>
              <a:latin typeface="HGP創英角ｺﾞｼｯｸUB" pitchFamily="50" charset="-128"/>
              <a:ea typeface="HGP創英角ｺﾞｼｯｸUB" pitchFamily="50" charset="-128"/>
            </a:endParaRPr>
          </a:p>
        </p:txBody>
      </p:sp>
      <p:sp>
        <p:nvSpPr>
          <p:cNvPr id="21" name="正方形/長方形 20"/>
          <p:cNvSpPr/>
          <p:nvPr/>
        </p:nvSpPr>
        <p:spPr>
          <a:xfrm>
            <a:off x="6201502" y="2852936"/>
            <a:ext cx="2435487" cy="2448272"/>
          </a:xfrm>
          <a:prstGeom prst="rect">
            <a:avLst/>
          </a:prstGeom>
          <a:noFill/>
          <a:ln w="254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tIns="504000" rtlCol="0" anchor="t" anchorCtr="0"/>
          <a:lstStyle/>
          <a:p>
            <a:pPr algn="ctr"/>
            <a:r>
              <a:rPr kumimoji="1" lang="ja-JP" altLang="en-US" sz="1600" dirty="0" smtClean="0">
                <a:solidFill>
                  <a:schemeClr val="tx1"/>
                </a:solidFill>
              </a:rPr>
              <a:t>個人、法人への</a:t>
            </a:r>
            <a:r>
              <a:rPr kumimoji="1" lang="ja-JP" altLang="en-US" sz="1600" dirty="0" smtClean="0">
                <a:solidFill>
                  <a:schemeClr val="tx1"/>
                </a:solidFill>
              </a:rPr>
              <a:t>損害</a:t>
            </a:r>
          </a:p>
        </p:txBody>
      </p:sp>
      <p:sp>
        <p:nvSpPr>
          <p:cNvPr id="22" name="角丸四角形 21"/>
          <p:cNvSpPr/>
          <p:nvPr/>
        </p:nvSpPr>
        <p:spPr>
          <a:xfrm>
            <a:off x="6559661" y="2564904"/>
            <a:ext cx="1719167" cy="576064"/>
          </a:xfrm>
          <a:prstGeom prst="roundRect">
            <a:avLst/>
          </a:prstGeom>
          <a:solidFill>
            <a:srgbClr val="FF9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民法</a:t>
            </a:r>
            <a:endParaRPr kumimoji="1" lang="ja-JP" altLang="en-US" sz="1600" dirty="0">
              <a:solidFill>
                <a:schemeClr val="tx1"/>
              </a:solidFill>
            </a:endParaRPr>
          </a:p>
        </p:txBody>
      </p:sp>
      <p:sp>
        <p:nvSpPr>
          <p:cNvPr id="23" name="下矢印 22"/>
          <p:cNvSpPr/>
          <p:nvPr/>
        </p:nvSpPr>
        <p:spPr>
          <a:xfrm>
            <a:off x="6953636" y="3771199"/>
            <a:ext cx="931216" cy="504056"/>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4" name="正方形/長方形 23"/>
          <p:cNvSpPr/>
          <p:nvPr/>
        </p:nvSpPr>
        <p:spPr>
          <a:xfrm>
            <a:off x="6344766" y="4293096"/>
            <a:ext cx="2148960" cy="864096"/>
          </a:xfrm>
          <a:prstGeom prst="rect">
            <a:avLst/>
          </a:prstGeom>
          <a:solidFill>
            <a:srgbClr val="FF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精神的損害の請求</a:t>
            </a:r>
            <a:endParaRPr kumimoji="1" lang="ja-JP" altLang="en-US" sz="1600" dirty="0">
              <a:solidFill>
                <a:schemeClr val="tx1"/>
              </a:solidFill>
            </a:endParaRPr>
          </a:p>
        </p:txBody>
      </p:sp>
      <p:sp>
        <p:nvSpPr>
          <p:cNvPr id="4" name="フッター プレースホルダー 3"/>
          <p:cNvSpPr>
            <a:spLocks noGrp="1"/>
          </p:cNvSpPr>
          <p:nvPr>
            <p:ph type="ftr" sz="quarter" idx="11"/>
          </p:nvPr>
        </p:nvSpPr>
        <p:spPr/>
        <p:txBody>
          <a:bodyPr/>
          <a:lstStyle/>
          <a:p>
            <a:r>
              <a:rPr kumimoji="1" lang="zh-TW" altLang="en-US" smtClean="0"/>
              <a:t>個人情報管理</a:t>
            </a:r>
            <a:endParaRPr kumimoji="1" lang="ja-JP" altLang="en-US"/>
          </a:p>
        </p:txBody>
      </p:sp>
      <p:sp>
        <p:nvSpPr>
          <p:cNvPr id="5" name="スライド番号プレースホルダー 4"/>
          <p:cNvSpPr>
            <a:spLocks noGrp="1"/>
          </p:cNvSpPr>
          <p:nvPr>
            <p:ph type="sldNum" sz="quarter" idx="12"/>
          </p:nvPr>
        </p:nvSpPr>
        <p:spPr/>
        <p:txBody>
          <a:bodyPr/>
          <a:lstStyle/>
          <a:p>
            <a:fld id="{B3E8D898-FAEB-4832-AF7D-7A38A7DB9CC2}" type="slidenum">
              <a:rPr kumimoji="1" lang="ja-JP" altLang="en-US" smtClean="0"/>
              <a:t>8</a:t>
            </a:fld>
            <a:endParaRPr kumimoji="1" lang="ja-JP" altLang="en-US"/>
          </a:p>
        </p:txBody>
      </p:sp>
    </p:spTree>
    <p:extLst>
      <p:ext uri="{BB962C8B-B14F-4D97-AF65-F5344CB8AC3E}">
        <p14:creationId xmlns:p14="http://schemas.microsoft.com/office/powerpoint/2010/main" val="2903411495"/>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テンプレート3">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テーマ">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テーマ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テーマ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テーマ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テーマ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テーマ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テンプレート001" id="{7BF63B21-132F-42DD-89DC-F1C77152BEE0}" vid="{1E05400E-8C44-4C12-B155-3D8EBC000753}"/>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テンプレート001</Template>
  <TotalTime>361</TotalTime>
  <Words>552</Words>
  <Application>Microsoft Office PowerPoint</Application>
  <PresentationFormat>画面に合わせる (4:3)</PresentationFormat>
  <Paragraphs>79</Paragraphs>
  <Slides>8</Slides>
  <Notes>3</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8</vt:i4>
      </vt:variant>
    </vt:vector>
  </HeadingPairs>
  <TitlesOfParts>
    <vt:vector size="15" baseType="lpstr">
      <vt:lpstr>HGP創英角ｺﾞｼｯｸUB</vt:lpstr>
      <vt:lpstr>HGS創英角ｺﾞｼｯｸUB</vt:lpstr>
      <vt:lpstr>ＭＳ Ｐゴシック</vt:lpstr>
      <vt:lpstr>Arial</vt:lpstr>
      <vt:lpstr>Calibri</vt:lpstr>
      <vt:lpstr>Wingdings</vt:lpstr>
      <vt:lpstr>テンプレート3</vt:lpstr>
      <vt:lpstr>個人情報管理 全社基本教育</vt:lpstr>
      <vt:lpstr>Contents</vt:lpstr>
      <vt:lpstr>個人情報とは</vt:lpstr>
      <vt:lpstr>個人情報保護が必要な要因</vt:lpstr>
      <vt:lpstr>個人情報保護の規程類の構成</vt:lpstr>
      <vt:lpstr>個人情報取り扱いのリスク</vt:lpstr>
      <vt:lpstr>漏えい事故の原因別件数</vt:lpstr>
      <vt:lpstr>漏えい事故によるダメージ</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個人情報管理 全社基本教育</dc:title>
  <dc:creator>FOM出版</dc:creator>
  <cp:lastModifiedBy>FOM出版</cp:lastModifiedBy>
  <cp:revision>36</cp:revision>
  <dcterms:created xsi:type="dcterms:W3CDTF">2015-12-02T01:43:16Z</dcterms:created>
  <dcterms:modified xsi:type="dcterms:W3CDTF">2015-12-01T01:54:08Z</dcterms:modified>
</cp:coreProperties>
</file>