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4"/>
  </p:notesMasterIdLst>
  <p:sldIdLst>
    <p:sldId id="256" r:id="rId2"/>
    <p:sldId id="257" r:id="rId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424"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B9BA2A-5167-4A80-9DEB-C061098F121B}"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EF4FD0-A2B5-4E88-A9C4-084A677A47CD}" type="slidenum">
              <a:rPr kumimoji="1" lang="ja-JP" altLang="en-US" smtClean="0"/>
              <a:t>‹#›</a:t>
            </a:fld>
            <a:endParaRPr kumimoji="1" lang="ja-JP" altLang="en-US"/>
          </a:p>
        </p:txBody>
      </p:sp>
    </p:spTree>
    <p:extLst>
      <p:ext uri="{BB962C8B-B14F-4D97-AF65-F5344CB8AC3E}">
        <p14:creationId xmlns:p14="http://schemas.microsoft.com/office/powerpoint/2010/main" val="401082295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EF4FD0-A2B5-4E88-A9C4-084A677A47CD}" type="slidenum">
              <a:rPr kumimoji="1" lang="ja-JP" altLang="en-US" smtClean="0"/>
              <a:t>1</a:t>
            </a:fld>
            <a:endParaRPr kumimoji="1" lang="ja-JP" altLang="en-US"/>
          </a:p>
        </p:txBody>
      </p:sp>
    </p:spTree>
    <p:extLst>
      <p:ext uri="{BB962C8B-B14F-4D97-AF65-F5344CB8AC3E}">
        <p14:creationId xmlns:p14="http://schemas.microsoft.com/office/powerpoint/2010/main" val="23944873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6C751BD9-7188-432A-87A2-D1DEFC0A8A71}"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353158D-A714-4932-8F78-A19B1968930E}"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743EEAF-484D-4DA1-BD4D-BD38BB18DB4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96AACD1-E210-43FC-A168-966EF88B934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C0086AA-C05E-4B46-A395-19968B5180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04DB1062-E40D-4BDA-ACBF-1D7D73CCAD2C}"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AB255C5-1845-4015-8911-8CB10D96FB4F}"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16E6E2E-68B5-45AB-B61E-91FC3BFD3B1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32FF17-1DEF-4B47-B9CD-C1D82A2053A7}"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0A6D438-6AD1-4175-9492-AF7D65175D9F}"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15A5363-8EC5-4EE0-B9D5-2B39455AA5D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55171AD-90CD-4B75-9D67-77BA31415C59}"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46A6532E-BAF8-4E0E-8A84-85FBDC40B7D0}"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B4A754D-A4F1-428A-8768-65CA0A0B90F1}"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1AAE5-2DBF-4370-AAC4-8C27422C16B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5A3BC58-10D9-4FD6-A8A4-E676E17DB3CA}"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FA428D8-4DB9-4D97-9D4B-2E55DE0D1A28}"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B84B36CE-9A8F-4E7F-9DC4-CED4BD04BA72}"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ja-JP" altLang="en-US" sz="4000" dirty="0"/>
              <a:t>組織活性化研修のご提案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ja-JP" altLang="en-US" dirty="0"/>
              <a:t>日商ビジネスコンサルティング株式会社</a:t>
            </a:r>
            <a:endParaRPr kumimoji="1"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a:t>
            </a:r>
            <a:r>
              <a:rPr lang="ja-JP" altLang="en-US" sz="1600" dirty="0"/>
              <a:t>気付</a:t>
            </a:r>
            <a:r>
              <a:rPr lang="ja-JP" altLang="en-US" sz="1600" dirty="0" smtClean="0"/>
              <a:t>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a:t>
            </a:r>
            <a:r>
              <a:rPr lang="ja-JP" altLang="en-US" sz="1600" dirty="0"/>
              <a:t>貴社</a:t>
            </a:r>
            <a:r>
              <a:rPr lang="ja-JP" altLang="en-US" sz="1600" dirty="0" smtClean="0"/>
              <a:t>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Tree>
    <p:extLst>
      <p:ext uri="{BB962C8B-B14F-4D97-AF65-F5344CB8AC3E}">
        <p14:creationId xmlns:p14="http://schemas.microsoft.com/office/powerpoint/2010/main" val="32568895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37460</TotalTime>
  <Words>197</Words>
  <Application>Microsoft Office PowerPoint</Application>
  <PresentationFormat>画面に合わせる (4:3)</PresentationFormat>
  <Paragraphs>12</Paragraphs>
  <Slides>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ＭＳ Ｐゴシック</vt:lpstr>
      <vt:lpstr>メイリオ</vt:lpstr>
      <vt:lpstr>Arial</vt:lpstr>
      <vt:lpstr>Calibri</vt:lpstr>
      <vt:lpstr>Century Gothic</vt:lpstr>
      <vt:lpstr>Wingdings 3</vt:lpstr>
      <vt:lpstr>イオン ボードルーム</vt:lpstr>
      <vt:lpstr>組織活性化研修のご提案</vt:lpstr>
      <vt:lpstr>今回のご提案の主旨</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8</cp:revision>
  <dcterms:created xsi:type="dcterms:W3CDTF">2015-11-05T02:12:26Z</dcterms:created>
  <dcterms:modified xsi:type="dcterms:W3CDTF">2015-12-01T04:26:19Z</dcterms:modified>
</cp:coreProperties>
</file>