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75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97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6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52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7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26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3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80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37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68095" y="585216"/>
            <a:ext cx="7912265" cy="1499616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HSL</a:t>
            </a:r>
            <a:r>
              <a:rPr lang="ja-JP" altLang="en-US" sz="3200" dirty="0"/>
              <a:t>カラーモデルを使ったグラデーション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89959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97971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05983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13995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22007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30019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7380312" y="2708920"/>
            <a:ext cx="1008112" cy="1008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5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HSLカラーモデルを使ったグラデーション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3</cp:revision>
  <dcterms:created xsi:type="dcterms:W3CDTF">2015-11-05T03:58:19Z</dcterms:created>
  <dcterms:modified xsi:type="dcterms:W3CDTF">2015-12-01T04:29:59Z</dcterms:modified>
</cp:coreProperties>
</file>