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01CF-652E-4F52-A9CD-AC02B54E6236}" type="doc">
      <dgm:prSet loTypeId="urn:microsoft.com/office/officeart/2005/8/layout/orgChart1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6A0CE6D9-528E-4800-9184-CDD08173DA45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芝社長</a:t>
          </a:r>
          <a:endParaRPr kumimoji="1" lang="ja-JP" altLang="en-US" dirty="0"/>
        </a:p>
      </dgm:t>
    </dgm:pt>
    <dgm:pt modelId="{1212AD8F-D727-4564-B5BA-D359A134D6E1}" type="parTrans" cxnId="{F3225035-A649-401B-A17A-A629C010A3C0}">
      <dgm:prSet/>
      <dgm:spPr/>
      <dgm:t>
        <a:bodyPr/>
        <a:lstStyle/>
        <a:p>
          <a:endParaRPr kumimoji="1" lang="ja-JP" altLang="en-US"/>
        </a:p>
      </dgm:t>
    </dgm:pt>
    <dgm:pt modelId="{A50A45DC-F3A4-4313-9FE2-9EA3386D76B2}" type="sibTrans" cxnId="{F3225035-A649-401B-A17A-A629C010A3C0}">
      <dgm:prSet/>
      <dgm:spPr/>
      <dgm:t>
        <a:bodyPr/>
        <a:lstStyle/>
        <a:p>
          <a:endParaRPr kumimoji="1" lang="ja-JP" altLang="en-US"/>
        </a:p>
      </dgm:t>
    </dgm:pt>
    <dgm:pt modelId="{8B7FFBE8-EDBC-49DF-8263-4D4992130C20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方針の設定</a:t>
          </a:r>
          <a:endParaRPr kumimoji="1" lang="ja-JP" altLang="en-US" dirty="0"/>
        </a:p>
      </dgm:t>
    </dgm:pt>
    <dgm:pt modelId="{F05A0103-D18F-4987-BB7D-4A6C65482912}" type="parTrans" cxnId="{E7513CF7-4147-4F06-9AF5-20CFDAC2DB61}">
      <dgm:prSet/>
      <dgm:spPr/>
      <dgm:t>
        <a:bodyPr/>
        <a:lstStyle/>
        <a:p>
          <a:endParaRPr kumimoji="1" lang="ja-JP" altLang="en-US"/>
        </a:p>
      </dgm:t>
    </dgm:pt>
    <dgm:pt modelId="{1A1D70C1-5301-4C31-96A8-E0D1CEFBCDD1}" type="sibTrans" cxnId="{E7513CF7-4147-4F06-9AF5-20CFDAC2DB61}">
      <dgm:prSet/>
      <dgm:spPr/>
      <dgm:t>
        <a:bodyPr/>
        <a:lstStyle/>
        <a:p>
          <a:endParaRPr kumimoji="1" lang="ja-JP" altLang="en-US"/>
        </a:p>
      </dgm:t>
    </dgm:pt>
    <dgm:pt modelId="{27F6686D-1002-457A-87E3-0B2D5D165ED4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en-US" altLang="ja-JP" dirty="0" smtClean="0"/>
            <a:t>PMS</a:t>
          </a:r>
          <a:r>
            <a:rPr kumimoji="1" lang="ja-JP" altLang="en-US" dirty="0" smtClean="0"/>
            <a:t>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周知徹底</a:t>
          </a:r>
          <a:endParaRPr kumimoji="1" lang="ja-JP" altLang="en-US" dirty="0"/>
        </a:p>
      </dgm:t>
    </dgm:pt>
    <dgm:pt modelId="{8B0AF884-E328-44D3-AFD6-AB922BEBDA70}" type="parTrans" cxnId="{0439F26A-21C2-4F61-AF7C-E7B61C64C981}">
      <dgm:prSet/>
      <dgm:spPr/>
      <dgm:t>
        <a:bodyPr/>
        <a:lstStyle/>
        <a:p>
          <a:endParaRPr kumimoji="1" lang="ja-JP" altLang="en-US"/>
        </a:p>
      </dgm:t>
    </dgm:pt>
    <dgm:pt modelId="{9D1F915E-7A37-43C8-8179-3E3758E3BF3A}" type="sibTrans" cxnId="{0439F26A-21C2-4F61-AF7C-E7B61C64C981}">
      <dgm:prSet/>
      <dgm:spPr/>
      <dgm:t>
        <a:bodyPr/>
        <a:lstStyle/>
        <a:p>
          <a:endParaRPr kumimoji="1" lang="ja-JP" altLang="en-US"/>
        </a:p>
      </dgm:t>
    </dgm:pt>
    <dgm:pt modelId="{F03474A3-BBFC-4B2D-ACF1-41D407095146}">
      <dgm:prSet phldrT="[テキスト]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システムの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見直し</a:t>
          </a:r>
          <a:endParaRPr kumimoji="1" lang="ja-JP" altLang="en-US" dirty="0"/>
        </a:p>
      </dgm:t>
    </dgm:pt>
    <dgm:pt modelId="{403C6B68-43D5-4B6E-9480-B6D40CCB6AF4}" type="parTrans" cxnId="{AEDAC8EB-54D9-4B13-972B-D76E4D76CA24}">
      <dgm:prSet/>
      <dgm:spPr/>
      <dgm:t>
        <a:bodyPr/>
        <a:lstStyle/>
        <a:p>
          <a:endParaRPr kumimoji="1" lang="ja-JP" altLang="en-US"/>
        </a:p>
      </dgm:t>
    </dgm:pt>
    <dgm:pt modelId="{BFE45284-468C-470B-ACAE-33C0E6CBCF30}" type="sibTrans" cxnId="{AEDAC8EB-54D9-4B13-972B-D76E4D76CA24}">
      <dgm:prSet/>
      <dgm:spPr/>
      <dgm:t>
        <a:bodyPr/>
        <a:lstStyle/>
        <a:p>
          <a:endParaRPr kumimoji="1" lang="ja-JP" altLang="en-US"/>
        </a:p>
      </dgm:t>
    </dgm:pt>
    <dgm:pt modelId="{B174EADA-F01E-43BB-BA75-B9A5ED16A6EF}">
      <dgm:prSet custT="1"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 lIns="0" tIns="0" rIns="0" bIns="0"/>
        <a:lstStyle/>
        <a:p>
          <a:r>
            <a:rPr kumimoji="1" lang="ja-JP" altLang="en-US" sz="1200" dirty="0" smtClean="0"/>
            <a:t>個人情報管理</a:t>
          </a:r>
          <a:r>
            <a:rPr kumimoji="1" lang="en-US" altLang="ja-JP" sz="1200" dirty="0" smtClean="0"/>
            <a:t/>
          </a:r>
          <a:br>
            <a:rPr kumimoji="1" lang="en-US" altLang="ja-JP" sz="1200" dirty="0" smtClean="0"/>
          </a:br>
          <a:r>
            <a:rPr kumimoji="1" lang="ja-JP" altLang="en-US" sz="1200" dirty="0" smtClean="0"/>
            <a:t>責任者</a:t>
          </a:r>
          <a:r>
            <a:rPr kumimoji="1" lang="en-US" altLang="ja-JP" sz="1200" dirty="0" smtClean="0"/>
            <a:t/>
          </a:r>
          <a:br>
            <a:rPr kumimoji="1" lang="en-US" altLang="ja-JP" sz="1200" dirty="0" smtClean="0"/>
          </a:br>
          <a:r>
            <a:rPr kumimoji="1" lang="ja-JP" altLang="en-US" sz="1200" dirty="0" smtClean="0"/>
            <a:t>（大門本部長）</a:t>
          </a:r>
          <a:endParaRPr kumimoji="1" lang="ja-JP" altLang="en-US" sz="1200" dirty="0"/>
        </a:p>
      </dgm:t>
    </dgm:pt>
    <dgm:pt modelId="{41E1E8CF-6FDB-40A5-850A-00329A7DC82A}" type="parTrans" cxnId="{AEF3E0E8-ADBB-406A-8F42-08E1ABEB368F}">
      <dgm:prSet/>
      <dgm:spPr/>
      <dgm:t>
        <a:bodyPr/>
        <a:lstStyle/>
        <a:p>
          <a:endParaRPr kumimoji="1" lang="ja-JP" altLang="en-US"/>
        </a:p>
      </dgm:t>
    </dgm:pt>
    <dgm:pt modelId="{99724FF3-8551-43E6-8936-86FE8F374795}" type="sibTrans" cxnId="{AEF3E0E8-ADBB-406A-8F42-08E1ABEB368F}">
      <dgm:prSet/>
      <dgm:spPr/>
      <dgm:t>
        <a:bodyPr/>
        <a:lstStyle/>
        <a:p>
          <a:endParaRPr kumimoji="1" lang="ja-JP" altLang="en-US"/>
        </a:p>
      </dgm:t>
    </dgm:pt>
    <dgm:pt modelId="{5D7FAA1E-C704-48BA-94E3-BA00226B8FB7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内部監査責任者</a:t>
          </a:r>
          <a:endParaRPr kumimoji="1" lang="en-US" altLang="ja-JP" dirty="0" smtClean="0"/>
        </a:p>
        <a:p>
          <a:r>
            <a:rPr kumimoji="1" lang="ja-JP" altLang="en-US" dirty="0" smtClean="0"/>
            <a:t>（鈴木本部長）</a:t>
          </a:r>
          <a:endParaRPr kumimoji="1" lang="ja-JP" altLang="en-US" dirty="0"/>
        </a:p>
      </dgm:t>
    </dgm:pt>
    <dgm:pt modelId="{592304C3-4564-4D35-8789-5DD012B6EF07}" type="parTrans" cxnId="{A1A75CF3-51C8-44A1-BC8C-208726D9AAE7}">
      <dgm:prSet/>
      <dgm:spPr/>
      <dgm:t>
        <a:bodyPr/>
        <a:lstStyle/>
        <a:p>
          <a:endParaRPr kumimoji="1" lang="ja-JP" altLang="en-US"/>
        </a:p>
      </dgm:t>
    </dgm:pt>
    <dgm:pt modelId="{81120C51-5AAC-425B-A2A3-7B5C8DE304FA}" type="sibTrans" cxnId="{A1A75CF3-51C8-44A1-BC8C-208726D9AAE7}">
      <dgm:prSet/>
      <dgm:spPr/>
      <dgm:t>
        <a:bodyPr/>
        <a:lstStyle/>
        <a:p>
          <a:endParaRPr kumimoji="1" lang="ja-JP" altLang="en-US"/>
        </a:p>
      </dgm:t>
    </dgm:pt>
    <dgm:pt modelId="{988CE6E8-8670-44B3-B287-45C0F2799842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教育訓練責任者</a:t>
          </a:r>
          <a:endParaRPr kumimoji="1" lang="en-US" altLang="ja-JP" dirty="0" smtClean="0"/>
        </a:p>
        <a:p>
          <a:r>
            <a:rPr kumimoji="1" lang="ja-JP" altLang="en-US" dirty="0" smtClean="0"/>
            <a:t>（中村部長）</a:t>
          </a:r>
          <a:endParaRPr kumimoji="1" lang="ja-JP" altLang="en-US" dirty="0"/>
        </a:p>
      </dgm:t>
    </dgm:pt>
    <dgm:pt modelId="{130FF07E-CF2F-4CDD-9FD1-6F09CB75CB55}" type="parTrans" cxnId="{4DB83C83-7063-451A-B606-C9199C4261EA}">
      <dgm:prSet/>
      <dgm:spPr/>
      <dgm:t>
        <a:bodyPr/>
        <a:lstStyle/>
        <a:p>
          <a:endParaRPr kumimoji="1" lang="ja-JP" altLang="en-US"/>
        </a:p>
      </dgm:t>
    </dgm:pt>
    <dgm:pt modelId="{7DB0A903-0DE9-4C1B-ABAB-A1A9AB83D142}" type="sibTrans" cxnId="{4DB83C83-7063-451A-B606-C9199C4261EA}">
      <dgm:prSet/>
      <dgm:spPr/>
      <dgm:t>
        <a:bodyPr/>
        <a:lstStyle/>
        <a:p>
          <a:endParaRPr kumimoji="1" lang="ja-JP" altLang="en-US"/>
        </a:p>
      </dgm:t>
    </dgm:pt>
    <dgm:pt modelId="{508C67B5-F82E-4D1D-991C-9A298CFA44C9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苦情・相談窓口</a:t>
          </a:r>
          <a:endParaRPr kumimoji="1" lang="en-US" altLang="ja-JP" dirty="0" smtClean="0"/>
        </a:p>
        <a:p>
          <a:r>
            <a:rPr kumimoji="1" lang="ja-JP" altLang="en-US" dirty="0" smtClean="0"/>
            <a:t>（斉藤部長）</a:t>
          </a:r>
          <a:endParaRPr kumimoji="1" lang="ja-JP" altLang="en-US" dirty="0"/>
        </a:p>
      </dgm:t>
    </dgm:pt>
    <dgm:pt modelId="{411FB393-F5C7-42FD-8F43-FD38DE64EFC3}" type="parTrans" cxnId="{29444019-50C4-4194-A72E-D9D477EC768B}">
      <dgm:prSet/>
      <dgm:spPr/>
      <dgm:t>
        <a:bodyPr/>
        <a:lstStyle/>
        <a:p>
          <a:endParaRPr kumimoji="1" lang="ja-JP" altLang="en-US"/>
        </a:p>
      </dgm:t>
    </dgm:pt>
    <dgm:pt modelId="{4C0B7E0E-5BB5-4041-8F4A-900DD588DBA4}" type="sibTrans" cxnId="{29444019-50C4-4194-A72E-D9D477EC768B}">
      <dgm:prSet/>
      <dgm:spPr/>
      <dgm:t>
        <a:bodyPr/>
        <a:lstStyle/>
        <a:p>
          <a:endParaRPr kumimoji="1" lang="ja-JP" altLang="en-US"/>
        </a:p>
      </dgm:t>
    </dgm:pt>
    <dgm:pt modelId="{D0B4B622-DCF3-4D95-A435-05AD0C098707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システム管理者</a:t>
          </a:r>
          <a:endParaRPr kumimoji="1" lang="en-US" altLang="ja-JP" dirty="0" smtClean="0"/>
        </a:p>
        <a:p>
          <a:r>
            <a:rPr kumimoji="1" lang="ja-JP" altLang="en-US" dirty="0" smtClean="0"/>
            <a:t>（山田部長）</a:t>
          </a:r>
          <a:endParaRPr kumimoji="1" lang="ja-JP" altLang="en-US" dirty="0"/>
        </a:p>
      </dgm:t>
    </dgm:pt>
    <dgm:pt modelId="{A0C618B4-CA05-4BEB-9089-1492AA54F3E6}" type="parTrans" cxnId="{9A6E1DDD-3D5F-4FAE-84C0-BBFE909EF908}">
      <dgm:prSet/>
      <dgm:spPr/>
      <dgm:t>
        <a:bodyPr/>
        <a:lstStyle/>
        <a:p>
          <a:endParaRPr kumimoji="1" lang="ja-JP" altLang="en-US"/>
        </a:p>
      </dgm:t>
    </dgm:pt>
    <dgm:pt modelId="{25AC31BC-A1C1-4CF6-9DF1-746CC58EAEAD}" type="sibTrans" cxnId="{9A6E1DDD-3D5F-4FAE-84C0-BBFE909EF908}">
      <dgm:prSet/>
      <dgm:spPr/>
      <dgm:t>
        <a:bodyPr/>
        <a:lstStyle/>
        <a:p>
          <a:endParaRPr kumimoji="1" lang="ja-JP" altLang="en-US"/>
        </a:p>
      </dgm:t>
    </dgm:pt>
    <dgm:pt modelId="{E2A679E5-770A-4BBA-80C8-DC0C9B98C3DE}">
      <dgm:prSet/>
      <dgm:spPr>
        <a:solidFill>
          <a:srgbClr val="F8F8F8"/>
        </a:solidFill>
        <a:ln w="28575">
          <a:solidFill>
            <a:srgbClr val="FF9900"/>
          </a:solidFill>
        </a:ln>
        <a:effectLst>
          <a:outerShdw blurRad="50800" dist="508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kumimoji="1" lang="ja-JP" altLang="en-US" dirty="0" smtClean="0"/>
            <a:t>管理責任者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の任命</a:t>
          </a:r>
          <a:endParaRPr kumimoji="1" lang="ja-JP" altLang="en-US" dirty="0"/>
        </a:p>
      </dgm:t>
    </dgm:pt>
    <dgm:pt modelId="{7AA51E3D-DC99-4423-9285-7A383411EF80}" type="parTrans" cxnId="{1986E9E5-9AD4-4316-9797-B33AE694FF52}">
      <dgm:prSet/>
      <dgm:spPr/>
      <dgm:t>
        <a:bodyPr/>
        <a:lstStyle/>
        <a:p>
          <a:endParaRPr kumimoji="1" lang="ja-JP" altLang="en-US"/>
        </a:p>
      </dgm:t>
    </dgm:pt>
    <dgm:pt modelId="{F68E2873-4FEE-48D8-9772-6613B1EC6D91}" type="sibTrans" cxnId="{1986E9E5-9AD4-4316-9797-B33AE694FF52}">
      <dgm:prSet/>
      <dgm:spPr/>
      <dgm:t>
        <a:bodyPr/>
        <a:lstStyle/>
        <a:p>
          <a:endParaRPr kumimoji="1" lang="ja-JP" altLang="en-US"/>
        </a:p>
      </dgm:t>
    </dgm:pt>
    <dgm:pt modelId="{D51DB476-8ABD-4C67-B5CE-2363FA06E09E}" type="pres">
      <dgm:prSet presAssocID="{119701CF-652E-4F52-A9CD-AC02B54E623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9DE86B55-1709-4891-805C-C267EB91A84F}" type="pres">
      <dgm:prSet presAssocID="{6A0CE6D9-528E-4800-9184-CDD08173DA45}" presName="hierRoot1" presStyleCnt="0">
        <dgm:presLayoutVars>
          <dgm:hierBranch val="init"/>
        </dgm:presLayoutVars>
      </dgm:prSet>
      <dgm:spPr/>
    </dgm:pt>
    <dgm:pt modelId="{BF26209E-CE30-4426-9A86-98DEDF85A91A}" type="pres">
      <dgm:prSet presAssocID="{6A0CE6D9-528E-4800-9184-CDD08173DA45}" presName="rootComposite1" presStyleCnt="0"/>
      <dgm:spPr/>
    </dgm:pt>
    <dgm:pt modelId="{7709F46F-3948-44A9-9BBB-89891C6C7A04}" type="pres">
      <dgm:prSet presAssocID="{6A0CE6D9-528E-4800-9184-CDD08173DA4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86FF4E2-1182-43E1-94B4-1EA6313DA5B6}" type="pres">
      <dgm:prSet presAssocID="{6A0CE6D9-528E-4800-9184-CDD08173DA45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FEEE84FE-64C2-4750-AA14-B6A2DFB740B8}" type="pres">
      <dgm:prSet presAssocID="{6A0CE6D9-528E-4800-9184-CDD08173DA45}" presName="hierChild2" presStyleCnt="0"/>
      <dgm:spPr/>
    </dgm:pt>
    <dgm:pt modelId="{962299A4-BA04-46F2-A820-4B04A7EC1165}" type="pres">
      <dgm:prSet presAssocID="{F05A0103-D18F-4987-BB7D-4A6C65482912}" presName="Name37" presStyleLbl="parChTrans1D2" presStyleIdx="0" presStyleCnt="4"/>
      <dgm:spPr/>
      <dgm:t>
        <a:bodyPr/>
        <a:lstStyle/>
        <a:p>
          <a:endParaRPr kumimoji="1" lang="ja-JP" altLang="en-US"/>
        </a:p>
      </dgm:t>
    </dgm:pt>
    <dgm:pt modelId="{1B237DEC-9F13-4F2C-9772-3D28F1A494E5}" type="pres">
      <dgm:prSet presAssocID="{8B7FFBE8-EDBC-49DF-8263-4D4992130C20}" presName="hierRoot2" presStyleCnt="0">
        <dgm:presLayoutVars>
          <dgm:hierBranch val="init"/>
        </dgm:presLayoutVars>
      </dgm:prSet>
      <dgm:spPr/>
    </dgm:pt>
    <dgm:pt modelId="{15DACEB4-079A-486A-A178-DBB3071A7ED7}" type="pres">
      <dgm:prSet presAssocID="{8B7FFBE8-EDBC-49DF-8263-4D4992130C20}" presName="rootComposite" presStyleCnt="0"/>
      <dgm:spPr/>
    </dgm:pt>
    <dgm:pt modelId="{3EEDC0D2-8F8E-4D8A-9EC8-90358ACFFB18}" type="pres">
      <dgm:prSet presAssocID="{8B7FFBE8-EDBC-49DF-8263-4D4992130C20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E29017E-DACE-45B6-9949-5890EA60F9F8}" type="pres">
      <dgm:prSet presAssocID="{8B7FFBE8-EDBC-49DF-8263-4D4992130C20}" presName="rootConnector" presStyleLbl="node2" presStyleIdx="0" presStyleCnt="4"/>
      <dgm:spPr/>
      <dgm:t>
        <a:bodyPr/>
        <a:lstStyle/>
        <a:p>
          <a:endParaRPr kumimoji="1" lang="ja-JP" altLang="en-US"/>
        </a:p>
      </dgm:t>
    </dgm:pt>
    <dgm:pt modelId="{7832E94A-7831-497C-99B8-C1D5BE6C89B0}" type="pres">
      <dgm:prSet presAssocID="{8B7FFBE8-EDBC-49DF-8263-4D4992130C20}" presName="hierChild4" presStyleCnt="0"/>
      <dgm:spPr/>
    </dgm:pt>
    <dgm:pt modelId="{7CDE1ACA-73AE-4ED9-BC71-E7BE1E60E874}" type="pres">
      <dgm:prSet presAssocID="{8B7FFBE8-EDBC-49DF-8263-4D4992130C20}" presName="hierChild5" presStyleCnt="0"/>
      <dgm:spPr/>
    </dgm:pt>
    <dgm:pt modelId="{8A48E253-25FB-4B53-BFFC-4BDB9A363BA4}" type="pres">
      <dgm:prSet presAssocID="{8B0AF884-E328-44D3-AFD6-AB922BEBDA70}" presName="Name37" presStyleLbl="parChTrans1D2" presStyleIdx="1" presStyleCnt="4"/>
      <dgm:spPr/>
      <dgm:t>
        <a:bodyPr/>
        <a:lstStyle/>
        <a:p>
          <a:endParaRPr kumimoji="1" lang="ja-JP" altLang="en-US"/>
        </a:p>
      </dgm:t>
    </dgm:pt>
    <dgm:pt modelId="{9E0916C1-8773-4579-90C6-10F4D2D1C939}" type="pres">
      <dgm:prSet presAssocID="{27F6686D-1002-457A-87E3-0B2D5D165ED4}" presName="hierRoot2" presStyleCnt="0">
        <dgm:presLayoutVars>
          <dgm:hierBranch val="init"/>
        </dgm:presLayoutVars>
      </dgm:prSet>
      <dgm:spPr/>
    </dgm:pt>
    <dgm:pt modelId="{F6B8B062-A83C-4F86-9734-B7E3B425793B}" type="pres">
      <dgm:prSet presAssocID="{27F6686D-1002-457A-87E3-0B2D5D165ED4}" presName="rootComposite" presStyleCnt="0"/>
      <dgm:spPr/>
    </dgm:pt>
    <dgm:pt modelId="{4007BBEA-2B51-4A43-B4BD-09BEF17181F5}" type="pres">
      <dgm:prSet presAssocID="{27F6686D-1002-457A-87E3-0B2D5D165ED4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1AE4405-E28A-4783-ADAF-DE6F5C0B2874}" type="pres">
      <dgm:prSet presAssocID="{27F6686D-1002-457A-87E3-0B2D5D165ED4}" presName="rootConnector" presStyleLbl="node2" presStyleIdx="1" presStyleCnt="4"/>
      <dgm:spPr/>
      <dgm:t>
        <a:bodyPr/>
        <a:lstStyle/>
        <a:p>
          <a:endParaRPr kumimoji="1" lang="ja-JP" altLang="en-US"/>
        </a:p>
      </dgm:t>
    </dgm:pt>
    <dgm:pt modelId="{D84861D4-C601-4E79-A3CB-92F5DE4DA36F}" type="pres">
      <dgm:prSet presAssocID="{27F6686D-1002-457A-87E3-0B2D5D165ED4}" presName="hierChild4" presStyleCnt="0"/>
      <dgm:spPr/>
    </dgm:pt>
    <dgm:pt modelId="{65BBCAF2-C9AA-45F6-916D-7594932314F0}" type="pres">
      <dgm:prSet presAssocID="{27F6686D-1002-457A-87E3-0B2D5D165ED4}" presName="hierChild5" presStyleCnt="0"/>
      <dgm:spPr/>
    </dgm:pt>
    <dgm:pt modelId="{EE6086AB-699C-4EF7-BD5D-9D401246CAF6}" type="pres">
      <dgm:prSet presAssocID="{403C6B68-43D5-4B6E-9480-B6D40CCB6AF4}" presName="Name37" presStyleLbl="parChTrans1D2" presStyleIdx="2" presStyleCnt="4"/>
      <dgm:spPr/>
      <dgm:t>
        <a:bodyPr/>
        <a:lstStyle/>
        <a:p>
          <a:endParaRPr kumimoji="1" lang="ja-JP" altLang="en-US"/>
        </a:p>
      </dgm:t>
    </dgm:pt>
    <dgm:pt modelId="{4A692927-D4EA-401F-85DF-F2F4D29AC06E}" type="pres">
      <dgm:prSet presAssocID="{F03474A3-BBFC-4B2D-ACF1-41D407095146}" presName="hierRoot2" presStyleCnt="0">
        <dgm:presLayoutVars>
          <dgm:hierBranch val="init"/>
        </dgm:presLayoutVars>
      </dgm:prSet>
      <dgm:spPr/>
    </dgm:pt>
    <dgm:pt modelId="{D78B5C53-6D78-4345-B996-687D06DE8335}" type="pres">
      <dgm:prSet presAssocID="{F03474A3-BBFC-4B2D-ACF1-41D407095146}" presName="rootComposite" presStyleCnt="0"/>
      <dgm:spPr/>
    </dgm:pt>
    <dgm:pt modelId="{0D0901E6-5978-4617-91D8-5C24C21C5E4B}" type="pres">
      <dgm:prSet presAssocID="{F03474A3-BBFC-4B2D-ACF1-41D40709514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71571A-83C3-4890-9BBC-7F175E758CC3}" type="pres">
      <dgm:prSet presAssocID="{F03474A3-BBFC-4B2D-ACF1-41D407095146}" presName="rootConnector" presStyleLbl="node2" presStyleIdx="2" presStyleCnt="4"/>
      <dgm:spPr/>
      <dgm:t>
        <a:bodyPr/>
        <a:lstStyle/>
        <a:p>
          <a:endParaRPr kumimoji="1" lang="ja-JP" altLang="en-US"/>
        </a:p>
      </dgm:t>
    </dgm:pt>
    <dgm:pt modelId="{15C46EDB-872E-4CA4-92A6-09BF053FA421}" type="pres">
      <dgm:prSet presAssocID="{F03474A3-BBFC-4B2D-ACF1-41D407095146}" presName="hierChild4" presStyleCnt="0"/>
      <dgm:spPr/>
    </dgm:pt>
    <dgm:pt modelId="{AF4F1DD0-17B3-47E1-AC21-5B4C682F7E11}" type="pres">
      <dgm:prSet presAssocID="{F03474A3-BBFC-4B2D-ACF1-41D407095146}" presName="hierChild5" presStyleCnt="0"/>
      <dgm:spPr/>
    </dgm:pt>
    <dgm:pt modelId="{FA320DA1-89DE-421A-B28B-4814FE96FC20}" type="pres">
      <dgm:prSet presAssocID="{7AA51E3D-DC99-4423-9285-7A383411EF80}" presName="Name37" presStyleLbl="parChTrans1D2" presStyleIdx="3" presStyleCnt="4"/>
      <dgm:spPr/>
      <dgm:t>
        <a:bodyPr/>
        <a:lstStyle/>
        <a:p>
          <a:endParaRPr kumimoji="1" lang="ja-JP" altLang="en-US"/>
        </a:p>
      </dgm:t>
    </dgm:pt>
    <dgm:pt modelId="{1942C0DA-451D-4970-85C4-6AD5C7EF2427}" type="pres">
      <dgm:prSet presAssocID="{E2A679E5-770A-4BBA-80C8-DC0C9B98C3DE}" presName="hierRoot2" presStyleCnt="0">
        <dgm:presLayoutVars>
          <dgm:hierBranch val="init"/>
        </dgm:presLayoutVars>
      </dgm:prSet>
      <dgm:spPr/>
    </dgm:pt>
    <dgm:pt modelId="{FCB819D4-2DAA-4D75-967B-B4FE01455B34}" type="pres">
      <dgm:prSet presAssocID="{E2A679E5-770A-4BBA-80C8-DC0C9B98C3DE}" presName="rootComposite" presStyleCnt="0"/>
      <dgm:spPr/>
    </dgm:pt>
    <dgm:pt modelId="{71747B0B-11A2-4B14-BF14-FFE1C26D75DA}" type="pres">
      <dgm:prSet presAssocID="{E2A679E5-770A-4BBA-80C8-DC0C9B98C3DE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71FF381-7DF8-4CCF-91B6-AADD8A9214B7}" type="pres">
      <dgm:prSet presAssocID="{E2A679E5-770A-4BBA-80C8-DC0C9B98C3DE}" presName="rootConnector" presStyleLbl="node2" presStyleIdx="3" presStyleCnt="4"/>
      <dgm:spPr/>
      <dgm:t>
        <a:bodyPr/>
        <a:lstStyle/>
        <a:p>
          <a:endParaRPr kumimoji="1" lang="ja-JP" altLang="en-US"/>
        </a:p>
      </dgm:t>
    </dgm:pt>
    <dgm:pt modelId="{5A8F303F-A0F2-4A75-935C-203FA5937447}" type="pres">
      <dgm:prSet presAssocID="{E2A679E5-770A-4BBA-80C8-DC0C9B98C3DE}" presName="hierChild4" presStyleCnt="0"/>
      <dgm:spPr/>
    </dgm:pt>
    <dgm:pt modelId="{F35DF8A5-1A25-4731-AB93-0FE2132E3DA7}" type="pres">
      <dgm:prSet presAssocID="{41E1E8CF-6FDB-40A5-850A-00329A7DC82A}" presName="Name37" presStyleLbl="parChTrans1D3" presStyleIdx="0" presStyleCnt="1"/>
      <dgm:spPr/>
      <dgm:t>
        <a:bodyPr/>
        <a:lstStyle/>
        <a:p>
          <a:endParaRPr kumimoji="1" lang="ja-JP" altLang="en-US"/>
        </a:p>
      </dgm:t>
    </dgm:pt>
    <dgm:pt modelId="{8AA72EFC-EF21-4662-B6BE-2D32957952F6}" type="pres">
      <dgm:prSet presAssocID="{B174EADA-F01E-43BB-BA75-B9A5ED16A6EF}" presName="hierRoot2" presStyleCnt="0">
        <dgm:presLayoutVars>
          <dgm:hierBranch/>
        </dgm:presLayoutVars>
      </dgm:prSet>
      <dgm:spPr/>
    </dgm:pt>
    <dgm:pt modelId="{33DFFF5E-6AC0-4FFE-9BEF-4FD027ED2535}" type="pres">
      <dgm:prSet presAssocID="{B174EADA-F01E-43BB-BA75-B9A5ED16A6EF}" presName="rootComposite" presStyleCnt="0"/>
      <dgm:spPr/>
    </dgm:pt>
    <dgm:pt modelId="{11F64C03-5AE1-4758-9F0C-EA387366C6ED}" type="pres">
      <dgm:prSet presAssocID="{B174EADA-F01E-43BB-BA75-B9A5ED16A6E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7BFE380-D1A9-4F09-B396-B7AB4A440754}" type="pres">
      <dgm:prSet presAssocID="{B174EADA-F01E-43BB-BA75-B9A5ED16A6EF}" presName="rootConnector" presStyleLbl="node3" presStyleIdx="0" presStyleCnt="1"/>
      <dgm:spPr/>
      <dgm:t>
        <a:bodyPr/>
        <a:lstStyle/>
        <a:p>
          <a:endParaRPr kumimoji="1" lang="ja-JP" altLang="en-US"/>
        </a:p>
      </dgm:t>
    </dgm:pt>
    <dgm:pt modelId="{B54896AD-B259-4122-B18A-CB1CF03CE263}" type="pres">
      <dgm:prSet presAssocID="{B174EADA-F01E-43BB-BA75-B9A5ED16A6EF}" presName="hierChild4" presStyleCnt="0"/>
      <dgm:spPr/>
    </dgm:pt>
    <dgm:pt modelId="{6AB001C1-FCC3-4C31-A104-4565ABA32108}" type="pres">
      <dgm:prSet presAssocID="{592304C3-4564-4D35-8789-5DD012B6EF07}" presName="Name35" presStyleLbl="parChTrans1D4" presStyleIdx="0" presStyleCnt="4"/>
      <dgm:spPr/>
      <dgm:t>
        <a:bodyPr/>
        <a:lstStyle/>
        <a:p>
          <a:endParaRPr kumimoji="1" lang="ja-JP" altLang="en-US"/>
        </a:p>
      </dgm:t>
    </dgm:pt>
    <dgm:pt modelId="{8E29F216-ABAC-486F-A9D7-A12C73AE014C}" type="pres">
      <dgm:prSet presAssocID="{5D7FAA1E-C704-48BA-94E3-BA00226B8FB7}" presName="hierRoot2" presStyleCnt="0">
        <dgm:presLayoutVars>
          <dgm:hierBranch val="init"/>
        </dgm:presLayoutVars>
      </dgm:prSet>
      <dgm:spPr/>
    </dgm:pt>
    <dgm:pt modelId="{E35C806C-0372-4A70-8BC7-DDB10F9BE63B}" type="pres">
      <dgm:prSet presAssocID="{5D7FAA1E-C704-48BA-94E3-BA00226B8FB7}" presName="rootComposite" presStyleCnt="0"/>
      <dgm:spPr/>
    </dgm:pt>
    <dgm:pt modelId="{1813BD28-BBF6-4199-BE43-AE0D2A45149D}" type="pres">
      <dgm:prSet presAssocID="{5D7FAA1E-C704-48BA-94E3-BA00226B8FB7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BB024EF-6D6E-432F-84D1-0AD2BEF80C71}" type="pres">
      <dgm:prSet presAssocID="{5D7FAA1E-C704-48BA-94E3-BA00226B8FB7}" presName="rootConnector" presStyleLbl="node4" presStyleIdx="0" presStyleCnt="4"/>
      <dgm:spPr/>
      <dgm:t>
        <a:bodyPr/>
        <a:lstStyle/>
        <a:p>
          <a:endParaRPr kumimoji="1" lang="ja-JP" altLang="en-US"/>
        </a:p>
      </dgm:t>
    </dgm:pt>
    <dgm:pt modelId="{1846454C-73B7-416C-9F5E-C6A03DF92173}" type="pres">
      <dgm:prSet presAssocID="{5D7FAA1E-C704-48BA-94E3-BA00226B8FB7}" presName="hierChild4" presStyleCnt="0"/>
      <dgm:spPr/>
    </dgm:pt>
    <dgm:pt modelId="{ECA32CC6-CBEC-469F-8249-517FC4084A73}" type="pres">
      <dgm:prSet presAssocID="{5D7FAA1E-C704-48BA-94E3-BA00226B8FB7}" presName="hierChild5" presStyleCnt="0"/>
      <dgm:spPr/>
    </dgm:pt>
    <dgm:pt modelId="{92B1FC49-DB0E-4281-9B98-2A16FF14F1D5}" type="pres">
      <dgm:prSet presAssocID="{130FF07E-CF2F-4CDD-9FD1-6F09CB75CB55}" presName="Name35" presStyleLbl="parChTrans1D4" presStyleIdx="1" presStyleCnt="4"/>
      <dgm:spPr/>
      <dgm:t>
        <a:bodyPr/>
        <a:lstStyle/>
        <a:p>
          <a:endParaRPr kumimoji="1" lang="ja-JP" altLang="en-US"/>
        </a:p>
      </dgm:t>
    </dgm:pt>
    <dgm:pt modelId="{C03141AA-3BF9-4FC9-9D34-FBE9FFCDA1A0}" type="pres">
      <dgm:prSet presAssocID="{988CE6E8-8670-44B3-B287-45C0F2799842}" presName="hierRoot2" presStyleCnt="0">
        <dgm:presLayoutVars>
          <dgm:hierBranch val="init"/>
        </dgm:presLayoutVars>
      </dgm:prSet>
      <dgm:spPr/>
    </dgm:pt>
    <dgm:pt modelId="{ECBB535C-F47F-4299-B0E6-316CBAF49A49}" type="pres">
      <dgm:prSet presAssocID="{988CE6E8-8670-44B3-B287-45C0F2799842}" presName="rootComposite" presStyleCnt="0"/>
      <dgm:spPr/>
    </dgm:pt>
    <dgm:pt modelId="{F9CB1F3D-EF0E-4D0D-968C-71C03E33F026}" type="pres">
      <dgm:prSet presAssocID="{988CE6E8-8670-44B3-B287-45C0F2799842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C0A132A-AA5D-44DD-A3DE-0731DC88F320}" type="pres">
      <dgm:prSet presAssocID="{988CE6E8-8670-44B3-B287-45C0F2799842}" presName="rootConnector" presStyleLbl="node4" presStyleIdx="1" presStyleCnt="4"/>
      <dgm:spPr/>
      <dgm:t>
        <a:bodyPr/>
        <a:lstStyle/>
        <a:p>
          <a:endParaRPr kumimoji="1" lang="ja-JP" altLang="en-US"/>
        </a:p>
      </dgm:t>
    </dgm:pt>
    <dgm:pt modelId="{4D602FFB-59BE-400E-A2E4-ABD9B2CCD460}" type="pres">
      <dgm:prSet presAssocID="{988CE6E8-8670-44B3-B287-45C0F2799842}" presName="hierChild4" presStyleCnt="0"/>
      <dgm:spPr/>
    </dgm:pt>
    <dgm:pt modelId="{D707C073-C319-4D5F-A988-62BC0AEAA093}" type="pres">
      <dgm:prSet presAssocID="{988CE6E8-8670-44B3-B287-45C0F2799842}" presName="hierChild5" presStyleCnt="0"/>
      <dgm:spPr/>
    </dgm:pt>
    <dgm:pt modelId="{8AFDA178-6A39-426D-880C-3FA1ACEB1083}" type="pres">
      <dgm:prSet presAssocID="{411FB393-F5C7-42FD-8F43-FD38DE64EFC3}" presName="Name35" presStyleLbl="parChTrans1D4" presStyleIdx="2" presStyleCnt="4"/>
      <dgm:spPr/>
      <dgm:t>
        <a:bodyPr/>
        <a:lstStyle/>
        <a:p>
          <a:endParaRPr kumimoji="1" lang="ja-JP" altLang="en-US"/>
        </a:p>
      </dgm:t>
    </dgm:pt>
    <dgm:pt modelId="{30057937-6A25-4A26-93C8-0105425C86A9}" type="pres">
      <dgm:prSet presAssocID="{508C67B5-F82E-4D1D-991C-9A298CFA44C9}" presName="hierRoot2" presStyleCnt="0">
        <dgm:presLayoutVars>
          <dgm:hierBranch val="init"/>
        </dgm:presLayoutVars>
      </dgm:prSet>
      <dgm:spPr/>
    </dgm:pt>
    <dgm:pt modelId="{76240B6C-411E-49B9-8F6E-2B294AFA5782}" type="pres">
      <dgm:prSet presAssocID="{508C67B5-F82E-4D1D-991C-9A298CFA44C9}" presName="rootComposite" presStyleCnt="0"/>
      <dgm:spPr/>
    </dgm:pt>
    <dgm:pt modelId="{C85BFD37-EE0F-44C7-9838-52B8039AA565}" type="pres">
      <dgm:prSet presAssocID="{508C67B5-F82E-4D1D-991C-9A298CFA44C9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F6A1261-0DF8-43A2-BBC6-EFE258F84F76}" type="pres">
      <dgm:prSet presAssocID="{508C67B5-F82E-4D1D-991C-9A298CFA44C9}" presName="rootConnector" presStyleLbl="node4" presStyleIdx="2" presStyleCnt="4"/>
      <dgm:spPr/>
      <dgm:t>
        <a:bodyPr/>
        <a:lstStyle/>
        <a:p>
          <a:endParaRPr kumimoji="1" lang="ja-JP" altLang="en-US"/>
        </a:p>
      </dgm:t>
    </dgm:pt>
    <dgm:pt modelId="{D213A1D1-E62C-4AAD-9839-ED530AE2388D}" type="pres">
      <dgm:prSet presAssocID="{508C67B5-F82E-4D1D-991C-9A298CFA44C9}" presName="hierChild4" presStyleCnt="0"/>
      <dgm:spPr/>
    </dgm:pt>
    <dgm:pt modelId="{9A65DA81-B58F-4D44-989B-4406EFB1F67C}" type="pres">
      <dgm:prSet presAssocID="{508C67B5-F82E-4D1D-991C-9A298CFA44C9}" presName="hierChild5" presStyleCnt="0"/>
      <dgm:spPr/>
    </dgm:pt>
    <dgm:pt modelId="{1ED6E44A-B6BE-4A5B-8E08-8973C01318F5}" type="pres">
      <dgm:prSet presAssocID="{A0C618B4-CA05-4BEB-9089-1492AA54F3E6}" presName="Name35" presStyleLbl="parChTrans1D4" presStyleIdx="3" presStyleCnt="4"/>
      <dgm:spPr/>
      <dgm:t>
        <a:bodyPr/>
        <a:lstStyle/>
        <a:p>
          <a:endParaRPr kumimoji="1" lang="ja-JP" altLang="en-US"/>
        </a:p>
      </dgm:t>
    </dgm:pt>
    <dgm:pt modelId="{A40BC0DA-7643-412D-9046-F689D945D737}" type="pres">
      <dgm:prSet presAssocID="{D0B4B622-DCF3-4D95-A435-05AD0C098707}" presName="hierRoot2" presStyleCnt="0">
        <dgm:presLayoutVars>
          <dgm:hierBranch val="init"/>
        </dgm:presLayoutVars>
      </dgm:prSet>
      <dgm:spPr/>
    </dgm:pt>
    <dgm:pt modelId="{9DFEEF6A-DC32-421E-AB9E-7885D298ADF8}" type="pres">
      <dgm:prSet presAssocID="{D0B4B622-DCF3-4D95-A435-05AD0C098707}" presName="rootComposite" presStyleCnt="0"/>
      <dgm:spPr/>
    </dgm:pt>
    <dgm:pt modelId="{1DBB595B-038D-42BD-9988-1953B5ABE104}" type="pres">
      <dgm:prSet presAssocID="{D0B4B622-DCF3-4D95-A435-05AD0C098707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47FB2CF-64B6-4731-8206-9DD9DC6D2C86}" type="pres">
      <dgm:prSet presAssocID="{D0B4B622-DCF3-4D95-A435-05AD0C098707}" presName="rootConnector" presStyleLbl="node4" presStyleIdx="3" presStyleCnt="4"/>
      <dgm:spPr/>
      <dgm:t>
        <a:bodyPr/>
        <a:lstStyle/>
        <a:p>
          <a:endParaRPr kumimoji="1" lang="ja-JP" altLang="en-US"/>
        </a:p>
      </dgm:t>
    </dgm:pt>
    <dgm:pt modelId="{617BD5B2-9476-45A1-8746-6B0DCB3D215B}" type="pres">
      <dgm:prSet presAssocID="{D0B4B622-DCF3-4D95-A435-05AD0C098707}" presName="hierChild4" presStyleCnt="0"/>
      <dgm:spPr/>
    </dgm:pt>
    <dgm:pt modelId="{FD562740-4E03-4D6A-BFBA-163E1211614D}" type="pres">
      <dgm:prSet presAssocID="{D0B4B622-DCF3-4D95-A435-05AD0C098707}" presName="hierChild5" presStyleCnt="0"/>
      <dgm:spPr/>
    </dgm:pt>
    <dgm:pt modelId="{321F91B8-54F2-4559-851A-313226C0D1E6}" type="pres">
      <dgm:prSet presAssocID="{B174EADA-F01E-43BB-BA75-B9A5ED16A6EF}" presName="hierChild5" presStyleCnt="0"/>
      <dgm:spPr/>
    </dgm:pt>
    <dgm:pt modelId="{709C7F26-262B-4CC7-A413-9302564F49AF}" type="pres">
      <dgm:prSet presAssocID="{E2A679E5-770A-4BBA-80C8-DC0C9B98C3DE}" presName="hierChild5" presStyleCnt="0"/>
      <dgm:spPr/>
    </dgm:pt>
    <dgm:pt modelId="{A4764369-C692-4A47-B015-D559B4741B0A}" type="pres">
      <dgm:prSet presAssocID="{6A0CE6D9-528E-4800-9184-CDD08173DA45}" presName="hierChild3" presStyleCnt="0"/>
      <dgm:spPr/>
    </dgm:pt>
  </dgm:ptLst>
  <dgm:cxnLst>
    <dgm:cxn modelId="{F5310FBE-4139-47C9-9105-D655CAEB4007}" type="presOf" srcId="{E2A679E5-770A-4BBA-80C8-DC0C9B98C3DE}" destId="{71747B0B-11A2-4B14-BF14-FFE1C26D75DA}" srcOrd="0" destOrd="0" presId="urn:microsoft.com/office/officeart/2005/8/layout/orgChart1"/>
    <dgm:cxn modelId="{1986E9E5-9AD4-4316-9797-B33AE694FF52}" srcId="{6A0CE6D9-528E-4800-9184-CDD08173DA45}" destId="{E2A679E5-770A-4BBA-80C8-DC0C9B98C3DE}" srcOrd="3" destOrd="0" parTransId="{7AA51E3D-DC99-4423-9285-7A383411EF80}" sibTransId="{F68E2873-4FEE-48D8-9772-6613B1EC6D91}"/>
    <dgm:cxn modelId="{E72A9307-0045-4293-AE2B-9988A241A877}" type="presOf" srcId="{988CE6E8-8670-44B3-B287-45C0F2799842}" destId="{AC0A132A-AA5D-44DD-A3DE-0731DC88F320}" srcOrd="1" destOrd="0" presId="urn:microsoft.com/office/officeart/2005/8/layout/orgChart1"/>
    <dgm:cxn modelId="{4DB83C83-7063-451A-B606-C9199C4261EA}" srcId="{B174EADA-F01E-43BB-BA75-B9A5ED16A6EF}" destId="{988CE6E8-8670-44B3-B287-45C0F2799842}" srcOrd="1" destOrd="0" parTransId="{130FF07E-CF2F-4CDD-9FD1-6F09CB75CB55}" sibTransId="{7DB0A903-0DE9-4C1B-ABAB-A1A9AB83D142}"/>
    <dgm:cxn modelId="{EDB25636-A7D6-46FB-860B-1F1F636C0AD1}" type="presOf" srcId="{988CE6E8-8670-44B3-B287-45C0F2799842}" destId="{F9CB1F3D-EF0E-4D0D-968C-71C03E33F026}" srcOrd="0" destOrd="0" presId="urn:microsoft.com/office/officeart/2005/8/layout/orgChart1"/>
    <dgm:cxn modelId="{9E8F90D5-DDB4-4EB6-9A9B-43A5643AA94F}" type="presOf" srcId="{592304C3-4564-4D35-8789-5DD012B6EF07}" destId="{6AB001C1-FCC3-4C31-A104-4565ABA32108}" srcOrd="0" destOrd="0" presId="urn:microsoft.com/office/officeart/2005/8/layout/orgChart1"/>
    <dgm:cxn modelId="{41BCB710-0033-42BC-BF7D-060D3FFEC1AA}" type="presOf" srcId="{8B7FFBE8-EDBC-49DF-8263-4D4992130C20}" destId="{3EEDC0D2-8F8E-4D8A-9EC8-90358ACFFB18}" srcOrd="0" destOrd="0" presId="urn:microsoft.com/office/officeart/2005/8/layout/orgChart1"/>
    <dgm:cxn modelId="{9A6E1DDD-3D5F-4FAE-84C0-BBFE909EF908}" srcId="{B174EADA-F01E-43BB-BA75-B9A5ED16A6EF}" destId="{D0B4B622-DCF3-4D95-A435-05AD0C098707}" srcOrd="3" destOrd="0" parTransId="{A0C618B4-CA05-4BEB-9089-1492AA54F3E6}" sibTransId="{25AC31BC-A1C1-4CF6-9DF1-746CC58EAEAD}"/>
    <dgm:cxn modelId="{102CC4AD-38AB-44A4-97D7-7A3AEFCFFC83}" type="presOf" srcId="{6A0CE6D9-528E-4800-9184-CDD08173DA45}" destId="{886FF4E2-1182-43E1-94B4-1EA6313DA5B6}" srcOrd="1" destOrd="0" presId="urn:microsoft.com/office/officeart/2005/8/layout/orgChart1"/>
    <dgm:cxn modelId="{FCC89FF2-6F64-412E-B757-95AD04689732}" type="presOf" srcId="{B174EADA-F01E-43BB-BA75-B9A5ED16A6EF}" destId="{11F64C03-5AE1-4758-9F0C-EA387366C6ED}" srcOrd="0" destOrd="0" presId="urn:microsoft.com/office/officeart/2005/8/layout/orgChart1"/>
    <dgm:cxn modelId="{0439F26A-21C2-4F61-AF7C-E7B61C64C981}" srcId="{6A0CE6D9-528E-4800-9184-CDD08173DA45}" destId="{27F6686D-1002-457A-87E3-0B2D5D165ED4}" srcOrd="1" destOrd="0" parTransId="{8B0AF884-E328-44D3-AFD6-AB922BEBDA70}" sibTransId="{9D1F915E-7A37-43C8-8179-3E3758E3BF3A}"/>
    <dgm:cxn modelId="{90925889-D607-4C5A-9E3B-AAACF8045E94}" type="presOf" srcId="{D0B4B622-DCF3-4D95-A435-05AD0C098707}" destId="{1DBB595B-038D-42BD-9988-1953B5ABE104}" srcOrd="0" destOrd="0" presId="urn:microsoft.com/office/officeart/2005/8/layout/orgChart1"/>
    <dgm:cxn modelId="{86044919-4548-4B81-B72C-A5531A41CD34}" type="presOf" srcId="{8B7FFBE8-EDBC-49DF-8263-4D4992130C20}" destId="{AE29017E-DACE-45B6-9949-5890EA60F9F8}" srcOrd="1" destOrd="0" presId="urn:microsoft.com/office/officeart/2005/8/layout/orgChart1"/>
    <dgm:cxn modelId="{779144F8-19BA-47A9-8198-8458EA94D599}" type="presOf" srcId="{508C67B5-F82E-4D1D-991C-9A298CFA44C9}" destId="{2F6A1261-0DF8-43A2-BBC6-EFE258F84F76}" srcOrd="1" destOrd="0" presId="urn:microsoft.com/office/officeart/2005/8/layout/orgChart1"/>
    <dgm:cxn modelId="{0892AD95-A4E3-47AE-B060-3A4F81EB641F}" type="presOf" srcId="{6A0CE6D9-528E-4800-9184-CDD08173DA45}" destId="{7709F46F-3948-44A9-9BBB-89891C6C7A04}" srcOrd="0" destOrd="0" presId="urn:microsoft.com/office/officeart/2005/8/layout/orgChart1"/>
    <dgm:cxn modelId="{865E609A-0F4F-457B-B4DE-9C3DE8B78BE4}" type="presOf" srcId="{130FF07E-CF2F-4CDD-9FD1-6F09CB75CB55}" destId="{92B1FC49-DB0E-4281-9B98-2A16FF14F1D5}" srcOrd="0" destOrd="0" presId="urn:microsoft.com/office/officeart/2005/8/layout/orgChart1"/>
    <dgm:cxn modelId="{F3225035-A649-401B-A17A-A629C010A3C0}" srcId="{119701CF-652E-4F52-A9CD-AC02B54E6236}" destId="{6A0CE6D9-528E-4800-9184-CDD08173DA45}" srcOrd="0" destOrd="0" parTransId="{1212AD8F-D727-4564-B5BA-D359A134D6E1}" sibTransId="{A50A45DC-F3A4-4313-9FE2-9EA3386D76B2}"/>
    <dgm:cxn modelId="{5DC7E5B2-6B9F-4E54-8F33-FAC00C247725}" type="presOf" srcId="{8B0AF884-E328-44D3-AFD6-AB922BEBDA70}" destId="{8A48E253-25FB-4B53-BFFC-4BDB9A363BA4}" srcOrd="0" destOrd="0" presId="urn:microsoft.com/office/officeart/2005/8/layout/orgChart1"/>
    <dgm:cxn modelId="{B3FF1548-069B-4FAF-BED4-6FA8C4FE9C2F}" type="presOf" srcId="{5D7FAA1E-C704-48BA-94E3-BA00226B8FB7}" destId="{BBB024EF-6D6E-432F-84D1-0AD2BEF80C71}" srcOrd="1" destOrd="0" presId="urn:microsoft.com/office/officeart/2005/8/layout/orgChart1"/>
    <dgm:cxn modelId="{1F1CEDAE-B7CF-451B-AFC4-80D84A6C5532}" type="presOf" srcId="{A0C618B4-CA05-4BEB-9089-1492AA54F3E6}" destId="{1ED6E44A-B6BE-4A5B-8E08-8973C01318F5}" srcOrd="0" destOrd="0" presId="urn:microsoft.com/office/officeart/2005/8/layout/orgChart1"/>
    <dgm:cxn modelId="{C10F6398-3BBF-405B-A739-AE2960026F25}" type="presOf" srcId="{508C67B5-F82E-4D1D-991C-9A298CFA44C9}" destId="{C85BFD37-EE0F-44C7-9838-52B8039AA565}" srcOrd="0" destOrd="0" presId="urn:microsoft.com/office/officeart/2005/8/layout/orgChart1"/>
    <dgm:cxn modelId="{38A62C7C-13C3-41F5-8A8D-003E74BF0A31}" type="presOf" srcId="{F05A0103-D18F-4987-BB7D-4A6C65482912}" destId="{962299A4-BA04-46F2-A820-4B04A7EC1165}" srcOrd="0" destOrd="0" presId="urn:microsoft.com/office/officeart/2005/8/layout/orgChart1"/>
    <dgm:cxn modelId="{AEF3E0E8-ADBB-406A-8F42-08E1ABEB368F}" srcId="{E2A679E5-770A-4BBA-80C8-DC0C9B98C3DE}" destId="{B174EADA-F01E-43BB-BA75-B9A5ED16A6EF}" srcOrd="0" destOrd="0" parTransId="{41E1E8CF-6FDB-40A5-850A-00329A7DC82A}" sibTransId="{99724FF3-8551-43E6-8936-86FE8F374795}"/>
    <dgm:cxn modelId="{356F791C-FA9F-4289-878D-ADD8A77F0B02}" type="presOf" srcId="{D0B4B622-DCF3-4D95-A435-05AD0C098707}" destId="{B47FB2CF-64B6-4731-8206-9DD9DC6D2C86}" srcOrd="1" destOrd="0" presId="urn:microsoft.com/office/officeart/2005/8/layout/orgChart1"/>
    <dgm:cxn modelId="{AEDAC8EB-54D9-4B13-972B-D76E4D76CA24}" srcId="{6A0CE6D9-528E-4800-9184-CDD08173DA45}" destId="{F03474A3-BBFC-4B2D-ACF1-41D407095146}" srcOrd="2" destOrd="0" parTransId="{403C6B68-43D5-4B6E-9480-B6D40CCB6AF4}" sibTransId="{BFE45284-468C-470B-ACAE-33C0E6CBCF30}"/>
    <dgm:cxn modelId="{9F6D5619-9486-454D-AFBF-324C53F953BA}" type="presOf" srcId="{27F6686D-1002-457A-87E3-0B2D5D165ED4}" destId="{4007BBEA-2B51-4A43-B4BD-09BEF17181F5}" srcOrd="0" destOrd="0" presId="urn:microsoft.com/office/officeart/2005/8/layout/orgChart1"/>
    <dgm:cxn modelId="{7D96BDC5-7D0F-4F10-A725-D1FE4024A869}" type="presOf" srcId="{B174EADA-F01E-43BB-BA75-B9A5ED16A6EF}" destId="{17BFE380-D1A9-4F09-B396-B7AB4A440754}" srcOrd="1" destOrd="0" presId="urn:microsoft.com/office/officeart/2005/8/layout/orgChart1"/>
    <dgm:cxn modelId="{594E58ED-1A76-404E-A80A-71BBCCE250A9}" type="presOf" srcId="{119701CF-652E-4F52-A9CD-AC02B54E6236}" destId="{D51DB476-8ABD-4C67-B5CE-2363FA06E09E}" srcOrd="0" destOrd="0" presId="urn:microsoft.com/office/officeart/2005/8/layout/orgChart1"/>
    <dgm:cxn modelId="{648A3906-C88F-4B43-B76D-4B81DDAB0E84}" type="presOf" srcId="{F03474A3-BBFC-4B2D-ACF1-41D407095146}" destId="{0D0901E6-5978-4617-91D8-5C24C21C5E4B}" srcOrd="0" destOrd="0" presId="urn:microsoft.com/office/officeart/2005/8/layout/orgChart1"/>
    <dgm:cxn modelId="{29444019-50C4-4194-A72E-D9D477EC768B}" srcId="{B174EADA-F01E-43BB-BA75-B9A5ED16A6EF}" destId="{508C67B5-F82E-4D1D-991C-9A298CFA44C9}" srcOrd="2" destOrd="0" parTransId="{411FB393-F5C7-42FD-8F43-FD38DE64EFC3}" sibTransId="{4C0B7E0E-5BB5-4041-8F4A-900DD588DBA4}"/>
    <dgm:cxn modelId="{1DAA3C2C-88EC-45D7-A289-7D6D59F2614B}" type="presOf" srcId="{27F6686D-1002-457A-87E3-0B2D5D165ED4}" destId="{71AE4405-E28A-4783-ADAF-DE6F5C0B2874}" srcOrd="1" destOrd="0" presId="urn:microsoft.com/office/officeart/2005/8/layout/orgChart1"/>
    <dgm:cxn modelId="{E7513CF7-4147-4F06-9AF5-20CFDAC2DB61}" srcId="{6A0CE6D9-528E-4800-9184-CDD08173DA45}" destId="{8B7FFBE8-EDBC-49DF-8263-4D4992130C20}" srcOrd="0" destOrd="0" parTransId="{F05A0103-D18F-4987-BB7D-4A6C65482912}" sibTransId="{1A1D70C1-5301-4C31-96A8-E0D1CEFBCDD1}"/>
    <dgm:cxn modelId="{A1A75CF3-51C8-44A1-BC8C-208726D9AAE7}" srcId="{B174EADA-F01E-43BB-BA75-B9A5ED16A6EF}" destId="{5D7FAA1E-C704-48BA-94E3-BA00226B8FB7}" srcOrd="0" destOrd="0" parTransId="{592304C3-4564-4D35-8789-5DD012B6EF07}" sibTransId="{81120C51-5AAC-425B-A2A3-7B5C8DE304FA}"/>
    <dgm:cxn modelId="{5C1A8DD7-3852-4ED0-8DA9-D7D8792718D3}" type="presOf" srcId="{403C6B68-43D5-4B6E-9480-B6D40CCB6AF4}" destId="{EE6086AB-699C-4EF7-BD5D-9D401246CAF6}" srcOrd="0" destOrd="0" presId="urn:microsoft.com/office/officeart/2005/8/layout/orgChart1"/>
    <dgm:cxn modelId="{13CC1DDF-3BAC-4501-B574-5BA7AE1CCE53}" type="presOf" srcId="{F03474A3-BBFC-4B2D-ACF1-41D407095146}" destId="{BC71571A-83C3-4890-9BBC-7F175E758CC3}" srcOrd="1" destOrd="0" presId="urn:microsoft.com/office/officeart/2005/8/layout/orgChart1"/>
    <dgm:cxn modelId="{088AF129-0A9A-4498-AFB9-40357F8AE8CB}" type="presOf" srcId="{5D7FAA1E-C704-48BA-94E3-BA00226B8FB7}" destId="{1813BD28-BBF6-4199-BE43-AE0D2A45149D}" srcOrd="0" destOrd="0" presId="urn:microsoft.com/office/officeart/2005/8/layout/orgChart1"/>
    <dgm:cxn modelId="{0989B43C-D92D-4CDB-A13F-147853B127A3}" type="presOf" srcId="{7AA51E3D-DC99-4423-9285-7A383411EF80}" destId="{FA320DA1-89DE-421A-B28B-4814FE96FC20}" srcOrd="0" destOrd="0" presId="urn:microsoft.com/office/officeart/2005/8/layout/orgChart1"/>
    <dgm:cxn modelId="{1CB33E48-15C3-42F1-8E6E-5C6C52BE38C6}" type="presOf" srcId="{411FB393-F5C7-42FD-8F43-FD38DE64EFC3}" destId="{8AFDA178-6A39-426D-880C-3FA1ACEB1083}" srcOrd="0" destOrd="0" presId="urn:microsoft.com/office/officeart/2005/8/layout/orgChart1"/>
    <dgm:cxn modelId="{89155630-68CD-4B0D-84B4-0469F989642B}" type="presOf" srcId="{E2A679E5-770A-4BBA-80C8-DC0C9B98C3DE}" destId="{971FF381-7DF8-4CCF-91B6-AADD8A9214B7}" srcOrd="1" destOrd="0" presId="urn:microsoft.com/office/officeart/2005/8/layout/orgChart1"/>
    <dgm:cxn modelId="{5828E4E2-39F3-4BE3-B25A-09B49617EEC9}" type="presOf" srcId="{41E1E8CF-6FDB-40A5-850A-00329A7DC82A}" destId="{F35DF8A5-1A25-4731-AB93-0FE2132E3DA7}" srcOrd="0" destOrd="0" presId="urn:microsoft.com/office/officeart/2005/8/layout/orgChart1"/>
    <dgm:cxn modelId="{3618D2D5-3C27-42F0-B6AA-A073CCA7EE21}" type="presParOf" srcId="{D51DB476-8ABD-4C67-B5CE-2363FA06E09E}" destId="{9DE86B55-1709-4891-805C-C267EB91A84F}" srcOrd="0" destOrd="0" presId="urn:microsoft.com/office/officeart/2005/8/layout/orgChart1"/>
    <dgm:cxn modelId="{6D06A3F9-CE48-4F17-8AF5-320171B81126}" type="presParOf" srcId="{9DE86B55-1709-4891-805C-C267EB91A84F}" destId="{BF26209E-CE30-4426-9A86-98DEDF85A91A}" srcOrd="0" destOrd="0" presId="urn:microsoft.com/office/officeart/2005/8/layout/orgChart1"/>
    <dgm:cxn modelId="{C1198181-4BE0-40DB-9E87-5ABD3517AAE7}" type="presParOf" srcId="{BF26209E-CE30-4426-9A86-98DEDF85A91A}" destId="{7709F46F-3948-44A9-9BBB-89891C6C7A04}" srcOrd="0" destOrd="0" presId="urn:microsoft.com/office/officeart/2005/8/layout/orgChart1"/>
    <dgm:cxn modelId="{2566CACF-3ADF-4D8E-85A8-47F1BFD567C5}" type="presParOf" srcId="{BF26209E-CE30-4426-9A86-98DEDF85A91A}" destId="{886FF4E2-1182-43E1-94B4-1EA6313DA5B6}" srcOrd="1" destOrd="0" presId="urn:microsoft.com/office/officeart/2005/8/layout/orgChart1"/>
    <dgm:cxn modelId="{8B9C1BFB-7BF5-48E9-B2AB-77C4F490113E}" type="presParOf" srcId="{9DE86B55-1709-4891-805C-C267EB91A84F}" destId="{FEEE84FE-64C2-4750-AA14-B6A2DFB740B8}" srcOrd="1" destOrd="0" presId="urn:microsoft.com/office/officeart/2005/8/layout/orgChart1"/>
    <dgm:cxn modelId="{A7753CA3-54EA-4F02-8E4E-E715E2E8F4AE}" type="presParOf" srcId="{FEEE84FE-64C2-4750-AA14-B6A2DFB740B8}" destId="{962299A4-BA04-46F2-A820-4B04A7EC1165}" srcOrd="0" destOrd="0" presId="urn:microsoft.com/office/officeart/2005/8/layout/orgChart1"/>
    <dgm:cxn modelId="{B31FA17E-5681-4E7B-8666-8BB085DBF709}" type="presParOf" srcId="{FEEE84FE-64C2-4750-AA14-B6A2DFB740B8}" destId="{1B237DEC-9F13-4F2C-9772-3D28F1A494E5}" srcOrd="1" destOrd="0" presId="urn:microsoft.com/office/officeart/2005/8/layout/orgChart1"/>
    <dgm:cxn modelId="{CF9A2589-8F7C-4741-BB23-49B14DC9BCE0}" type="presParOf" srcId="{1B237DEC-9F13-4F2C-9772-3D28F1A494E5}" destId="{15DACEB4-079A-486A-A178-DBB3071A7ED7}" srcOrd="0" destOrd="0" presId="urn:microsoft.com/office/officeart/2005/8/layout/orgChart1"/>
    <dgm:cxn modelId="{C9E69C3D-0CD0-4909-8FB6-A33433B43B6E}" type="presParOf" srcId="{15DACEB4-079A-486A-A178-DBB3071A7ED7}" destId="{3EEDC0D2-8F8E-4D8A-9EC8-90358ACFFB18}" srcOrd="0" destOrd="0" presId="urn:microsoft.com/office/officeart/2005/8/layout/orgChart1"/>
    <dgm:cxn modelId="{51F9A80E-0C58-4D69-BDE8-12F5EE0E5744}" type="presParOf" srcId="{15DACEB4-079A-486A-A178-DBB3071A7ED7}" destId="{AE29017E-DACE-45B6-9949-5890EA60F9F8}" srcOrd="1" destOrd="0" presId="urn:microsoft.com/office/officeart/2005/8/layout/orgChart1"/>
    <dgm:cxn modelId="{CF282DF1-EC5F-405B-9836-E85A81F2C19F}" type="presParOf" srcId="{1B237DEC-9F13-4F2C-9772-3D28F1A494E5}" destId="{7832E94A-7831-497C-99B8-C1D5BE6C89B0}" srcOrd="1" destOrd="0" presId="urn:microsoft.com/office/officeart/2005/8/layout/orgChart1"/>
    <dgm:cxn modelId="{9FC58512-E375-4591-8616-5FC99EB50913}" type="presParOf" srcId="{1B237DEC-9F13-4F2C-9772-3D28F1A494E5}" destId="{7CDE1ACA-73AE-4ED9-BC71-E7BE1E60E874}" srcOrd="2" destOrd="0" presId="urn:microsoft.com/office/officeart/2005/8/layout/orgChart1"/>
    <dgm:cxn modelId="{3F1D4794-0436-4435-94AD-0DFFA31886B7}" type="presParOf" srcId="{FEEE84FE-64C2-4750-AA14-B6A2DFB740B8}" destId="{8A48E253-25FB-4B53-BFFC-4BDB9A363BA4}" srcOrd="2" destOrd="0" presId="urn:microsoft.com/office/officeart/2005/8/layout/orgChart1"/>
    <dgm:cxn modelId="{34F75160-0F99-4FBE-9C48-4F5B2061D620}" type="presParOf" srcId="{FEEE84FE-64C2-4750-AA14-B6A2DFB740B8}" destId="{9E0916C1-8773-4579-90C6-10F4D2D1C939}" srcOrd="3" destOrd="0" presId="urn:microsoft.com/office/officeart/2005/8/layout/orgChart1"/>
    <dgm:cxn modelId="{BAA8A464-7999-4A8B-9D44-402F56769CDB}" type="presParOf" srcId="{9E0916C1-8773-4579-90C6-10F4D2D1C939}" destId="{F6B8B062-A83C-4F86-9734-B7E3B425793B}" srcOrd="0" destOrd="0" presId="urn:microsoft.com/office/officeart/2005/8/layout/orgChart1"/>
    <dgm:cxn modelId="{2CA5B8B3-D9C4-49F4-B21C-AB636AAE1CD6}" type="presParOf" srcId="{F6B8B062-A83C-4F86-9734-B7E3B425793B}" destId="{4007BBEA-2B51-4A43-B4BD-09BEF17181F5}" srcOrd="0" destOrd="0" presId="urn:microsoft.com/office/officeart/2005/8/layout/orgChart1"/>
    <dgm:cxn modelId="{29631461-1F9A-442A-8827-5DF5129833EE}" type="presParOf" srcId="{F6B8B062-A83C-4F86-9734-B7E3B425793B}" destId="{71AE4405-E28A-4783-ADAF-DE6F5C0B2874}" srcOrd="1" destOrd="0" presId="urn:microsoft.com/office/officeart/2005/8/layout/orgChart1"/>
    <dgm:cxn modelId="{AB7A4368-D89C-4A39-85C6-29D603EFCFED}" type="presParOf" srcId="{9E0916C1-8773-4579-90C6-10F4D2D1C939}" destId="{D84861D4-C601-4E79-A3CB-92F5DE4DA36F}" srcOrd="1" destOrd="0" presId="urn:microsoft.com/office/officeart/2005/8/layout/orgChart1"/>
    <dgm:cxn modelId="{23C8B51D-777F-4D8B-B9C7-D621E6FC4DCD}" type="presParOf" srcId="{9E0916C1-8773-4579-90C6-10F4D2D1C939}" destId="{65BBCAF2-C9AA-45F6-916D-7594932314F0}" srcOrd="2" destOrd="0" presId="urn:microsoft.com/office/officeart/2005/8/layout/orgChart1"/>
    <dgm:cxn modelId="{22B08789-213A-4760-A48E-AAF69C8A2BFD}" type="presParOf" srcId="{FEEE84FE-64C2-4750-AA14-B6A2DFB740B8}" destId="{EE6086AB-699C-4EF7-BD5D-9D401246CAF6}" srcOrd="4" destOrd="0" presId="urn:microsoft.com/office/officeart/2005/8/layout/orgChart1"/>
    <dgm:cxn modelId="{695DB360-D75B-4CD8-BFDD-07B7AB006D36}" type="presParOf" srcId="{FEEE84FE-64C2-4750-AA14-B6A2DFB740B8}" destId="{4A692927-D4EA-401F-85DF-F2F4D29AC06E}" srcOrd="5" destOrd="0" presId="urn:microsoft.com/office/officeart/2005/8/layout/orgChart1"/>
    <dgm:cxn modelId="{2605D0E8-FD6C-4B14-A4DA-986FC07D680B}" type="presParOf" srcId="{4A692927-D4EA-401F-85DF-F2F4D29AC06E}" destId="{D78B5C53-6D78-4345-B996-687D06DE8335}" srcOrd="0" destOrd="0" presId="urn:microsoft.com/office/officeart/2005/8/layout/orgChart1"/>
    <dgm:cxn modelId="{536ABDBB-0275-46B7-A247-CFDE66886EFC}" type="presParOf" srcId="{D78B5C53-6D78-4345-B996-687D06DE8335}" destId="{0D0901E6-5978-4617-91D8-5C24C21C5E4B}" srcOrd="0" destOrd="0" presId="urn:microsoft.com/office/officeart/2005/8/layout/orgChart1"/>
    <dgm:cxn modelId="{7D8FB4D4-2C15-4AEE-99E7-F1B19B767333}" type="presParOf" srcId="{D78B5C53-6D78-4345-B996-687D06DE8335}" destId="{BC71571A-83C3-4890-9BBC-7F175E758CC3}" srcOrd="1" destOrd="0" presId="urn:microsoft.com/office/officeart/2005/8/layout/orgChart1"/>
    <dgm:cxn modelId="{35CCEA4B-F9D5-454D-9BE4-4D49FF50631E}" type="presParOf" srcId="{4A692927-D4EA-401F-85DF-F2F4D29AC06E}" destId="{15C46EDB-872E-4CA4-92A6-09BF053FA421}" srcOrd="1" destOrd="0" presId="urn:microsoft.com/office/officeart/2005/8/layout/orgChart1"/>
    <dgm:cxn modelId="{B06B6607-84E8-4390-8E8F-56C1B173A464}" type="presParOf" srcId="{4A692927-D4EA-401F-85DF-F2F4D29AC06E}" destId="{AF4F1DD0-17B3-47E1-AC21-5B4C682F7E11}" srcOrd="2" destOrd="0" presId="urn:microsoft.com/office/officeart/2005/8/layout/orgChart1"/>
    <dgm:cxn modelId="{449950E2-E010-49B5-A4E5-3AE91A218762}" type="presParOf" srcId="{FEEE84FE-64C2-4750-AA14-B6A2DFB740B8}" destId="{FA320DA1-89DE-421A-B28B-4814FE96FC20}" srcOrd="6" destOrd="0" presId="urn:microsoft.com/office/officeart/2005/8/layout/orgChart1"/>
    <dgm:cxn modelId="{121DECDD-ECE4-4F74-AD94-A1AFEDA23DF0}" type="presParOf" srcId="{FEEE84FE-64C2-4750-AA14-B6A2DFB740B8}" destId="{1942C0DA-451D-4970-85C4-6AD5C7EF2427}" srcOrd="7" destOrd="0" presId="urn:microsoft.com/office/officeart/2005/8/layout/orgChart1"/>
    <dgm:cxn modelId="{09433AE2-C783-4D82-B56F-69811CC06491}" type="presParOf" srcId="{1942C0DA-451D-4970-85C4-6AD5C7EF2427}" destId="{FCB819D4-2DAA-4D75-967B-B4FE01455B34}" srcOrd="0" destOrd="0" presId="urn:microsoft.com/office/officeart/2005/8/layout/orgChart1"/>
    <dgm:cxn modelId="{96D807AD-1FEB-4442-8C66-4C99AD6FD82C}" type="presParOf" srcId="{FCB819D4-2DAA-4D75-967B-B4FE01455B34}" destId="{71747B0B-11A2-4B14-BF14-FFE1C26D75DA}" srcOrd="0" destOrd="0" presId="urn:microsoft.com/office/officeart/2005/8/layout/orgChart1"/>
    <dgm:cxn modelId="{D69E0DEE-C2FA-47E1-BE79-25FC445D409B}" type="presParOf" srcId="{FCB819D4-2DAA-4D75-967B-B4FE01455B34}" destId="{971FF381-7DF8-4CCF-91B6-AADD8A9214B7}" srcOrd="1" destOrd="0" presId="urn:microsoft.com/office/officeart/2005/8/layout/orgChart1"/>
    <dgm:cxn modelId="{F14E477A-F635-4A17-A41C-597BD175201A}" type="presParOf" srcId="{1942C0DA-451D-4970-85C4-6AD5C7EF2427}" destId="{5A8F303F-A0F2-4A75-935C-203FA5937447}" srcOrd="1" destOrd="0" presId="urn:microsoft.com/office/officeart/2005/8/layout/orgChart1"/>
    <dgm:cxn modelId="{A9C42E8F-B9D3-426E-B842-354E735A04ED}" type="presParOf" srcId="{5A8F303F-A0F2-4A75-935C-203FA5937447}" destId="{F35DF8A5-1A25-4731-AB93-0FE2132E3DA7}" srcOrd="0" destOrd="0" presId="urn:microsoft.com/office/officeart/2005/8/layout/orgChart1"/>
    <dgm:cxn modelId="{E721DA85-2689-43B7-BD68-02B2709EC8C9}" type="presParOf" srcId="{5A8F303F-A0F2-4A75-935C-203FA5937447}" destId="{8AA72EFC-EF21-4662-B6BE-2D32957952F6}" srcOrd="1" destOrd="0" presId="urn:microsoft.com/office/officeart/2005/8/layout/orgChart1"/>
    <dgm:cxn modelId="{DFCE98F4-6399-4C10-95A9-ECA56F112219}" type="presParOf" srcId="{8AA72EFC-EF21-4662-B6BE-2D32957952F6}" destId="{33DFFF5E-6AC0-4FFE-9BEF-4FD027ED2535}" srcOrd="0" destOrd="0" presId="urn:microsoft.com/office/officeart/2005/8/layout/orgChart1"/>
    <dgm:cxn modelId="{1E7A3B34-FF82-40A3-AAD9-945A7651733B}" type="presParOf" srcId="{33DFFF5E-6AC0-4FFE-9BEF-4FD027ED2535}" destId="{11F64C03-5AE1-4758-9F0C-EA387366C6ED}" srcOrd="0" destOrd="0" presId="urn:microsoft.com/office/officeart/2005/8/layout/orgChart1"/>
    <dgm:cxn modelId="{A17427A8-A3DE-45C2-869D-E2E398785A9E}" type="presParOf" srcId="{33DFFF5E-6AC0-4FFE-9BEF-4FD027ED2535}" destId="{17BFE380-D1A9-4F09-B396-B7AB4A440754}" srcOrd="1" destOrd="0" presId="urn:microsoft.com/office/officeart/2005/8/layout/orgChart1"/>
    <dgm:cxn modelId="{90F0EC1F-84AD-4F0A-9656-E816BD87C2B7}" type="presParOf" srcId="{8AA72EFC-EF21-4662-B6BE-2D32957952F6}" destId="{B54896AD-B259-4122-B18A-CB1CF03CE263}" srcOrd="1" destOrd="0" presId="urn:microsoft.com/office/officeart/2005/8/layout/orgChart1"/>
    <dgm:cxn modelId="{54DEDE91-99A5-4CB7-AA07-E31587F2DBE6}" type="presParOf" srcId="{B54896AD-B259-4122-B18A-CB1CF03CE263}" destId="{6AB001C1-FCC3-4C31-A104-4565ABA32108}" srcOrd="0" destOrd="0" presId="urn:microsoft.com/office/officeart/2005/8/layout/orgChart1"/>
    <dgm:cxn modelId="{2C05E63A-5EE2-4941-A502-B5EE69EF22CA}" type="presParOf" srcId="{B54896AD-B259-4122-B18A-CB1CF03CE263}" destId="{8E29F216-ABAC-486F-A9D7-A12C73AE014C}" srcOrd="1" destOrd="0" presId="urn:microsoft.com/office/officeart/2005/8/layout/orgChart1"/>
    <dgm:cxn modelId="{EFD22AD1-69AD-4A95-AE06-E37EE7D897AA}" type="presParOf" srcId="{8E29F216-ABAC-486F-A9D7-A12C73AE014C}" destId="{E35C806C-0372-4A70-8BC7-DDB10F9BE63B}" srcOrd="0" destOrd="0" presId="urn:microsoft.com/office/officeart/2005/8/layout/orgChart1"/>
    <dgm:cxn modelId="{193A66A0-4FB4-4B1F-9E63-3F5FF5B6E84D}" type="presParOf" srcId="{E35C806C-0372-4A70-8BC7-DDB10F9BE63B}" destId="{1813BD28-BBF6-4199-BE43-AE0D2A45149D}" srcOrd="0" destOrd="0" presId="urn:microsoft.com/office/officeart/2005/8/layout/orgChart1"/>
    <dgm:cxn modelId="{D398D9F0-D40D-4E27-B8AF-8E6A42F40667}" type="presParOf" srcId="{E35C806C-0372-4A70-8BC7-DDB10F9BE63B}" destId="{BBB024EF-6D6E-432F-84D1-0AD2BEF80C71}" srcOrd="1" destOrd="0" presId="urn:microsoft.com/office/officeart/2005/8/layout/orgChart1"/>
    <dgm:cxn modelId="{B88A444B-32F9-42EC-85DE-9256FEBDD88A}" type="presParOf" srcId="{8E29F216-ABAC-486F-A9D7-A12C73AE014C}" destId="{1846454C-73B7-416C-9F5E-C6A03DF92173}" srcOrd="1" destOrd="0" presId="urn:microsoft.com/office/officeart/2005/8/layout/orgChart1"/>
    <dgm:cxn modelId="{D2DDFF8A-F7EA-4E4A-A01F-1D077534CEF0}" type="presParOf" srcId="{8E29F216-ABAC-486F-A9D7-A12C73AE014C}" destId="{ECA32CC6-CBEC-469F-8249-517FC4084A73}" srcOrd="2" destOrd="0" presId="urn:microsoft.com/office/officeart/2005/8/layout/orgChart1"/>
    <dgm:cxn modelId="{4E5CB9A2-67BE-4079-BB60-41ADB5E90839}" type="presParOf" srcId="{B54896AD-B259-4122-B18A-CB1CF03CE263}" destId="{92B1FC49-DB0E-4281-9B98-2A16FF14F1D5}" srcOrd="2" destOrd="0" presId="urn:microsoft.com/office/officeart/2005/8/layout/orgChart1"/>
    <dgm:cxn modelId="{9703DAFE-48CA-45F1-8087-DB2A1B541903}" type="presParOf" srcId="{B54896AD-B259-4122-B18A-CB1CF03CE263}" destId="{C03141AA-3BF9-4FC9-9D34-FBE9FFCDA1A0}" srcOrd="3" destOrd="0" presId="urn:microsoft.com/office/officeart/2005/8/layout/orgChart1"/>
    <dgm:cxn modelId="{5B7799E4-C467-406C-8631-7C48DDA117C8}" type="presParOf" srcId="{C03141AA-3BF9-4FC9-9D34-FBE9FFCDA1A0}" destId="{ECBB535C-F47F-4299-B0E6-316CBAF49A49}" srcOrd="0" destOrd="0" presId="urn:microsoft.com/office/officeart/2005/8/layout/orgChart1"/>
    <dgm:cxn modelId="{FE5EAEC8-C535-4748-92C6-953F024FCE54}" type="presParOf" srcId="{ECBB535C-F47F-4299-B0E6-316CBAF49A49}" destId="{F9CB1F3D-EF0E-4D0D-968C-71C03E33F026}" srcOrd="0" destOrd="0" presId="urn:microsoft.com/office/officeart/2005/8/layout/orgChart1"/>
    <dgm:cxn modelId="{AF366ED3-C4E6-49B2-A7ED-A359EF96DDAF}" type="presParOf" srcId="{ECBB535C-F47F-4299-B0E6-316CBAF49A49}" destId="{AC0A132A-AA5D-44DD-A3DE-0731DC88F320}" srcOrd="1" destOrd="0" presId="urn:microsoft.com/office/officeart/2005/8/layout/orgChart1"/>
    <dgm:cxn modelId="{D02EF855-4ECA-479F-B54E-7C1EF99013C6}" type="presParOf" srcId="{C03141AA-3BF9-4FC9-9D34-FBE9FFCDA1A0}" destId="{4D602FFB-59BE-400E-A2E4-ABD9B2CCD460}" srcOrd="1" destOrd="0" presId="urn:microsoft.com/office/officeart/2005/8/layout/orgChart1"/>
    <dgm:cxn modelId="{D131F82E-A33D-4953-94A4-1942B535759E}" type="presParOf" srcId="{C03141AA-3BF9-4FC9-9D34-FBE9FFCDA1A0}" destId="{D707C073-C319-4D5F-A988-62BC0AEAA093}" srcOrd="2" destOrd="0" presId="urn:microsoft.com/office/officeart/2005/8/layout/orgChart1"/>
    <dgm:cxn modelId="{D54576D4-4E90-469E-ABBC-0BBF57E220DF}" type="presParOf" srcId="{B54896AD-B259-4122-B18A-CB1CF03CE263}" destId="{8AFDA178-6A39-426D-880C-3FA1ACEB1083}" srcOrd="4" destOrd="0" presId="urn:microsoft.com/office/officeart/2005/8/layout/orgChart1"/>
    <dgm:cxn modelId="{613FA8D0-0CFB-449B-842B-C4C10CED703B}" type="presParOf" srcId="{B54896AD-B259-4122-B18A-CB1CF03CE263}" destId="{30057937-6A25-4A26-93C8-0105425C86A9}" srcOrd="5" destOrd="0" presId="urn:microsoft.com/office/officeart/2005/8/layout/orgChart1"/>
    <dgm:cxn modelId="{B3ABEC41-C56C-4568-B035-2F7A16FB5DCE}" type="presParOf" srcId="{30057937-6A25-4A26-93C8-0105425C86A9}" destId="{76240B6C-411E-49B9-8F6E-2B294AFA5782}" srcOrd="0" destOrd="0" presId="urn:microsoft.com/office/officeart/2005/8/layout/orgChart1"/>
    <dgm:cxn modelId="{48E74086-AA97-4CF5-8312-4BD50EB3598C}" type="presParOf" srcId="{76240B6C-411E-49B9-8F6E-2B294AFA5782}" destId="{C85BFD37-EE0F-44C7-9838-52B8039AA565}" srcOrd="0" destOrd="0" presId="urn:microsoft.com/office/officeart/2005/8/layout/orgChart1"/>
    <dgm:cxn modelId="{F592A9D7-AB8C-49D5-B812-BD7BE5961D43}" type="presParOf" srcId="{76240B6C-411E-49B9-8F6E-2B294AFA5782}" destId="{2F6A1261-0DF8-43A2-BBC6-EFE258F84F76}" srcOrd="1" destOrd="0" presId="urn:microsoft.com/office/officeart/2005/8/layout/orgChart1"/>
    <dgm:cxn modelId="{3F4418D2-22F8-440F-87CA-1B658A3FAA75}" type="presParOf" srcId="{30057937-6A25-4A26-93C8-0105425C86A9}" destId="{D213A1D1-E62C-4AAD-9839-ED530AE2388D}" srcOrd="1" destOrd="0" presId="urn:microsoft.com/office/officeart/2005/8/layout/orgChart1"/>
    <dgm:cxn modelId="{50E5DF60-24E8-477C-8DB5-5C3280D5F539}" type="presParOf" srcId="{30057937-6A25-4A26-93C8-0105425C86A9}" destId="{9A65DA81-B58F-4D44-989B-4406EFB1F67C}" srcOrd="2" destOrd="0" presId="urn:microsoft.com/office/officeart/2005/8/layout/orgChart1"/>
    <dgm:cxn modelId="{AC0EE046-0450-4E89-A9E4-11B043196F41}" type="presParOf" srcId="{B54896AD-B259-4122-B18A-CB1CF03CE263}" destId="{1ED6E44A-B6BE-4A5B-8E08-8973C01318F5}" srcOrd="6" destOrd="0" presId="urn:microsoft.com/office/officeart/2005/8/layout/orgChart1"/>
    <dgm:cxn modelId="{2E15CDB9-CD4B-4201-877A-CB18955847C7}" type="presParOf" srcId="{B54896AD-B259-4122-B18A-CB1CF03CE263}" destId="{A40BC0DA-7643-412D-9046-F689D945D737}" srcOrd="7" destOrd="0" presId="urn:microsoft.com/office/officeart/2005/8/layout/orgChart1"/>
    <dgm:cxn modelId="{85B71BC9-3956-4087-BA14-951EDE993548}" type="presParOf" srcId="{A40BC0DA-7643-412D-9046-F689D945D737}" destId="{9DFEEF6A-DC32-421E-AB9E-7885D298ADF8}" srcOrd="0" destOrd="0" presId="urn:microsoft.com/office/officeart/2005/8/layout/orgChart1"/>
    <dgm:cxn modelId="{AFCA3805-190B-4408-8EBA-94D570F6D450}" type="presParOf" srcId="{9DFEEF6A-DC32-421E-AB9E-7885D298ADF8}" destId="{1DBB595B-038D-42BD-9988-1953B5ABE104}" srcOrd="0" destOrd="0" presId="urn:microsoft.com/office/officeart/2005/8/layout/orgChart1"/>
    <dgm:cxn modelId="{4911CAC8-C779-4BFA-BE51-911C5181567E}" type="presParOf" srcId="{9DFEEF6A-DC32-421E-AB9E-7885D298ADF8}" destId="{B47FB2CF-64B6-4731-8206-9DD9DC6D2C86}" srcOrd="1" destOrd="0" presId="urn:microsoft.com/office/officeart/2005/8/layout/orgChart1"/>
    <dgm:cxn modelId="{766483AF-4A15-4FA4-9F8C-0EC81E430AAB}" type="presParOf" srcId="{A40BC0DA-7643-412D-9046-F689D945D737}" destId="{617BD5B2-9476-45A1-8746-6B0DCB3D215B}" srcOrd="1" destOrd="0" presId="urn:microsoft.com/office/officeart/2005/8/layout/orgChart1"/>
    <dgm:cxn modelId="{CD89B428-463C-4718-AFD5-0766C1B05365}" type="presParOf" srcId="{A40BC0DA-7643-412D-9046-F689D945D737}" destId="{FD562740-4E03-4D6A-BFBA-163E1211614D}" srcOrd="2" destOrd="0" presId="urn:microsoft.com/office/officeart/2005/8/layout/orgChart1"/>
    <dgm:cxn modelId="{650118A9-3A85-45E5-9682-D3332D7BCD31}" type="presParOf" srcId="{8AA72EFC-EF21-4662-B6BE-2D32957952F6}" destId="{321F91B8-54F2-4559-851A-313226C0D1E6}" srcOrd="2" destOrd="0" presId="urn:microsoft.com/office/officeart/2005/8/layout/orgChart1"/>
    <dgm:cxn modelId="{D4138EE6-6A3C-4BB7-94E8-028565D153BC}" type="presParOf" srcId="{1942C0DA-451D-4970-85C4-6AD5C7EF2427}" destId="{709C7F26-262B-4CC7-A413-9302564F49AF}" srcOrd="2" destOrd="0" presId="urn:microsoft.com/office/officeart/2005/8/layout/orgChart1"/>
    <dgm:cxn modelId="{FDF356EA-10F8-4363-AA62-C1BDBBB429A0}" type="presParOf" srcId="{9DE86B55-1709-4891-805C-C267EB91A84F}" destId="{A4764369-C692-4A47-B015-D559B4741B0A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39496-DFC6-4225-936D-9316E997805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E615C-600B-410E-9480-C9B5BB65D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61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E615C-600B-410E-9480-C9B5BB65DB5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78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E615C-600B-410E-9480-C9B5BB65DB5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039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E615C-600B-410E-9480-C9B5BB65DB5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0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E8742F-7E7F-42AE-A6BB-6B99087DB4C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9E01F-B4D1-424E-836B-92A4939ED750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F559B-F8C6-4A91-869D-1680B251BE8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D8D30-B05A-4484-B282-D9EFC71581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dirty="0" smtClean="0"/>
              <a:t>マスター タイトルの書式設定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254770-D836-4A87-BC22-4734AD08DD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4AB0A7-A7AC-428E-A645-A1F1BDBC2986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0C319-07C8-4C1E-8213-7DAA92602C8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37340-2170-43A5-B1B3-6C2CF946AB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EA672-AA7B-4623-AAF1-3972B72A202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67632C-0941-4498-9981-D0A008C87755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5281F5-44BA-4C4A-A9D7-59E65B5B080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BFD8F73-A61D-4CB6-A3D3-6B3CEF9C8D88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317BF1-AD61-4B21-A465-D55375D332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311207"/>
            <a:ext cx="7772400" cy="1829761"/>
          </a:xfrm>
        </p:spPr>
        <p:txBody>
          <a:bodyPr/>
          <a:lstStyle/>
          <a:p>
            <a:r>
              <a:rPr kumimoji="1" lang="ja-JP" altLang="en-US" dirty="0" smtClean="0"/>
              <a:t>個人情報保護マネジメント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システムの解説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 panose="020B0604020202020204" pitchFamily="34" charset="0"/>
              </a:rPr>
              <a:t>2011</a:t>
            </a:r>
            <a:r>
              <a:rPr kumimoji="1" lang="ja-JP" altLang="en-US" dirty="0" smtClean="0">
                <a:latin typeface="Arial" panose="020B0604020202020204" pitchFamily="34" charset="0"/>
              </a:rPr>
              <a:t>年</a:t>
            </a:r>
            <a:r>
              <a:rPr kumimoji="1" lang="en-US" altLang="ja-JP" dirty="0" smtClean="0">
                <a:latin typeface="Arial" panose="020B0604020202020204" pitchFamily="34" charset="0"/>
              </a:rPr>
              <a:t>10</a:t>
            </a:r>
            <a:r>
              <a:rPr kumimoji="1" lang="ja-JP" altLang="en-US" dirty="0" smtClean="0">
                <a:latin typeface="Arial" panose="020B0604020202020204" pitchFamily="34" charset="0"/>
              </a:rPr>
              <a:t>月</a:t>
            </a:r>
            <a:r>
              <a:rPr kumimoji="1" lang="en-US" altLang="ja-JP" dirty="0" smtClean="0">
                <a:latin typeface="Arial" panose="020B0604020202020204" pitchFamily="34" charset="0"/>
              </a:rPr>
              <a:t>1</a:t>
            </a:r>
            <a:r>
              <a:rPr kumimoji="1" lang="ja-JP" altLang="en-US" dirty="0" smtClean="0">
                <a:latin typeface="Arial" panose="020B0604020202020204" pitchFamily="34" charset="0"/>
              </a:rPr>
              <a:t>日</a:t>
            </a:r>
            <a:endParaRPr kumimoji="1" lang="en-US" altLang="ja-JP" dirty="0" smtClean="0">
              <a:latin typeface="Arial" panose="020B0604020202020204" pitchFamily="34" charset="0"/>
            </a:endParaRPr>
          </a:p>
          <a:p>
            <a:r>
              <a:rPr lang="ja-JP" altLang="en-US" dirty="0" smtClean="0">
                <a:latin typeface="Arial" panose="020B0604020202020204" pitchFamily="34" charset="0"/>
              </a:rPr>
              <a:t>経営企画室</a:t>
            </a:r>
            <a:endParaRPr kumimoji="1" lang="ja-JP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5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087272" y="1553337"/>
            <a:ext cx="7560000" cy="1803655"/>
          </a:xfrm>
        </p:spPr>
        <p:txBody>
          <a:bodyPr>
            <a:noAutofit/>
          </a:bodyPr>
          <a:lstStyle/>
          <a:p>
            <a:r>
              <a:rPr lang="ja-JP" altLang="en-US" sz="1700" dirty="0"/>
              <a:t>当社は、取り扱う個人情報や媒体ごとにリスクを想定して、個人情報保護マネジメントシステム（</a:t>
            </a:r>
            <a:r>
              <a:rPr lang="en-US" altLang="ja-JP" sz="1700" dirty="0"/>
              <a:t>PMS</a:t>
            </a:r>
            <a:r>
              <a:rPr lang="ja-JP" altLang="en-US" sz="1700" dirty="0"/>
              <a:t>）で個人情報の取り扱い手順を決めています。</a:t>
            </a:r>
          </a:p>
          <a:p>
            <a:r>
              <a:rPr lang="ja-JP" altLang="en-US" sz="1700" dirty="0"/>
              <a:t>全社員が</a:t>
            </a:r>
            <a:r>
              <a:rPr lang="en-US" altLang="ja-JP" sz="1700" dirty="0"/>
              <a:t>PMS</a:t>
            </a:r>
            <a:r>
              <a:rPr lang="ja-JP" altLang="en-US" sz="1700" dirty="0"/>
              <a:t>に従うことが、個人情報漏えい事故の予防になり問題の発生を防止します。</a:t>
            </a:r>
          </a:p>
          <a:p>
            <a:r>
              <a:rPr lang="en-US" altLang="ja-JP" sz="1700" dirty="0"/>
              <a:t>PMS</a:t>
            </a:r>
            <a:r>
              <a:rPr lang="ja-JP" altLang="en-US" sz="1700" dirty="0" err="1"/>
              <a:t>への</a:t>
            </a:r>
            <a:r>
              <a:rPr lang="ja-JP" altLang="en-US" sz="1700" dirty="0"/>
              <a:t>理解が、会社業績の向上につながります</a:t>
            </a:r>
            <a:r>
              <a:rPr lang="ja-JP" altLang="en-US" sz="1700" dirty="0" smtClean="0"/>
              <a:t>。</a:t>
            </a:r>
            <a:endParaRPr lang="ja-JP" altLang="en-US" sz="17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55832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個人情報保護マネジメントシステム（</a:t>
            </a:r>
            <a:r>
              <a:rPr kumimoji="1" lang="en-US" altLang="ja-JP" dirty="0" smtClean="0"/>
              <a:t>PMS</a:t>
            </a:r>
            <a:r>
              <a:rPr kumimoji="1" lang="ja-JP" altLang="en-US" dirty="0" smtClean="0"/>
              <a:t>）の重要性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187624" y="3717032"/>
            <a:ext cx="7416824" cy="1296144"/>
            <a:chOff x="611560" y="3717032"/>
            <a:chExt cx="7992888" cy="1296144"/>
          </a:xfrm>
        </p:grpSpPr>
        <p:sp>
          <p:nvSpPr>
            <p:cNvPr id="7" name="正方形/長方形 6"/>
            <p:cNvSpPr/>
            <p:nvPr/>
          </p:nvSpPr>
          <p:spPr>
            <a:xfrm>
              <a:off x="611560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 smtClean="0"/>
                <a:t>PMS</a:t>
              </a:r>
              <a:r>
                <a:rPr kumimoji="1" lang="ja-JP" altLang="en-US" sz="1600" dirty="0" smtClean="0"/>
                <a:t>のルール遵守</a:t>
              </a:r>
              <a:endParaRPr kumimoji="1" lang="ja-JP" altLang="en-US" sz="16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555776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/>
                <a:t>定められた手順に従った業務遂行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499992" y="3717032"/>
              <a:ext cx="2160240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600" dirty="0" smtClean="0"/>
                <a:t>・個人</a:t>
              </a:r>
              <a:r>
                <a:rPr lang="ja-JP" altLang="en-US" sz="1600" dirty="0"/>
                <a:t>情報の保護</a:t>
              </a:r>
              <a:r>
                <a:rPr lang="ja-JP" altLang="en-US" sz="1600" dirty="0" smtClean="0"/>
                <a:t>・</a:t>
              </a:r>
              <a:endParaRPr lang="en-US" altLang="ja-JP" sz="1600" dirty="0" smtClean="0"/>
            </a:p>
            <a:p>
              <a:r>
                <a:rPr lang="en-US" altLang="ja-JP" sz="1600" dirty="0" smtClean="0"/>
                <a:t>  </a:t>
              </a:r>
              <a:r>
                <a:rPr lang="ja-JP" altLang="en-US" sz="1600" dirty="0" smtClean="0"/>
                <a:t>漏えいの防止</a:t>
              </a:r>
              <a:endParaRPr lang="en-US" altLang="ja-JP" sz="1600" dirty="0" smtClean="0"/>
            </a:p>
            <a:p>
              <a:r>
                <a:rPr lang="ja-JP" altLang="en-US" sz="1600" dirty="0" smtClean="0"/>
                <a:t>・業務効率の向上</a:t>
              </a:r>
              <a:endParaRPr lang="ja-JP" altLang="en-US" sz="16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7308304" y="3717032"/>
              <a:ext cx="1296144" cy="1296144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 smtClean="0"/>
                <a:t>業績の向上</a:t>
              </a:r>
              <a:endParaRPr lang="ja-JP" altLang="en-US" sz="1600" dirty="0"/>
            </a:p>
          </p:txBody>
        </p:sp>
        <p:sp>
          <p:nvSpPr>
            <p:cNvPr id="11" name="右矢印 10"/>
            <p:cNvSpPr/>
            <p:nvPr/>
          </p:nvSpPr>
          <p:spPr>
            <a:xfrm>
              <a:off x="1979712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923928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右矢印 12"/>
            <p:cNvSpPr/>
            <p:nvPr/>
          </p:nvSpPr>
          <p:spPr>
            <a:xfrm>
              <a:off x="6732240" y="4149080"/>
              <a:ext cx="504056" cy="36004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390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1115616" y="1481329"/>
            <a:ext cx="7571184" cy="723535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当社の</a:t>
            </a:r>
            <a:r>
              <a:rPr lang="en-US" altLang="ja-JP" sz="2000" dirty="0"/>
              <a:t>PMS</a:t>
            </a:r>
            <a:r>
              <a:rPr lang="ja-JP" altLang="en-US" sz="2000" dirty="0"/>
              <a:t>における役割と責任は、下図に示すとおりです。</a:t>
            </a:r>
            <a:endParaRPr kumimoji="1"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PMS</a:t>
            </a:r>
            <a:r>
              <a:rPr kumimoji="1" lang="ja-JP" altLang="en-US" dirty="0" smtClean="0"/>
              <a:t>の役割と責任</a:t>
            </a:r>
            <a:endParaRPr kumimoji="1" lang="ja-JP" altLang="en-US" dirty="0"/>
          </a:p>
        </p:txBody>
      </p:sp>
      <p:graphicFrame>
        <p:nvGraphicFramePr>
          <p:cNvPr id="5" name="コンテンツ プレースホルダ 3"/>
          <p:cNvGraphicFramePr>
            <a:graphicFrameLocks/>
          </p:cNvGraphicFramePr>
          <p:nvPr/>
        </p:nvGraphicFramePr>
        <p:xfrm>
          <a:off x="1043608" y="1481138"/>
          <a:ext cx="7848872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208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044000" y="1340768"/>
            <a:ext cx="7416432" cy="867552"/>
          </a:xfrm>
        </p:spPr>
        <p:txBody>
          <a:bodyPr>
            <a:normAutofit/>
          </a:bodyPr>
          <a:lstStyle/>
          <a:p>
            <a:r>
              <a:rPr lang="ja-JP" altLang="en-US" sz="2000" dirty="0" smtClean="0"/>
              <a:t>個人情報漏えい事故が発生した場合の適用法律と適用結果は、下図のとおりです。</a:t>
            </a:r>
            <a:endParaRPr lang="en-US" altLang="ja-JP" sz="2000" dirty="0" smtClean="0"/>
          </a:p>
          <a:p>
            <a:endParaRPr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PMS</a:t>
            </a:r>
            <a:r>
              <a:rPr lang="ja-JP" altLang="en-US" smtClean="0"/>
              <a:t>違反による信用失墜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990512" y="2852936"/>
            <a:ext cx="2435487" cy="2448272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04000" rtlCol="0" anchor="t" anchorCtr="0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個人情報の持ち出し</a:t>
            </a:r>
            <a:endParaRPr kumimoji="1" lang="en-US" altLang="ja-JP" sz="16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11760" y="2852936"/>
            <a:ext cx="2435487" cy="2448272"/>
          </a:xfrm>
          <a:prstGeom prst="rect">
            <a:avLst/>
          </a:prstGeom>
          <a:noFill/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04000" rtlCol="0" anchor="t" anchorCtr="0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違反に対する勧告・命令</a:t>
            </a:r>
            <a:endParaRPr kumimoji="1" lang="en-US" altLang="ja-JP" sz="1600" dirty="0" smtClean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769920" y="2564904"/>
            <a:ext cx="1719167" cy="576064"/>
          </a:xfrm>
          <a:prstGeom prst="round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個人情報保護法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348671" y="2564904"/>
            <a:ext cx="1719167" cy="576064"/>
          </a:xfrm>
          <a:prstGeom prst="round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刑法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3163895" y="3771199"/>
            <a:ext cx="931216" cy="50405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5742646" y="3771199"/>
            <a:ext cx="931216" cy="50405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555024" y="4293096"/>
            <a:ext cx="2148960" cy="86409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</a:rPr>
              <a:t>6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か月以下の懲役または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万円以下の罰金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33776" y="4293096"/>
            <a:ext cx="2148960" cy="86409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年</a:t>
            </a:r>
            <a:r>
              <a:rPr lang="ja-JP" altLang="en-US" sz="1600" dirty="0">
                <a:solidFill>
                  <a:schemeClr val="tx1"/>
                </a:solidFill>
              </a:rPr>
              <a:t>以下</a:t>
            </a:r>
            <a:r>
              <a:rPr lang="ja-JP" altLang="en-US" sz="1600" dirty="0" smtClean="0">
                <a:solidFill>
                  <a:schemeClr val="tx1"/>
                </a:solidFill>
              </a:rPr>
              <a:t>の懲役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3526035" y="5445224"/>
            <a:ext cx="2735039" cy="864096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信用の失墜</a:t>
            </a:r>
            <a:endParaRPr lang="ja-JP" altLang="en-US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3411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115616" y="1481329"/>
            <a:ext cx="7571184" cy="1515624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Arial" pitchFamily="34" charset="0"/>
                <a:cs typeface="Arial" pitchFamily="34" charset="0"/>
              </a:rPr>
              <a:t>PMS</a:t>
            </a:r>
            <a:r>
              <a:rPr lang="ja-JP" altLang="en-US" sz="2000" dirty="0" err="1">
                <a:latin typeface="Arial" pitchFamily="34" charset="0"/>
                <a:cs typeface="Arial" pitchFamily="34" charset="0"/>
              </a:rPr>
              <a:t>に違</a:t>
            </a:r>
            <a:r>
              <a:rPr lang="ja-JP" altLang="en-US" sz="2000" dirty="0">
                <a:latin typeface="Arial" pitchFamily="34" charset="0"/>
                <a:cs typeface="Arial" pitchFamily="34" charset="0"/>
              </a:rPr>
              <a:t>反して事故が発生すると、被害者からの膨大な損害賠償請求や対応費用が発生します。</a:t>
            </a:r>
            <a:endParaRPr lang="en-US" altLang="ja-JP" sz="2000" dirty="0">
              <a:latin typeface="Arial" pitchFamily="34" charset="0"/>
              <a:cs typeface="Arial" pitchFamily="34" charset="0"/>
            </a:endParaRPr>
          </a:p>
          <a:p>
            <a:r>
              <a:rPr lang="ja-JP" altLang="en-US" sz="2000" dirty="0">
                <a:latin typeface="Arial" pitchFamily="34" charset="0"/>
                <a:cs typeface="Arial" pitchFamily="34" charset="0"/>
              </a:rPr>
              <a:t>顧客離れなどによって、大幅な利益減、新規事業への機会損失などが発生します</a:t>
            </a:r>
            <a:r>
              <a:rPr lang="ja-JP" altLang="en-US" sz="2000" dirty="0" smtClean="0">
                <a:latin typeface="Arial" pitchFamily="34" charset="0"/>
                <a:cs typeface="Arial" pitchFamily="34" charset="0"/>
              </a:rPr>
              <a:t>。</a:t>
            </a:r>
            <a:endParaRPr lang="ja-JP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PMS</a:t>
            </a:r>
            <a:r>
              <a:rPr kumimoji="1" lang="ja-JP" altLang="en-US" dirty="0" err="1" smtClean="0"/>
              <a:t>に違</a:t>
            </a:r>
            <a:r>
              <a:rPr kumimoji="1" lang="ja-JP" altLang="en-US" dirty="0" smtClean="0"/>
              <a:t>反した場合の予想結果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187624" y="3356992"/>
            <a:ext cx="7344816" cy="1872208"/>
            <a:chOff x="611560" y="3356992"/>
            <a:chExt cx="7920880" cy="1872208"/>
          </a:xfrm>
        </p:grpSpPr>
        <p:sp>
          <p:nvSpPr>
            <p:cNvPr id="7" name="正方形/長方形 6"/>
            <p:cNvSpPr/>
            <p:nvPr/>
          </p:nvSpPr>
          <p:spPr>
            <a:xfrm>
              <a:off x="611560" y="3356992"/>
              <a:ext cx="1296144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 smtClean="0"/>
                <a:t>個人情報</a:t>
              </a:r>
              <a:r>
                <a:rPr kumimoji="1" lang="en-US" altLang="ja-JP" sz="1600" dirty="0" smtClean="0"/>
                <a:t/>
              </a:r>
              <a:br>
                <a:rPr kumimoji="1" lang="en-US" altLang="ja-JP" sz="1600" dirty="0" smtClean="0"/>
              </a:br>
              <a:r>
                <a:rPr kumimoji="1" lang="ja-JP" altLang="en-US" sz="1600" dirty="0" smtClean="0"/>
                <a:t>漏えい事故発生</a:t>
              </a:r>
              <a:endParaRPr kumimoji="1" lang="ja-JP" altLang="en-US" sz="16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555776" y="3356992"/>
              <a:ext cx="1296144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 smtClean="0"/>
                <a:t>個人情報保護法、刑法、民法による罰則</a:t>
              </a:r>
              <a:endParaRPr lang="ja-JP" altLang="en-US" sz="1600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499992" y="3356992"/>
              <a:ext cx="2160240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600" dirty="0" smtClean="0"/>
                <a:t>・対応費用の発生</a:t>
              </a:r>
              <a:endParaRPr lang="en-US" altLang="ja-JP" sz="1600" dirty="0" smtClean="0"/>
            </a:p>
            <a:p>
              <a:r>
                <a:rPr lang="ja-JP" altLang="en-US" sz="1600" dirty="0" smtClean="0"/>
                <a:t>・民事訴訟、株主代</a:t>
              </a:r>
              <a:endParaRPr lang="en-US" altLang="ja-JP" sz="1600" dirty="0" smtClean="0"/>
            </a:p>
            <a:p>
              <a:r>
                <a:rPr lang="en-US" altLang="ja-JP" sz="1600" dirty="0" smtClean="0"/>
                <a:t>  </a:t>
              </a:r>
              <a:r>
                <a:rPr lang="ja-JP" altLang="en-US" sz="1600" dirty="0" smtClean="0"/>
                <a:t>表訴訟などによる</a:t>
              </a:r>
              <a:endParaRPr lang="en-US" altLang="ja-JP" sz="1600" dirty="0" smtClean="0"/>
            </a:p>
            <a:p>
              <a:r>
                <a:rPr lang="en-US" altLang="ja-JP" sz="1600" dirty="0" smtClean="0"/>
                <a:t>  </a:t>
              </a:r>
              <a:r>
                <a:rPr lang="ja-JP" altLang="en-US" sz="1600" dirty="0" smtClean="0"/>
                <a:t>損害補償金の発生</a:t>
              </a:r>
              <a:endParaRPr lang="en-US" altLang="ja-JP" sz="1600" dirty="0" smtClean="0"/>
            </a:p>
            <a:p>
              <a:r>
                <a:rPr lang="ja-JP" altLang="en-US" sz="1600" dirty="0" smtClean="0"/>
                <a:t>・社会的信用の失墜</a:t>
              </a:r>
              <a:endParaRPr lang="ja-JP" altLang="en-US" sz="16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7308304" y="3356992"/>
              <a:ext cx="1224136" cy="1872208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9900"/>
              </a:solidFill>
            </a:ln>
            <a:effectLst>
              <a:outerShdw blurRad="508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 smtClean="0"/>
                <a:t>大幅な利益減</a:t>
              </a:r>
              <a:r>
                <a:rPr lang="ja-JP" altLang="en-US" sz="1600" smtClean="0"/>
                <a:t>、新規事業への機会損失など</a:t>
              </a:r>
              <a:endParaRPr lang="ja-JP" altLang="en-US" sz="1600" dirty="0"/>
            </a:p>
          </p:txBody>
        </p:sp>
        <p:sp>
          <p:nvSpPr>
            <p:cNvPr id="11" name="右矢印 10"/>
            <p:cNvSpPr/>
            <p:nvPr/>
          </p:nvSpPr>
          <p:spPr>
            <a:xfrm>
              <a:off x="1979712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右矢印 11"/>
            <p:cNvSpPr/>
            <p:nvPr/>
          </p:nvSpPr>
          <p:spPr>
            <a:xfrm>
              <a:off x="3923928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右矢印 12"/>
            <p:cNvSpPr/>
            <p:nvPr/>
          </p:nvSpPr>
          <p:spPr>
            <a:xfrm>
              <a:off x="6732240" y="4077072"/>
              <a:ext cx="504056" cy="520058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70575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59124</TotalTime>
  <Words>350</Words>
  <Application>Microsoft Office PowerPoint</Application>
  <PresentationFormat>画面に合わせる (4:3)</PresentationFormat>
  <Paragraphs>52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HGP創英角ｺﾞｼｯｸUB</vt:lpstr>
      <vt:lpstr>ＭＳ Ｐゴシック</vt:lpstr>
      <vt:lpstr>Arial</vt:lpstr>
      <vt:lpstr>Calibri</vt:lpstr>
      <vt:lpstr>Verdana</vt:lpstr>
      <vt:lpstr>Wingdings 2</vt:lpstr>
      <vt:lpstr>Wingdings 3</vt:lpstr>
      <vt:lpstr>ビジネス</vt:lpstr>
      <vt:lpstr>個人情報保護マネジメント システムの解説</vt:lpstr>
      <vt:lpstr>個人情報保護マネジメントシステム（PMS）の重要性</vt:lpstr>
      <vt:lpstr>PMSの役割と責任</vt:lpstr>
      <vt:lpstr>PMS違反による信用失墜</vt:lpstr>
      <vt:lpstr>PMSに違反した場合の予想結果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個人情報保護マネジメント システムの解説</dc:title>
  <dc:creator>FOM出版</dc:creator>
  <cp:lastModifiedBy>FOM出版</cp:lastModifiedBy>
  <cp:revision>18</cp:revision>
  <dcterms:created xsi:type="dcterms:W3CDTF">2015-10-21T02:08:28Z</dcterms:created>
  <dcterms:modified xsi:type="dcterms:W3CDTF">2015-12-01T05:13:58Z</dcterms:modified>
</cp:coreProperties>
</file>