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80396" autoAdjust="0"/>
  </p:normalViewPr>
  <p:slideViewPr>
    <p:cSldViewPr snapToGrid="0">
      <p:cViewPr varScale="1">
        <p:scale>
          <a:sx n="74" d="100"/>
          <a:sy n="74" d="100"/>
        </p:scale>
        <p:origin x="294" y="7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Sheet1!$B$1</c:f>
              <c:strCache>
                <c:ptCount val="1"/>
                <c:pt idx="0">
                  <c:v>系列 1</c:v>
                </c:pt>
              </c:strCache>
            </c:strRef>
          </c:tx>
          <c:spPr>
            <a:ln w="28575" cap="rnd">
              <a:solidFill>
                <a:schemeClr val="accent3"/>
              </a:solidFill>
              <a:round/>
            </a:ln>
            <a:effectLst/>
          </c:spPr>
          <c:marker>
            <c:symbol val="none"/>
          </c:marker>
          <c:cat>
            <c:strRef>
              <c:f>Sheet1!$A$2:$A$9</c:f>
              <c:strCache>
                <c:ptCount val="8"/>
                <c:pt idx="0">
                  <c:v>職場環境</c:v>
                </c:pt>
                <c:pt idx="1">
                  <c:v>業務遂行</c:v>
                </c:pt>
                <c:pt idx="2">
                  <c:v>職場管理</c:v>
                </c:pt>
                <c:pt idx="3">
                  <c:v>気力</c:v>
                </c:pt>
                <c:pt idx="4">
                  <c:v>健康</c:v>
                </c:pt>
                <c:pt idx="5">
                  <c:v>人間関係</c:v>
                </c:pt>
                <c:pt idx="6">
                  <c:v>適性</c:v>
                </c:pt>
                <c:pt idx="7">
                  <c:v>自己表現</c:v>
                </c:pt>
              </c:strCache>
            </c:strRef>
          </c:cat>
          <c:val>
            <c:numRef>
              <c:f>Sheet1!$B$2:$B$9</c:f>
              <c:numCache>
                <c:formatCode>General</c:formatCode>
                <c:ptCount val="8"/>
                <c:pt idx="0">
                  <c:v>10</c:v>
                </c:pt>
                <c:pt idx="1">
                  <c:v>10</c:v>
                </c:pt>
                <c:pt idx="2">
                  <c:v>10</c:v>
                </c:pt>
                <c:pt idx="3">
                  <c:v>10</c:v>
                </c:pt>
                <c:pt idx="4">
                  <c:v>10</c:v>
                </c:pt>
                <c:pt idx="5">
                  <c:v>10</c:v>
                </c:pt>
                <c:pt idx="6">
                  <c:v>10</c:v>
                </c:pt>
                <c:pt idx="7">
                  <c:v>10</c:v>
                </c:pt>
              </c:numCache>
            </c:numRef>
          </c:val>
        </c:ser>
        <c:dLbls>
          <c:showLegendKey val="0"/>
          <c:showVal val="0"/>
          <c:showCatName val="0"/>
          <c:showSerName val="0"/>
          <c:showPercent val="0"/>
          <c:showBubbleSize val="0"/>
        </c:dLbls>
        <c:axId val="113213136"/>
        <c:axId val="113215856"/>
      </c:radarChart>
      <c:catAx>
        <c:axId val="113213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113215856"/>
        <c:crosses val="autoZero"/>
        <c:auto val="1"/>
        <c:lblAlgn val="ctr"/>
        <c:lblOffset val="100"/>
        <c:noMultiLvlLbl val="0"/>
      </c:catAx>
      <c:valAx>
        <c:axId val="1132158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113213136"/>
        <c:crosses val="autoZero"/>
        <c:crossBetween val="between"/>
        <c:majorUnit val="2"/>
      </c:valAx>
      <c:spPr>
        <a:noFill/>
        <a:ln>
          <a:noFill/>
        </a:ln>
        <a:effectLst/>
      </c:spPr>
    </c:plotArea>
    <c:plotVisOnly val="1"/>
    <c:dispBlanksAs val="gap"/>
    <c:showDLblsOverMax val="0"/>
  </c:chart>
  <c:spPr>
    <a:solidFill>
      <a:schemeClr val="lt1"/>
    </a:solidFill>
    <a:ln w="19050" cap="rnd" cmpd="sng" algn="ctr">
      <a:noFill/>
      <a:prstDash val="solid"/>
    </a:ln>
    <a:effectLst/>
  </c:spPr>
  <c:txPr>
    <a:bodyPr/>
    <a:lstStyle/>
    <a:p>
      <a:pPr>
        <a:defRPr sz="1400">
          <a:solidFill>
            <a:schemeClr val="dk1"/>
          </a:solidFill>
          <a:latin typeface="+mn-lt"/>
          <a:ea typeface="+mn-ea"/>
          <a:cs typeface="+mn-cs"/>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ja-JP"/>
              <a:t>組織活性化研修アンケート結果（同規模企業</a:t>
            </a:r>
            <a:r>
              <a:rPr lang="en-US"/>
              <a:t>5</a:t>
            </a:r>
            <a:r>
              <a:rPr lang="ja-JP"/>
              <a:t>社）</a:t>
            </a:r>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bar"/>
        <c:grouping val="percentStacked"/>
        <c:varyColors val="0"/>
        <c:ser>
          <c:idx val="0"/>
          <c:order val="0"/>
          <c:tx>
            <c:strRef>
              <c:f>満足度調査!$B$1</c:f>
              <c:strCache>
                <c:ptCount val="1"/>
                <c:pt idx="0">
                  <c:v>満足</c:v>
                </c:pt>
              </c:strCache>
            </c:strRef>
          </c:tx>
          <c:spPr>
            <a:solidFill>
              <a:schemeClr val="accent1"/>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満足度調査!$B$2:$B$6</c:f>
              <c:numCache>
                <c:formatCode>General</c:formatCode>
                <c:ptCount val="5"/>
                <c:pt idx="0">
                  <c:v>219</c:v>
                </c:pt>
                <c:pt idx="1">
                  <c:v>198</c:v>
                </c:pt>
                <c:pt idx="2">
                  <c:v>219</c:v>
                </c:pt>
                <c:pt idx="3">
                  <c:v>281</c:v>
                </c:pt>
                <c:pt idx="4">
                  <c:v>397</c:v>
                </c:pt>
              </c:numCache>
            </c:numRef>
          </c:val>
        </c:ser>
        <c:ser>
          <c:idx val="1"/>
          <c:order val="1"/>
          <c:tx>
            <c:strRef>
              <c:f>満足度調査!$C$1</c:f>
              <c:strCache>
                <c:ptCount val="1"/>
                <c:pt idx="0">
                  <c:v>ほぼ満足</c:v>
                </c:pt>
              </c:strCache>
            </c:strRef>
          </c:tx>
          <c:spPr>
            <a:solidFill>
              <a:schemeClr val="accent2"/>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満足度調査!$C$2:$C$6</c:f>
              <c:numCache>
                <c:formatCode>General</c:formatCode>
                <c:ptCount val="5"/>
                <c:pt idx="0">
                  <c:v>198</c:v>
                </c:pt>
                <c:pt idx="1">
                  <c:v>184</c:v>
                </c:pt>
                <c:pt idx="2">
                  <c:v>172</c:v>
                </c:pt>
                <c:pt idx="3">
                  <c:v>154</c:v>
                </c:pt>
                <c:pt idx="4">
                  <c:v>217</c:v>
                </c:pt>
              </c:numCache>
            </c:numRef>
          </c:val>
        </c:ser>
        <c:ser>
          <c:idx val="2"/>
          <c:order val="2"/>
          <c:tx>
            <c:strRef>
              <c:f>満足度調査!$D$1</c:f>
              <c:strCache>
                <c:ptCount val="1"/>
                <c:pt idx="0">
                  <c:v>普通</c:v>
                </c:pt>
              </c:strCache>
            </c:strRef>
          </c:tx>
          <c:spPr>
            <a:solidFill>
              <a:schemeClr val="accent3"/>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満足度調査!$D$2:$D$6</c:f>
              <c:numCache>
                <c:formatCode>General</c:formatCode>
                <c:ptCount val="5"/>
                <c:pt idx="0">
                  <c:v>29</c:v>
                </c:pt>
                <c:pt idx="1">
                  <c:v>19</c:v>
                </c:pt>
                <c:pt idx="2">
                  <c:v>32</c:v>
                </c:pt>
                <c:pt idx="3">
                  <c:v>38</c:v>
                </c:pt>
                <c:pt idx="4">
                  <c:v>41</c:v>
                </c:pt>
              </c:numCache>
            </c:numRef>
          </c:val>
        </c:ser>
        <c:ser>
          <c:idx val="3"/>
          <c:order val="3"/>
          <c:tx>
            <c:strRef>
              <c:f>満足度調査!$E$1</c:f>
              <c:strCache>
                <c:ptCount val="1"/>
                <c:pt idx="0">
                  <c:v>やや不満</c:v>
                </c:pt>
              </c:strCache>
            </c:strRef>
          </c:tx>
          <c:spPr>
            <a:solidFill>
              <a:schemeClr val="accent4"/>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満足度調査!$E$2:$E$6</c:f>
              <c:numCache>
                <c:formatCode>General</c:formatCode>
                <c:ptCount val="5"/>
                <c:pt idx="0">
                  <c:v>11</c:v>
                </c:pt>
                <c:pt idx="1">
                  <c:v>12</c:v>
                </c:pt>
                <c:pt idx="2">
                  <c:v>10</c:v>
                </c:pt>
                <c:pt idx="3">
                  <c:v>21</c:v>
                </c:pt>
                <c:pt idx="4">
                  <c:v>19</c:v>
                </c:pt>
              </c:numCache>
            </c:numRef>
          </c:val>
        </c:ser>
        <c:ser>
          <c:idx val="4"/>
          <c:order val="4"/>
          <c:tx>
            <c:strRef>
              <c:f>満足度調査!$F$1</c:f>
              <c:strCache>
                <c:ptCount val="1"/>
                <c:pt idx="0">
                  <c:v>不満</c:v>
                </c:pt>
              </c:strCache>
            </c:strRef>
          </c:tx>
          <c:spPr>
            <a:solidFill>
              <a:schemeClr val="accent5"/>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満足度調査!$F$2:$F$6</c:f>
              <c:numCache>
                <c:formatCode>General</c:formatCode>
                <c:ptCount val="5"/>
                <c:pt idx="0">
                  <c:v>0</c:v>
                </c:pt>
                <c:pt idx="1">
                  <c:v>4</c:v>
                </c:pt>
                <c:pt idx="2">
                  <c:v>2</c:v>
                </c:pt>
                <c:pt idx="3">
                  <c:v>6</c:v>
                </c:pt>
                <c:pt idx="4">
                  <c:v>5</c:v>
                </c:pt>
              </c:numCache>
            </c:numRef>
          </c:val>
        </c:ser>
        <c:dLbls>
          <c:showLegendKey val="0"/>
          <c:showVal val="0"/>
          <c:showCatName val="0"/>
          <c:showSerName val="0"/>
          <c:showPercent val="0"/>
          <c:showBubbleSize val="0"/>
        </c:dLbls>
        <c:gapWidth val="150"/>
        <c:overlap val="100"/>
        <c:axId val="113217488"/>
        <c:axId val="113207152"/>
      </c:barChart>
      <c:catAx>
        <c:axId val="11321748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113207152"/>
        <c:crosses val="autoZero"/>
        <c:auto val="1"/>
        <c:lblAlgn val="ctr"/>
        <c:lblOffset val="100"/>
        <c:noMultiLvlLbl val="0"/>
      </c:catAx>
      <c:valAx>
        <c:axId val="113207152"/>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1132174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sz="1400"/>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D0A92F-B7D3-4BC3-8D24-89A951B86FDE}" type="doc">
      <dgm:prSet loTypeId="urn:microsoft.com/office/officeart/2005/8/layout/process4" loCatId="process" qsTypeId="urn:microsoft.com/office/officeart/2005/8/quickstyle/simple4" qsCatId="simple" csTypeId="urn:microsoft.com/office/officeart/2005/8/colors/colorful2" csCatId="colorful" phldr="1"/>
      <dgm:spPr/>
      <dgm:t>
        <a:bodyPr/>
        <a:lstStyle/>
        <a:p>
          <a:endParaRPr kumimoji="1" lang="ja-JP" altLang="en-US"/>
        </a:p>
      </dgm:t>
    </dgm:pt>
    <dgm:pt modelId="{02B61B6E-F84D-4DE3-9CD2-8133ED281CF0}">
      <dgm:prSet phldrT="[テキスト]" custT="1"/>
      <dgm:spPr/>
      <dgm:t>
        <a:bodyPr/>
        <a:lstStyle/>
        <a:p>
          <a:r>
            <a:rPr kumimoji="1" lang="ja-JP" altLang="en-US" sz="1400" dirty="0" smtClean="0"/>
            <a:t>第</a:t>
          </a:r>
          <a:r>
            <a:rPr kumimoji="1" lang="en-US" altLang="ja-JP" sz="1400" dirty="0" smtClean="0"/>
            <a:t>1</a:t>
          </a:r>
          <a:r>
            <a:rPr kumimoji="1" lang="ja-JP" altLang="en-US" sz="1400" dirty="0" smtClean="0"/>
            <a:t>クール：</a:t>
          </a:r>
          <a:r>
            <a:rPr kumimoji="1" lang="en-US" altLang="ja-JP" sz="1400" dirty="0" smtClean="0"/>
            <a:t>10</a:t>
          </a:r>
          <a:r>
            <a:rPr kumimoji="1" lang="ja-JP" altLang="en-US" sz="1400" dirty="0" smtClean="0"/>
            <a:t>月</a:t>
          </a:r>
          <a:endParaRPr kumimoji="1" lang="ja-JP" altLang="en-US" sz="1400" dirty="0"/>
        </a:p>
      </dgm:t>
    </dgm:pt>
    <dgm:pt modelId="{39CB2AF6-A87A-4041-BAB5-63D0FA8693F4}" type="parTrans" cxnId="{2FF9F9EC-3E99-4978-BAA6-7BEB6D4FD04A}">
      <dgm:prSet/>
      <dgm:spPr/>
      <dgm:t>
        <a:bodyPr/>
        <a:lstStyle/>
        <a:p>
          <a:endParaRPr kumimoji="1" lang="ja-JP" altLang="en-US" sz="4000"/>
        </a:p>
      </dgm:t>
    </dgm:pt>
    <dgm:pt modelId="{521FC6AE-DE82-4E0A-A2DF-0EC30F13715A}" type="sibTrans" cxnId="{2FF9F9EC-3E99-4978-BAA6-7BEB6D4FD04A}">
      <dgm:prSet/>
      <dgm:spPr/>
      <dgm:t>
        <a:bodyPr/>
        <a:lstStyle/>
        <a:p>
          <a:endParaRPr kumimoji="1" lang="ja-JP" altLang="en-US" sz="4000"/>
        </a:p>
      </dgm:t>
    </dgm:pt>
    <dgm:pt modelId="{C74E1CAF-DE83-4BCE-88BF-310BF3DF65BF}">
      <dgm:prSet phldrT="[テキスト]" custT="1"/>
      <dgm:spPr/>
      <dgm:t>
        <a:bodyPr/>
        <a:lstStyle/>
        <a:p>
          <a:r>
            <a:rPr kumimoji="1" lang="ja-JP" altLang="en-US" sz="1400" dirty="0" smtClean="0"/>
            <a:t>組織活性化のための現状チェック・課題抽出</a:t>
          </a:r>
          <a:endParaRPr kumimoji="1" lang="ja-JP" altLang="en-US" sz="1400" dirty="0"/>
        </a:p>
      </dgm:t>
    </dgm:pt>
    <dgm:pt modelId="{6D9BFFC4-176C-4548-B182-878FA252E719}" type="parTrans" cxnId="{5D529CBF-020C-4F53-BDA9-A9A101BCFD0D}">
      <dgm:prSet/>
      <dgm:spPr/>
      <dgm:t>
        <a:bodyPr/>
        <a:lstStyle/>
        <a:p>
          <a:endParaRPr kumimoji="1" lang="ja-JP" altLang="en-US" sz="4000"/>
        </a:p>
      </dgm:t>
    </dgm:pt>
    <dgm:pt modelId="{3A34A420-B061-48F8-951E-763E0A545883}" type="sibTrans" cxnId="{5D529CBF-020C-4F53-BDA9-A9A101BCFD0D}">
      <dgm:prSet/>
      <dgm:spPr/>
      <dgm:t>
        <a:bodyPr/>
        <a:lstStyle/>
        <a:p>
          <a:endParaRPr kumimoji="1" lang="ja-JP" altLang="en-US" sz="4000"/>
        </a:p>
      </dgm:t>
    </dgm:pt>
    <dgm:pt modelId="{1FB88367-129E-446E-892C-C1681D33A3B8}">
      <dgm:prSet phldrT="[テキスト]" custT="1"/>
      <dgm:spPr/>
      <dgm:t>
        <a:bodyPr/>
        <a:lstStyle/>
        <a:p>
          <a:r>
            <a:rPr kumimoji="1" lang="ja-JP" altLang="en-US" sz="1400" dirty="0" smtClean="0"/>
            <a:t>第</a:t>
          </a:r>
          <a:r>
            <a:rPr kumimoji="1" lang="en-US" altLang="ja-JP" sz="1400" dirty="0" smtClean="0"/>
            <a:t>2</a:t>
          </a:r>
          <a:r>
            <a:rPr kumimoji="1" lang="ja-JP" altLang="en-US" sz="1400" dirty="0" smtClean="0"/>
            <a:t>クール：</a:t>
          </a:r>
          <a:r>
            <a:rPr kumimoji="1" lang="en-US" altLang="ja-JP" sz="1400" dirty="0" smtClean="0"/>
            <a:t>11</a:t>
          </a:r>
          <a:r>
            <a:rPr kumimoji="1" lang="ja-JP" altLang="en-US" sz="1400" dirty="0" smtClean="0"/>
            <a:t>月</a:t>
          </a:r>
          <a:endParaRPr kumimoji="1" lang="ja-JP" altLang="en-US" sz="1400" dirty="0"/>
        </a:p>
      </dgm:t>
    </dgm:pt>
    <dgm:pt modelId="{F8E0A292-0D24-4774-917E-39786CB84EEF}" type="parTrans" cxnId="{C23EC434-19AF-4FFE-8923-A1FEDA3AA86F}">
      <dgm:prSet/>
      <dgm:spPr/>
      <dgm:t>
        <a:bodyPr/>
        <a:lstStyle/>
        <a:p>
          <a:endParaRPr kumimoji="1" lang="ja-JP" altLang="en-US" sz="4000"/>
        </a:p>
      </dgm:t>
    </dgm:pt>
    <dgm:pt modelId="{560D858C-C329-4DEE-944F-C60E95BB68DB}" type="sibTrans" cxnId="{C23EC434-19AF-4FFE-8923-A1FEDA3AA86F}">
      <dgm:prSet/>
      <dgm:spPr/>
      <dgm:t>
        <a:bodyPr/>
        <a:lstStyle/>
        <a:p>
          <a:endParaRPr kumimoji="1" lang="ja-JP" altLang="en-US" sz="4000"/>
        </a:p>
      </dgm:t>
    </dgm:pt>
    <dgm:pt modelId="{A87C71E1-79EF-41D7-9000-B4D78C6B0411}">
      <dgm:prSet phldrT="[テキスト]" custT="1"/>
      <dgm:spPr/>
      <dgm:t>
        <a:bodyPr/>
        <a:lstStyle/>
        <a:p>
          <a:r>
            <a:rPr kumimoji="1" lang="ja-JP" altLang="en-US" sz="1400" dirty="0" smtClean="0"/>
            <a:t>インビテーション策定・展開</a:t>
          </a:r>
          <a:endParaRPr kumimoji="1" lang="ja-JP" altLang="en-US" sz="1400" dirty="0"/>
        </a:p>
      </dgm:t>
    </dgm:pt>
    <dgm:pt modelId="{9102054C-AEC8-4508-875D-3E42588A7410}" type="parTrans" cxnId="{A87A7713-1F7B-4F6A-B6E0-D8308E8C3F93}">
      <dgm:prSet/>
      <dgm:spPr/>
      <dgm:t>
        <a:bodyPr/>
        <a:lstStyle/>
        <a:p>
          <a:endParaRPr kumimoji="1" lang="ja-JP" altLang="en-US" sz="4000"/>
        </a:p>
      </dgm:t>
    </dgm:pt>
    <dgm:pt modelId="{B89207CB-24B5-4623-A8E8-E24C09D0DAE9}" type="sibTrans" cxnId="{A87A7713-1F7B-4F6A-B6E0-D8308E8C3F93}">
      <dgm:prSet/>
      <dgm:spPr/>
      <dgm:t>
        <a:bodyPr/>
        <a:lstStyle/>
        <a:p>
          <a:endParaRPr kumimoji="1" lang="ja-JP" altLang="en-US" sz="4000"/>
        </a:p>
      </dgm:t>
    </dgm:pt>
    <dgm:pt modelId="{D498D000-FF2D-4DFC-8E02-15A681E347E4}">
      <dgm:prSet phldrT="[テキスト]" custT="1"/>
      <dgm:spPr/>
      <dgm:t>
        <a:bodyPr/>
        <a:lstStyle/>
        <a:p>
          <a:r>
            <a:rPr kumimoji="1" lang="ja-JP" altLang="en-US" sz="1400" dirty="0" smtClean="0"/>
            <a:t>第</a:t>
          </a:r>
          <a:r>
            <a:rPr kumimoji="1" lang="en-US" altLang="ja-JP" sz="1400" dirty="0" smtClean="0"/>
            <a:t>3</a:t>
          </a:r>
          <a:r>
            <a:rPr kumimoji="1" lang="ja-JP" altLang="en-US" sz="1400" dirty="0" smtClean="0"/>
            <a:t>クール：</a:t>
          </a:r>
          <a:r>
            <a:rPr kumimoji="1" lang="en-US" altLang="ja-JP" sz="1400" dirty="0" smtClean="0"/>
            <a:t>12</a:t>
          </a:r>
          <a:r>
            <a:rPr kumimoji="1" lang="ja-JP" altLang="en-US" sz="1400" dirty="0" smtClean="0"/>
            <a:t>月</a:t>
          </a:r>
          <a:endParaRPr kumimoji="1" lang="ja-JP" altLang="en-US" sz="1400" dirty="0"/>
        </a:p>
      </dgm:t>
    </dgm:pt>
    <dgm:pt modelId="{67C10136-C24A-4324-BFA3-2CEBE4D4205E}" type="parTrans" cxnId="{A409F6F9-E989-45BA-9993-656586BCDA86}">
      <dgm:prSet/>
      <dgm:spPr/>
      <dgm:t>
        <a:bodyPr/>
        <a:lstStyle/>
        <a:p>
          <a:endParaRPr kumimoji="1" lang="ja-JP" altLang="en-US" sz="4000"/>
        </a:p>
      </dgm:t>
    </dgm:pt>
    <dgm:pt modelId="{5A9BBBBD-1B1F-4CCC-9A8A-E871766F9571}" type="sibTrans" cxnId="{A409F6F9-E989-45BA-9993-656586BCDA86}">
      <dgm:prSet/>
      <dgm:spPr/>
      <dgm:t>
        <a:bodyPr/>
        <a:lstStyle/>
        <a:p>
          <a:endParaRPr kumimoji="1" lang="ja-JP" altLang="en-US" sz="4000"/>
        </a:p>
      </dgm:t>
    </dgm:pt>
    <dgm:pt modelId="{084CAA71-B8C7-4DE3-840C-9FB43A85723D}">
      <dgm:prSet phldrT="[テキスト]" custT="1"/>
      <dgm:spPr/>
      <dgm:t>
        <a:bodyPr/>
        <a:lstStyle/>
        <a:p>
          <a:r>
            <a:rPr kumimoji="1" lang="ja-JP" altLang="en-US" sz="1400" dirty="0" smtClean="0"/>
            <a:t>組織活性化研修（</a:t>
          </a:r>
          <a:r>
            <a:rPr kumimoji="1" lang="en-US" altLang="ja-JP" sz="1400" dirty="0" smtClean="0"/>
            <a:t>1</a:t>
          </a:r>
          <a:r>
            <a:rPr kumimoji="1" lang="ja-JP" altLang="en-US" sz="1400" dirty="0" smtClean="0"/>
            <a:t>日）</a:t>
          </a:r>
          <a:endParaRPr kumimoji="1" lang="ja-JP" altLang="en-US" sz="1400" dirty="0"/>
        </a:p>
      </dgm:t>
    </dgm:pt>
    <dgm:pt modelId="{3EC90B97-3109-45DE-A06E-47D53BE02F47}" type="parTrans" cxnId="{75D2C0B7-AB41-45FB-8D50-350AFFE03642}">
      <dgm:prSet/>
      <dgm:spPr/>
      <dgm:t>
        <a:bodyPr/>
        <a:lstStyle/>
        <a:p>
          <a:endParaRPr kumimoji="1" lang="ja-JP" altLang="en-US" sz="4000"/>
        </a:p>
      </dgm:t>
    </dgm:pt>
    <dgm:pt modelId="{D2750021-DE34-48AC-80B0-304BE6C8F6B3}" type="sibTrans" cxnId="{75D2C0B7-AB41-45FB-8D50-350AFFE03642}">
      <dgm:prSet/>
      <dgm:spPr/>
      <dgm:t>
        <a:bodyPr/>
        <a:lstStyle/>
        <a:p>
          <a:endParaRPr kumimoji="1" lang="ja-JP" altLang="en-US" sz="4000"/>
        </a:p>
      </dgm:t>
    </dgm:pt>
    <dgm:pt modelId="{3F66BB51-0DC4-4F82-A4DC-C32ADB8C122D}">
      <dgm:prSet phldrT="[テキスト]" custT="1"/>
      <dgm:spPr/>
      <dgm:t>
        <a:bodyPr/>
        <a:lstStyle/>
        <a:p>
          <a:r>
            <a:rPr kumimoji="1" lang="ja-JP" altLang="en-US" sz="1400" dirty="0" smtClean="0"/>
            <a:t>第</a:t>
          </a:r>
          <a:r>
            <a:rPr kumimoji="1" lang="en-US" altLang="ja-JP" sz="1400" dirty="0" smtClean="0"/>
            <a:t>4</a:t>
          </a:r>
          <a:r>
            <a:rPr kumimoji="1" lang="ja-JP" altLang="en-US" sz="1400" dirty="0" smtClean="0"/>
            <a:t>クール：</a:t>
          </a:r>
          <a:r>
            <a:rPr kumimoji="1" lang="en-US" altLang="ja-JP" sz="1400" dirty="0" smtClean="0"/>
            <a:t>1</a:t>
          </a:r>
          <a:r>
            <a:rPr kumimoji="1" lang="ja-JP" altLang="en-US" sz="1400" dirty="0" smtClean="0"/>
            <a:t>月</a:t>
          </a:r>
          <a:endParaRPr kumimoji="1" lang="ja-JP" altLang="en-US" sz="1400" dirty="0"/>
        </a:p>
      </dgm:t>
    </dgm:pt>
    <dgm:pt modelId="{1FA9C0D6-BA51-449D-A9CF-A4ECDFDDD099}" type="parTrans" cxnId="{57C86C03-1C40-4189-9887-88C46B0BFAA0}">
      <dgm:prSet/>
      <dgm:spPr/>
      <dgm:t>
        <a:bodyPr/>
        <a:lstStyle/>
        <a:p>
          <a:endParaRPr kumimoji="1" lang="ja-JP" altLang="en-US" sz="4000"/>
        </a:p>
      </dgm:t>
    </dgm:pt>
    <dgm:pt modelId="{D69EE02D-7466-4B96-8D43-D5C80471A66D}" type="sibTrans" cxnId="{57C86C03-1C40-4189-9887-88C46B0BFAA0}">
      <dgm:prSet/>
      <dgm:spPr/>
      <dgm:t>
        <a:bodyPr/>
        <a:lstStyle/>
        <a:p>
          <a:endParaRPr kumimoji="1" lang="ja-JP" altLang="en-US" sz="4000"/>
        </a:p>
      </dgm:t>
    </dgm:pt>
    <dgm:pt modelId="{6A0E22C5-D822-4568-A473-31188C368845}">
      <dgm:prSet phldrT="[テキスト]" custT="1"/>
      <dgm:spPr/>
      <dgm:t>
        <a:bodyPr/>
        <a:lstStyle/>
        <a:p>
          <a:r>
            <a:rPr kumimoji="1" lang="ja-JP" altLang="en-US" sz="1400" dirty="0" smtClean="0"/>
            <a:t>リーダークラスによる成果共有ミーティング</a:t>
          </a:r>
          <a:endParaRPr kumimoji="1" lang="ja-JP" altLang="en-US" sz="1400" dirty="0"/>
        </a:p>
      </dgm:t>
    </dgm:pt>
    <dgm:pt modelId="{040811FD-D8D1-4888-86F0-B3BEBBDFEBCD}" type="parTrans" cxnId="{9E8009A7-F24C-48D5-8019-C579101C569A}">
      <dgm:prSet/>
      <dgm:spPr/>
      <dgm:t>
        <a:bodyPr/>
        <a:lstStyle/>
        <a:p>
          <a:endParaRPr kumimoji="1" lang="ja-JP" altLang="en-US" sz="4000"/>
        </a:p>
      </dgm:t>
    </dgm:pt>
    <dgm:pt modelId="{18F7B026-22C6-45D7-AFAA-9343373F2AD6}" type="sibTrans" cxnId="{9E8009A7-F24C-48D5-8019-C579101C569A}">
      <dgm:prSet/>
      <dgm:spPr/>
      <dgm:t>
        <a:bodyPr/>
        <a:lstStyle/>
        <a:p>
          <a:endParaRPr kumimoji="1" lang="ja-JP" altLang="en-US" sz="4000"/>
        </a:p>
      </dgm:t>
    </dgm:pt>
    <dgm:pt modelId="{1973D33B-16A9-4275-8E58-5F90B4BF80ED}">
      <dgm:prSet phldrT="[テキスト]" custT="1"/>
      <dgm:spPr/>
      <dgm:t>
        <a:bodyPr/>
        <a:lstStyle/>
        <a:p>
          <a:r>
            <a:rPr kumimoji="1" lang="ja-JP" altLang="en-US" sz="1400" dirty="0" smtClean="0"/>
            <a:t>第</a:t>
          </a:r>
          <a:r>
            <a:rPr kumimoji="1" lang="en-US" altLang="ja-JP" sz="1400" dirty="0" smtClean="0"/>
            <a:t>5</a:t>
          </a:r>
          <a:r>
            <a:rPr kumimoji="1" lang="ja-JP" altLang="en-US" sz="1400" dirty="0" smtClean="0"/>
            <a:t>クール：</a:t>
          </a:r>
          <a:r>
            <a:rPr kumimoji="1" lang="en-US" altLang="ja-JP" sz="1400" dirty="0" smtClean="0"/>
            <a:t>2</a:t>
          </a:r>
          <a:r>
            <a:rPr kumimoji="1" lang="ja-JP" altLang="en-US" sz="1400" dirty="0" smtClean="0"/>
            <a:t>月以降</a:t>
          </a:r>
          <a:endParaRPr kumimoji="1" lang="ja-JP" altLang="en-US" sz="1400" dirty="0"/>
        </a:p>
      </dgm:t>
    </dgm:pt>
    <dgm:pt modelId="{567B873B-5DF4-4B14-BC33-74BCE3344EF3}" type="parTrans" cxnId="{24073FCB-0B22-49B4-9CB1-1E118815BEFC}">
      <dgm:prSet/>
      <dgm:spPr/>
      <dgm:t>
        <a:bodyPr/>
        <a:lstStyle/>
        <a:p>
          <a:endParaRPr kumimoji="1" lang="ja-JP" altLang="en-US" sz="4000"/>
        </a:p>
      </dgm:t>
    </dgm:pt>
    <dgm:pt modelId="{92C15C20-B6FB-43A4-9BCB-19542EC94FA3}" type="sibTrans" cxnId="{24073FCB-0B22-49B4-9CB1-1E118815BEFC}">
      <dgm:prSet/>
      <dgm:spPr/>
      <dgm:t>
        <a:bodyPr/>
        <a:lstStyle/>
        <a:p>
          <a:endParaRPr kumimoji="1" lang="ja-JP" altLang="en-US" sz="4000"/>
        </a:p>
      </dgm:t>
    </dgm:pt>
    <dgm:pt modelId="{7DF98118-258A-41C2-8D7F-523EB60F550D}">
      <dgm:prSet phldrT="[テキスト]" custT="1"/>
      <dgm:spPr/>
      <dgm:t>
        <a:bodyPr/>
        <a:lstStyle/>
        <a:p>
          <a:r>
            <a:rPr kumimoji="1" lang="ja-JP" altLang="en-US" sz="1400" dirty="0" smtClean="0"/>
            <a:t>継続的な組織活性化の実践</a:t>
          </a:r>
          <a:endParaRPr kumimoji="1" lang="ja-JP" altLang="en-US" sz="1400" dirty="0"/>
        </a:p>
      </dgm:t>
    </dgm:pt>
    <dgm:pt modelId="{EE694859-C47C-4C7C-A412-7B3F99250775}" type="parTrans" cxnId="{60FF1DFC-EED2-45FE-BF07-016A36D591C3}">
      <dgm:prSet/>
      <dgm:spPr/>
      <dgm:t>
        <a:bodyPr/>
        <a:lstStyle/>
        <a:p>
          <a:endParaRPr kumimoji="1" lang="ja-JP" altLang="en-US" sz="4000"/>
        </a:p>
      </dgm:t>
    </dgm:pt>
    <dgm:pt modelId="{6380D797-0532-4C81-9C66-DF78556BE994}" type="sibTrans" cxnId="{60FF1DFC-EED2-45FE-BF07-016A36D591C3}">
      <dgm:prSet/>
      <dgm:spPr/>
      <dgm:t>
        <a:bodyPr/>
        <a:lstStyle/>
        <a:p>
          <a:endParaRPr kumimoji="1" lang="ja-JP" altLang="en-US" sz="4000"/>
        </a:p>
      </dgm:t>
    </dgm:pt>
    <dgm:pt modelId="{09E1A9BC-5B39-40D3-915E-212572B2E140}" type="pres">
      <dgm:prSet presAssocID="{EAD0A92F-B7D3-4BC3-8D24-89A951B86FDE}" presName="Name0" presStyleCnt="0">
        <dgm:presLayoutVars>
          <dgm:dir/>
          <dgm:animLvl val="lvl"/>
          <dgm:resizeHandles val="exact"/>
        </dgm:presLayoutVars>
      </dgm:prSet>
      <dgm:spPr/>
      <dgm:t>
        <a:bodyPr/>
        <a:lstStyle/>
        <a:p>
          <a:endParaRPr kumimoji="1" lang="ja-JP" altLang="en-US"/>
        </a:p>
      </dgm:t>
    </dgm:pt>
    <dgm:pt modelId="{B5FFE6B7-7366-456F-9238-9438827ECA8A}" type="pres">
      <dgm:prSet presAssocID="{1973D33B-16A9-4275-8E58-5F90B4BF80ED}" presName="boxAndChildren" presStyleCnt="0"/>
      <dgm:spPr/>
      <dgm:t>
        <a:bodyPr/>
        <a:lstStyle/>
        <a:p>
          <a:endParaRPr kumimoji="1" lang="ja-JP" altLang="en-US"/>
        </a:p>
      </dgm:t>
    </dgm:pt>
    <dgm:pt modelId="{0E2075F2-E9F0-406C-92A0-E701896C3244}" type="pres">
      <dgm:prSet presAssocID="{1973D33B-16A9-4275-8E58-5F90B4BF80ED}" presName="parentTextBox" presStyleLbl="node1" presStyleIdx="0" presStyleCnt="5"/>
      <dgm:spPr/>
      <dgm:t>
        <a:bodyPr/>
        <a:lstStyle/>
        <a:p>
          <a:endParaRPr kumimoji="1" lang="ja-JP" altLang="en-US"/>
        </a:p>
      </dgm:t>
    </dgm:pt>
    <dgm:pt modelId="{609A01A5-E039-4BE0-8394-7495F112FED5}" type="pres">
      <dgm:prSet presAssocID="{1973D33B-16A9-4275-8E58-5F90B4BF80ED}" presName="entireBox" presStyleLbl="node1" presStyleIdx="0" presStyleCnt="5"/>
      <dgm:spPr/>
      <dgm:t>
        <a:bodyPr/>
        <a:lstStyle/>
        <a:p>
          <a:endParaRPr kumimoji="1" lang="ja-JP" altLang="en-US"/>
        </a:p>
      </dgm:t>
    </dgm:pt>
    <dgm:pt modelId="{950629C9-628F-4701-996E-1EECF3F832CB}" type="pres">
      <dgm:prSet presAssocID="{1973D33B-16A9-4275-8E58-5F90B4BF80ED}" presName="descendantBox" presStyleCnt="0"/>
      <dgm:spPr/>
      <dgm:t>
        <a:bodyPr/>
        <a:lstStyle/>
        <a:p>
          <a:endParaRPr kumimoji="1" lang="ja-JP" altLang="en-US"/>
        </a:p>
      </dgm:t>
    </dgm:pt>
    <dgm:pt modelId="{6627363E-6C08-4E82-8267-FBB33EB79A87}" type="pres">
      <dgm:prSet presAssocID="{7DF98118-258A-41C2-8D7F-523EB60F550D}" presName="childTextBox" presStyleLbl="fgAccFollowNode1" presStyleIdx="0" presStyleCnt="5">
        <dgm:presLayoutVars>
          <dgm:bulletEnabled val="1"/>
        </dgm:presLayoutVars>
      </dgm:prSet>
      <dgm:spPr/>
      <dgm:t>
        <a:bodyPr/>
        <a:lstStyle/>
        <a:p>
          <a:endParaRPr kumimoji="1" lang="ja-JP" altLang="en-US"/>
        </a:p>
      </dgm:t>
    </dgm:pt>
    <dgm:pt modelId="{8A4C328D-73D1-4E05-8832-621BB1C8CBEC}" type="pres">
      <dgm:prSet presAssocID="{D69EE02D-7466-4B96-8D43-D5C80471A66D}" presName="sp" presStyleCnt="0"/>
      <dgm:spPr/>
      <dgm:t>
        <a:bodyPr/>
        <a:lstStyle/>
        <a:p>
          <a:endParaRPr kumimoji="1" lang="ja-JP" altLang="en-US"/>
        </a:p>
      </dgm:t>
    </dgm:pt>
    <dgm:pt modelId="{294461AB-0D8F-48E7-9F31-E6BCEAA812BA}" type="pres">
      <dgm:prSet presAssocID="{3F66BB51-0DC4-4F82-A4DC-C32ADB8C122D}" presName="arrowAndChildren" presStyleCnt="0"/>
      <dgm:spPr/>
      <dgm:t>
        <a:bodyPr/>
        <a:lstStyle/>
        <a:p>
          <a:endParaRPr kumimoji="1" lang="ja-JP" altLang="en-US"/>
        </a:p>
      </dgm:t>
    </dgm:pt>
    <dgm:pt modelId="{1FAD3EE1-30D6-4B1D-981A-3F71EA25BE9E}" type="pres">
      <dgm:prSet presAssocID="{3F66BB51-0DC4-4F82-A4DC-C32ADB8C122D}" presName="parentTextArrow" presStyleLbl="node1" presStyleIdx="0" presStyleCnt="5"/>
      <dgm:spPr/>
      <dgm:t>
        <a:bodyPr/>
        <a:lstStyle/>
        <a:p>
          <a:endParaRPr kumimoji="1" lang="ja-JP" altLang="en-US"/>
        </a:p>
      </dgm:t>
    </dgm:pt>
    <dgm:pt modelId="{B4428358-5EE4-4E1A-A806-79CA800D7193}" type="pres">
      <dgm:prSet presAssocID="{3F66BB51-0DC4-4F82-A4DC-C32ADB8C122D}" presName="arrow" presStyleLbl="node1" presStyleIdx="1" presStyleCnt="5"/>
      <dgm:spPr/>
      <dgm:t>
        <a:bodyPr/>
        <a:lstStyle/>
        <a:p>
          <a:endParaRPr kumimoji="1" lang="ja-JP" altLang="en-US"/>
        </a:p>
      </dgm:t>
    </dgm:pt>
    <dgm:pt modelId="{3393261C-BFA3-44B3-81E9-3C26656D9B21}" type="pres">
      <dgm:prSet presAssocID="{3F66BB51-0DC4-4F82-A4DC-C32ADB8C122D}" presName="descendantArrow" presStyleCnt="0"/>
      <dgm:spPr/>
      <dgm:t>
        <a:bodyPr/>
        <a:lstStyle/>
        <a:p>
          <a:endParaRPr kumimoji="1" lang="ja-JP" altLang="en-US"/>
        </a:p>
      </dgm:t>
    </dgm:pt>
    <dgm:pt modelId="{33066E15-D67C-4DFF-A6ED-BF34AF7AE174}" type="pres">
      <dgm:prSet presAssocID="{6A0E22C5-D822-4568-A473-31188C368845}" presName="childTextArrow" presStyleLbl="fgAccFollowNode1" presStyleIdx="1" presStyleCnt="5">
        <dgm:presLayoutVars>
          <dgm:bulletEnabled val="1"/>
        </dgm:presLayoutVars>
      </dgm:prSet>
      <dgm:spPr/>
      <dgm:t>
        <a:bodyPr/>
        <a:lstStyle/>
        <a:p>
          <a:endParaRPr kumimoji="1" lang="ja-JP" altLang="en-US"/>
        </a:p>
      </dgm:t>
    </dgm:pt>
    <dgm:pt modelId="{5D6EB2B1-95E1-4A3F-937E-2ED46D7CF2DD}" type="pres">
      <dgm:prSet presAssocID="{5A9BBBBD-1B1F-4CCC-9A8A-E871766F9571}" presName="sp" presStyleCnt="0"/>
      <dgm:spPr/>
      <dgm:t>
        <a:bodyPr/>
        <a:lstStyle/>
        <a:p>
          <a:endParaRPr kumimoji="1" lang="ja-JP" altLang="en-US"/>
        </a:p>
      </dgm:t>
    </dgm:pt>
    <dgm:pt modelId="{EC6CA37E-DE30-45A1-8C12-A465543B4D73}" type="pres">
      <dgm:prSet presAssocID="{D498D000-FF2D-4DFC-8E02-15A681E347E4}" presName="arrowAndChildren" presStyleCnt="0"/>
      <dgm:spPr/>
      <dgm:t>
        <a:bodyPr/>
        <a:lstStyle/>
        <a:p>
          <a:endParaRPr kumimoji="1" lang="ja-JP" altLang="en-US"/>
        </a:p>
      </dgm:t>
    </dgm:pt>
    <dgm:pt modelId="{B94999A8-D730-4BB1-85BF-DD294F111A5E}" type="pres">
      <dgm:prSet presAssocID="{D498D000-FF2D-4DFC-8E02-15A681E347E4}" presName="parentTextArrow" presStyleLbl="node1" presStyleIdx="1" presStyleCnt="5"/>
      <dgm:spPr/>
      <dgm:t>
        <a:bodyPr/>
        <a:lstStyle/>
        <a:p>
          <a:endParaRPr kumimoji="1" lang="ja-JP" altLang="en-US"/>
        </a:p>
      </dgm:t>
    </dgm:pt>
    <dgm:pt modelId="{63131AF0-A29A-403B-8E33-635978EE6D4D}" type="pres">
      <dgm:prSet presAssocID="{D498D000-FF2D-4DFC-8E02-15A681E347E4}" presName="arrow" presStyleLbl="node1" presStyleIdx="2" presStyleCnt="5" custLinFactNeighborY="1488"/>
      <dgm:spPr/>
      <dgm:t>
        <a:bodyPr/>
        <a:lstStyle/>
        <a:p>
          <a:endParaRPr kumimoji="1" lang="ja-JP" altLang="en-US"/>
        </a:p>
      </dgm:t>
    </dgm:pt>
    <dgm:pt modelId="{9279B153-BE7B-49B4-80B4-B70C62293CD8}" type="pres">
      <dgm:prSet presAssocID="{D498D000-FF2D-4DFC-8E02-15A681E347E4}" presName="descendantArrow" presStyleCnt="0"/>
      <dgm:spPr/>
      <dgm:t>
        <a:bodyPr/>
        <a:lstStyle/>
        <a:p>
          <a:endParaRPr kumimoji="1" lang="ja-JP" altLang="en-US"/>
        </a:p>
      </dgm:t>
    </dgm:pt>
    <dgm:pt modelId="{4A9B0603-F262-4CE4-A94A-A314055B8804}" type="pres">
      <dgm:prSet presAssocID="{084CAA71-B8C7-4DE3-840C-9FB43A85723D}" presName="childTextArrow" presStyleLbl="fgAccFollowNode1" presStyleIdx="2" presStyleCnt="5">
        <dgm:presLayoutVars>
          <dgm:bulletEnabled val="1"/>
        </dgm:presLayoutVars>
      </dgm:prSet>
      <dgm:spPr/>
      <dgm:t>
        <a:bodyPr/>
        <a:lstStyle/>
        <a:p>
          <a:endParaRPr kumimoji="1" lang="ja-JP" altLang="en-US"/>
        </a:p>
      </dgm:t>
    </dgm:pt>
    <dgm:pt modelId="{AEE53D17-4CE5-45A5-986C-A242BC4EEBD3}" type="pres">
      <dgm:prSet presAssocID="{560D858C-C329-4DEE-944F-C60E95BB68DB}" presName="sp" presStyleCnt="0"/>
      <dgm:spPr/>
      <dgm:t>
        <a:bodyPr/>
        <a:lstStyle/>
        <a:p>
          <a:endParaRPr kumimoji="1" lang="ja-JP" altLang="en-US"/>
        </a:p>
      </dgm:t>
    </dgm:pt>
    <dgm:pt modelId="{B9DA0C1C-6EB3-40F8-ABF1-5C1C3378F5A2}" type="pres">
      <dgm:prSet presAssocID="{1FB88367-129E-446E-892C-C1681D33A3B8}" presName="arrowAndChildren" presStyleCnt="0"/>
      <dgm:spPr/>
      <dgm:t>
        <a:bodyPr/>
        <a:lstStyle/>
        <a:p>
          <a:endParaRPr kumimoji="1" lang="ja-JP" altLang="en-US"/>
        </a:p>
      </dgm:t>
    </dgm:pt>
    <dgm:pt modelId="{489DDAFC-260E-47F1-AFD3-E1E6098462C8}" type="pres">
      <dgm:prSet presAssocID="{1FB88367-129E-446E-892C-C1681D33A3B8}" presName="parentTextArrow" presStyleLbl="node1" presStyleIdx="2" presStyleCnt="5"/>
      <dgm:spPr/>
      <dgm:t>
        <a:bodyPr/>
        <a:lstStyle/>
        <a:p>
          <a:endParaRPr kumimoji="1" lang="ja-JP" altLang="en-US"/>
        </a:p>
      </dgm:t>
    </dgm:pt>
    <dgm:pt modelId="{23D636EA-FFAC-4ADE-8BF5-72C7F9539DD2}" type="pres">
      <dgm:prSet presAssocID="{1FB88367-129E-446E-892C-C1681D33A3B8}" presName="arrow" presStyleLbl="node1" presStyleIdx="3" presStyleCnt="5"/>
      <dgm:spPr/>
      <dgm:t>
        <a:bodyPr/>
        <a:lstStyle/>
        <a:p>
          <a:endParaRPr kumimoji="1" lang="ja-JP" altLang="en-US"/>
        </a:p>
      </dgm:t>
    </dgm:pt>
    <dgm:pt modelId="{D0758F7C-2A79-4552-9623-8A8BF16AF4F0}" type="pres">
      <dgm:prSet presAssocID="{1FB88367-129E-446E-892C-C1681D33A3B8}" presName="descendantArrow" presStyleCnt="0"/>
      <dgm:spPr/>
      <dgm:t>
        <a:bodyPr/>
        <a:lstStyle/>
        <a:p>
          <a:endParaRPr kumimoji="1" lang="ja-JP" altLang="en-US"/>
        </a:p>
      </dgm:t>
    </dgm:pt>
    <dgm:pt modelId="{F5DAE9DE-2B93-4BA8-ACF5-B4B04E04B599}" type="pres">
      <dgm:prSet presAssocID="{A87C71E1-79EF-41D7-9000-B4D78C6B0411}" presName="childTextArrow" presStyleLbl="fgAccFollowNode1" presStyleIdx="3" presStyleCnt="5">
        <dgm:presLayoutVars>
          <dgm:bulletEnabled val="1"/>
        </dgm:presLayoutVars>
      </dgm:prSet>
      <dgm:spPr/>
      <dgm:t>
        <a:bodyPr/>
        <a:lstStyle/>
        <a:p>
          <a:endParaRPr kumimoji="1" lang="ja-JP" altLang="en-US"/>
        </a:p>
      </dgm:t>
    </dgm:pt>
    <dgm:pt modelId="{D664AE75-C4D2-48FE-85B3-2B2DCE62D8D6}" type="pres">
      <dgm:prSet presAssocID="{521FC6AE-DE82-4E0A-A2DF-0EC30F13715A}" presName="sp" presStyleCnt="0"/>
      <dgm:spPr/>
      <dgm:t>
        <a:bodyPr/>
        <a:lstStyle/>
        <a:p>
          <a:endParaRPr kumimoji="1" lang="ja-JP" altLang="en-US"/>
        </a:p>
      </dgm:t>
    </dgm:pt>
    <dgm:pt modelId="{02865291-E4CA-48DE-8B25-82FFF90FBD5C}" type="pres">
      <dgm:prSet presAssocID="{02B61B6E-F84D-4DE3-9CD2-8133ED281CF0}" presName="arrowAndChildren" presStyleCnt="0"/>
      <dgm:spPr/>
      <dgm:t>
        <a:bodyPr/>
        <a:lstStyle/>
        <a:p>
          <a:endParaRPr kumimoji="1" lang="ja-JP" altLang="en-US"/>
        </a:p>
      </dgm:t>
    </dgm:pt>
    <dgm:pt modelId="{1AD2A846-C5AF-4032-A926-CE4A0B307719}" type="pres">
      <dgm:prSet presAssocID="{02B61B6E-F84D-4DE3-9CD2-8133ED281CF0}" presName="parentTextArrow" presStyleLbl="node1" presStyleIdx="3" presStyleCnt="5"/>
      <dgm:spPr/>
      <dgm:t>
        <a:bodyPr/>
        <a:lstStyle/>
        <a:p>
          <a:endParaRPr kumimoji="1" lang="ja-JP" altLang="en-US"/>
        </a:p>
      </dgm:t>
    </dgm:pt>
    <dgm:pt modelId="{33EEB1BF-B683-43C2-9EBD-8A93D4BD2091}" type="pres">
      <dgm:prSet presAssocID="{02B61B6E-F84D-4DE3-9CD2-8133ED281CF0}" presName="arrow" presStyleLbl="node1" presStyleIdx="4" presStyleCnt="5" custLinFactNeighborX="1323" custLinFactNeighborY="-1488"/>
      <dgm:spPr/>
      <dgm:t>
        <a:bodyPr/>
        <a:lstStyle/>
        <a:p>
          <a:endParaRPr kumimoji="1" lang="ja-JP" altLang="en-US"/>
        </a:p>
      </dgm:t>
    </dgm:pt>
    <dgm:pt modelId="{EA25C3A8-860B-4A42-B633-8B9B419551BB}" type="pres">
      <dgm:prSet presAssocID="{02B61B6E-F84D-4DE3-9CD2-8133ED281CF0}" presName="descendantArrow" presStyleCnt="0"/>
      <dgm:spPr/>
      <dgm:t>
        <a:bodyPr/>
        <a:lstStyle/>
        <a:p>
          <a:endParaRPr kumimoji="1" lang="ja-JP" altLang="en-US"/>
        </a:p>
      </dgm:t>
    </dgm:pt>
    <dgm:pt modelId="{AFB6DD7C-2432-4E66-8EF7-5F751204D40D}" type="pres">
      <dgm:prSet presAssocID="{C74E1CAF-DE83-4BCE-88BF-310BF3DF65BF}" presName="childTextArrow" presStyleLbl="fgAccFollowNode1" presStyleIdx="4" presStyleCnt="5">
        <dgm:presLayoutVars>
          <dgm:bulletEnabled val="1"/>
        </dgm:presLayoutVars>
      </dgm:prSet>
      <dgm:spPr/>
      <dgm:t>
        <a:bodyPr/>
        <a:lstStyle/>
        <a:p>
          <a:endParaRPr kumimoji="1" lang="ja-JP" altLang="en-US"/>
        </a:p>
      </dgm:t>
    </dgm:pt>
  </dgm:ptLst>
  <dgm:cxnLst>
    <dgm:cxn modelId="{2FF9F9EC-3E99-4978-BAA6-7BEB6D4FD04A}" srcId="{EAD0A92F-B7D3-4BC3-8D24-89A951B86FDE}" destId="{02B61B6E-F84D-4DE3-9CD2-8133ED281CF0}" srcOrd="0" destOrd="0" parTransId="{39CB2AF6-A87A-4041-BAB5-63D0FA8693F4}" sibTransId="{521FC6AE-DE82-4E0A-A2DF-0EC30F13715A}"/>
    <dgm:cxn modelId="{671C46A7-8F16-4285-AE1B-C96305827DD0}" type="presOf" srcId="{A87C71E1-79EF-41D7-9000-B4D78C6B0411}" destId="{F5DAE9DE-2B93-4BA8-ACF5-B4B04E04B599}" srcOrd="0" destOrd="0" presId="urn:microsoft.com/office/officeart/2005/8/layout/process4"/>
    <dgm:cxn modelId="{3DC8F404-94DF-49A7-80C3-F47121C8C7B9}" type="presOf" srcId="{D498D000-FF2D-4DFC-8E02-15A681E347E4}" destId="{B94999A8-D730-4BB1-85BF-DD294F111A5E}" srcOrd="0" destOrd="0" presId="urn:microsoft.com/office/officeart/2005/8/layout/process4"/>
    <dgm:cxn modelId="{97E7747C-8168-4738-B42F-FE2221072C12}" type="presOf" srcId="{7DF98118-258A-41C2-8D7F-523EB60F550D}" destId="{6627363E-6C08-4E82-8267-FBB33EB79A87}" srcOrd="0" destOrd="0" presId="urn:microsoft.com/office/officeart/2005/8/layout/process4"/>
    <dgm:cxn modelId="{77A2F9A1-4B27-4CBE-ACCB-C3F127F6D20F}" type="presOf" srcId="{6A0E22C5-D822-4568-A473-31188C368845}" destId="{33066E15-D67C-4DFF-A6ED-BF34AF7AE174}" srcOrd="0" destOrd="0" presId="urn:microsoft.com/office/officeart/2005/8/layout/process4"/>
    <dgm:cxn modelId="{7B211EDE-ED85-4707-8048-517017F70127}" type="presOf" srcId="{EAD0A92F-B7D3-4BC3-8D24-89A951B86FDE}" destId="{09E1A9BC-5B39-40D3-915E-212572B2E140}" srcOrd="0" destOrd="0" presId="urn:microsoft.com/office/officeart/2005/8/layout/process4"/>
    <dgm:cxn modelId="{9E8009A7-F24C-48D5-8019-C579101C569A}" srcId="{3F66BB51-0DC4-4F82-A4DC-C32ADB8C122D}" destId="{6A0E22C5-D822-4568-A473-31188C368845}" srcOrd="0" destOrd="0" parTransId="{040811FD-D8D1-4888-86F0-B3BEBBDFEBCD}" sibTransId="{18F7B026-22C6-45D7-AFAA-9343373F2AD6}"/>
    <dgm:cxn modelId="{75D2C0B7-AB41-45FB-8D50-350AFFE03642}" srcId="{D498D000-FF2D-4DFC-8E02-15A681E347E4}" destId="{084CAA71-B8C7-4DE3-840C-9FB43A85723D}" srcOrd="0" destOrd="0" parTransId="{3EC90B97-3109-45DE-A06E-47D53BE02F47}" sibTransId="{D2750021-DE34-48AC-80B0-304BE6C8F6B3}"/>
    <dgm:cxn modelId="{60FF1DFC-EED2-45FE-BF07-016A36D591C3}" srcId="{1973D33B-16A9-4275-8E58-5F90B4BF80ED}" destId="{7DF98118-258A-41C2-8D7F-523EB60F550D}" srcOrd="0" destOrd="0" parTransId="{EE694859-C47C-4C7C-A412-7B3F99250775}" sibTransId="{6380D797-0532-4C81-9C66-DF78556BE994}"/>
    <dgm:cxn modelId="{AE7FA613-CDFA-43BB-90B5-B6956D423895}" type="presOf" srcId="{C74E1CAF-DE83-4BCE-88BF-310BF3DF65BF}" destId="{AFB6DD7C-2432-4E66-8EF7-5F751204D40D}" srcOrd="0" destOrd="0" presId="urn:microsoft.com/office/officeart/2005/8/layout/process4"/>
    <dgm:cxn modelId="{B4786CCA-4656-4F39-B46D-71315CBBC217}" type="presOf" srcId="{3F66BB51-0DC4-4F82-A4DC-C32ADB8C122D}" destId="{B4428358-5EE4-4E1A-A806-79CA800D7193}" srcOrd="1" destOrd="0" presId="urn:microsoft.com/office/officeart/2005/8/layout/process4"/>
    <dgm:cxn modelId="{5C815ECE-C658-4F4D-8BA0-839E8B1EEDBF}" type="presOf" srcId="{1FB88367-129E-446E-892C-C1681D33A3B8}" destId="{489DDAFC-260E-47F1-AFD3-E1E6098462C8}" srcOrd="0" destOrd="0" presId="urn:microsoft.com/office/officeart/2005/8/layout/process4"/>
    <dgm:cxn modelId="{5B6B2C00-81B2-4408-815D-D1898D1DB333}" type="presOf" srcId="{02B61B6E-F84D-4DE3-9CD2-8133ED281CF0}" destId="{1AD2A846-C5AF-4032-A926-CE4A0B307719}" srcOrd="0" destOrd="0" presId="urn:microsoft.com/office/officeart/2005/8/layout/process4"/>
    <dgm:cxn modelId="{D515B89C-2629-4C86-BDFD-4BD53B4D9068}" type="presOf" srcId="{1FB88367-129E-446E-892C-C1681D33A3B8}" destId="{23D636EA-FFAC-4ADE-8BF5-72C7F9539DD2}" srcOrd="1" destOrd="0" presId="urn:microsoft.com/office/officeart/2005/8/layout/process4"/>
    <dgm:cxn modelId="{C23EC434-19AF-4FFE-8923-A1FEDA3AA86F}" srcId="{EAD0A92F-B7D3-4BC3-8D24-89A951B86FDE}" destId="{1FB88367-129E-446E-892C-C1681D33A3B8}" srcOrd="1" destOrd="0" parTransId="{F8E0A292-0D24-4774-917E-39786CB84EEF}" sibTransId="{560D858C-C329-4DEE-944F-C60E95BB68DB}"/>
    <dgm:cxn modelId="{8AE76116-178E-4EF2-84D2-0E464E341B6F}" type="presOf" srcId="{084CAA71-B8C7-4DE3-840C-9FB43A85723D}" destId="{4A9B0603-F262-4CE4-A94A-A314055B8804}" srcOrd="0" destOrd="0" presId="urn:microsoft.com/office/officeart/2005/8/layout/process4"/>
    <dgm:cxn modelId="{26FE3ABF-4AEF-4717-958C-51BC53EA8362}" type="presOf" srcId="{1973D33B-16A9-4275-8E58-5F90B4BF80ED}" destId="{0E2075F2-E9F0-406C-92A0-E701896C3244}" srcOrd="0" destOrd="0" presId="urn:microsoft.com/office/officeart/2005/8/layout/process4"/>
    <dgm:cxn modelId="{5D529CBF-020C-4F53-BDA9-A9A101BCFD0D}" srcId="{02B61B6E-F84D-4DE3-9CD2-8133ED281CF0}" destId="{C74E1CAF-DE83-4BCE-88BF-310BF3DF65BF}" srcOrd="0" destOrd="0" parTransId="{6D9BFFC4-176C-4548-B182-878FA252E719}" sibTransId="{3A34A420-B061-48F8-951E-763E0A545883}"/>
    <dgm:cxn modelId="{6E80029A-E4FA-410F-8E02-0CCB282B6154}" type="presOf" srcId="{3F66BB51-0DC4-4F82-A4DC-C32ADB8C122D}" destId="{1FAD3EE1-30D6-4B1D-981A-3F71EA25BE9E}" srcOrd="0" destOrd="0" presId="urn:microsoft.com/office/officeart/2005/8/layout/process4"/>
    <dgm:cxn modelId="{683282CB-33AB-4F45-AC31-DA6158CC093A}" type="presOf" srcId="{D498D000-FF2D-4DFC-8E02-15A681E347E4}" destId="{63131AF0-A29A-403B-8E33-635978EE6D4D}" srcOrd="1" destOrd="0" presId="urn:microsoft.com/office/officeart/2005/8/layout/process4"/>
    <dgm:cxn modelId="{24073FCB-0B22-49B4-9CB1-1E118815BEFC}" srcId="{EAD0A92F-B7D3-4BC3-8D24-89A951B86FDE}" destId="{1973D33B-16A9-4275-8E58-5F90B4BF80ED}" srcOrd="4" destOrd="0" parTransId="{567B873B-5DF4-4B14-BC33-74BCE3344EF3}" sibTransId="{92C15C20-B6FB-43A4-9BCB-19542EC94FA3}"/>
    <dgm:cxn modelId="{A87A7713-1F7B-4F6A-B6E0-D8308E8C3F93}" srcId="{1FB88367-129E-446E-892C-C1681D33A3B8}" destId="{A87C71E1-79EF-41D7-9000-B4D78C6B0411}" srcOrd="0" destOrd="0" parTransId="{9102054C-AEC8-4508-875D-3E42588A7410}" sibTransId="{B89207CB-24B5-4623-A8E8-E24C09D0DAE9}"/>
    <dgm:cxn modelId="{89956185-B030-474E-8E0B-A02D33D56E20}" type="presOf" srcId="{1973D33B-16A9-4275-8E58-5F90B4BF80ED}" destId="{609A01A5-E039-4BE0-8394-7495F112FED5}" srcOrd="1" destOrd="0" presId="urn:microsoft.com/office/officeart/2005/8/layout/process4"/>
    <dgm:cxn modelId="{A409F6F9-E989-45BA-9993-656586BCDA86}" srcId="{EAD0A92F-B7D3-4BC3-8D24-89A951B86FDE}" destId="{D498D000-FF2D-4DFC-8E02-15A681E347E4}" srcOrd="2" destOrd="0" parTransId="{67C10136-C24A-4324-BFA3-2CEBE4D4205E}" sibTransId="{5A9BBBBD-1B1F-4CCC-9A8A-E871766F9571}"/>
    <dgm:cxn modelId="{83967726-14E6-4AD3-BE08-0B7C413C6671}" type="presOf" srcId="{02B61B6E-F84D-4DE3-9CD2-8133ED281CF0}" destId="{33EEB1BF-B683-43C2-9EBD-8A93D4BD2091}" srcOrd="1" destOrd="0" presId="urn:microsoft.com/office/officeart/2005/8/layout/process4"/>
    <dgm:cxn modelId="{57C86C03-1C40-4189-9887-88C46B0BFAA0}" srcId="{EAD0A92F-B7D3-4BC3-8D24-89A951B86FDE}" destId="{3F66BB51-0DC4-4F82-A4DC-C32ADB8C122D}" srcOrd="3" destOrd="0" parTransId="{1FA9C0D6-BA51-449D-A9CF-A4ECDFDDD099}" sibTransId="{D69EE02D-7466-4B96-8D43-D5C80471A66D}"/>
    <dgm:cxn modelId="{101A4A87-EB38-42A1-BCCC-73C90FBE01A3}" type="presParOf" srcId="{09E1A9BC-5B39-40D3-915E-212572B2E140}" destId="{B5FFE6B7-7366-456F-9238-9438827ECA8A}" srcOrd="0" destOrd="0" presId="urn:microsoft.com/office/officeart/2005/8/layout/process4"/>
    <dgm:cxn modelId="{5CB760D3-B003-49EE-9933-407AA8DBD89E}" type="presParOf" srcId="{B5FFE6B7-7366-456F-9238-9438827ECA8A}" destId="{0E2075F2-E9F0-406C-92A0-E701896C3244}" srcOrd="0" destOrd="0" presId="urn:microsoft.com/office/officeart/2005/8/layout/process4"/>
    <dgm:cxn modelId="{312B232F-074E-4C04-B877-ADB54AB73C29}" type="presParOf" srcId="{B5FFE6B7-7366-456F-9238-9438827ECA8A}" destId="{609A01A5-E039-4BE0-8394-7495F112FED5}" srcOrd="1" destOrd="0" presId="urn:microsoft.com/office/officeart/2005/8/layout/process4"/>
    <dgm:cxn modelId="{A69F7584-D940-456E-A115-A84F1014533B}" type="presParOf" srcId="{B5FFE6B7-7366-456F-9238-9438827ECA8A}" destId="{950629C9-628F-4701-996E-1EECF3F832CB}" srcOrd="2" destOrd="0" presId="urn:microsoft.com/office/officeart/2005/8/layout/process4"/>
    <dgm:cxn modelId="{A504AC86-68D5-48EB-86FA-87113C88AFDE}" type="presParOf" srcId="{950629C9-628F-4701-996E-1EECF3F832CB}" destId="{6627363E-6C08-4E82-8267-FBB33EB79A87}" srcOrd="0" destOrd="0" presId="urn:microsoft.com/office/officeart/2005/8/layout/process4"/>
    <dgm:cxn modelId="{557E07C0-42D1-4693-BABF-CFE0BFA73C9B}" type="presParOf" srcId="{09E1A9BC-5B39-40D3-915E-212572B2E140}" destId="{8A4C328D-73D1-4E05-8832-621BB1C8CBEC}" srcOrd="1" destOrd="0" presId="urn:microsoft.com/office/officeart/2005/8/layout/process4"/>
    <dgm:cxn modelId="{C8C5139D-C364-45CF-9FBA-F3CB9471C200}" type="presParOf" srcId="{09E1A9BC-5B39-40D3-915E-212572B2E140}" destId="{294461AB-0D8F-48E7-9F31-E6BCEAA812BA}" srcOrd="2" destOrd="0" presId="urn:microsoft.com/office/officeart/2005/8/layout/process4"/>
    <dgm:cxn modelId="{D1DBC44A-0C01-4C15-A18B-C52106B45F19}" type="presParOf" srcId="{294461AB-0D8F-48E7-9F31-E6BCEAA812BA}" destId="{1FAD3EE1-30D6-4B1D-981A-3F71EA25BE9E}" srcOrd="0" destOrd="0" presId="urn:microsoft.com/office/officeart/2005/8/layout/process4"/>
    <dgm:cxn modelId="{6CA00843-C507-46CD-8B87-217745ECA3B8}" type="presParOf" srcId="{294461AB-0D8F-48E7-9F31-E6BCEAA812BA}" destId="{B4428358-5EE4-4E1A-A806-79CA800D7193}" srcOrd="1" destOrd="0" presId="urn:microsoft.com/office/officeart/2005/8/layout/process4"/>
    <dgm:cxn modelId="{0A5AC388-C65F-45BD-8625-EF5A97D04DB8}" type="presParOf" srcId="{294461AB-0D8F-48E7-9F31-E6BCEAA812BA}" destId="{3393261C-BFA3-44B3-81E9-3C26656D9B21}" srcOrd="2" destOrd="0" presId="urn:microsoft.com/office/officeart/2005/8/layout/process4"/>
    <dgm:cxn modelId="{EA5DCF8B-AA14-4357-87DF-C733CCAB9C16}" type="presParOf" srcId="{3393261C-BFA3-44B3-81E9-3C26656D9B21}" destId="{33066E15-D67C-4DFF-A6ED-BF34AF7AE174}" srcOrd="0" destOrd="0" presId="urn:microsoft.com/office/officeart/2005/8/layout/process4"/>
    <dgm:cxn modelId="{A2CD7C21-A371-4BD8-8419-CF88F696B520}" type="presParOf" srcId="{09E1A9BC-5B39-40D3-915E-212572B2E140}" destId="{5D6EB2B1-95E1-4A3F-937E-2ED46D7CF2DD}" srcOrd="3" destOrd="0" presId="urn:microsoft.com/office/officeart/2005/8/layout/process4"/>
    <dgm:cxn modelId="{38DE8490-1614-49E7-A8C0-44C6B971EF2C}" type="presParOf" srcId="{09E1A9BC-5B39-40D3-915E-212572B2E140}" destId="{EC6CA37E-DE30-45A1-8C12-A465543B4D73}" srcOrd="4" destOrd="0" presId="urn:microsoft.com/office/officeart/2005/8/layout/process4"/>
    <dgm:cxn modelId="{9AE6E1BB-A3F6-4ED2-9EA0-992F811822D4}" type="presParOf" srcId="{EC6CA37E-DE30-45A1-8C12-A465543B4D73}" destId="{B94999A8-D730-4BB1-85BF-DD294F111A5E}" srcOrd="0" destOrd="0" presId="urn:microsoft.com/office/officeart/2005/8/layout/process4"/>
    <dgm:cxn modelId="{19B6CD48-CEE2-4F53-9071-1697F3C085CA}" type="presParOf" srcId="{EC6CA37E-DE30-45A1-8C12-A465543B4D73}" destId="{63131AF0-A29A-403B-8E33-635978EE6D4D}" srcOrd="1" destOrd="0" presId="urn:microsoft.com/office/officeart/2005/8/layout/process4"/>
    <dgm:cxn modelId="{D26BA8AC-C3BC-499B-B078-A491750763EC}" type="presParOf" srcId="{EC6CA37E-DE30-45A1-8C12-A465543B4D73}" destId="{9279B153-BE7B-49B4-80B4-B70C62293CD8}" srcOrd="2" destOrd="0" presId="urn:microsoft.com/office/officeart/2005/8/layout/process4"/>
    <dgm:cxn modelId="{D311C7F4-7F5A-4CDF-97F6-35DA429A6B44}" type="presParOf" srcId="{9279B153-BE7B-49B4-80B4-B70C62293CD8}" destId="{4A9B0603-F262-4CE4-A94A-A314055B8804}" srcOrd="0" destOrd="0" presId="urn:microsoft.com/office/officeart/2005/8/layout/process4"/>
    <dgm:cxn modelId="{EACD3125-2683-4A7F-9F58-B20B9CCC4AE6}" type="presParOf" srcId="{09E1A9BC-5B39-40D3-915E-212572B2E140}" destId="{AEE53D17-4CE5-45A5-986C-A242BC4EEBD3}" srcOrd="5" destOrd="0" presId="urn:microsoft.com/office/officeart/2005/8/layout/process4"/>
    <dgm:cxn modelId="{D30EF0D3-27F2-42F5-8894-62D9B216BC4F}" type="presParOf" srcId="{09E1A9BC-5B39-40D3-915E-212572B2E140}" destId="{B9DA0C1C-6EB3-40F8-ABF1-5C1C3378F5A2}" srcOrd="6" destOrd="0" presId="urn:microsoft.com/office/officeart/2005/8/layout/process4"/>
    <dgm:cxn modelId="{96407E2C-77B9-4390-B5FB-77DBFB1504BE}" type="presParOf" srcId="{B9DA0C1C-6EB3-40F8-ABF1-5C1C3378F5A2}" destId="{489DDAFC-260E-47F1-AFD3-E1E6098462C8}" srcOrd="0" destOrd="0" presId="urn:microsoft.com/office/officeart/2005/8/layout/process4"/>
    <dgm:cxn modelId="{81B5941C-DD43-4787-A51A-0D5F3348BC76}" type="presParOf" srcId="{B9DA0C1C-6EB3-40F8-ABF1-5C1C3378F5A2}" destId="{23D636EA-FFAC-4ADE-8BF5-72C7F9539DD2}" srcOrd="1" destOrd="0" presId="urn:microsoft.com/office/officeart/2005/8/layout/process4"/>
    <dgm:cxn modelId="{59806B5B-5718-484B-8290-F7F827F67495}" type="presParOf" srcId="{B9DA0C1C-6EB3-40F8-ABF1-5C1C3378F5A2}" destId="{D0758F7C-2A79-4552-9623-8A8BF16AF4F0}" srcOrd="2" destOrd="0" presId="urn:microsoft.com/office/officeart/2005/8/layout/process4"/>
    <dgm:cxn modelId="{42ACB724-5565-40EF-B99B-EEE72746F365}" type="presParOf" srcId="{D0758F7C-2A79-4552-9623-8A8BF16AF4F0}" destId="{F5DAE9DE-2B93-4BA8-ACF5-B4B04E04B599}" srcOrd="0" destOrd="0" presId="urn:microsoft.com/office/officeart/2005/8/layout/process4"/>
    <dgm:cxn modelId="{F4F7C248-4654-4AD6-BE22-A89E6A087185}" type="presParOf" srcId="{09E1A9BC-5B39-40D3-915E-212572B2E140}" destId="{D664AE75-C4D2-48FE-85B3-2B2DCE62D8D6}" srcOrd="7" destOrd="0" presId="urn:microsoft.com/office/officeart/2005/8/layout/process4"/>
    <dgm:cxn modelId="{92BF552E-22B3-4734-AD0C-BE25045779F8}" type="presParOf" srcId="{09E1A9BC-5B39-40D3-915E-212572B2E140}" destId="{02865291-E4CA-48DE-8B25-82FFF90FBD5C}" srcOrd="8" destOrd="0" presId="urn:microsoft.com/office/officeart/2005/8/layout/process4"/>
    <dgm:cxn modelId="{286B8128-9115-4B13-B688-FCE69A58EC09}" type="presParOf" srcId="{02865291-E4CA-48DE-8B25-82FFF90FBD5C}" destId="{1AD2A846-C5AF-4032-A926-CE4A0B307719}" srcOrd="0" destOrd="0" presId="urn:microsoft.com/office/officeart/2005/8/layout/process4"/>
    <dgm:cxn modelId="{970C3442-78FE-42C4-A82B-EE75797FB9B1}" type="presParOf" srcId="{02865291-E4CA-48DE-8B25-82FFF90FBD5C}" destId="{33EEB1BF-B683-43C2-9EBD-8A93D4BD2091}" srcOrd="1" destOrd="0" presId="urn:microsoft.com/office/officeart/2005/8/layout/process4"/>
    <dgm:cxn modelId="{193662E8-BAF1-4781-8F1F-6FEDCB9421D5}" type="presParOf" srcId="{02865291-E4CA-48DE-8B25-82FFF90FBD5C}" destId="{EA25C3A8-860B-4A42-B633-8B9B419551BB}" srcOrd="2" destOrd="0" presId="urn:microsoft.com/office/officeart/2005/8/layout/process4"/>
    <dgm:cxn modelId="{D72938AA-242A-4FA8-AC2B-CD6A840A3A6C}" type="presParOf" srcId="{EA25C3A8-860B-4A42-B633-8B9B419551BB}" destId="{AFB6DD7C-2432-4E66-8EF7-5F751204D40D}"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15B6EA-5807-4EB9-9E6B-04DC39DBF588}" type="doc">
      <dgm:prSet loTypeId="urn:microsoft.com/office/officeart/2005/8/layout/cycle2" loCatId="cycle" qsTypeId="urn:microsoft.com/office/officeart/2005/8/quickstyle/simple4" qsCatId="simple" csTypeId="urn:microsoft.com/office/officeart/2005/8/colors/colorful2" csCatId="colorful"/>
      <dgm:spPr/>
      <dgm:t>
        <a:bodyPr/>
        <a:lstStyle/>
        <a:p>
          <a:endParaRPr kumimoji="1" lang="ja-JP" altLang="en-US"/>
        </a:p>
      </dgm:t>
    </dgm:pt>
    <dgm:pt modelId="{25B311C7-F817-45A9-8C1C-A18D74A45FFA}">
      <dgm:prSet custT="1"/>
      <dgm:spPr/>
      <dgm:t>
        <a:bodyPr/>
        <a:lstStyle/>
        <a:p>
          <a:pPr rtl="0"/>
          <a:r>
            <a:rPr kumimoji="1" lang="ja-JP" altLang="en-US" sz="1800" b="0" i="0" smtClean="0"/>
            <a:t>関係の質</a:t>
          </a:r>
          <a:endParaRPr lang="ja-JP" altLang="en-US" sz="1800"/>
        </a:p>
      </dgm:t>
    </dgm:pt>
    <dgm:pt modelId="{6DC99959-19F2-4A51-8A7D-1FBD1EBA3BFC}" type="parTrans" cxnId="{17024CA8-970A-4883-B4C1-74120E8776BA}">
      <dgm:prSet/>
      <dgm:spPr/>
      <dgm:t>
        <a:bodyPr/>
        <a:lstStyle/>
        <a:p>
          <a:endParaRPr kumimoji="1" lang="ja-JP" altLang="en-US" sz="1800"/>
        </a:p>
      </dgm:t>
    </dgm:pt>
    <dgm:pt modelId="{8466CFE3-4270-4325-8846-C143941E37AD}" type="sibTrans" cxnId="{17024CA8-970A-4883-B4C1-74120E8776BA}">
      <dgm:prSet custT="1"/>
      <dgm:spPr/>
      <dgm:t>
        <a:bodyPr/>
        <a:lstStyle/>
        <a:p>
          <a:endParaRPr kumimoji="1" lang="ja-JP" altLang="en-US" sz="1800"/>
        </a:p>
      </dgm:t>
    </dgm:pt>
    <dgm:pt modelId="{E3185287-7D79-40B3-91C7-7EDD40D94A30}">
      <dgm:prSet custT="1"/>
      <dgm:spPr/>
      <dgm:t>
        <a:bodyPr/>
        <a:lstStyle/>
        <a:p>
          <a:pPr rtl="0"/>
          <a:r>
            <a:rPr kumimoji="1" lang="ja-JP" altLang="en-US" sz="1800" b="0" i="0" smtClean="0"/>
            <a:t>思考の質</a:t>
          </a:r>
          <a:endParaRPr lang="ja-JP" altLang="en-US" sz="1800"/>
        </a:p>
      </dgm:t>
    </dgm:pt>
    <dgm:pt modelId="{E36DF43B-AD28-4578-880E-C01E58E81999}" type="parTrans" cxnId="{26DC221B-E0E0-43D4-AF2E-0B323EC5B4C8}">
      <dgm:prSet/>
      <dgm:spPr/>
      <dgm:t>
        <a:bodyPr/>
        <a:lstStyle/>
        <a:p>
          <a:endParaRPr kumimoji="1" lang="ja-JP" altLang="en-US" sz="1800"/>
        </a:p>
      </dgm:t>
    </dgm:pt>
    <dgm:pt modelId="{4116AB66-5A35-41D8-B522-222A722E9CED}" type="sibTrans" cxnId="{26DC221B-E0E0-43D4-AF2E-0B323EC5B4C8}">
      <dgm:prSet custT="1"/>
      <dgm:spPr/>
      <dgm:t>
        <a:bodyPr/>
        <a:lstStyle/>
        <a:p>
          <a:endParaRPr kumimoji="1" lang="ja-JP" altLang="en-US" sz="1800"/>
        </a:p>
      </dgm:t>
    </dgm:pt>
    <dgm:pt modelId="{D8C8345E-B92A-450E-B7ED-033A6D5D24C9}">
      <dgm:prSet custT="1"/>
      <dgm:spPr/>
      <dgm:t>
        <a:bodyPr/>
        <a:lstStyle/>
        <a:p>
          <a:pPr rtl="0"/>
          <a:r>
            <a:rPr kumimoji="1" lang="ja-JP" altLang="en-US" sz="1800" b="0" i="0" smtClean="0"/>
            <a:t>行動の質</a:t>
          </a:r>
          <a:endParaRPr lang="ja-JP" altLang="en-US" sz="1800"/>
        </a:p>
      </dgm:t>
    </dgm:pt>
    <dgm:pt modelId="{6763A457-3FF1-437F-AE90-FF602E68E300}" type="parTrans" cxnId="{B02156E1-4A53-48C9-9624-3DEF895E5320}">
      <dgm:prSet/>
      <dgm:spPr/>
      <dgm:t>
        <a:bodyPr/>
        <a:lstStyle/>
        <a:p>
          <a:endParaRPr kumimoji="1" lang="ja-JP" altLang="en-US" sz="1800"/>
        </a:p>
      </dgm:t>
    </dgm:pt>
    <dgm:pt modelId="{7473CD9A-0683-432A-9394-638ADF6877BA}" type="sibTrans" cxnId="{B02156E1-4A53-48C9-9624-3DEF895E5320}">
      <dgm:prSet custT="1"/>
      <dgm:spPr/>
      <dgm:t>
        <a:bodyPr/>
        <a:lstStyle/>
        <a:p>
          <a:endParaRPr kumimoji="1" lang="ja-JP" altLang="en-US" sz="1800"/>
        </a:p>
      </dgm:t>
    </dgm:pt>
    <dgm:pt modelId="{437ACC5B-003A-4FCB-A883-68F58BE252AF}">
      <dgm:prSet custT="1"/>
      <dgm:spPr/>
      <dgm:t>
        <a:bodyPr/>
        <a:lstStyle/>
        <a:p>
          <a:pPr rtl="0"/>
          <a:r>
            <a:rPr kumimoji="1" lang="ja-JP" altLang="en-US" sz="1800" b="0" i="0" smtClean="0"/>
            <a:t>結果の質</a:t>
          </a:r>
          <a:endParaRPr lang="ja-JP" altLang="en-US" sz="1800"/>
        </a:p>
      </dgm:t>
    </dgm:pt>
    <dgm:pt modelId="{FE5E1E9D-522C-4307-91E2-7488D28D119B}" type="parTrans" cxnId="{B94CAEA1-F952-4104-BFD0-15020423458F}">
      <dgm:prSet/>
      <dgm:spPr/>
      <dgm:t>
        <a:bodyPr/>
        <a:lstStyle/>
        <a:p>
          <a:endParaRPr kumimoji="1" lang="ja-JP" altLang="en-US" sz="1800"/>
        </a:p>
      </dgm:t>
    </dgm:pt>
    <dgm:pt modelId="{84719FDE-B590-4919-B60F-90B80AA3A49A}" type="sibTrans" cxnId="{B94CAEA1-F952-4104-BFD0-15020423458F}">
      <dgm:prSet custT="1"/>
      <dgm:spPr/>
      <dgm:t>
        <a:bodyPr/>
        <a:lstStyle/>
        <a:p>
          <a:endParaRPr kumimoji="1" lang="ja-JP" altLang="en-US" sz="1800"/>
        </a:p>
      </dgm:t>
    </dgm:pt>
    <dgm:pt modelId="{302DEB7B-D095-4A90-B156-D17D28C152B5}" type="pres">
      <dgm:prSet presAssocID="{7115B6EA-5807-4EB9-9E6B-04DC39DBF588}" presName="cycle" presStyleCnt="0">
        <dgm:presLayoutVars>
          <dgm:dir/>
          <dgm:resizeHandles val="exact"/>
        </dgm:presLayoutVars>
      </dgm:prSet>
      <dgm:spPr/>
      <dgm:t>
        <a:bodyPr/>
        <a:lstStyle/>
        <a:p>
          <a:endParaRPr kumimoji="1" lang="ja-JP" altLang="en-US"/>
        </a:p>
      </dgm:t>
    </dgm:pt>
    <dgm:pt modelId="{0F829443-6763-4C0F-BC9B-C810EC9A45AB}" type="pres">
      <dgm:prSet presAssocID="{25B311C7-F817-45A9-8C1C-A18D74A45FFA}" presName="node" presStyleLbl="node1" presStyleIdx="0" presStyleCnt="4">
        <dgm:presLayoutVars>
          <dgm:bulletEnabled val="1"/>
        </dgm:presLayoutVars>
      </dgm:prSet>
      <dgm:spPr/>
      <dgm:t>
        <a:bodyPr/>
        <a:lstStyle/>
        <a:p>
          <a:endParaRPr kumimoji="1" lang="ja-JP" altLang="en-US"/>
        </a:p>
      </dgm:t>
    </dgm:pt>
    <dgm:pt modelId="{A1726274-EF4A-4C47-B598-49D46A21D172}" type="pres">
      <dgm:prSet presAssocID="{8466CFE3-4270-4325-8846-C143941E37AD}" presName="sibTrans" presStyleLbl="sibTrans2D1" presStyleIdx="0" presStyleCnt="4"/>
      <dgm:spPr/>
      <dgm:t>
        <a:bodyPr/>
        <a:lstStyle/>
        <a:p>
          <a:endParaRPr kumimoji="1" lang="ja-JP" altLang="en-US"/>
        </a:p>
      </dgm:t>
    </dgm:pt>
    <dgm:pt modelId="{07EBB0E5-97B2-443D-A2AE-1283462B8BD5}" type="pres">
      <dgm:prSet presAssocID="{8466CFE3-4270-4325-8846-C143941E37AD}" presName="connectorText" presStyleLbl="sibTrans2D1" presStyleIdx="0" presStyleCnt="4"/>
      <dgm:spPr/>
      <dgm:t>
        <a:bodyPr/>
        <a:lstStyle/>
        <a:p>
          <a:endParaRPr kumimoji="1" lang="ja-JP" altLang="en-US"/>
        </a:p>
      </dgm:t>
    </dgm:pt>
    <dgm:pt modelId="{46A84B82-B3CD-4623-ABF7-295E2CFDA9AB}" type="pres">
      <dgm:prSet presAssocID="{E3185287-7D79-40B3-91C7-7EDD40D94A30}" presName="node" presStyleLbl="node1" presStyleIdx="1" presStyleCnt="4">
        <dgm:presLayoutVars>
          <dgm:bulletEnabled val="1"/>
        </dgm:presLayoutVars>
      </dgm:prSet>
      <dgm:spPr/>
      <dgm:t>
        <a:bodyPr/>
        <a:lstStyle/>
        <a:p>
          <a:endParaRPr kumimoji="1" lang="ja-JP" altLang="en-US"/>
        </a:p>
      </dgm:t>
    </dgm:pt>
    <dgm:pt modelId="{36A75996-C24D-4906-9FFA-33B3CC3B41EF}" type="pres">
      <dgm:prSet presAssocID="{4116AB66-5A35-41D8-B522-222A722E9CED}" presName="sibTrans" presStyleLbl="sibTrans2D1" presStyleIdx="1" presStyleCnt="4"/>
      <dgm:spPr/>
      <dgm:t>
        <a:bodyPr/>
        <a:lstStyle/>
        <a:p>
          <a:endParaRPr kumimoji="1" lang="ja-JP" altLang="en-US"/>
        </a:p>
      </dgm:t>
    </dgm:pt>
    <dgm:pt modelId="{9928B822-9D53-43A4-ACC7-071455E39A9A}" type="pres">
      <dgm:prSet presAssocID="{4116AB66-5A35-41D8-B522-222A722E9CED}" presName="connectorText" presStyleLbl="sibTrans2D1" presStyleIdx="1" presStyleCnt="4"/>
      <dgm:spPr/>
      <dgm:t>
        <a:bodyPr/>
        <a:lstStyle/>
        <a:p>
          <a:endParaRPr kumimoji="1" lang="ja-JP" altLang="en-US"/>
        </a:p>
      </dgm:t>
    </dgm:pt>
    <dgm:pt modelId="{8E75B5C2-16C1-4041-9ED5-BCE62C10DC53}" type="pres">
      <dgm:prSet presAssocID="{D8C8345E-B92A-450E-B7ED-033A6D5D24C9}" presName="node" presStyleLbl="node1" presStyleIdx="2" presStyleCnt="4">
        <dgm:presLayoutVars>
          <dgm:bulletEnabled val="1"/>
        </dgm:presLayoutVars>
      </dgm:prSet>
      <dgm:spPr/>
      <dgm:t>
        <a:bodyPr/>
        <a:lstStyle/>
        <a:p>
          <a:endParaRPr kumimoji="1" lang="ja-JP" altLang="en-US"/>
        </a:p>
      </dgm:t>
    </dgm:pt>
    <dgm:pt modelId="{2168935C-D69E-48F1-B6B9-CC20178AFA30}" type="pres">
      <dgm:prSet presAssocID="{7473CD9A-0683-432A-9394-638ADF6877BA}" presName="sibTrans" presStyleLbl="sibTrans2D1" presStyleIdx="2" presStyleCnt="4"/>
      <dgm:spPr/>
      <dgm:t>
        <a:bodyPr/>
        <a:lstStyle/>
        <a:p>
          <a:endParaRPr kumimoji="1" lang="ja-JP" altLang="en-US"/>
        </a:p>
      </dgm:t>
    </dgm:pt>
    <dgm:pt modelId="{19015739-4BD1-437D-B276-50B41AD3DA62}" type="pres">
      <dgm:prSet presAssocID="{7473CD9A-0683-432A-9394-638ADF6877BA}" presName="connectorText" presStyleLbl="sibTrans2D1" presStyleIdx="2" presStyleCnt="4"/>
      <dgm:spPr/>
      <dgm:t>
        <a:bodyPr/>
        <a:lstStyle/>
        <a:p>
          <a:endParaRPr kumimoji="1" lang="ja-JP" altLang="en-US"/>
        </a:p>
      </dgm:t>
    </dgm:pt>
    <dgm:pt modelId="{973F35EF-BDDD-4FED-B47B-0350DC532414}" type="pres">
      <dgm:prSet presAssocID="{437ACC5B-003A-4FCB-A883-68F58BE252AF}" presName="node" presStyleLbl="node1" presStyleIdx="3" presStyleCnt="4">
        <dgm:presLayoutVars>
          <dgm:bulletEnabled val="1"/>
        </dgm:presLayoutVars>
      </dgm:prSet>
      <dgm:spPr/>
      <dgm:t>
        <a:bodyPr/>
        <a:lstStyle/>
        <a:p>
          <a:endParaRPr kumimoji="1" lang="ja-JP" altLang="en-US"/>
        </a:p>
      </dgm:t>
    </dgm:pt>
    <dgm:pt modelId="{C13B90AA-2CE6-4A00-8978-A6BBF922A031}" type="pres">
      <dgm:prSet presAssocID="{84719FDE-B590-4919-B60F-90B80AA3A49A}" presName="sibTrans" presStyleLbl="sibTrans2D1" presStyleIdx="3" presStyleCnt="4"/>
      <dgm:spPr/>
      <dgm:t>
        <a:bodyPr/>
        <a:lstStyle/>
        <a:p>
          <a:endParaRPr kumimoji="1" lang="ja-JP" altLang="en-US"/>
        </a:p>
      </dgm:t>
    </dgm:pt>
    <dgm:pt modelId="{4F3A9453-DCF7-4F15-BB95-35C469B69BB6}" type="pres">
      <dgm:prSet presAssocID="{84719FDE-B590-4919-B60F-90B80AA3A49A}" presName="connectorText" presStyleLbl="sibTrans2D1" presStyleIdx="3" presStyleCnt="4"/>
      <dgm:spPr/>
      <dgm:t>
        <a:bodyPr/>
        <a:lstStyle/>
        <a:p>
          <a:endParaRPr kumimoji="1" lang="ja-JP" altLang="en-US"/>
        </a:p>
      </dgm:t>
    </dgm:pt>
  </dgm:ptLst>
  <dgm:cxnLst>
    <dgm:cxn modelId="{4AF0238C-F90F-40A3-82CC-D100A4B23E90}" type="presOf" srcId="{8466CFE3-4270-4325-8846-C143941E37AD}" destId="{07EBB0E5-97B2-443D-A2AE-1283462B8BD5}" srcOrd="1" destOrd="0" presId="urn:microsoft.com/office/officeart/2005/8/layout/cycle2"/>
    <dgm:cxn modelId="{17024CA8-970A-4883-B4C1-74120E8776BA}" srcId="{7115B6EA-5807-4EB9-9E6B-04DC39DBF588}" destId="{25B311C7-F817-45A9-8C1C-A18D74A45FFA}" srcOrd="0" destOrd="0" parTransId="{6DC99959-19F2-4A51-8A7D-1FBD1EBA3BFC}" sibTransId="{8466CFE3-4270-4325-8846-C143941E37AD}"/>
    <dgm:cxn modelId="{E913DF0B-20A8-4D93-9988-52078C17F3CF}" type="presOf" srcId="{4116AB66-5A35-41D8-B522-222A722E9CED}" destId="{9928B822-9D53-43A4-ACC7-071455E39A9A}" srcOrd="1" destOrd="0" presId="urn:microsoft.com/office/officeart/2005/8/layout/cycle2"/>
    <dgm:cxn modelId="{B94CAEA1-F952-4104-BFD0-15020423458F}" srcId="{7115B6EA-5807-4EB9-9E6B-04DC39DBF588}" destId="{437ACC5B-003A-4FCB-A883-68F58BE252AF}" srcOrd="3" destOrd="0" parTransId="{FE5E1E9D-522C-4307-91E2-7488D28D119B}" sibTransId="{84719FDE-B590-4919-B60F-90B80AA3A49A}"/>
    <dgm:cxn modelId="{26DC221B-E0E0-43D4-AF2E-0B323EC5B4C8}" srcId="{7115B6EA-5807-4EB9-9E6B-04DC39DBF588}" destId="{E3185287-7D79-40B3-91C7-7EDD40D94A30}" srcOrd="1" destOrd="0" parTransId="{E36DF43B-AD28-4578-880E-C01E58E81999}" sibTransId="{4116AB66-5A35-41D8-B522-222A722E9CED}"/>
    <dgm:cxn modelId="{6FE5C559-D40E-4023-AEFE-7DE2092AFDD8}" type="presOf" srcId="{25B311C7-F817-45A9-8C1C-A18D74A45FFA}" destId="{0F829443-6763-4C0F-BC9B-C810EC9A45AB}" srcOrd="0" destOrd="0" presId="urn:microsoft.com/office/officeart/2005/8/layout/cycle2"/>
    <dgm:cxn modelId="{B02156E1-4A53-48C9-9624-3DEF895E5320}" srcId="{7115B6EA-5807-4EB9-9E6B-04DC39DBF588}" destId="{D8C8345E-B92A-450E-B7ED-033A6D5D24C9}" srcOrd="2" destOrd="0" parTransId="{6763A457-3FF1-437F-AE90-FF602E68E300}" sibTransId="{7473CD9A-0683-432A-9394-638ADF6877BA}"/>
    <dgm:cxn modelId="{E8E8B3C4-6BEC-48EA-9B4F-5F4036B5D79A}" type="presOf" srcId="{7115B6EA-5807-4EB9-9E6B-04DC39DBF588}" destId="{302DEB7B-D095-4A90-B156-D17D28C152B5}" srcOrd="0" destOrd="0" presId="urn:microsoft.com/office/officeart/2005/8/layout/cycle2"/>
    <dgm:cxn modelId="{1E564D7A-0688-42C8-9315-4A0F11A54C93}" type="presOf" srcId="{E3185287-7D79-40B3-91C7-7EDD40D94A30}" destId="{46A84B82-B3CD-4623-ABF7-295E2CFDA9AB}" srcOrd="0" destOrd="0" presId="urn:microsoft.com/office/officeart/2005/8/layout/cycle2"/>
    <dgm:cxn modelId="{AA69ACC4-0F89-47AD-A25C-826200B8B6EE}" type="presOf" srcId="{7473CD9A-0683-432A-9394-638ADF6877BA}" destId="{2168935C-D69E-48F1-B6B9-CC20178AFA30}" srcOrd="0" destOrd="0" presId="urn:microsoft.com/office/officeart/2005/8/layout/cycle2"/>
    <dgm:cxn modelId="{4E7BA0E2-6FAB-43AC-8ECE-F9774F2868F9}" type="presOf" srcId="{84719FDE-B590-4919-B60F-90B80AA3A49A}" destId="{4F3A9453-DCF7-4F15-BB95-35C469B69BB6}" srcOrd="1" destOrd="0" presId="urn:microsoft.com/office/officeart/2005/8/layout/cycle2"/>
    <dgm:cxn modelId="{133214F0-0F6D-4EEF-BE4F-A094D72B2B29}" type="presOf" srcId="{8466CFE3-4270-4325-8846-C143941E37AD}" destId="{A1726274-EF4A-4C47-B598-49D46A21D172}" srcOrd="0" destOrd="0" presId="urn:microsoft.com/office/officeart/2005/8/layout/cycle2"/>
    <dgm:cxn modelId="{393EE892-E58F-4435-B3E7-55FB4782853F}" type="presOf" srcId="{84719FDE-B590-4919-B60F-90B80AA3A49A}" destId="{C13B90AA-2CE6-4A00-8978-A6BBF922A031}" srcOrd="0" destOrd="0" presId="urn:microsoft.com/office/officeart/2005/8/layout/cycle2"/>
    <dgm:cxn modelId="{B4EC871A-3786-4A1B-A896-154EB65A3C2E}" type="presOf" srcId="{D8C8345E-B92A-450E-B7ED-033A6D5D24C9}" destId="{8E75B5C2-16C1-4041-9ED5-BCE62C10DC53}" srcOrd="0" destOrd="0" presId="urn:microsoft.com/office/officeart/2005/8/layout/cycle2"/>
    <dgm:cxn modelId="{B4B532A3-D730-41C2-962D-9BE719C179DE}" type="presOf" srcId="{7473CD9A-0683-432A-9394-638ADF6877BA}" destId="{19015739-4BD1-437D-B276-50B41AD3DA62}" srcOrd="1" destOrd="0" presId="urn:microsoft.com/office/officeart/2005/8/layout/cycle2"/>
    <dgm:cxn modelId="{AEECC4EA-0123-47E0-9FCA-E2EFE10B7CB3}" type="presOf" srcId="{4116AB66-5A35-41D8-B522-222A722E9CED}" destId="{36A75996-C24D-4906-9FFA-33B3CC3B41EF}" srcOrd="0" destOrd="0" presId="urn:microsoft.com/office/officeart/2005/8/layout/cycle2"/>
    <dgm:cxn modelId="{DCF9FD3F-1F83-4597-9060-5ABB9E1528B4}" type="presOf" srcId="{437ACC5B-003A-4FCB-A883-68F58BE252AF}" destId="{973F35EF-BDDD-4FED-B47B-0350DC532414}" srcOrd="0" destOrd="0" presId="urn:microsoft.com/office/officeart/2005/8/layout/cycle2"/>
    <dgm:cxn modelId="{6E0D841F-42D7-43B8-86BA-02B3BA481924}" type="presParOf" srcId="{302DEB7B-D095-4A90-B156-D17D28C152B5}" destId="{0F829443-6763-4C0F-BC9B-C810EC9A45AB}" srcOrd="0" destOrd="0" presId="urn:microsoft.com/office/officeart/2005/8/layout/cycle2"/>
    <dgm:cxn modelId="{383A2F8B-62AD-4278-8074-8A4A854BB963}" type="presParOf" srcId="{302DEB7B-D095-4A90-B156-D17D28C152B5}" destId="{A1726274-EF4A-4C47-B598-49D46A21D172}" srcOrd="1" destOrd="0" presId="urn:microsoft.com/office/officeart/2005/8/layout/cycle2"/>
    <dgm:cxn modelId="{6613CDAA-D596-4DC5-BF9A-F0D20CA310D1}" type="presParOf" srcId="{A1726274-EF4A-4C47-B598-49D46A21D172}" destId="{07EBB0E5-97B2-443D-A2AE-1283462B8BD5}" srcOrd="0" destOrd="0" presId="urn:microsoft.com/office/officeart/2005/8/layout/cycle2"/>
    <dgm:cxn modelId="{23E954D9-EC31-4497-B6F2-1B80CDB6B140}" type="presParOf" srcId="{302DEB7B-D095-4A90-B156-D17D28C152B5}" destId="{46A84B82-B3CD-4623-ABF7-295E2CFDA9AB}" srcOrd="2" destOrd="0" presId="urn:microsoft.com/office/officeart/2005/8/layout/cycle2"/>
    <dgm:cxn modelId="{A7C9C26B-367C-4F4A-9E5B-7C5A5BBF7738}" type="presParOf" srcId="{302DEB7B-D095-4A90-B156-D17D28C152B5}" destId="{36A75996-C24D-4906-9FFA-33B3CC3B41EF}" srcOrd="3" destOrd="0" presId="urn:microsoft.com/office/officeart/2005/8/layout/cycle2"/>
    <dgm:cxn modelId="{1723398A-9A69-453C-A09B-01A00FCD25FE}" type="presParOf" srcId="{36A75996-C24D-4906-9FFA-33B3CC3B41EF}" destId="{9928B822-9D53-43A4-ACC7-071455E39A9A}" srcOrd="0" destOrd="0" presId="urn:microsoft.com/office/officeart/2005/8/layout/cycle2"/>
    <dgm:cxn modelId="{605B4D50-35BB-4CF8-A333-5E1726CEFDD8}" type="presParOf" srcId="{302DEB7B-D095-4A90-B156-D17D28C152B5}" destId="{8E75B5C2-16C1-4041-9ED5-BCE62C10DC53}" srcOrd="4" destOrd="0" presId="urn:microsoft.com/office/officeart/2005/8/layout/cycle2"/>
    <dgm:cxn modelId="{99E1A887-2D18-4BC6-9586-D1677C1589BF}" type="presParOf" srcId="{302DEB7B-D095-4A90-B156-D17D28C152B5}" destId="{2168935C-D69E-48F1-B6B9-CC20178AFA30}" srcOrd="5" destOrd="0" presId="urn:microsoft.com/office/officeart/2005/8/layout/cycle2"/>
    <dgm:cxn modelId="{80677120-6D56-4649-BBF4-8A269FB326DA}" type="presParOf" srcId="{2168935C-D69E-48F1-B6B9-CC20178AFA30}" destId="{19015739-4BD1-437D-B276-50B41AD3DA62}" srcOrd="0" destOrd="0" presId="urn:microsoft.com/office/officeart/2005/8/layout/cycle2"/>
    <dgm:cxn modelId="{D832F6E6-C885-46EE-91CB-41020DFA0DF1}" type="presParOf" srcId="{302DEB7B-D095-4A90-B156-D17D28C152B5}" destId="{973F35EF-BDDD-4FED-B47B-0350DC532414}" srcOrd="6" destOrd="0" presId="urn:microsoft.com/office/officeart/2005/8/layout/cycle2"/>
    <dgm:cxn modelId="{001FC109-ABAF-4C52-8FFB-F230E3C2AF55}" type="presParOf" srcId="{302DEB7B-D095-4A90-B156-D17D28C152B5}" destId="{C13B90AA-2CE6-4A00-8978-A6BBF922A031}" srcOrd="7" destOrd="0" presId="urn:microsoft.com/office/officeart/2005/8/layout/cycle2"/>
    <dgm:cxn modelId="{4E1C3FB2-37FC-4256-A4E8-C1D9388D973C}" type="presParOf" srcId="{C13B90AA-2CE6-4A00-8978-A6BBF922A031}" destId="{4F3A9453-DCF7-4F15-BB95-35C469B69BB6}"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7E6F70-7FC5-44BF-8AF8-9301048A9C89}" type="doc">
      <dgm:prSet loTypeId="urn:microsoft.com/office/officeart/2005/8/layout/venn2" loCatId="relationship" qsTypeId="urn:microsoft.com/office/officeart/2005/8/quickstyle/simple2" qsCatId="simple" csTypeId="urn:microsoft.com/office/officeart/2005/8/colors/accent3_3" csCatId="accent3" phldr="1"/>
      <dgm:spPr/>
      <dgm:t>
        <a:bodyPr/>
        <a:lstStyle/>
        <a:p>
          <a:endParaRPr kumimoji="1" lang="ja-JP" altLang="en-US"/>
        </a:p>
      </dgm:t>
    </dgm:pt>
    <dgm:pt modelId="{4E489549-CB4A-4BDB-BF74-4F5BC382EC5A}">
      <dgm:prSet phldrT="[テキスト]"/>
      <dgm:spPr/>
      <dgm:t>
        <a:bodyPr/>
        <a:lstStyle/>
        <a:p>
          <a:r>
            <a:rPr kumimoji="1" lang="ja-JP" altLang="en-US" dirty="0" smtClean="0"/>
            <a:t>企業の活性化</a:t>
          </a:r>
          <a:endParaRPr kumimoji="1" lang="ja-JP" altLang="en-US" dirty="0"/>
        </a:p>
      </dgm:t>
    </dgm:pt>
    <dgm:pt modelId="{E3E60365-E956-491D-AE9A-E36E47EBFE9D}" type="parTrans" cxnId="{D2CAF69B-7A82-49D0-8217-0A4284A91B53}">
      <dgm:prSet/>
      <dgm:spPr/>
      <dgm:t>
        <a:bodyPr/>
        <a:lstStyle/>
        <a:p>
          <a:endParaRPr kumimoji="1" lang="ja-JP" altLang="en-US"/>
        </a:p>
      </dgm:t>
    </dgm:pt>
    <dgm:pt modelId="{21154259-3D45-4EFF-88F0-3B7D4CF7495A}" type="sibTrans" cxnId="{D2CAF69B-7A82-49D0-8217-0A4284A91B53}">
      <dgm:prSet/>
      <dgm:spPr/>
      <dgm:t>
        <a:bodyPr/>
        <a:lstStyle/>
        <a:p>
          <a:endParaRPr kumimoji="1" lang="ja-JP" altLang="en-US"/>
        </a:p>
      </dgm:t>
    </dgm:pt>
    <dgm:pt modelId="{B3A05A24-5EB8-4F5E-A43D-3E33C3821F61}">
      <dgm:prSet phldrT="[テキスト]"/>
      <dgm:spPr/>
      <dgm:t>
        <a:bodyPr/>
        <a:lstStyle/>
        <a:p>
          <a:r>
            <a:rPr kumimoji="1" lang="ja-JP" altLang="en-US" dirty="0" smtClean="0"/>
            <a:t>部門の活性化</a:t>
          </a:r>
          <a:endParaRPr kumimoji="1" lang="ja-JP" altLang="en-US" dirty="0"/>
        </a:p>
      </dgm:t>
    </dgm:pt>
    <dgm:pt modelId="{F846B99B-BDD4-4E3F-9AC7-3D65A318BDF9}" type="parTrans" cxnId="{89419402-A570-41E4-B0B2-45EFE9322041}">
      <dgm:prSet/>
      <dgm:spPr/>
      <dgm:t>
        <a:bodyPr/>
        <a:lstStyle/>
        <a:p>
          <a:endParaRPr kumimoji="1" lang="ja-JP" altLang="en-US"/>
        </a:p>
      </dgm:t>
    </dgm:pt>
    <dgm:pt modelId="{E252BED7-0196-479E-8045-B2D50D82E14E}" type="sibTrans" cxnId="{89419402-A570-41E4-B0B2-45EFE9322041}">
      <dgm:prSet/>
      <dgm:spPr/>
      <dgm:t>
        <a:bodyPr/>
        <a:lstStyle/>
        <a:p>
          <a:endParaRPr kumimoji="1" lang="ja-JP" altLang="en-US"/>
        </a:p>
      </dgm:t>
    </dgm:pt>
    <dgm:pt modelId="{0416A25A-07F2-4DC0-BE83-B6D7BC5BD2FD}">
      <dgm:prSet phldrT="[テキスト]"/>
      <dgm:spPr/>
      <dgm:t>
        <a:bodyPr/>
        <a:lstStyle/>
        <a:p>
          <a:r>
            <a:rPr kumimoji="1" lang="ja-JP" altLang="en-US" dirty="0" smtClean="0"/>
            <a:t>チームの活性化</a:t>
          </a:r>
          <a:endParaRPr kumimoji="1" lang="ja-JP" altLang="en-US" dirty="0"/>
        </a:p>
      </dgm:t>
    </dgm:pt>
    <dgm:pt modelId="{25EE3E5F-973C-42EB-8635-BBC0E1F65D1F}" type="parTrans" cxnId="{B2CBB1DB-3009-4293-A5B7-2145855E6A08}">
      <dgm:prSet/>
      <dgm:spPr/>
      <dgm:t>
        <a:bodyPr/>
        <a:lstStyle/>
        <a:p>
          <a:endParaRPr kumimoji="1" lang="ja-JP" altLang="en-US"/>
        </a:p>
      </dgm:t>
    </dgm:pt>
    <dgm:pt modelId="{4BC9293D-2021-4B51-A4F3-A77FBCF8118E}" type="sibTrans" cxnId="{B2CBB1DB-3009-4293-A5B7-2145855E6A08}">
      <dgm:prSet/>
      <dgm:spPr/>
      <dgm:t>
        <a:bodyPr/>
        <a:lstStyle/>
        <a:p>
          <a:endParaRPr kumimoji="1" lang="ja-JP" altLang="en-US"/>
        </a:p>
      </dgm:t>
    </dgm:pt>
    <dgm:pt modelId="{01034176-4691-42C2-AD67-AF598A18799C}">
      <dgm:prSet phldrT="[テキスト]"/>
      <dgm:spPr/>
      <dgm:t>
        <a:bodyPr/>
        <a:lstStyle/>
        <a:p>
          <a:r>
            <a:rPr kumimoji="1" lang="ja-JP" altLang="en-US" dirty="0" smtClean="0"/>
            <a:t>個人の活性化</a:t>
          </a:r>
          <a:endParaRPr kumimoji="1" lang="ja-JP" altLang="en-US" dirty="0"/>
        </a:p>
      </dgm:t>
    </dgm:pt>
    <dgm:pt modelId="{8354E149-45B2-4B09-96F2-05E0EEA1E055}" type="parTrans" cxnId="{648D09C3-22BD-4AB3-BACE-3F43E04AA476}">
      <dgm:prSet/>
      <dgm:spPr/>
      <dgm:t>
        <a:bodyPr/>
        <a:lstStyle/>
        <a:p>
          <a:endParaRPr kumimoji="1" lang="ja-JP" altLang="en-US"/>
        </a:p>
      </dgm:t>
    </dgm:pt>
    <dgm:pt modelId="{0B76A719-E7C4-4EC7-836D-3407DA9A862B}" type="sibTrans" cxnId="{648D09C3-22BD-4AB3-BACE-3F43E04AA476}">
      <dgm:prSet/>
      <dgm:spPr/>
      <dgm:t>
        <a:bodyPr/>
        <a:lstStyle/>
        <a:p>
          <a:endParaRPr kumimoji="1" lang="ja-JP" altLang="en-US"/>
        </a:p>
      </dgm:t>
    </dgm:pt>
    <dgm:pt modelId="{49C8CA03-4F86-43A5-A997-5B9A6F81267B}" type="pres">
      <dgm:prSet presAssocID="{AD7E6F70-7FC5-44BF-8AF8-9301048A9C89}" presName="Name0" presStyleCnt="0">
        <dgm:presLayoutVars>
          <dgm:chMax val="7"/>
          <dgm:resizeHandles val="exact"/>
        </dgm:presLayoutVars>
      </dgm:prSet>
      <dgm:spPr/>
      <dgm:t>
        <a:bodyPr/>
        <a:lstStyle/>
        <a:p>
          <a:endParaRPr kumimoji="1" lang="ja-JP" altLang="en-US"/>
        </a:p>
      </dgm:t>
    </dgm:pt>
    <dgm:pt modelId="{C6B76366-F60D-42D9-8826-B2D19C15E526}" type="pres">
      <dgm:prSet presAssocID="{AD7E6F70-7FC5-44BF-8AF8-9301048A9C89}" presName="comp1" presStyleCnt="0"/>
      <dgm:spPr/>
    </dgm:pt>
    <dgm:pt modelId="{800DFEF7-7924-46D0-A8CD-3BF89E6C669E}" type="pres">
      <dgm:prSet presAssocID="{AD7E6F70-7FC5-44BF-8AF8-9301048A9C89}" presName="circle1" presStyleLbl="node1" presStyleIdx="0" presStyleCnt="4"/>
      <dgm:spPr/>
      <dgm:t>
        <a:bodyPr/>
        <a:lstStyle/>
        <a:p>
          <a:endParaRPr kumimoji="1" lang="ja-JP" altLang="en-US"/>
        </a:p>
      </dgm:t>
    </dgm:pt>
    <dgm:pt modelId="{BB158D5A-C429-40B8-B4D1-8A8EB6195AB9}" type="pres">
      <dgm:prSet presAssocID="{AD7E6F70-7FC5-44BF-8AF8-9301048A9C89}" presName="c1text" presStyleLbl="node1" presStyleIdx="0" presStyleCnt="4">
        <dgm:presLayoutVars>
          <dgm:bulletEnabled val="1"/>
        </dgm:presLayoutVars>
      </dgm:prSet>
      <dgm:spPr/>
      <dgm:t>
        <a:bodyPr/>
        <a:lstStyle/>
        <a:p>
          <a:endParaRPr kumimoji="1" lang="ja-JP" altLang="en-US"/>
        </a:p>
      </dgm:t>
    </dgm:pt>
    <dgm:pt modelId="{7838C72C-C01B-4C2A-ABF1-1BA2E91EE7DA}" type="pres">
      <dgm:prSet presAssocID="{AD7E6F70-7FC5-44BF-8AF8-9301048A9C89}" presName="comp2" presStyleCnt="0"/>
      <dgm:spPr/>
    </dgm:pt>
    <dgm:pt modelId="{739362D1-5D85-4ECD-AA6B-6F0385E41BC1}" type="pres">
      <dgm:prSet presAssocID="{AD7E6F70-7FC5-44BF-8AF8-9301048A9C89}" presName="circle2" presStyleLbl="node1" presStyleIdx="1" presStyleCnt="4"/>
      <dgm:spPr/>
      <dgm:t>
        <a:bodyPr/>
        <a:lstStyle/>
        <a:p>
          <a:endParaRPr kumimoji="1" lang="ja-JP" altLang="en-US"/>
        </a:p>
      </dgm:t>
    </dgm:pt>
    <dgm:pt modelId="{EADB024D-ADF8-4BCC-B8BD-263429744ED4}" type="pres">
      <dgm:prSet presAssocID="{AD7E6F70-7FC5-44BF-8AF8-9301048A9C89}" presName="c2text" presStyleLbl="node1" presStyleIdx="1" presStyleCnt="4">
        <dgm:presLayoutVars>
          <dgm:bulletEnabled val="1"/>
        </dgm:presLayoutVars>
      </dgm:prSet>
      <dgm:spPr/>
      <dgm:t>
        <a:bodyPr/>
        <a:lstStyle/>
        <a:p>
          <a:endParaRPr kumimoji="1" lang="ja-JP" altLang="en-US"/>
        </a:p>
      </dgm:t>
    </dgm:pt>
    <dgm:pt modelId="{9E3B06FD-5C57-4773-8FDD-400EBBEC8A1E}" type="pres">
      <dgm:prSet presAssocID="{AD7E6F70-7FC5-44BF-8AF8-9301048A9C89}" presName="comp3" presStyleCnt="0"/>
      <dgm:spPr/>
    </dgm:pt>
    <dgm:pt modelId="{1C97A014-1764-464B-B29D-AF092E8D4F52}" type="pres">
      <dgm:prSet presAssocID="{AD7E6F70-7FC5-44BF-8AF8-9301048A9C89}" presName="circle3" presStyleLbl="node1" presStyleIdx="2" presStyleCnt="4"/>
      <dgm:spPr/>
      <dgm:t>
        <a:bodyPr/>
        <a:lstStyle/>
        <a:p>
          <a:endParaRPr kumimoji="1" lang="ja-JP" altLang="en-US"/>
        </a:p>
      </dgm:t>
    </dgm:pt>
    <dgm:pt modelId="{5532B0FE-4DE3-41FC-A33A-FF5D7C8D379A}" type="pres">
      <dgm:prSet presAssocID="{AD7E6F70-7FC5-44BF-8AF8-9301048A9C89}" presName="c3text" presStyleLbl="node1" presStyleIdx="2" presStyleCnt="4">
        <dgm:presLayoutVars>
          <dgm:bulletEnabled val="1"/>
        </dgm:presLayoutVars>
      </dgm:prSet>
      <dgm:spPr/>
      <dgm:t>
        <a:bodyPr/>
        <a:lstStyle/>
        <a:p>
          <a:endParaRPr kumimoji="1" lang="ja-JP" altLang="en-US"/>
        </a:p>
      </dgm:t>
    </dgm:pt>
    <dgm:pt modelId="{E24E3014-4D12-43A8-910D-4CF3C9E7DEAE}" type="pres">
      <dgm:prSet presAssocID="{AD7E6F70-7FC5-44BF-8AF8-9301048A9C89}" presName="comp4" presStyleCnt="0"/>
      <dgm:spPr/>
    </dgm:pt>
    <dgm:pt modelId="{CF79A2C1-CF0A-4580-9AA5-982AC9AE9E59}" type="pres">
      <dgm:prSet presAssocID="{AD7E6F70-7FC5-44BF-8AF8-9301048A9C89}" presName="circle4" presStyleLbl="node1" presStyleIdx="3" presStyleCnt="4"/>
      <dgm:spPr/>
      <dgm:t>
        <a:bodyPr/>
        <a:lstStyle/>
        <a:p>
          <a:endParaRPr kumimoji="1" lang="ja-JP" altLang="en-US"/>
        </a:p>
      </dgm:t>
    </dgm:pt>
    <dgm:pt modelId="{3B666A71-9509-4BA8-91C0-6F416B51B28B}" type="pres">
      <dgm:prSet presAssocID="{AD7E6F70-7FC5-44BF-8AF8-9301048A9C89}" presName="c4text" presStyleLbl="node1" presStyleIdx="3" presStyleCnt="4">
        <dgm:presLayoutVars>
          <dgm:bulletEnabled val="1"/>
        </dgm:presLayoutVars>
      </dgm:prSet>
      <dgm:spPr/>
      <dgm:t>
        <a:bodyPr/>
        <a:lstStyle/>
        <a:p>
          <a:endParaRPr kumimoji="1" lang="ja-JP" altLang="en-US"/>
        </a:p>
      </dgm:t>
    </dgm:pt>
  </dgm:ptLst>
  <dgm:cxnLst>
    <dgm:cxn modelId="{96EA6070-372B-4C4B-8256-2A266260A142}" type="presOf" srcId="{4E489549-CB4A-4BDB-BF74-4F5BC382EC5A}" destId="{BB158D5A-C429-40B8-B4D1-8A8EB6195AB9}" srcOrd="1" destOrd="0" presId="urn:microsoft.com/office/officeart/2005/8/layout/venn2"/>
    <dgm:cxn modelId="{A81AAD27-F226-4DF0-A755-6D646B7439EE}" type="presOf" srcId="{4E489549-CB4A-4BDB-BF74-4F5BC382EC5A}" destId="{800DFEF7-7924-46D0-A8CD-3BF89E6C669E}" srcOrd="0" destOrd="0" presId="urn:microsoft.com/office/officeart/2005/8/layout/venn2"/>
    <dgm:cxn modelId="{B254BA0B-B810-40E2-9038-BF6BE6DCF2D3}" type="presOf" srcId="{01034176-4691-42C2-AD67-AF598A18799C}" destId="{CF79A2C1-CF0A-4580-9AA5-982AC9AE9E59}" srcOrd="0" destOrd="0" presId="urn:microsoft.com/office/officeart/2005/8/layout/venn2"/>
    <dgm:cxn modelId="{C74DB066-4F9E-47AB-8353-13F540B4A88F}" type="presOf" srcId="{B3A05A24-5EB8-4F5E-A43D-3E33C3821F61}" destId="{739362D1-5D85-4ECD-AA6B-6F0385E41BC1}" srcOrd="0" destOrd="0" presId="urn:microsoft.com/office/officeart/2005/8/layout/venn2"/>
    <dgm:cxn modelId="{6597A34C-5F28-4797-ADF8-8B897C51F1D4}" type="presOf" srcId="{01034176-4691-42C2-AD67-AF598A18799C}" destId="{3B666A71-9509-4BA8-91C0-6F416B51B28B}" srcOrd="1" destOrd="0" presId="urn:microsoft.com/office/officeart/2005/8/layout/venn2"/>
    <dgm:cxn modelId="{D8DBB21A-E8F9-4BB5-9CE8-E4939D883B27}" type="presOf" srcId="{0416A25A-07F2-4DC0-BE83-B6D7BC5BD2FD}" destId="{5532B0FE-4DE3-41FC-A33A-FF5D7C8D379A}" srcOrd="1" destOrd="0" presId="urn:microsoft.com/office/officeart/2005/8/layout/venn2"/>
    <dgm:cxn modelId="{648D09C3-22BD-4AB3-BACE-3F43E04AA476}" srcId="{AD7E6F70-7FC5-44BF-8AF8-9301048A9C89}" destId="{01034176-4691-42C2-AD67-AF598A18799C}" srcOrd="3" destOrd="0" parTransId="{8354E149-45B2-4B09-96F2-05E0EEA1E055}" sibTransId="{0B76A719-E7C4-4EC7-836D-3407DA9A862B}"/>
    <dgm:cxn modelId="{B2CBB1DB-3009-4293-A5B7-2145855E6A08}" srcId="{AD7E6F70-7FC5-44BF-8AF8-9301048A9C89}" destId="{0416A25A-07F2-4DC0-BE83-B6D7BC5BD2FD}" srcOrd="2" destOrd="0" parTransId="{25EE3E5F-973C-42EB-8635-BBC0E1F65D1F}" sibTransId="{4BC9293D-2021-4B51-A4F3-A77FBCF8118E}"/>
    <dgm:cxn modelId="{89419402-A570-41E4-B0B2-45EFE9322041}" srcId="{AD7E6F70-7FC5-44BF-8AF8-9301048A9C89}" destId="{B3A05A24-5EB8-4F5E-A43D-3E33C3821F61}" srcOrd="1" destOrd="0" parTransId="{F846B99B-BDD4-4E3F-9AC7-3D65A318BDF9}" sibTransId="{E252BED7-0196-479E-8045-B2D50D82E14E}"/>
    <dgm:cxn modelId="{D4CB97B9-5D60-48CD-938C-6DFC3FCBA96E}" type="presOf" srcId="{AD7E6F70-7FC5-44BF-8AF8-9301048A9C89}" destId="{49C8CA03-4F86-43A5-A997-5B9A6F81267B}" srcOrd="0" destOrd="0" presId="urn:microsoft.com/office/officeart/2005/8/layout/venn2"/>
    <dgm:cxn modelId="{CF235D10-5CEC-4DBB-81BA-6E1C547862B3}" type="presOf" srcId="{B3A05A24-5EB8-4F5E-A43D-3E33C3821F61}" destId="{EADB024D-ADF8-4BCC-B8BD-263429744ED4}" srcOrd="1" destOrd="0" presId="urn:microsoft.com/office/officeart/2005/8/layout/venn2"/>
    <dgm:cxn modelId="{D2CAF69B-7A82-49D0-8217-0A4284A91B53}" srcId="{AD7E6F70-7FC5-44BF-8AF8-9301048A9C89}" destId="{4E489549-CB4A-4BDB-BF74-4F5BC382EC5A}" srcOrd="0" destOrd="0" parTransId="{E3E60365-E956-491D-AE9A-E36E47EBFE9D}" sibTransId="{21154259-3D45-4EFF-88F0-3B7D4CF7495A}"/>
    <dgm:cxn modelId="{895FA12F-C698-4583-80FD-EFDDEE738A1E}" type="presOf" srcId="{0416A25A-07F2-4DC0-BE83-B6D7BC5BD2FD}" destId="{1C97A014-1764-464B-B29D-AF092E8D4F52}" srcOrd="0" destOrd="0" presId="urn:microsoft.com/office/officeart/2005/8/layout/venn2"/>
    <dgm:cxn modelId="{543E8DA8-88AD-448E-A529-AEC067053B7B}" type="presParOf" srcId="{49C8CA03-4F86-43A5-A997-5B9A6F81267B}" destId="{C6B76366-F60D-42D9-8826-B2D19C15E526}" srcOrd="0" destOrd="0" presId="urn:microsoft.com/office/officeart/2005/8/layout/venn2"/>
    <dgm:cxn modelId="{3550816B-CA77-4CB2-96D2-F3CB738FBE5A}" type="presParOf" srcId="{C6B76366-F60D-42D9-8826-B2D19C15E526}" destId="{800DFEF7-7924-46D0-A8CD-3BF89E6C669E}" srcOrd="0" destOrd="0" presId="urn:microsoft.com/office/officeart/2005/8/layout/venn2"/>
    <dgm:cxn modelId="{14F485FB-B86E-45FE-84F8-2CA859643FC4}" type="presParOf" srcId="{C6B76366-F60D-42D9-8826-B2D19C15E526}" destId="{BB158D5A-C429-40B8-B4D1-8A8EB6195AB9}" srcOrd="1" destOrd="0" presId="urn:microsoft.com/office/officeart/2005/8/layout/venn2"/>
    <dgm:cxn modelId="{E53D7820-E33F-4A0F-9283-02B226CC0EEF}" type="presParOf" srcId="{49C8CA03-4F86-43A5-A997-5B9A6F81267B}" destId="{7838C72C-C01B-4C2A-ABF1-1BA2E91EE7DA}" srcOrd="1" destOrd="0" presId="urn:microsoft.com/office/officeart/2005/8/layout/venn2"/>
    <dgm:cxn modelId="{6A38E51E-6059-4BC8-8C26-6D55611A1E43}" type="presParOf" srcId="{7838C72C-C01B-4C2A-ABF1-1BA2E91EE7DA}" destId="{739362D1-5D85-4ECD-AA6B-6F0385E41BC1}" srcOrd="0" destOrd="0" presId="urn:microsoft.com/office/officeart/2005/8/layout/venn2"/>
    <dgm:cxn modelId="{3282028D-448E-470E-9513-75F6A182D97A}" type="presParOf" srcId="{7838C72C-C01B-4C2A-ABF1-1BA2E91EE7DA}" destId="{EADB024D-ADF8-4BCC-B8BD-263429744ED4}" srcOrd="1" destOrd="0" presId="urn:microsoft.com/office/officeart/2005/8/layout/venn2"/>
    <dgm:cxn modelId="{AD2224C7-B754-4D5E-A9CB-398480D76E39}" type="presParOf" srcId="{49C8CA03-4F86-43A5-A997-5B9A6F81267B}" destId="{9E3B06FD-5C57-4773-8FDD-400EBBEC8A1E}" srcOrd="2" destOrd="0" presId="urn:microsoft.com/office/officeart/2005/8/layout/venn2"/>
    <dgm:cxn modelId="{08524B72-A84C-46D6-8018-13BDD3E2573B}" type="presParOf" srcId="{9E3B06FD-5C57-4773-8FDD-400EBBEC8A1E}" destId="{1C97A014-1764-464B-B29D-AF092E8D4F52}" srcOrd="0" destOrd="0" presId="urn:microsoft.com/office/officeart/2005/8/layout/venn2"/>
    <dgm:cxn modelId="{AF991823-D5C9-425A-ACB4-B47B374326A7}" type="presParOf" srcId="{9E3B06FD-5C57-4773-8FDD-400EBBEC8A1E}" destId="{5532B0FE-4DE3-41FC-A33A-FF5D7C8D379A}" srcOrd="1" destOrd="0" presId="urn:microsoft.com/office/officeart/2005/8/layout/venn2"/>
    <dgm:cxn modelId="{C6AAEE77-BE1D-4ECD-B5F4-B807E75F28C2}" type="presParOf" srcId="{49C8CA03-4F86-43A5-A997-5B9A6F81267B}" destId="{E24E3014-4D12-43A8-910D-4CF3C9E7DEAE}" srcOrd="3" destOrd="0" presId="urn:microsoft.com/office/officeart/2005/8/layout/venn2"/>
    <dgm:cxn modelId="{4073A398-5E7A-4A54-B6AE-964B39AA61FB}" type="presParOf" srcId="{E24E3014-4D12-43A8-910D-4CF3C9E7DEAE}" destId="{CF79A2C1-CF0A-4580-9AA5-982AC9AE9E59}" srcOrd="0" destOrd="0" presId="urn:microsoft.com/office/officeart/2005/8/layout/venn2"/>
    <dgm:cxn modelId="{E4964C23-9CD5-4770-ABE7-787BDABD2B70}" type="presParOf" srcId="{E24E3014-4D12-43A8-910D-4CF3C9E7DEAE}" destId="{3B666A71-9509-4BA8-91C0-6F416B51B28B}"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65000F1-F907-4876-8288-01B15DCF9D71}" type="doc">
      <dgm:prSet loTypeId="urn:microsoft.com/office/officeart/2005/8/layout/pyramid1" loCatId="pyramid" qsTypeId="urn:microsoft.com/office/officeart/2005/8/quickstyle/simple2" qsCatId="simple" csTypeId="urn:microsoft.com/office/officeart/2005/8/colors/accent3_3" csCatId="accent3" phldr="1"/>
      <dgm:spPr/>
    </dgm:pt>
    <dgm:pt modelId="{37D88702-3C51-43DC-BE55-72E2024DE737}">
      <dgm:prSet phldrT="[テキスト]"/>
      <dgm:spPr/>
      <dgm:t>
        <a:bodyPr/>
        <a:lstStyle/>
        <a:p>
          <a:r>
            <a:rPr kumimoji="1" lang="ja-JP" altLang="en-US" dirty="0" smtClean="0"/>
            <a:t>実践による組織活性化</a:t>
          </a:r>
          <a:endParaRPr kumimoji="1" lang="ja-JP" altLang="en-US" dirty="0"/>
        </a:p>
      </dgm:t>
    </dgm:pt>
    <dgm:pt modelId="{56D239B5-7B9C-4005-B3FE-6677F3FDFB3B}" type="parTrans" cxnId="{511A7C41-2C04-4A53-846F-B4DD9075BF9C}">
      <dgm:prSet/>
      <dgm:spPr/>
      <dgm:t>
        <a:bodyPr/>
        <a:lstStyle/>
        <a:p>
          <a:endParaRPr kumimoji="1" lang="ja-JP" altLang="en-US"/>
        </a:p>
      </dgm:t>
    </dgm:pt>
    <dgm:pt modelId="{0B2DB8B4-FFBC-4D5A-A21C-1C9E432E09A2}" type="sibTrans" cxnId="{511A7C41-2C04-4A53-846F-B4DD9075BF9C}">
      <dgm:prSet/>
      <dgm:spPr/>
      <dgm:t>
        <a:bodyPr/>
        <a:lstStyle/>
        <a:p>
          <a:endParaRPr kumimoji="1" lang="ja-JP" altLang="en-US"/>
        </a:p>
      </dgm:t>
    </dgm:pt>
    <dgm:pt modelId="{947D1C9D-8B8C-4BD7-8EB5-5806CC45135A}">
      <dgm:prSet phldrT="[テキスト]"/>
      <dgm:spPr/>
      <dgm:t>
        <a:bodyPr/>
        <a:lstStyle/>
        <a:p>
          <a:r>
            <a:rPr kumimoji="1" lang="ja-JP" altLang="en-US" dirty="0" smtClean="0"/>
            <a:t>マインド形成</a:t>
          </a:r>
          <a:endParaRPr kumimoji="1" lang="ja-JP" altLang="en-US" dirty="0"/>
        </a:p>
      </dgm:t>
    </dgm:pt>
    <dgm:pt modelId="{4707D1D3-8DC4-44EF-B5E5-598597D372CA}" type="parTrans" cxnId="{27DEFAA2-8C9B-4F7D-90D2-5647EAFBDBB3}">
      <dgm:prSet/>
      <dgm:spPr/>
      <dgm:t>
        <a:bodyPr/>
        <a:lstStyle/>
        <a:p>
          <a:endParaRPr kumimoji="1" lang="ja-JP" altLang="en-US"/>
        </a:p>
      </dgm:t>
    </dgm:pt>
    <dgm:pt modelId="{52D3C455-9AB0-4E9D-BCA7-82533956B039}" type="sibTrans" cxnId="{27DEFAA2-8C9B-4F7D-90D2-5647EAFBDBB3}">
      <dgm:prSet/>
      <dgm:spPr/>
      <dgm:t>
        <a:bodyPr/>
        <a:lstStyle/>
        <a:p>
          <a:endParaRPr kumimoji="1" lang="ja-JP" altLang="en-US"/>
        </a:p>
      </dgm:t>
    </dgm:pt>
    <dgm:pt modelId="{402772F5-0A08-4DF6-9F8A-88B98B0A49E2}">
      <dgm:prSet phldrT="[テキスト]"/>
      <dgm:spPr/>
      <dgm:t>
        <a:bodyPr/>
        <a:lstStyle/>
        <a:p>
          <a:r>
            <a:rPr kumimoji="1" lang="ja-JP" altLang="en-US" dirty="0" smtClean="0"/>
            <a:t>スキル向上</a:t>
          </a:r>
          <a:endParaRPr kumimoji="1" lang="ja-JP" altLang="en-US" dirty="0"/>
        </a:p>
      </dgm:t>
    </dgm:pt>
    <dgm:pt modelId="{3874730A-E048-4CC6-875E-9C5F522FD6BA}" type="parTrans" cxnId="{21EAF3B3-70F8-4E06-B144-8FBC8444B612}">
      <dgm:prSet/>
      <dgm:spPr/>
      <dgm:t>
        <a:bodyPr/>
        <a:lstStyle/>
        <a:p>
          <a:endParaRPr kumimoji="1" lang="ja-JP" altLang="en-US"/>
        </a:p>
      </dgm:t>
    </dgm:pt>
    <dgm:pt modelId="{83B0C2DA-7791-4792-9D38-2D42EF26DC8B}" type="sibTrans" cxnId="{21EAF3B3-70F8-4E06-B144-8FBC8444B612}">
      <dgm:prSet/>
      <dgm:spPr/>
      <dgm:t>
        <a:bodyPr/>
        <a:lstStyle/>
        <a:p>
          <a:endParaRPr kumimoji="1" lang="ja-JP" altLang="en-US"/>
        </a:p>
      </dgm:t>
    </dgm:pt>
    <dgm:pt modelId="{114C961E-D032-444B-84F3-E9F98F569AA1}">
      <dgm:prSet phldrT="[テキスト]"/>
      <dgm:spPr/>
      <dgm:t>
        <a:bodyPr/>
        <a:lstStyle/>
        <a:p>
          <a:r>
            <a:rPr kumimoji="1" lang="ja-JP" altLang="en-US" dirty="0" smtClean="0"/>
            <a:t>知識吸収</a:t>
          </a:r>
          <a:endParaRPr kumimoji="1" lang="ja-JP" altLang="en-US" dirty="0"/>
        </a:p>
      </dgm:t>
    </dgm:pt>
    <dgm:pt modelId="{EAE80065-0E75-4BB2-9181-9DCEDC082678}" type="parTrans" cxnId="{95841C80-B6E7-4C8B-849C-8DC62B76B7D7}">
      <dgm:prSet/>
      <dgm:spPr/>
      <dgm:t>
        <a:bodyPr/>
        <a:lstStyle/>
        <a:p>
          <a:endParaRPr kumimoji="1" lang="ja-JP" altLang="en-US"/>
        </a:p>
      </dgm:t>
    </dgm:pt>
    <dgm:pt modelId="{80A1EED7-8A47-4A0A-98C5-962E74F4F7E6}" type="sibTrans" cxnId="{95841C80-B6E7-4C8B-849C-8DC62B76B7D7}">
      <dgm:prSet/>
      <dgm:spPr/>
      <dgm:t>
        <a:bodyPr/>
        <a:lstStyle/>
        <a:p>
          <a:endParaRPr kumimoji="1" lang="ja-JP" altLang="en-US"/>
        </a:p>
      </dgm:t>
    </dgm:pt>
    <dgm:pt modelId="{1D6D2212-1982-4439-8F65-CA4BC3214546}" type="pres">
      <dgm:prSet presAssocID="{565000F1-F907-4876-8288-01B15DCF9D71}" presName="Name0" presStyleCnt="0">
        <dgm:presLayoutVars>
          <dgm:dir/>
          <dgm:animLvl val="lvl"/>
          <dgm:resizeHandles val="exact"/>
        </dgm:presLayoutVars>
      </dgm:prSet>
      <dgm:spPr/>
    </dgm:pt>
    <dgm:pt modelId="{274A310B-AAC6-4F6C-BC95-C532528B5697}" type="pres">
      <dgm:prSet presAssocID="{37D88702-3C51-43DC-BE55-72E2024DE737}" presName="Name8" presStyleCnt="0"/>
      <dgm:spPr/>
    </dgm:pt>
    <dgm:pt modelId="{422A136D-8D2F-4030-86CD-3672FE7C27A1}" type="pres">
      <dgm:prSet presAssocID="{37D88702-3C51-43DC-BE55-72E2024DE737}" presName="level" presStyleLbl="node1" presStyleIdx="0" presStyleCnt="4">
        <dgm:presLayoutVars>
          <dgm:chMax val="1"/>
          <dgm:bulletEnabled val="1"/>
        </dgm:presLayoutVars>
      </dgm:prSet>
      <dgm:spPr/>
      <dgm:t>
        <a:bodyPr/>
        <a:lstStyle/>
        <a:p>
          <a:endParaRPr kumimoji="1" lang="ja-JP" altLang="en-US"/>
        </a:p>
      </dgm:t>
    </dgm:pt>
    <dgm:pt modelId="{CF2669D2-9161-4D60-9351-648358FD1EB0}" type="pres">
      <dgm:prSet presAssocID="{37D88702-3C51-43DC-BE55-72E2024DE737}" presName="levelTx" presStyleLbl="revTx" presStyleIdx="0" presStyleCnt="0">
        <dgm:presLayoutVars>
          <dgm:chMax val="1"/>
          <dgm:bulletEnabled val="1"/>
        </dgm:presLayoutVars>
      </dgm:prSet>
      <dgm:spPr/>
      <dgm:t>
        <a:bodyPr/>
        <a:lstStyle/>
        <a:p>
          <a:endParaRPr kumimoji="1" lang="ja-JP" altLang="en-US"/>
        </a:p>
      </dgm:t>
    </dgm:pt>
    <dgm:pt modelId="{9A7CC9DA-C320-4218-8B85-C8F619367368}" type="pres">
      <dgm:prSet presAssocID="{947D1C9D-8B8C-4BD7-8EB5-5806CC45135A}" presName="Name8" presStyleCnt="0"/>
      <dgm:spPr/>
    </dgm:pt>
    <dgm:pt modelId="{77E37266-7AC5-4664-B0F6-A937B6CBBE3F}" type="pres">
      <dgm:prSet presAssocID="{947D1C9D-8B8C-4BD7-8EB5-5806CC45135A}" presName="level" presStyleLbl="node1" presStyleIdx="1" presStyleCnt="4">
        <dgm:presLayoutVars>
          <dgm:chMax val="1"/>
          <dgm:bulletEnabled val="1"/>
        </dgm:presLayoutVars>
      </dgm:prSet>
      <dgm:spPr/>
      <dgm:t>
        <a:bodyPr/>
        <a:lstStyle/>
        <a:p>
          <a:endParaRPr kumimoji="1" lang="ja-JP" altLang="en-US"/>
        </a:p>
      </dgm:t>
    </dgm:pt>
    <dgm:pt modelId="{4BC966ED-827B-4FC7-A181-D0CE577C4458}" type="pres">
      <dgm:prSet presAssocID="{947D1C9D-8B8C-4BD7-8EB5-5806CC45135A}" presName="levelTx" presStyleLbl="revTx" presStyleIdx="0" presStyleCnt="0">
        <dgm:presLayoutVars>
          <dgm:chMax val="1"/>
          <dgm:bulletEnabled val="1"/>
        </dgm:presLayoutVars>
      </dgm:prSet>
      <dgm:spPr/>
      <dgm:t>
        <a:bodyPr/>
        <a:lstStyle/>
        <a:p>
          <a:endParaRPr kumimoji="1" lang="ja-JP" altLang="en-US"/>
        </a:p>
      </dgm:t>
    </dgm:pt>
    <dgm:pt modelId="{9DCFE157-8E87-426A-9A24-00C5A7897D13}" type="pres">
      <dgm:prSet presAssocID="{402772F5-0A08-4DF6-9F8A-88B98B0A49E2}" presName="Name8" presStyleCnt="0"/>
      <dgm:spPr/>
    </dgm:pt>
    <dgm:pt modelId="{AFA5CA0A-4C26-42E2-8BB0-F138A4AE5B6E}" type="pres">
      <dgm:prSet presAssocID="{402772F5-0A08-4DF6-9F8A-88B98B0A49E2}" presName="level" presStyleLbl="node1" presStyleIdx="2" presStyleCnt="4">
        <dgm:presLayoutVars>
          <dgm:chMax val="1"/>
          <dgm:bulletEnabled val="1"/>
        </dgm:presLayoutVars>
      </dgm:prSet>
      <dgm:spPr/>
      <dgm:t>
        <a:bodyPr/>
        <a:lstStyle/>
        <a:p>
          <a:endParaRPr kumimoji="1" lang="ja-JP" altLang="en-US"/>
        </a:p>
      </dgm:t>
    </dgm:pt>
    <dgm:pt modelId="{309B9D6A-6672-42D1-8270-F1EE1EA2630F}" type="pres">
      <dgm:prSet presAssocID="{402772F5-0A08-4DF6-9F8A-88B98B0A49E2}" presName="levelTx" presStyleLbl="revTx" presStyleIdx="0" presStyleCnt="0">
        <dgm:presLayoutVars>
          <dgm:chMax val="1"/>
          <dgm:bulletEnabled val="1"/>
        </dgm:presLayoutVars>
      </dgm:prSet>
      <dgm:spPr/>
      <dgm:t>
        <a:bodyPr/>
        <a:lstStyle/>
        <a:p>
          <a:endParaRPr kumimoji="1" lang="ja-JP" altLang="en-US"/>
        </a:p>
      </dgm:t>
    </dgm:pt>
    <dgm:pt modelId="{9EFD1858-0C5B-4E58-B6D1-35EA62B52F50}" type="pres">
      <dgm:prSet presAssocID="{114C961E-D032-444B-84F3-E9F98F569AA1}" presName="Name8" presStyleCnt="0"/>
      <dgm:spPr/>
    </dgm:pt>
    <dgm:pt modelId="{06D44F66-819A-4CE7-B59D-1D0235D8A378}" type="pres">
      <dgm:prSet presAssocID="{114C961E-D032-444B-84F3-E9F98F569AA1}" presName="level" presStyleLbl="node1" presStyleIdx="3" presStyleCnt="4">
        <dgm:presLayoutVars>
          <dgm:chMax val="1"/>
          <dgm:bulletEnabled val="1"/>
        </dgm:presLayoutVars>
      </dgm:prSet>
      <dgm:spPr/>
      <dgm:t>
        <a:bodyPr/>
        <a:lstStyle/>
        <a:p>
          <a:endParaRPr kumimoji="1" lang="ja-JP" altLang="en-US"/>
        </a:p>
      </dgm:t>
    </dgm:pt>
    <dgm:pt modelId="{A800E498-59A5-4B38-BD89-CB7E5F5E6AA8}" type="pres">
      <dgm:prSet presAssocID="{114C961E-D032-444B-84F3-E9F98F569AA1}" presName="levelTx" presStyleLbl="revTx" presStyleIdx="0" presStyleCnt="0">
        <dgm:presLayoutVars>
          <dgm:chMax val="1"/>
          <dgm:bulletEnabled val="1"/>
        </dgm:presLayoutVars>
      </dgm:prSet>
      <dgm:spPr/>
      <dgm:t>
        <a:bodyPr/>
        <a:lstStyle/>
        <a:p>
          <a:endParaRPr kumimoji="1" lang="ja-JP" altLang="en-US"/>
        </a:p>
      </dgm:t>
    </dgm:pt>
  </dgm:ptLst>
  <dgm:cxnLst>
    <dgm:cxn modelId="{A8ABAAE6-32D1-4230-B061-587242863FE5}" type="presOf" srcId="{947D1C9D-8B8C-4BD7-8EB5-5806CC45135A}" destId="{77E37266-7AC5-4664-B0F6-A937B6CBBE3F}" srcOrd="0" destOrd="0" presId="urn:microsoft.com/office/officeart/2005/8/layout/pyramid1"/>
    <dgm:cxn modelId="{D2666108-3F5C-4C58-A0C3-C012ADB85DCC}" type="presOf" srcId="{402772F5-0A08-4DF6-9F8A-88B98B0A49E2}" destId="{AFA5CA0A-4C26-42E2-8BB0-F138A4AE5B6E}" srcOrd="0" destOrd="0" presId="urn:microsoft.com/office/officeart/2005/8/layout/pyramid1"/>
    <dgm:cxn modelId="{EFABEC7D-55A2-464E-8EAD-4DD0E07CD21F}" type="presOf" srcId="{37D88702-3C51-43DC-BE55-72E2024DE737}" destId="{CF2669D2-9161-4D60-9351-648358FD1EB0}" srcOrd="1" destOrd="0" presId="urn:microsoft.com/office/officeart/2005/8/layout/pyramid1"/>
    <dgm:cxn modelId="{74BD1450-847C-4CB5-80DF-36A203B7AE6F}" type="presOf" srcId="{402772F5-0A08-4DF6-9F8A-88B98B0A49E2}" destId="{309B9D6A-6672-42D1-8270-F1EE1EA2630F}" srcOrd="1" destOrd="0" presId="urn:microsoft.com/office/officeart/2005/8/layout/pyramid1"/>
    <dgm:cxn modelId="{BB7E0563-4B2F-49B5-B9C4-7738E4C47CCC}" type="presOf" srcId="{37D88702-3C51-43DC-BE55-72E2024DE737}" destId="{422A136D-8D2F-4030-86CD-3672FE7C27A1}" srcOrd="0" destOrd="0" presId="urn:microsoft.com/office/officeart/2005/8/layout/pyramid1"/>
    <dgm:cxn modelId="{27DEFAA2-8C9B-4F7D-90D2-5647EAFBDBB3}" srcId="{565000F1-F907-4876-8288-01B15DCF9D71}" destId="{947D1C9D-8B8C-4BD7-8EB5-5806CC45135A}" srcOrd="1" destOrd="0" parTransId="{4707D1D3-8DC4-44EF-B5E5-598597D372CA}" sibTransId="{52D3C455-9AB0-4E9D-BCA7-82533956B039}"/>
    <dgm:cxn modelId="{7B709F78-8E3A-4761-B56D-2DE34CCC1DF1}" type="presOf" srcId="{565000F1-F907-4876-8288-01B15DCF9D71}" destId="{1D6D2212-1982-4439-8F65-CA4BC3214546}" srcOrd="0" destOrd="0" presId="urn:microsoft.com/office/officeart/2005/8/layout/pyramid1"/>
    <dgm:cxn modelId="{360ED827-9F3C-4BFF-91E3-9C6085165F69}" type="presOf" srcId="{114C961E-D032-444B-84F3-E9F98F569AA1}" destId="{A800E498-59A5-4B38-BD89-CB7E5F5E6AA8}" srcOrd="1" destOrd="0" presId="urn:microsoft.com/office/officeart/2005/8/layout/pyramid1"/>
    <dgm:cxn modelId="{511A7C41-2C04-4A53-846F-B4DD9075BF9C}" srcId="{565000F1-F907-4876-8288-01B15DCF9D71}" destId="{37D88702-3C51-43DC-BE55-72E2024DE737}" srcOrd="0" destOrd="0" parTransId="{56D239B5-7B9C-4005-B3FE-6677F3FDFB3B}" sibTransId="{0B2DB8B4-FFBC-4D5A-A21C-1C9E432E09A2}"/>
    <dgm:cxn modelId="{21EAF3B3-70F8-4E06-B144-8FBC8444B612}" srcId="{565000F1-F907-4876-8288-01B15DCF9D71}" destId="{402772F5-0A08-4DF6-9F8A-88B98B0A49E2}" srcOrd="2" destOrd="0" parTransId="{3874730A-E048-4CC6-875E-9C5F522FD6BA}" sibTransId="{83B0C2DA-7791-4792-9D38-2D42EF26DC8B}"/>
    <dgm:cxn modelId="{90E66F62-B7DD-4F6B-AB90-B8E448A0D76A}" type="presOf" srcId="{114C961E-D032-444B-84F3-E9F98F569AA1}" destId="{06D44F66-819A-4CE7-B59D-1D0235D8A378}" srcOrd="0" destOrd="0" presId="urn:microsoft.com/office/officeart/2005/8/layout/pyramid1"/>
    <dgm:cxn modelId="{95841C80-B6E7-4C8B-849C-8DC62B76B7D7}" srcId="{565000F1-F907-4876-8288-01B15DCF9D71}" destId="{114C961E-D032-444B-84F3-E9F98F569AA1}" srcOrd="3" destOrd="0" parTransId="{EAE80065-0E75-4BB2-9181-9DCEDC082678}" sibTransId="{80A1EED7-8A47-4A0A-98C5-962E74F4F7E6}"/>
    <dgm:cxn modelId="{5C98A92A-3E7A-41B9-939F-07AC5004440D}" type="presOf" srcId="{947D1C9D-8B8C-4BD7-8EB5-5806CC45135A}" destId="{4BC966ED-827B-4FC7-A181-D0CE577C4458}" srcOrd="1" destOrd="0" presId="urn:microsoft.com/office/officeart/2005/8/layout/pyramid1"/>
    <dgm:cxn modelId="{B0135E51-06B5-45FE-95FE-AEF05387475A}" type="presParOf" srcId="{1D6D2212-1982-4439-8F65-CA4BC3214546}" destId="{274A310B-AAC6-4F6C-BC95-C532528B5697}" srcOrd="0" destOrd="0" presId="urn:microsoft.com/office/officeart/2005/8/layout/pyramid1"/>
    <dgm:cxn modelId="{9E310D38-C0EB-4261-AF1F-59AC0D501B34}" type="presParOf" srcId="{274A310B-AAC6-4F6C-BC95-C532528B5697}" destId="{422A136D-8D2F-4030-86CD-3672FE7C27A1}" srcOrd="0" destOrd="0" presId="urn:microsoft.com/office/officeart/2005/8/layout/pyramid1"/>
    <dgm:cxn modelId="{889C07F2-478B-410E-9FA4-841A360399C2}" type="presParOf" srcId="{274A310B-AAC6-4F6C-BC95-C532528B5697}" destId="{CF2669D2-9161-4D60-9351-648358FD1EB0}" srcOrd="1" destOrd="0" presId="urn:microsoft.com/office/officeart/2005/8/layout/pyramid1"/>
    <dgm:cxn modelId="{35E5C821-EE2E-4D22-97C9-8AFAEAADA5CF}" type="presParOf" srcId="{1D6D2212-1982-4439-8F65-CA4BC3214546}" destId="{9A7CC9DA-C320-4218-8B85-C8F619367368}" srcOrd="1" destOrd="0" presId="urn:microsoft.com/office/officeart/2005/8/layout/pyramid1"/>
    <dgm:cxn modelId="{755997AD-46CE-4BE9-87BB-6DA6990EBD52}" type="presParOf" srcId="{9A7CC9DA-C320-4218-8B85-C8F619367368}" destId="{77E37266-7AC5-4664-B0F6-A937B6CBBE3F}" srcOrd="0" destOrd="0" presId="urn:microsoft.com/office/officeart/2005/8/layout/pyramid1"/>
    <dgm:cxn modelId="{C0B66052-1379-4219-BDCD-314D8E2164C6}" type="presParOf" srcId="{9A7CC9DA-C320-4218-8B85-C8F619367368}" destId="{4BC966ED-827B-4FC7-A181-D0CE577C4458}" srcOrd="1" destOrd="0" presId="urn:microsoft.com/office/officeart/2005/8/layout/pyramid1"/>
    <dgm:cxn modelId="{39721518-6248-4DCD-A778-052473DB768D}" type="presParOf" srcId="{1D6D2212-1982-4439-8F65-CA4BC3214546}" destId="{9DCFE157-8E87-426A-9A24-00C5A7897D13}" srcOrd="2" destOrd="0" presId="urn:microsoft.com/office/officeart/2005/8/layout/pyramid1"/>
    <dgm:cxn modelId="{B88F2978-2399-49E7-8C2C-8661087EE13A}" type="presParOf" srcId="{9DCFE157-8E87-426A-9A24-00C5A7897D13}" destId="{AFA5CA0A-4C26-42E2-8BB0-F138A4AE5B6E}" srcOrd="0" destOrd="0" presId="urn:microsoft.com/office/officeart/2005/8/layout/pyramid1"/>
    <dgm:cxn modelId="{48810C3B-047D-46BC-A78A-EAE7B93B696F}" type="presParOf" srcId="{9DCFE157-8E87-426A-9A24-00C5A7897D13}" destId="{309B9D6A-6672-42D1-8270-F1EE1EA2630F}" srcOrd="1" destOrd="0" presId="urn:microsoft.com/office/officeart/2005/8/layout/pyramid1"/>
    <dgm:cxn modelId="{12FB2B49-1B66-4E2E-A5ED-43CD54FA1471}" type="presParOf" srcId="{1D6D2212-1982-4439-8F65-CA4BC3214546}" destId="{9EFD1858-0C5B-4E58-B6D1-35EA62B52F50}" srcOrd="3" destOrd="0" presId="urn:microsoft.com/office/officeart/2005/8/layout/pyramid1"/>
    <dgm:cxn modelId="{8C512305-10C7-4C03-B061-E992EFFA00B8}" type="presParOf" srcId="{9EFD1858-0C5B-4E58-B6D1-35EA62B52F50}" destId="{06D44F66-819A-4CE7-B59D-1D0235D8A378}" srcOrd="0" destOrd="0" presId="urn:microsoft.com/office/officeart/2005/8/layout/pyramid1"/>
    <dgm:cxn modelId="{5CA5733A-3648-4F81-BC95-67B617F2C21A}" type="presParOf" srcId="{9EFD1858-0C5B-4E58-B6D1-35EA62B52F50}" destId="{A800E498-59A5-4B38-BD89-CB7E5F5E6AA8}"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62E6723-2468-4BF6-BDDF-ABF165179FB4}" type="doc">
      <dgm:prSet loTypeId="urn:microsoft.com/office/officeart/2005/8/layout/orgChart1" loCatId="hierarchy" qsTypeId="urn:microsoft.com/office/officeart/2005/8/quickstyle/simple4" qsCatId="simple" csTypeId="urn:microsoft.com/office/officeart/2005/8/colors/accent3_2" csCatId="accent3" phldr="1"/>
      <dgm:spPr/>
      <dgm:t>
        <a:bodyPr/>
        <a:lstStyle/>
        <a:p>
          <a:endParaRPr kumimoji="1" lang="ja-JP" altLang="en-US"/>
        </a:p>
      </dgm:t>
    </dgm:pt>
    <dgm:pt modelId="{8A2E08D8-144A-444A-A529-02F2B2B8DEDF}">
      <dgm:prSet phldrT="[テキスト]"/>
      <dgm:spPr/>
      <dgm:t>
        <a:bodyPr/>
        <a:lstStyle/>
        <a:p>
          <a:r>
            <a:rPr lang="ja-JP" altLang="en-US" dirty="0" smtClean="0"/>
            <a:t>自立した行動</a:t>
          </a:r>
          <a:endParaRPr lang="ja-JP" altLang="en-US" dirty="0"/>
        </a:p>
      </dgm:t>
    </dgm:pt>
    <dgm:pt modelId="{288F4E55-CACB-4796-B6EC-413E125C3D2D}" type="parTrans" cxnId="{D8D757C6-AC90-48EA-90C2-EF80C793569B}">
      <dgm:prSet/>
      <dgm:spPr/>
      <dgm:t>
        <a:bodyPr/>
        <a:lstStyle/>
        <a:p>
          <a:endParaRPr lang="ja-JP" altLang="en-US"/>
        </a:p>
      </dgm:t>
    </dgm:pt>
    <dgm:pt modelId="{981F436F-8370-4F87-ABC4-E2060EA0678A}" type="sibTrans" cxnId="{D8D757C6-AC90-48EA-90C2-EF80C793569B}">
      <dgm:prSet/>
      <dgm:spPr/>
      <dgm:t>
        <a:bodyPr/>
        <a:lstStyle/>
        <a:p>
          <a:endParaRPr lang="ja-JP" altLang="en-US"/>
        </a:p>
      </dgm:t>
    </dgm:pt>
    <dgm:pt modelId="{31BE5746-FB9A-40B5-BA91-1B92E97B0C18}">
      <dgm:prSet phldrT="[テキスト]"/>
      <dgm:spPr/>
      <dgm:t>
        <a:bodyPr/>
        <a:lstStyle/>
        <a:p>
          <a:r>
            <a:rPr lang="ja-JP" altLang="en-US" dirty="0" smtClean="0"/>
            <a:t>仕事に対する</a:t>
          </a:r>
          <a:r>
            <a:rPr lang="en-US" altLang="ja-JP" dirty="0" smtClean="0"/>
            <a:t/>
          </a:r>
          <a:br>
            <a:rPr lang="en-US" altLang="ja-JP" dirty="0" smtClean="0"/>
          </a:br>
          <a:r>
            <a:rPr lang="ja-JP" altLang="en-US" dirty="0" smtClean="0"/>
            <a:t>姿勢</a:t>
          </a:r>
          <a:endParaRPr lang="ja-JP" altLang="en-US" dirty="0"/>
        </a:p>
      </dgm:t>
    </dgm:pt>
    <dgm:pt modelId="{3145100D-F89D-454D-9929-5827288EDDF4}" type="parTrans" cxnId="{6CFC4BB1-CEC1-49C0-B885-E84B71023E7E}">
      <dgm:prSet/>
      <dgm:spPr/>
      <dgm:t>
        <a:bodyPr/>
        <a:lstStyle/>
        <a:p>
          <a:endParaRPr lang="ja-JP" altLang="en-US"/>
        </a:p>
      </dgm:t>
    </dgm:pt>
    <dgm:pt modelId="{D66103ED-FFA9-44B5-ABE6-221E6E16D8FC}" type="sibTrans" cxnId="{6CFC4BB1-CEC1-49C0-B885-E84B71023E7E}">
      <dgm:prSet/>
      <dgm:spPr/>
      <dgm:t>
        <a:bodyPr/>
        <a:lstStyle/>
        <a:p>
          <a:endParaRPr lang="ja-JP" altLang="en-US"/>
        </a:p>
      </dgm:t>
    </dgm:pt>
    <dgm:pt modelId="{04AD0DF0-19BC-4902-A0F7-C4D2E6C3930E}">
      <dgm:prSet phldrT="[テキスト]"/>
      <dgm:spPr/>
      <dgm:t>
        <a:bodyPr/>
        <a:lstStyle/>
        <a:p>
          <a:r>
            <a:rPr lang="ja-JP" altLang="en-US" dirty="0" smtClean="0"/>
            <a:t>肯定的な</a:t>
          </a:r>
          <a:r>
            <a:rPr lang="en-US" altLang="ja-JP" dirty="0" smtClean="0"/>
            <a:t/>
          </a:r>
          <a:br>
            <a:rPr lang="en-US" altLang="ja-JP" dirty="0" smtClean="0"/>
          </a:br>
          <a:r>
            <a:rPr lang="ja-JP" altLang="en-US" dirty="0" smtClean="0"/>
            <a:t>マインド</a:t>
          </a:r>
          <a:endParaRPr lang="ja-JP" altLang="en-US" dirty="0"/>
        </a:p>
      </dgm:t>
    </dgm:pt>
    <dgm:pt modelId="{0AB42F98-F090-4571-A7CB-46A8AA52EC8A}" type="parTrans" cxnId="{7C24C85C-4620-4BD7-BA44-5C16E3A5267C}">
      <dgm:prSet/>
      <dgm:spPr/>
      <dgm:t>
        <a:bodyPr/>
        <a:lstStyle/>
        <a:p>
          <a:endParaRPr lang="ja-JP" altLang="en-US"/>
        </a:p>
      </dgm:t>
    </dgm:pt>
    <dgm:pt modelId="{DCFE6140-C3A7-4A1D-9999-D028FDE308A3}" type="sibTrans" cxnId="{7C24C85C-4620-4BD7-BA44-5C16E3A5267C}">
      <dgm:prSet/>
      <dgm:spPr/>
      <dgm:t>
        <a:bodyPr/>
        <a:lstStyle/>
        <a:p>
          <a:endParaRPr lang="ja-JP" altLang="en-US"/>
        </a:p>
      </dgm:t>
    </dgm:pt>
    <dgm:pt modelId="{3AD85F96-FD49-47AD-BF5E-4CBAAEAD973B}">
      <dgm:prSet phldrT="[テキスト]"/>
      <dgm:spPr/>
      <dgm:t>
        <a:bodyPr/>
        <a:lstStyle/>
        <a:p>
          <a:r>
            <a:rPr lang="ja-JP" altLang="en-US" dirty="0" smtClean="0"/>
            <a:t>自己成長</a:t>
          </a:r>
          <a:r>
            <a:rPr lang="en-US" altLang="ja-JP" dirty="0" smtClean="0"/>
            <a:t/>
          </a:r>
          <a:br>
            <a:rPr lang="en-US" altLang="ja-JP" dirty="0" smtClean="0"/>
          </a:br>
          <a:r>
            <a:rPr lang="ja-JP" altLang="en-US" dirty="0" smtClean="0"/>
            <a:t>の意欲</a:t>
          </a:r>
          <a:endParaRPr lang="ja-JP" altLang="en-US" dirty="0"/>
        </a:p>
      </dgm:t>
    </dgm:pt>
    <dgm:pt modelId="{7C130E1D-FF2B-4611-94F5-E5FF88004FBD}" type="parTrans" cxnId="{DA54C2E2-B4F8-47A3-B465-2D0922152AF6}">
      <dgm:prSet/>
      <dgm:spPr/>
      <dgm:t>
        <a:bodyPr/>
        <a:lstStyle/>
        <a:p>
          <a:endParaRPr lang="ja-JP" altLang="en-US"/>
        </a:p>
      </dgm:t>
    </dgm:pt>
    <dgm:pt modelId="{6DA13BE5-856C-42F5-A65E-55227E163EDF}" type="sibTrans" cxnId="{DA54C2E2-B4F8-47A3-B465-2D0922152AF6}">
      <dgm:prSet/>
      <dgm:spPr/>
      <dgm:t>
        <a:bodyPr/>
        <a:lstStyle/>
        <a:p>
          <a:endParaRPr lang="ja-JP" altLang="en-US"/>
        </a:p>
      </dgm:t>
    </dgm:pt>
    <dgm:pt modelId="{53691902-9575-4815-A519-98B71814E53A}">
      <dgm:prSet/>
      <dgm:spPr/>
      <dgm:t>
        <a:bodyPr/>
        <a:lstStyle/>
        <a:p>
          <a:r>
            <a:rPr lang="ja-JP" altLang="en-US" dirty="0" smtClean="0"/>
            <a:t>上司との</a:t>
          </a:r>
          <a:r>
            <a:rPr lang="en-US" altLang="ja-JP" dirty="0" smtClean="0"/>
            <a:t/>
          </a:r>
          <a:br>
            <a:rPr lang="en-US" altLang="ja-JP" dirty="0" smtClean="0"/>
          </a:br>
          <a:r>
            <a:rPr lang="ja-JP" altLang="en-US" dirty="0" smtClean="0"/>
            <a:t>関わり方</a:t>
          </a:r>
          <a:endParaRPr lang="ja-JP" altLang="en-US" dirty="0"/>
        </a:p>
      </dgm:t>
    </dgm:pt>
    <dgm:pt modelId="{CD493775-EC9A-4473-A2C4-0DE8700D7FC5}" type="parTrans" cxnId="{7E0A2FA3-42B7-4054-AE56-32E515404EE6}">
      <dgm:prSet/>
      <dgm:spPr/>
      <dgm:t>
        <a:bodyPr/>
        <a:lstStyle/>
        <a:p>
          <a:endParaRPr lang="ja-JP" altLang="en-US"/>
        </a:p>
      </dgm:t>
    </dgm:pt>
    <dgm:pt modelId="{7E3F60C7-87F8-4226-A6CD-7AC09F31377B}" type="sibTrans" cxnId="{7E0A2FA3-42B7-4054-AE56-32E515404EE6}">
      <dgm:prSet/>
      <dgm:spPr/>
      <dgm:t>
        <a:bodyPr/>
        <a:lstStyle/>
        <a:p>
          <a:endParaRPr lang="ja-JP" altLang="en-US"/>
        </a:p>
      </dgm:t>
    </dgm:pt>
    <dgm:pt modelId="{5738D7F2-4196-48F8-B42E-9826F6619D1A}">
      <dgm:prSet/>
      <dgm:spPr/>
      <dgm:t>
        <a:bodyPr/>
        <a:lstStyle/>
        <a:p>
          <a:r>
            <a:rPr lang="ja-JP" altLang="en-US" dirty="0" smtClean="0"/>
            <a:t>職場に対する</a:t>
          </a:r>
          <a:r>
            <a:rPr lang="en-US" altLang="ja-JP" dirty="0" smtClean="0"/>
            <a:t/>
          </a:r>
          <a:br>
            <a:rPr lang="en-US" altLang="ja-JP" dirty="0" smtClean="0"/>
          </a:br>
          <a:r>
            <a:rPr lang="ja-JP" altLang="en-US" dirty="0" smtClean="0"/>
            <a:t>関わり方</a:t>
          </a:r>
          <a:endParaRPr lang="ja-JP" altLang="en-US" dirty="0"/>
        </a:p>
      </dgm:t>
    </dgm:pt>
    <dgm:pt modelId="{ED14974D-9C99-4CD1-84ED-B7AB1F9514F7}" type="parTrans" cxnId="{C28155A4-3377-43A1-B0BC-11D14B6DE368}">
      <dgm:prSet/>
      <dgm:spPr/>
      <dgm:t>
        <a:bodyPr/>
        <a:lstStyle/>
        <a:p>
          <a:endParaRPr lang="ja-JP" altLang="en-US"/>
        </a:p>
      </dgm:t>
    </dgm:pt>
    <dgm:pt modelId="{6A460C3A-CAA7-4CE2-BFAE-101BB1C83782}" type="sibTrans" cxnId="{C28155A4-3377-43A1-B0BC-11D14B6DE368}">
      <dgm:prSet/>
      <dgm:spPr/>
      <dgm:t>
        <a:bodyPr/>
        <a:lstStyle/>
        <a:p>
          <a:endParaRPr lang="ja-JP" altLang="en-US"/>
        </a:p>
      </dgm:t>
    </dgm:pt>
    <dgm:pt modelId="{92C9152C-301D-4517-8960-E41A88F18C7C}">
      <dgm:prSet/>
      <dgm:spPr/>
      <dgm:t>
        <a:bodyPr/>
        <a:lstStyle/>
        <a:p>
          <a:r>
            <a:rPr lang="ja-JP" altLang="en-US" dirty="0" smtClean="0"/>
            <a:t>仕事に対する</a:t>
          </a:r>
          <a:r>
            <a:rPr lang="en-US" altLang="ja-JP" dirty="0" smtClean="0"/>
            <a:t/>
          </a:r>
          <a:br>
            <a:rPr lang="en-US" altLang="ja-JP" dirty="0" smtClean="0"/>
          </a:br>
          <a:r>
            <a:rPr lang="ja-JP" altLang="en-US" dirty="0" smtClean="0"/>
            <a:t>関わり方</a:t>
          </a:r>
          <a:endParaRPr lang="ja-JP" altLang="en-US" dirty="0"/>
        </a:p>
      </dgm:t>
    </dgm:pt>
    <dgm:pt modelId="{3E2232CC-C591-44CC-82F2-FD038AD1323F}" type="parTrans" cxnId="{A0E84B7A-87CB-47DE-8670-881A2E00521F}">
      <dgm:prSet/>
      <dgm:spPr/>
      <dgm:t>
        <a:bodyPr/>
        <a:lstStyle/>
        <a:p>
          <a:endParaRPr lang="ja-JP" altLang="en-US"/>
        </a:p>
      </dgm:t>
    </dgm:pt>
    <dgm:pt modelId="{B08596C6-31BB-4A76-8F91-42C8C570DE05}" type="sibTrans" cxnId="{A0E84B7A-87CB-47DE-8670-881A2E00521F}">
      <dgm:prSet/>
      <dgm:spPr/>
      <dgm:t>
        <a:bodyPr/>
        <a:lstStyle/>
        <a:p>
          <a:endParaRPr lang="ja-JP" altLang="en-US"/>
        </a:p>
      </dgm:t>
    </dgm:pt>
    <dgm:pt modelId="{1081FF5C-EE16-4489-A8C2-AEA5303708C2}">
      <dgm:prSet/>
      <dgm:spPr/>
      <dgm:t>
        <a:bodyPr/>
        <a:lstStyle/>
        <a:p>
          <a:r>
            <a:rPr lang="ja-JP" altLang="en-US" dirty="0" smtClean="0"/>
            <a:t>肯定的な</a:t>
          </a:r>
          <a:r>
            <a:rPr lang="en-US" altLang="ja-JP" dirty="0" smtClean="0"/>
            <a:t/>
          </a:r>
          <a:br>
            <a:rPr lang="en-US" altLang="ja-JP" dirty="0" smtClean="0"/>
          </a:br>
          <a:r>
            <a:rPr lang="ja-JP" altLang="en-US" dirty="0" smtClean="0"/>
            <a:t>自己理解</a:t>
          </a:r>
          <a:endParaRPr lang="ja-JP" altLang="en-US" dirty="0"/>
        </a:p>
      </dgm:t>
    </dgm:pt>
    <dgm:pt modelId="{07215938-6286-41EF-8E5B-4E272865B81E}" type="parTrans" cxnId="{634C8131-443A-49FC-9226-0F0BA87579E5}">
      <dgm:prSet/>
      <dgm:spPr/>
      <dgm:t>
        <a:bodyPr/>
        <a:lstStyle/>
        <a:p>
          <a:endParaRPr lang="ja-JP" altLang="en-US"/>
        </a:p>
      </dgm:t>
    </dgm:pt>
    <dgm:pt modelId="{B5AAAFA1-C2B0-4C85-A603-396D95DAC893}" type="sibTrans" cxnId="{634C8131-443A-49FC-9226-0F0BA87579E5}">
      <dgm:prSet/>
      <dgm:spPr/>
      <dgm:t>
        <a:bodyPr/>
        <a:lstStyle/>
        <a:p>
          <a:endParaRPr lang="ja-JP" altLang="en-US"/>
        </a:p>
      </dgm:t>
    </dgm:pt>
    <dgm:pt modelId="{C902E133-FBD9-4CF8-BC0A-B42C7DCC8E44}">
      <dgm:prSet/>
      <dgm:spPr/>
      <dgm:t>
        <a:bodyPr/>
        <a:lstStyle/>
        <a:p>
          <a:r>
            <a:rPr lang="ja-JP" altLang="en-US" dirty="0" smtClean="0"/>
            <a:t>肯定的な</a:t>
          </a:r>
          <a:r>
            <a:rPr lang="en-US" altLang="ja-JP" dirty="0" smtClean="0"/>
            <a:t/>
          </a:r>
          <a:br>
            <a:rPr lang="en-US" altLang="ja-JP" dirty="0" smtClean="0"/>
          </a:br>
          <a:r>
            <a:rPr lang="ja-JP" altLang="en-US" dirty="0" smtClean="0"/>
            <a:t>他者理解</a:t>
          </a:r>
          <a:endParaRPr lang="ja-JP" altLang="en-US" dirty="0"/>
        </a:p>
      </dgm:t>
    </dgm:pt>
    <dgm:pt modelId="{890C744C-1023-4F1C-B4BD-19881D4AA750}" type="parTrans" cxnId="{64E16E46-C32D-4404-BC00-FB42E86FF1C1}">
      <dgm:prSet/>
      <dgm:spPr/>
      <dgm:t>
        <a:bodyPr/>
        <a:lstStyle/>
        <a:p>
          <a:endParaRPr lang="ja-JP" altLang="en-US"/>
        </a:p>
      </dgm:t>
    </dgm:pt>
    <dgm:pt modelId="{41146D13-E485-4D99-B4CD-0CC99F8B95EE}" type="sibTrans" cxnId="{64E16E46-C32D-4404-BC00-FB42E86FF1C1}">
      <dgm:prSet/>
      <dgm:spPr/>
      <dgm:t>
        <a:bodyPr/>
        <a:lstStyle/>
        <a:p>
          <a:endParaRPr lang="ja-JP" altLang="en-US"/>
        </a:p>
      </dgm:t>
    </dgm:pt>
    <dgm:pt modelId="{BADF7C31-F09F-41BC-B226-0B4689825771}">
      <dgm:prSet/>
      <dgm:spPr/>
      <dgm:t>
        <a:bodyPr/>
        <a:lstStyle/>
        <a:p>
          <a:r>
            <a:rPr lang="ja-JP" altLang="en-US" dirty="0" smtClean="0"/>
            <a:t>前向きな姿勢</a:t>
          </a:r>
          <a:endParaRPr lang="ja-JP" altLang="en-US" dirty="0"/>
        </a:p>
      </dgm:t>
    </dgm:pt>
    <dgm:pt modelId="{78FBCAB4-D2A3-4BD7-AB83-F81C4CD534FD}" type="parTrans" cxnId="{46CE91D0-8128-4895-9825-2BB530BE9908}">
      <dgm:prSet/>
      <dgm:spPr/>
      <dgm:t>
        <a:bodyPr/>
        <a:lstStyle/>
        <a:p>
          <a:endParaRPr lang="ja-JP" altLang="en-US"/>
        </a:p>
      </dgm:t>
    </dgm:pt>
    <dgm:pt modelId="{9192DE63-EFFF-4ADC-8E0D-61B599E10CB8}" type="sibTrans" cxnId="{46CE91D0-8128-4895-9825-2BB530BE9908}">
      <dgm:prSet/>
      <dgm:spPr/>
      <dgm:t>
        <a:bodyPr/>
        <a:lstStyle/>
        <a:p>
          <a:endParaRPr lang="ja-JP" altLang="en-US"/>
        </a:p>
      </dgm:t>
    </dgm:pt>
    <dgm:pt modelId="{FAF598CC-CA35-43C2-B040-9A669F21108F}">
      <dgm:prSet/>
      <dgm:spPr/>
      <dgm:t>
        <a:bodyPr/>
        <a:lstStyle/>
        <a:p>
          <a:r>
            <a:rPr lang="ja-JP" altLang="en-US" dirty="0" smtClean="0"/>
            <a:t>挑戦意欲</a:t>
          </a:r>
          <a:endParaRPr lang="ja-JP" altLang="en-US" dirty="0"/>
        </a:p>
      </dgm:t>
    </dgm:pt>
    <dgm:pt modelId="{2F11FD02-C0EC-4A58-B689-4FBF757004CE}" type="parTrans" cxnId="{2384BBB0-3FE6-442E-B628-8FDBA80EC4A0}">
      <dgm:prSet/>
      <dgm:spPr/>
      <dgm:t>
        <a:bodyPr/>
        <a:lstStyle/>
        <a:p>
          <a:endParaRPr lang="ja-JP" altLang="en-US"/>
        </a:p>
      </dgm:t>
    </dgm:pt>
    <dgm:pt modelId="{8206A59B-AC14-4675-89EC-6CC0CA1A1737}" type="sibTrans" cxnId="{2384BBB0-3FE6-442E-B628-8FDBA80EC4A0}">
      <dgm:prSet/>
      <dgm:spPr/>
      <dgm:t>
        <a:bodyPr/>
        <a:lstStyle/>
        <a:p>
          <a:endParaRPr lang="ja-JP" altLang="en-US"/>
        </a:p>
      </dgm:t>
    </dgm:pt>
    <dgm:pt modelId="{41ED7678-2EA6-4997-8F47-DDB4630C9C80}">
      <dgm:prSet/>
      <dgm:spPr/>
      <dgm:t>
        <a:bodyPr/>
        <a:lstStyle/>
        <a:p>
          <a:r>
            <a:rPr lang="ja-JP" altLang="en-US" dirty="0" smtClean="0"/>
            <a:t>問題発見と</a:t>
          </a:r>
          <a:r>
            <a:rPr lang="en-US" altLang="ja-JP" dirty="0" smtClean="0"/>
            <a:t/>
          </a:r>
          <a:br>
            <a:rPr lang="en-US" altLang="ja-JP" dirty="0" smtClean="0"/>
          </a:br>
          <a:r>
            <a:rPr lang="ja-JP" altLang="en-US" dirty="0" smtClean="0"/>
            <a:t>課題解決</a:t>
          </a:r>
          <a:endParaRPr lang="ja-JP" altLang="en-US" dirty="0"/>
        </a:p>
      </dgm:t>
    </dgm:pt>
    <dgm:pt modelId="{FA316A5B-3DB6-4C5B-9AE6-2AC42AE3A612}" type="parTrans" cxnId="{3F81A19E-BD61-4A2E-B5C6-149297C9F50B}">
      <dgm:prSet/>
      <dgm:spPr/>
      <dgm:t>
        <a:bodyPr/>
        <a:lstStyle/>
        <a:p>
          <a:endParaRPr lang="ja-JP" altLang="en-US"/>
        </a:p>
      </dgm:t>
    </dgm:pt>
    <dgm:pt modelId="{671E9E8B-BCB5-4E7A-906E-A75586A3C7F4}" type="sibTrans" cxnId="{3F81A19E-BD61-4A2E-B5C6-149297C9F50B}">
      <dgm:prSet/>
      <dgm:spPr/>
      <dgm:t>
        <a:bodyPr/>
        <a:lstStyle/>
        <a:p>
          <a:endParaRPr lang="ja-JP" altLang="en-US"/>
        </a:p>
      </dgm:t>
    </dgm:pt>
    <dgm:pt modelId="{25F6C4C1-B14D-477B-8F30-F968FF22C5F7}">
      <dgm:prSet/>
      <dgm:spPr/>
      <dgm:t>
        <a:bodyPr/>
        <a:lstStyle/>
        <a:p>
          <a:r>
            <a:rPr lang="ja-JP" altLang="en-US" dirty="0" smtClean="0"/>
            <a:t>役割・責任</a:t>
          </a:r>
          <a:r>
            <a:rPr lang="en-US" altLang="ja-JP" dirty="0" smtClean="0"/>
            <a:t/>
          </a:r>
          <a:br>
            <a:rPr lang="en-US" altLang="ja-JP" dirty="0" smtClean="0"/>
          </a:br>
          <a:r>
            <a:rPr lang="ja-JP" altLang="en-US" dirty="0" smtClean="0"/>
            <a:t>の認識</a:t>
          </a:r>
          <a:endParaRPr lang="ja-JP" altLang="en-US" dirty="0"/>
        </a:p>
      </dgm:t>
    </dgm:pt>
    <dgm:pt modelId="{F95E3034-A849-4DDB-816C-966BAD4FB72F}" type="parTrans" cxnId="{2567AB06-70ED-4625-A578-EDB022CDE428}">
      <dgm:prSet/>
      <dgm:spPr/>
      <dgm:t>
        <a:bodyPr/>
        <a:lstStyle/>
        <a:p>
          <a:endParaRPr lang="ja-JP" altLang="en-US"/>
        </a:p>
      </dgm:t>
    </dgm:pt>
    <dgm:pt modelId="{54C3F557-7EBA-4055-A2B8-9A4235AD3B35}" type="sibTrans" cxnId="{2567AB06-70ED-4625-A578-EDB022CDE428}">
      <dgm:prSet/>
      <dgm:spPr/>
      <dgm:t>
        <a:bodyPr/>
        <a:lstStyle/>
        <a:p>
          <a:endParaRPr lang="ja-JP" altLang="en-US"/>
        </a:p>
      </dgm:t>
    </dgm:pt>
    <dgm:pt modelId="{BEF2250B-889C-498F-A941-0F67229E21C3}" type="pres">
      <dgm:prSet presAssocID="{362E6723-2468-4BF6-BDDF-ABF165179FB4}" presName="hierChild1" presStyleCnt="0">
        <dgm:presLayoutVars>
          <dgm:orgChart val="1"/>
          <dgm:chPref val="1"/>
          <dgm:dir/>
          <dgm:animOne val="branch"/>
          <dgm:animLvl val="lvl"/>
          <dgm:resizeHandles/>
        </dgm:presLayoutVars>
      </dgm:prSet>
      <dgm:spPr/>
      <dgm:t>
        <a:bodyPr/>
        <a:lstStyle/>
        <a:p>
          <a:endParaRPr kumimoji="1" lang="ja-JP" altLang="en-US"/>
        </a:p>
      </dgm:t>
    </dgm:pt>
    <dgm:pt modelId="{FBFC9EDD-F24F-439B-831D-65FD7034565F}" type="pres">
      <dgm:prSet presAssocID="{8A2E08D8-144A-444A-A529-02F2B2B8DEDF}" presName="hierRoot1" presStyleCnt="0">
        <dgm:presLayoutVars>
          <dgm:hierBranch val="init"/>
        </dgm:presLayoutVars>
      </dgm:prSet>
      <dgm:spPr/>
      <dgm:t>
        <a:bodyPr/>
        <a:lstStyle/>
        <a:p>
          <a:endParaRPr kumimoji="1" lang="ja-JP" altLang="en-US"/>
        </a:p>
      </dgm:t>
    </dgm:pt>
    <dgm:pt modelId="{651275E5-4260-47CE-AF1E-E946699754D6}" type="pres">
      <dgm:prSet presAssocID="{8A2E08D8-144A-444A-A529-02F2B2B8DEDF}" presName="rootComposite1" presStyleCnt="0"/>
      <dgm:spPr/>
      <dgm:t>
        <a:bodyPr/>
        <a:lstStyle/>
        <a:p>
          <a:endParaRPr kumimoji="1" lang="ja-JP" altLang="en-US"/>
        </a:p>
      </dgm:t>
    </dgm:pt>
    <dgm:pt modelId="{3E1265A4-0F30-4EB3-89D9-A3DE6D5DEA20}" type="pres">
      <dgm:prSet presAssocID="{8A2E08D8-144A-444A-A529-02F2B2B8DEDF}" presName="rootText1" presStyleLbl="node0" presStyleIdx="0" presStyleCnt="1">
        <dgm:presLayoutVars>
          <dgm:chPref val="3"/>
        </dgm:presLayoutVars>
      </dgm:prSet>
      <dgm:spPr/>
      <dgm:t>
        <a:bodyPr/>
        <a:lstStyle/>
        <a:p>
          <a:endParaRPr kumimoji="1" lang="ja-JP" altLang="en-US"/>
        </a:p>
      </dgm:t>
    </dgm:pt>
    <dgm:pt modelId="{4A9EF322-1D45-4ED0-9032-DBF804A5D8E9}" type="pres">
      <dgm:prSet presAssocID="{8A2E08D8-144A-444A-A529-02F2B2B8DEDF}" presName="rootConnector1" presStyleLbl="node1" presStyleIdx="0" presStyleCnt="0"/>
      <dgm:spPr/>
      <dgm:t>
        <a:bodyPr/>
        <a:lstStyle/>
        <a:p>
          <a:endParaRPr kumimoji="1" lang="ja-JP" altLang="en-US"/>
        </a:p>
      </dgm:t>
    </dgm:pt>
    <dgm:pt modelId="{C1B50B23-398F-4144-90F2-2B9D1CADF6F6}" type="pres">
      <dgm:prSet presAssocID="{8A2E08D8-144A-444A-A529-02F2B2B8DEDF}" presName="hierChild2" presStyleCnt="0"/>
      <dgm:spPr/>
      <dgm:t>
        <a:bodyPr/>
        <a:lstStyle/>
        <a:p>
          <a:endParaRPr kumimoji="1" lang="ja-JP" altLang="en-US"/>
        </a:p>
      </dgm:t>
    </dgm:pt>
    <dgm:pt modelId="{9562770A-0A3E-41A5-BEFA-B31157B47736}" type="pres">
      <dgm:prSet presAssocID="{3145100D-F89D-454D-9929-5827288EDDF4}" presName="Name37" presStyleLbl="parChTrans1D2" presStyleIdx="0" presStyleCnt="3"/>
      <dgm:spPr/>
      <dgm:t>
        <a:bodyPr/>
        <a:lstStyle/>
        <a:p>
          <a:endParaRPr kumimoji="1" lang="ja-JP" altLang="en-US"/>
        </a:p>
      </dgm:t>
    </dgm:pt>
    <dgm:pt modelId="{CADFD542-8835-4723-84BA-B45657CBE6BB}" type="pres">
      <dgm:prSet presAssocID="{31BE5746-FB9A-40B5-BA91-1B92E97B0C18}" presName="hierRoot2" presStyleCnt="0">
        <dgm:presLayoutVars>
          <dgm:hierBranch val="r"/>
        </dgm:presLayoutVars>
      </dgm:prSet>
      <dgm:spPr/>
      <dgm:t>
        <a:bodyPr/>
        <a:lstStyle/>
        <a:p>
          <a:endParaRPr kumimoji="1" lang="ja-JP" altLang="en-US"/>
        </a:p>
      </dgm:t>
    </dgm:pt>
    <dgm:pt modelId="{AF16B8FE-7399-4336-8D9D-0589ECF95153}" type="pres">
      <dgm:prSet presAssocID="{31BE5746-FB9A-40B5-BA91-1B92E97B0C18}" presName="rootComposite" presStyleCnt="0"/>
      <dgm:spPr/>
      <dgm:t>
        <a:bodyPr/>
        <a:lstStyle/>
        <a:p>
          <a:endParaRPr kumimoji="1" lang="ja-JP" altLang="en-US"/>
        </a:p>
      </dgm:t>
    </dgm:pt>
    <dgm:pt modelId="{691A815E-8598-4D22-AE7D-43980624AF59}" type="pres">
      <dgm:prSet presAssocID="{31BE5746-FB9A-40B5-BA91-1B92E97B0C18}" presName="rootText" presStyleLbl="node2" presStyleIdx="0" presStyleCnt="3">
        <dgm:presLayoutVars>
          <dgm:chPref val="3"/>
        </dgm:presLayoutVars>
      </dgm:prSet>
      <dgm:spPr/>
      <dgm:t>
        <a:bodyPr/>
        <a:lstStyle/>
        <a:p>
          <a:endParaRPr kumimoji="1" lang="ja-JP" altLang="en-US"/>
        </a:p>
      </dgm:t>
    </dgm:pt>
    <dgm:pt modelId="{29BA0421-ED0E-415C-A1FD-48F8B66DE003}" type="pres">
      <dgm:prSet presAssocID="{31BE5746-FB9A-40B5-BA91-1B92E97B0C18}" presName="rootConnector" presStyleLbl="node2" presStyleIdx="0" presStyleCnt="3"/>
      <dgm:spPr/>
      <dgm:t>
        <a:bodyPr/>
        <a:lstStyle/>
        <a:p>
          <a:endParaRPr kumimoji="1" lang="ja-JP" altLang="en-US"/>
        </a:p>
      </dgm:t>
    </dgm:pt>
    <dgm:pt modelId="{BAC9458F-67B8-4853-9859-3B5668FD9188}" type="pres">
      <dgm:prSet presAssocID="{31BE5746-FB9A-40B5-BA91-1B92E97B0C18}" presName="hierChild4" presStyleCnt="0"/>
      <dgm:spPr/>
      <dgm:t>
        <a:bodyPr/>
        <a:lstStyle/>
        <a:p>
          <a:endParaRPr kumimoji="1" lang="ja-JP" altLang="en-US"/>
        </a:p>
      </dgm:t>
    </dgm:pt>
    <dgm:pt modelId="{887CC6E1-C76B-401B-9B3C-705687BC7BA9}" type="pres">
      <dgm:prSet presAssocID="{CD493775-EC9A-4473-A2C4-0DE8700D7FC5}" presName="Name50" presStyleLbl="parChTrans1D3" presStyleIdx="0" presStyleCnt="9"/>
      <dgm:spPr/>
      <dgm:t>
        <a:bodyPr/>
        <a:lstStyle/>
        <a:p>
          <a:endParaRPr kumimoji="1" lang="ja-JP" altLang="en-US"/>
        </a:p>
      </dgm:t>
    </dgm:pt>
    <dgm:pt modelId="{1AAD8939-2EC4-479F-BED3-FF879D9FBDE3}" type="pres">
      <dgm:prSet presAssocID="{53691902-9575-4815-A519-98B71814E53A}" presName="hierRoot2" presStyleCnt="0">
        <dgm:presLayoutVars>
          <dgm:hierBranch val="init"/>
        </dgm:presLayoutVars>
      </dgm:prSet>
      <dgm:spPr/>
      <dgm:t>
        <a:bodyPr/>
        <a:lstStyle/>
        <a:p>
          <a:endParaRPr kumimoji="1" lang="ja-JP" altLang="en-US"/>
        </a:p>
      </dgm:t>
    </dgm:pt>
    <dgm:pt modelId="{D9A40F30-E7F4-446B-8088-1CBBAFE9519B}" type="pres">
      <dgm:prSet presAssocID="{53691902-9575-4815-A519-98B71814E53A}" presName="rootComposite" presStyleCnt="0"/>
      <dgm:spPr/>
      <dgm:t>
        <a:bodyPr/>
        <a:lstStyle/>
        <a:p>
          <a:endParaRPr kumimoji="1" lang="ja-JP" altLang="en-US"/>
        </a:p>
      </dgm:t>
    </dgm:pt>
    <dgm:pt modelId="{07D24ADB-4E2E-4B6F-9B94-6622B0077E4C}" type="pres">
      <dgm:prSet presAssocID="{53691902-9575-4815-A519-98B71814E53A}" presName="rootText" presStyleLbl="node3" presStyleIdx="0" presStyleCnt="9">
        <dgm:presLayoutVars>
          <dgm:chPref val="3"/>
        </dgm:presLayoutVars>
      </dgm:prSet>
      <dgm:spPr/>
      <dgm:t>
        <a:bodyPr/>
        <a:lstStyle/>
        <a:p>
          <a:endParaRPr kumimoji="1" lang="ja-JP" altLang="en-US"/>
        </a:p>
      </dgm:t>
    </dgm:pt>
    <dgm:pt modelId="{570E0E28-6F70-435B-AACC-5050148362DF}" type="pres">
      <dgm:prSet presAssocID="{53691902-9575-4815-A519-98B71814E53A}" presName="rootConnector" presStyleLbl="node3" presStyleIdx="0" presStyleCnt="9"/>
      <dgm:spPr/>
      <dgm:t>
        <a:bodyPr/>
        <a:lstStyle/>
        <a:p>
          <a:endParaRPr kumimoji="1" lang="ja-JP" altLang="en-US"/>
        </a:p>
      </dgm:t>
    </dgm:pt>
    <dgm:pt modelId="{F4C6310A-F315-4D65-B860-A52A6C48CFF8}" type="pres">
      <dgm:prSet presAssocID="{53691902-9575-4815-A519-98B71814E53A}" presName="hierChild4" presStyleCnt="0"/>
      <dgm:spPr/>
      <dgm:t>
        <a:bodyPr/>
        <a:lstStyle/>
        <a:p>
          <a:endParaRPr kumimoji="1" lang="ja-JP" altLang="en-US"/>
        </a:p>
      </dgm:t>
    </dgm:pt>
    <dgm:pt modelId="{BD078E54-4A14-4D12-9B0B-FAC8B7AFCBBE}" type="pres">
      <dgm:prSet presAssocID="{53691902-9575-4815-A519-98B71814E53A}" presName="hierChild5" presStyleCnt="0"/>
      <dgm:spPr/>
      <dgm:t>
        <a:bodyPr/>
        <a:lstStyle/>
        <a:p>
          <a:endParaRPr kumimoji="1" lang="ja-JP" altLang="en-US"/>
        </a:p>
      </dgm:t>
    </dgm:pt>
    <dgm:pt modelId="{7C24705D-95F9-4CF8-8A36-315FAF3B81B1}" type="pres">
      <dgm:prSet presAssocID="{ED14974D-9C99-4CD1-84ED-B7AB1F9514F7}" presName="Name50" presStyleLbl="parChTrans1D3" presStyleIdx="1" presStyleCnt="9"/>
      <dgm:spPr/>
      <dgm:t>
        <a:bodyPr/>
        <a:lstStyle/>
        <a:p>
          <a:endParaRPr kumimoji="1" lang="ja-JP" altLang="en-US"/>
        </a:p>
      </dgm:t>
    </dgm:pt>
    <dgm:pt modelId="{387E1ADF-C67A-4208-9987-3655E66BD6B7}" type="pres">
      <dgm:prSet presAssocID="{5738D7F2-4196-48F8-B42E-9826F6619D1A}" presName="hierRoot2" presStyleCnt="0">
        <dgm:presLayoutVars>
          <dgm:hierBranch val="init"/>
        </dgm:presLayoutVars>
      </dgm:prSet>
      <dgm:spPr/>
      <dgm:t>
        <a:bodyPr/>
        <a:lstStyle/>
        <a:p>
          <a:endParaRPr kumimoji="1" lang="ja-JP" altLang="en-US"/>
        </a:p>
      </dgm:t>
    </dgm:pt>
    <dgm:pt modelId="{BD646010-C36E-4944-BDB9-8C443071B3F4}" type="pres">
      <dgm:prSet presAssocID="{5738D7F2-4196-48F8-B42E-9826F6619D1A}" presName="rootComposite" presStyleCnt="0"/>
      <dgm:spPr/>
      <dgm:t>
        <a:bodyPr/>
        <a:lstStyle/>
        <a:p>
          <a:endParaRPr kumimoji="1" lang="ja-JP" altLang="en-US"/>
        </a:p>
      </dgm:t>
    </dgm:pt>
    <dgm:pt modelId="{8363DEB6-5BFD-455A-9898-9D2F4BF14892}" type="pres">
      <dgm:prSet presAssocID="{5738D7F2-4196-48F8-B42E-9826F6619D1A}" presName="rootText" presStyleLbl="node3" presStyleIdx="1" presStyleCnt="9">
        <dgm:presLayoutVars>
          <dgm:chPref val="3"/>
        </dgm:presLayoutVars>
      </dgm:prSet>
      <dgm:spPr/>
      <dgm:t>
        <a:bodyPr/>
        <a:lstStyle/>
        <a:p>
          <a:endParaRPr kumimoji="1" lang="ja-JP" altLang="en-US"/>
        </a:p>
      </dgm:t>
    </dgm:pt>
    <dgm:pt modelId="{39DC6E5F-D92B-477D-9B18-99DE41AB5DAB}" type="pres">
      <dgm:prSet presAssocID="{5738D7F2-4196-48F8-B42E-9826F6619D1A}" presName="rootConnector" presStyleLbl="node3" presStyleIdx="1" presStyleCnt="9"/>
      <dgm:spPr/>
      <dgm:t>
        <a:bodyPr/>
        <a:lstStyle/>
        <a:p>
          <a:endParaRPr kumimoji="1" lang="ja-JP" altLang="en-US"/>
        </a:p>
      </dgm:t>
    </dgm:pt>
    <dgm:pt modelId="{E22BBABB-42F0-44B9-B550-56834490569B}" type="pres">
      <dgm:prSet presAssocID="{5738D7F2-4196-48F8-B42E-9826F6619D1A}" presName="hierChild4" presStyleCnt="0"/>
      <dgm:spPr/>
      <dgm:t>
        <a:bodyPr/>
        <a:lstStyle/>
        <a:p>
          <a:endParaRPr kumimoji="1" lang="ja-JP" altLang="en-US"/>
        </a:p>
      </dgm:t>
    </dgm:pt>
    <dgm:pt modelId="{65692619-DC9E-4677-82AB-418B1176FD50}" type="pres">
      <dgm:prSet presAssocID="{5738D7F2-4196-48F8-B42E-9826F6619D1A}" presName="hierChild5" presStyleCnt="0"/>
      <dgm:spPr/>
      <dgm:t>
        <a:bodyPr/>
        <a:lstStyle/>
        <a:p>
          <a:endParaRPr kumimoji="1" lang="ja-JP" altLang="en-US"/>
        </a:p>
      </dgm:t>
    </dgm:pt>
    <dgm:pt modelId="{662F1CC4-6CF2-4306-ABBB-F4E0DE41CF02}" type="pres">
      <dgm:prSet presAssocID="{3E2232CC-C591-44CC-82F2-FD038AD1323F}" presName="Name50" presStyleLbl="parChTrans1D3" presStyleIdx="2" presStyleCnt="9"/>
      <dgm:spPr/>
      <dgm:t>
        <a:bodyPr/>
        <a:lstStyle/>
        <a:p>
          <a:endParaRPr kumimoji="1" lang="ja-JP" altLang="en-US"/>
        </a:p>
      </dgm:t>
    </dgm:pt>
    <dgm:pt modelId="{D5F51835-F5D8-4F9A-8329-3368891A347E}" type="pres">
      <dgm:prSet presAssocID="{92C9152C-301D-4517-8960-E41A88F18C7C}" presName="hierRoot2" presStyleCnt="0">
        <dgm:presLayoutVars>
          <dgm:hierBranch val="init"/>
        </dgm:presLayoutVars>
      </dgm:prSet>
      <dgm:spPr/>
      <dgm:t>
        <a:bodyPr/>
        <a:lstStyle/>
        <a:p>
          <a:endParaRPr kumimoji="1" lang="ja-JP" altLang="en-US"/>
        </a:p>
      </dgm:t>
    </dgm:pt>
    <dgm:pt modelId="{ACE24325-24FF-4FE1-A9B0-3A234D0C5633}" type="pres">
      <dgm:prSet presAssocID="{92C9152C-301D-4517-8960-E41A88F18C7C}" presName="rootComposite" presStyleCnt="0"/>
      <dgm:spPr/>
      <dgm:t>
        <a:bodyPr/>
        <a:lstStyle/>
        <a:p>
          <a:endParaRPr kumimoji="1" lang="ja-JP" altLang="en-US"/>
        </a:p>
      </dgm:t>
    </dgm:pt>
    <dgm:pt modelId="{135407E6-4217-478D-8EC8-3D56253442E5}" type="pres">
      <dgm:prSet presAssocID="{92C9152C-301D-4517-8960-E41A88F18C7C}" presName="rootText" presStyleLbl="node3" presStyleIdx="2" presStyleCnt="9">
        <dgm:presLayoutVars>
          <dgm:chPref val="3"/>
        </dgm:presLayoutVars>
      </dgm:prSet>
      <dgm:spPr/>
      <dgm:t>
        <a:bodyPr/>
        <a:lstStyle/>
        <a:p>
          <a:endParaRPr kumimoji="1" lang="ja-JP" altLang="en-US"/>
        </a:p>
      </dgm:t>
    </dgm:pt>
    <dgm:pt modelId="{BA8CC750-DFF1-4D38-8F9C-8131B454DFF7}" type="pres">
      <dgm:prSet presAssocID="{92C9152C-301D-4517-8960-E41A88F18C7C}" presName="rootConnector" presStyleLbl="node3" presStyleIdx="2" presStyleCnt="9"/>
      <dgm:spPr/>
      <dgm:t>
        <a:bodyPr/>
        <a:lstStyle/>
        <a:p>
          <a:endParaRPr kumimoji="1" lang="ja-JP" altLang="en-US"/>
        </a:p>
      </dgm:t>
    </dgm:pt>
    <dgm:pt modelId="{52D99F65-A2DA-4A53-B469-C002ACFAF4C5}" type="pres">
      <dgm:prSet presAssocID="{92C9152C-301D-4517-8960-E41A88F18C7C}" presName="hierChild4" presStyleCnt="0"/>
      <dgm:spPr/>
      <dgm:t>
        <a:bodyPr/>
        <a:lstStyle/>
        <a:p>
          <a:endParaRPr kumimoji="1" lang="ja-JP" altLang="en-US"/>
        </a:p>
      </dgm:t>
    </dgm:pt>
    <dgm:pt modelId="{05D2E002-AA8E-4CC6-A451-B2B9423DA904}" type="pres">
      <dgm:prSet presAssocID="{92C9152C-301D-4517-8960-E41A88F18C7C}" presName="hierChild5" presStyleCnt="0"/>
      <dgm:spPr/>
      <dgm:t>
        <a:bodyPr/>
        <a:lstStyle/>
        <a:p>
          <a:endParaRPr kumimoji="1" lang="ja-JP" altLang="en-US"/>
        </a:p>
      </dgm:t>
    </dgm:pt>
    <dgm:pt modelId="{10449B7E-E657-47C1-858E-61EF10F2AB13}" type="pres">
      <dgm:prSet presAssocID="{31BE5746-FB9A-40B5-BA91-1B92E97B0C18}" presName="hierChild5" presStyleCnt="0"/>
      <dgm:spPr/>
      <dgm:t>
        <a:bodyPr/>
        <a:lstStyle/>
        <a:p>
          <a:endParaRPr kumimoji="1" lang="ja-JP" altLang="en-US"/>
        </a:p>
      </dgm:t>
    </dgm:pt>
    <dgm:pt modelId="{D41A98E1-A95B-4340-999E-D3D658544AC5}" type="pres">
      <dgm:prSet presAssocID="{0AB42F98-F090-4571-A7CB-46A8AA52EC8A}" presName="Name37" presStyleLbl="parChTrans1D2" presStyleIdx="1" presStyleCnt="3"/>
      <dgm:spPr/>
      <dgm:t>
        <a:bodyPr/>
        <a:lstStyle/>
        <a:p>
          <a:endParaRPr kumimoji="1" lang="ja-JP" altLang="en-US"/>
        </a:p>
      </dgm:t>
    </dgm:pt>
    <dgm:pt modelId="{213F19F4-2148-47FC-8C5F-EC8EAF3A82D3}" type="pres">
      <dgm:prSet presAssocID="{04AD0DF0-19BC-4902-A0F7-C4D2E6C3930E}" presName="hierRoot2" presStyleCnt="0">
        <dgm:presLayoutVars>
          <dgm:hierBranch val="r"/>
        </dgm:presLayoutVars>
      </dgm:prSet>
      <dgm:spPr/>
      <dgm:t>
        <a:bodyPr/>
        <a:lstStyle/>
        <a:p>
          <a:endParaRPr kumimoji="1" lang="ja-JP" altLang="en-US"/>
        </a:p>
      </dgm:t>
    </dgm:pt>
    <dgm:pt modelId="{0F02EB87-2DCF-4FBC-B150-478B54385327}" type="pres">
      <dgm:prSet presAssocID="{04AD0DF0-19BC-4902-A0F7-C4D2E6C3930E}" presName="rootComposite" presStyleCnt="0"/>
      <dgm:spPr/>
      <dgm:t>
        <a:bodyPr/>
        <a:lstStyle/>
        <a:p>
          <a:endParaRPr kumimoji="1" lang="ja-JP" altLang="en-US"/>
        </a:p>
      </dgm:t>
    </dgm:pt>
    <dgm:pt modelId="{8F63D625-5FD3-4B1A-9451-E7EE8B06BB59}" type="pres">
      <dgm:prSet presAssocID="{04AD0DF0-19BC-4902-A0F7-C4D2E6C3930E}" presName="rootText" presStyleLbl="node2" presStyleIdx="1" presStyleCnt="3">
        <dgm:presLayoutVars>
          <dgm:chPref val="3"/>
        </dgm:presLayoutVars>
      </dgm:prSet>
      <dgm:spPr/>
      <dgm:t>
        <a:bodyPr/>
        <a:lstStyle/>
        <a:p>
          <a:endParaRPr kumimoji="1" lang="ja-JP" altLang="en-US"/>
        </a:p>
      </dgm:t>
    </dgm:pt>
    <dgm:pt modelId="{4CBC249B-FFA2-4C62-B311-D6B989917454}" type="pres">
      <dgm:prSet presAssocID="{04AD0DF0-19BC-4902-A0F7-C4D2E6C3930E}" presName="rootConnector" presStyleLbl="node2" presStyleIdx="1" presStyleCnt="3"/>
      <dgm:spPr/>
      <dgm:t>
        <a:bodyPr/>
        <a:lstStyle/>
        <a:p>
          <a:endParaRPr kumimoji="1" lang="ja-JP" altLang="en-US"/>
        </a:p>
      </dgm:t>
    </dgm:pt>
    <dgm:pt modelId="{2F6D70E6-FFC6-4DA5-9142-E30FE7224990}" type="pres">
      <dgm:prSet presAssocID="{04AD0DF0-19BC-4902-A0F7-C4D2E6C3930E}" presName="hierChild4" presStyleCnt="0"/>
      <dgm:spPr/>
      <dgm:t>
        <a:bodyPr/>
        <a:lstStyle/>
        <a:p>
          <a:endParaRPr kumimoji="1" lang="ja-JP" altLang="en-US"/>
        </a:p>
      </dgm:t>
    </dgm:pt>
    <dgm:pt modelId="{06463A38-A35A-4B0D-A1E7-9F82859C4400}" type="pres">
      <dgm:prSet presAssocID="{07215938-6286-41EF-8E5B-4E272865B81E}" presName="Name50" presStyleLbl="parChTrans1D3" presStyleIdx="3" presStyleCnt="9"/>
      <dgm:spPr/>
      <dgm:t>
        <a:bodyPr/>
        <a:lstStyle/>
        <a:p>
          <a:endParaRPr kumimoji="1" lang="ja-JP" altLang="en-US"/>
        </a:p>
      </dgm:t>
    </dgm:pt>
    <dgm:pt modelId="{48E6568C-91E7-4C60-9C4D-49CE955DC58A}" type="pres">
      <dgm:prSet presAssocID="{1081FF5C-EE16-4489-A8C2-AEA5303708C2}" presName="hierRoot2" presStyleCnt="0">
        <dgm:presLayoutVars>
          <dgm:hierBranch val="init"/>
        </dgm:presLayoutVars>
      </dgm:prSet>
      <dgm:spPr/>
      <dgm:t>
        <a:bodyPr/>
        <a:lstStyle/>
        <a:p>
          <a:endParaRPr kumimoji="1" lang="ja-JP" altLang="en-US"/>
        </a:p>
      </dgm:t>
    </dgm:pt>
    <dgm:pt modelId="{791A3EAF-F0CD-4650-8FCC-BF988F3AFDAC}" type="pres">
      <dgm:prSet presAssocID="{1081FF5C-EE16-4489-A8C2-AEA5303708C2}" presName="rootComposite" presStyleCnt="0"/>
      <dgm:spPr/>
      <dgm:t>
        <a:bodyPr/>
        <a:lstStyle/>
        <a:p>
          <a:endParaRPr kumimoji="1" lang="ja-JP" altLang="en-US"/>
        </a:p>
      </dgm:t>
    </dgm:pt>
    <dgm:pt modelId="{8A73D39F-0225-4DDD-99B8-44F265D6BC5B}" type="pres">
      <dgm:prSet presAssocID="{1081FF5C-EE16-4489-A8C2-AEA5303708C2}" presName="rootText" presStyleLbl="node3" presStyleIdx="3" presStyleCnt="9">
        <dgm:presLayoutVars>
          <dgm:chPref val="3"/>
        </dgm:presLayoutVars>
      </dgm:prSet>
      <dgm:spPr/>
      <dgm:t>
        <a:bodyPr/>
        <a:lstStyle/>
        <a:p>
          <a:endParaRPr kumimoji="1" lang="ja-JP" altLang="en-US"/>
        </a:p>
      </dgm:t>
    </dgm:pt>
    <dgm:pt modelId="{DD8F9911-A58C-48F8-B988-5C6BC67FB71E}" type="pres">
      <dgm:prSet presAssocID="{1081FF5C-EE16-4489-A8C2-AEA5303708C2}" presName="rootConnector" presStyleLbl="node3" presStyleIdx="3" presStyleCnt="9"/>
      <dgm:spPr/>
      <dgm:t>
        <a:bodyPr/>
        <a:lstStyle/>
        <a:p>
          <a:endParaRPr kumimoji="1" lang="ja-JP" altLang="en-US"/>
        </a:p>
      </dgm:t>
    </dgm:pt>
    <dgm:pt modelId="{B724E622-675C-4E0B-B074-8B84F494C821}" type="pres">
      <dgm:prSet presAssocID="{1081FF5C-EE16-4489-A8C2-AEA5303708C2}" presName="hierChild4" presStyleCnt="0"/>
      <dgm:spPr/>
      <dgm:t>
        <a:bodyPr/>
        <a:lstStyle/>
        <a:p>
          <a:endParaRPr kumimoji="1" lang="ja-JP" altLang="en-US"/>
        </a:p>
      </dgm:t>
    </dgm:pt>
    <dgm:pt modelId="{81B08B54-4D97-4258-B313-54D471E87A4A}" type="pres">
      <dgm:prSet presAssocID="{1081FF5C-EE16-4489-A8C2-AEA5303708C2}" presName="hierChild5" presStyleCnt="0"/>
      <dgm:spPr/>
      <dgm:t>
        <a:bodyPr/>
        <a:lstStyle/>
        <a:p>
          <a:endParaRPr kumimoji="1" lang="ja-JP" altLang="en-US"/>
        </a:p>
      </dgm:t>
    </dgm:pt>
    <dgm:pt modelId="{E1A769B1-EB33-4A19-8620-89D8D96057BD}" type="pres">
      <dgm:prSet presAssocID="{890C744C-1023-4F1C-B4BD-19881D4AA750}" presName="Name50" presStyleLbl="parChTrans1D3" presStyleIdx="4" presStyleCnt="9"/>
      <dgm:spPr/>
      <dgm:t>
        <a:bodyPr/>
        <a:lstStyle/>
        <a:p>
          <a:endParaRPr kumimoji="1" lang="ja-JP" altLang="en-US"/>
        </a:p>
      </dgm:t>
    </dgm:pt>
    <dgm:pt modelId="{66F34FFA-C7A4-4ABA-84A0-64335DD171BB}" type="pres">
      <dgm:prSet presAssocID="{C902E133-FBD9-4CF8-BC0A-B42C7DCC8E44}" presName="hierRoot2" presStyleCnt="0">
        <dgm:presLayoutVars>
          <dgm:hierBranch val="init"/>
        </dgm:presLayoutVars>
      </dgm:prSet>
      <dgm:spPr/>
      <dgm:t>
        <a:bodyPr/>
        <a:lstStyle/>
        <a:p>
          <a:endParaRPr kumimoji="1" lang="ja-JP" altLang="en-US"/>
        </a:p>
      </dgm:t>
    </dgm:pt>
    <dgm:pt modelId="{459B93D6-9B6F-4D4F-AC6D-E453745C069B}" type="pres">
      <dgm:prSet presAssocID="{C902E133-FBD9-4CF8-BC0A-B42C7DCC8E44}" presName="rootComposite" presStyleCnt="0"/>
      <dgm:spPr/>
      <dgm:t>
        <a:bodyPr/>
        <a:lstStyle/>
        <a:p>
          <a:endParaRPr kumimoji="1" lang="ja-JP" altLang="en-US"/>
        </a:p>
      </dgm:t>
    </dgm:pt>
    <dgm:pt modelId="{8E024BE9-6598-4129-B771-A9967E363BEE}" type="pres">
      <dgm:prSet presAssocID="{C902E133-FBD9-4CF8-BC0A-B42C7DCC8E44}" presName="rootText" presStyleLbl="node3" presStyleIdx="4" presStyleCnt="9">
        <dgm:presLayoutVars>
          <dgm:chPref val="3"/>
        </dgm:presLayoutVars>
      </dgm:prSet>
      <dgm:spPr/>
      <dgm:t>
        <a:bodyPr/>
        <a:lstStyle/>
        <a:p>
          <a:endParaRPr kumimoji="1" lang="ja-JP" altLang="en-US"/>
        </a:p>
      </dgm:t>
    </dgm:pt>
    <dgm:pt modelId="{5D5FA501-FEE3-44A2-A61D-8AD1CA2C4EBC}" type="pres">
      <dgm:prSet presAssocID="{C902E133-FBD9-4CF8-BC0A-B42C7DCC8E44}" presName="rootConnector" presStyleLbl="node3" presStyleIdx="4" presStyleCnt="9"/>
      <dgm:spPr/>
      <dgm:t>
        <a:bodyPr/>
        <a:lstStyle/>
        <a:p>
          <a:endParaRPr kumimoji="1" lang="ja-JP" altLang="en-US"/>
        </a:p>
      </dgm:t>
    </dgm:pt>
    <dgm:pt modelId="{0930987A-A1B8-4E54-88BF-6C86F4F9FE5F}" type="pres">
      <dgm:prSet presAssocID="{C902E133-FBD9-4CF8-BC0A-B42C7DCC8E44}" presName="hierChild4" presStyleCnt="0"/>
      <dgm:spPr/>
      <dgm:t>
        <a:bodyPr/>
        <a:lstStyle/>
        <a:p>
          <a:endParaRPr kumimoji="1" lang="ja-JP" altLang="en-US"/>
        </a:p>
      </dgm:t>
    </dgm:pt>
    <dgm:pt modelId="{FE2B0DB5-716B-40DE-A18E-5E356C4578AF}" type="pres">
      <dgm:prSet presAssocID="{C902E133-FBD9-4CF8-BC0A-B42C7DCC8E44}" presName="hierChild5" presStyleCnt="0"/>
      <dgm:spPr/>
      <dgm:t>
        <a:bodyPr/>
        <a:lstStyle/>
        <a:p>
          <a:endParaRPr kumimoji="1" lang="ja-JP" altLang="en-US"/>
        </a:p>
      </dgm:t>
    </dgm:pt>
    <dgm:pt modelId="{26C13B0F-F1EC-4B8D-A5C4-2238E6CA93E0}" type="pres">
      <dgm:prSet presAssocID="{78FBCAB4-D2A3-4BD7-AB83-F81C4CD534FD}" presName="Name50" presStyleLbl="parChTrans1D3" presStyleIdx="5" presStyleCnt="9"/>
      <dgm:spPr/>
      <dgm:t>
        <a:bodyPr/>
        <a:lstStyle/>
        <a:p>
          <a:endParaRPr kumimoji="1" lang="ja-JP" altLang="en-US"/>
        </a:p>
      </dgm:t>
    </dgm:pt>
    <dgm:pt modelId="{BD7CA4FA-D0B1-4ADC-81D2-4AFF41187B27}" type="pres">
      <dgm:prSet presAssocID="{BADF7C31-F09F-41BC-B226-0B4689825771}" presName="hierRoot2" presStyleCnt="0">
        <dgm:presLayoutVars>
          <dgm:hierBranch val="init"/>
        </dgm:presLayoutVars>
      </dgm:prSet>
      <dgm:spPr/>
      <dgm:t>
        <a:bodyPr/>
        <a:lstStyle/>
        <a:p>
          <a:endParaRPr kumimoji="1" lang="ja-JP" altLang="en-US"/>
        </a:p>
      </dgm:t>
    </dgm:pt>
    <dgm:pt modelId="{C619CC1F-2F06-4D7A-B551-6EF67FA05157}" type="pres">
      <dgm:prSet presAssocID="{BADF7C31-F09F-41BC-B226-0B4689825771}" presName="rootComposite" presStyleCnt="0"/>
      <dgm:spPr/>
      <dgm:t>
        <a:bodyPr/>
        <a:lstStyle/>
        <a:p>
          <a:endParaRPr kumimoji="1" lang="ja-JP" altLang="en-US"/>
        </a:p>
      </dgm:t>
    </dgm:pt>
    <dgm:pt modelId="{C40EE64F-6328-4AAC-9A49-361F11F69E75}" type="pres">
      <dgm:prSet presAssocID="{BADF7C31-F09F-41BC-B226-0B4689825771}" presName="rootText" presStyleLbl="node3" presStyleIdx="5" presStyleCnt="9">
        <dgm:presLayoutVars>
          <dgm:chPref val="3"/>
        </dgm:presLayoutVars>
      </dgm:prSet>
      <dgm:spPr/>
      <dgm:t>
        <a:bodyPr/>
        <a:lstStyle/>
        <a:p>
          <a:endParaRPr kumimoji="1" lang="ja-JP" altLang="en-US"/>
        </a:p>
      </dgm:t>
    </dgm:pt>
    <dgm:pt modelId="{25473051-1E9E-4BF8-9382-7B0FCFEEF842}" type="pres">
      <dgm:prSet presAssocID="{BADF7C31-F09F-41BC-B226-0B4689825771}" presName="rootConnector" presStyleLbl="node3" presStyleIdx="5" presStyleCnt="9"/>
      <dgm:spPr/>
      <dgm:t>
        <a:bodyPr/>
        <a:lstStyle/>
        <a:p>
          <a:endParaRPr kumimoji="1" lang="ja-JP" altLang="en-US"/>
        </a:p>
      </dgm:t>
    </dgm:pt>
    <dgm:pt modelId="{C59E6BF9-182B-4A4D-95B8-DC366C4C6CA3}" type="pres">
      <dgm:prSet presAssocID="{BADF7C31-F09F-41BC-B226-0B4689825771}" presName="hierChild4" presStyleCnt="0"/>
      <dgm:spPr/>
      <dgm:t>
        <a:bodyPr/>
        <a:lstStyle/>
        <a:p>
          <a:endParaRPr kumimoji="1" lang="ja-JP" altLang="en-US"/>
        </a:p>
      </dgm:t>
    </dgm:pt>
    <dgm:pt modelId="{D58F6E2F-33C2-4100-AA93-0905BF0D5295}" type="pres">
      <dgm:prSet presAssocID="{BADF7C31-F09F-41BC-B226-0B4689825771}" presName="hierChild5" presStyleCnt="0"/>
      <dgm:spPr/>
      <dgm:t>
        <a:bodyPr/>
        <a:lstStyle/>
        <a:p>
          <a:endParaRPr kumimoji="1" lang="ja-JP" altLang="en-US"/>
        </a:p>
      </dgm:t>
    </dgm:pt>
    <dgm:pt modelId="{F210A5F7-9CE2-4BDF-9E10-3CA210F103D6}" type="pres">
      <dgm:prSet presAssocID="{04AD0DF0-19BC-4902-A0F7-C4D2E6C3930E}" presName="hierChild5" presStyleCnt="0"/>
      <dgm:spPr/>
      <dgm:t>
        <a:bodyPr/>
        <a:lstStyle/>
        <a:p>
          <a:endParaRPr kumimoji="1" lang="ja-JP" altLang="en-US"/>
        </a:p>
      </dgm:t>
    </dgm:pt>
    <dgm:pt modelId="{A969157B-92FF-4AA6-B58E-C82453E434ED}" type="pres">
      <dgm:prSet presAssocID="{7C130E1D-FF2B-4611-94F5-E5FF88004FBD}" presName="Name37" presStyleLbl="parChTrans1D2" presStyleIdx="2" presStyleCnt="3"/>
      <dgm:spPr/>
      <dgm:t>
        <a:bodyPr/>
        <a:lstStyle/>
        <a:p>
          <a:endParaRPr kumimoji="1" lang="ja-JP" altLang="en-US"/>
        </a:p>
      </dgm:t>
    </dgm:pt>
    <dgm:pt modelId="{A10FA0D0-C577-4D2E-ADCC-78DD38FBA2C0}" type="pres">
      <dgm:prSet presAssocID="{3AD85F96-FD49-47AD-BF5E-4CBAAEAD973B}" presName="hierRoot2" presStyleCnt="0">
        <dgm:presLayoutVars>
          <dgm:hierBranch val="r"/>
        </dgm:presLayoutVars>
      </dgm:prSet>
      <dgm:spPr/>
      <dgm:t>
        <a:bodyPr/>
        <a:lstStyle/>
        <a:p>
          <a:endParaRPr kumimoji="1" lang="ja-JP" altLang="en-US"/>
        </a:p>
      </dgm:t>
    </dgm:pt>
    <dgm:pt modelId="{1B337175-D035-43C7-B6A4-7CC2271F7E05}" type="pres">
      <dgm:prSet presAssocID="{3AD85F96-FD49-47AD-BF5E-4CBAAEAD973B}" presName="rootComposite" presStyleCnt="0"/>
      <dgm:spPr/>
      <dgm:t>
        <a:bodyPr/>
        <a:lstStyle/>
        <a:p>
          <a:endParaRPr kumimoji="1" lang="ja-JP" altLang="en-US"/>
        </a:p>
      </dgm:t>
    </dgm:pt>
    <dgm:pt modelId="{A2A83A62-EE34-4027-BAEF-16141EDE041F}" type="pres">
      <dgm:prSet presAssocID="{3AD85F96-FD49-47AD-BF5E-4CBAAEAD973B}" presName="rootText" presStyleLbl="node2" presStyleIdx="2" presStyleCnt="3">
        <dgm:presLayoutVars>
          <dgm:chPref val="3"/>
        </dgm:presLayoutVars>
      </dgm:prSet>
      <dgm:spPr/>
      <dgm:t>
        <a:bodyPr/>
        <a:lstStyle/>
        <a:p>
          <a:endParaRPr kumimoji="1" lang="ja-JP" altLang="en-US"/>
        </a:p>
      </dgm:t>
    </dgm:pt>
    <dgm:pt modelId="{2E43845E-CB9C-426B-B001-C0D70A799D58}" type="pres">
      <dgm:prSet presAssocID="{3AD85F96-FD49-47AD-BF5E-4CBAAEAD973B}" presName="rootConnector" presStyleLbl="node2" presStyleIdx="2" presStyleCnt="3"/>
      <dgm:spPr/>
      <dgm:t>
        <a:bodyPr/>
        <a:lstStyle/>
        <a:p>
          <a:endParaRPr kumimoji="1" lang="ja-JP" altLang="en-US"/>
        </a:p>
      </dgm:t>
    </dgm:pt>
    <dgm:pt modelId="{15A4B83F-112D-4F92-AE6F-827EEDE7778F}" type="pres">
      <dgm:prSet presAssocID="{3AD85F96-FD49-47AD-BF5E-4CBAAEAD973B}" presName="hierChild4" presStyleCnt="0"/>
      <dgm:spPr/>
      <dgm:t>
        <a:bodyPr/>
        <a:lstStyle/>
        <a:p>
          <a:endParaRPr kumimoji="1" lang="ja-JP" altLang="en-US"/>
        </a:p>
      </dgm:t>
    </dgm:pt>
    <dgm:pt modelId="{EB9D1DC5-7AF7-4C54-A25D-AA5D01F8DF76}" type="pres">
      <dgm:prSet presAssocID="{2F11FD02-C0EC-4A58-B689-4FBF757004CE}" presName="Name50" presStyleLbl="parChTrans1D3" presStyleIdx="6" presStyleCnt="9"/>
      <dgm:spPr/>
      <dgm:t>
        <a:bodyPr/>
        <a:lstStyle/>
        <a:p>
          <a:endParaRPr kumimoji="1" lang="ja-JP" altLang="en-US"/>
        </a:p>
      </dgm:t>
    </dgm:pt>
    <dgm:pt modelId="{5F4255C0-34EA-45CA-B2FB-AD8D414EC778}" type="pres">
      <dgm:prSet presAssocID="{FAF598CC-CA35-43C2-B040-9A669F21108F}" presName="hierRoot2" presStyleCnt="0">
        <dgm:presLayoutVars>
          <dgm:hierBranch val="init"/>
        </dgm:presLayoutVars>
      </dgm:prSet>
      <dgm:spPr/>
      <dgm:t>
        <a:bodyPr/>
        <a:lstStyle/>
        <a:p>
          <a:endParaRPr kumimoji="1" lang="ja-JP" altLang="en-US"/>
        </a:p>
      </dgm:t>
    </dgm:pt>
    <dgm:pt modelId="{88D90724-B49E-4303-ABCB-89A3EE7C3D91}" type="pres">
      <dgm:prSet presAssocID="{FAF598CC-CA35-43C2-B040-9A669F21108F}" presName="rootComposite" presStyleCnt="0"/>
      <dgm:spPr/>
      <dgm:t>
        <a:bodyPr/>
        <a:lstStyle/>
        <a:p>
          <a:endParaRPr kumimoji="1" lang="ja-JP" altLang="en-US"/>
        </a:p>
      </dgm:t>
    </dgm:pt>
    <dgm:pt modelId="{CEC9D20A-2813-488E-B9AD-F6DF3C695015}" type="pres">
      <dgm:prSet presAssocID="{FAF598CC-CA35-43C2-B040-9A669F21108F}" presName="rootText" presStyleLbl="node3" presStyleIdx="6" presStyleCnt="9">
        <dgm:presLayoutVars>
          <dgm:chPref val="3"/>
        </dgm:presLayoutVars>
      </dgm:prSet>
      <dgm:spPr/>
      <dgm:t>
        <a:bodyPr/>
        <a:lstStyle/>
        <a:p>
          <a:endParaRPr kumimoji="1" lang="ja-JP" altLang="en-US"/>
        </a:p>
      </dgm:t>
    </dgm:pt>
    <dgm:pt modelId="{8545C556-7034-4CD5-92FB-F2FC0BA9EE9F}" type="pres">
      <dgm:prSet presAssocID="{FAF598CC-CA35-43C2-B040-9A669F21108F}" presName="rootConnector" presStyleLbl="node3" presStyleIdx="6" presStyleCnt="9"/>
      <dgm:spPr/>
      <dgm:t>
        <a:bodyPr/>
        <a:lstStyle/>
        <a:p>
          <a:endParaRPr kumimoji="1" lang="ja-JP" altLang="en-US"/>
        </a:p>
      </dgm:t>
    </dgm:pt>
    <dgm:pt modelId="{42536F93-4F6B-4150-8C78-8E2B3C9C3F5A}" type="pres">
      <dgm:prSet presAssocID="{FAF598CC-CA35-43C2-B040-9A669F21108F}" presName="hierChild4" presStyleCnt="0"/>
      <dgm:spPr/>
      <dgm:t>
        <a:bodyPr/>
        <a:lstStyle/>
        <a:p>
          <a:endParaRPr kumimoji="1" lang="ja-JP" altLang="en-US"/>
        </a:p>
      </dgm:t>
    </dgm:pt>
    <dgm:pt modelId="{6DF76500-B02F-4AD8-9238-435A1B1381B7}" type="pres">
      <dgm:prSet presAssocID="{FAF598CC-CA35-43C2-B040-9A669F21108F}" presName="hierChild5" presStyleCnt="0"/>
      <dgm:spPr/>
      <dgm:t>
        <a:bodyPr/>
        <a:lstStyle/>
        <a:p>
          <a:endParaRPr kumimoji="1" lang="ja-JP" altLang="en-US"/>
        </a:p>
      </dgm:t>
    </dgm:pt>
    <dgm:pt modelId="{54867946-E03F-44F9-89B0-0ACADA585A60}" type="pres">
      <dgm:prSet presAssocID="{FA316A5B-3DB6-4C5B-9AE6-2AC42AE3A612}" presName="Name50" presStyleLbl="parChTrans1D3" presStyleIdx="7" presStyleCnt="9"/>
      <dgm:spPr/>
      <dgm:t>
        <a:bodyPr/>
        <a:lstStyle/>
        <a:p>
          <a:endParaRPr kumimoji="1" lang="ja-JP" altLang="en-US"/>
        </a:p>
      </dgm:t>
    </dgm:pt>
    <dgm:pt modelId="{BB1826E5-4AA5-48C4-B499-0B0E541E07E0}" type="pres">
      <dgm:prSet presAssocID="{41ED7678-2EA6-4997-8F47-DDB4630C9C80}" presName="hierRoot2" presStyleCnt="0">
        <dgm:presLayoutVars>
          <dgm:hierBranch val="init"/>
        </dgm:presLayoutVars>
      </dgm:prSet>
      <dgm:spPr/>
      <dgm:t>
        <a:bodyPr/>
        <a:lstStyle/>
        <a:p>
          <a:endParaRPr kumimoji="1" lang="ja-JP" altLang="en-US"/>
        </a:p>
      </dgm:t>
    </dgm:pt>
    <dgm:pt modelId="{3366C26E-928E-46FF-9334-9D7EB6AFB1EB}" type="pres">
      <dgm:prSet presAssocID="{41ED7678-2EA6-4997-8F47-DDB4630C9C80}" presName="rootComposite" presStyleCnt="0"/>
      <dgm:spPr/>
      <dgm:t>
        <a:bodyPr/>
        <a:lstStyle/>
        <a:p>
          <a:endParaRPr kumimoji="1" lang="ja-JP" altLang="en-US"/>
        </a:p>
      </dgm:t>
    </dgm:pt>
    <dgm:pt modelId="{35E32828-6EC4-4740-BD12-47FC083B5841}" type="pres">
      <dgm:prSet presAssocID="{41ED7678-2EA6-4997-8F47-DDB4630C9C80}" presName="rootText" presStyleLbl="node3" presStyleIdx="7" presStyleCnt="9">
        <dgm:presLayoutVars>
          <dgm:chPref val="3"/>
        </dgm:presLayoutVars>
      </dgm:prSet>
      <dgm:spPr/>
      <dgm:t>
        <a:bodyPr/>
        <a:lstStyle/>
        <a:p>
          <a:endParaRPr kumimoji="1" lang="ja-JP" altLang="en-US"/>
        </a:p>
      </dgm:t>
    </dgm:pt>
    <dgm:pt modelId="{99D7CB3C-32BB-4A20-BE76-9590D3B4F5B3}" type="pres">
      <dgm:prSet presAssocID="{41ED7678-2EA6-4997-8F47-DDB4630C9C80}" presName="rootConnector" presStyleLbl="node3" presStyleIdx="7" presStyleCnt="9"/>
      <dgm:spPr/>
      <dgm:t>
        <a:bodyPr/>
        <a:lstStyle/>
        <a:p>
          <a:endParaRPr kumimoji="1" lang="ja-JP" altLang="en-US"/>
        </a:p>
      </dgm:t>
    </dgm:pt>
    <dgm:pt modelId="{828EFBAA-6C09-4E3D-9228-E7B1FF6F2CFA}" type="pres">
      <dgm:prSet presAssocID="{41ED7678-2EA6-4997-8F47-DDB4630C9C80}" presName="hierChild4" presStyleCnt="0"/>
      <dgm:spPr/>
      <dgm:t>
        <a:bodyPr/>
        <a:lstStyle/>
        <a:p>
          <a:endParaRPr kumimoji="1" lang="ja-JP" altLang="en-US"/>
        </a:p>
      </dgm:t>
    </dgm:pt>
    <dgm:pt modelId="{55DD2026-7C8F-4FB0-8198-3534D4C75E7A}" type="pres">
      <dgm:prSet presAssocID="{41ED7678-2EA6-4997-8F47-DDB4630C9C80}" presName="hierChild5" presStyleCnt="0"/>
      <dgm:spPr/>
      <dgm:t>
        <a:bodyPr/>
        <a:lstStyle/>
        <a:p>
          <a:endParaRPr kumimoji="1" lang="ja-JP" altLang="en-US"/>
        </a:p>
      </dgm:t>
    </dgm:pt>
    <dgm:pt modelId="{30C489D8-03E4-4A39-82EC-67B6B911EE70}" type="pres">
      <dgm:prSet presAssocID="{F95E3034-A849-4DDB-816C-966BAD4FB72F}" presName="Name50" presStyleLbl="parChTrans1D3" presStyleIdx="8" presStyleCnt="9"/>
      <dgm:spPr/>
      <dgm:t>
        <a:bodyPr/>
        <a:lstStyle/>
        <a:p>
          <a:endParaRPr kumimoji="1" lang="ja-JP" altLang="en-US"/>
        </a:p>
      </dgm:t>
    </dgm:pt>
    <dgm:pt modelId="{9FA55D99-C75E-4B98-BE97-6B3AD84CF588}" type="pres">
      <dgm:prSet presAssocID="{25F6C4C1-B14D-477B-8F30-F968FF22C5F7}" presName="hierRoot2" presStyleCnt="0">
        <dgm:presLayoutVars>
          <dgm:hierBranch val="init"/>
        </dgm:presLayoutVars>
      </dgm:prSet>
      <dgm:spPr/>
      <dgm:t>
        <a:bodyPr/>
        <a:lstStyle/>
        <a:p>
          <a:endParaRPr kumimoji="1" lang="ja-JP" altLang="en-US"/>
        </a:p>
      </dgm:t>
    </dgm:pt>
    <dgm:pt modelId="{E263F83D-093B-4025-97EF-2B727B2BAFC5}" type="pres">
      <dgm:prSet presAssocID="{25F6C4C1-B14D-477B-8F30-F968FF22C5F7}" presName="rootComposite" presStyleCnt="0"/>
      <dgm:spPr/>
      <dgm:t>
        <a:bodyPr/>
        <a:lstStyle/>
        <a:p>
          <a:endParaRPr kumimoji="1" lang="ja-JP" altLang="en-US"/>
        </a:p>
      </dgm:t>
    </dgm:pt>
    <dgm:pt modelId="{02F7DE1F-AD8F-48FF-9C61-2FFED931975D}" type="pres">
      <dgm:prSet presAssocID="{25F6C4C1-B14D-477B-8F30-F968FF22C5F7}" presName="rootText" presStyleLbl="node3" presStyleIdx="8" presStyleCnt="9">
        <dgm:presLayoutVars>
          <dgm:chPref val="3"/>
        </dgm:presLayoutVars>
      </dgm:prSet>
      <dgm:spPr/>
      <dgm:t>
        <a:bodyPr/>
        <a:lstStyle/>
        <a:p>
          <a:endParaRPr kumimoji="1" lang="ja-JP" altLang="en-US"/>
        </a:p>
      </dgm:t>
    </dgm:pt>
    <dgm:pt modelId="{B8B4E34D-08FB-4141-B860-09BE3D4137AA}" type="pres">
      <dgm:prSet presAssocID="{25F6C4C1-B14D-477B-8F30-F968FF22C5F7}" presName="rootConnector" presStyleLbl="node3" presStyleIdx="8" presStyleCnt="9"/>
      <dgm:spPr/>
      <dgm:t>
        <a:bodyPr/>
        <a:lstStyle/>
        <a:p>
          <a:endParaRPr kumimoji="1" lang="ja-JP" altLang="en-US"/>
        </a:p>
      </dgm:t>
    </dgm:pt>
    <dgm:pt modelId="{4062D8E9-FDE1-44B7-B582-00B8DBDD4E19}" type="pres">
      <dgm:prSet presAssocID="{25F6C4C1-B14D-477B-8F30-F968FF22C5F7}" presName="hierChild4" presStyleCnt="0"/>
      <dgm:spPr/>
      <dgm:t>
        <a:bodyPr/>
        <a:lstStyle/>
        <a:p>
          <a:endParaRPr kumimoji="1" lang="ja-JP" altLang="en-US"/>
        </a:p>
      </dgm:t>
    </dgm:pt>
    <dgm:pt modelId="{B33E2CB9-58BC-47F9-917D-9B647F1A77B7}" type="pres">
      <dgm:prSet presAssocID="{25F6C4C1-B14D-477B-8F30-F968FF22C5F7}" presName="hierChild5" presStyleCnt="0"/>
      <dgm:spPr/>
      <dgm:t>
        <a:bodyPr/>
        <a:lstStyle/>
        <a:p>
          <a:endParaRPr kumimoji="1" lang="ja-JP" altLang="en-US"/>
        </a:p>
      </dgm:t>
    </dgm:pt>
    <dgm:pt modelId="{AD0EC7A3-503F-458A-8786-CE74F53ECA5E}" type="pres">
      <dgm:prSet presAssocID="{3AD85F96-FD49-47AD-BF5E-4CBAAEAD973B}" presName="hierChild5" presStyleCnt="0"/>
      <dgm:spPr/>
      <dgm:t>
        <a:bodyPr/>
        <a:lstStyle/>
        <a:p>
          <a:endParaRPr kumimoji="1" lang="ja-JP" altLang="en-US"/>
        </a:p>
      </dgm:t>
    </dgm:pt>
    <dgm:pt modelId="{D10A0008-A989-41F2-9C12-FBF087C0A394}" type="pres">
      <dgm:prSet presAssocID="{8A2E08D8-144A-444A-A529-02F2B2B8DEDF}" presName="hierChild3" presStyleCnt="0"/>
      <dgm:spPr/>
      <dgm:t>
        <a:bodyPr/>
        <a:lstStyle/>
        <a:p>
          <a:endParaRPr kumimoji="1" lang="ja-JP" altLang="en-US"/>
        </a:p>
      </dgm:t>
    </dgm:pt>
  </dgm:ptLst>
  <dgm:cxnLst>
    <dgm:cxn modelId="{64E16E46-C32D-4404-BC00-FB42E86FF1C1}" srcId="{04AD0DF0-19BC-4902-A0F7-C4D2E6C3930E}" destId="{C902E133-FBD9-4CF8-BC0A-B42C7DCC8E44}" srcOrd="1" destOrd="0" parTransId="{890C744C-1023-4F1C-B4BD-19881D4AA750}" sibTransId="{41146D13-E485-4D99-B4CD-0CC99F8B95EE}"/>
    <dgm:cxn modelId="{8B7F3FB7-F0D7-4005-8DF7-3A80CD4D65A5}" type="presOf" srcId="{7C130E1D-FF2B-4611-94F5-E5FF88004FBD}" destId="{A969157B-92FF-4AA6-B58E-C82453E434ED}" srcOrd="0" destOrd="0" presId="urn:microsoft.com/office/officeart/2005/8/layout/orgChart1"/>
    <dgm:cxn modelId="{D8D757C6-AC90-48EA-90C2-EF80C793569B}" srcId="{362E6723-2468-4BF6-BDDF-ABF165179FB4}" destId="{8A2E08D8-144A-444A-A529-02F2B2B8DEDF}" srcOrd="0" destOrd="0" parTransId="{288F4E55-CACB-4796-B6EC-413E125C3D2D}" sibTransId="{981F436F-8370-4F87-ABC4-E2060EA0678A}"/>
    <dgm:cxn modelId="{589EC1CF-94A2-44D4-A568-02CFA4431783}" type="presOf" srcId="{F95E3034-A849-4DDB-816C-966BAD4FB72F}" destId="{30C489D8-03E4-4A39-82EC-67B6B911EE70}" srcOrd="0" destOrd="0" presId="urn:microsoft.com/office/officeart/2005/8/layout/orgChart1"/>
    <dgm:cxn modelId="{829ED478-6B12-404A-B1F5-A6CD71F61B28}" type="presOf" srcId="{362E6723-2468-4BF6-BDDF-ABF165179FB4}" destId="{BEF2250B-889C-498F-A941-0F67229E21C3}" srcOrd="0" destOrd="0" presId="urn:microsoft.com/office/officeart/2005/8/layout/orgChart1"/>
    <dgm:cxn modelId="{7E0A2FA3-42B7-4054-AE56-32E515404EE6}" srcId="{31BE5746-FB9A-40B5-BA91-1B92E97B0C18}" destId="{53691902-9575-4815-A519-98B71814E53A}" srcOrd="0" destOrd="0" parTransId="{CD493775-EC9A-4473-A2C4-0DE8700D7FC5}" sibTransId="{7E3F60C7-87F8-4226-A6CD-7AC09F31377B}"/>
    <dgm:cxn modelId="{7F3E022D-8E3A-4CAA-BA52-9BC5135157F3}" type="presOf" srcId="{FAF598CC-CA35-43C2-B040-9A669F21108F}" destId="{8545C556-7034-4CD5-92FB-F2FC0BA9EE9F}" srcOrd="1" destOrd="0" presId="urn:microsoft.com/office/officeart/2005/8/layout/orgChart1"/>
    <dgm:cxn modelId="{C491245B-F116-464D-9FC6-2B2358424818}" type="presOf" srcId="{C902E133-FBD9-4CF8-BC0A-B42C7DCC8E44}" destId="{5D5FA501-FEE3-44A2-A61D-8AD1CA2C4EBC}" srcOrd="1" destOrd="0" presId="urn:microsoft.com/office/officeart/2005/8/layout/orgChart1"/>
    <dgm:cxn modelId="{CE67D776-8102-4FD9-8434-A07D469422DE}" type="presOf" srcId="{5738D7F2-4196-48F8-B42E-9826F6619D1A}" destId="{8363DEB6-5BFD-455A-9898-9D2F4BF14892}" srcOrd="0" destOrd="0" presId="urn:microsoft.com/office/officeart/2005/8/layout/orgChart1"/>
    <dgm:cxn modelId="{BE0E3163-39B6-46A5-A37B-F49F78960FE0}" type="presOf" srcId="{0AB42F98-F090-4571-A7CB-46A8AA52EC8A}" destId="{D41A98E1-A95B-4340-999E-D3D658544AC5}" srcOrd="0" destOrd="0" presId="urn:microsoft.com/office/officeart/2005/8/layout/orgChart1"/>
    <dgm:cxn modelId="{292FC1CA-CE7D-4555-8B0A-8CD495F55996}" type="presOf" srcId="{8A2E08D8-144A-444A-A529-02F2B2B8DEDF}" destId="{4A9EF322-1D45-4ED0-9032-DBF804A5D8E9}" srcOrd="1" destOrd="0" presId="urn:microsoft.com/office/officeart/2005/8/layout/orgChart1"/>
    <dgm:cxn modelId="{9D32ABC1-89A5-437A-AE6E-386C7830C1D7}" type="presOf" srcId="{ED14974D-9C99-4CD1-84ED-B7AB1F9514F7}" destId="{7C24705D-95F9-4CF8-8A36-315FAF3B81B1}" srcOrd="0" destOrd="0" presId="urn:microsoft.com/office/officeart/2005/8/layout/orgChart1"/>
    <dgm:cxn modelId="{1FAB0C4D-087C-411F-8AF5-18860DC2B4AE}" type="presOf" srcId="{92C9152C-301D-4517-8960-E41A88F18C7C}" destId="{BA8CC750-DFF1-4D38-8F9C-8131B454DFF7}" srcOrd="1" destOrd="0" presId="urn:microsoft.com/office/officeart/2005/8/layout/orgChart1"/>
    <dgm:cxn modelId="{179C62A0-15AF-4E99-B82F-F5151AAC7748}" type="presOf" srcId="{41ED7678-2EA6-4997-8F47-DDB4630C9C80}" destId="{35E32828-6EC4-4740-BD12-47FC083B5841}" srcOrd="0" destOrd="0" presId="urn:microsoft.com/office/officeart/2005/8/layout/orgChart1"/>
    <dgm:cxn modelId="{46CE91D0-8128-4895-9825-2BB530BE9908}" srcId="{04AD0DF0-19BC-4902-A0F7-C4D2E6C3930E}" destId="{BADF7C31-F09F-41BC-B226-0B4689825771}" srcOrd="2" destOrd="0" parTransId="{78FBCAB4-D2A3-4BD7-AB83-F81C4CD534FD}" sibTransId="{9192DE63-EFFF-4ADC-8E0D-61B599E10CB8}"/>
    <dgm:cxn modelId="{65086096-9C1D-4F05-8C18-83D4F9C94B4D}" type="presOf" srcId="{FAF598CC-CA35-43C2-B040-9A669F21108F}" destId="{CEC9D20A-2813-488E-B9AD-F6DF3C695015}" srcOrd="0" destOrd="0" presId="urn:microsoft.com/office/officeart/2005/8/layout/orgChart1"/>
    <dgm:cxn modelId="{3F81A19E-BD61-4A2E-B5C6-149297C9F50B}" srcId="{3AD85F96-FD49-47AD-BF5E-4CBAAEAD973B}" destId="{41ED7678-2EA6-4997-8F47-DDB4630C9C80}" srcOrd="1" destOrd="0" parTransId="{FA316A5B-3DB6-4C5B-9AE6-2AC42AE3A612}" sibTransId="{671E9E8B-BCB5-4E7A-906E-A75586A3C7F4}"/>
    <dgm:cxn modelId="{377F909A-C452-4865-A72B-5E06424C6FD7}" type="presOf" srcId="{CD493775-EC9A-4473-A2C4-0DE8700D7FC5}" destId="{887CC6E1-C76B-401B-9B3C-705687BC7BA9}" srcOrd="0" destOrd="0" presId="urn:microsoft.com/office/officeart/2005/8/layout/orgChart1"/>
    <dgm:cxn modelId="{A14468BC-B80B-4360-A8F2-F4121805D009}" type="presOf" srcId="{3AD85F96-FD49-47AD-BF5E-4CBAAEAD973B}" destId="{2E43845E-CB9C-426B-B001-C0D70A799D58}" srcOrd="1" destOrd="0" presId="urn:microsoft.com/office/officeart/2005/8/layout/orgChart1"/>
    <dgm:cxn modelId="{504B14B8-8F70-46E7-AE53-3EFF3D6ECEEA}" type="presOf" srcId="{31BE5746-FB9A-40B5-BA91-1B92E97B0C18}" destId="{29BA0421-ED0E-415C-A1FD-48F8B66DE003}" srcOrd="1" destOrd="0" presId="urn:microsoft.com/office/officeart/2005/8/layout/orgChart1"/>
    <dgm:cxn modelId="{66780255-96F3-4EB9-BE21-463D93E2B44E}" type="presOf" srcId="{07215938-6286-41EF-8E5B-4E272865B81E}" destId="{06463A38-A35A-4B0D-A1E7-9F82859C4400}" srcOrd="0" destOrd="0" presId="urn:microsoft.com/office/officeart/2005/8/layout/orgChart1"/>
    <dgm:cxn modelId="{359AD425-0A90-4CDB-8F5A-481776AE18F3}" type="presOf" srcId="{78FBCAB4-D2A3-4BD7-AB83-F81C4CD534FD}" destId="{26C13B0F-F1EC-4B8D-A5C4-2238E6CA93E0}" srcOrd="0" destOrd="0" presId="urn:microsoft.com/office/officeart/2005/8/layout/orgChart1"/>
    <dgm:cxn modelId="{90475AF7-3D0F-42AC-9911-DAA9A1E41A85}" type="presOf" srcId="{BADF7C31-F09F-41BC-B226-0B4689825771}" destId="{C40EE64F-6328-4AAC-9A49-361F11F69E75}" srcOrd="0" destOrd="0" presId="urn:microsoft.com/office/officeart/2005/8/layout/orgChart1"/>
    <dgm:cxn modelId="{D4FC1E3D-197D-41BC-BC45-84A4C13F67C9}" type="presOf" srcId="{25F6C4C1-B14D-477B-8F30-F968FF22C5F7}" destId="{02F7DE1F-AD8F-48FF-9C61-2FFED931975D}" srcOrd="0" destOrd="0" presId="urn:microsoft.com/office/officeart/2005/8/layout/orgChart1"/>
    <dgm:cxn modelId="{35CFBF1B-9E1E-4AA3-97AE-9321FDBAE493}" type="presOf" srcId="{1081FF5C-EE16-4489-A8C2-AEA5303708C2}" destId="{DD8F9911-A58C-48F8-B988-5C6BC67FB71E}" srcOrd="1" destOrd="0" presId="urn:microsoft.com/office/officeart/2005/8/layout/orgChart1"/>
    <dgm:cxn modelId="{B364FD27-C432-40B0-957F-C08100E59654}" type="presOf" srcId="{3145100D-F89D-454D-9929-5827288EDDF4}" destId="{9562770A-0A3E-41A5-BEFA-B31157B47736}" srcOrd="0" destOrd="0" presId="urn:microsoft.com/office/officeart/2005/8/layout/orgChart1"/>
    <dgm:cxn modelId="{B9D9FCA0-06FB-4F87-9231-C85BB8C5ED15}" type="presOf" srcId="{92C9152C-301D-4517-8960-E41A88F18C7C}" destId="{135407E6-4217-478D-8EC8-3D56253442E5}" srcOrd="0" destOrd="0" presId="urn:microsoft.com/office/officeart/2005/8/layout/orgChart1"/>
    <dgm:cxn modelId="{B3C4D0C6-5681-4A89-B8BC-431A8A3B2B7E}" type="presOf" srcId="{8A2E08D8-144A-444A-A529-02F2B2B8DEDF}" destId="{3E1265A4-0F30-4EB3-89D9-A3DE6D5DEA20}" srcOrd="0" destOrd="0" presId="urn:microsoft.com/office/officeart/2005/8/layout/orgChart1"/>
    <dgm:cxn modelId="{B7D8E6B7-655F-4501-8849-B4B1E70F0122}" type="presOf" srcId="{53691902-9575-4815-A519-98B71814E53A}" destId="{570E0E28-6F70-435B-AACC-5050148362DF}" srcOrd="1" destOrd="0" presId="urn:microsoft.com/office/officeart/2005/8/layout/orgChart1"/>
    <dgm:cxn modelId="{62A30394-2680-4444-8789-3C3F60CA7D71}" type="presOf" srcId="{53691902-9575-4815-A519-98B71814E53A}" destId="{07D24ADB-4E2E-4B6F-9B94-6622B0077E4C}" srcOrd="0" destOrd="0" presId="urn:microsoft.com/office/officeart/2005/8/layout/orgChart1"/>
    <dgm:cxn modelId="{40226ACD-B843-4D42-9088-AFDE52FE8AAB}" type="presOf" srcId="{41ED7678-2EA6-4997-8F47-DDB4630C9C80}" destId="{99D7CB3C-32BB-4A20-BE76-9590D3B4F5B3}" srcOrd="1" destOrd="0" presId="urn:microsoft.com/office/officeart/2005/8/layout/orgChart1"/>
    <dgm:cxn modelId="{BAB932F6-1A20-414E-9639-C9895DB8B8B3}" type="presOf" srcId="{04AD0DF0-19BC-4902-A0F7-C4D2E6C3930E}" destId="{8F63D625-5FD3-4B1A-9451-E7EE8B06BB59}" srcOrd="0" destOrd="0" presId="urn:microsoft.com/office/officeart/2005/8/layout/orgChart1"/>
    <dgm:cxn modelId="{122074D5-8471-4B7F-AE9F-05D6F44F168F}" type="presOf" srcId="{04AD0DF0-19BC-4902-A0F7-C4D2E6C3930E}" destId="{4CBC249B-FFA2-4C62-B311-D6B989917454}" srcOrd="1" destOrd="0" presId="urn:microsoft.com/office/officeart/2005/8/layout/orgChart1"/>
    <dgm:cxn modelId="{A0E84B7A-87CB-47DE-8670-881A2E00521F}" srcId="{31BE5746-FB9A-40B5-BA91-1B92E97B0C18}" destId="{92C9152C-301D-4517-8960-E41A88F18C7C}" srcOrd="2" destOrd="0" parTransId="{3E2232CC-C591-44CC-82F2-FD038AD1323F}" sibTransId="{B08596C6-31BB-4A76-8F91-42C8C570DE05}"/>
    <dgm:cxn modelId="{0823911D-08D7-49E3-8672-CE986F8590F2}" type="presOf" srcId="{3E2232CC-C591-44CC-82F2-FD038AD1323F}" destId="{662F1CC4-6CF2-4306-ABBB-F4E0DE41CF02}" srcOrd="0" destOrd="0" presId="urn:microsoft.com/office/officeart/2005/8/layout/orgChart1"/>
    <dgm:cxn modelId="{7C24C85C-4620-4BD7-BA44-5C16E3A5267C}" srcId="{8A2E08D8-144A-444A-A529-02F2B2B8DEDF}" destId="{04AD0DF0-19BC-4902-A0F7-C4D2E6C3930E}" srcOrd="1" destOrd="0" parTransId="{0AB42F98-F090-4571-A7CB-46A8AA52EC8A}" sibTransId="{DCFE6140-C3A7-4A1D-9999-D028FDE308A3}"/>
    <dgm:cxn modelId="{2384BBB0-3FE6-442E-B628-8FDBA80EC4A0}" srcId="{3AD85F96-FD49-47AD-BF5E-4CBAAEAD973B}" destId="{FAF598CC-CA35-43C2-B040-9A669F21108F}" srcOrd="0" destOrd="0" parTransId="{2F11FD02-C0EC-4A58-B689-4FBF757004CE}" sibTransId="{8206A59B-AC14-4675-89EC-6CC0CA1A1737}"/>
    <dgm:cxn modelId="{F85B4EC9-AC12-4C62-92D7-006507D266E5}" type="presOf" srcId="{FA316A5B-3DB6-4C5B-9AE6-2AC42AE3A612}" destId="{54867946-E03F-44F9-89B0-0ACADA585A60}" srcOrd="0" destOrd="0" presId="urn:microsoft.com/office/officeart/2005/8/layout/orgChart1"/>
    <dgm:cxn modelId="{DA54C2E2-B4F8-47A3-B465-2D0922152AF6}" srcId="{8A2E08D8-144A-444A-A529-02F2B2B8DEDF}" destId="{3AD85F96-FD49-47AD-BF5E-4CBAAEAD973B}" srcOrd="2" destOrd="0" parTransId="{7C130E1D-FF2B-4611-94F5-E5FF88004FBD}" sibTransId="{6DA13BE5-856C-42F5-A65E-55227E163EDF}"/>
    <dgm:cxn modelId="{C28155A4-3377-43A1-B0BC-11D14B6DE368}" srcId="{31BE5746-FB9A-40B5-BA91-1B92E97B0C18}" destId="{5738D7F2-4196-48F8-B42E-9826F6619D1A}" srcOrd="1" destOrd="0" parTransId="{ED14974D-9C99-4CD1-84ED-B7AB1F9514F7}" sibTransId="{6A460C3A-CAA7-4CE2-BFAE-101BB1C83782}"/>
    <dgm:cxn modelId="{634C8131-443A-49FC-9226-0F0BA87579E5}" srcId="{04AD0DF0-19BC-4902-A0F7-C4D2E6C3930E}" destId="{1081FF5C-EE16-4489-A8C2-AEA5303708C2}" srcOrd="0" destOrd="0" parTransId="{07215938-6286-41EF-8E5B-4E272865B81E}" sibTransId="{B5AAAFA1-C2B0-4C85-A603-396D95DAC893}"/>
    <dgm:cxn modelId="{2193E436-D6B2-4F86-98ED-987BCAAC0661}" type="presOf" srcId="{2F11FD02-C0EC-4A58-B689-4FBF757004CE}" destId="{EB9D1DC5-7AF7-4C54-A25D-AA5D01F8DF76}" srcOrd="0" destOrd="0" presId="urn:microsoft.com/office/officeart/2005/8/layout/orgChart1"/>
    <dgm:cxn modelId="{2567AB06-70ED-4625-A578-EDB022CDE428}" srcId="{3AD85F96-FD49-47AD-BF5E-4CBAAEAD973B}" destId="{25F6C4C1-B14D-477B-8F30-F968FF22C5F7}" srcOrd="2" destOrd="0" parTransId="{F95E3034-A849-4DDB-816C-966BAD4FB72F}" sibTransId="{54C3F557-7EBA-4055-A2B8-9A4235AD3B35}"/>
    <dgm:cxn modelId="{EF72E3A1-4844-46F0-B056-1009A39993F0}" type="presOf" srcId="{BADF7C31-F09F-41BC-B226-0B4689825771}" destId="{25473051-1E9E-4BF8-9382-7B0FCFEEF842}" srcOrd="1" destOrd="0" presId="urn:microsoft.com/office/officeart/2005/8/layout/orgChart1"/>
    <dgm:cxn modelId="{4D321A94-E9AF-4BDD-85E9-8142C1E3463F}" type="presOf" srcId="{1081FF5C-EE16-4489-A8C2-AEA5303708C2}" destId="{8A73D39F-0225-4DDD-99B8-44F265D6BC5B}" srcOrd="0" destOrd="0" presId="urn:microsoft.com/office/officeart/2005/8/layout/orgChart1"/>
    <dgm:cxn modelId="{489034F8-2AE8-4D60-AA38-252F3EDACFAB}" type="presOf" srcId="{C902E133-FBD9-4CF8-BC0A-B42C7DCC8E44}" destId="{8E024BE9-6598-4129-B771-A9967E363BEE}" srcOrd="0" destOrd="0" presId="urn:microsoft.com/office/officeart/2005/8/layout/orgChart1"/>
    <dgm:cxn modelId="{87447324-0A75-459B-9090-D237B6BE6251}" type="presOf" srcId="{3AD85F96-FD49-47AD-BF5E-4CBAAEAD973B}" destId="{A2A83A62-EE34-4027-BAEF-16141EDE041F}" srcOrd="0" destOrd="0" presId="urn:microsoft.com/office/officeart/2005/8/layout/orgChart1"/>
    <dgm:cxn modelId="{6CFC4BB1-CEC1-49C0-B885-E84B71023E7E}" srcId="{8A2E08D8-144A-444A-A529-02F2B2B8DEDF}" destId="{31BE5746-FB9A-40B5-BA91-1B92E97B0C18}" srcOrd="0" destOrd="0" parTransId="{3145100D-F89D-454D-9929-5827288EDDF4}" sibTransId="{D66103ED-FFA9-44B5-ABE6-221E6E16D8FC}"/>
    <dgm:cxn modelId="{94D15941-A9EB-4CAF-9827-53C8F1D0FD8A}" type="presOf" srcId="{25F6C4C1-B14D-477B-8F30-F968FF22C5F7}" destId="{B8B4E34D-08FB-4141-B860-09BE3D4137AA}" srcOrd="1" destOrd="0" presId="urn:microsoft.com/office/officeart/2005/8/layout/orgChart1"/>
    <dgm:cxn modelId="{012ACDD7-1856-4AF0-9886-23EADBF12E56}" type="presOf" srcId="{890C744C-1023-4F1C-B4BD-19881D4AA750}" destId="{E1A769B1-EB33-4A19-8620-89D8D96057BD}" srcOrd="0" destOrd="0" presId="urn:microsoft.com/office/officeart/2005/8/layout/orgChart1"/>
    <dgm:cxn modelId="{9DD16688-D96B-43A5-9DB0-23AC9FCD3756}" type="presOf" srcId="{31BE5746-FB9A-40B5-BA91-1B92E97B0C18}" destId="{691A815E-8598-4D22-AE7D-43980624AF59}" srcOrd="0" destOrd="0" presId="urn:microsoft.com/office/officeart/2005/8/layout/orgChart1"/>
    <dgm:cxn modelId="{51191539-C25D-4B5C-84B4-219FBA71D089}" type="presOf" srcId="{5738D7F2-4196-48F8-B42E-9826F6619D1A}" destId="{39DC6E5F-D92B-477D-9B18-99DE41AB5DAB}" srcOrd="1" destOrd="0" presId="urn:microsoft.com/office/officeart/2005/8/layout/orgChart1"/>
    <dgm:cxn modelId="{8333DE9F-676E-4368-AD0F-AEC4C949DE2D}" type="presParOf" srcId="{BEF2250B-889C-498F-A941-0F67229E21C3}" destId="{FBFC9EDD-F24F-439B-831D-65FD7034565F}" srcOrd="0" destOrd="0" presId="urn:microsoft.com/office/officeart/2005/8/layout/orgChart1"/>
    <dgm:cxn modelId="{A294C951-A3EA-4F57-A126-AC498023009C}" type="presParOf" srcId="{FBFC9EDD-F24F-439B-831D-65FD7034565F}" destId="{651275E5-4260-47CE-AF1E-E946699754D6}" srcOrd="0" destOrd="0" presId="urn:microsoft.com/office/officeart/2005/8/layout/orgChart1"/>
    <dgm:cxn modelId="{0BF6FB23-8305-4C2D-9C03-9B33D3EDF87C}" type="presParOf" srcId="{651275E5-4260-47CE-AF1E-E946699754D6}" destId="{3E1265A4-0F30-4EB3-89D9-A3DE6D5DEA20}" srcOrd="0" destOrd="0" presId="urn:microsoft.com/office/officeart/2005/8/layout/orgChart1"/>
    <dgm:cxn modelId="{67DE1144-820C-499E-BD39-1A534C40C064}" type="presParOf" srcId="{651275E5-4260-47CE-AF1E-E946699754D6}" destId="{4A9EF322-1D45-4ED0-9032-DBF804A5D8E9}" srcOrd="1" destOrd="0" presId="urn:microsoft.com/office/officeart/2005/8/layout/orgChart1"/>
    <dgm:cxn modelId="{B2CA63EA-E5F3-46E3-84C4-DC3CF63736AC}" type="presParOf" srcId="{FBFC9EDD-F24F-439B-831D-65FD7034565F}" destId="{C1B50B23-398F-4144-90F2-2B9D1CADF6F6}" srcOrd="1" destOrd="0" presId="urn:microsoft.com/office/officeart/2005/8/layout/orgChart1"/>
    <dgm:cxn modelId="{FEE1B9F1-4841-4AC6-BEAB-34D316B91998}" type="presParOf" srcId="{C1B50B23-398F-4144-90F2-2B9D1CADF6F6}" destId="{9562770A-0A3E-41A5-BEFA-B31157B47736}" srcOrd="0" destOrd="0" presId="urn:microsoft.com/office/officeart/2005/8/layout/orgChart1"/>
    <dgm:cxn modelId="{56382083-A467-42F3-8375-B38BF66937E4}" type="presParOf" srcId="{C1B50B23-398F-4144-90F2-2B9D1CADF6F6}" destId="{CADFD542-8835-4723-84BA-B45657CBE6BB}" srcOrd="1" destOrd="0" presId="urn:microsoft.com/office/officeart/2005/8/layout/orgChart1"/>
    <dgm:cxn modelId="{A702B5AB-2B13-4D23-8406-04E8CC541069}" type="presParOf" srcId="{CADFD542-8835-4723-84BA-B45657CBE6BB}" destId="{AF16B8FE-7399-4336-8D9D-0589ECF95153}" srcOrd="0" destOrd="0" presId="urn:microsoft.com/office/officeart/2005/8/layout/orgChart1"/>
    <dgm:cxn modelId="{856D145E-3DCB-4D94-94D8-C3A12D955700}" type="presParOf" srcId="{AF16B8FE-7399-4336-8D9D-0589ECF95153}" destId="{691A815E-8598-4D22-AE7D-43980624AF59}" srcOrd="0" destOrd="0" presId="urn:microsoft.com/office/officeart/2005/8/layout/orgChart1"/>
    <dgm:cxn modelId="{821A2ACB-A198-4588-BBD4-794AF0B307D4}" type="presParOf" srcId="{AF16B8FE-7399-4336-8D9D-0589ECF95153}" destId="{29BA0421-ED0E-415C-A1FD-48F8B66DE003}" srcOrd="1" destOrd="0" presId="urn:microsoft.com/office/officeart/2005/8/layout/orgChart1"/>
    <dgm:cxn modelId="{A24A7E86-19D8-4A58-A4F5-562E2D92AB08}" type="presParOf" srcId="{CADFD542-8835-4723-84BA-B45657CBE6BB}" destId="{BAC9458F-67B8-4853-9859-3B5668FD9188}" srcOrd="1" destOrd="0" presId="urn:microsoft.com/office/officeart/2005/8/layout/orgChart1"/>
    <dgm:cxn modelId="{37BCA7B9-577D-49D8-B5E3-C864FC2539B2}" type="presParOf" srcId="{BAC9458F-67B8-4853-9859-3B5668FD9188}" destId="{887CC6E1-C76B-401B-9B3C-705687BC7BA9}" srcOrd="0" destOrd="0" presId="urn:microsoft.com/office/officeart/2005/8/layout/orgChart1"/>
    <dgm:cxn modelId="{EEBFB73D-E300-4D83-BCC4-CB0AA2E09CC3}" type="presParOf" srcId="{BAC9458F-67B8-4853-9859-3B5668FD9188}" destId="{1AAD8939-2EC4-479F-BED3-FF879D9FBDE3}" srcOrd="1" destOrd="0" presId="urn:microsoft.com/office/officeart/2005/8/layout/orgChart1"/>
    <dgm:cxn modelId="{7F848011-F2FE-4F4E-A388-9F4C1657B48B}" type="presParOf" srcId="{1AAD8939-2EC4-479F-BED3-FF879D9FBDE3}" destId="{D9A40F30-E7F4-446B-8088-1CBBAFE9519B}" srcOrd="0" destOrd="0" presId="urn:microsoft.com/office/officeart/2005/8/layout/orgChart1"/>
    <dgm:cxn modelId="{559C0E75-1A18-48C3-AAD7-7FA7D63F1662}" type="presParOf" srcId="{D9A40F30-E7F4-446B-8088-1CBBAFE9519B}" destId="{07D24ADB-4E2E-4B6F-9B94-6622B0077E4C}" srcOrd="0" destOrd="0" presId="urn:microsoft.com/office/officeart/2005/8/layout/orgChart1"/>
    <dgm:cxn modelId="{113B4048-776E-42DA-86D8-F49590CE0400}" type="presParOf" srcId="{D9A40F30-E7F4-446B-8088-1CBBAFE9519B}" destId="{570E0E28-6F70-435B-AACC-5050148362DF}" srcOrd="1" destOrd="0" presId="urn:microsoft.com/office/officeart/2005/8/layout/orgChart1"/>
    <dgm:cxn modelId="{6B22E54B-8729-4EA6-A7F2-AD85E67B63D7}" type="presParOf" srcId="{1AAD8939-2EC4-479F-BED3-FF879D9FBDE3}" destId="{F4C6310A-F315-4D65-B860-A52A6C48CFF8}" srcOrd="1" destOrd="0" presId="urn:microsoft.com/office/officeart/2005/8/layout/orgChart1"/>
    <dgm:cxn modelId="{B12E8AF7-3107-4E07-B76D-1A652A3F5043}" type="presParOf" srcId="{1AAD8939-2EC4-479F-BED3-FF879D9FBDE3}" destId="{BD078E54-4A14-4D12-9B0B-FAC8B7AFCBBE}" srcOrd="2" destOrd="0" presId="urn:microsoft.com/office/officeart/2005/8/layout/orgChart1"/>
    <dgm:cxn modelId="{C52DFF3F-DFE4-43AE-B20C-7FABB7874A2A}" type="presParOf" srcId="{BAC9458F-67B8-4853-9859-3B5668FD9188}" destId="{7C24705D-95F9-4CF8-8A36-315FAF3B81B1}" srcOrd="2" destOrd="0" presId="urn:microsoft.com/office/officeart/2005/8/layout/orgChart1"/>
    <dgm:cxn modelId="{B401A6EB-825D-4041-BFD9-B6913A57C68F}" type="presParOf" srcId="{BAC9458F-67B8-4853-9859-3B5668FD9188}" destId="{387E1ADF-C67A-4208-9987-3655E66BD6B7}" srcOrd="3" destOrd="0" presId="urn:microsoft.com/office/officeart/2005/8/layout/orgChart1"/>
    <dgm:cxn modelId="{2406EB40-57D0-47F9-AD61-A964ABE733EF}" type="presParOf" srcId="{387E1ADF-C67A-4208-9987-3655E66BD6B7}" destId="{BD646010-C36E-4944-BDB9-8C443071B3F4}" srcOrd="0" destOrd="0" presId="urn:microsoft.com/office/officeart/2005/8/layout/orgChart1"/>
    <dgm:cxn modelId="{B871D504-446D-4532-8959-77A7FFF845EA}" type="presParOf" srcId="{BD646010-C36E-4944-BDB9-8C443071B3F4}" destId="{8363DEB6-5BFD-455A-9898-9D2F4BF14892}" srcOrd="0" destOrd="0" presId="urn:microsoft.com/office/officeart/2005/8/layout/orgChart1"/>
    <dgm:cxn modelId="{32535F3B-3979-4B3F-A37B-2BAA4DE23FD2}" type="presParOf" srcId="{BD646010-C36E-4944-BDB9-8C443071B3F4}" destId="{39DC6E5F-D92B-477D-9B18-99DE41AB5DAB}" srcOrd="1" destOrd="0" presId="urn:microsoft.com/office/officeart/2005/8/layout/orgChart1"/>
    <dgm:cxn modelId="{634A6AE7-08F4-4826-A29C-B408C541C838}" type="presParOf" srcId="{387E1ADF-C67A-4208-9987-3655E66BD6B7}" destId="{E22BBABB-42F0-44B9-B550-56834490569B}" srcOrd="1" destOrd="0" presId="urn:microsoft.com/office/officeart/2005/8/layout/orgChart1"/>
    <dgm:cxn modelId="{98E481E6-E60E-4862-B778-71F0978BFC79}" type="presParOf" srcId="{387E1ADF-C67A-4208-9987-3655E66BD6B7}" destId="{65692619-DC9E-4677-82AB-418B1176FD50}" srcOrd="2" destOrd="0" presId="urn:microsoft.com/office/officeart/2005/8/layout/orgChart1"/>
    <dgm:cxn modelId="{3DCDD3BD-6F72-4035-8CDA-DB1CC2971D8C}" type="presParOf" srcId="{BAC9458F-67B8-4853-9859-3B5668FD9188}" destId="{662F1CC4-6CF2-4306-ABBB-F4E0DE41CF02}" srcOrd="4" destOrd="0" presId="urn:microsoft.com/office/officeart/2005/8/layout/orgChart1"/>
    <dgm:cxn modelId="{6E52BA5A-38BC-49E0-A898-946838245939}" type="presParOf" srcId="{BAC9458F-67B8-4853-9859-3B5668FD9188}" destId="{D5F51835-F5D8-4F9A-8329-3368891A347E}" srcOrd="5" destOrd="0" presId="urn:microsoft.com/office/officeart/2005/8/layout/orgChart1"/>
    <dgm:cxn modelId="{F5D1C724-43EF-4617-BF5D-4FA4C81AD289}" type="presParOf" srcId="{D5F51835-F5D8-4F9A-8329-3368891A347E}" destId="{ACE24325-24FF-4FE1-A9B0-3A234D0C5633}" srcOrd="0" destOrd="0" presId="urn:microsoft.com/office/officeart/2005/8/layout/orgChart1"/>
    <dgm:cxn modelId="{ADDD9F15-723C-42B2-9479-CB57EF58D2D2}" type="presParOf" srcId="{ACE24325-24FF-4FE1-A9B0-3A234D0C5633}" destId="{135407E6-4217-478D-8EC8-3D56253442E5}" srcOrd="0" destOrd="0" presId="urn:microsoft.com/office/officeart/2005/8/layout/orgChart1"/>
    <dgm:cxn modelId="{A90226EC-9BAE-44A1-9D08-3BAFFDFE24F6}" type="presParOf" srcId="{ACE24325-24FF-4FE1-A9B0-3A234D0C5633}" destId="{BA8CC750-DFF1-4D38-8F9C-8131B454DFF7}" srcOrd="1" destOrd="0" presId="urn:microsoft.com/office/officeart/2005/8/layout/orgChart1"/>
    <dgm:cxn modelId="{C9B0FFA3-84B1-4151-9E08-F66AAA3EE9C8}" type="presParOf" srcId="{D5F51835-F5D8-4F9A-8329-3368891A347E}" destId="{52D99F65-A2DA-4A53-B469-C002ACFAF4C5}" srcOrd="1" destOrd="0" presId="urn:microsoft.com/office/officeart/2005/8/layout/orgChart1"/>
    <dgm:cxn modelId="{F2F34EB5-5F55-4783-AE9F-963EC316552D}" type="presParOf" srcId="{D5F51835-F5D8-4F9A-8329-3368891A347E}" destId="{05D2E002-AA8E-4CC6-A451-B2B9423DA904}" srcOrd="2" destOrd="0" presId="urn:microsoft.com/office/officeart/2005/8/layout/orgChart1"/>
    <dgm:cxn modelId="{92258A41-EF2B-4FA1-ACF4-6846855ABE6D}" type="presParOf" srcId="{CADFD542-8835-4723-84BA-B45657CBE6BB}" destId="{10449B7E-E657-47C1-858E-61EF10F2AB13}" srcOrd="2" destOrd="0" presId="urn:microsoft.com/office/officeart/2005/8/layout/orgChart1"/>
    <dgm:cxn modelId="{CD03B5C6-15B4-4CE5-948D-F12FDC3B5285}" type="presParOf" srcId="{C1B50B23-398F-4144-90F2-2B9D1CADF6F6}" destId="{D41A98E1-A95B-4340-999E-D3D658544AC5}" srcOrd="2" destOrd="0" presId="urn:microsoft.com/office/officeart/2005/8/layout/orgChart1"/>
    <dgm:cxn modelId="{437E895E-20F4-452D-B660-D17D5AC3C1A3}" type="presParOf" srcId="{C1B50B23-398F-4144-90F2-2B9D1CADF6F6}" destId="{213F19F4-2148-47FC-8C5F-EC8EAF3A82D3}" srcOrd="3" destOrd="0" presId="urn:microsoft.com/office/officeart/2005/8/layout/orgChart1"/>
    <dgm:cxn modelId="{5645A8A7-0AE9-40B7-A79B-8AA1CDAA3372}" type="presParOf" srcId="{213F19F4-2148-47FC-8C5F-EC8EAF3A82D3}" destId="{0F02EB87-2DCF-4FBC-B150-478B54385327}" srcOrd="0" destOrd="0" presId="urn:microsoft.com/office/officeart/2005/8/layout/orgChart1"/>
    <dgm:cxn modelId="{FDD086E3-C2BB-421B-9C5E-396C453CE91A}" type="presParOf" srcId="{0F02EB87-2DCF-4FBC-B150-478B54385327}" destId="{8F63D625-5FD3-4B1A-9451-E7EE8B06BB59}" srcOrd="0" destOrd="0" presId="urn:microsoft.com/office/officeart/2005/8/layout/orgChart1"/>
    <dgm:cxn modelId="{BC2498EF-CFDC-4423-A473-0416CD154A37}" type="presParOf" srcId="{0F02EB87-2DCF-4FBC-B150-478B54385327}" destId="{4CBC249B-FFA2-4C62-B311-D6B989917454}" srcOrd="1" destOrd="0" presId="urn:microsoft.com/office/officeart/2005/8/layout/orgChart1"/>
    <dgm:cxn modelId="{88E29D14-2FC7-4D15-9BD4-566E7D36CF72}" type="presParOf" srcId="{213F19F4-2148-47FC-8C5F-EC8EAF3A82D3}" destId="{2F6D70E6-FFC6-4DA5-9142-E30FE7224990}" srcOrd="1" destOrd="0" presId="urn:microsoft.com/office/officeart/2005/8/layout/orgChart1"/>
    <dgm:cxn modelId="{72D32785-FD85-451F-A4E6-41D179C363E0}" type="presParOf" srcId="{2F6D70E6-FFC6-4DA5-9142-E30FE7224990}" destId="{06463A38-A35A-4B0D-A1E7-9F82859C4400}" srcOrd="0" destOrd="0" presId="urn:microsoft.com/office/officeart/2005/8/layout/orgChart1"/>
    <dgm:cxn modelId="{704303CE-6D9D-44C7-A45B-DB6BC1A4CCAB}" type="presParOf" srcId="{2F6D70E6-FFC6-4DA5-9142-E30FE7224990}" destId="{48E6568C-91E7-4C60-9C4D-49CE955DC58A}" srcOrd="1" destOrd="0" presId="urn:microsoft.com/office/officeart/2005/8/layout/orgChart1"/>
    <dgm:cxn modelId="{97C11F97-B755-4B46-8403-F680DCDCE2CA}" type="presParOf" srcId="{48E6568C-91E7-4C60-9C4D-49CE955DC58A}" destId="{791A3EAF-F0CD-4650-8FCC-BF988F3AFDAC}" srcOrd="0" destOrd="0" presId="urn:microsoft.com/office/officeart/2005/8/layout/orgChart1"/>
    <dgm:cxn modelId="{1A971F07-C779-41D7-ACBF-1AF8EB45C235}" type="presParOf" srcId="{791A3EAF-F0CD-4650-8FCC-BF988F3AFDAC}" destId="{8A73D39F-0225-4DDD-99B8-44F265D6BC5B}" srcOrd="0" destOrd="0" presId="urn:microsoft.com/office/officeart/2005/8/layout/orgChart1"/>
    <dgm:cxn modelId="{AB0B72F3-16AB-429A-AB57-584F89CD08F8}" type="presParOf" srcId="{791A3EAF-F0CD-4650-8FCC-BF988F3AFDAC}" destId="{DD8F9911-A58C-48F8-B988-5C6BC67FB71E}" srcOrd="1" destOrd="0" presId="urn:microsoft.com/office/officeart/2005/8/layout/orgChart1"/>
    <dgm:cxn modelId="{4CAC6D7B-F7FB-4856-801E-C82419400542}" type="presParOf" srcId="{48E6568C-91E7-4C60-9C4D-49CE955DC58A}" destId="{B724E622-675C-4E0B-B074-8B84F494C821}" srcOrd="1" destOrd="0" presId="urn:microsoft.com/office/officeart/2005/8/layout/orgChart1"/>
    <dgm:cxn modelId="{505009DB-E689-482A-9EB2-A860F2ED8A42}" type="presParOf" srcId="{48E6568C-91E7-4C60-9C4D-49CE955DC58A}" destId="{81B08B54-4D97-4258-B313-54D471E87A4A}" srcOrd="2" destOrd="0" presId="urn:microsoft.com/office/officeart/2005/8/layout/orgChart1"/>
    <dgm:cxn modelId="{A795D351-5518-45B5-A635-C2AF214A93C4}" type="presParOf" srcId="{2F6D70E6-FFC6-4DA5-9142-E30FE7224990}" destId="{E1A769B1-EB33-4A19-8620-89D8D96057BD}" srcOrd="2" destOrd="0" presId="urn:microsoft.com/office/officeart/2005/8/layout/orgChart1"/>
    <dgm:cxn modelId="{396E58BD-8E34-4618-96C7-D1C01C72B2A5}" type="presParOf" srcId="{2F6D70E6-FFC6-4DA5-9142-E30FE7224990}" destId="{66F34FFA-C7A4-4ABA-84A0-64335DD171BB}" srcOrd="3" destOrd="0" presId="urn:microsoft.com/office/officeart/2005/8/layout/orgChart1"/>
    <dgm:cxn modelId="{EE01574C-4F6F-43A8-976C-EA7E0B79E4B5}" type="presParOf" srcId="{66F34FFA-C7A4-4ABA-84A0-64335DD171BB}" destId="{459B93D6-9B6F-4D4F-AC6D-E453745C069B}" srcOrd="0" destOrd="0" presId="urn:microsoft.com/office/officeart/2005/8/layout/orgChart1"/>
    <dgm:cxn modelId="{EE4EDDD6-05A0-4C69-9A40-502C7FD152E9}" type="presParOf" srcId="{459B93D6-9B6F-4D4F-AC6D-E453745C069B}" destId="{8E024BE9-6598-4129-B771-A9967E363BEE}" srcOrd="0" destOrd="0" presId="urn:microsoft.com/office/officeart/2005/8/layout/orgChart1"/>
    <dgm:cxn modelId="{B5BC1294-4BDE-4063-8535-7BE3E5F4232E}" type="presParOf" srcId="{459B93D6-9B6F-4D4F-AC6D-E453745C069B}" destId="{5D5FA501-FEE3-44A2-A61D-8AD1CA2C4EBC}" srcOrd="1" destOrd="0" presId="urn:microsoft.com/office/officeart/2005/8/layout/orgChart1"/>
    <dgm:cxn modelId="{02EBC52B-FDFA-4468-8E76-7919A5E7644E}" type="presParOf" srcId="{66F34FFA-C7A4-4ABA-84A0-64335DD171BB}" destId="{0930987A-A1B8-4E54-88BF-6C86F4F9FE5F}" srcOrd="1" destOrd="0" presId="urn:microsoft.com/office/officeart/2005/8/layout/orgChart1"/>
    <dgm:cxn modelId="{F20139AA-22CB-4711-96DB-F9AD12AE5064}" type="presParOf" srcId="{66F34FFA-C7A4-4ABA-84A0-64335DD171BB}" destId="{FE2B0DB5-716B-40DE-A18E-5E356C4578AF}" srcOrd="2" destOrd="0" presId="urn:microsoft.com/office/officeart/2005/8/layout/orgChart1"/>
    <dgm:cxn modelId="{10252B1D-412F-4817-AD4A-CB4D5700F786}" type="presParOf" srcId="{2F6D70E6-FFC6-4DA5-9142-E30FE7224990}" destId="{26C13B0F-F1EC-4B8D-A5C4-2238E6CA93E0}" srcOrd="4" destOrd="0" presId="urn:microsoft.com/office/officeart/2005/8/layout/orgChart1"/>
    <dgm:cxn modelId="{2E62D630-72F0-4720-B883-81072F7C35AB}" type="presParOf" srcId="{2F6D70E6-FFC6-4DA5-9142-E30FE7224990}" destId="{BD7CA4FA-D0B1-4ADC-81D2-4AFF41187B27}" srcOrd="5" destOrd="0" presId="urn:microsoft.com/office/officeart/2005/8/layout/orgChart1"/>
    <dgm:cxn modelId="{02328065-F95B-41FE-90F2-80E03391D1B1}" type="presParOf" srcId="{BD7CA4FA-D0B1-4ADC-81D2-4AFF41187B27}" destId="{C619CC1F-2F06-4D7A-B551-6EF67FA05157}" srcOrd="0" destOrd="0" presId="urn:microsoft.com/office/officeart/2005/8/layout/orgChart1"/>
    <dgm:cxn modelId="{14EC86FC-78E1-4BCD-9AE8-2C71FEB1A1F1}" type="presParOf" srcId="{C619CC1F-2F06-4D7A-B551-6EF67FA05157}" destId="{C40EE64F-6328-4AAC-9A49-361F11F69E75}" srcOrd="0" destOrd="0" presId="urn:microsoft.com/office/officeart/2005/8/layout/orgChart1"/>
    <dgm:cxn modelId="{CAEF817B-EF68-4589-9DF7-5323D3485722}" type="presParOf" srcId="{C619CC1F-2F06-4D7A-B551-6EF67FA05157}" destId="{25473051-1E9E-4BF8-9382-7B0FCFEEF842}" srcOrd="1" destOrd="0" presId="urn:microsoft.com/office/officeart/2005/8/layout/orgChart1"/>
    <dgm:cxn modelId="{66EA7C6C-76F1-4365-828C-DBC6955DE8DB}" type="presParOf" srcId="{BD7CA4FA-D0B1-4ADC-81D2-4AFF41187B27}" destId="{C59E6BF9-182B-4A4D-95B8-DC366C4C6CA3}" srcOrd="1" destOrd="0" presId="urn:microsoft.com/office/officeart/2005/8/layout/orgChart1"/>
    <dgm:cxn modelId="{E2C79C27-7014-4F29-88B9-CB1D0BD77929}" type="presParOf" srcId="{BD7CA4FA-D0B1-4ADC-81D2-4AFF41187B27}" destId="{D58F6E2F-33C2-4100-AA93-0905BF0D5295}" srcOrd="2" destOrd="0" presId="urn:microsoft.com/office/officeart/2005/8/layout/orgChart1"/>
    <dgm:cxn modelId="{246AA83B-6498-47F7-AD1A-D0240750C764}" type="presParOf" srcId="{213F19F4-2148-47FC-8C5F-EC8EAF3A82D3}" destId="{F210A5F7-9CE2-4BDF-9E10-3CA210F103D6}" srcOrd="2" destOrd="0" presId="urn:microsoft.com/office/officeart/2005/8/layout/orgChart1"/>
    <dgm:cxn modelId="{46B91048-388B-4B79-A15B-17608EBCE13A}" type="presParOf" srcId="{C1B50B23-398F-4144-90F2-2B9D1CADF6F6}" destId="{A969157B-92FF-4AA6-B58E-C82453E434ED}" srcOrd="4" destOrd="0" presId="urn:microsoft.com/office/officeart/2005/8/layout/orgChart1"/>
    <dgm:cxn modelId="{5EC96D6B-2A3A-42E2-8B33-EA839B5E7EC6}" type="presParOf" srcId="{C1B50B23-398F-4144-90F2-2B9D1CADF6F6}" destId="{A10FA0D0-C577-4D2E-ADCC-78DD38FBA2C0}" srcOrd="5" destOrd="0" presId="urn:microsoft.com/office/officeart/2005/8/layout/orgChart1"/>
    <dgm:cxn modelId="{DBFDC886-4C0A-4DF5-8F5A-409B51933340}" type="presParOf" srcId="{A10FA0D0-C577-4D2E-ADCC-78DD38FBA2C0}" destId="{1B337175-D035-43C7-B6A4-7CC2271F7E05}" srcOrd="0" destOrd="0" presId="urn:microsoft.com/office/officeart/2005/8/layout/orgChart1"/>
    <dgm:cxn modelId="{2659A064-0A46-47D9-93D6-030F7DBC5D6B}" type="presParOf" srcId="{1B337175-D035-43C7-B6A4-7CC2271F7E05}" destId="{A2A83A62-EE34-4027-BAEF-16141EDE041F}" srcOrd="0" destOrd="0" presId="urn:microsoft.com/office/officeart/2005/8/layout/orgChart1"/>
    <dgm:cxn modelId="{50C00C6B-8621-47F6-9048-56C1F85E8D8D}" type="presParOf" srcId="{1B337175-D035-43C7-B6A4-7CC2271F7E05}" destId="{2E43845E-CB9C-426B-B001-C0D70A799D58}" srcOrd="1" destOrd="0" presId="urn:microsoft.com/office/officeart/2005/8/layout/orgChart1"/>
    <dgm:cxn modelId="{8D369A44-8E0C-4D93-99B4-D8170A5A3971}" type="presParOf" srcId="{A10FA0D0-C577-4D2E-ADCC-78DD38FBA2C0}" destId="{15A4B83F-112D-4F92-AE6F-827EEDE7778F}" srcOrd="1" destOrd="0" presId="urn:microsoft.com/office/officeart/2005/8/layout/orgChart1"/>
    <dgm:cxn modelId="{76214FF2-7DDC-48A3-ABB1-CE52FA67025C}" type="presParOf" srcId="{15A4B83F-112D-4F92-AE6F-827EEDE7778F}" destId="{EB9D1DC5-7AF7-4C54-A25D-AA5D01F8DF76}" srcOrd="0" destOrd="0" presId="urn:microsoft.com/office/officeart/2005/8/layout/orgChart1"/>
    <dgm:cxn modelId="{4694DF48-C2D6-43AD-AFB8-3B04D600BA9C}" type="presParOf" srcId="{15A4B83F-112D-4F92-AE6F-827EEDE7778F}" destId="{5F4255C0-34EA-45CA-B2FB-AD8D414EC778}" srcOrd="1" destOrd="0" presId="urn:microsoft.com/office/officeart/2005/8/layout/orgChart1"/>
    <dgm:cxn modelId="{23167205-85FC-45A9-8494-4BF79916D509}" type="presParOf" srcId="{5F4255C0-34EA-45CA-B2FB-AD8D414EC778}" destId="{88D90724-B49E-4303-ABCB-89A3EE7C3D91}" srcOrd="0" destOrd="0" presId="urn:microsoft.com/office/officeart/2005/8/layout/orgChart1"/>
    <dgm:cxn modelId="{CAD8C00E-46C9-479B-BD67-A66D0A31524C}" type="presParOf" srcId="{88D90724-B49E-4303-ABCB-89A3EE7C3D91}" destId="{CEC9D20A-2813-488E-B9AD-F6DF3C695015}" srcOrd="0" destOrd="0" presId="urn:microsoft.com/office/officeart/2005/8/layout/orgChart1"/>
    <dgm:cxn modelId="{E9D2AF68-50C9-442B-864C-3E775225CE61}" type="presParOf" srcId="{88D90724-B49E-4303-ABCB-89A3EE7C3D91}" destId="{8545C556-7034-4CD5-92FB-F2FC0BA9EE9F}" srcOrd="1" destOrd="0" presId="urn:microsoft.com/office/officeart/2005/8/layout/orgChart1"/>
    <dgm:cxn modelId="{3B4CDDD2-678B-4F6E-9F03-FDCC3BD380E9}" type="presParOf" srcId="{5F4255C0-34EA-45CA-B2FB-AD8D414EC778}" destId="{42536F93-4F6B-4150-8C78-8E2B3C9C3F5A}" srcOrd="1" destOrd="0" presId="urn:microsoft.com/office/officeart/2005/8/layout/orgChart1"/>
    <dgm:cxn modelId="{1EFD2CD3-78CC-4049-AB3F-6B9D49CF53FE}" type="presParOf" srcId="{5F4255C0-34EA-45CA-B2FB-AD8D414EC778}" destId="{6DF76500-B02F-4AD8-9238-435A1B1381B7}" srcOrd="2" destOrd="0" presId="urn:microsoft.com/office/officeart/2005/8/layout/orgChart1"/>
    <dgm:cxn modelId="{56E7C274-DDF2-4569-822F-38F5D078C635}" type="presParOf" srcId="{15A4B83F-112D-4F92-AE6F-827EEDE7778F}" destId="{54867946-E03F-44F9-89B0-0ACADA585A60}" srcOrd="2" destOrd="0" presId="urn:microsoft.com/office/officeart/2005/8/layout/orgChart1"/>
    <dgm:cxn modelId="{6BC9248E-373E-4822-98FF-E1C37614AFB0}" type="presParOf" srcId="{15A4B83F-112D-4F92-AE6F-827EEDE7778F}" destId="{BB1826E5-4AA5-48C4-B499-0B0E541E07E0}" srcOrd="3" destOrd="0" presId="urn:microsoft.com/office/officeart/2005/8/layout/orgChart1"/>
    <dgm:cxn modelId="{23859E2A-CED1-48EE-B338-1BEE36000B24}" type="presParOf" srcId="{BB1826E5-4AA5-48C4-B499-0B0E541E07E0}" destId="{3366C26E-928E-46FF-9334-9D7EB6AFB1EB}" srcOrd="0" destOrd="0" presId="urn:microsoft.com/office/officeart/2005/8/layout/orgChart1"/>
    <dgm:cxn modelId="{89E9F68D-147D-4A33-A3AF-D9F2406547E1}" type="presParOf" srcId="{3366C26E-928E-46FF-9334-9D7EB6AFB1EB}" destId="{35E32828-6EC4-4740-BD12-47FC083B5841}" srcOrd="0" destOrd="0" presId="urn:microsoft.com/office/officeart/2005/8/layout/orgChart1"/>
    <dgm:cxn modelId="{0871AEFA-B433-4774-9469-C3733962B654}" type="presParOf" srcId="{3366C26E-928E-46FF-9334-9D7EB6AFB1EB}" destId="{99D7CB3C-32BB-4A20-BE76-9590D3B4F5B3}" srcOrd="1" destOrd="0" presId="urn:microsoft.com/office/officeart/2005/8/layout/orgChart1"/>
    <dgm:cxn modelId="{53116831-DB3C-4E84-8249-ED38D6CFE6BB}" type="presParOf" srcId="{BB1826E5-4AA5-48C4-B499-0B0E541E07E0}" destId="{828EFBAA-6C09-4E3D-9228-E7B1FF6F2CFA}" srcOrd="1" destOrd="0" presId="urn:microsoft.com/office/officeart/2005/8/layout/orgChart1"/>
    <dgm:cxn modelId="{9FD1B5FA-37FB-4DD0-8F70-D6F716BFC11B}" type="presParOf" srcId="{BB1826E5-4AA5-48C4-B499-0B0E541E07E0}" destId="{55DD2026-7C8F-4FB0-8198-3534D4C75E7A}" srcOrd="2" destOrd="0" presId="urn:microsoft.com/office/officeart/2005/8/layout/orgChart1"/>
    <dgm:cxn modelId="{281999C4-8404-4E57-A924-168AEEA31AFA}" type="presParOf" srcId="{15A4B83F-112D-4F92-AE6F-827EEDE7778F}" destId="{30C489D8-03E4-4A39-82EC-67B6B911EE70}" srcOrd="4" destOrd="0" presId="urn:microsoft.com/office/officeart/2005/8/layout/orgChart1"/>
    <dgm:cxn modelId="{B0071141-77D9-4B64-953F-7697155A559D}" type="presParOf" srcId="{15A4B83F-112D-4F92-AE6F-827EEDE7778F}" destId="{9FA55D99-C75E-4B98-BE97-6B3AD84CF588}" srcOrd="5" destOrd="0" presId="urn:microsoft.com/office/officeart/2005/8/layout/orgChart1"/>
    <dgm:cxn modelId="{B296A966-5D6A-4F4C-847A-A5A64D2B22E6}" type="presParOf" srcId="{9FA55D99-C75E-4B98-BE97-6B3AD84CF588}" destId="{E263F83D-093B-4025-97EF-2B727B2BAFC5}" srcOrd="0" destOrd="0" presId="urn:microsoft.com/office/officeart/2005/8/layout/orgChart1"/>
    <dgm:cxn modelId="{D85C0E42-DC51-4B5D-99AF-F6BBF7B59171}" type="presParOf" srcId="{E263F83D-093B-4025-97EF-2B727B2BAFC5}" destId="{02F7DE1F-AD8F-48FF-9C61-2FFED931975D}" srcOrd="0" destOrd="0" presId="urn:microsoft.com/office/officeart/2005/8/layout/orgChart1"/>
    <dgm:cxn modelId="{0856C60B-8B42-470C-AF0E-BA7228C9B0FE}" type="presParOf" srcId="{E263F83D-093B-4025-97EF-2B727B2BAFC5}" destId="{B8B4E34D-08FB-4141-B860-09BE3D4137AA}" srcOrd="1" destOrd="0" presId="urn:microsoft.com/office/officeart/2005/8/layout/orgChart1"/>
    <dgm:cxn modelId="{7DBE5C44-4EF8-44AC-AE72-3200ED8627DF}" type="presParOf" srcId="{9FA55D99-C75E-4B98-BE97-6B3AD84CF588}" destId="{4062D8E9-FDE1-44B7-B582-00B8DBDD4E19}" srcOrd="1" destOrd="0" presId="urn:microsoft.com/office/officeart/2005/8/layout/orgChart1"/>
    <dgm:cxn modelId="{076C37F2-D0E5-4084-833B-F2C0096ED69D}" type="presParOf" srcId="{9FA55D99-C75E-4B98-BE97-6B3AD84CF588}" destId="{B33E2CB9-58BC-47F9-917D-9B647F1A77B7}" srcOrd="2" destOrd="0" presId="urn:microsoft.com/office/officeart/2005/8/layout/orgChart1"/>
    <dgm:cxn modelId="{B557601F-ECD0-4CC3-B432-6C882BE723CA}" type="presParOf" srcId="{A10FA0D0-C577-4D2E-ADCC-78DD38FBA2C0}" destId="{AD0EC7A3-503F-458A-8786-CE74F53ECA5E}" srcOrd="2" destOrd="0" presId="urn:microsoft.com/office/officeart/2005/8/layout/orgChart1"/>
    <dgm:cxn modelId="{38BEA2E5-F9EF-4AC5-BC65-4E23A4D6A56C}" type="presParOf" srcId="{FBFC9EDD-F24F-439B-831D-65FD7034565F}" destId="{D10A0008-A989-41F2-9C12-FBF087C0A39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8CC9482-46E8-47A9-9FF8-70B8BBF597DC}" type="doc">
      <dgm:prSet loTypeId="urn:microsoft.com/office/officeart/2005/8/layout/matrix2" loCatId="matrix" qsTypeId="urn:microsoft.com/office/officeart/2005/8/quickstyle/simple2" qsCatId="simple" csTypeId="urn:microsoft.com/office/officeart/2005/8/colors/accent3_2" csCatId="accent3" phldr="1"/>
      <dgm:spPr/>
      <dgm:t>
        <a:bodyPr/>
        <a:lstStyle/>
        <a:p>
          <a:endParaRPr kumimoji="1" lang="ja-JP" altLang="en-US"/>
        </a:p>
      </dgm:t>
    </dgm:pt>
    <dgm:pt modelId="{CBAF2B62-2CD1-492F-9C0D-7724F2F9A263}">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smtClean="0"/>
            <a:t>潜在的</a:t>
          </a:r>
          <a:r>
            <a:rPr kumimoji="1" lang="en-US" altLang="ja-JP" sz="1400" dirty="0" smtClean="0"/>
            <a:t/>
          </a:r>
          <a:br>
            <a:rPr kumimoji="1" lang="en-US" altLang="ja-JP" sz="1400" dirty="0" smtClean="0"/>
          </a:br>
          <a:r>
            <a:rPr kumimoji="1" lang="ja-JP" altLang="en-US" sz="1400" dirty="0" smtClean="0"/>
            <a:t>活性化</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78688D4D-9493-43EC-9837-6E3C29919778}" type="parTrans" cxnId="{19EE2A22-727C-41ED-8BD4-4A8BD3D939C4}">
      <dgm:prSet/>
      <dgm:spPr/>
      <dgm:t>
        <a:bodyPr/>
        <a:lstStyle/>
        <a:p>
          <a:endParaRPr kumimoji="1" lang="ja-JP" altLang="en-US" sz="1400"/>
        </a:p>
      </dgm:t>
    </dgm:pt>
    <dgm:pt modelId="{9768F0B6-AA50-48F3-8A1B-3046CD7273EB}" type="sibTrans" cxnId="{19EE2A22-727C-41ED-8BD4-4A8BD3D939C4}">
      <dgm:prSet/>
      <dgm:spPr/>
      <dgm:t>
        <a:bodyPr/>
        <a:lstStyle/>
        <a:p>
          <a:endParaRPr kumimoji="1" lang="ja-JP" altLang="en-US" sz="1400"/>
        </a:p>
      </dgm:t>
    </dgm:pt>
    <dgm:pt modelId="{95CD6476-02AE-43F0-BDA5-7128863DC8DD}">
      <dgm:prSet phldrT="[テキスト]" custT="1"/>
      <dgm:spPr/>
      <dgm:t>
        <a:bodyPr/>
        <a:lstStyle/>
        <a:p>
          <a:r>
            <a:rPr kumimoji="1" lang="ja-JP" altLang="en-US" sz="1400" dirty="0" smtClean="0"/>
            <a:t>高度</a:t>
          </a:r>
          <a:r>
            <a:rPr kumimoji="1" lang="en-US" altLang="ja-JP" sz="1400" dirty="0" smtClean="0"/>
            <a:t/>
          </a:r>
          <a:br>
            <a:rPr kumimoji="1" lang="en-US" altLang="ja-JP" sz="1400" dirty="0" smtClean="0"/>
          </a:br>
          <a:r>
            <a:rPr kumimoji="1" lang="ja-JP" altLang="en-US" sz="1400" dirty="0" smtClean="0"/>
            <a:t>活性化</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25CC3F37-C0A7-4B6E-AC06-A42E58E00712}" type="parTrans" cxnId="{E6DB5E31-378B-48EC-BB97-17C7D104C94F}">
      <dgm:prSet/>
      <dgm:spPr/>
      <dgm:t>
        <a:bodyPr/>
        <a:lstStyle/>
        <a:p>
          <a:endParaRPr kumimoji="1" lang="ja-JP" altLang="en-US" sz="1400"/>
        </a:p>
      </dgm:t>
    </dgm:pt>
    <dgm:pt modelId="{36978D6B-071A-4CD7-98E4-27D0D99FA4B2}" type="sibTrans" cxnId="{E6DB5E31-378B-48EC-BB97-17C7D104C94F}">
      <dgm:prSet/>
      <dgm:spPr/>
      <dgm:t>
        <a:bodyPr/>
        <a:lstStyle/>
        <a:p>
          <a:endParaRPr kumimoji="1" lang="ja-JP" altLang="en-US" sz="1400"/>
        </a:p>
      </dgm:t>
    </dgm:pt>
    <dgm:pt modelId="{B7B31696-73FE-4A1D-8FB8-71A5C4FFCB7B}">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smtClean="0"/>
            <a:t>無関心</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CFBB9885-D65E-4D05-8B07-26E4AD52F3C0}" type="parTrans" cxnId="{0341DA6F-FA66-44D6-9083-AB093C783214}">
      <dgm:prSet/>
      <dgm:spPr/>
      <dgm:t>
        <a:bodyPr/>
        <a:lstStyle/>
        <a:p>
          <a:endParaRPr kumimoji="1" lang="ja-JP" altLang="en-US" sz="1400"/>
        </a:p>
      </dgm:t>
    </dgm:pt>
    <dgm:pt modelId="{0EEB2728-C165-46AE-B6DB-6F2319C62CF0}" type="sibTrans" cxnId="{0341DA6F-FA66-44D6-9083-AB093C783214}">
      <dgm:prSet/>
      <dgm:spPr/>
      <dgm:t>
        <a:bodyPr/>
        <a:lstStyle/>
        <a:p>
          <a:endParaRPr kumimoji="1" lang="ja-JP" altLang="en-US" sz="1400"/>
        </a:p>
      </dgm:t>
    </dgm:pt>
    <dgm:pt modelId="{83F60C90-96E5-4DA5-952E-A81F787DA227}">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smtClean="0"/>
            <a:t>活性化</a:t>
          </a:r>
          <a:r>
            <a:rPr kumimoji="1" lang="en-US" altLang="ja-JP" sz="1400" dirty="0" smtClean="0"/>
            <a:t/>
          </a:r>
          <a:br>
            <a:rPr kumimoji="1" lang="en-US" altLang="ja-JP" sz="1400" dirty="0" smtClean="0"/>
          </a:br>
          <a:r>
            <a:rPr kumimoji="1" lang="ja-JP" altLang="en-US" sz="1400" dirty="0" smtClean="0"/>
            <a:t>予備軍</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45DFACFE-2A86-4C41-AB7C-044E543EE9AB}" type="parTrans" cxnId="{9587C55F-FBAB-4DFC-9EEE-C49113AF9AFE}">
      <dgm:prSet/>
      <dgm:spPr/>
      <dgm:t>
        <a:bodyPr/>
        <a:lstStyle/>
        <a:p>
          <a:endParaRPr kumimoji="1" lang="ja-JP" altLang="en-US" sz="1400"/>
        </a:p>
      </dgm:t>
    </dgm:pt>
    <dgm:pt modelId="{BFC6F257-1996-4831-AF42-03EFD3D4E29B}" type="sibTrans" cxnId="{9587C55F-FBAB-4DFC-9EEE-C49113AF9AFE}">
      <dgm:prSet/>
      <dgm:spPr/>
      <dgm:t>
        <a:bodyPr/>
        <a:lstStyle/>
        <a:p>
          <a:endParaRPr kumimoji="1" lang="ja-JP" altLang="en-US" sz="1400"/>
        </a:p>
      </dgm:t>
    </dgm:pt>
    <dgm:pt modelId="{C3BBEDC9-80E6-4E51-8F0C-38FABAFA9A8A}" type="pres">
      <dgm:prSet presAssocID="{38CC9482-46E8-47A9-9FF8-70B8BBF597DC}" presName="matrix" presStyleCnt="0">
        <dgm:presLayoutVars>
          <dgm:chMax val="1"/>
          <dgm:dir/>
          <dgm:resizeHandles val="exact"/>
        </dgm:presLayoutVars>
      </dgm:prSet>
      <dgm:spPr/>
      <dgm:t>
        <a:bodyPr/>
        <a:lstStyle/>
        <a:p>
          <a:endParaRPr kumimoji="1" lang="ja-JP" altLang="en-US"/>
        </a:p>
      </dgm:t>
    </dgm:pt>
    <dgm:pt modelId="{96CCE6F7-1CC1-4CF2-ADEB-E53052EFEDEE}" type="pres">
      <dgm:prSet presAssocID="{38CC9482-46E8-47A9-9FF8-70B8BBF597DC}" presName="axisShape" presStyleLbl="bgShp" presStyleIdx="0" presStyleCnt="1" custScaleX="86671" custScaleY="86671"/>
      <dgm:spPr/>
    </dgm:pt>
    <dgm:pt modelId="{4FC05C4F-8F71-48B5-B3BA-463CC7531C2E}" type="pres">
      <dgm:prSet presAssocID="{38CC9482-46E8-47A9-9FF8-70B8BBF597DC}" presName="rect1" presStyleLbl="node1" presStyleIdx="0" presStyleCnt="4">
        <dgm:presLayoutVars>
          <dgm:chMax val="0"/>
          <dgm:chPref val="0"/>
          <dgm:bulletEnabled val="1"/>
        </dgm:presLayoutVars>
      </dgm:prSet>
      <dgm:spPr/>
      <dgm:t>
        <a:bodyPr/>
        <a:lstStyle/>
        <a:p>
          <a:endParaRPr kumimoji="1" lang="ja-JP" altLang="en-US"/>
        </a:p>
      </dgm:t>
    </dgm:pt>
    <dgm:pt modelId="{08E76610-A2CC-4FCC-AC4B-BF1EF11522C6}" type="pres">
      <dgm:prSet presAssocID="{38CC9482-46E8-47A9-9FF8-70B8BBF597DC}" presName="rect2" presStyleLbl="node1" presStyleIdx="1" presStyleCnt="4">
        <dgm:presLayoutVars>
          <dgm:chMax val="0"/>
          <dgm:chPref val="0"/>
          <dgm:bulletEnabled val="1"/>
        </dgm:presLayoutVars>
      </dgm:prSet>
      <dgm:spPr/>
      <dgm:t>
        <a:bodyPr/>
        <a:lstStyle/>
        <a:p>
          <a:endParaRPr kumimoji="1" lang="ja-JP" altLang="en-US"/>
        </a:p>
      </dgm:t>
    </dgm:pt>
    <dgm:pt modelId="{C4662A16-7D8A-4990-8B9F-44F1C2B2B704}" type="pres">
      <dgm:prSet presAssocID="{38CC9482-46E8-47A9-9FF8-70B8BBF597DC}" presName="rect3" presStyleLbl="node1" presStyleIdx="2" presStyleCnt="4">
        <dgm:presLayoutVars>
          <dgm:chMax val="0"/>
          <dgm:chPref val="0"/>
          <dgm:bulletEnabled val="1"/>
        </dgm:presLayoutVars>
      </dgm:prSet>
      <dgm:spPr/>
      <dgm:t>
        <a:bodyPr/>
        <a:lstStyle/>
        <a:p>
          <a:endParaRPr kumimoji="1" lang="ja-JP" altLang="en-US"/>
        </a:p>
      </dgm:t>
    </dgm:pt>
    <dgm:pt modelId="{FF76F986-9288-4F94-B1EB-D7DA0A9B8FF0}" type="pres">
      <dgm:prSet presAssocID="{38CC9482-46E8-47A9-9FF8-70B8BBF597DC}" presName="rect4" presStyleLbl="node1" presStyleIdx="3" presStyleCnt="4">
        <dgm:presLayoutVars>
          <dgm:chMax val="0"/>
          <dgm:chPref val="0"/>
          <dgm:bulletEnabled val="1"/>
        </dgm:presLayoutVars>
      </dgm:prSet>
      <dgm:spPr/>
      <dgm:t>
        <a:bodyPr/>
        <a:lstStyle/>
        <a:p>
          <a:endParaRPr kumimoji="1" lang="ja-JP" altLang="en-US"/>
        </a:p>
      </dgm:t>
    </dgm:pt>
  </dgm:ptLst>
  <dgm:cxnLst>
    <dgm:cxn modelId="{0415EA84-3EF3-4389-85D3-80F8F6243E6C}" type="presOf" srcId="{95CD6476-02AE-43F0-BDA5-7128863DC8DD}" destId="{08E76610-A2CC-4FCC-AC4B-BF1EF11522C6}" srcOrd="0" destOrd="0" presId="urn:microsoft.com/office/officeart/2005/8/layout/matrix2"/>
    <dgm:cxn modelId="{19EE2A22-727C-41ED-8BD4-4A8BD3D939C4}" srcId="{38CC9482-46E8-47A9-9FF8-70B8BBF597DC}" destId="{CBAF2B62-2CD1-492F-9C0D-7724F2F9A263}" srcOrd="0" destOrd="0" parTransId="{78688D4D-9493-43EC-9837-6E3C29919778}" sibTransId="{9768F0B6-AA50-48F3-8A1B-3046CD7273EB}"/>
    <dgm:cxn modelId="{0341DA6F-FA66-44D6-9083-AB093C783214}" srcId="{38CC9482-46E8-47A9-9FF8-70B8BBF597DC}" destId="{B7B31696-73FE-4A1D-8FB8-71A5C4FFCB7B}" srcOrd="2" destOrd="0" parTransId="{CFBB9885-D65E-4D05-8B07-26E4AD52F3C0}" sibTransId="{0EEB2728-C165-46AE-B6DB-6F2319C62CF0}"/>
    <dgm:cxn modelId="{9587C55F-FBAB-4DFC-9EEE-C49113AF9AFE}" srcId="{38CC9482-46E8-47A9-9FF8-70B8BBF597DC}" destId="{83F60C90-96E5-4DA5-952E-A81F787DA227}" srcOrd="3" destOrd="0" parTransId="{45DFACFE-2A86-4C41-AB7C-044E543EE9AB}" sibTransId="{BFC6F257-1996-4831-AF42-03EFD3D4E29B}"/>
    <dgm:cxn modelId="{C6D58D85-9FD8-4753-8D51-22FF0439C8DA}" type="presOf" srcId="{38CC9482-46E8-47A9-9FF8-70B8BBF597DC}" destId="{C3BBEDC9-80E6-4E51-8F0C-38FABAFA9A8A}" srcOrd="0" destOrd="0" presId="urn:microsoft.com/office/officeart/2005/8/layout/matrix2"/>
    <dgm:cxn modelId="{E5F61E17-6A84-47FA-9137-DADC8541A70F}" type="presOf" srcId="{83F60C90-96E5-4DA5-952E-A81F787DA227}" destId="{FF76F986-9288-4F94-B1EB-D7DA0A9B8FF0}" srcOrd="0" destOrd="0" presId="urn:microsoft.com/office/officeart/2005/8/layout/matrix2"/>
    <dgm:cxn modelId="{52223D0E-A088-4493-9203-303614A15009}" type="presOf" srcId="{B7B31696-73FE-4A1D-8FB8-71A5C4FFCB7B}" destId="{C4662A16-7D8A-4990-8B9F-44F1C2B2B704}" srcOrd="0" destOrd="0" presId="urn:microsoft.com/office/officeart/2005/8/layout/matrix2"/>
    <dgm:cxn modelId="{E6DB5E31-378B-48EC-BB97-17C7D104C94F}" srcId="{38CC9482-46E8-47A9-9FF8-70B8BBF597DC}" destId="{95CD6476-02AE-43F0-BDA5-7128863DC8DD}" srcOrd="1" destOrd="0" parTransId="{25CC3F37-C0A7-4B6E-AC06-A42E58E00712}" sibTransId="{36978D6B-071A-4CD7-98E4-27D0D99FA4B2}"/>
    <dgm:cxn modelId="{653839C6-B90A-4E7F-8012-569F9B998E5E}" type="presOf" srcId="{CBAF2B62-2CD1-492F-9C0D-7724F2F9A263}" destId="{4FC05C4F-8F71-48B5-B3BA-463CC7531C2E}" srcOrd="0" destOrd="0" presId="urn:microsoft.com/office/officeart/2005/8/layout/matrix2"/>
    <dgm:cxn modelId="{B9631457-ADE2-4B5C-A5A0-A92B8A0ACF2E}" type="presParOf" srcId="{C3BBEDC9-80E6-4E51-8F0C-38FABAFA9A8A}" destId="{96CCE6F7-1CC1-4CF2-ADEB-E53052EFEDEE}" srcOrd="0" destOrd="0" presId="urn:microsoft.com/office/officeart/2005/8/layout/matrix2"/>
    <dgm:cxn modelId="{B7FD3CF8-CC34-4D19-8231-CC6831CE2674}" type="presParOf" srcId="{C3BBEDC9-80E6-4E51-8F0C-38FABAFA9A8A}" destId="{4FC05C4F-8F71-48B5-B3BA-463CC7531C2E}" srcOrd="1" destOrd="0" presId="urn:microsoft.com/office/officeart/2005/8/layout/matrix2"/>
    <dgm:cxn modelId="{9A593C64-6250-40C7-A57F-39E6B8DA2A69}" type="presParOf" srcId="{C3BBEDC9-80E6-4E51-8F0C-38FABAFA9A8A}" destId="{08E76610-A2CC-4FCC-AC4B-BF1EF11522C6}" srcOrd="2" destOrd="0" presId="urn:microsoft.com/office/officeart/2005/8/layout/matrix2"/>
    <dgm:cxn modelId="{0917D79F-42F0-4C68-9F5C-15D9F5D702AD}" type="presParOf" srcId="{C3BBEDC9-80E6-4E51-8F0C-38FABAFA9A8A}" destId="{C4662A16-7D8A-4990-8B9F-44F1C2B2B704}" srcOrd="3" destOrd="0" presId="urn:microsoft.com/office/officeart/2005/8/layout/matrix2"/>
    <dgm:cxn modelId="{08FBEA4E-FE4C-43F8-9700-29A34E73357B}" type="presParOf" srcId="{C3BBEDC9-80E6-4E51-8F0C-38FABAFA9A8A}" destId="{FF76F986-9288-4F94-B1EB-D7DA0A9B8FF0}"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CCE6F7-1CC1-4CF2-ADEB-E53052EFEDEE}">
      <dsp:nvSpPr>
        <dsp:cNvPr id="0" name=""/>
        <dsp:cNvSpPr/>
      </dsp:nvSpPr>
      <dsp:spPr>
        <a:xfrm>
          <a:off x="239921" y="239921"/>
          <a:ext cx="3120156" cy="3120156"/>
        </a:xfrm>
        <a:prstGeom prst="quadArrow">
          <a:avLst>
            <a:gd name="adj1" fmla="val 2000"/>
            <a:gd name="adj2" fmla="val 4000"/>
            <a:gd name="adj3" fmla="val 5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C05C4F-8F71-48B5-B3BA-463CC7531C2E}">
      <dsp:nvSpPr>
        <dsp:cNvPr id="0" name=""/>
        <dsp:cNvSpPr/>
      </dsp:nvSpPr>
      <dsp:spPr>
        <a:xfrm>
          <a:off x="234000" y="234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潜在的</a:t>
          </a:r>
          <a:r>
            <a:rPr kumimoji="1" lang="en-US" altLang="ja-JP" sz="1400" kern="1200" dirty="0" smtClean="0"/>
            <a:t/>
          </a:r>
          <a:br>
            <a:rPr kumimoji="1" lang="en-US" altLang="ja-JP" sz="1400" kern="1200" dirty="0" smtClean="0"/>
          </a:br>
          <a:r>
            <a:rPr kumimoji="1" lang="ja-JP" altLang="en-US" sz="1400" kern="1200" dirty="0" smtClean="0"/>
            <a:t>活性化</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304295" y="304295"/>
        <a:ext cx="1299410" cy="1299410"/>
      </dsp:txXfrm>
    </dsp:sp>
    <dsp:sp modelId="{08E76610-A2CC-4FCC-AC4B-BF1EF11522C6}">
      <dsp:nvSpPr>
        <dsp:cNvPr id="0" name=""/>
        <dsp:cNvSpPr/>
      </dsp:nvSpPr>
      <dsp:spPr>
        <a:xfrm>
          <a:off x="1926000" y="234000"/>
          <a:ext cx="1440000" cy="1440000"/>
        </a:xfrm>
        <a:prstGeom prst="roundRect">
          <a:avLst/>
        </a:prstGeom>
        <a:solidFill>
          <a:schemeClr val="accent3">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高度</a:t>
          </a:r>
          <a:r>
            <a:rPr kumimoji="1" lang="en-US" altLang="ja-JP" sz="1400" kern="1200" dirty="0" smtClean="0"/>
            <a:t/>
          </a:r>
          <a:br>
            <a:rPr kumimoji="1" lang="en-US" altLang="ja-JP" sz="1400" kern="1200" dirty="0" smtClean="0"/>
          </a:br>
          <a:r>
            <a:rPr kumimoji="1" lang="ja-JP" altLang="en-US" sz="1400" kern="1200" dirty="0" smtClean="0"/>
            <a:t>活性化</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1996295" y="304295"/>
        <a:ext cx="1299410" cy="1299410"/>
      </dsp:txXfrm>
    </dsp:sp>
    <dsp:sp modelId="{C4662A16-7D8A-4990-8B9F-44F1C2B2B704}">
      <dsp:nvSpPr>
        <dsp:cNvPr id="0" name=""/>
        <dsp:cNvSpPr/>
      </dsp:nvSpPr>
      <dsp:spPr>
        <a:xfrm>
          <a:off x="234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無関心</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304295" y="1996295"/>
        <a:ext cx="1299410" cy="1299410"/>
      </dsp:txXfrm>
    </dsp:sp>
    <dsp:sp modelId="{FF76F986-9288-4F94-B1EB-D7DA0A9B8FF0}">
      <dsp:nvSpPr>
        <dsp:cNvPr id="0" name=""/>
        <dsp:cNvSpPr/>
      </dsp:nvSpPr>
      <dsp:spPr>
        <a:xfrm>
          <a:off x="1926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活性化</a:t>
          </a:r>
          <a:r>
            <a:rPr kumimoji="1" lang="en-US" altLang="ja-JP" sz="1400" kern="1200" dirty="0" smtClean="0"/>
            <a:t/>
          </a:r>
          <a:br>
            <a:rPr kumimoji="1" lang="en-US" altLang="ja-JP" sz="1400" kern="1200" dirty="0" smtClean="0"/>
          </a:br>
          <a:r>
            <a:rPr kumimoji="1" lang="ja-JP" altLang="en-US" sz="1400" kern="1200" dirty="0" smtClean="0"/>
            <a:t>予備軍</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1996295" y="1996295"/>
        <a:ext cx="1299410" cy="129941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0.3325</cdr:x>
      <cdr:y>0.27273</cdr:y>
    </cdr:from>
    <cdr:to>
      <cdr:x>0.6675</cdr:x>
      <cdr:y>0.72727</cdr:y>
    </cdr:to>
    <cdr:sp macro="" textlink="">
      <cdr:nvSpPr>
        <cdr:cNvPr id="2" name="星 12 1"/>
        <cdr:cNvSpPr/>
      </cdr:nvSpPr>
      <cdr:spPr>
        <a:xfrm xmlns:a="http://schemas.openxmlformats.org/drawingml/2006/main">
          <a:off x="2394000" y="1080000"/>
          <a:ext cx="2412000" cy="1800000"/>
        </a:xfrm>
        <a:prstGeom xmlns:a="http://schemas.openxmlformats.org/drawingml/2006/main" prst="star12">
          <a:avLst/>
        </a:prstGeom>
        <a:solidFill xmlns:a="http://schemas.openxmlformats.org/drawingml/2006/main">
          <a:srgbClr val="FF0000">
            <a:alpha val="50000"/>
          </a:srgb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ja-JP" altLang="en-US" sz="1400" dirty="0" smtClean="0"/>
            <a:t>「満足」と「ほぼ満足」を合わせた平均が</a:t>
          </a:r>
          <a:r>
            <a:rPr lang="en-US" altLang="ja-JP" sz="1400" dirty="0" smtClean="0"/>
            <a:t>90%</a:t>
          </a:r>
          <a:endParaRPr lang="ja-JP" sz="14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19B8A2-4C84-4ABE-A672-099FCD313B98}" type="datetimeFigureOut">
              <a:rPr kumimoji="1" lang="ja-JP" altLang="en-US" smtClean="0"/>
              <a:t>2015/12/1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1557AC-AA9A-49C0-A3DE-BFB480995E40}" type="slidenum">
              <a:rPr kumimoji="1" lang="ja-JP" altLang="en-US" smtClean="0"/>
              <a:t>‹#›</a:t>
            </a:fld>
            <a:endParaRPr kumimoji="1" lang="ja-JP" altLang="en-US"/>
          </a:p>
        </p:txBody>
      </p:sp>
    </p:spTree>
    <p:extLst>
      <p:ext uri="{BB962C8B-B14F-4D97-AF65-F5344CB8AC3E}">
        <p14:creationId xmlns:p14="http://schemas.microsoft.com/office/powerpoint/2010/main" val="1286451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081557AC-AA9A-49C0-A3DE-BFB480995E40}" type="slidenum">
              <a:rPr kumimoji="1" lang="ja-JP" altLang="en-US" smtClean="0"/>
              <a:t>1</a:t>
            </a:fld>
            <a:endParaRPr kumimoji="1" lang="ja-JP" altLang="en-US"/>
          </a:p>
        </p:txBody>
      </p:sp>
    </p:spTree>
    <p:extLst>
      <p:ext uri="{BB962C8B-B14F-4D97-AF65-F5344CB8AC3E}">
        <p14:creationId xmlns:p14="http://schemas.microsoft.com/office/powerpoint/2010/main" val="21536241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8" name="Rectangle 7"/>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866441" y="2222623"/>
            <a:ext cx="5917679" cy="2554983"/>
          </a:xfrm>
        </p:spPr>
        <p:txBody>
          <a:bodyPr anchor="b"/>
          <a:lstStyle>
            <a:lvl1pPr>
              <a:defRPr sz="4800"/>
            </a:lvl1pPr>
          </a:lstStyle>
          <a:p>
            <a:r>
              <a:rPr lang="ja-JP" altLang="en-US" smtClean="0"/>
              <a:t>マスター タイトルの書式設定</a:t>
            </a:r>
            <a:endParaRPr lang="en-US" dirty="0"/>
          </a:p>
        </p:txBody>
      </p:sp>
      <p:sp>
        <p:nvSpPr>
          <p:cNvPr id="3" name="Subtitle 2"/>
          <p:cNvSpPr>
            <a:spLocks noGrp="1"/>
          </p:cNvSpPr>
          <p:nvPr>
            <p:ph type="subTitle" idx="1"/>
          </p:nvPr>
        </p:nvSpPr>
        <p:spPr bwMode="gray">
          <a:xfrm>
            <a:off x="866441" y="4777380"/>
            <a:ext cx="5917679"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bwMode="gray">
          <a:xfrm rot="5400000">
            <a:off x="7476937" y="1828799"/>
            <a:ext cx="990599" cy="228659"/>
          </a:xfrm>
        </p:spPr>
        <p:txBody>
          <a:bodyPr/>
          <a:lstStyle>
            <a:lvl1pPr algn="l">
              <a:defRPr b="0" i="0">
                <a:solidFill>
                  <a:schemeClr val="bg1"/>
                </a:solidFill>
              </a:defRPr>
            </a:lvl1pPr>
          </a:lstStyle>
          <a:p>
            <a:fld id="{DEA78121-CFB1-45F5-AA26-44BE07513E56}" type="datetime1">
              <a:rPr kumimoji="1" lang="ja-JP" altLang="en-US" smtClean="0"/>
              <a:t>2015/12/1</a:t>
            </a:fld>
            <a:endParaRPr kumimoji="1" lang="ja-JP" altLang="en-US"/>
          </a:p>
        </p:txBody>
      </p:sp>
      <p:sp>
        <p:nvSpPr>
          <p:cNvPr id="5" name="Footer Placeholder 4"/>
          <p:cNvSpPr>
            <a:spLocks noGrp="1"/>
          </p:cNvSpPr>
          <p:nvPr>
            <p:ph type="ftr" sz="quarter" idx="11"/>
          </p:nvPr>
        </p:nvSpPr>
        <p:spPr bwMode="gray">
          <a:xfrm rot="5400000">
            <a:off x="6236210" y="3264407"/>
            <a:ext cx="3859795" cy="228659"/>
          </a:xfrm>
        </p:spPr>
        <p:txBody>
          <a:bodyPr/>
          <a:lstStyle>
            <a:lvl1pPr>
              <a:defRPr b="0" i="0">
                <a:solidFill>
                  <a:schemeClr val="bg1"/>
                </a:solidFill>
              </a:defRPr>
            </a:lvl1pPr>
          </a:lstStyle>
          <a:p>
            <a:endParaRPr kumimoji="1" lang="ja-JP" alt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961369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5" y="4961453"/>
            <a:ext cx="6422002"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bwMode="gray">
          <a:xfrm>
            <a:off x="866443" y="5528191"/>
            <a:ext cx="6422003"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4005B12-15DA-4389-B6A5-B97144E8E237}"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074964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タイトルとキャプション">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927101"/>
            <a:ext cx="6422004" cy="1692720"/>
          </a:xfrm>
        </p:spPr>
        <p:txBody>
          <a:bodyPr anchor="ctr"/>
          <a:lstStyle>
            <a:lvl1pPr>
              <a:defRPr sz="3600"/>
            </a:lvl1pPr>
          </a:lstStyle>
          <a:p>
            <a:r>
              <a:rPr lang="ja-JP" altLang="en-US" smtClean="0"/>
              <a:t>マスター タイトルの書式設定</a:t>
            </a:r>
            <a:endParaRPr lang="en-US" dirty="0"/>
          </a:p>
        </p:txBody>
      </p:sp>
      <p:sp>
        <p:nvSpPr>
          <p:cNvPr id="13" name="Text Placeholder 3"/>
          <p:cNvSpPr>
            <a:spLocks noGrp="1"/>
          </p:cNvSpPr>
          <p:nvPr>
            <p:ph type="body" sz="half" idx="2"/>
          </p:nvPr>
        </p:nvSpPr>
        <p:spPr>
          <a:xfrm>
            <a:off x="866440" y="3488023"/>
            <a:ext cx="6422005" cy="2536858"/>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87726F29-74EC-47D8-BA9B-20621CA4DA00}"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9781685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引用 (キャプション付き)">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4" name="Rectangle 13"/>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12"/>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3"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12" name="TextBox 11"/>
          <p:cNvSpPr txBox="1"/>
          <p:nvPr/>
        </p:nvSpPr>
        <p:spPr bwMode="gray">
          <a:xfrm>
            <a:off x="7033422" y="2898648"/>
            <a:ext cx="660550"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11" name="TextBox 10"/>
          <p:cNvSpPr txBox="1"/>
          <p:nvPr/>
        </p:nvSpPr>
        <p:spPr bwMode="gray">
          <a:xfrm>
            <a:off x="651683" y="589767"/>
            <a:ext cx="601591"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2" name="Title 1"/>
          <p:cNvSpPr>
            <a:spLocks noGrp="1"/>
          </p:cNvSpPr>
          <p:nvPr>
            <p:ph type="title"/>
          </p:nvPr>
        </p:nvSpPr>
        <p:spPr>
          <a:xfrm>
            <a:off x="1128058" y="903421"/>
            <a:ext cx="6160385" cy="2895658"/>
          </a:xfrm>
        </p:spPr>
        <p:txBody>
          <a:bodyPr/>
          <a:lstStyle>
            <a:lvl1pPr>
              <a:defRPr sz="3600"/>
            </a:lvl1pPr>
          </a:lstStyle>
          <a:p>
            <a:r>
              <a:rPr lang="ja-JP" altLang="en-US" smtClean="0"/>
              <a:t>マスター タイトルの書式設定</a:t>
            </a:r>
            <a:endParaRPr lang="en-US" dirty="0"/>
          </a:p>
        </p:txBody>
      </p:sp>
      <p:sp>
        <p:nvSpPr>
          <p:cNvPr id="17" name="Text Placeholder 3"/>
          <p:cNvSpPr>
            <a:spLocks noGrp="1"/>
          </p:cNvSpPr>
          <p:nvPr>
            <p:ph type="body" sz="half" idx="13"/>
          </p:nvPr>
        </p:nvSpPr>
        <p:spPr bwMode="gray">
          <a:xfrm>
            <a:off x="1387279" y="3809278"/>
            <a:ext cx="5646142" cy="333113"/>
          </a:xfrm>
        </p:spPr>
        <p:txBody>
          <a:bodyPr>
            <a:normAutofit/>
          </a:bodyPr>
          <a:lstStyle>
            <a:lvl1pPr marL="0" indent="0">
              <a:buNone/>
              <a:defRPr lang="en-US" sz="1400" b="0" i="0" kern="1200" cap="small" dirty="0">
                <a:solidFill>
                  <a:schemeClr val="accent1"/>
                </a:solidFill>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6" name="Text Placeholder 3"/>
          <p:cNvSpPr>
            <a:spLocks noGrp="1"/>
          </p:cNvSpPr>
          <p:nvPr>
            <p:ph type="body" sz="half" idx="2"/>
          </p:nvPr>
        </p:nvSpPr>
        <p:spPr>
          <a:xfrm>
            <a:off x="866440" y="5000815"/>
            <a:ext cx="6422005" cy="1024065"/>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676B8B32-802D-41DA-9240-747646948804}"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75465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名札">
    <p:spTree>
      <p:nvGrpSpPr>
        <p:cNvPr id="1" name=""/>
        <p:cNvGrpSpPr/>
        <p:nvPr/>
      </p:nvGrpSpPr>
      <p:grpSpPr>
        <a:xfrm>
          <a:off x="0" y="0"/>
          <a:ext cx="0" cy="0"/>
          <a:chOff x="0" y="0"/>
          <a:chExt cx="0" cy="0"/>
        </a:xfrm>
      </p:grpSpPr>
      <p:grpSp>
        <p:nvGrpSpPr>
          <p:cNvPr id="9" name="Group 8"/>
          <p:cNvGrpSpPr/>
          <p:nvPr/>
        </p:nvGrpSpPr>
        <p:grpSpPr>
          <a:xfrm>
            <a:off x="0" y="0"/>
            <a:ext cx="9144000" cy="6860799"/>
            <a:chOff x="0" y="0"/>
            <a:chExt cx="9144000" cy="6860799"/>
          </a:xfrm>
        </p:grpSpPr>
        <p:sp>
          <p:nvSpPr>
            <p:cNvPr id="10" name="Rectangle 9"/>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2057400"/>
            <a:ext cx="6422004" cy="2095500"/>
          </a:xfrm>
        </p:spPr>
        <p:txBody>
          <a:bodyPr anchor="b"/>
          <a:lstStyle>
            <a:lvl1pPr algn="l">
              <a:defRPr sz="36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1" y="5024908"/>
            <a:ext cx="6422004" cy="994891"/>
          </a:xfrm>
        </p:spPr>
        <p:txBody>
          <a:bodyPr anchor="t">
            <a:normAutofit/>
          </a:bodyPr>
          <a:lstStyle>
            <a:lvl1pPr marL="0" indent="0" algn="l">
              <a:buNone/>
              <a:defRPr sz="18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483743F-6E8E-43F2-896E-4E24B04E6A03}"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360920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a:xfrm>
            <a:off x="866441" y="922305"/>
            <a:ext cx="6423592" cy="714660"/>
          </a:xfrm>
        </p:spPr>
        <p:txBody>
          <a:bodyPr/>
          <a:lstStyle>
            <a:lvl1pPr>
              <a:defRPr sz="3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1" y="2489200"/>
            <a:ext cx="2313433"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2" name="Text Placeholder 3"/>
          <p:cNvSpPr>
            <a:spLocks noGrp="1"/>
          </p:cNvSpPr>
          <p:nvPr>
            <p:ph type="body" sz="half" idx="15"/>
          </p:nvPr>
        </p:nvSpPr>
        <p:spPr>
          <a:xfrm>
            <a:off x="866440" y="3147165"/>
            <a:ext cx="2313432" cy="2877714"/>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3408472" y="2489200"/>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3" name="Text Placeholder 3"/>
          <p:cNvSpPr>
            <a:spLocks noGrp="1"/>
          </p:cNvSpPr>
          <p:nvPr>
            <p:ph type="body" sz="half" idx="16"/>
          </p:nvPr>
        </p:nvSpPr>
        <p:spPr>
          <a:xfrm>
            <a:off x="3408472" y="3147165"/>
            <a:ext cx="2326749" cy="2869878"/>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5963820" y="2489201"/>
            <a:ext cx="231374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4" name="Text Placeholder 3"/>
          <p:cNvSpPr>
            <a:spLocks noGrp="1"/>
          </p:cNvSpPr>
          <p:nvPr>
            <p:ph type="body" sz="half" idx="17"/>
          </p:nvPr>
        </p:nvSpPr>
        <p:spPr>
          <a:xfrm>
            <a:off x="5963821" y="3147164"/>
            <a:ext cx="2313740"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19" name="Straight Connector 18"/>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F5EA140-3DB3-4F28-86CB-12D46BD324F3}"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781648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a:xfrm>
            <a:off x="866441" y="927101"/>
            <a:ext cx="6423592" cy="709864"/>
          </a:xfrm>
        </p:spPr>
        <p:txBody>
          <a:bodyPr/>
          <a:lstStyle>
            <a:lvl1pPr>
              <a:defRPr sz="3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81461" y="4180095"/>
            <a:ext cx="229904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9" name="Picture Placeholder 2"/>
          <p:cNvSpPr>
            <a:spLocks noGrp="1" noChangeAspect="1"/>
          </p:cNvSpPr>
          <p:nvPr>
            <p:ph type="pic" idx="15"/>
          </p:nvPr>
        </p:nvSpPr>
        <p:spPr>
          <a:xfrm>
            <a:off x="1012743" y="2486221"/>
            <a:ext cx="2021456" cy="145032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0" name="Text Placeholder 3"/>
          <p:cNvSpPr>
            <a:spLocks noGrp="1"/>
          </p:cNvSpPr>
          <p:nvPr>
            <p:ph type="body" sz="half" idx="21"/>
          </p:nvPr>
        </p:nvSpPr>
        <p:spPr>
          <a:xfrm>
            <a:off x="881461" y="4837558"/>
            <a:ext cx="2298410"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3404318" y="4179596"/>
            <a:ext cx="231779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0" name="Picture Placeholder 2"/>
          <p:cNvSpPr>
            <a:spLocks noGrp="1" noChangeAspect="1"/>
          </p:cNvSpPr>
          <p:nvPr>
            <p:ph type="pic" idx="16"/>
          </p:nvPr>
        </p:nvSpPr>
        <p:spPr>
          <a:xfrm>
            <a:off x="3550622" y="2509453"/>
            <a:ext cx="2025182"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4" name="Text Placeholder 3"/>
          <p:cNvSpPr>
            <a:spLocks noGrp="1"/>
          </p:cNvSpPr>
          <p:nvPr>
            <p:ph type="body" sz="half" idx="19"/>
          </p:nvPr>
        </p:nvSpPr>
        <p:spPr>
          <a:xfrm>
            <a:off x="3404318" y="4837558"/>
            <a:ext cx="2330903"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5963821" y="4179595"/>
            <a:ext cx="229949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1" name="Picture Placeholder 2"/>
          <p:cNvSpPr>
            <a:spLocks noGrp="1" noChangeAspect="1"/>
          </p:cNvSpPr>
          <p:nvPr>
            <p:ph type="pic" idx="17"/>
          </p:nvPr>
        </p:nvSpPr>
        <p:spPr>
          <a:xfrm>
            <a:off x="6104946" y="2509453"/>
            <a:ext cx="2018839"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7" name="Text Placeholder 3"/>
          <p:cNvSpPr>
            <a:spLocks noGrp="1"/>
          </p:cNvSpPr>
          <p:nvPr>
            <p:ph type="body" sz="half" idx="20"/>
          </p:nvPr>
        </p:nvSpPr>
        <p:spPr>
          <a:xfrm>
            <a:off x="5963821" y="4837558"/>
            <a:ext cx="229949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21" name="Straight Connector 20"/>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B1BBE09-168F-4F4D-AEEE-6BC2E8EE9453}"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7832362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B9CCF36-BF93-4768-94FA-8C68E9141FC0}"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50185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grpSp>
        <p:nvGrpSpPr>
          <p:cNvPr id="7" name="Group 6"/>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8" name="Rectangle 7"/>
            <p:cNvSpPr/>
            <p:nvPr/>
          </p:nvSpPr>
          <p:spPr bwMode="gray">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077347" cy="4571999"/>
          </a:xfrm>
        </p:spPr>
        <p:txBody>
          <a:bodyPr vert="eaVert" anchor="b" anchorCtr="0"/>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66440" y="1447799"/>
            <a:ext cx="4417234" cy="45720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5081AA5-2532-414A-860E-A54FD3275E8B}"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48701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13000" y="2273300"/>
            <a:ext cx="8118000" cy="39960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C860C4F-AD15-4D67-9521-9634561316B9}"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560910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9" name="Rectangle 8"/>
            <p:cNvSpPr/>
            <p:nvPr/>
          </p:nvSpPr>
          <p:spPr bwMode="gray">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2257588"/>
            <a:ext cx="3101765" cy="3020343"/>
          </a:xfrm>
        </p:spPr>
        <p:txBody>
          <a:bodyPr anchor="ctr"/>
          <a:lstStyle>
            <a:lvl1pPr algn="l">
              <a:defRPr sz="32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119261" y="2257587"/>
            <a:ext cx="3054653" cy="302034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DF93E54-4B25-4E58-8CC5-D7C53A62FF8D}"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5" name="Rectangle 14"/>
          <p:cNvSpPr/>
          <p:nvPr/>
        </p:nvSpPr>
        <p:spPr>
          <a:xfrm>
            <a:off x="7738039" y="7605"/>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143194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66440" y="2489199"/>
            <a:ext cx="3636980" cy="3530604"/>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40580" y="2489199"/>
            <a:ext cx="3636981" cy="3530601"/>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E03D4E89-F9D8-49BB-B28A-5BA1F1318BE4}"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8"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376231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0" y="2494298"/>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66439" y="3253588"/>
            <a:ext cx="3636981" cy="2766213"/>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40581"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40581" y="3248490"/>
            <a:ext cx="3636980" cy="2771311"/>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CE3BE50E-EA38-4DB1-B686-F66721C1F6DD}"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0" name="Slide Number Placeholder 5"/>
          <p:cNvSpPr>
            <a:spLocks noGrp="1"/>
          </p:cNvSpPr>
          <p:nvPr>
            <p:ph type="sldNum" sz="quarter" idx="12"/>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11019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C55CDAE5-453B-4B50-9474-B30A905E0307}" type="datetime1">
              <a:rPr kumimoji="1" lang="ja-JP" altLang="en-US" smtClean="0"/>
              <a:t>2015/12/1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729392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065564-90E8-486D-B807-737D355770F4}" type="datetime1">
              <a:rPr kumimoji="1" lang="ja-JP" altLang="en-US" smtClean="0"/>
              <a:t>2015/12/1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Rectangle 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00280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447800"/>
            <a:ext cx="2712589" cy="1495588"/>
          </a:xfrm>
        </p:spPr>
        <p:txBody>
          <a:bodyPr anchor="b"/>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568927" y="1441182"/>
            <a:ext cx="3632850" cy="4572000"/>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bwMode="gray">
          <a:xfrm>
            <a:off x="866440" y="3086845"/>
            <a:ext cx="2712589" cy="2938036"/>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7284A85-E950-4597-B7E5-A548209869C3}"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67985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51591" y="1340000"/>
            <a:ext cx="3001938" cy="161619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bwMode="gray">
          <a:xfrm>
            <a:off x="851591" y="3086100"/>
            <a:ext cx="3001938" cy="24511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53B261D-3557-488A-ACE2-2787752F9CD3}"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885484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25" name="Rectangle 24"/>
            <p:cNvSpPr/>
            <p:nvPr/>
          </p:nvSpPr>
          <p:spPr>
            <a:xfrm>
              <a:off x="0" y="0"/>
              <a:ext cx="9118832"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18"/>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3202" cy="709865"/>
          </a:xfrm>
          <a:prstGeom prst="rect">
            <a:avLst/>
          </a:prstGeom>
        </p:spPr>
        <p:txBody>
          <a:bodyPr vert="horz" lIns="91440" tIns="45720" rIns="91440" bIns="45720" rtlCol="0" anchor="ctr">
            <a:no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13000" y="2311400"/>
            <a:ext cx="8118000" cy="3960000"/>
          </a:xfrm>
          <a:prstGeom prst="rect">
            <a:avLst/>
          </a:prstGeom>
        </p:spPr>
        <p:txBody>
          <a:bodyPr vert="horz" lIns="91440" tIns="45720" rIns="91440" bIns="45720" rtlCol="0"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7539638" y="6365499"/>
            <a:ext cx="990599" cy="228659"/>
          </a:xfrm>
          <a:prstGeom prst="rect">
            <a:avLst/>
          </a:prstGeom>
        </p:spPr>
        <p:txBody>
          <a:bodyPr vert="horz" lIns="91440" tIns="45720" rIns="91440" bIns="45720" rtlCol="0" anchor="b"/>
          <a:lstStyle>
            <a:lvl1pPr algn="r">
              <a:defRPr sz="900" b="1" i="0">
                <a:solidFill>
                  <a:schemeClr val="accent1"/>
                </a:solidFill>
                <a:latin typeface="+mn-lt"/>
              </a:defRPr>
            </a:lvl1pPr>
          </a:lstStyle>
          <a:p>
            <a:fld id="{F1D73AAE-FDD6-43FA-8AC0-719C45E17034}" type="datetime1">
              <a:rPr kumimoji="1" lang="ja-JP" altLang="en-US" smtClean="0"/>
              <a:t>2015/12/1</a:t>
            </a:fld>
            <a:endParaRPr kumimoji="1" lang="ja-JP" altLang="en-US"/>
          </a:p>
        </p:txBody>
      </p:sp>
      <p:sp>
        <p:nvSpPr>
          <p:cNvPr id="5" name="Footer Placeholder 4"/>
          <p:cNvSpPr>
            <a:spLocks noGrp="1"/>
          </p:cNvSpPr>
          <p:nvPr>
            <p:ph type="ftr" sz="quarter" idx="3"/>
          </p:nvPr>
        </p:nvSpPr>
        <p:spPr>
          <a:xfrm>
            <a:off x="590843" y="6365498"/>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0" name="Slide Number Placeholder 5"/>
          <p:cNvSpPr>
            <a:spLocks noGrp="1"/>
          </p:cNvSpPr>
          <p:nvPr>
            <p:ph type="sldNum" sz="quarter" idx="4"/>
          </p:nvPr>
        </p:nvSpPr>
        <p:spPr bwMode="auto">
          <a:xfrm>
            <a:off x="7678616" y="295730"/>
            <a:ext cx="791308" cy="767687"/>
          </a:xfrm>
          <a:prstGeom prst="rect">
            <a:avLst/>
          </a:prstGeom>
        </p:spPr>
        <p:txBody>
          <a:bodyPr vert="horz" lIns="91440" tIns="45720" rIns="91440" bIns="45720" rtlCol="0" anchor="b"/>
          <a:lstStyle>
            <a:lvl1pPr algn="ctr">
              <a:defRPr sz="2800" b="0" i="0">
                <a:solidFill>
                  <a:schemeClr val="bg1"/>
                </a:solidFill>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03145506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hf hdr="0" ftr="0" dt="0"/>
  <p:txStyles>
    <p:titleStyle>
      <a:lvl1pPr algn="l" defTabSz="457200" rtl="0" eaLnBrk="1" latinLnBrk="0" hangingPunct="1">
        <a:spcBef>
          <a:spcPct val="0"/>
        </a:spcBef>
        <a:buNone/>
        <a:defRPr kumimoji="1" sz="3200" b="0" i="0" kern="1200">
          <a:solidFill>
            <a:schemeClr val="bg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66440" y="2222623"/>
            <a:ext cx="7812000" cy="2554983"/>
          </a:xfrm>
        </p:spPr>
        <p:txBody>
          <a:bodyPr/>
          <a:lstStyle/>
          <a:p>
            <a:r>
              <a:rPr lang="en-US" altLang="ja-JP" sz="4000" dirty="0" smtClean="0"/>
              <a:t/>
            </a:r>
            <a:br>
              <a:rPr lang="en-US" altLang="ja-JP" sz="4000" dirty="0" smtClean="0"/>
            </a:br>
            <a:r>
              <a:rPr lang="ja-JP" altLang="en-US" sz="4000" dirty="0" smtClean="0"/>
              <a:t>ポジティブマインドを醸成する</a:t>
            </a:r>
            <a:r>
              <a:rPr lang="en-US" altLang="ja-JP" sz="4000" dirty="0" smtClean="0"/>
              <a:t/>
            </a:r>
            <a:br>
              <a:rPr lang="en-US" altLang="ja-JP" sz="4000" dirty="0" smtClean="0"/>
            </a:br>
            <a:r>
              <a:rPr lang="ja-JP" altLang="en-US" sz="4000" dirty="0" smtClean="0"/>
              <a:t>組織</a:t>
            </a:r>
            <a:r>
              <a:rPr lang="ja-JP" altLang="en-US" sz="4000" dirty="0"/>
              <a:t>活性化研修のご提案</a:t>
            </a:r>
            <a:endParaRPr kumimoji="1" lang="ja-JP" altLang="en-US" sz="4000" dirty="0"/>
          </a:p>
        </p:txBody>
      </p:sp>
      <p:sp>
        <p:nvSpPr>
          <p:cNvPr id="3" name="サブタイトル 2"/>
          <p:cNvSpPr>
            <a:spLocks noGrp="1"/>
          </p:cNvSpPr>
          <p:nvPr>
            <p:ph type="subTitle" idx="1"/>
          </p:nvPr>
        </p:nvSpPr>
        <p:spPr>
          <a:xfrm>
            <a:off x="866440" y="4777380"/>
            <a:ext cx="7812000" cy="861420"/>
          </a:xfrm>
        </p:spPr>
        <p:txBody>
          <a:bodyPr/>
          <a:lstStyle/>
          <a:p>
            <a:r>
              <a:rPr lang="en-US" altLang="ja-JP" dirty="0" smtClean="0"/>
              <a:t>2015</a:t>
            </a:r>
            <a:r>
              <a:rPr lang="ja-JP" altLang="en-US" dirty="0" smtClean="0"/>
              <a:t>年</a:t>
            </a:r>
            <a:r>
              <a:rPr lang="en-US" altLang="ja-JP" dirty="0" smtClean="0"/>
              <a:t>10</a:t>
            </a:r>
            <a:r>
              <a:rPr lang="ja-JP" altLang="en-US" dirty="0" smtClean="0"/>
              <a:t>月</a:t>
            </a:r>
            <a:r>
              <a:rPr lang="en-US" altLang="ja-JP" dirty="0" smtClean="0"/>
              <a:t>1</a:t>
            </a:r>
            <a:r>
              <a:rPr lang="ja-JP" altLang="en-US" dirty="0" smtClean="0"/>
              <a:t>日</a:t>
            </a:r>
            <a:endParaRPr lang="en-US" altLang="ja-JP" dirty="0" smtClean="0"/>
          </a:p>
          <a:p>
            <a:r>
              <a:rPr lang="ja-JP" altLang="en-US" dirty="0" smtClean="0"/>
              <a:t>日商</a:t>
            </a:r>
            <a:r>
              <a:rPr lang="ja-JP" altLang="en-US" dirty="0"/>
              <a:t>ビジネスコンサルティング株式会社</a:t>
            </a:r>
            <a:endParaRPr kumimoji="1" lang="ja-JP" altLang="en-US" dirty="0"/>
          </a:p>
        </p:txBody>
      </p:sp>
      <p:sp>
        <p:nvSpPr>
          <p:cNvPr id="4" name="テキスト ボックス 3"/>
          <p:cNvSpPr txBox="1"/>
          <p:nvPr/>
        </p:nvSpPr>
        <p:spPr>
          <a:xfrm>
            <a:off x="904875" y="1952625"/>
            <a:ext cx="4339650" cy="369332"/>
          </a:xfrm>
          <a:prstGeom prst="rect">
            <a:avLst/>
          </a:prstGeom>
          <a:noFill/>
        </p:spPr>
        <p:txBody>
          <a:bodyPr wrap="none" rtlCol="0">
            <a:spAutoFit/>
          </a:bodyPr>
          <a:lstStyle/>
          <a:p>
            <a:r>
              <a:rPr kumimoji="1" lang="ja-JP" altLang="en-US" dirty="0" smtClean="0">
                <a:solidFill>
                  <a:schemeClr val="bg1"/>
                </a:solidFill>
              </a:rPr>
              <a:t>芝ソリューションサービス株式会社御中</a:t>
            </a:r>
            <a:endParaRPr kumimoji="1" lang="ja-JP" altLang="en-US" dirty="0">
              <a:solidFill>
                <a:schemeClr val="bg1"/>
              </a:solidFill>
            </a:endParaRPr>
          </a:p>
        </p:txBody>
      </p:sp>
      <p:sp>
        <p:nvSpPr>
          <p:cNvPr id="5" name="スライド番号プレースホルダー 4"/>
          <p:cNvSpPr>
            <a:spLocks noGrp="1"/>
          </p:cNvSpPr>
          <p:nvPr>
            <p:ph type="sldNum" sz="quarter" idx="4"/>
          </p:nvPr>
        </p:nvSpPr>
        <p:spPr/>
        <p:txBody>
          <a:bodyPr/>
          <a:lstStyle/>
          <a:p>
            <a:fld id="{DFFF3566-F4E0-47A9-B745-F151167FFD39}" type="slidenum">
              <a:rPr kumimoji="1" lang="ja-JP" altLang="en-US" smtClean="0"/>
              <a:t>1</a:t>
            </a:fld>
            <a:endParaRPr kumimoji="1" lang="ja-JP" altLang="en-US"/>
          </a:p>
        </p:txBody>
      </p:sp>
    </p:spTree>
    <p:extLst>
      <p:ext uri="{BB962C8B-B14F-4D97-AF65-F5344CB8AC3E}">
        <p14:creationId xmlns:p14="http://schemas.microsoft.com/office/powerpoint/2010/main" val="253542375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研修の効果②</a:t>
            </a:r>
            <a:endParaRPr lang="ja-JP" altLang="en-US" dirty="0"/>
          </a:p>
        </p:txBody>
      </p:sp>
      <p:graphicFrame>
        <p:nvGraphicFramePr>
          <p:cNvPr id="6" name="コンテンツ プレースホルダー 4"/>
          <p:cNvGraphicFramePr>
            <a:graphicFrameLocks noGrp="1"/>
          </p:cNvGraphicFramePr>
          <p:nvPr>
            <p:ph idx="1"/>
            <p:extLst>
              <p:ext uri="{D42A27DB-BD31-4B8C-83A1-F6EECF244321}">
                <p14:modId xmlns:p14="http://schemas.microsoft.com/office/powerpoint/2010/main" val="4242646720"/>
              </p:ext>
            </p:extLst>
          </p:nvPr>
        </p:nvGraphicFramePr>
        <p:xfrm>
          <a:off x="432000" y="2273299"/>
          <a:ext cx="828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スライド番号プレースホルダー 2"/>
          <p:cNvSpPr>
            <a:spLocks noGrp="1"/>
          </p:cNvSpPr>
          <p:nvPr>
            <p:ph type="sldNum" sz="quarter" idx="4"/>
          </p:nvPr>
        </p:nvSpPr>
        <p:spPr/>
        <p:txBody>
          <a:bodyPr/>
          <a:lstStyle/>
          <a:p>
            <a:fld id="{DFFF3566-F4E0-47A9-B745-F151167FFD39}" type="slidenum">
              <a:rPr lang="ja-JP" altLang="en-US" smtClean="0"/>
              <a:pPr/>
              <a:t>10</a:t>
            </a:fld>
            <a:endParaRPr lang="ja-JP" altLang="en-US"/>
          </a:p>
        </p:txBody>
      </p:sp>
    </p:spTree>
    <p:extLst>
      <p:ext uri="{BB962C8B-B14F-4D97-AF65-F5344CB8AC3E}">
        <p14:creationId xmlns:p14="http://schemas.microsoft.com/office/powerpoint/2010/main" val="162913821"/>
      </p:ext>
    </p:extLst>
  </p:cSld>
  <p:clrMapOvr>
    <a:masterClrMapping/>
  </p:clrMapOvr>
  <p:transition spd="med">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6440" y="927099"/>
            <a:ext cx="7305560" cy="709865"/>
          </a:xfrm>
        </p:spPr>
        <p:txBody>
          <a:bodyPr/>
          <a:lstStyle/>
          <a:p>
            <a:r>
              <a:rPr lang="ja-JP" altLang="en-US" dirty="0"/>
              <a:t>満足度・</a:t>
            </a:r>
            <a:r>
              <a:rPr lang="ja-JP" altLang="en-US" dirty="0" smtClean="0"/>
              <a:t>関心度のチェック</a:t>
            </a:r>
            <a:endParaRPr kumimoji="1" lang="ja-JP" altLang="en-US" dirty="0"/>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11</a:t>
            </a:fld>
            <a:endParaRPr kumimoji="1" lang="ja-JP" altLang="en-US"/>
          </a:p>
        </p:txBody>
      </p:sp>
      <p:graphicFrame>
        <p:nvGraphicFramePr>
          <p:cNvPr id="5" name="コンテンツ プレースホルダー 7"/>
          <p:cNvGraphicFramePr>
            <a:graphicFrameLocks noGrp="1"/>
          </p:cNvGraphicFramePr>
          <p:nvPr>
            <p:ph idx="4294967295"/>
            <p:extLst>
              <p:ext uri="{D42A27DB-BD31-4B8C-83A1-F6EECF244321}">
                <p14:modId xmlns:p14="http://schemas.microsoft.com/office/powerpoint/2010/main" val="1427839125"/>
              </p:ext>
            </p:extLst>
          </p:nvPr>
        </p:nvGraphicFramePr>
        <p:xfrm>
          <a:off x="2412000" y="2173503"/>
          <a:ext cx="4320000" cy="3598862"/>
        </p:xfrm>
        <a:graphic>
          <a:graphicData uri="http://schemas.openxmlformats.org/drawingml/2006/chart">
            <c:chart xmlns:c="http://schemas.openxmlformats.org/drawingml/2006/chart" xmlns:r="http://schemas.openxmlformats.org/officeDocument/2006/relationships" r:id="rId2"/>
          </a:graphicData>
        </a:graphic>
      </p:graphicFrame>
      <p:sp>
        <p:nvSpPr>
          <p:cNvPr id="12" name="テキスト ボックス 11"/>
          <p:cNvSpPr txBox="1"/>
          <p:nvPr/>
        </p:nvSpPr>
        <p:spPr>
          <a:xfrm>
            <a:off x="972000" y="5842151"/>
            <a:ext cx="7200000" cy="646331"/>
          </a:xfrm>
          <a:prstGeom prst="rect">
            <a:avLst/>
          </a:prstGeom>
          <a:noFill/>
        </p:spPr>
        <p:txBody>
          <a:bodyPr wrap="square" rtlCol="0">
            <a:spAutoFit/>
          </a:bodyPr>
          <a:lstStyle/>
          <a:p>
            <a:r>
              <a:rPr lang="ja-JP" altLang="en-US" dirty="0" smtClean="0"/>
              <a:t>研修に先立ち、</a:t>
            </a:r>
            <a:r>
              <a:rPr lang="en-US" altLang="ja-JP" dirty="0" smtClean="0"/>
              <a:t>1</a:t>
            </a:r>
            <a:r>
              <a:rPr lang="ja-JP" altLang="en-US" dirty="0" smtClean="0"/>
              <a:t>人</a:t>
            </a:r>
            <a:r>
              <a:rPr lang="en-US" altLang="ja-JP" dirty="0" smtClean="0"/>
              <a:t>1</a:t>
            </a:r>
            <a:r>
              <a:rPr lang="ja-JP" altLang="en-US" dirty="0" smtClean="0"/>
              <a:t>人の満足と関心の度合いをそれぞれレーダーチャートで確認し、モチベーションの現状を調べます。</a:t>
            </a:r>
            <a:endParaRPr kumimoji="1" lang="ja-JP" altLang="en-US" dirty="0"/>
          </a:p>
        </p:txBody>
      </p:sp>
    </p:spTree>
    <p:extLst>
      <p:ext uri="{BB962C8B-B14F-4D97-AF65-F5344CB8AC3E}">
        <p14:creationId xmlns:p14="http://schemas.microsoft.com/office/powerpoint/2010/main" val="1330529480"/>
      </p:ext>
    </p:extLst>
  </p:cSld>
  <p:clrMapOvr>
    <a:masterClrMapping/>
  </p:clrMapOvr>
  <p:transition spd="med">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6440" y="927099"/>
            <a:ext cx="7305560" cy="709865"/>
          </a:xfrm>
        </p:spPr>
        <p:txBody>
          <a:bodyPr/>
          <a:lstStyle/>
          <a:p>
            <a:r>
              <a:rPr lang="ja-JP" altLang="en-US" dirty="0"/>
              <a:t>満足度・</a:t>
            </a:r>
            <a:r>
              <a:rPr lang="ja-JP" altLang="en-US" dirty="0" smtClean="0"/>
              <a:t>関心度のポートフォリオ</a:t>
            </a:r>
            <a:endParaRPr kumimoji="1" lang="ja-JP" altLang="en-US" dirty="0"/>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12</a:t>
            </a:fld>
            <a:endParaRPr kumimoji="1" lang="ja-JP" altLang="en-US"/>
          </a:p>
        </p:txBody>
      </p:sp>
      <p:sp>
        <p:nvSpPr>
          <p:cNvPr id="13" name="テキスト ボックス 12"/>
          <p:cNvSpPr txBox="1"/>
          <p:nvPr/>
        </p:nvSpPr>
        <p:spPr>
          <a:xfrm>
            <a:off x="972000" y="5842800"/>
            <a:ext cx="7200000" cy="923330"/>
          </a:xfrm>
          <a:prstGeom prst="rect">
            <a:avLst/>
          </a:prstGeom>
          <a:noFill/>
        </p:spPr>
        <p:txBody>
          <a:bodyPr wrap="square" rtlCol="0">
            <a:spAutoFit/>
          </a:bodyPr>
          <a:lstStyle/>
          <a:p>
            <a:r>
              <a:rPr lang="ja-JP" altLang="en-US" dirty="0" smtClean="0"/>
              <a:t>レーダーチャートの結果から、満足度と関心度のマトリックスによって、職場ごとの満足度・関心度ポートフォリオを作成し、取り組みの「見える化」を図ります。</a:t>
            </a:r>
            <a:endParaRPr kumimoji="1" lang="ja-JP" altLang="en-US" dirty="0"/>
          </a:p>
        </p:txBody>
      </p:sp>
      <p:grpSp>
        <p:nvGrpSpPr>
          <p:cNvPr id="19" name="グループ化 18"/>
          <p:cNvGrpSpPr/>
          <p:nvPr/>
        </p:nvGrpSpPr>
        <p:grpSpPr>
          <a:xfrm>
            <a:off x="2619515" y="2131744"/>
            <a:ext cx="3904970" cy="3682380"/>
            <a:chOff x="4624928" y="2131744"/>
            <a:chExt cx="3904970" cy="3682380"/>
          </a:xfrm>
        </p:grpSpPr>
        <p:graphicFrame>
          <p:nvGraphicFramePr>
            <p:cNvPr id="7" name="コンテンツ プレースホルダー 6"/>
            <p:cNvGraphicFramePr>
              <a:graphicFrameLocks/>
            </p:cNvGraphicFramePr>
            <p:nvPr>
              <p:extLst>
                <p:ext uri="{D42A27DB-BD31-4B8C-83A1-F6EECF244321}">
                  <p14:modId xmlns:p14="http://schemas.microsoft.com/office/powerpoint/2010/main" val="473676316"/>
                </p:ext>
              </p:extLst>
            </p:nvPr>
          </p:nvGraphicFramePr>
          <p:xfrm>
            <a:off x="4765180" y="2157545"/>
            <a:ext cx="3600000" cy="360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グループ化 7"/>
            <p:cNvGrpSpPr/>
            <p:nvPr/>
          </p:nvGrpSpPr>
          <p:grpSpPr>
            <a:xfrm>
              <a:off x="6028035" y="2896103"/>
              <a:ext cx="1624823" cy="1506603"/>
              <a:chOff x="3986662" y="3141105"/>
              <a:chExt cx="1624823" cy="1506603"/>
            </a:xfrm>
          </p:grpSpPr>
          <p:sp>
            <p:nvSpPr>
              <p:cNvPr id="9" name="右矢印 8"/>
              <p:cNvSpPr/>
              <p:nvPr/>
            </p:nvSpPr>
            <p:spPr>
              <a:xfrm>
                <a:off x="4157386" y="3141105"/>
                <a:ext cx="972000" cy="394216"/>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10" name="右矢印 9"/>
              <p:cNvSpPr/>
              <p:nvPr/>
            </p:nvSpPr>
            <p:spPr>
              <a:xfrm rot="16200000">
                <a:off x="4968357" y="4004581"/>
                <a:ext cx="879405" cy="406850"/>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11" name="右矢印 10"/>
              <p:cNvSpPr/>
              <p:nvPr/>
            </p:nvSpPr>
            <p:spPr>
              <a:xfrm rot="18923489">
                <a:off x="3986662" y="3996387"/>
                <a:ext cx="1313448" cy="392473"/>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grpSp>
        <p:sp>
          <p:nvSpPr>
            <p:cNvPr id="4" name="テキスト ボックス 3"/>
            <p:cNvSpPr txBox="1"/>
            <p:nvPr/>
          </p:nvSpPr>
          <p:spPr>
            <a:xfrm>
              <a:off x="6400857" y="2131744"/>
              <a:ext cx="364202" cy="307777"/>
            </a:xfrm>
            <a:prstGeom prst="rect">
              <a:avLst/>
            </a:prstGeom>
            <a:noFill/>
          </p:spPr>
          <p:txBody>
            <a:bodyPr wrap="none" rtlCol="0">
              <a:spAutoFit/>
            </a:bodyPr>
            <a:lstStyle/>
            <a:p>
              <a:r>
                <a:rPr kumimoji="1" lang="ja-JP" altLang="en-US" sz="1400" dirty="0" smtClean="0"/>
                <a:t>高</a:t>
              </a:r>
              <a:endParaRPr kumimoji="1" lang="ja-JP" altLang="en-US" sz="1400" dirty="0"/>
            </a:p>
          </p:txBody>
        </p:sp>
        <p:sp>
          <p:nvSpPr>
            <p:cNvPr id="14" name="テキスト ボックス 13"/>
            <p:cNvSpPr txBox="1"/>
            <p:nvPr/>
          </p:nvSpPr>
          <p:spPr>
            <a:xfrm>
              <a:off x="8114400" y="3847578"/>
              <a:ext cx="415498" cy="307777"/>
            </a:xfrm>
            <a:prstGeom prst="rect">
              <a:avLst/>
            </a:prstGeom>
            <a:noFill/>
          </p:spPr>
          <p:txBody>
            <a:bodyPr wrap="square" rtlCol="0">
              <a:spAutoFit/>
            </a:bodyPr>
            <a:lstStyle/>
            <a:p>
              <a:r>
                <a:rPr kumimoji="1" lang="ja-JP" altLang="en-US" sz="1400" dirty="0" smtClean="0"/>
                <a:t>高</a:t>
              </a:r>
              <a:endParaRPr kumimoji="1" lang="ja-JP" altLang="en-US" sz="1400" dirty="0"/>
            </a:p>
          </p:txBody>
        </p:sp>
        <p:sp>
          <p:nvSpPr>
            <p:cNvPr id="15" name="テキスト ボックス 14"/>
            <p:cNvSpPr txBox="1"/>
            <p:nvPr/>
          </p:nvSpPr>
          <p:spPr>
            <a:xfrm>
              <a:off x="4624928" y="3847578"/>
              <a:ext cx="415498" cy="307777"/>
            </a:xfrm>
            <a:prstGeom prst="rect">
              <a:avLst/>
            </a:prstGeom>
            <a:noFill/>
          </p:spPr>
          <p:txBody>
            <a:bodyPr wrap="square" rtlCol="0">
              <a:spAutoFit/>
            </a:bodyPr>
            <a:lstStyle/>
            <a:p>
              <a:r>
                <a:rPr kumimoji="1" lang="ja-JP" altLang="en-US" sz="1400" dirty="0" smtClean="0"/>
                <a:t>低</a:t>
              </a:r>
              <a:endParaRPr kumimoji="1" lang="ja-JP" altLang="en-US" sz="1400" dirty="0"/>
            </a:p>
          </p:txBody>
        </p:sp>
        <p:sp>
          <p:nvSpPr>
            <p:cNvPr id="16" name="テキスト ボックス 15"/>
            <p:cNvSpPr txBox="1"/>
            <p:nvPr/>
          </p:nvSpPr>
          <p:spPr>
            <a:xfrm>
              <a:off x="6400934" y="5506347"/>
              <a:ext cx="338400" cy="307777"/>
            </a:xfrm>
            <a:prstGeom prst="rect">
              <a:avLst/>
            </a:prstGeom>
            <a:noFill/>
          </p:spPr>
          <p:txBody>
            <a:bodyPr wrap="square" rtlCol="0">
              <a:spAutoFit/>
            </a:bodyPr>
            <a:lstStyle/>
            <a:p>
              <a:r>
                <a:rPr kumimoji="1" lang="ja-JP" altLang="en-US" sz="1400" dirty="0" smtClean="0"/>
                <a:t>低</a:t>
              </a:r>
              <a:endParaRPr kumimoji="1" lang="ja-JP" altLang="en-US" sz="1400" dirty="0"/>
            </a:p>
          </p:txBody>
        </p:sp>
        <p:sp>
          <p:nvSpPr>
            <p:cNvPr id="6" name="テキスト ボックス 5"/>
            <p:cNvSpPr txBox="1"/>
            <p:nvPr/>
          </p:nvSpPr>
          <p:spPr>
            <a:xfrm>
              <a:off x="5475309" y="3847578"/>
              <a:ext cx="723275" cy="307777"/>
            </a:xfrm>
            <a:prstGeom prst="rect">
              <a:avLst/>
            </a:prstGeom>
            <a:noFill/>
          </p:spPr>
          <p:txBody>
            <a:bodyPr wrap="none" rtlCol="0">
              <a:spAutoFit/>
            </a:bodyPr>
            <a:lstStyle/>
            <a:p>
              <a:r>
                <a:rPr kumimoji="1" lang="ja-JP" altLang="en-US" sz="1400" dirty="0" smtClean="0"/>
                <a:t>関心度</a:t>
              </a:r>
              <a:endParaRPr kumimoji="1" lang="ja-JP" altLang="en-US" sz="1400" dirty="0"/>
            </a:p>
          </p:txBody>
        </p:sp>
        <p:sp>
          <p:nvSpPr>
            <p:cNvPr id="17" name="テキスト ボックス 16"/>
            <p:cNvSpPr txBox="1"/>
            <p:nvPr/>
          </p:nvSpPr>
          <p:spPr>
            <a:xfrm>
              <a:off x="6354690" y="4533817"/>
              <a:ext cx="400110" cy="630942"/>
            </a:xfrm>
            <a:prstGeom prst="rect">
              <a:avLst/>
            </a:prstGeom>
            <a:noFill/>
          </p:spPr>
          <p:txBody>
            <a:bodyPr vert="eaVert" wrap="none" rtlCol="0">
              <a:spAutoFit/>
            </a:bodyPr>
            <a:lstStyle/>
            <a:p>
              <a:r>
                <a:rPr kumimoji="1" lang="ja-JP" altLang="en-US" sz="1400" dirty="0" smtClean="0"/>
                <a:t>満足度</a:t>
              </a:r>
              <a:endParaRPr kumimoji="1" lang="ja-JP" altLang="en-US" sz="1400" dirty="0"/>
            </a:p>
          </p:txBody>
        </p:sp>
      </p:grpSp>
    </p:spTree>
    <p:extLst>
      <p:ext uri="{BB962C8B-B14F-4D97-AF65-F5344CB8AC3E}">
        <p14:creationId xmlns:p14="http://schemas.microsoft.com/office/powerpoint/2010/main" val="3116939080"/>
      </p:ext>
    </p:extLst>
  </p:cSld>
  <p:clrMapOvr>
    <a:masterClrMapping/>
  </p:clrMapOvr>
  <p:transition spd="med">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研修の評価</a:t>
            </a:r>
            <a:endParaRPr kumimoji="1" lang="ja-JP" altLang="en-US" dirty="0"/>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13</a:t>
            </a:fld>
            <a:endParaRPr kumimoji="1" lang="ja-JP" altLang="en-US"/>
          </a:p>
        </p:txBody>
      </p:sp>
      <p:graphicFrame>
        <p:nvGraphicFramePr>
          <p:cNvPr id="4" name="グラフ 3"/>
          <p:cNvGraphicFramePr>
            <a:graphicFrameLocks/>
          </p:cNvGraphicFramePr>
          <p:nvPr>
            <p:extLst>
              <p:ext uri="{D42A27DB-BD31-4B8C-83A1-F6EECF244321}">
                <p14:modId xmlns:p14="http://schemas.microsoft.com/office/powerpoint/2010/main" val="4163204722"/>
              </p:ext>
            </p:extLst>
          </p:nvPr>
        </p:nvGraphicFramePr>
        <p:xfrm>
          <a:off x="972000" y="2520000"/>
          <a:ext cx="7200000" cy="396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42539701"/>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今回のご提案の主旨</a:t>
            </a:r>
            <a:endParaRPr lang="ja-JP" altLang="en-US" dirty="0"/>
          </a:p>
        </p:txBody>
      </p:sp>
      <p:sp>
        <p:nvSpPr>
          <p:cNvPr id="3" name="コンテンツ プレースホルダー 2"/>
          <p:cNvSpPr>
            <a:spLocks noGrp="1"/>
          </p:cNvSpPr>
          <p:nvPr>
            <p:ph idx="1"/>
          </p:nvPr>
        </p:nvSpPr>
        <p:spPr/>
        <p:txBody>
          <a:bodyPr>
            <a:normAutofit/>
          </a:bodyPr>
          <a:lstStyle/>
          <a:p>
            <a:r>
              <a:rPr lang="ja-JP" altLang="en-US" sz="1600" dirty="0" smtClean="0"/>
              <a:t>組織活性化の課題に取り組むためには、社員相互の協働と連携によってそれぞれの社員が抱える問題を関係者が共有することが重要です。</a:t>
            </a:r>
          </a:p>
          <a:p>
            <a:r>
              <a:rPr lang="ja-JP" altLang="en-US" sz="1600" dirty="0" smtClean="0"/>
              <a:t>各人が抱える問題を社員が相互に理解し、必要な話し合いが行える信頼関係を築くことが問題の解決には不可欠で、それが組織活性化の基盤になります。</a:t>
            </a:r>
          </a:p>
          <a:p>
            <a:r>
              <a:rPr lang="ja-JP" altLang="en-US" sz="1600" dirty="0" smtClean="0"/>
              <a:t>今回ご提案する研修では、上記</a:t>
            </a:r>
            <a:r>
              <a:rPr lang="en-US" altLang="ja-JP" sz="1600" dirty="0" smtClean="0"/>
              <a:t>2</a:t>
            </a:r>
            <a:r>
              <a:rPr lang="ja-JP" altLang="en-US" sz="1600" dirty="0" smtClean="0"/>
              <a:t>項目を踏まえ全員が実際に抱えている問題をもとに、問題解決が進められるようにします。</a:t>
            </a:r>
          </a:p>
          <a:p>
            <a:r>
              <a:rPr lang="ja-JP" altLang="en-US" sz="1600" dirty="0" smtClean="0"/>
              <a:t>本研修ではグループワークを中心に進め、本人の気付きを引き出すことに注力します。</a:t>
            </a:r>
          </a:p>
          <a:p>
            <a:r>
              <a:rPr lang="ja-JP" altLang="en-US" sz="1600" dirty="0" smtClean="0"/>
              <a:t>グループワークを重ねることで、今まで表面化することがなかった領域まで踏み込み、相互の信頼ときずなを形成することが研修のもうひとつの狙いです。</a:t>
            </a:r>
          </a:p>
          <a:p>
            <a:r>
              <a:rPr lang="ja-JP" altLang="en-US" sz="1600" dirty="0" smtClean="0"/>
              <a:t>本研修は、貴社のモチベーションアップと組織の活性化に資するところが大きいものと確信しています。</a:t>
            </a:r>
            <a:endParaRPr lang="en-US" altLang="ja-JP" sz="1600" dirty="0" smtClean="0"/>
          </a:p>
        </p:txBody>
      </p:sp>
      <p:sp>
        <p:nvSpPr>
          <p:cNvPr id="4" name="スライド番号プレースホルダー 3"/>
          <p:cNvSpPr>
            <a:spLocks noGrp="1"/>
          </p:cNvSpPr>
          <p:nvPr>
            <p:ph type="sldNum" sz="quarter" idx="4"/>
          </p:nvPr>
        </p:nvSpPr>
        <p:spPr/>
        <p:txBody>
          <a:bodyPr/>
          <a:lstStyle/>
          <a:p>
            <a:fld id="{DFFF3566-F4E0-47A9-B745-F151167FFD39}" type="slidenum">
              <a:rPr kumimoji="1" lang="ja-JP" altLang="en-US" smtClean="0"/>
              <a:t>2</a:t>
            </a:fld>
            <a:endParaRPr kumimoji="1" lang="ja-JP" altLang="en-US"/>
          </a:p>
        </p:txBody>
      </p:sp>
    </p:spTree>
    <p:extLst>
      <p:ext uri="{BB962C8B-B14F-4D97-AF65-F5344CB8AC3E}">
        <p14:creationId xmlns:p14="http://schemas.microsoft.com/office/powerpoint/2010/main" val="3256889583"/>
      </p:ext>
    </p:extLst>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組織活性化研修の効果</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会社全体のモチベーションアップ</a:t>
            </a:r>
          </a:p>
          <a:p>
            <a:r>
              <a:rPr lang="ja-JP" altLang="en-US" dirty="0" smtClean="0"/>
              <a:t>社員の主体性・積極性の向上</a:t>
            </a:r>
          </a:p>
          <a:p>
            <a:r>
              <a:rPr lang="ja-JP" altLang="en-US" dirty="0" smtClean="0"/>
              <a:t>社員の成長意欲の向上</a:t>
            </a:r>
          </a:p>
          <a:p>
            <a:r>
              <a:rPr lang="ja-JP" altLang="en-US" dirty="0" smtClean="0"/>
              <a:t>組織の連携力の向上</a:t>
            </a:r>
          </a:p>
          <a:p>
            <a:r>
              <a:rPr lang="ja-JP" altLang="en-US" dirty="0" smtClean="0"/>
              <a:t>組織のビジョンを全員で共有</a:t>
            </a:r>
          </a:p>
          <a:p>
            <a:r>
              <a:rPr lang="ja-JP" altLang="en-US" dirty="0" smtClean="0"/>
              <a:t>会社経営や事業に対する理解力の向上</a:t>
            </a:r>
          </a:p>
          <a:p>
            <a:r>
              <a:rPr lang="ja-JP" altLang="en-US" dirty="0" smtClean="0"/>
              <a:t>それぞれの強みを生かした役割分担の実現</a:t>
            </a:r>
          </a:p>
          <a:p>
            <a:r>
              <a:rPr lang="ja-JP" altLang="en-US" dirty="0" smtClean="0"/>
              <a:t>退職率の低下</a:t>
            </a:r>
            <a:endParaRPr lang="ja-JP" altLang="en-US" dirty="0"/>
          </a:p>
        </p:txBody>
      </p:sp>
      <p:sp>
        <p:nvSpPr>
          <p:cNvPr id="4" name="スライド番号プレースホルダー 3"/>
          <p:cNvSpPr>
            <a:spLocks noGrp="1"/>
          </p:cNvSpPr>
          <p:nvPr>
            <p:ph type="sldNum" sz="quarter" idx="4"/>
          </p:nvPr>
        </p:nvSpPr>
        <p:spPr/>
        <p:txBody>
          <a:bodyPr/>
          <a:lstStyle/>
          <a:p>
            <a:fld id="{DFFF3566-F4E0-47A9-B745-F151167FFD39}" type="slidenum">
              <a:rPr kumimoji="1" lang="ja-JP" altLang="en-US" smtClean="0"/>
              <a:t>3</a:t>
            </a:fld>
            <a:endParaRPr kumimoji="1" lang="ja-JP" altLang="en-US"/>
          </a:p>
        </p:txBody>
      </p:sp>
    </p:spTree>
    <p:extLst>
      <p:ext uri="{BB962C8B-B14F-4D97-AF65-F5344CB8AC3E}">
        <p14:creationId xmlns:p14="http://schemas.microsoft.com/office/powerpoint/2010/main" val="230612412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プログラムスケジュール</a:t>
            </a:r>
            <a:endParaRPr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0828058"/>
              </p:ext>
            </p:extLst>
          </p:nvPr>
        </p:nvGraphicFramePr>
        <p:xfrm>
          <a:off x="1872000" y="2466483"/>
          <a:ext cx="5400000" cy="396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スライド番号プレースホルダー 2"/>
          <p:cNvSpPr>
            <a:spLocks noGrp="1"/>
          </p:cNvSpPr>
          <p:nvPr>
            <p:ph type="sldNum" sz="quarter" idx="4"/>
          </p:nvPr>
        </p:nvSpPr>
        <p:spPr/>
        <p:txBody>
          <a:bodyPr/>
          <a:lstStyle/>
          <a:p>
            <a:fld id="{DFFF3566-F4E0-47A9-B745-F151167FFD39}" type="slidenum">
              <a:rPr lang="ja-JP" altLang="en-US" smtClean="0"/>
              <a:pPr/>
              <a:t>4</a:t>
            </a:fld>
            <a:endParaRPr lang="ja-JP" altLang="en-US"/>
          </a:p>
        </p:txBody>
      </p:sp>
    </p:spTree>
    <p:extLst>
      <p:ext uri="{BB962C8B-B14F-4D97-AF65-F5344CB8AC3E}">
        <p14:creationId xmlns:p14="http://schemas.microsoft.com/office/powerpoint/2010/main" val="343054414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graphicEl>
                                              <a:dgm id="{33EEB1BF-B683-43C2-9EBD-8A93D4BD2091}"/>
                                            </p:graphicEl>
                                          </p:spTgt>
                                        </p:tgtEl>
                                        <p:attrNameLst>
                                          <p:attrName>style.visibility</p:attrName>
                                        </p:attrNameLst>
                                      </p:cBhvr>
                                      <p:to>
                                        <p:strVal val="visible"/>
                                      </p:to>
                                    </p:set>
                                    <p:anim calcmode="lin" valueType="num">
                                      <p:cBhvr>
                                        <p:cTn id="7" dur="500" fill="hold"/>
                                        <p:tgtEl>
                                          <p:spTgt spid="4">
                                            <p:graphicEl>
                                              <a:dgm id="{33EEB1BF-B683-43C2-9EBD-8A93D4BD2091}"/>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33EEB1BF-B683-43C2-9EBD-8A93D4BD2091}"/>
                                            </p:graphicEl>
                                          </p:spTgt>
                                        </p:tgtEl>
                                        <p:attrNameLst>
                                          <p:attrName>ppt_h</p:attrName>
                                        </p:attrNameLst>
                                      </p:cBhvr>
                                      <p:tavLst>
                                        <p:tav tm="0">
                                          <p:val>
                                            <p:fltVal val="0"/>
                                          </p:val>
                                        </p:tav>
                                        <p:tav tm="100000">
                                          <p:val>
                                            <p:strVal val="#ppt_h"/>
                                          </p:val>
                                        </p:tav>
                                      </p:tavLst>
                                    </p:anim>
                                    <p:animEffect transition="in" filter="fade">
                                      <p:cBhvr>
                                        <p:cTn id="9" dur="500"/>
                                        <p:tgtEl>
                                          <p:spTgt spid="4">
                                            <p:graphicEl>
                                              <a:dgm id="{33EEB1BF-B683-43C2-9EBD-8A93D4BD2091}"/>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graphicEl>
                                              <a:dgm id="{AFB6DD7C-2432-4E66-8EF7-5F751204D40D}"/>
                                            </p:graphicEl>
                                          </p:spTgt>
                                        </p:tgtEl>
                                        <p:attrNameLst>
                                          <p:attrName>style.visibility</p:attrName>
                                        </p:attrNameLst>
                                      </p:cBhvr>
                                      <p:to>
                                        <p:strVal val="visible"/>
                                      </p:to>
                                    </p:set>
                                    <p:anim calcmode="lin" valueType="num">
                                      <p:cBhvr>
                                        <p:cTn id="14" dur="500" fill="hold"/>
                                        <p:tgtEl>
                                          <p:spTgt spid="4">
                                            <p:graphicEl>
                                              <a:dgm id="{AFB6DD7C-2432-4E66-8EF7-5F751204D40D}"/>
                                            </p:graphicEl>
                                          </p:spTgt>
                                        </p:tgtEl>
                                        <p:attrNameLst>
                                          <p:attrName>ppt_w</p:attrName>
                                        </p:attrNameLst>
                                      </p:cBhvr>
                                      <p:tavLst>
                                        <p:tav tm="0">
                                          <p:val>
                                            <p:fltVal val="0"/>
                                          </p:val>
                                        </p:tav>
                                        <p:tav tm="100000">
                                          <p:val>
                                            <p:strVal val="#ppt_w"/>
                                          </p:val>
                                        </p:tav>
                                      </p:tavLst>
                                    </p:anim>
                                    <p:anim calcmode="lin" valueType="num">
                                      <p:cBhvr>
                                        <p:cTn id="15" dur="500" fill="hold"/>
                                        <p:tgtEl>
                                          <p:spTgt spid="4">
                                            <p:graphicEl>
                                              <a:dgm id="{AFB6DD7C-2432-4E66-8EF7-5F751204D40D}"/>
                                            </p:graphicEl>
                                          </p:spTgt>
                                        </p:tgtEl>
                                        <p:attrNameLst>
                                          <p:attrName>ppt_h</p:attrName>
                                        </p:attrNameLst>
                                      </p:cBhvr>
                                      <p:tavLst>
                                        <p:tav tm="0">
                                          <p:val>
                                            <p:fltVal val="0"/>
                                          </p:val>
                                        </p:tav>
                                        <p:tav tm="100000">
                                          <p:val>
                                            <p:strVal val="#ppt_h"/>
                                          </p:val>
                                        </p:tav>
                                      </p:tavLst>
                                    </p:anim>
                                    <p:animEffect transition="in" filter="fade">
                                      <p:cBhvr>
                                        <p:cTn id="16" dur="500"/>
                                        <p:tgtEl>
                                          <p:spTgt spid="4">
                                            <p:graphicEl>
                                              <a:dgm id="{AFB6DD7C-2432-4E66-8EF7-5F751204D40D}"/>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graphicEl>
                                              <a:dgm id="{23D636EA-FFAC-4ADE-8BF5-72C7F9539DD2}"/>
                                            </p:graphicEl>
                                          </p:spTgt>
                                        </p:tgtEl>
                                        <p:attrNameLst>
                                          <p:attrName>style.visibility</p:attrName>
                                        </p:attrNameLst>
                                      </p:cBhvr>
                                      <p:to>
                                        <p:strVal val="visible"/>
                                      </p:to>
                                    </p:set>
                                    <p:anim calcmode="lin" valueType="num">
                                      <p:cBhvr>
                                        <p:cTn id="21" dur="500" fill="hold"/>
                                        <p:tgtEl>
                                          <p:spTgt spid="4">
                                            <p:graphicEl>
                                              <a:dgm id="{23D636EA-FFAC-4ADE-8BF5-72C7F9539DD2}"/>
                                            </p:graphicEl>
                                          </p:spTgt>
                                        </p:tgtEl>
                                        <p:attrNameLst>
                                          <p:attrName>ppt_w</p:attrName>
                                        </p:attrNameLst>
                                      </p:cBhvr>
                                      <p:tavLst>
                                        <p:tav tm="0">
                                          <p:val>
                                            <p:fltVal val="0"/>
                                          </p:val>
                                        </p:tav>
                                        <p:tav tm="100000">
                                          <p:val>
                                            <p:strVal val="#ppt_w"/>
                                          </p:val>
                                        </p:tav>
                                      </p:tavLst>
                                    </p:anim>
                                    <p:anim calcmode="lin" valueType="num">
                                      <p:cBhvr>
                                        <p:cTn id="22" dur="500" fill="hold"/>
                                        <p:tgtEl>
                                          <p:spTgt spid="4">
                                            <p:graphicEl>
                                              <a:dgm id="{23D636EA-FFAC-4ADE-8BF5-72C7F9539DD2}"/>
                                            </p:graphicEl>
                                          </p:spTgt>
                                        </p:tgtEl>
                                        <p:attrNameLst>
                                          <p:attrName>ppt_h</p:attrName>
                                        </p:attrNameLst>
                                      </p:cBhvr>
                                      <p:tavLst>
                                        <p:tav tm="0">
                                          <p:val>
                                            <p:fltVal val="0"/>
                                          </p:val>
                                        </p:tav>
                                        <p:tav tm="100000">
                                          <p:val>
                                            <p:strVal val="#ppt_h"/>
                                          </p:val>
                                        </p:tav>
                                      </p:tavLst>
                                    </p:anim>
                                    <p:animEffect transition="in" filter="fade">
                                      <p:cBhvr>
                                        <p:cTn id="23" dur="500"/>
                                        <p:tgtEl>
                                          <p:spTgt spid="4">
                                            <p:graphicEl>
                                              <a:dgm id="{23D636EA-FFAC-4ADE-8BF5-72C7F9539DD2}"/>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
                                            <p:graphicEl>
                                              <a:dgm id="{F5DAE9DE-2B93-4BA8-ACF5-B4B04E04B599}"/>
                                            </p:graphicEl>
                                          </p:spTgt>
                                        </p:tgtEl>
                                        <p:attrNameLst>
                                          <p:attrName>style.visibility</p:attrName>
                                        </p:attrNameLst>
                                      </p:cBhvr>
                                      <p:to>
                                        <p:strVal val="visible"/>
                                      </p:to>
                                    </p:set>
                                    <p:anim calcmode="lin" valueType="num">
                                      <p:cBhvr>
                                        <p:cTn id="28" dur="500" fill="hold"/>
                                        <p:tgtEl>
                                          <p:spTgt spid="4">
                                            <p:graphicEl>
                                              <a:dgm id="{F5DAE9DE-2B93-4BA8-ACF5-B4B04E04B599}"/>
                                            </p:graphicEl>
                                          </p:spTgt>
                                        </p:tgtEl>
                                        <p:attrNameLst>
                                          <p:attrName>ppt_w</p:attrName>
                                        </p:attrNameLst>
                                      </p:cBhvr>
                                      <p:tavLst>
                                        <p:tav tm="0">
                                          <p:val>
                                            <p:fltVal val="0"/>
                                          </p:val>
                                        </p:tav>
                                        <p:tav tm="100000">
                                          <p:val>
                                            <p:strVal val="#ppt_w"/>
                                          </p:val>
                                        </p:tav>
                                      </p:tavLst>
                                    </p:anim>
                                    <p:anim calcmode="lin" valueType="num">
                                      <p:cBhvr>
                                        <p:cTn id="29" dur="500" fill="hold"/>
                                        <p:tgtEl>
                                          <p:spTgt spid="4">
                                            <p:graphicEl>
                                              <a:dgm id="{F5DAE9DE-2B93-4BA8-ACF5-B4B04E04B599}"/>
                                            </p:graphicEl>
                                          </p:spTgt>
                                        </p:tgtEl>
                                        <p:attrNameLst>
                                          <p:attrName>ppt_h</p:attrName>
                                        </p:attrNameLst>
                                      </p:cBhvr>
                                      <p:tavLst>
                                        <p:tav tm="0">
                                          <p:val>
                                            <p:fltVal val="0"/>
                                          </p:val>
                                        </p:tav>
                                        <p:tav tm="100000">
                                          <p:val>
                                            <p:strVal val="#ppt_h"/>
                                          </p:val>
                                        </p:tav>
                                      </p:tavLst>
                                    </p:anim>
                                    <p:animEffect transition="in" filter="fade">
                                      <p:cBhvr>
                                        <p:cTn id="30" dur="500"/>
                                        <p:tgtEl>
                                          <p:spTgt spid="4">
                                            <p:graphicEl>
                                              <a:dgm id="{F5DAE9DE-2B93-4BA8-ACF5-B4B04E04B599}"/>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
                                            <p:graphicEl>
                                              <a:dgm id="{63131AF0-A29A-403B-8E33-635978EE6D4D}"/>
                                            </p:graphicEl>
                                          </p:spTgt>
                                        </p:tgtEl>
                                        <p:attrNameLst>
                                          <p:attrName>style.visibility</p:attrName>
                                        </p:attrNameLst>
                                      </p:cBhvr>
                                      <p:to>
                                        <p:strVal val="visible"/>
                                      </p:to>
                                    </p:set>
                                    <p:anim calcmode="lin" valueType="num">
                                      <p:cBhvr>
                                        <p:cTn id="35" dur="500" fill="hold"/>
                                        <p:tgtEl>
                                          <p:spTgt spid="4">
                                            <p:graphicEl>
                                              <a:dgm id="{63131AF0-A29A-403B-8E33-635978EE6D4D}"/>
                                            </p:graphicEl>
                                          </p:spTgt>
                                        </p:tgtEl>
                                        <p:attrNameLst>
                                          <p:attrName>ppt_w</p:attrName>
                                        </p:attrNameLst>
                                      </p:cBhvr>
                                      <p:tavLst>
                                        <p:tav tm="0">
                                          <p:val>
                                            <p:fltVal val="0"/>
                                          </p:val>
                                        </p:tav>
                                        <p:tav tm="100000">
                                          <p:val>
                                            <p:strVal val="#ppt_w"/>
                                          </p:val>
                                        </p:tav>
                                      </p:tavLst>
                                    </p:anim>
                                    <p:anim calcmode="lin" valueType="num">
                                      <p:cBhvr>
                                        <p:cTn id="36" dur="500" fill="hold"/>
                                        <p:tgtEl>
                                          <p:spTgt spid="4">
                                            <p:graphicEl>
                                              <a:dgm id="{63131AF0-A29A-403B-8E33-635978EE6D4D}"/>
                                            </p:graphicEl>
                                          </p:spTgt>
                                        </p:tgtEl>
                                        <p:attrNameLst>
                                          <p:attrName>ppt_h</p:attrName>
                                        </p:attrNameLst>
                                      </p:cBhvr>
                                      <p:tavLst>
                                        <p:tav tm="0">
                                          <p:val>
                                            <p:fltVal val="0"/>
                                          </p:val>
                                        </p:tav>
                                        <p:tav tm="100000">
                                          <p:val>
                                            <p:strVal val="#ppt_h"/>
                                          </p:val>
                                        </p:tav>
                                      </p:tavLst>
                                    </p:anim>
                                    <p:animEffect transition="in" filter="fade">
                                      <p:cBhvr>
                                        <p:cTn id="37" dur="500"/>
                                        <p:tgtEl>
                                          <p:spTgt spid="4">
                                            <p:graphicEl>
                                              <a:dgm id="{63131AF0-A29A-403B-8E33-635978EE6D4D}"/>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4">
                                            <p:graphicEl>
                                              <a:dgm id="{4A9B0603-F262-4CE4-A94A-A314055B8804}"/>
                                            </p:graphicEl>
                                          </p:spTgt>
                                        </p:tgtEl>
                                        <p:attrNameLst>
                                          <p:attrName>style.visibility</p:attrName>
                                        </p:attrNameLst>
                                      </p:cBhvr>
                                      <p:to>
                                        <p:strVal val="visible"/>
                                      </p:to>
                                    </p:set>
                                    <p:anim calcmode="lin" valueType="num">
                                      <p:cBhvr>
                                        <p:cTn id="42" dur="500" fill="hold"/>
                                        <p:tgtEl>
                                          <p:spTgt spid="4">
                                            <p:graphicEl>
                                              <a:dgm id="{4A9B0603-F262-4CE4-A94A-A314055B8804}"/>
                                            </p:graphicEl>
                                          </p:spTgt>
                                        </p:tgtEl>
                                        <p:attrNameLst>
                                          <p:attrName>ppt_w</p:attrName>
                                        </p:attrNameLst>
                                      </p:cBhvr>
                                      <p:tavLst>
                                        <p:tav tm="0">
                                          <p:val>
                                            <p:fltVal val="0"/>
                                          </p:val>
                                        </p:tav>
                                        <p:tav tm="100000">
                                          <p:val>
                                            <p:strVal val="#ppt_w"/>
                                          </p:val>
                                        </p:tav>
                                      </p:tavLst>
                                    </p:anim>
                                    <p:anim calcmode="lin" valueType="num">
                                      <p:cBhvr>
                                        <p:cTn id="43" dur="500" fill="hold"/>
                                        <p:tgtEl>
                                          <p:spTgt spid="4">
                                            <p:graphicEl>
                                              <a:dgm id="{4A9B0603-F262-4CE4-A94A-A314055B8804}"/>
                                            </p:graphicEl>
                                          </p:spTgt>
                                        </p:tgtEl>
                                        <p:attrNameLst>
                                          <p:attrName>ppt_h</p:attrName>
                                        </p:attrNameLst>
                                      </p:cBhvr>
                                      <p:tavLst>
                                        <p:tav tm="0">
                                          <p:val>
                                            <p:fltVal val="0"/>
                                          </p:val>
                                        </p:tav>
                                        <p:tav tm="100000">
                                          <p:val>
                                            <p:strVal val="#ppt_h"/>
                                          </p:val>
                                        </p:tav>
                                      </p:tavLst>
                                    </p:anim>
                                    <p:animEffect transition="in" filter="fade">
                                      <p:cBhvr>
                                        <p:cTn id="44" dur="500"/>
                                        <p:tgtEl>
                                          <p:spTgt spid="4">
                                            <p:graphicEl>
                                              <a:dgm id="{4A9B0603-F262-4CE4-A94A-A314055B8804}"/>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4">
                                            <p:graphicEl>
                                              <a:dgm id="{B4428358-5EE4-4E1A-A806-79CA800D7193}"/>
                                            </p:graphicEl>
                                          </p:spTgt>
                                        </p:tgtEl>
                                        <p:attrNameLst>
                                          <p:attrName>style.visibility</p:attrName>
                                        </p:attrNameLst>
                                      </p:cBhvr>
                                      <p:to>
                                        <p:strVal val="visible"/>
                                      </p:to>
                                    </p:set>
                                    <p:anim calcmode="lin" valueType="num">
                                      <p:cBhvr>
                                        <p:cTn id="49" dur="500" fill="hold"/>
                                        <p:tgtEl>
                                          <p:spTgt spid="4">
                                            <p:graphicEl>
                                              <a:dgm id="{B4428358-5EE4-4E1A-A806-79CA800D7193}"/>
                                            </p:graphicEl>
                                          </p:spTgt>
                                        </p:tgtEl>
                                        <p:attrNameLst>
                                          <p:attrName>ppt_w</p:attrName>
                                        </p:attrNameLst>
                                      </p:cBhvr>
                                      <p:tavLst>
                                        <p:tav tm="0">
                                          <p:val>
                                            <p:fltVal val="0"/>
                                          </p:val>
                                        </p:tav>
                                        <p:tav tm="100000">
                                          <p:val>
                                            <p:strVal val="#ppt_w"/>
                                          </p:val>
                                        </p:tav>
                                      </p:tavLst>
                                    </p:anim>
                                    <p:anim calcmode="lin" valueType="num">
                                      <p:cBhvr>
                                        <p:cTn id="50" dur="500" fill="hold"/>
                                        <p:tgtEl>
                                          <p:spTgt spid="4">
                                            <p:graphicEl>
                                              <a:dgm id="{B4428358-5EE4-4E1A-A806-79CA800D7193}"/>
                                            </p:graphicEl>
                                          </p:spTgt>
                                        </p:tgtEl>
                                        <p:attrNameLst>
                                          <p:attrName>ppt_h</p:attrName>
                                        </p:attrNameLst>
                                      </p:cBhvr>
                                      <p:tavLst>
                                        <p:tav tm="0">
                                          <p:val>
                                            <p:fltVal val="0"/>
                                          </p:val>
                                        </p:tav>
                                        <p:tav tm="100000">
                                          <p:val>
                                            <p:strVal val="#ppt_h"/>
                                          </p:val>
                                        </p:tav>
                                      </p:tavLst>
                                    </p:anim>
                                    <p:animEffect transition="in" filter="fade">
                                      <p:cBhvr>
                                        <p:cTn id="51" dur="500"/>
                                        <p:tgtEl>
                                          <p:spTgt spid="4">
                                            <p:graphicEl>
                                              <a:dgm id="{B4428358-5EE4-4E1A-A806-79CA800D7193}"/>
                                            </p:graphicEl>
                                          </p:spTgt>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4">
                                            <p:graphicEl>
                                              <a:dgm id="{33066E15-D67C-4DFF-A6ED-BF34AF7AE174}"/>
                                            </p:graphicEl>
                                          </p:spTgt>
                                        </p:tgtEl>
                                        <p:attrNameLst>
                                          <p:attrName>style.visibility</p:attrName>
                                        </p:attrNameLst>
                                      </p:cBhvr>
                                      <p:to>
                                        <p:strVal val="visible"/>
                                      </p:to>
                                    </p:set>
                                    <p:anim calcmode="lin" valueType="num">
                                      <p:cBhvr>
                                        <p:cTn id="56" dur="500" fill="hold"/>
                                        <p:tgtEl>
                                          <p:spTgt spid="4">
                                            <p:graphicEl>
                                              <a:dgm id="{33066E15-D67C-4DFF-A6ED-BF34AF7AE174}"/>
                                            </p:graphicEl>
                                          </p:spTgt>
                                        </p:tgtEl>
                                        <p:attrNameLst>
                                          <p:attrName>ppt_w</p:attrName>
                                        </p:attrNameLst>
                                      </p:cBhvr>
                                      <p:tavLst>
                                        <p:tav tm="0">
                                          <p:val>
                                            <p:fltVal val="0"/>
                                          </p:val>
                                        </p:tav>
                                        <p:tav tm="100000">
                                          <p:val>
                                            <p:strVal val="#ppt_w"/>
                                          </p:val>
                                        </p:tav>
                                      </p:tavLst>
                                    </p:anim>
                                    <p:anim calcmode="lin" valueType="num">
                                      <p:cBhvr>
                                        <p:cTn id="57" dur="500" fill="hold"/>
                                        <p:tgtEl>
                                          <p:spTgt spid="4">
                                            <p:graphicEl>
                                              <a:dgm id="{33066E15-D67C-4DFF-A6ED-BF34AF7AE174}"/>
                                            </p:graphicEl>
                                          </p:spTgt>
                                        </p:tgtEl>
                                        <p:attrNameLst>
                                          <p:attrName>ppt_h</p:attrName>
                                        </p:attrNameLst>
                                      </p:cBhvr>
                                      <p:tavLst>
                                        <p:tav tm="0">
                                          <p:val>
                                            <p:fltVal val="0"/>
                                          </p:val>
                                        </p:tav>
                                        <p:tav tm="100000">
                                          <p:val>
                                            <p:strVal val="#ppt_h"/>
                                          </p:val>
                                        </p:tav>
                                      </p:tavLst>
                                    </p:anim>
                                    <p:animEffect transition="in" filter="fade">
                                      <p:cBhvr>
                                        <p:cTn id="58" dur="500"/>
                                        <p:tgtEl>
                                          <p:spTgt spid="4">
                                            <p:graphicEl>
                                              <a:dgm id="{33066E15-D67C-4DFF-A6ED-BF34AF7AE174}"/>
                                            </p:graphicEl>
                                          </p:spTgt>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4">
                                            <p:graphicEl>
                                              <a:dgm id="{609A01A5-E039-4BE0-8394-7495F112FED5}"/>
                                            </p:graphicEl>
                                          </p:spTgt>
                                        </p:tgtEl>
                                        <p:attrNameLst>
                                          <p:attrName>style.visibility</p:attrName>
                                        </p:attrNameLst>
                                      </p:cBhvr>
                                      <p:to>
                                        <p:strVal val="visible"/>
                                      </p:to>
                                    </p:set>
                                    <p:anim calcmode="lin" valueType="num">
                                      <p:cBhvr>
                                        <p:cTn id="63" dur="500" fill="hold"/>
                                        <p:tgtEl>
                                          <p:spTgt spid="4">
                                            <p:graphicEl>
                                              <a:dgm id="{609A01A5-E039-4BE0-8394-7495F112FED5}"/>
                                            </p:graphicEl>
                                          </p:spTgt>
                                        </p:tgtEl>
                                        <p:attrNameLst>
                                          <p:attrName>ppt_w</p:attrName>
                                        </p:attrNameLst>
                                      </p:cBhvr>
                                      <p:tavLst>
                                        <p:tav tm="0">
                                          <p:val>
                                            <p:fltVal val="0"/>
                                          </p:val>
                                        </p:tav>
                                        <p:tav tm="100000">
                                          <p:val>
                                            <p:strVal val="#ppt_w"/>
                                          </p:val>
                                        </p:tav>
                                      </p:tavLst>
                                    </p:anim>
                                    <p:anim calcmode="lin" valueType="num">
                                      <p:cBhvr>
                                        <p:cTn id="64" dur="500" fill="hold"/>
                                        <p:tgtEl>
                                          <p:spTgt spid="4">
                                            <p:graphicEl>
                                              <a:dgm id="{609A01A5-E039-4BE0-8394-7495F112FED5}"/>
                                            </p:graphicEl>
                                          </p:spTgt>
                                        </p:tgtEl>
                                        <p:attrNameLst>
                                          <p:attrName>ppt_h</p:attrName>
                                        </p:attrNameLst>
                                      </p:cBhvr>
                                      <p:tavLst>
                                        <p:tav tm="0">
                                          <p:val>
                                            <p:fltVal val="0"/>
                                          </p:val>
                                        </p:tav>
                                        <p:tav tm="100000">
                                          <p:val>
                                            <p:strVal val="#ppt_h"/>
                                          </p:val>
                                        </p:tav>
                                      </p:tavLst>
                                    </p:anim>
                                    <p:animEffect transition="in" filter="fade">
                                      <p:cBhvr>
                                        <p:cTn id="65" dur="500"/>
                                        <p:tgtEl>
                                          <p:spTgt spid="4">
                                            <p:graphicEl>
                                              <a:dgm id="{609A01A5-E039-4BE0-8394-7495F112FED5}"/>
                                            </p:graphicEl>
                                          </p:spTgt>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4">
                                            <p:graphicEl>
                                              <a:dgm id="{6627363E-6C08-4E82-8267-FBB33EB79A87}"/>
                                            </p:graphicEl>
                                          </p:spTgt>
                                        </p:tgtEl>
                                        <p:attrNameLst>
                                          <p:attrName>style.visibility</p:attrName>
                                        </p:attrNameLst>
                                      </p:cBhvr>
                                      <p:to>
                                        <p:strVal val="visible"/>
                                      </p:to>
                                    </p:set>
                                    <p:anim calcmode="lin" valueType="num">
                                      <p:cBhvr>
                                        <p:cTn id="70" dur="500" fill="hold"/>
                                        <p:tgtEl>
                                          <p:spTgt spid="4">
                                            <p:graphicEl>
                                              <a:dgm id="{6627363E-6C08-4E82-8267-FBB33EB79A87}"/>
                                            </p:graphicEl>
                                          </p:spTgt>
                                        </p:tgtEl>
                                        <p:attrNameLst>
                                          <p:attrName>ppt_w</p:attrName>
                                        </p:attrNameLst>
                                      </p:cBhvr>
                                      <p:tavLst>
                                        <p:tav tm="0">
                                          <p:val>
                                            <p:fltVal val="0"/>
                                          </p:val>
                                        </p:tav>
                                        <p:tav tm="100000">
                                          <p:val>
                                            <p:strVal val="#ppt_w"/>
                                          </p:val>
                                        </p:tav>
                                      </p:tavLst>
                                    </p:anim>
                                    <p:anim calcmode="lin" valueType="num">
                                      <p:cBhvr>
                                        <p:cTn id="71" dur="500" fill="hold"/>
                                        <p:tgtEl>
                                          <p:spTgt spid="4">
                                            <p:graphicEl>
                                              <a:dgm id="{6627363E-6C08-4E82-8267-FBB33EB79A87}"/>
                                            </p:graphicEl>
                                          </p:spTgt>
                                        </p:tgtEl>
                                        <p:attrNameLst>
                                          <p:attrName>ppt_h</p:attrName>
                                        </p:attrNameLst>
                                      </p:cBhvr>
                                      <p:tavLst>
                                        <p:tav tm="0">
                                          <p:val>
                                            <p:fltVal val="0"/>
                                          </p:val>
                                        </p:tav>
                                        <p:tav tm="100000">
                                          <p:val>
                                            <p:strVal val="#ppt_h"/>
                                          </p:val>
                                        </p:tav>
                                      </p:tavLst>
                                    </p:anim>
                                    <p:animEffect transition="in" filter="fade">
                                      <p:cBhvr>
                                        <p:cTn id="72" dur="500"/>
                                        <p:tgtEl>
                                          <p:spTgt spid="4">
                                            <p:graphicEl>
                                              <a:dgm id="{6627363E-6C08-4E82-8267-FBB33EB79A8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タイムテーブル</a:t>
            </a:r>
            <a:endParaRPr kumimoji="1" lang="ja-JP" altLang="en-US" dirty="0"/>
          </a:p>
        </p:txBody>
      </p:sp>
      <p:graphicFrame>
        <p:nvGraphicFramePr>
          <p:cNvPr id="6" name="コンテンツ プレースホルダー 4"/>
          <p:cNvGraphicFramePr>
            <a:graphicFrameLocks noGrp="1"/>
          </p:cNvGraphicFramePr>
          <p:nvPr>
            <p:ph idx="1"/>
            <p:extLst>
              <p:ext uri="{D42A27DB-BD31-4B8C-83A1-F6EECF244321}">
                <p14:modId xmlns:p14="http://schemas.microsoft.com/office/powerpoint/2010/main" val="3747128778"/>
              </p:ext>
            </p:extLst>
          </p:nvPr>
        </p:nvGraphicFramePr>
        <p:xfrm>
          <a:off x="972001" y="2273300"/>
          <a:ext cx="7199999" cy="4320000"/>
        </p:xfrm>
        <a:graphic>
          <a:graphicData uri="http://schemas.openxmlformats.org/drawingml/2006/table">
            <a:tbl>
              <a:tblPr firstRow="1" bandRow="1">
                <a:tableStyleId>{F5AB1C69-6EDB-4FF4-983F-18BD219EF322}</a:tableStyleId>
              </a:tblPr>
              <a:tblGrid>
                <a:gridCol w="794070"/>
                <a:gridCol w="4511126"/>
                <a:gridCol w="1894803"/>
              </a:tblGrid>
              <a:tr h="377677">
                <a:tc>
                  <a:txBody>
                    <a:bodyPr/>
                    <a:lstStyle/>
                    <a:p>
                      <a:pPr algn="ctr"/>
                      <a:r>
                        <a:rPr kumimoji="1" lang="ja-JP" altLang="en-US" sz="1400" dirty="0" smtClean="0"/>
                        <a:t>時間</a:t>
                      </a:r>
                      <a:endParaRPr kumimoji="1" lang="ja-JP" altLang="en-US" sz="1400" dirty="0"/>
                    </a:p>
                  </a:txBody>
                  <a:tcPr anchor="ctr"/>
                </a:tc>
                <a:tc>
                  <a:txBody>
                    <a:bodyPr/>
                    <a:lstStyle/>
                    <a:p>
                      <a:pPr algn="ctr"/>
                      <a:r>
                        <a:rPr kumimoji="1" lang="ja-JP" altLang="en-US" sz="1400" dirty="0" smtClean="0"/>
                        <a:t>内容</a:t>
                      </a:r>
                      <a:endParaRPr kumimoji="1" lang="ja-JP" altLang="en-US" sz="1400" dirty="0"/>
                    </a:p>
                  </a:txBody>
                  <a:tcPr anchor="ctr"/>
                </a:tc>
                <a:tc>
                  <a:txBody>
                    <a:bodyPr/>
                    <a:lstStyle/>
                    <a:p>
                      <a:pPr algn="ctr"/>
                      <a:r>
                        <a:rPr kumimoji="1" lang="ja-JP" altLang="en-US" sz="1400" dirty="0" smtClean="0"/>
                        <a:t>活動</a:t>
                      </a:r>
                      <a:endParaRPr kumimoji="1" lang="ja-JP" altLang="en-US" sz="1400" dirty="0"/>
                    </a:p>
                  </a:txBody>
                  <a:tcPr anchor="ctr"/>
                </a:tc>
              </a:tr>
              <a:tr h="745006">
                <a:tc>
                  <a:txBody>
                    <a:bodyPr/>
                    <a:lstStyle/>
                    <a:p>
                      <a:r>
                        <a:rPr kumimoji="1" lang="en-US" altLang="ja-JP" sz="1400" dirty="0" smtClean="0"/>
                        <a:t>9:00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オリエンテーション</a:t>
                      </a:r>
                      <a:endParaRPr kumimoji="1" lang="en-US" altLang="ja-JP" sz="1400" dirty="0" smtClean="0"/>
                    </a:p>
                    <a:p>
                      <a:pPr marL="742950" lvl="1" indent="-285750">
                        <a:buFont typeface="Arial" panose="020B0604020202020204" pitchFamily="34" charset="0"/>
                        <a:buChar char="•"/>
                      </a:pPr>
                      <a:r>
                        <a:rPr kumimoji="1" lang="ja-JP" altLang="en-US" sz="1400" dirty="0" smtClean="0"/>
                        <a:t>チェックイン</a:t>
                      </a:r>
                      <a:endParaRPr kumimoji="1" lang="en-US" altLang="ja-JP" sz="1400" dirty="0" smtClean="0"/>
                    </a:p>
                    <a:p>
                      <a:pPr marL="742950" lvl="1" indent="-285750">
                        <a:buFont typeface="Arial" panose="020B0604020202020204" pitchFamily="34" charset="0"/>
                        <a:buChar char="•"/>
                      </a:pPr>
                      <a:r>
                        <a:rPr kumimoji="1" lang="ja-JP" altLang="en-US" sz="1400" dirty="0" smtClean="0"/>
                        <a:t>ウォーミングアップ</a:t>
                      </a:r>
                      <a:endParaRPr kumimoji="1" lang="ja-JP" altLang="en-US" sz="1400" dirty="0"/>
                    </a:p>
                  </a:txBody>
                  <a:tcPr/>
                </a:tc>
                <a:tc>
                  <a:txBody>
                    <a:bodyPr/>
                    <a:lstStyle/>
                    <a:p>
                      <a:r>
                        <a:rPr kumimoji="1" lang="ja-JP" altLang="en-US" sz="1400" dirty="0" smtClean="0"/>
                        <a:t>全体ワーク</a:t>
                      </a:r>
                      <a:endParaRPr kumimoji="1" lang="ja-JP" altLang="en-US" sz="1400" dirty="0"/>
                    </a:p>
                  </a:txBody>
                  <a:tcPr/>
                </a:tc>
              </a:tr>
              <a:tr h="962299">
                <a:tc>
                  <a:txBody>
                    <a:bodyPr/>
                    <a:lstStyle/>
                    <a:p>
                      <a:r>
                        <a:rPr kumimoji="1" lang="en-US" altLang="ja-JP" sz="1400" dirty="0" smtClean="0"/>
                        <a:t>10:00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個人の活性化</a:t>
                      </a:r>
                      <a:endParaRPr kumimoji="1" lang="en-US" altLang="ja-JP" sz="1400" dirty="0" smtClean="0"/>
                    </a:p>
                    <a:p>
                      <a:pPr marL="742950" lvl="1" indent="-285750">
                        <a:buFont typeface="Arial" panose="020B0604020202020204" pitchFamily="34" charset="0"/>
                        <a:buChar char="•"/>
                      </a:pPr>
                      <a:r>
                        <a:rPr kumimoji="1" lang="ja-JP" altLang="en-US" sz="1400" dirty="0" smtClean="0"/>
                        <a:t>会社理念の確認</a:t>
                      </a:r>
                      <a:endParaRPr kumimoji="1" lang="en-US" altLang="ja-JP" sz="1400" dirty="0" smtClean="0"/>
                    </a:p>
                    <a:p>
                      <a:pPr marL="742950" lvl="1" indent="-285750">
                        <a:buFont typeface="Arial" panose="020B0604020202020204" pitchFamily="34" charset="0"/>
                        <a:buChar char="•"/>
                      </a:pPr>
                      <a:r>
                        <a:rPr kumimoji="1" lang="ja-JP" altLang="en-US" sz="1400" dirty="0" smtClean="0"/>
                        <a:t>会社と自分自身の結び付け</a:t>
                      </a:r>
                      <a:endParaRPr kumimoji="1" lang="en-US" altLang="ja-JP" sz="1400" dirty="0" smtClean="0"/>
                    </a:p>
                    <a:p>
                      <a:pPr marL="742950" lvl="1" indent="-285750">
                        <a:buFont typeface="Arial" panose="020B0604020202020204" pitchFamily="34" charset="0"/>
                        <a:buChar char="•"/>
                      </a:pPr>
                      <a:r>
                        <a:rPr kumimoji="1" lang="ja-JP" altLang="en-US" sz="1400" dirty="0" smtClean="0"/>
                        <a:t>実習</a:t>
                      </a:r>
                      <a:endParaRPr kumimoji="1" lang="ja-JP" altLang="en-US" sz="1400" dirty="0"/>
                    </a:p>
                  </a:txBody>
                  <a:tcPr/>
                </a:tc>
                <a:tc>
                  <a:txBody>
                    <a:bodyPr/>
                    <a:lstStyle/>
                    <a:p>
                      <a:r>
                        <a:rPr kumimoji="1" lang="ja-JP" altLang="en-US" sz="1400" dirty="0" smtClean="0"/>
                        <a:t>講義</a:t>
                      </a:r>
                      <a:endParaRPr kumimoji="1" lang="en-US" altLang="ja-JP" sz="1400" dirty="0" smtClean="0"/>
                    </a:p>
                    <a:p>
                      <a:r>
                        <a:rPr kumimoji="1" lang="ja-JP" altLang="en-US" sz="1400" dirty="0" smtClean="0"/>
                        <a:t>全体ワーク</a:t>
                      </a:r>
                      <a:endParaRPr kumimoji="1" lang="en-US" altLang="ja-JP" sz="1400" dirty="0" smtClean="0"/>
                    </a:p>
                    <a:p>
                      <a:r>
                        <a:rPr kumimoji="1" lang="ja-JP" altLang="en-US" sz="1400" dirty="0" smtClean="0"/>
                        <a:t>グループワーク</a:t>
                      </a:r>
                      <a:endParaRPr kumimoji="1" lang="ja-JP" altLang="en-US" sz="1400" dirty="0"/>
                    </a:p>
                  </a:txBody>
                  <a:tcPr/>
                </a:tc>
              </a:tr>
              <a:tr h="745006">
                <a:tc>
                  <a:txBody>
                    <a:bodyPr/>
                    <a:lstStyle/>
                    <a:p>
                      <a:r>
                        <a:rPr kumimoji="1" lang="en-US" altLang="ja-JP" sz="1400" dirty="0" smtClean="0"/>
                        <a:t>11:00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グループ演習</a:t>
                      </a:r>
                      <a:endParaRPr kumimoji="1" lang="en-US" altLang="ja-JP" sz="1400" dirty="0" smtClean="0"/>
                    </a:p>
                    <a:p>
                      <a:pPr marL="742950" lvl="1" indent="-285750">
                        <a:buFont typeface="Arial" panose="020B0604020202020204" pitchFamily="34" charset="0"/>
                        <a:buChar char="•"/>
                      </a:pPr>
                      <a:r>
                        <a:rPr kumimoji="1" lang="ja-JP" altLang="en-US" sz="1400" dirty="0" smtClean="0"/>
                        <a:t>実習</a:t>
                      </a:r>
                      <a:endParaRPr kumimoji="1" lang="en-US" altLang="ja-JP" sz="1400" dirty="0" smtClean="0"/>
                    </a:p>
                    <a:p>
                      <a:pPr marL="742950" lvl="1" indent="-285750">
                        <a:buFont typeface="Arial" panose="020B0604020202020204" pitchFamily="34" charset="0"/>
                        <a:buChar char="•"/>
                      </a:pPr>
                      <a:r>
                        <a:rPr kumimoji="1" lang="ja-JP" altLang="en-US" sz="1400" dirty="0" smtClean="0"/>
                        <a:t>自分の役割</a:t>
                      </a:r>
                      <a:endParaRPr kumimoji="1" lang="ja-JP" altLang="en-US" sz="1400" dirty="0"/>
                    </a:p>
                  </a:txBody>
                  <a:tcPr/>
                </a:tc>
                <a:tc>
                  <a:txBody>
                    <a:bodyPr/>
                    <a:lstStyle/>
                    <a:p>
                      <a:r>
                        <a:rPr kumimoji="1" lang="ja-JP" altLang="en-US" sz="1400" dirty="0" smtClean="0"/>
                        <a:t>グループワーク</a:t>
                      </a:r>
                      <a:endParaRPr kumimoji="1" lang="en-US" altLang="ja-JP" sz="1400" dirty="0" smtClean="0"/>
                    </a:p>
                    <a:p>
                      <a:r>
                        <a:rPr kumimoji="1" lang="ja-JP" altLang="en-US" sz="1400" dirty="0" smtClean="0"/>
                        <a:t>ロールプレイング</a:t>
                      </a:r>
                      <a:endParaRPr kumimoji="1" lang="ja-JP" altLang="en-US" sz="1400" dirty="0"/>
                    </a:p>
                  </a:txBody>
                  <a:tcPr/>
                </a:tc>
              </a:tr>
              <a:tr h="745006">
                <a:tc>
                  <a:txBody>
                    <a:bodyPr/>
                    <a:lstStyle/>
                    <a:p>
                      <a:r>
                        <a:rPr kumimoji="1" lang="en-US" altLang="ja-JP" sz="1400" dirty="0" smtClean="0"/>
                        <a:t>13:00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組織の活性化</a:t>
                      </a:r>
                      <a:endParaRPr kumimoji="1" lang="en-US" altLang="ja-JP" sz="1400" dirty="0" smtClean="0"/>
                    </a:p>
                    <a:p>
                      <a:pPr marL="742950" lvl="1" indent="-285750">
                        <a:buFont typeface="Arial" panose="020B0604020202020204" pitchFamily="34" charset="0"/>
                        <a:buChar char="•"/>
                      </a:pPr>
                      <a:r>
                        <a:rPr kumimoji="1" lang="ja-JP" altLang="en-US" sz="1400" dirty="0" smtClean="0"/>
                        <a:t>肯定的なマインド形成</a:t>
                      </a:r>
                      <a:endParaRPr kumimoji="1" lang="en-US" altLang="ja-JP" sz="1400" dirty="0" smtClean="0"/>
                    </a:p>
                    <a:p>
                      <a:pPr marL="742950" lvl="1" indent="-285750">
                        <a:buFont typeface="Arial" panose="020B0604020202020204" pitchFamily="34" charset="0"/>
                        <a:buChar char="•"/>
                      </a:pPr>
                      <a:r>
                        <a:rPr kumimoji="1" lang="ja-JP" altLang="en-US" sz="1400" dirty="0" smtClean="0"/>
                        <a:t>コミュニケーションスキルトレーニング</a:t>
                      </a:r>
                      <a:endParaRPr kumimoji="1" lang="ja-JP" altLang="en-US" sz="1400" dirty="0"/>
                    </a:p>
                  </a:txBody>
                  <a:tcPr/>
                </a:tc>
                <a:tc>
                  <a:txBody>
                    <a:bodyPr/>
                    <a:lstStyle/>
                    <a:p>
                      <a:r>
                        <a:rPr kumimoji="1" lang="ja-JP" altLang="en-US" sz="1400" dirty="0" smtClean="0"/>
                        <a:t>講義</a:t>
                      </a:r>
                      <a:endParaRPr kumimoji="1" lang="en-US" altLang="ja-JP" sz="1400" dirty="0" smtClean="0"/>
                    </a:p>
                    <a:p>
                      <a:r>
                        <a:rPr kumimoji="1" lang="ja-JP" altLang="en-US" sz="1400" dirty="0" smtClean="0"/>
                        <a:t>グループワーク</a:t>
                      </a:r>
                      <a:endParaRPr kumimoji="1" lang="en-US" altLang="ja-JP" sz="1400" dirty="0" smtClean="0"/>
                    </a:p>
                    <a:p>
                      <a:r>
                        <a:rPr kumimoji="1" lang="ja-JP" altLang="en-US" sz="1400" dirty="0" smtClean="0"/>
                        <a:t>ペアワーク</a:t>
                      </a:r>
                      <a:endParaRPr kumimoji="1" lang="ja-JP" altLang="en-US" sz="1400" dirty="0"/>
                    </a:p>
                  </a:txBody>
                  <a:tcPr/>
                </a:tc>
              </a:tr>
              <a:tr h="745006">
                <a:tc>
                  <a:txBody>
                    <a:bodyPr/>
                    <a:lstStyle/>
                    <a:p>
                      <a:r>
                        <a:rPr kumimoji="1" lang="en-US" altLang="ja-JP" sz="1400" dirty="0" smtClean="0"/>
                        <a:t>16:00</a:t>
                      </a:r>
                    </a:p>
                    <a:p>
                      <a:endParaRPr kumimoji="1" lang="en-US" altLang="ja-JP" sz="1400" dirty="0" smtClean="0"/>
                    </a:p>
                    <a:p>
                      <a:r>
                        <a:rPr kumimoji="1" lang="en-US" altLang="ja-JP" sz="1400" dirty="0" smtClean="0"/>
                        <a:t>17:00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振り返り</a:t>
                      </a:r>
                      <a:endParaRPr kumimoji="1" lang="en-US" altLang="ja-JP" sz="1400" dirty="0" smtClean="0"/>
                    </a:p>
                    <a:p>
                      <a:pPr marL="742950" lvl="1" indent="-285750">
                        <a:buFont typeface="Arial" panose="020B0604020202020204" pitchFamily="34" charset="0"/>
                        <a:buChar char="•"/>
                      </a:pPr>
                      <a:r>
                        <a:rPr kumimoji="1" lang="ja-JP" altLang="en-US" sz="1400" dirty="0" smtClean="0"/>
                        <a:t>アクションプランの策定</a:t>
                      </a:r>
                      <a:endParaRPr kumimoji="1" lang="en-US" altLang="ja-JP" sz="1400" dirty="0" smtClean="0"/>
                    </a:p>
                    <a:p>
                      <a:pPr marL="742950" lvl="1" indent="-285750">
                        <a:buFont typeface="Arial" panose="020B0604020202020204" pitchFamily="34" charset="0"/>
                        <a:buChar char="•"/>
                      </a:pPr>
                      <a:r>
                        <a:rPr kumimoji="1" lang="ja-JP" altLang="en-US" sz="1400" dirty="0" smtClean="0"/>
                        <a:t>チェックアウト</a:t>
                      </a:r>
                      <a:endParaRPr kumimoji="1" lang="ja-JP" altLang="en-US" sz="1400" dirty="0"/>
                    </a:p>
                  </a:txBody>
                  <a:tcPr/>
                </a:tc>
                <a:tc>
                  <a:txBody>
                    <a:bodyPr/>
                    <a:lstStyle/>
                    <a:p>
                      <a:r>
                        <a:rPr kumimoji="1" lang="ja-JP" altLang="en-US" sz="1400" dirty="0" smtClean="0"/>
                        <a:t>全体ワーク</a:t>
                      </a:r>
                      <a:endParaRPr kumimoji="1" lang="ja-JP" altLang="en-US" sz="1400" dirty="0"/>
                    </a:p>
                  </a:txBody>
                  <a:tcPr/>
                </a:tc>
              </a:tr>
            </a:tbl>
          </a:graphicData>
        </a:graphic>
      </p:graphicFrame>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5</a:t>
            </a:fld>
            <a:endParaRPr kumimoji="1" lang="ja-JP" altLang="en-US"/>
          </a:p>
        </p:txBody>
      </p:sp>
    </p:spTree>
    <p:extLst>
      <p:ext uri="{BB962C8B-B14F-4D97-AF65-F5344CB8AC3E}">
        <p14:creationId xmlns:p14="http://schemas.microsoft.com/office/powerpoint/2010/main" val="8065631"/>
      </p:ext>
    </p:extLst>
  </p:cSld>
  <p:clrMapOvr>
    <a:masterClrMapping/>
  </p:clrMapOvr>
  <p:transition spd="med">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プログラムコンセプト①</a:t>
            </a:r>
            <a:endParaRPr kumimoji="1" lang="ja-JP" altLang="en-US" dirty="0"/>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6</a:t>
            </a:fld>
            <a:endParaRPr kumimoji="1" lang="ja-JP" altLang="en-US"/>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143994395"/>
              </p:ext>
            </p:extLst>
          </p:nvPr>
        </p:nvGraphicFramePr>
        <p:xfrm>
          <a:off x="513000" y="2273300"/>
          <a:ext cx="468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円形吹き出し 4"/>
          <p:cNvSpPr/>
          <p:nvPr/>
        </p:nvSpPr>
        <p:spPr>
          <a:xfrm>
            <a:off x="4536000" y="2160000"/>
            <a:ext cx="3600000" cy="1620000"/>
          </a:xfrm>
          <a:prstGeom prst="wedgeEllipseCallout">
            <a:avLst>
              <a:gd name="adj1" fmla="val -74138"/>
              <a:gd name="adj2" fmla="val 4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組織の好循環には「関係の質」が最も大事であり、ここに注力した研修を行います。</a:t>
            </a:r>
            <a:endParaRPr kumimoji="1" lang="ja-JP" altLang="en-US" dirty="0"/>
          </a:p>
        </p:txBody>
      </p:sp>
      <p:pic>
        <p:nvPicPr>
          <p:cNvPr id="6" name="図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26250" y="4073300"/>
            <a:ext cx="2409750" cy="2520000"/>
          </a:xfrm>
          <a:prstGeom prst="rect">
            <a:avLst/>
          </a:prstGeom>
        </p:spPr>
      </p:pic>
    </p:spTree>
    <p:extLst>
      <p:ext uri="{BB962C8B-B14F-4D97-AF65-F5344CB8AC3E}">
        <p14:creationId xmlns:p14="http://schemas.microsoft.com/office/powerpoint/2010/main" val="3938716637"/>
      </p:ext>
    </p:extLst>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プログラムコンセプト②</a:t>
            </a:r>
            <a:endParaRPr kumimoji="1" lang="ja-JP" altLang="en-US" dirty="0"/>
          </a:p>
        </p:txBody>
      </p:sp>
      <p:sp>
        <p:nvSpPr>
          <p:cNvPr id="13" name="右矢印 12"/>
          <p:cNvSpPr/>
          <p:nvPr/>
        </p:nvSpPr>
        <p:spPr>
          <a:xfrm>
            <a:off x="4574483" y="3265560"/>
            <a:ext cx="808074" cy="1743740"/>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 name="グループ化 16"/>
          <p:cNvGrpSpPr/>
          <p:nvPr/>
        </p:nvGrpSpPr>
        <p:grpSpPr>
          <a:xfrm>
            <a:off x="5836880" y="3062043"/>
            <a:ext cx="2209289" cy="2150775"/>
            <a:chOff x="5836880" y="2509366"/>
            <a:chExt cx="2209289" cy="2150775"/>
          </a:xfrm>
        </p:grpSpPr>
        <p:sp>
          <p:nvSpPr>
            <p:cNvPr id="12" name="フリーフォーム 11"/>
            <p:cNvSpPr/>
            <p:nvPr/>
          </p:nvSpPr>
          <p:spPr>
            <a:xfrm>
              <a:off x="5932002" y="2892710"/>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1">
              <a:schemeClr val="accent3"/>
            </a:lnRef>
            <a:fillRef idx="3">
              <a:schemeClr val="accent3"/>
            </a:fillRef>
            <a:effectRef idx="2">
              <a:schemeClr val="accent3"/>
            </a:effectRef>
            <a:fontRef idx="minor">
              <a:schemeClr val="lt1"/>
            </a:fontRef>
          </p:style>
          <p:txBody>
            <a:bodyPr rtlCol="0" anchor="ctr"/>
            <a:lstStyle/>
            <a:p>
              <a:pPr algn="ctr"/>
              <a:r>
                <a:rPr kumimoji="1" lang="ja-JP" altLang="en-US" dirty="0" smtClean="0"/>
                <a:t>ポジティブ</a:t>
              </a:r>
              <a:r>
                <a:rPr kumimoji="1" lang="en-US" altLang="ja-JP" dirty="0" smtClean="0"/>
                <a:t/>
              </a:r>
              <a:br>
                <a:rPr kumimoji="1" lang="en-US" altLang="ja-JP" dirty="0" smtClean="0"/>
              </a:br>
              <a:r>
                <a:rPr kumimoji="1" lang="ja-JP" altLang="en-US" dirty="0" smtClean="0"/>
                <a:t>アプローチ</a:t>
              </a:r>
              <a:endParaRPr kumimoji="1" lang="ja-JP" altLang="en-US" dirty="0"/>
            </a:p>
          </p:txBody>
        </p:sp>
        <p:sp>
          <p:nvSpPr>
            <p:cNvPr id="14" name="下矢印 13"/>
            <p:cNvSpPr/>
            <p:nvPr/>
          </p:nvSpPr>
          <p:spPr>
            <a:xfrm flipV="1">
              <a:off x="6797307" y="250936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rot="18000000">
              <a:off x="7748529"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rot="3600000" flipH="1">
              <a:off x="5864497"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 name="グループ化 2"/>
          <p:cNvGrpSpPr/>
          <p:nvPr/>
        </p:nvGrpSpPr>
        <p:grpSpPr>
          <a:xfrm>
            <a:off x="382551" y="2518180"/>
            <a:ext cx="3737610" cy="3238500"/>
            <a:chOff x="382551" y="2526994"/>
            <a:chExt cx="3737610" cy="3238500"/>
          </a:xfrm>
        </p:grpSpPr>
        <p:sp>
          <p:nvSpPr>
            <p:cNvPr id="5" name="二等辺三角形 4"/>
            <p:cNvSpPr/>
            <p:nvPr/>
          </p:nvSpPr>
          <p:spPr>
            <a:xfrm>
              <a:off x="1744626" y="2526994"/>
              <a:ext cx="994410" cy="857250"/>
            </a:xfrm>
            <a:prstGeom prst="triangl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a:p>
          </p:txBody>
        </p:sp>
        <p:sp>
          <p:nvSpPr>
            <p:cNvPr id="6" name="二等辺三角形 5"/>
            <p:cNvSpPr/>
            <p:nvPr/>
          </p:nvSpPr>
          <p:spPr>
            <a:xfrm>
              <a:off x="3125751" y="4908244"/>
              <a:ext cx="994410" cy="857250"/>
            </a:xfrm>
            <a:prstGeom prst="triangle">
              <a:avLst/>
            </a:prstGeom>
            <a:ln/>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
          <p:nvSpPr>
            <p:cNvPr id="7" name="二等辺三角形 6"/>
            <p:cNvSpPr/>
            <p:nvPr/>
          </p:nvSpPr>
          <p:spPr>
            <a:xfrm>
              <a:off x="382551" y="4898719"/>
              <a:ext cx="994410" cy="857250"/>
            </a:xfrm>
            <a:prstGeom prst="triangl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a:p>
          </p:txBody>
        </p:sp>
        <p:sp>
          <p:nvSpPr>
            <p:cNvPr id="8" name="フリーフォーム 7"/>
            <p:cNvSpPr/>
            <p:nvPr/>
          </p:nvSpPr>
          <p:spPr>
            <a:xfrm>
              <a:off x="1238586" y="3793755"/>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1">
              <a:schemeClr val="accent4"/>
            </a:lnRef>
            <a:fillRef idx="3">
              <a:schemeClr val="accent4"/>
            </a:fillRef>
            <a:effectRef idx="2">
              <a:schemeClr val="accent4"/>
            </a:effectRef>
            <a:fontRef idx="minor">
              <a:schemeClr val="lt1"/>
            </a:fontRef>
          </p:style>
          <p:txBody>
            <a:bodyPr rtlCol="0" anchor="ctr"/>
            <a:lstStyle/>
            <a:p>
              <a:pPr algn="ctr"/>
              <a:r>
                <a:rPr kumimoji="1" lang="ja-JP" altLang="en-US" dirty="0" smtClean="0"/>
                <a:t>ギャップ</a:t>
              </a:r>
              <a:r>
                <a:rPr kumimoji="1" lang="en-US" altLang="ja-JP" dirty="0" smtClean="0"/>
                <a:t/>
              </a:r>
              <a:br>
                <a:rPr kumimoji="1" lang="en-US" altLang="ja-JP" dirty="0" smtClean="0"/>
              </a:br>
              <a:r>
                <a:rPr kumimoji="1" lang="ja-JP" altLang="en-US" dirty="0" smtClean="0"/>
                <a:t>アプローチ</a:t>
              </a:r>
              <a:endParaRPr kumimoji="1" lang="ja-JP" altLang="en-US" dirty="0"/>
            </a:p>
          </p:txBody>
        </p:sp>
        <p:sp>
          <p:nvSpPr>
            <p:cNvPr id="9" name="下矢印 8"/>
            <p:cNvSpPr/>
            <p:nvPr/>
          </p:nvSpPr>
          <p:spPr>
            <a:xfrm>
              <a:off x="2103891" y="3431677"/>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下矢印 9"/>
            <p:cNvSpPr/>
            <p:nvPr/>
          </p:nvSpPr>
          <p:spPr>
            <a:xfrm rot="7200000">
              <a:off x="3055113"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下矢印 10"/>
            <p:cNvSpPr/>
            <p:nvPr/>
          </p:nvSpPr>
          <p:spPr>
            <a:xfrm rot="14400000" flipH="1">
              <a:off x="1171081"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0" name="グループ化 19"/>
            <p:cNvGrpSpPr/>
            <p:nvPr/>
          </p:nvGrpSpPr>
          <p:grpSpPr>
            <a:xfrm>
              <a:off x="729099" y="3102465"/>
              <a:ext cx="3052326" cy="2454911"/>
              <a:chOff x="749539" y="3286365"/>
              <a:chExt cx="2999501" cy="2452371"/>
            </a:xfrm>
          </p:grpSpPr>
          <p:grpSp>
            <p:nvGrpSpPr>
              <p:cNvPr id="21" name="グループ化 20"/>
              <p:cNvGrpSpPr/>
              <p:nvPr/>
            </p:nvGrpSpPr>
            <p:grpSpPr>
              <a:xfrm>
                <a:off x="2735993" y="4885404"/>
                <a:ext cx="1013047" cy="853332"/>
                <a:chOff x="2735993" y="4885404"/>
                <a:chExt cx="1013047" cy="853332"/>
              </a:xfrm>
            </p:grpSpPr>
            <p:cxnSp>
              <p:nvCxnSpPr>
                <p:cNvPr id="28" name="直線コネクタ 27"/>
                <p:cNvCxnSpPr/>
                <p:nvPr/>
              </p:nvCxnSpPr>
              <p:spPr>
                <a:xfrm flipV="1">
                  <a:off x="2735993" y="5726884"/>
                  <a:ext cx="1009660" cy="1185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a:off x="3247436" y="4885404"/>
                  <a:ext cx="501604" cy="84483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22" name="グループ化 21"/>
              <p:cNvGrpSpPr/>
              <p:nvPr/>
            </p:nvGrpSpPr>
            <p:grpSpPr>
              <a:xfrm flipH="1">
                <a:off x="749539" y="4877522"/>
                <a:ext cx="1013047" cy="853332"/>
                <a:chOff x="2735993" y="4885404"/>
                <a:chExt cx="1013047" cy="853332"/>
              </a:xfrm>
            </p:grpSpPr>
            <p:cxnSp>
              <p:nvCxnSpPr>
                <p:cNvPr id="26" name="直線コネクタ 25"/>
                <p:cNvCxnSpPr/>
                <p:nvPr/>
              </p:nvCxnSpPr>
              <p:spPr>
                <a:xfrm flipV="1">
                  <a:off x="2735993" y="5726884"/>
                  <a:ext cx="1009660" cy="1185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3247436" y="4885404"/>
                  <a:ext cx="501604" cy="84483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23" name="グループ化 22"/>
              <p:cNvGrpSpPr/>
              <p:nvPr/>
            </p:nvGrpSpPr>
            <p:grpSpPr>
              <a:xfrm rot="7200000" flipH="1">
                <a:off x="1854439" y="3366223"/>
                <a:ext cx="1013047" cy="853332"/>
                <a:chOff x="2735993" y="4885404"/>
                <a:chExt cx="1013047" cy="853332"/>
              </a:xfrm>
            </p:grpSpPr>
            <p:cxnSp>
              <p:nvCxnSpPr>
                <p:cNvPr id="24" name="直線コネクタ 23"/>
                <p:cNvCxnSpPr/>
                <p:nvPr/>
              </p:nvCxnSpPr>
              <p:spPr>
                <a:xfrm flipV="1">
                  <a:off x="2735993" y="5726884"/>
                  <a:ext cx="1009660" cy="1185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3247436" y="4885404"/>
                  <a:ext cx="501604" cy="84483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grpSp>
      <p:sp>
        <p:nvSpPr>
          <p:cNvPr id="2" name="スライド番号プレースホルダー 1"/>
          <p:cNvSpPr>
            <a:spLocks noGrp="1"/>
          </p:cNvSpPr>
          <p:nvPr>
            <p:ph type="sldNum" sz="quarter" idx="4"/>
          </p:nvPr>
        </p:nvSpPr>
        <p:spPr/>
        <p:txBody>
          <a:bodyPr/>
          <a:lstStyle/>
          <a:p>
            <a:fld id="{DFFF3566-F4E0-47A9-B745-F151167FFD39}" type="slidenum">
              <a:rPr kumimoji="1" lang="ja-JP" altLang="en-US" smtClean="0"/>
              <a:t>7</a:t>
            </a:fld>
            <a:endParaRPr kumimoji="1" lang="ja-JP" altLang="en-US"/>
          </a:p>
        </p:txBody>
      </p:sp>
      <p:sp>
        <p:nvSpPr>
          <p:cNvPr id="18" name="テキスト ボックス 17"/>
          <p:cNvSpPr txBox="1"/>
          <p:nvPr/>
        </p:nvSpPr>
        <p:spPr>
          <a:xfrm>
            <a:off x="382551" y="5976733"/>
            <a:ext cx="3960000" cy="646331"/>
          </a:xfrm>
          <a:prstGeom prst="rect">
            <a:avLst/>
          </a:prstGeom>
          <a:noFill/>
        </p:spPr>
        <p:txBody>
          <a:bodyPr wrap="square" rtlCol="0">
            <a:spAutoFit/>
          </a:bodyPr>
          <a:lstStyle/>
          <a:p>
            <a:r>
              <a:rPr kumimoji="1" lang="ja-JP" altLang="en-US" dirty="0" smtClean="0"/>
              <a:t>問題を特定し、外側から必要なものを持ってきてあるべき状態にする。</a:t>
            </a:r>
            <a:endParaRPr kumimoji="1" lang="ja-JP" altLang="en-US" dirty="0"/>
          </a:p>
        </p:txBody>
      </p:sp>
      <p:sp>
        <p:nvSpPr>
          <p:cNvPr id="30" name="テキスト ボックス 29"/>
          <p:cNvSpPr txBox="1"/>
          <p:nvPr/>
        </p:nvSpPr>
        <p:spPr>
          <a:xfrm>
            <a:off x="5184000" y="5976733"/>
            <a:ext cx="3960000" cy="646331"/>
          </a:xfrm>
          <a:prstGeom prst="rect">
            <a:avLst/>
          </a:prstGeom>
          <a:noFill/>
        </p:spPr>
        <p:txBody>
          <a:bodyPr wrap="square" rtlCol="0">
            <a:spAutoFit/>
          </a:bodyPr>
          <a:lstStyle/>
          <a:p>
            <a:r>
              <a:rPr kumimoji="1" lang="ja-JP" altLang="en-US" dirty="0" smtClean="0"/>
              <a:t>強みを生かしてありたい状態に内側から外側に向けて進めていく。</a:t>
            </a:r>
            <a:endParaRPr kumimoji="1" lang="ja-JP" altLang="en-US" dirty="0"/>
          </a:p>
        </p:txBody>
      </p:sp>
    </p:spTree>
    <p:extLst>
      <p:ext uri="{BB962C8B-B14F-4D97-AF65-F5344CB8AC3E}">
        <p14:creationId xmlns:p14="http://schemas.microsoft.com/office/powerpoint/2010/main" val="210662594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プログラムコンセプト③</a:t>
            </a:r>
            <a:endParaRPr lang="ja-JP" altLang="en-US" dirty="0"/>
          </a:p>
        </p:txBody>
      </p:sp>
      <p:sp>
        <p:nvSpPr>
          <p:cNvPr id="3" name="コンテンツ プレースホルダー 2"/>
          <p:cNvSpPr>
            <a:spLocks noGrp="1"/>
          </p:cNvSpPr>
          <p:nvPr>
            <p:ph idx="1"/>
          </p:nvPr>
        </p:nvSpPr>
        <p:spPr>
          <a:xfrm>
            <a:off x="5203062" y="2273299"/>
            <a:ext cx="3420000" cy="4320000"/>
          </a:xfrm>
        </p:spPr>
        <p:txBody>
          <a:bodyPr anchor="ctr">
            <a:normAutofit/>
          </a:bodyPr>
          <a:lstStyle/>
          <a:p>
            <a:pPr>
              <a:spcBef>
                <a:spcPts val="1800"/>
              </a:spcBef>
            </a:pPr>
            <a:r>
              <a:rPr lang="ja-JP" altLang="en-US" dirty="0" smtClean="0"/>
              <a:t>「個人の活性化」によって「チームの活性化」が進みます。</a:t>
            </a:r>
          </a:p>
          <a:p>
            <a:pPr>
              <a:spcBef>
                <a:spcPts val="1800"/>
              </a:spcBef>
            </a:pPr>
            <a:r>
              <a:rPr lang="ja-JP" altLang="en-US" dirty="0" smtClean="0"/>
              <a:t>「チームの活性化」によって「部門の活性化」が進みます。</a:t>
            </a:r>
          </a:p>
          <a:p>
            <a:pPr>
              <a:spcBef>
                <a:spcPts val="1800"/>
              </a:spcBef>
            </a:pPr>
            <a:r>
              <a:rPr lang="ja-JP" altLang="en-US" dirty="0" smtClean="0"/>
              <a:t>「部門の活性化」によって最終的には「企業の活性化」が進みます。</a:t>
            </a:r>
            <a:endParaRPr lang="ja-JP" altLang="en-US" dirty="0"/>
          </a:p>
        </p:txBody>
      </p:sp>
      <p:sp>
        <p:nvSpPr>
          <p:cNvPr id="5" name="スライド番号プレースホルダー 4"/>
          <p:cNvSpPr>
            <a:spLocks noGrp="1"/>
          </p:cNvSpPr>
          <p:nvPr>
            <p:ph type="sldNum" sz="quarter" idx="4"/>
          </p:nvPr>
        </p:nvSpPr>
        <p:spPr/>
        <p:txBody>
          <a:bodyPr/>
          <a:lstStyle/>
          <a:p>
            <a:fld id="{DFFF3566-F4E0-47A9-B745-F151167FFD39}" type="slidenum">
              <a:rPr lang="ja-JP" altLang="en-US" smtClean="0"/>
              <a:pPr/>
              <a:t>8</a:t>
            </a:fld>
            <a:endParaRPr lang="ja-JP" altLang="en-US"/>
          </a:p>
        </p:txBody>
      </p:sp>
      <p:graphicFrame>
        <p:nvGraphicFramePr>
          <p:cNvPr id="4" name="図表 3"/>
          <p:cNvGraphicFramePr/>
          <p:nvPr>
            <p:extLst>
              <p:ext uri="{D42A27DB-BD31-4B8C-83A1-F6EECF244321}">
                <p14:modId xmlns:p14="http://schemas.microsoft.com/office/powerpoint/2010/main" val="803624472"/>
              </p:ext>
            </p:extLst>
          </p:nvPr>
        </p:nvGraphicFramePr>
        <p:xfrm>
          <a:off x="326265" y="2401299"/>
          <a:ext cx="4608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07020907"/>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研修の効果①</a:t>
            </a:r>
            <a:endParaRPr kumimoji="1" lang="ja-JP" altLang="en-US" dirty="0"/>
          </a:p>
        </p:txBody>
      </p:sp>
      <p:graphicFrame>
        <p:nvGraphicFramePr>
          <p:cNvPr id="4" name="コンテンツ プレースホルダー 4"/>
          <p:cNvGraphicFramePr>
            <a:graphicFrameLocks noGrp="1"/>
          </p:cNvGraphicFramePr>
          <p:nvPr>
            <p:ph idx="1"/>
            <p:extLst>
              <p:ext uri="{D42A27DB-BD31-4B8C-83A1-F6EECF244321}">
                <p14:modId xmlns:p14="http://schemas.microsoft.com/office/powerpoint/2010/main" val="3975140153"/>
              </p:ext>
            </p:extLst>
          </p:nvPr>
        </p:nvGraphicFramePr>
        <p:xfrm>
          <a:off x="1008000" y="2304000"/>
          <a:ext cx="576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上矢印 4"/>
          <p:cNvSpPr/>
          <p:nvPr/>
        </p:nvSpPr>
        <p:spPr>
          <a:xfrm>
            <a:off x="6768000" y="2304000"/>
            <a:ext cx="1080000" cy="4320000"/>
          </a:xfrm>
          <a:prstGeom prst="upArrow">
            <a:avLst/>
          </a:prstGeom>
          <a:gradFill flip="none" rotWithShape="1">
            <a:gsLst>
              <a:gs pos="0">
                <a:srgbClr val="FFC000"/>
              </a:gs>
              <a:gs pos="100000">
                <a:srgbClr val="FFC000">
                  <a:alpha val="20000"/>
                </a:srgbClr>
              </a:gs>
            </a:gsLst>
            <a:lin ang="5400000" scaled="1"/>
            <a:tileRect/>
          </a:gradFill>
          <a:ln/>
        </p:spPr>
        <p:style>
          <a:lnRef idx="3">
            <a:schemeClr val="lt1"/>
          </a:lnRef>
          <a:fillRef idx="1">
            <a:schemeClr val="accent2"/>
          </a:fillRef>
          <a:effectRef idx="1">
            <a:schemeClr val="accent2"/>
          </a:effectRef>
          <a:fontRef idx="minor">
            <a:schemeClr val="lt1"/>
          </a:fontRef>
        </p:style>
        <p:txBody>
          <a:bodyPr vert="eaVert" rtlCol="0" anchor="ctr"/>
          <a:lstStyle/>
          <a:p>
            <a:pPr algn="ctr"/>
            <a:r>
              <a:rPr kumimoji="1" lang="ja-JP" altLang="en-US" dirty="0" smtClean="0">
                <a:solidFill>
                  <a:schemeClr val="tx1"/>
                </a:solidFill>
              </a:rPr>
              <a:t>主体的行動</a:t>
            </a:r>
            <a:endParaRPr kumimoji="1" lang="ja-JP" altLang="en-US" dirty="0">
              <a:solidFill>
                <a:schemeClr val="tx1"/>
              </a:solidFill>
            </a:endParaRPr>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9</a:t>
            </a:fld>
            <a:endParaRPr kumimoji="1" lang="ja-JP" altLang="en-US"/>
          </a:p>
        </p:txBody>
      </p:sp>
    </p:spTree>
    <p:extLst>
      <p:ext uri="{BB962C8B-B14F-4D97-AF65-F5344CB8AC3E}">
        <p14:creationId xmlns:p14="http://schemas.microsoft.com/office/powerpoint/2010/main" val="160432278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オン ボードルーム">
  <a:themeElements>
    <a:clrScheme name="イオン ボードルーム">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イオン ボードルーム">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ボードルーム">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38127</TotalTime>
  <Words>688</Words>
  <Application>Microsoft Office PowerPoint</Application>
  <PresentationFormat>画面に合わせる (4:3)</PresentationFormat>
  <Paragraphs>138</Paragraphs>
  <Slides>13</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13</vt:i4>
      </vt:variant>
    </vt:vector>
  </HeadingPairs>
  <TitlesOfParts>
    <vt:vector size="21" baseType="lpstr">
      <vt:lpstr>ＭＳ Ｐゴシック</vt:lpstr>
      <vt:lpstr>メイリオ</vt:lpstr>
      <vt:lpstr>Arial</vt:lpstr>
      <vt:lpstr>Calibri</vt:lpstr>
      <vt:lpstr>Century Gothic</vt:lpstr>
      <vt:lpstr>Wingdings</vt:lpstr>
      <vt:lpstr>Wingdings 3</vt:lpstr>
      <vt:lpstr>イオン ボードルーム</vt:lpstr>
      <vt:lpstr> ポジティブマインドを醸成する 組織活性化研修のご提案</vt:lpstr>
      <vt:lpstr>今回のご提案の主旨</vt:lpstr>
      <vt:lpstr>組織活性化研修の効果</vt:lpstr>
      <vt:lpstr>プログラムスケジュール</vt:lpstr>
      <vt:lpstr>タイムテーブル</vt:lpstr>
      <vt:lpstr>プログラムコンセプト①</vt:lpstr>
      <vt:lpstr>プログラムコンセプト②</vt:lpstr>
      <vt:lpstr>プログラムコンセプト③</vt:lpstr>
      <vt:lpstr>研修の効果①</vt:lpstr>
      <vt:lpstr>研修の効果②</vt:lpstr>
      <vt:lpstr>満足度・関心度のチェック</vt:lpstr>
      <vt:lpstr>満足度・関心度のポートフォリオ</vt:lpstr>
      <vt:lpstr>研修の評価</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組織活性化研修のご提案</dc:title>
  <dc:creator>FOM出版</dc:creator>
  <cp:lastModifiedBy>FOM出版</cp:lastModifiedBy>
  <cp:revision>69</cp:revision>
  <dcterms:created xsi:type="dcterms:W3CDTF">2015-11-05T02:12:26Z</dcterms:created>
  <dcterms:modified xsi:type="dcterms:W3CDTF">2015-12-01T04:23:15Z</dcterms:modified>
</cp:coreProperties>
</file>