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 algn="ctr">
              <a:buNone/>
              <a:defRPr sz="1600"/>
            </a:lvl2pPr>
            <a:lvl3pPr marL="914377" indent="0" algn="ctr">
              <a:buNone/>
              <a:defRPr sz="16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2469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8632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626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1235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6321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9515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marL="0" lv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0883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7495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9911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3409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3467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9826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kumimoji="1" sz="44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ネット広告への取り組み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647762" y="5261584"/>
            <a:ext cx="1980220" cy="10081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0" rtlCol="0" anchor="ctr"/>
          <a:lstStyle/>
          <a:p>
            <a:pPr marL="36000"/>
            <a:r>
              <a:rPr lang="en-US" altLang="ja-JP" sz="2400" dirty="0">
                <a:solidFill>
                  <a:srgbClr val="FF0000"/>
                </a:solidFill>
                <a:latin typeface="Arial Black" pitchFamily="34" charset="0"/>
              </a:rPr>
              <a:t>1</a:t>
            </a:r>
            <a:r>
              <a:rPr lang="en-US" altLang="ja-JP" sz="1700" dirty="0"/>
              <a:t> </a:t>
            </a:r>
            <a:r>
              <a:rPr lang="ja-JP" altLang="en-US" sz="1700" dirty="0" smtClean="0">
                <a:solidFill>
                  <a:schemeClr val="tx1"/>
                </a:solidFill>
              </a:rPr>
              <a:t>マーケティング</a:t>
            </a:r>
            <a:endParaRPr lang="en-US" altLang="ja-JP" sz="1700" dirty="0" smtClean="0">
              <a:solidFill>
                <a:schemeClr val="tx1"/>
              </a:solidFill>
            </a:endParaRPr>
          </a:p>
          <a:p>
            <a:pPr marL="36000"/>
            <a:r>
              <a:rPr lang="ja-JP" altLang="en-US" sz="1700" dirty="0">
                <a:solidFill>
                  <a:schemeClr val="tx1"/>
                </a:solidFill>
              </a:rPr>
              <a:t>　</a:t>
            </a:r>
            <a:r>
              <a:rPr lang="ja-JP" altLang="en-US" sz="1700" dirty="0" smtClean="0">
                <a:solidFill>
                  <a:schemeClr val="tx1"/>
                </a:solidFill>
              </a:rPr>
              <a:t>戦略</a:t>
            </a:r>
            <a:r>
              <a:rPr lang="ja-JP" altLang="en-US" sz="1700" dirty="0">
                <a:solidFill>
                  <a:schemeClr val="tx1"/>
                </a:solidFill>
              </a:rPr>
              <a:t>の</a:t>
            </a:r>
            <a:r>
              <a:rPr lang="ja-JP" altLang="en-US" sz="1700" dirty="0" smtClean="0">
                <a:solidFill>
                  <a:schemeClr val="tx1"/>
                </a:solidFill>
              </a:rPr>
              <a:t>明確化</a:t>
            </a:r>
            <a:endParaRPr lang="ja-JP" altLang="en-US" sz="1700" dirty="0">
              <a:solidFill>
                <a:schemeClr val="tx1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651919" y="4097454"/>
            <a:ext cx="1980220" cy="10081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000"/>
            <a:r>
              <a:rPr lang="en-US" altLang="ja-JP" sz="2400" dirty="0" smtClean="0">
                <a:solidFill>
                  <a:srgbClr val="FF0000"/>
                </a:solidFill>
                <a:latin typeface="Arial Black" pitchFamily="34" charset="0"/>
              </a:rPr>
              <a:t>2</a:t>
            </a:r>
            <a:r>
              <a:rPr lang="ja-JP" altLang="en-US" sz="1700" dirty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ja-JP" altLang="en-US" sz="17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ja-JP" altLang="en-US" sz="1700" dirty="0" smtClean="0">
                <a:solidFill>
                  <a:schemeClr val="tx1"/>
                </a:solidFill>
              </a:rPr>
              <a:t>ネット広告の</a:t>
            </a:r>
            <a:endParaRPr lang="en-US" altLang="ja-JP" sz="1700" dirty="0" smtClean="0">
              <a:solidFill>
                <a:schemeClr val="tx1"/>
              </a:solidFill>
            </a:endParaRPr>
          </a:p>
          <a:p>
            <a:pPr marL="36000"/>
            <a:r>
              <a:rPr lang="ja-JP" altLang="en-US" sz="1700" dirty="0" smtClean="0">
                <a:solidFill>
                  <a:schemeClr val="tx1"/>
                </a:solidFill>
              </a:rPr>
              <a:t>　 目的</a:t>
            </a:r>
            <a:r>
              <a:rPr lang="ja-JP" altLang="en-US" sz="1700" dirty="0">
                <a:solidFill>
                  <a:schemeClr val="tx1"/>
                </a:solidFill>
              </a:rPr>
              <a:t>の</a:t>
            </a:r>
            <a:r>
              <a:rPr lang="ja-JP" altLang="en-US" sz="1700" dirty="0" smtClean="0">
                <a:solidFill>
                  <a:schemeClr val="tx1"/>
                </a:solidFill>
              </a:rPr>
              <a:t>明確化</a:t>
            </a:r>
            <a:endParaRPr lang="ja-JP" altLang="en-US" sz="1700" dirty="0">
              <a:solidFill>
                <a:schemeClr val="tx1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4656076" y="2933325"/>
            <a:ext cx="1980220" cy="1008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000"/>
            <a:r>
              <a:rPr lang="en-US" altLang="ja-JP" sz="2400" dirty="0">
                <a:solidFill>
                  <a:srgbClr val="FF0000"/>
                </a:solidFill>
                <a:latin typeface="Arial Black" pitchFamily="34" charset="0"/>
              </a:rPr>
              <a:t>3</a:t>
            </a:r>
            <a:r>
              <a:rPr lang="en-US" altLang="ja-JP" sz="1700" dirty="0">
                <a:solidFill>
                  <a:srgbClr val="FF0000"/>
                </a:solidFill>
              </a:rPr>
              <a:t> </a:t>
            </a:r>
            <a:r>
              <a:rPr lang="ja-JP" altLang="en-US" sz="1700" dirty="0">
                <a:solidFill>
                  <a:schemeClr val="tx1"/>
                </a:solidFill>
              </a:rPr>
              <a:t>広告会社との</a:t>
            </a:r>
            <a:r>
              <a:rPr lang="en-US" altLang="ja-JP" sz="1700" dirty="0">
                <a:solidFill>
                  <a:schemeClr val="tx1"/>
                </a:solidFill>
              </a:rPr>
              <a:t/>
            </a:r>
            <a:br>
              <a:rPr lang="en-US" altLang="ja-JP" sz="1700" dirty="0">
                <a:solidFill>
                  <a:schemeClr val="tx1"/>
                </a:solidFill>
              </a:rPr>
            </a:br>
            <a:r>
              <a:rPr lang="en-US" altLang="ja-JP" sz="1700" dirty="0">
                <a:solidFill>
                  <a:schemeClr val="tx1"/>
                </a:solidFill>
              </a:rPr>
              <a:t>    </a:t>
            </a:r>
            <a:r>
              <a:rPr lang="ja-JP" altLang="en-US" sz="1700" dirty="0" smtClean="0">
                <a:solidFill>
                  <a:schemeClr val="tx1"/>
                </a:solidFill>
              </a:rPr>
              <a:t>協業</a:t>
            </a:r>
            <a:endParaRPr lang="ja-JP" altLang="en-US" sz="1700" dirty="0">
              <a:solidFill>
                <a:schemeClr val="tx1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6660232" y="1769196"/>
            <a:ext cx="1980220" cy="1008112"/>
          </a:xfrm>
          <a:prstGeom prst="rect">
            <a:avLst/>
          </a:prstGeom>
          <a:solidFill>
            <a:schemeClr val="accent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000"/>
            <a:r>
              <a:rPr lang="en-US" altLang="ja-JP" sz="2400" dirty="0">
                <a:solidFill>
                  <a:srgbClr val="FF0000"/>
                </a:solidFill>
                <a:latin typeface="Arial Black" pitchFamily="34" charset="0"/>
              </a:rPr>
              <a:t>4</a:t>
            </a:r>
            <a:r>
              <a:rPr lang="en-US" altLang="ja-JP" sz="1700" dirty="0"/>
              <a:t> PDCA</a:t>
            </a:r>
            <a:r>
              <a:rPr lang="ja-JP" altLang="en-US" sz="1700" dirty="0" smtClean="0"/>
              <a:t>サイクル</a:t>
            </a:r>
            <a:endParaRPr lang="en-US" altLang="ja-JP" sz="1700" dirty="0" smtClean="0"/>
          </a:p>
          <a:p>
            <a:pPr marL="36000"/>
            <a:r>
              <a:rPr lang="ja-JP" altLang="en-US" sz="1700" dirty="0"/>
              <a:t>　</a:t>
            </a:r>
            <a:r>
              <a:rPr lang="ja-JP" altLang="en-US" sz="1700" dirty="0" smtClean="0"/>
              <a:t>の実践</a:t>
            </a:r>
            <a:endParaRPr lang="ja-JP" altLang="en-US" sz="1700" dirty="0"/>
          </a:p>
        </p:txBody>
      </p:sp>
      <p:sp>
        <p:nvSpPr>
          <p:cNvPr id="9" name="曲折矢印 8"/>
          <p:cNvSpPr/>
          <p:nvPr/>
        </p:nvSpPr>
        <p:spPr>
          <a:xfrm>
            <a:off x="1835696" y="4520571"/>
            <a:ext cx="710090" cy="612068"/>
          </a:xfrm>
          <a:prstGeom prst="ben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曲折矢印 9"/>
          <p:cNvSpPr/>
          <p:nvPr/>
        </p:nvSpPr>
        <p:spPr>
          <a:xfrm>
            <a:off x="3838913" y="3360907"/>
            <a:ext cx="710090" cy="612068"/>
          </a:xfrm>
          <a:prstGeom prst="ben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1" name="曲折矢印 10"/>
          <p:cNvSpPr/>
          <p:nvPr/>
        </p:nvSpPr>
        <p:spPr>
          <a:xfrm>
            <a:off x="5842130" y="2201244"/>
            <a:ext cx="710090" cy="612068"/>
          </a:xfrm>
          <a:prstGeom prst="ben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914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</TotalTime>
  <Words>19</Words>
  <Application>Microsoft Office PowerPoint</Application>
  <PresentationFormat>画面に合わせる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メイリオ</vt:lpstr>
      <vt:lpstr>Arial Black</vt:lpstr>
      <vt:lpstr>Tw Cen MT</vt:lpstr>
      <vt:lpstr>Tw Cen MT Condensed</vt:lpstr>
      <vt:lpstr>Wingdings 3</vt:lpstr>
      <vt:lpstr>インテグラル</vt:lpstr>
      <vt:lpstr>ネット広告への取り組み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ネット広告への取り組み</dc:title>
  <dc:creator>FOM出版</dc:creator>
  <cp:lastModifiedBy>FOM出版</cp:lastModifiedBy>
  <cp:revision>3</cp:revision>
  <dcterms:created xsi:type="dcterms:W3CDTF">2015-11-01T00:56:52Z</dcterms:created>
  <dcterms:modified xsi:type="dcterms:W3CDTF">2015-12-01T04:30:37Z</dcterms:modified>
</cp:coreProperties>
</file>