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71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55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81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950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40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269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623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15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93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72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71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1631F-206D-4FC1-816C-975B8E915B16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B3CA5-8569-4BF0-969D-C8FD1DEEE8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223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>
            <a:normAutofit/>
          </a:bodyPr>
          <a:lstStyle/>
          <a:p>
            <a:r>
              <a:rPr kumimoji="1" lang="ja-JP" altLang="en-US" sz="4500" dirty="0" smtClean="0"/>
              <a:t>事業概要</a:t>
            </a:r>
            <a:endParaRPr kumimoji="1" lang="ja-JP" altLang="en-US" sz="45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/>
          <a:p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50502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太陽光発電のメリット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8685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製品紹介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OEM</a:t>
            </a:r>
            <a:r>
              <a:rPr lang="ja-JP" altLang="en-US" dirty="0"/>
              <a:t>製品</a:t>
            </a:r>
          </a:p>
          <a:p>
            <a:r>
              <a:rPr lang="ja-JP" altLang="en-US" dirty="0"/>
              <a:t>自社オリジナル</a:t>
            </a:r>
            <a:r>
              <a:rPr lang="ja-JP" altLang="en-US" dirty="0" smtClean="0"/>
              <a:t>製品</a:t>
            </a:r>
            <a:endParaRPr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 rot="540000">
            <a:off x="7552099" y="4533590"/>
            <a:ext cx="963251" cy="1778309"/>
            <a:chOff x="543874" y="3864585"/>
            <a:chExt cx="963251" cy="1778309"/>
          </a:xfrm>
        </p:grpSpPr>
        <p:sp>
          <p:nvSpPr>
            <p:cNvPr id="5" name="角丸四角形 4"/>
            <p:cNvSpPr/>
            <p:nvPr/>
          </p:nvSpPr>
          <p:spPr>
            <a:xfrm>
              <a:off x="543874" y="3864585"/>
              <a:ext cx="963251" cy="1778309"/>
            </a:xfrm>
            <a:prstGeom prst="roundRect">
              <a:avLst/>
            </a:prstGeom>
            <a:solidFill>
              <a:srgbClr val="99CC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604510" y="3976528"/>
              <a:ext cx="841979" cy="1554422"/>
            </a:xfrm>
            <a:prstGeom prst="round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  <a:shade val="30000"/>
                    <a:satMod val="115000"/>
                  </a:schemeClr>
                </a:gs>
                <a:gs pos="50000">
                  <a:schemeClr val="tx1">
                    <a:lumMod val="65000"/>
                    <a:lumOff val="35000"/>
                    <a:shade val="67500"/>
                    <a:satMod val="115000"/>
                  </a:schemeClr>
                </a:gs>
                <a:gs pos="100000">
                  <a:schemeClr val="tx1">
                    <a:lumMod val="65000"/>
                    <a:lumOff val="3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8128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1694"/>
            <a:ext cx="9144000" cy="51435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海外市場の売上比率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592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新製品の紹介</a:t>
            </a:r>
            <a:endParaRPr kumimoji="1" lang="ja-JP" altLang="en-US" dirty="0"/>
          </a:p>
        </p:txBody>
      </p:sp>
      <p:pic>
        <p:nvPicPr>
          <p:cNvPr id="4" name="コンテンツ プレースホルダー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" y="2584800"/>
            <a:ext cx="2027595" cy="3060000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3339261" y="2242527"/>
            <a:ext cx="1952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いつでも、どこでも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940152" y="1772816"/>
            <a:ext cx="2775252" cy="4680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534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47530</TotalTime>
  <Words>26</Words>
  <Application>Microsoft Office PowerPoint</Application>
  <PresentationFormat>画面に合わせる (4:3)</PresentationFormat>
  <Paragraphs>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テーマ</vt:lpstr>
      <vt:lpstr>事業概要</vt:lpstr>
      <vt:lpstr>太陽光発電のメリット</vt:lpstr>
      <vt:lpstr>製品紹介</vt:lpstr>
      <vt:lpstr>海外市場の売上比率</vt:lpstr>
      <vt:lpstr>新製品の紹介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事業概要</dc:title>
  <dc:creator>FOM出版</dc:creator>
  <cp:lastModifiedBy>FOM出版</cp:lastModifiedBy>
  <cp:revision>5</cp:revision>
  <dcterms:created xsi:type="dcterms:W3CDTF">2015-10-29T03:45:55Z</dcterms:created>
  <dcterms:modified xsi:type="dcterms:W3CDTF">2015-12-01T05:12:17Z</dcterms:modified>
</cp:coreProperties>
</file>