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団体（国内）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252</c:v>
                </c:pt>
                <c:pt idx="1">
                  <c:v>263</c:v>
                </c:pt>
                <c:pt idx="2">
                  <c:v>380</c:v>
                </c:pt>
                <c:pt idx="3">
                  <c:v>408</c:v>
                </c:pt>
                <c:pt idx="4">
                  <c:v>384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団体（国外）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70</c:v>
                </c:pt>
                <c:pt idx="1">
                  <c:v>75</c:v>
                </c:pt>
                <c:pt idx="2">
                  <c:v>98</c:v>
                </c:pt>
                <c:pt idx="3">
                  <c:v>102</c:v>
                </c:pt>
                <c:pt idx="4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48970768"/>
        <c:axId val="-1948969136"/>
      </c:barChart>
      <c:catAx>
        <c:axId val="-1948970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48969136"/>
        <c:crosses val="autoZero"/>
        <c:auto val="1"/>
        <c:lblAlgn val="ctr"/>
        <c:lblOffset val="100"/>
        <c:noMultiLvlLbl val="0"/>
      </c:catAx>
      <c:valAx>
        <c:axId val="-1948969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489707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49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70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21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2000"/>
            <a:ext cx="8229600" cy="45252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54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33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54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29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05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29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82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36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2000"/>
            <a:ext cx="8229600" cy="452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marL="1600200" lvl="3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marL="2057400" lvl="4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</a:pPr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758A7-D9DC-4CD0-948C-31B6B1C8D6DD}" type="datetimeFigureOut">
              <a:rPr kumimoji="1" lang="ja-JP" altLang="en-US" smtClean="0"/>
              <a:t>2015/12/1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C07CD-FB0E-4DF8-A592-2A27D43DEF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33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kumimoji="1" lang="ja-JP" altLang="en-US" sz="2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lang="ja-JP" alt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kumimoji="1" lang="en-US" altLang="en-US" sz="2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mtClean="0"/>
              <a:t>調査報告</a:t>
            </a:r>
            <a:endParaRPr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57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調査の目的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青海マリンパークは</a:t>
            </a:r>
            <a:r>
              <a:rPr lang="en-US" altLang="ja-JP" smtClean="0"/>
              <a:t>2007</a:t>
            </a:r>
            <a:r>
              <a:rPr lang="ja-JP" altLang="en-US" smtClean="0"/>
              <a:t>年の開業以来、来場客が上昇してきましたが、昨年は初の減少に転じました。そこで現状把握のために来場客にアンケートを実施して、来場客の増加を図るための活性化プランを検討しました。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729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来場者数推移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3957835"/>
              </p:ext>
            </p:extLst>
          </p:nvPr>
        </p:nvGraphicFramePr>
        <p:xfrm>
          <a:off x="457200" y="160178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6472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来場者の声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710500"/>
              </p:ext>
            </p:extLst>
          </p:nvPr>
        </p:nvGraphicFramePr>
        <p:xfrm>
          <a:off x="457200" y="1601788"/>
          <a:ext cx="8229598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34879"/>
                <a:gridCol w="1131573"/>
                <a:gridCol w="1131573"/>
                <a:gridCol w="11315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dirty="0" smtClean="0"/>
                        <a:t>アンケート回答</a:t>
                      </a:r>
                      <a:endParaRPr lang="ja-JP" altLang="en-US" sz="1400" dirty="0"/>
                    </a:p>
                  </a:txBody>
                  <a:tcPr marL="91439" marR="9143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400" dirty="0" smtClean="0"/>
                        <a:t>ユーザー属性</a:t>
                      </a:r>
                      <a:endParaRPr lang="ja-JP" altLang="en-US" sz="1400" dirty="0"/>
                    </a:p>
                  </a:txBody>
                  <a:tcPr marL="91439" marR="91439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海岸に面した公園の景色が美しい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20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駐車場が広く適切な誘導を行っている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40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イベントの内容がユニークで楽しめる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30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 smtClean="0"/>
                        <a:t>レストランの料理が美味しい</a:t>
                      </a:r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30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女性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団体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建物が集中して移動が楽である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en-US" altLang="ja-JP" sz="1400" dirty="0" smtClean="0"/>
                        <a:t>40</a:t>
                      </a:r>
                      <a:r>
                        <a:rPr lang="ja-JP" altLang="en-US" sz="1400" dirty="0" smtClean="0"/>
                        <a:t>代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男性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  <a:tc>
                  <a:txBody>
                    <a:bodyPr/>
                    <a:lstStyle/>
                    <a:p>
                      <a:r>
                        <a:rPr lang="ja-JP" altLang="en-US" sz="1400" dirty="0" smtClean="0"/>
                        <a:t>個人</a:t>
                      </a:r>
                      <a:endParaRPr lang="ja-JP" altLang="en-US" sz="1400" dirty="0"/>
                    </a:p>
                  </a:txBody>
                  <a:tcPr marL="44873" marR="44873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410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活性化プラン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広告展開</a:t>
            </a:r>
            <a:endParaRPr lang="en-US" altLang="ja-JP" dirty="0"/>
          </a:p>
          <a:p>
            <a:r>
              <a:rPr lang="ja-JP" altLang="en-US" dirty="0"/>
              <a:t>インフラ整備</a:t>
            </a:r>
            <a:endParaRPr lang="en-US" altLang="ja-JP" dirty="0"/>
          </a:p>
          <a:p>
            <a:r>
              <a:rPr lang="ja-JP" altLang="en-US" dirty="0"/>
              <a:t>イベント</a:t>
            </a:r>
            <a:r>
              <a:rPr lang="ja-JP" altLang="en-US" dirty="0" smtClean="0"/>
              <a:t>企画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9025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131</Words>
  <Application>Microsoft Office PowerPoint</Application>
  <PresentationFormat>画面に合わせる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調査報告</vt:lpstr>
      <vt:lpstr>調査の目的</vt:lpstr>
      <vt:lpstr>来場者数推移</vt:lpstr>
      <vt:lpstr>来場者の声</vt:lpstr>
      <vt:lpstr>活性化プラン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調査報告</dc:title>
  <dc:creator>FOM出版</dc:creator>
  <cp:lastModifiedBy>FOM出版</cp:lastModifiedBy>
  <cp:revision>4</cp:revision>
  <dcterms:created xsi:type="dcterms:W3CDTF">2015-10-29T08:26:53Z</dcterms:created>
  <dcterms:modified xsi:type="dcterms:W3CDTF">2015-12-01T05:04:14Z</dcterms:modified>
</cp:coreProperties>
</file>