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424" autoAdjust="0"/>
  </p:normalViewPr>
  <p:slideViewPr>
    <p:cSldViewPr snapToGrid="0">
      <p:cViewPr varScale="1">
        <p:scale>
          <a:sx n="74" d="100"/>
          <a:sy n="74" d="100"/>
        </p:scale>
        <p:origin x="294"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B9BA2A-5167-4A80-9DEB-C061098F121B}" type="datetimeFigureOut">
              <a:rPr kumimoji="1" lang="ja-JP" altLang="en-US" smtClean="0"/>
              <a:t>2015/12/1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EF4FD0-A2B5-4E88-A9C4-084A677A47CD}" type="slidenum">
              <a:rPr kumimoji="1" lang="ja-JP" altLang="en-US" smtClean="0"/>
              <a:t>‹#›</a:t>
            </a:fld>
            <a:endParaRPr kumimoji="1" lang="ja-JP" altLang="en-US"/>
          </a:p>
        </p:txBody>
      </p:sp>
    </p:spTree>
    <p:extLst>
      <p:ext uri="{BB962C8B-B14F-4D97-AF65-F5344CB8AC3E}">
        <p14:creationId xmlns:p14="http://schemas.microsoft.com/office/powerpoint/2010/main" val="401082295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DEF4FD0-A2B5-4E88-A9C4-084A677A47CD}" type="slidenum">
              <a:rPr kumimoji="1" lang="ja-JP" altLang="en-US" smtClean="0"/>
              <a:t>1</a:t>
            </a:fld>
            <a:endParaRPr kumimoji="1" lang="ja-JP" altLang="en-US"/>
          </a:p>
        </p:txBody>
      </p:sp>
    </p:spTree>
    <p:extLst>
      <p:ext uri="{BB962C8B-B14F-4D97-AF65-F5344CB8AC3E}">
        <p14:creationId xmlns:p14="http://schemas.microsoft.com/office/powerpoint/2010/main" val="23944873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6C751BD9-7188-432A-87A2-D1DEFC0A8A71}" type="datetime1">
              <a:rPr kumimoji="1" lang="ja-JP" altLang="en-US" smtClean="0"/>
              <a:t>2015/12/1</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61369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353158D-A714-4932-8F78-A19B1968930E}"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7496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smtClean="0"/>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743EEAF-484D-4DA1-BD4D-BD38BB18DB4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78168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smtClean="0"/>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96AACD1-E210-43FC-A168-966EF88B934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546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C0086AA-C05E-4B46-A395-19968B51808B}"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6092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4DB1062-E40D-4BDA-ACBF-1D7D73CCAD2C}"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8164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AB255C5-1845-4015-8911-8CB10D96FB4F}"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83236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16E6E2E-68B5-45AB-B61E-91FC3BFD3B1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5018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32FF17-1DEF-4B47-B9CD-C1D82A2053A7}"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48701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0A6D438-6AD1-4175-9492-AF7D65175D9F}"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0910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15A5363-8EC5-4EE0-B9D5-2B39455AA5D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431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55171AD-90CD-4B75-9D67-77BA31415C59}"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76231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46A6532E-BAF8-4E0E-8A84-85FBDC40B7D0}"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1101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4B4A754D-A4F1-428A-8768-65CA0A0B90F1}" type="datetime1">
              <a:rPr kumimoji="1" lang="ja-JP" altLang="en-US" smtClean="0"/>
              <a:t>2015/12/1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2939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1AAE5-2DBF-4370-AAC4-8C27422C16B4}" type="datetime1">
              <a:rPr kumimoji="1" lang="ja-JP" altLang="en-US" smtClean="0"/>
              <a:t>2015/12/1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0280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5A3BC58-10D9-4FD6-A8A4-E676E17DB3CA}"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6798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FA428D8-4DB9-4D97-9D4B-2E55DE0D1A28}"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85484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B84B36CE-9A8F-4E7F-9DC4-CED4BD04BA72}" type="datetime1">
              <a:rPr kumimoji="1" lang="ja-JP" altLang="en-US" smtClean="0"/>
              <a:t>2015/12/1</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3145506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ja-JP" altLang="en-US" sz="4000" dirty="0" smtClean="0"/>
              <a:t>ポジティブマインドを醸成する</a:t>
            </a:r>
            <a:r>
              <a:rPr lang="en-US" altLang="ja-JP" sz="4000" dirty="0" smtClean="0"/>
              <a:t/>
            </a:r>
            <a:br>
              <a:rPr lang="en-US" altLang="ja-JP" sz="4000" dirty="0" smtClean="0"/>
            </a:br>
            <a:r>
              <a:rPr lang="ja-JP" altLang="en-US" sz="4000" dirty="0" smtClean="0"/>
              <a:t>組織</a:t>
            </a:r>
            <a:r>
              <a:rPr lang="ja-JP" altLang="en-US" sz="4000" dirty="0"/>
              <a:t>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smtClean="0"/>
              <a:t>2015</a:t>
            </a:r>
            <a:r>
              <a:rPr lang="ja-JP" altLang="en-US" dirty="0" smtClean="0"/>
              <a:t>年</a:t>
            </a:r>
            <a:r>
              <a:rPr lang="en-US" altLang="ja-JP" dirty="0" smtClean="0"/>
              <a:t>10</a:t>
            </a:r>
            <a:r>
              <a:rPr lang="ja-JP" altLang="en-US" dirty="0" smtClean="0"/>
              <a:t>月</a:t>
            </a:r>
            <a:r>
              <a:rPr lang="en-US" altLang="ja-JP" dirty="0" smtClean="0"/>
              <a:t>1</a:t>
            </a:r>
            <a:r>
              <a:rPr lang="ja-JP" altLang="en-US" dirty="0" smtClean="0"/>
              <a:t>日</a:t>
            </a:r>
            <a:endParaRPr lang="en-US" altLang="ja-JP" dirty="0" smtClean="0"/>
          </a:p>
          <a:p>
            <a:r>
              <a:rPr lang="ja-JP" altLang="en-US" dirty="0" smtClean="0"/>
              <a:t>日商</a:t>
            </a:r>
            <a:r>
              <a:rPr lang="ja-JP" altLang="en-US" dirty="0"/>
              <a:t>ビジネスコンサルティング株式会社</a:t>
            </a:r>
            <a:endParaRPr kumimoji="1" lang="ja-JP" altLang="en-US" dirty="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1</a:t>
            </a:fld>
            <a:endParaRPr kumimoji="1" lang="ja-JP" altLang="en-US"/>
          </a:p>
        </p:txBody>
      </p:sp>
    </p:spTree>
    <p:extLst>
      <p:ext uri="{BB962C8B-B14F-4D97-AF65-F5344CB8AC3E}">
        <p14:creationId xmlns:p14="http://schemas.microsoft.com/office/powerpoint/2010/main" val="25354237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今回のご提案の主旨</a:t>
            </a:r>
            <a:endParaRPr lang="ja-JP" altLang="en-US" dirty="0"/>
          </a:p>
        </p:txBody>
      </p:sp>
      <p:sp>
        <p:nvSpPr>
          <p:cNvPr id="3" name="コンテンツ プレースホルダー 2"/>
          <p:cNvSpPr>
            <a:spLocks noGrp="1"/>
          </p:cNvSpPr>
          <p:nvPr>
            <p:ph idx="1"/>
          </p:nvPr>
        </p:nvSpPr>
        <p:spPr/>
        <p:txBody>
          <a:bodyPr>
            <a:normAutofit/>
          </a:bodyPr>
          <a:lstStyle/>
          <a:p>
            <a:r>
              <a:rPr lang="ja-JP" altLang="en-US" sz="1600" dirty="0" smtClean="0"/>
              <a:t>組織活性化の課題に取り組むためには、社員相互の協働と連携によってそれぞれの社員が抱える問題を関係者が共有することが重要です。</a:t>
            </a:r>
          </a:p>
          <a:p>
            <a:r>
              <a:rPr lang="ja-JP" altLang="en-US" sz="1600" dirty="0" smtClean="0"/>
              <a:t>各人が抱える問題を社員が相互に理解し、必要な話し合いが行える信頼関係を築くことが問題の解決には不可欠で、それが組織活性化の基盤になります。</a:t>
            </a:r>
          </a:p>
          <a:p>
            <a:r>
              <a:rPr lang="ja-JP" altLang="en-US" sz="1600" dirty="0" smtClean="0"/>
              <a:t>今回ご提案する研修では、上記</a:t>
            </a:r>
            <a:r>
              <a:rPr lang="en-US" altLang="ja-JP" sz="1600" dirty="0" smtClean="0"/>
              <a:t>2</a:t>
            </a:r>
            <a:r>
              <a:rPr lang="ja-JP" altLang="en-US" sz="1600" dirty="0" smtClean="0"/>
              <a:t>項目を踏まえ全員が実際に抱えている問題をもとに、問題解決が進められるようにします。</a:t>
            </a:r>
          </a:p>
          <a:p>
            <a:r>
              <a:rPr lang="ja-JP" altLang="en-US" sz="1600" dirty="0" smtClean="0"/>
              <a:t>本研修ではグループワークを中心に進め、本人の</a:t>
            </a:r>
            <a:r>
              <a:rPr lang="ja-JP" altLang="en-US" sz="1600" dirty="0"/>
              <a:t>気付</a:t>
            </a:r>
            <a:r>
              <a:rPr lang="ja-JP" altLang="en-US" sz="1600" dirty="0" smtClean="0"/>
              <a:t>きを引き出すことに注力します。</a:t>
            </a:r>
          </a:p>
          <a:p>
            <a:r>
              <a:rPr lang="ja-JP" altLang="en-US" sz="1600" dirty="0" smtClean="0"/>
              <a:t>グループワークを重ねることで、今まで表面化することがなかった領域まで踏み込み、相互の信頼ときずなを形成することが研修のもうひとつの狙いです。</a:t>
            </a:r>
          </a:p>
          <a:p>
            <a:r>
              <a:rPr lang="ja-JP" altLang="en-US" sz="1600" dirty="0" smtClean="0"/>
              <a:t>本研修は、</a:t>
            </a:r>
            <a:r>
              <a:rPr lang="ja-JP" altLang="en-US" sz="1600" dirty="0"/>
              <a:t>貴社</a:t>
            </a:r>
            <a:r>
              <a:rPr lang="ja-JP" altLang="en-US" sz="1600" dirty="0" smtClean="0"/>
              <a:t>のモチベーションアップと組織の活性化に資するところが大きいものと確信しています。</a:t>
            </a:r>
            <a:endParaRPr lang="en-US" altLang="ja-JP" sz="1600" dirty="0" smtClean="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2</a:t>
            </a:fld>
            <a:endParaRPr kumimoji="1" lang="ja-JP" altLang="en-US"/>
          </a:p>
        </p:txBody>
      </p:sp>
      <p:sp>
        <p:nvSpPr>
          <p:cNvPr id="5" name="動作設定ボタン: 進む/次へ 4">
            <a:hlinkClick r:id="rId2" action="ppaction://hlinksldjump" highlightClick="1"/>
          </p:cNvPr>
          <p:cNvSpPr/>
          <p:nvPr/>
        </p:nvSpPr>
        <p:spPr>
          <a:xfrm>
            <a:off x="8469924" y="6269300"/>
            <a:ext cx="360000" cy="36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568895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会社全体のモチベーションアップ</a:t>
            </a:r>
          </a:p>
          <a:p>
            <a:r>
              <a:rPr kumimoji="1" lang="ja-JP" altLang="en-US" dirty="0" smtClean="0"/>
              <a:t>社員の主体性・積極性の向上</a:t>
            </a:r>
          </a:p>
          <a:p>
            <a:r>
              <a:rPr kumimoji="1" lang="ja-JP" altLang="en-US" dirty="0" smtClean="0"/>
              <a:t>社員の成長意欲の向上</a:t>
            </a:r>
          </a:p>
          <a:p>
            <a:r>
              <a:rPr kumimoji="1" lang="ja-JP" altLang="en-US" dirty="0" smtClean="0"/>
              <a:t>組織の連携力の向上</a:t>
            </a:r>
          </a:p>
          <a:p>
            <a:r>
              <a:rPr kumimoji="1" lang="ja-JP" altLang="en-US" dirty="0" smtClean="0"/>
              <a:t>組織のビジョンを全員で共有</a:t>
            </a:r>
            <a:endParaRPr kumimoji="1" lang="en-US" altLang="ja-JP" dirty="0" smtClean="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3</a:t>
            </a:fld>
            <a:endParaRPr kumimoji="1" lang="ja-JP" altLang="en-US"/>
          </a:p>
        </p:txBody>
      </p:sp>
    </p:spTree>
    <p:extLst>
      <p:ext uri="{BB962C8B-B14F-4D97-AF65-F5344CB8AC3E}">
        <p14:creationId xmlns:p14="http://schemas.microsoft.com/office/powerpoint/2010/main" val="3999853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研修の進め方</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研修前半では、次のような取り組みを行います。</a:t>
            </a:r>
          </a:p>
          <a:p>
            <a:pPr lvl="1"/>
            <a:r>
              <a:rPr kumimoji="1" lang="ja-JP" altLang="en-US" dirty="0" smtClean="0"/>
              <a:t>会社の理念と自分の仕事がどのように結び付くのかを考えます。</a:t>
            </a:r>
          </a:p>
          <a:p>
            <a:pPr lvl="1"/>
            <a:r>
              <a:rPr kumimoji="1" lang="ja-JP" altLang="en-US" dirty="0" smtClean="0"/>
              <a:t>各自の仕事を肯定的に捉えられるようにします。</a:t>
            </a:r>
          </a:p>
          <a:p>
            <a:r>
              <a:rPr kumimoji="1" lang="ja-JP" altLang="en-US" dirty="0" smtClean="0"/>
              <a:t>研修後半では、次のような取り組みを行います。</a:t>
            </a:r>
          </a:p>
          <a:p>
            <a:pPr lvl="1"/>
            <a:r>
              <a:rPr kumimoji="1" lang="ja-JP" altLang="en-US" dirty="0" smtClean="0"/>
              <a:t>肯定的な人間関係を作り出すために必要なマインドが生まれるようにします。</a:t>
            </a:r>
          </a:p>
          <a:p>
            <a:pPr lvl="1"/>
            <a:r>
              <a:rPr kumimoji="1" lang="ja-JP" altLang="en-US" dirty="0" smtClean="0"/>
              <a:t>協調的に関わることができるコミュニケーションスキルを養います。</a:t>
            </a:r>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4</a:t>
            </a:fld>
            <a:endParaRPr kumimoji="1" lang="ja-JP" altLang="en-US"/>
          </a:p>
        </p:txBody>
      </p:sp>
    </p:spTree>
    <p:extLst>
      <p:ext uri="{BB962C8B-B14F-4D97-AF65-F5344CB8AC3E}">
        <p14:creationId xmlns:p14="http://schemas.microsoft.com/office/powerpoint/2010/main" val="3561478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会社概要</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会社名</a:t>
            </a:r>
            <a:endParaRPr kumimoji="1" lang="en-US" altLang="ja-JP" dirty="0" smtClean="0"/>
          </a:p>
          <a:p>
            <a:pPr marL="402336" lvl="1" indent="0">
              <a:buNone/>
            </a:pPr>
            <a:r>
              <a:rPr kumimoji="1" lang="ja-JP" altLang="en-US" dirty="0" smtClean="0"/>
              <a:t>日商ビジネスコンサルティング株式会社</a:t>
            </a:r>
            <a:endParaRPr kumimoji="1" lang="en-US" altLang="ja-JP" dirty="0" smtClean="0"/>
          </a:p>
          <a:p>
            <a:pPr lvl="0"/>
            <a:r>
              <a:rPr kumimoji="1" lang="ja-JP" altLang="en-US" dirty="0" smtClean="0"/>
              <a:t>設立</a:t>
            </a:r>
            <a:endParaRPr kumimoji="1" lang="en-US" altLang="ja-JP" dirty="0" smtClean="0"/>
          </a:p>
          <a:p>
            <a:pPr marL="402336" lvl="1" indent="0">
              <a:buNone/>
            </a:pPr>
            <a:r>
              <a:rPr kumimoji="1" lang="en-US" altLang="ja-JP" dirty="0" smtClean="0"/>
              <a:t>2000</a:t>
            </a:r>
            <a:r>
              <a:rPr kumimoji="1" lang="ja-JP" altLang="en-US" dirty="0" smtClean="0"/>
              <a:t>年</a:t>
            </a:r>
            <a:r>
              <a:rPr kumimoji="1" lang="en-US" altLang="ja-JP" dirty="0" smtClean="0"/>
              <a:t>4</a:t>
            </a:r>
            <a:r>
              <a:rPr kumimoji="1" lang="ja-JP" altLang="en-US" dirty="0" smtClean="0"/>
              <a:t>月</a:t>
            </a:r>
            <a:r>
              <a:rPr kumimoji="1" lang="en-US" altLang="ja-JP" dirty="0" smtClean="0"/>
              <a:t>1</a:t>
            </a:r>
            <a:r>
              <a:rPr kumimoji="1" lang="ja-JP" altLang="en-US" dirty="0" smtClean="0"/>
              <a:t>日</a:t>
            </a:r>
          </a:p>
          <a:p>
            <a:pPr lvl="0"/>
            <a:r>
              <a:rPr kumimoji="1" lang="ja-JP" altLang="en-US" dirty="0" smtClean="0"/>
              <a:t>所在地</a:t>
            </a:r>
          </a:p>
          <a:p>
            <a:pPr marL="402336" lvl="1" indent="0">
              <a:buNone/>
            </a:pPr>
            <a:r>
              <a:rPr kumimoji="1" lang="ja-JP" altLang="en-US" dirty="0" smtClean="0"/>
              <a:t>〒</a:t>
            </a:r>
            <a:r>
              <a:rPr kumimoji="1" lang="en-US" altLang="ja-JP" dirty="0" smtClean="0"/>
              <a:t>105-0012</a:t>
            </a:r>
            <a:r>
              <a:rPr kumimoji="1" lang="ja-JP" altLang="en-US" dirty="0" smtClean="0"/>
              <a:t>　東京都港区芝大門</a:t>
            </a:r>
            <a:r>
              <a:rPr kumimoji="1" lang="en-US" altLang="ja-JP" dirty="0" smtClean="0"/>
              <a:t>X-X-X</a:t>
            </a:r>
          </a:p>
          <a:p>
            <a:pPr lvl="0"/>
            <a:r>
              <a:rPr kumimoji="1" lang="ja-JP" altLang="en-US" dirty="0" smtClean="0"/>
              <a:t>代表者</a:t>
            </a:r>
          </a:p>
          <a:p>
            <a:pPr marL="402336" lvl="1" indent="0">
              <a:buNone/>
            </a:pPr>
            <a:r>
              <a:rPr kumimoji="1" lang="ja-JP" altLang="en-US" dirty="0" smtClean="0"/>
              <a:t>永瀬千晶</a:t>
            </a:r>
          </a:p>
          <a:p>
            <a:pPr lvl="0"/>
            <a:r>
              <a:rPr kumimoji="1" lang="ja-JP" altLang="en-US" dirty="0" smtClean="0"/>
              <a:t>事業内容</a:t>
            </a:r>
          </a:p>
          <a:p>
            <a:pPr marL="402336" lvl="1" indent="0">
              <a:buNone/>
            </a:pPr>
            <a:r>
              <a:rPr kumimoji="1" lang="ja-JP" altLang="en-US" dirty="0" smtClean="0"/>
              <a:t>教育研修、教育コンサルティング、メンタリング</a:t>
            </a:r>
          </a:p>
          <a:p>
            <a:pPr lvl="1"/>
            <a:endParaRPr kumimoji="1" lang="ja-JP" altLang="en-US" dirty="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5</a:t>
            </a:fld>
            <a:endParaRPr kumimoji="1" lang="ja-JP" altLang="en-US"/>
          </a:p>
        </p:txBody>
      </p:sp>
      <p:sp>
        <p:nvSpPr>
          <p:cNvPr id="5" name="動作設定ボタン: 戻る/前へ 4">
            <a:hlinkClick r:id="rId2" action="ppaction://hlinksldjump" highlightClick="1"/>
          </p:cNvPr>
          <p:cNvSpPr/>
          <p:nvPr/>
        </p:nvSpPr>
        <p:spPr>
          <a:xfrm>
            <a:off x="224852" y="6269300"/>
            <a:ext cx="360000" cy="36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942250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37480</TotalTime>
  <Words>341</Words>
  <Application>Microsoft Office PowerPoint</Application>
  <PresentationFormat>画面に合わせる (4:3)</PresentationFormat>
  <Paragraphs>40</Paragraphs>
  <Slides>5</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vt:i4>
      </vt:variant>
    </vt:vector>
  </HeadingPairs>
  <TitlesOfParts>
    <vt:vector size="12" baseType="lpstr">
      <vt:lpstr>ＭＳ Ｐゴシック</vt:lpstr>
      <vt:lpstr>メイリオ</vt:lpstr>
      <vt:lpstr>Arial</vt:lpstr>
      <vt:lpstr>Calibri</vt:lpstr>
      <vt:lpstr>Century Gothic</vt:lpstr>
      <vt:lpstr>Wingdings 3</vt:lpstr>
      <vt:lpstr>イオン ボードルーム</vt:lpstr>
      <vt:lpstr>ポジティブマインドを醸成する 組織活性化研修のご提案</vt:lpstr>
      <vt:lpstr>今回のご提案の主旨</vt:lpstr>
      <vt:lpstr>組織活性化研修の効果</vt:lpstr>
      <vt:lpstr>研修の進め方</vt:lpstr>
      <vt:lpstr>会社概要</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組織活性化研修のご提案</dc:title>
  <dc:creator>FOM出版</dc:creator>
  <cp:lastModifiedBy>FOM出版</cp:lastModifiedBy>
  <cp:revision>11</cp:revision>
  <dcterms:created xsi:type="dcterms:W3CDTF">2015-11-05T02:12:26Z</dcterms:created>
  <dcterms:modified xsi:type="dcterms:W3CDTF">2015-12-01T04:22:33Z</dcterms:modified>
</cp:coreProperties>
</file>