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50041200"/>
        <c:axId val="50028688"/>
      </c:radarChart>
      <c:catAx>
        <c:axId val="50041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50028688"/>
        <c:crosses val="autoZero"/>
        <c:auto val="1"/>
        <c:lblAlgn val="ctr"/>
        <c:lblOffset val="100"/>
        <c:noMultiLvlLbl val="0"/>
      </c:catAx>
      <c:valAx>
        <c:axId val="50028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50041200"/>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ser>
        <c:dLbls>
          <c:showLegendKey val="0"/>
          <c:showVal val="0"/>
          <c:showCatName val="0"/>
          <c:showSerName val="0"/>
          <c:showPercent val="0"/>
          <c:showBubbleSize val="0"/>
        </c:dLbls>
        <c:gapWidth val="150"/>
        <c:overlap val="100"/>
        <c:axId val="251657776"/>
        <c:axId val="251656688"/>
      </c:barChart>
      <c:catAx>
        <c:axId val="251657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251656688"/>
        <c:crosses val="autoZero"/>
        <c:auto val="1"/>
        <c:lblAlgn val="ctr"/>
        <c:lblOffset val="100"/>
        <c:noMultiLvlLbl val="0"/>
      </c:catAx>
      <c:valAx>
        <c:axId val="25165668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2516577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colorful2" csCatId="colorful"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smtClean="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smtClean="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smtClean="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smtClean="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t>
        <a:bodyPr/>
        <a:lstStyle/>
        <a:p>
          <a:endParaRPr kumimoji="1" lang="ja-JP" altLang="en-US"/>
        </a:p>
      </dgm:t>
    </dgm:pt>
    <dgm:pt modelId="{0F829443-6763-4C0F-BC9B-C810EC9A45AB}" type="pres">
      <dgm:prSet presAssocID="{25B311C7-F817-45A9-8C1C-A18D74A45FFA}" presName="node" presStyleLbl="node1" presStyleIdx="0" presStyleCnt="4">
        <dgm:presLayoutVars>
          <dgm:bulletEnabled val="1"/>
        </dgm:presLayoutVars>
      </dgm:prSet>
      <dgm:spPr/>
      <dgm:t>
        <a:bodyPr/>
        <a:lstStyle/>
        <a:p>
          <a:endParaRPr kumimoji="1" lang="ja-JP" altLang="en-US"/>
        </a:p>
      </dgm:t>
    </dgm:pt>
    <dgm:pt modelId="{A1726274-EF4A-4C47-B598-49D46A21D172}" type="pres">
      <dgm:prSet presAssocID="{8466CFE3-4270-4325-8846-C143941E37AD}" presName="sibTrans" presStyleLbl="sibTrans2D1" presStyleIdx="0" presStyleCnt="4"/>
      <dgm:spPr/>
      <dgm:t>
        <a:bodyPr/>
        <a:lstStyle/>
        <a:p>
          <a:endParaRPr kumimoji="1" lang="ja-JP" altLang="en-US"/>
        </a:p>
      </dgm:t>
    </dgm:pt>
    <dgm:pt modelId="{07EBB0E5-97B2-443D-A2AE-1283462B8BD5}" type="pres">
      <dgm:prSet presAssocID="{8466CFE3-4270-4325-8846-C143941E37AD}" presName="connectorText" presStyleLbl="sibTrans2D1" presStyleIdx="0" presStyleCnt="4"/>
      <dgm:spPr/>
      <dgm:t>
        <a:bodyPr/>
        <a:lstStyle/>
        <a:p>
          <a:endParaRPr kumimoji="1" lang="ja-JP" altLang="en-US"/>
        </a:p>
      </dgm:t>
    </dgm:pt>
    <dgm:pt modelId="{46A84B82-B3CD-4623-ABF7-295E2CFDA9AB}" type="pres">
      <dgm:prSet presAssocID="{E3185287-7D79-40B3-91C7-7EDD40D94A30}" presName="node" presStyleLbl="node1" presStyleIdx="1" presStyleCnt="4">
        <dgm:presLayoutVars>
          <dgm:bulletEnabled val="1"/>
        </dgm:presLayoutVars>
      </dgm:prSet>
      <dgm:spPr/>
      <dgm:t>
        <a:bodyPr/>
        <a:lstStyle/>
        <a:p>
          <a:endParaRPr kumimoji="1" lang="ja-JP" altLang="en-US"/>
        </a:p>
      </dgm:t>
    </dgm:pt>
    <dgm:pt modelId="{36A75996-C24D-4906-9FFA-33B3CC3B41EF}" type="pres">
      <dgm:prSet presAssocID="{4116AB66-5A35-41D8-B522-222A722E9CED}" presName="sibTrans" presStyleLbl="sibTrans2D1" presStyleIdx="1" presStyleCnt="4"/>
      <dgm:spPr/>
      <dgm:t>
        <a:bodyPr/>
        <a:lstStyle/>
        <a:p>
          <a:endParaRPr kumimoji="1" lang="ja-JP" altLang="en-US"/>
        </a:p>
      </dgm:t>
    </dgm:pt>
    <dgm:pt modelId="{9928B822-9D53-43A4-ACC7-071455E39A9A}" type="pres">
      <dgm:prSet presAssocID="{4116AB66-5A35-41D8-B522-222A722E9CED}" presName="connectorText" presStyleLbl="sibTrans2D1" presStyleIdx="1" presStyleCnt="4"/>
      <dgm:spPr/>
      <dgm:t>
        <a:bodyPr/>
        <a:lstStyle/>
        <a:p>
          <a:endParaRPr kumimoji="1" lang="ja-JP" altLang="en-US"/>
        </a:p>
      </dgm:t>
    </dgm:pt>
    <dgm:pt modelId="{8E75B5C2-16C1-4041-9ED5-BCE62C10DC53}" type="pres">
      <dgm:prSet presAssocID="{D8C8345E-B92A-450E-B7ED-033A6D5D24C9}" presName="node" presStyleLbl="node1" presStyleIdx="2" presStyleCnt="4">
        <dgm:presLayoutVars>
          <dgm:bulletEnabled val="1"/>
        </dgm:presLayoutVars>
      </dgm:prSet>
      <dgm:spPr/>
      <dgm:t>
        <a:bodyPr/>
        <a:lstStyle/>
        <a:p>
          <a:endParaRPr kumimoji="1" lang="ja-JP" altLang="en-US"/>
        </a:p>
      </dgm:t>
    </dgm:pt>
    <dgm:pt modelId="{2168935C-D69E-48F1-B6B9-CC20178AFA30}" type="pres">
      <dgm:prSet presAssocID="{7473CD9A-0683-432A-9394-638ADF6877BA}" presName="sibTrans" presStyleLbl="sibTrans2D1" presStyleIdx="2" presStyleCnt="4"/>
      <dgm:spPr/>
      <dgm:t>
        <a:bodyPr/>
        <a:lstStyle/>
        <a:p>
          <a:endParaRPr kumimoji="1" lang="ja-JP" altLang="en-US"/>
        </a:p>
      </dgm:t>
    </dgm:pt>
    <dgm:pt modelId="{19015739-4BD1-437D-B276-50B41AD3DA62}" type="pres">
      <dgm:prSet presAssocID="{7473CD9A-0683-432A-9394-638ADF6877BA}" presName="connectorText" presStyleLbl="sibTrans2D1" presStyleIdx="2" presStyleCnt="4"/>
      <dgm:spPr/>
      <dgm:t>
        <a:bodyPr/>
        <a:lstStyle/>
        <a:p>
          <a:endParaRPr kumimoji="1" lang="ja-JP" altLang="en-US"/>
        </a:p>
      </dgm:t>
    </dgm:pt>
    <dgm:pt modelId="{973F35EF-BDDD-4FED-B47B-0350DC532414}" type="pres">
      <dgm:prSet presAssocID="{437ACC5B-003A-4FCB-A883-68F58BE252AF}" presName="node" presStyleLbl="node1" presStyleIdx="3" presStyleCnt="4">
        <dgm:presLayoutVars>
          <dgm:bulletEnabled val="1"/>
        </dgm:presLayoutVars>
      </dgm:prSet>
      <dgm:spPr/>
      <dgm:t>
        <a:bodyPr/>
        <a:lstStyle/>
        <a:p>
          <a:endParaRPr kumimoji="1" lang="ja-JP" altLang="en-US"/>
        </a:p>
      </dgm:t>
    </dgm:pt>
    <dgm:pt modelId="{C13B90AA-2CE6-4A00-8978-A6BBF922A031}" type="pres">
      <dgm:prSet presAssocID="{84719FDE-B590-4919-B60F-90B80AA3A49A}" presName="sibTrans" presStyleLbl="sibTrans2D1" presStyleIdx="3" presStyleCnt="4"/>
      <dgm:spPr/>
      <dgm:t>
        <a:bodyPr/>
        <a:lstStyle/>
        <a:p>
          <a:endParaRPr kumimoji="1" lang="ja-JP" altLang="en-US"/>
        </a:p>
      </dgm:t>
    </dgm:pt>
    <dgm:pt modelId="{4F3A9453-DCF7-4F15-BB95-35C469B69BB6}" type="pres">
      <dgm:prSet presAssocID="{84719FDE-B590-4919-B60F-90B80AA3A49A}" presName="connectorText" presStyleLbl="sibTrans2D1" presStyleIdx="3" presStyleCnt="4"/>
      <dgm:spPr/>
      <dgm:t>
        <a:bodyPr/>
        <a:lstStyle/>
        <a:p>
          <a:endParaRPr kumimoji="1" lang="ja-JP" altLang="en-US"/>
        </a:p>
      </dgm:t>
    </dgm:pt>
  </dgm:ptLst>
  <dgm:cxnLst>
    <dgm:cxn modelId="{4AF0238C-F90F-40A3-82CC-D100A4B23E90}" type="presOf" srcId="{8466CFE3-4270-4325-8846-C143941E37AD}" destId="{07EBB0E5-97B2-443D-A2AE-1283462B8BD5}"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E913DF0B-20A8-4D93-9988-52078C17F3CF}" type="presOf" srcId="{4116AB66-5A35-41D8-B522-222A722E9CED}" destId="{9928B822-9D53-43A4-ACC7-071455E39A9A}" srcOrd="1"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26DC221B-E0E0-43D4-AF2E-0B323EC5B4C8}" srcId="{7115B6EA-5807-4EB9-9E6B-04DC39DBF588}" destId="{E3185287-7D79-40B3-91C7-7EDD40D94A30}" srcOrd="1" destOrd="0" parTransId="{E36DF43B-AD28-4578-880E-C01E58E81999}" sibTransId="{4116AB66-5A35-41D8-B522-222A722E9CED}"/>
    <dgm:cxn modelId="{6FE5C559-D40E-4023-AEFE-7DE2092AFDD8}" type="presOf" srcId="{25B311C7-F817-45A9-8C1C-A18D74A45FFA}" destId="{0F829443-6763-4C0F-BC9B-C810EC9A45AB}"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E8E8B3C4-6BEC-48EA-9B4F-5F4036B5D79A}" type="presOf" srcId="{7115B6EA-5807-4EB9-9E6B-04DC39DBF588}" destId="{302DEB7B-D095-4A90-B156-D17D28C152B5}"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AA69ACC4-0F89-47AD-A25C-826200B8B6EE}" type="presOf" srcId="{7473CD9A-0683-432A-9394-638ADF6877BA}" destId="{2168935C-D69E-48F1-B6B9-CC20178AFA30}" srcOrd="0" destOrd="0" presId="urn:microsoft.com/office/officeart/2005/8/layout/cycle2"/>
    <dgm:cxn modelId="{4E7BA0E2-6FAB-43AC-8ECE-F9774F2868F9}" type="presOf" srcId="{84719FDE-B590-4919-B60F-90B80AA3A49A}" destId="{4F3A9453-DCF7-4F15-BB95-35C469B69BB6}" srcOrd="1"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B4B532A3-D730-41C2-962D-9BE719C179DE}" type="presOf" srcId="{7473CD9A-0683-432A-9394-638ADF6877BA}" destId="{19015739-4BD1-437D-B276-50B41AD3DA62}"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DCF9FD3F-1F83-4597-9060-5ABB9E1528B4}" type="presOf" srcId="{437ACC5B-003A-4FCB-A883-68F58BE252AF}" destId="{973F35EF-BDDD-4FED-B47B-0350DC532414}"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smtClean="0"/>
            <a:t>企業の活性化</a:t>
          </a:r>
          <a:endParaRPr kumimoji="1" lang="ja-JP" altLang="en-US" dirty="0"/>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smtClean="0"/>
            <a:t>部門の活性化</a:t>
          </a:r>
          <a:endParaRPr kumimoji="1" lang="ja-JP" altLang="en-US" dirty="0"/>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smtClean="0"/>
            <a:t>チームの活性化</a:t>
          </a:r>
          <a:endParaRPr kumimoji="1" lang="ja-JP" altLang="en-US" dirty="0"/>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smtClean="0"/>
            <a:t>個人の活性化</a:t>
          </a:r>
          <a:endParaRPr kumimoji="1" lang="ja-JP" altLang="en-US" dirty="0"/>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t>
        <a:bodyPr/>
        <a:lstStyle/>
        <a:p>
          <a:endParaRPr kumimoji="1" lang="ja-JP" altLang="en-US"/>
        </a:p>
      </dgm:t>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t>
        <a:bodyPr/>
        <a:lstStyle/>
        <a:p>
          <a:endParaRPr kumimoji="1" lang="ja-JP" altLang="en-US"/>
        </a:p>
      </dgm:t>
    </dgm:pt>
    <dgm:pt modelId="{BB158D5A-C429-40B8-B4D1-8A8EB6195AB9}" type="pres">
      <dgm:prSet presAssocID="{AD7E6F70-7FC5-44BF-8AF8-9301048A9C89}" presName="c1text" presStyleLbl="node1" presStyleIdx="0" presStyleCnt="4">
        <dgm:presLayoutVars>
          <dgm:bulletEnabled val="1"/>
        </dgm:presLayoutVars>
      </dgm:prSet>
      <dgm:spPr/>
      <dgm:t>
        <a:bodyPr/>
        <a:lstStyle/>
        <a:p>
          <a:endParaRPr kumimoji="1" lang="ja-JP" altLang="en-US"/>
        </a:p>
      </dgm:t>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t>
        <a:bodyPr/>
        <a:lstStyle/>
        <a:p>
          <a:endParaRPr kumimoji="1" lang="ja-JP" altLang="en-US"/>
        </a:p>
      </dgm:t>
    </dgm:pt>
    <dgm:pt modelId="{EADB024D-ADF8-4BCC-B8BD-263429744ED4}" type="pres">
      <dgm:prSet presAssocID="{AD7E6F70-7FC5-44BF-8AF8-9301048A9C89}" presName="c2text" presStyleLbl="node1" presStyleIdx="1" presStyleCnt="4">
        <dgm:presLayoutVars>
          <dgm:bulletEnabled val="1"/>
        </dgm:presLayoutVars>
      </dgm:prSet>
      <dgm:spPr/>
      <dgm:t>
        <a:bodyPr/>
        <a:lstStyle/>
        <a:p>
          <a:endParaRPr kumimoji="1" lang="ja-JP" altLang="en-US"/>
        </a:p>
      </dgm:t>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t>
        <a:bodyPr/>
        <a:lstStyle/>
        <a:p>
          <a:endParaRPr kumimoji="1" lang="ja-JP" altLang="en-US"/>
        </a:p>
      </dgm:t>
    </dgm:pt>
    <dgm:pt modelId="{5532B0FE-4DE3-41FC-A33A-FF5D7C8D379A}" type="pres">
      <dgm:prSet presAssocID="{AD7E6F70-7FC5-44BF-8AF8-9301048A9C89}" presName="c3text" presStyleLbl="node1" presStyleIdx="2" presStyleCnt="4">
        <dgm:presLayoutVars>
          <dgm:bulletEnabled val="1"/>
        </dgm:presLayoutVars>
      </dgm:prSet>
      <dgm:spPr/>
      <dgm:t>
        <a:bodyPr/>
        <a:lstStyle/>
        <a:p>
          <a:endParaRPr kumimoji="1" lang="ja-JP" altLang="en-US"/>
        </a:p>
      </dgm:t>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t>
        <a:bodyPr/>
        <a:lstStyle/>
        <a:p>
          <a:endParaRPr kumimoji="1" lang="ja-JP" altLang="en-US"/>
        </a:p>
      </dgm:t>
    </dgm:pt>
    <dgm:pt modelId="{3B666A71-9509-4BA8-91C0-6F416B51B28B}" type="pres">
      <dgm:prSet presAssocID="{AD7E6F70-7FC5-44BF-8AF8-9301048A9C89}" presName="c4text" presStyleLbl="node1" presStyleIdx="3" presStyleCnt="4">
        <dgm:presLayoutVars>
          <dgm:bulletEnabled val="1"/>
        </dgm:presLayoutVars>
      </dgm:prSet>
      <dgm:spPr/>
      <dgm:t>
        <a:bodyPr/>
        <a:lstStyle/>
        <a:p>
          <a:endParaRPr kumimoji="1" lang="ja-JP" altLang="en-US"/>
        </a:p>
      </dgm:t>
    </dgm:pt>
  </dgm:ptLst>
  <dgm:cxnLst>
    <dgm:cxn modelId="{96EA6070-372B-4C4B-8256-2A266260A142}" type="presOf" srcId="{4E489549-CB4A-4BDB-BF74-4F5BC382EC5A}" destId="{BB158D5A-C429-40B8-B4D1-8A8EB6195AB9}"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B254BA0B-B810-40E2-9038-BF6BE6DCF2D3}" type="presOf" srcId="{01034176-4691-42C2-AD67-AF598A18799C}" destId="{CF79A2C1-CF0A-4580-9AA5-982AC9AE9E59}"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89419402-A570-41E4-B0B2-45EFE9322041}" srcId="{AD7E6F70-7FC5-44BF-8AF8-9301048A9C89}" destId="{B3A05A24-5EB8-4F5E-A43D-3E33C3821F61}" srcOrd="1" destOrd="0" parTransId="{F846B99B-BDD4-4E3F-9AC7-3D65A318BDF9}" sibTransId="{E252BED7-0196-479E-8045-B2D50D82E14E}"/>
    <dgm:cxn modelId="{D4CB97B9-5D60-48CD-938C-6DFC3FCBA96E}" type="presOf" srcId="{AD7E6F70-7FC5-44BF-8AF8-9301048A9C89}" destId="{49C8CA03-4F86-43A5-A997-5B9A6F81267B}"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895FA12F-C698-4583-80FD-EFDDEE738A1E}" type="presOf" srcId="{0416A25A-07F2-4DC0-BE83-B6D7BC5BD2FD}" destId="{1C97A014-1764-464B-B29D-AF092E8D4F52}" srcOrd="0" destOrd="0" presId="urn:microsoft.com/office/officeart/2005/8/layout/venn2"/>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val="r"/>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887CC6E1-C76B-401B-9B3C-705687BC7BA9}" type="pres">
      <dgm:prSet presAssocID="{CD493775-EC9A-4473-A2C4-0DE8700D7FC5}" presName="Name50"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7C24705D-95F9-4CF8-8A36-315FAF3B81B1}" type="pres">
      <dgm:prSet presAssocID="{ED14974D-9C99-4CD1-84ED-B7AB1F9514F7}" presName="Name50"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662F1CC4-6CF2-4306-ABBB-F4E0DE41CF02}" type="pres">
      <dgm:prSet presAssocID="{3E2232CC-C591-44CC-82F2-FD038AD1323F}" presName="Name50"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val="r"/>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06463A38-A35A-4B0D-A1E7-9F82859C4400}" type="pres">
      <dgm:prSet presAssocID="{07215938-6286-41EF-8E5B-4E272865B81E}" presName="Name50"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E1A769B1-EB33-4A19-8620-89D8D96057BD}" type="pres">
      <dgm:prSet presAssocID="{890C744C-1023-4F1C-B4BD-19881D4AA750}" presName="Name50"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26C13B0F-F1EC-4B8D-A5C4-2238E6CA93E0}" type="pres">
      <dgm:prSet presAssocID="{78FBCAB4-D2A3-4BD7-AB83-F81C4CD534FD}" presName="Name50"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val="r"/>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EB9D1DC5-7AF7-4C54-A25D-AA5D01F8DF76}" type="pres">
      <dgm:prSet presAssocID="{2F11FD02-C0EC-4A58-B689-4FBF757004CE}" presName="Name50"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54867946-E03F-44F9-89B0-0ACADA585A60}" type="pres">
      <dgm:prSet presAssocID="{FA316A5B-3DB6-4C5B-9AE6-2AC42AE3A612}" presName="Name50"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30C489D8-03E4-4A39-82EC-67B6B911EE70}" type="pres">
      <dgm:prSet presAssocID="{F95E3034-A849-4DDB-816C-966BAD4FB72F}" presName="Name50"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589EC1CF-94A2-44D4-A568-02CFA4431783}" type="presOf" srcId="{F95E3034-A849-4DDB-816C-966BAD4FB72F}" destId="{30C489D8-03E4-4A39-82EC-67B6B911EE7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9D32ABC1-89A5-437A-AE6E-386C7830C1D7}" type="presOf" srcId="{ED14974D-9C99-4CD1-84ED-B7AB1F9514F7}" destId="{7C24705D-95F9-4CF8-8A36-315FAF3B81B1}"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377F909A-C452-4865-A72B-5E06424C6FD7}" type="presOf" srcId="{CD493775-EC9A-4473-A2C4-0DE8700D7FC5}" destId="{887CC6E1-C76B-401B-9B3C-705687BC7BA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0823911D-08D7-49E3-8672-CE986F8590F2}" type="presOf" srcId="{3E2232CC-C591-44CC-82F2-FD038AD1323F}" destId="{662F1CC4-6CF2-4306-ABBB-F4E0DE41CF02}"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2384BBB0-3FE6-442E-B628-8FDBA80EC4A0}" srcId="{3AD85F96-FD49-47AD-BF5E-4CBAAEAD973B}" destId="{FAF598CC-CA35-43C2-B040-9A669F21108F}" srcOrd="0" destOrd="0" parTransId="{2F11FD02-C0EC-4A58-B689-4FBF757004CE}" sibTransId="{8206A59B-AC14-4675-89EC-6CC0CA1A1737}"/>
    <dgm:cxn modelId="{F85B4EC9-AC12-4C62-92D7-006507D266E5}" type="presOf" srcId="{FA316A5B-3DB6-4C5B-9AE6-2AC42AE3A612}" destId="{54867946-E03F-44F9-89B0-0ACADA585A6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012ACDD7-1856-4AF0-9886-23EADBF12E56}" type="presOf" srcId="{890C744C-1023-4F1C-B4BD-19881D4AA750}" destId="{E1A769B1-EB33-4A19-8620-89D8D96057BD}" srcOrd="0"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C52DFF3F-DFE4-43AE-B20C-7FABB7874A2A}" type="presParOf" srcId="{BAC9458F-67B8-4853-9859-3B5668FD9188}" destId="{7C24705D-95F9-4CF8-8A36-315FAF3B81B1}"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3DCDD3BD-6F72-4035-8CDA-DB1CC2971D8C}" type="presParOf" srcId="{BAC9458F-67B8-4853-9859-3B5668FD9188}" destId="{662F1CC4-6CF2-4306-ABBB-F4E0DE41CF02}"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A795D351-5518-45B5-A635-C2AF214A93C4}" type="presParOf" srcId="{2F6D70E6-FFC6-4DA5-9142-E30FE7224990}" destId="{E1A769B1-EB33-4A19-8620-89D8D96057BD}"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10252B1D-412F-4817-AD4A-CB4D5700F786}" type="presParOf" srcId="{2F6D70E6-FFC6-4DA5-9142-E30FE7224990}" destId="{26C13B0F-F1EC-4B8D-A5C4-2238E6CA93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281999C4-8404-4E57-A924-168AEEA31AFA}" type="presParOf" srcId="{15A4B83F-112D-4F92-AE6F-827EEDE7778F}" destId="{30C489D8-03E4-4A39-82EC-67B6B911EE70}"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0415EA84-3EF3-4389-85D3-80F8F6243E6C}" type="presOf" srcId="{95CD6476-02AE-43F0-BDA5-7128863DC8DD}" destId="{08E76610-A2CC-4FCC-AC4B-BF1EF11522C6}" srcOrd="0" destOrd="0" presId="urn:microsoft.com/office/officeart/2005/8/layout/matrix2"/>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9587C55F-FBAB-4DFC-9EEE-C49113AF9AFE}" srcId="{38CC9482-46E8-47A9-9FF8-70B8BBF597DC}" destId="{83F60C90-96E5-4DA5-952E-A81F787DA227}" srcOrd="3" destOrd="0" parTransId="{45DFACFE-2A86-4C41-AB7C-044E543EE9AB}" sibTransId="{BFC6F257-1996-4831-AF42-03EFD3D4E29B}"/>
    <dgm:cxn modelId="{C6D58D85-9FD8-4753-8D51-22FF0439C8DA}" type="presOf" srcId="{38CC9482-46E8-47A9-9FF8-70B8BBF597DC}" destId="{C3BBEDC9-80E6-4E51-8F0C-38FABAFA9A8A}" srcOrd="0" destOrd="0" presId="urn:microsoft.com/office/officeart/2005/8/layout/matrix2"/>
    <dgm:cxn modelId="{E5F61E17-6A84-47FA-9137-DADC8541A70F}" type="presOf" srcId="{83F60C90-96E5-4DA5-952E-A81F787DA227}" destId="{FF76F986-9288-4F94-B1EB-D7DA0A9B8FF0}" srcOrd="0" destOrd="0" presId="urn:microsoft.com/office/officeart/2005/8/layout/matrix2"/>
    <dgm:cxn modelId="{52223D0E-A088-4493-9203-303614A15009}" type="presOf" srcId="{B7B31696-73FE-4A1D-8FB8-71A5C4FFCB7B}" destId="{C4662A16-7D8A-4990-8B9F-44F1C2B2B704}"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653839C6-B90A-4E7F-8012-569F9B998E5E}" type="presOf" srcId="{CBAF2B62-2CD1-492F-9C0D-7724F2F9A263}" destId="{4FC05C4F-8F71-48B5-B3BA-463CC7531C2E}" srcOrd="0" destOrd="0" presId="urn:microsoft.com/office/officeart/2005/8/layout/matrix2"/>
    <dgm:cxn modelId="{B9631457-ADE2-4B5C-A5A0-A92B8A0ACF2E}" type="presParOf" srcId="{C3BBEDC9-80E6-4E51-8F0C-38FABAFA9A8A}" destId="{96CCE6F7-1CC1-4CF2-ADEB-E53052EFEDEE}" srcOrd="0" destOrd="0" presId="urn:microsoft.com/office/officeart/2005/8/layout/matrix2"/>
    <dgm:cxn modelId="{B7FD3CF8-CC34-4D19-8231-CC6831CE2674}" type="presParOf" srcId="{C3BBEDC9-80E6-4E51-8F0C-38FABAFA9A8A}" destId="{4FC05C4F-8F71-48B5-B3BA-463CC7531C2E}" srcOrd="1" destOrd="0" presId="urn:microsoft.com/office/officeart/2005/8/layout/matrix2"/>
    <dgm:cxn modelId="{9A593C64-6250-40C7-A57F-39E6B8DA2A69}" type="presParOf" srcId="{C3BBEDC9-80E6-4E51-8F0C-38FABAFA9A8A}" destId="{08E76610-A2CC-4FCC-AC4B-BF1EF11522C6}" srcOrd="2" destOrd="0" presId="urn:microsoft.com/office/officeart/2005/8/layout/matrix2"/>
    <dgm:cxn modelId="{0917D79F-42F0-4C68-9F5C-15D9F5D702AD}" type="presParOf" srcId="{C3BBEDC9-80E6-4E51-8F0C-38FABAFA9A8A}" destId="{C4662A16-7D8A-4990-8B9F-44F1C2B2B704}" srcOrd="3" destOrd="0" presId="urn:microsoft.com/office/officeart/2005/8/layout/matrix2"/>
    <dgm:cxn modelId="{08FBEA4E-FE4C-43F8-9700-29A34E73357B}"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smtClean="0"/>
            <a:t>「満足」と「ほぼ満足」を合わせた平均が</a:t>
          </a:r>
          <a:r>
            <a:rPr lang="en-US" altLang="ja-JP" sz="1400" dirty="0" smtClean="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4242646720"/>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1427839125"/>
              </p:ext>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972000" y="5842151"/>
            <a:ext cx="7200000" cy="646331"/>
          </a:xfrm>
          <a:prstGeom prst="rect">
            <a:avLst/>
          </a:prstGeom>
          <a:noFill/>
        </p:spPr>
        <p:txBody>
          <a:bodyPr wrap="square" rtlCol="0">
            <a:spAutoFit/>
          </a:bodyPr>
          <a:lstStyle/>
          <a:p>
            <a:r>
              <a:rPr lang="ja-JP" altLang="en-US" dirty="0" smtClean="0"/>
              <a:t>研修に先立ち、</a:t>
            </a:r>
            <a:r>
              <a:rPr lang="en-US" altLang="ja-JP" dirty="0" smtClean="0"/>
              <a:t>1</a:t>
            </a:r>
            <a:r>
              <a:rPr lang="ja-JP" altLang="en-US" dirty="0" smtClean="0"/>
              <a:t>人</a:t>
            </a:r>
            <a:r>
              <a:rPr lang="en-US" altLang="ja-JP" dirty="0" smtClean="0"/>
              <a:t>1</a:t>
            </a:r>
            <a:r>
              <a:rPr lang="ja-JP" altLang="en-US" dirty="0" smtClean="0"/>
              <a:t>人の満足と関心の度合いをそれぞれレーダーチャートで確認し、モチベーションの現状を調べます。</a:t>
            </a:r>
            <a:endParaRPr kumimoji="1" lang="ja-JP" altLang="en-US" dirty="0"/>
          </a:p>
        </p:txBody>
      </p:sp>
    </p:spTree>
    <p:extLst>
      <p:ext uri="{BB962C8B-B14F-4D97-AF65-F5344CB8AC3E}">
        <p14:creationId xmlns:p14="http://schemas.microsoft.com/office/powerpoint/2010/main" val="133052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12</a:t>
            </a:fld>
            <a:endParaRPr kumimoji="1" lang="ja-JP" altLang="en-US"/>
          </a:p>
        </p:txBody>
      </p:sp>
      <p:sp>
        <p:nvSpPr>
          <p:cNvPr id="13" name="テキスト ボックス 12"/>
          <p:cNvSpPr txBox="1"/>
          <p:nvPr/>
        </p:nvSpPr>
        <p:spPr>
          <a:xfrm>
            <a:off x="972000" y="5842800"/>
            <a:ext cx="7200000" cy="923330"/>
          </a:xfrm>
          <a:prstGeom prst="rect">
            <a:avLst/>
          </a:prstGeom>
          <a:noFill/>
        </p:spPr>
        <p:txBody>
          <a:bodyPr wrap="square" rtlCol="0">
            <a:spAutoFit/>
          </a:bodyPr>
          <a:lstStyle/>
          <a:p>
            <a:r>
              <a:rPr lang="ja-JP" altLang="en-US" dirty="0" smtClean="0"/>
              <a:t>レーダーチャートの結果から、満足度と関心度のマトリックスによって、職場ごとの満足度・関心度ポートフォリオを作成し、取り組みの「見える化」を図ります。</a:t>
            </a:r>
            <a:endParaRPr kumimoji="1" lang="ja-JP" altLang="en-US" dirty="0"/>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311693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研修の評価</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13</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163204722"/>
              </p:ext>
            </p:extLst>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smtClean="0"/>
              <a:t>会社全体のモチベーションアップ</a:t>
            </a:r>
          </a:p>
          <a:p>
            <a:r>
              <a:rPr lang="ja-JP" altLang="en-US" smtClean="0"/>
              <a:t>社員の主体性・積極性の向上</a:t>
            </a:r>
          </a:p>
          <a:p>
            <a:r>
              <a:rPr lang="ja-JP" altLang="en-US" smtClean="0"/>
              <a:t>社員の成長意欲の向上</a:t>
            </a:r>
          </a:p>
          <a:p>
            <a:r>
              <a:rPr lang="ja-JP" altLang="en-US" smtClean="0"/>
              <a:t>組織の連携力の向上</a:t>
            </a:r>
          </a:p>
          <a:p>
            <a:r>
              <a:rPr lang="ja-JP" altLang="en-US" smtClean="0"/>
              <a:t>組織のビジョンを全員で共有</a:t>
            </a:r>
          </a:p>
          <a:p>
            <a:r>
              <a:rPr lang="ja-JP" altLang="en-US" smtClean="0"/>
              <a:t>会社経営や事業に対する理解力の向上</a:t>
            </a:r>
          </a:p>
          <a:p>
            <a:r>
              <a:rPr lang="ja-JP" altLang="en-US" smtClean="0"/>
              <a:t>それぞれの強みを生かした役割分担の実現</a:t>
            </a:r>
          </a:p>
          <a:p>
            <a:r>
              <a:rPr lang="ja-JP" altLang="en-US"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8280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3747128778"/>
              </p:ext>
            </p:extLst>
          </p:nvPr>
        </p:nvGraphicFramePr>
        <p:xfrm>
          <a:off x="972001" y="2273300"/>
          <a:ext cx="7199999" cy="4320000"/>
        </p:xfrm>
        <a:graphic>
          <a:graphicData uri="http://schemas.openxmlformats.org/drawingml/2006/table">
            <a:tbl>
              <a:tblPr firstRow="1" bandRow="1">
                <a:tableStyleId>{F5AB1C69-6EDB-4FF4-983F-18BD219EF322}</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43994395"/>
              </p:ext>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円形吹き出し 4"/>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組織の好循環には「関係の質」が最も大事であり、ここに注力した研修を行います。</a:t>
            </a:r>
            <a:endParaRPr kumimoji="1" lang="ja-JP" altLang="en-US"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574483" y="3265560"/>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5836880" y="3062043"/>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382551" y="2518180"/>
            <a:ext cx="3737610" cy="3238500"/>
            <a:chOff x="382551" y="2526994"/>
            <a:chExt cx="3737610" cy="3238500"/>
          </a:xfrm>
        </p:grpSpPr>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
        <p:nvSpPr>
          <p:cNvPr id="18" name="テキスト ボックス 17"/>
          <p:cNvSpPr txBox="1"/>
          <p:nvPr/>
        </p:nvSpPr>
        <p:spPr>
          <a:xfrm>
            <a:off x="382551" y="5976733"/>
            <a:ext cx="3960000" cy="646331"/>
          </a:xfrm>
          <a:prstGeom prst="rect">
            <a:avLst/>
          </a:prstGeom>
          <a:noFill/>
        </p:spPr>
        <p:txBody>
          <a:bodyPr wrap="square" rtlCol="0">
            <a:spAutoFit/>
          </a:bodyPr>
          <a:lstStyle/>
          <a:p>
            <a:r>
              <a:rPr kumimoji="1" lang="ja-JP" altLang="en-US" dirty="0" smtClean="0"/>
              <a:t>問題を特定し、外側から必要なものを持ってきてあるべき状態にする。</a:t>
            </a:r>
            <a:endParaRPr kumimoji="1" lang="ja-JP" altLang="en-US" dirty="0"/>
          </a:p>
        </p:txBody>
      </p:sp>
      <p:sp>
        <p:nvSpPr>
          <p:cNvPr id="30" name="テキスト ボックス 29"/>
          <p:cNvSpPr txBox="1"/>
          <p:nvPr/>
        </p:nvSpPr>
        <p:spPr>
          <a:xfrm>
            <a:off x="5184000" y="5976733"/>
            <a:ext cx="3960000" cy="646331"/>
          </a:xfrm>
          <a:prstGeom prst="rect">
            <a:avLst/>
          </a:prstGeom>
          <a:noFill/>
        </p:spPr>
        <p:txBody>
          <a:bodyPr wrap="square" rtlCol="0">
            <a:spAutoFit/>
          </a:bodyPr>
          <a:lstStyle/>
          <a:p>
            <a:r>
              <a:rPr kumimoji="1" lang="ja-JP" altLang="en-US" dirty="0" smtClean="0"/>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graphicFrame>
        <p:nvGraphicFramePr>
          <p:cNvPr id="4" name="図表 3"/>
          <p:cNvGraphicFramePr/>
          <p:nvPr>
            <p:extLst>
              <p:ext uri="{D42A27DB-BD31-4B8C-83A1-F6EECF244321}">
                <p14:modId xmlns:p14="http://schemas.microsoft.com/office/powerpoint/2010/main" val="803624472"/>
              </p:ext>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975140153"/>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38122</TotalTime>
  <Words>688</Words>
  <Application>Microsoft Office PowerPoint</Application>
  <PresentationFormat>画面に合わせる (4:3)</PresentationFormat>
  <Paragraphs>138</Paragraphs>
  <Slides>13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68</cp:revision>
  <dcterms:created xsi:type="dcterms:W3CDTF">2015-11-05T02:12:26Z</dcterms:created>
  <dcterms:modified xsi:type="dcterms:W3CDTF">2015-12-01T04:46:08Z</dcterms:modified>
</cp:coreProperties>
</file>