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46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3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2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6321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51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8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49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91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4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6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840FA52-AA96-4859-80A2-17EB5F4CC28A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AFBF740-B3C6-470A-AFBF-C1D074E5F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2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2044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676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インターネット広告費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2668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</TotalTime>
  <Words>8</Words>
  <Application>Microsoft Office PowerPoint</Application>
  <PresentationFormat>画面に合わせる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Tw Cen MT</vt:lpstr>
      <vt:lpstr>Tw Cen MT Condensed</vt:lpstr>
      <vt:lpstr>Wingdings 3</vt:lpstr>
      <vt:lpstr>インテグラル</vt:lpstr>
      <vt:lpstr>媒体別広告費</vt:lpstr>
      <vt:lpstr>媒体別広告費</vt:lpstr>
      <vt:lpstr>インターネット広告費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ネット広告への取り組み</dc:title>
  <dc:creator>FOM出版</dc:creator>
  <cp:lastModifiedBy>FOM出版</cp:lastModifiedBy>
  <cp:revision>9</cp:revision>
  <dcterms:created xsi:type="dcterms:W3CDTF">2015-11-01T00:56:52Z</dcterms:created>
  <dcterms:modified xsi:type="dcterms:W3CDTF">2015-12-01T04:38:46Z</dcterms:modified>
</cp:coreProperties>
</file>