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8" d="100"/>
        <a:sy n="1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70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062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2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7098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818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092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967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100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517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71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52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7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61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9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33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8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F445-E4FE-4026-9A02-70C46D9D51CC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7659A-7F06-4829-8441-183BE5588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2170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79" r:id="rId12"/>
    <p:sldLayoutId id="2147484080" r:id="rId13"/>
    <p:sldLayoutId id="2147484081" r:id="rId14"/>
    <p:sldLayoutId id="2147484082" r:id="rId15"/>
    <p:sldLayoutId id="2147484083" r:id="rId16"/>
    <p:sldLayoutId id="214748408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ABC</a:t>
            </a:r>
            <a:r>
              <a:rPr kumimoji="1" lang="ja-JP" altLang="en-US" smtClean="0"/>
              <a:t>テーマパークのアトラクション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3400" y="2336873"/>
            <a:ext cx="6887389" cy="4360141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kumimoji="1" lang="ja-JP" altLang="en-US" dirty="0" smtClean="0"/>
              <a:t>メリーゴーランド</a:t>
            </a:r>
            <a:endParaRPr kumimoji="1"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lang="ja-JP" altLang="en-US" dirty="0" smtClean="0"/>
              <a:t>ジェットコースター</a:t>
            </a:r>
            <a:endParaRPr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lang="en-US" altLang="ja-JP" dirty="0" smtClean="0"/>
              <a:t>3D</a:t>
            </a:r>
            <a:r>
              <a:rPr lang="ja-JP" altLang="en-US" dirty="0" smtClean="0"/>
              <a:t>トリックアート</a:t>
            </a:r>
            <a:endParaRPr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lang="ja-JP" altLang="en-US" dirty="0" smtClean="0"/>
              <a:t>スカイタワー</a:t>
            </a:r>
            <a:endParaRPr kumimoji="1"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kumimoji="1" lang="ja-JP" altLang="en-US" dirty="0" smtClean="0"/>
              <a:t>クリスタルステージ</a:t>
            </a:r>
            <a:endParaRPr kumimoji="1"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lang="ja-JP" altLang="en-US" dirty="0" smtClean="0"/>
              <a:t>迷宮の館</a:t>
            </a:r>
            <a:endParaRPr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lang="ja-JP" altLang="en-US" dirty="0" smtClean="0"/>
              <a:t>観覧車</a:t>
            </a:r>
            <a:endParaRPr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kumimoji="1" lang="ja-JP" altLang="en-US" dirty="0" smtClean="0"/>
              <a:t>ミニシアター</a:t>
            </a:r>
            <a:endParaRPr kumimoji="1" lang="en-US" altLang="ja-JP" dirty="0" smtClean="0"/>
          </a:p>
          <a:p>
            <a:pPr>
              <a:buClr>
                <a:srgbClr val="FFFF00"/>
              </a:buClr>
              <a:buFont typeface="MS Mincho" panose="02020609040205080304" pitchFamily="17" charset="-128"/>
              <a:buChar char="☺"/>
            </a:pPr>
            <a:r>
              <a:rPr lang="ja-JP" altLang="en-US" dirty="0" smtClean="0"/>
              <a:t>ウォーターエクスプレス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506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35</TotalTime>
  <Words>16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MS Mincho</vt:lpstr>
      <vt:lpstr>Arial</vt:lpstr>
      <vt:lpstr>Trebuchet MS</vt:lpstr>
      <vt:lpstr>ベルリン</vt:lpstr>
      <vt:lpstr>ABCテーマパークのアトラクション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7</cp:revision>
  <dcterms:created xsi:type="dcterms:W3CDTF">2015-07-28T04:53:02Z</dcterms:created>
  <dcterms:modified xsi:type="dcterms:W3CDTF">2015-12-01T04:48:34Z</dcterms:modified>
</cp:coreProperties>
</file>