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139E87-430B-47F7-8460-80FC0605FB42}" type="doc">
      <dgm:prSet loTypeId="urn:microsoft.com/office/officeart/2005/8/layout/chevron1" loCatId="process" qsTypeId="urn:microsoft.com/office/officeart/2005/8/quickstyle/simple2" qsCatId="simple" csTypeId="urn:microsoft.com/office/officeart/2005/8/colors/colorful4" csCatId="colorful" phldr="1"/>
      <dgm:spPr/>
    </dgm:pt>
    <dgm:pt modelId="{CEDE5435-4D76-426B-8C92-62DABBF1013A}">
      <dgm:prSet phldrT="[テキスト]" custT="1"/>
      <dgm:spPr/>
      <dgm:t>
        <a:bodyPr/>
        <a:lstStyle/>
        <a:p>
          <a:r>
            <a:rPr kumimoji="1" lang="ja-JP" altLang="en-US" sz="1800" dirty="0" smtClean="0">
              <a:solidFill>
                <a:schemeClr val="tx1"/>
              </a:solidFill>
            </a:rPr>
            <a:t>原材料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8D66B619-80C6-4EDF-AD95-245B2F09A159}" type="parTrans" cxnId="{6FE96DFD-B43A-4FF1-A73A-7D23120E97DA}">
      <dgm:prSet/>
      <dgm:spPr/>
      <dgm:t>
        <a:bodyPr/>
        <a:lstStyle/>
        <a:p>
          <a:endParaRPr kumimoji="1" lang="ja-JP" altLang="en-US"/>
        </a:p>
      </dgm:t>
    </dgm:pt>
    <dgm:pt modelId="{39B3D9A8-F8B2-4458-BBAC-104F0CC624DE}" type="sibTrans" cxnId="{6FE96DFD-B43A-4FF1-A73A-7D23120E97DA}">
      <dgm:prSet/>
      <dgm:spPr/>
      <dgm:t>
        <a:bodyPr/>
        <a:lstStyle/>
        <a:p>
          <a:endParaRPr kumimoji="1" lang="ja-JP" altLang="en-US"/>
        </a:p>
      </dgm:t>
    </dgm:pt>
    <dgm:pt modelId="{D6E3680C-6E23-458F-B1B3-1AFE9991E473}">
      <dgm:prSet phldrT="[テキスト]" custT="1"/>
      <dgm:spPr/>
      <dgm:t>
        <a:bodyPr/>
        <a:lstStyle/>
        <a:p>
          <a:r>
            <a:rPr kumimoji="1" lang="ja-JP" altLang="en-US" sz="1800" dirty="0" smtClean="0">
              <a:solidFill>
                <a:schemeClr val="tx1"/>
              </a:solidFill>
            </a:rPr>
            <a:t>製造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C0A8BA57-5B87-47D1-8145-069416CDFF3A}" type="parTrans" cxnId="{9E70860E-468A-4D6D-B589-66F210F31D8D}">
      <dgm:prSet/>
      <dgm:spPr/>
      <dgm:t>
        <a:bodyPr/>
        <a:lstStyle/>
        <a:p>
          <a:endParaRPr kumimoji="1" lang="ja-JP" altLang="en-US"/>
        </a:p>
      </dgm:t>
    </dgm:pt>
    <dgm:pt modelId="{6EEDFF54-B46F-46D6-B2C7-502F67BB2C02}" type="sibTrans" cxnId="{9E70860E-468A-4D6D-B589-66F210F31D8D}">
      <dgm:prSet/>
      <dgm:spPr/>
      <dgm:t>
        <a:bodyPr/>
        <a:lstStyle/>
        <a:p>
          <a:endParaRPr kumimoji="1" lang="ja-JP" altLang="en-US"/>
        </a:p>
      </dgm:t>
    </dgm:pt>
    <dgm:pt modelId="{BB5D55B8-465E-4E32-8372-64ACBF6A7FB1}">
      <dgm:prSet phldrT="[テキスト]" custT="1"/>
      <dgm:spPr/>
      <dgm:t>
        <a:bodyPr/>
        <a:lstStyle/>
        <a:p>
          <a:r>
            <a:rPr kumimoji="1" lang="ja-JP" altLang="en-US" sz="1800" dirty="0" smtClean="0">
              <a:solidFill>
                <a:schemeClr val="tx1"/>
              </a:solidFill>
            </a:rPr>
            <a:t>使用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11A1D845-376A-4EB5-B0EF-A41518668E7E}" type="parTrans" cxnId="{B733BC4B-E918-4569-83E2-EB9A59D7899D}">
      <dgm:prSet/>
      <dgm:spPr/>
      <dgm:t>
        <a:bodyPr/>
        <a:lstStyle/>
        <a:p>
          <a:endParaRPr kumimoji="1" lang="ja-JP" altLang="en-US"/>
        </a:p>
      </dgm:t>
    </dgm:pt>
    <dgm:pt modelId="{5EAC1BE9-464F-444C-A9E1-9B1D885009EA}" type="sibTrans" cxnId="{B733BC4B-E918-4569-83E2-EB9A59D7899D}">
      <dgm:prSet/>
      <dgm:spPr/>
      <dgm:t>
        <a:bodyPr/>
        <a:lstStyle/>
        <a:p>
          <a:endParaRPr kumimoji="1" lang="ja-JP" altLang="en-US"/>
        </a:p>
      </dgm:t>
    </dgm:pt>
    <dgm:pt modelId="{219291A4-427B-4C76-90CC-7EE3E652B700}">
      <dgm:prSet phldrT="[テキスト]" custT="1"/>
      <dgm:spPr/>
      <dgm:t>
        <a:bodyPr lIns="0" rIns="0"/>
        <a:lstStyle/>
        <a:p>
          <a:pPr>
            <a:lnSpc>
              <a:spcPct val="60000"/>
            </a:lnSpc>
          </a:pPr>
          <a:r>
            <a:rPr kumimoji="1" lang="ja-JP" altLang="en-US" sz="1800" dirty="0" smtClean="0">
              <a:solidFill>
                <a:schemeClr val="tx1"/>
              </a:solidFill>
            </a:rPr>
            <a:t>リサイクル・廃棄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96E81A4E-31D1-4D04-87A0-16ADD7890147}" type="parTrans" cxnId="{12C6A990-4224-41DA-B176-995D12EF128A}">
      <dgm:prSet/>
      <dgm:spPr/>
      <dgm:t>
        <a:bodyPr/>
        <a:lstStyle/>
        <a:p>
          <a:endParaRPr kumimoji="1" lang="ja-JP" altLang="en-US"/>
        </a:p>
      </dgm:t>
    </dgm:pt>
    <dgm:pt modelId="{224D2BD1-5F58-425D-A9A9-D60880AEBE32}" type="sibTrans" cxnId="{12C6A990-4224-41DA-B176-995D12EF128A}">
      <dgm:prSet/>
      <dgm:spPr/>
      <dgm:t>
        <a:bodyPr/>
        <a:lstStyle/>
        <a:p>
          <a:endParaRPr kumimoji="1" lang="ja-JP" altLang="en-US"/>
        </a:p>
      </dgm:t>
    </dgm:pt>
    <dgm:pt modelId="{BB9CD883-3B42-443C-B9B9-624494837D77}" type="pres">
      <dgm:prSet presAssocID="{47139E87-430B-47F7-8460-80FC0605FB42}" presName="Name0" presStyleCnt="0">
        <dgm:presLayoutVars>
          <dgm:dir/>
          <dgm:animLvl val="lvl"/>
          <dgm:resizeHandles val="exact"/>
        </dgm:presLayoutVars>
      </dgm:prSet>
      <dgm:spPr/>
    </dgm:pt>
    <dgm:pt modelId="{2F3DF2CC-78E7-4BE1-A069-06A9E2B4A0ED}" type="pres">
      <dgm:prSet presAssocID="{CEDE5435-4D76-426B-8C92-62DABBF1013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DE30D2-2B00-4DB7-93B8-F78ED48DDAA3}" type="pres">
      <dgm:prSet presAssocID="{39B3D9A8-F8B2-4458-BBAC-104F0CC624DE}" presName="parTxOnlySpace" presStyleCnt="0"/>
      <dgm:spPr/>
    </dgm:pt>
    <dgm:pt modelId="{9E8ADC39-AC88-4791-9099-AB48EDC4CCF0}" type="pres">
      <dgm:prSet presAssocID="{D6E3680C-6E23-458F-B1B3-1AFE9991E473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7C16C7-649B-444E-9D3A-5F9354F65F4A}" type="pres">
      <dgm:prSet presAssocID="{6EEDFF54-B46F-46D6-B2C7-502F67BB2C02}" presName="parTxOnlySpace" presStyleCnt="0"/>
      <dgm:spPr/>
    </dgm:pt>
    <dgm:pt modelId="{5FB3CFD2-43D9-421B-9748-99020A3878BA}" type="pres">
      <dgm:prSet presAssocID="{BB5D55B8-465E-4E32-8372-64ACBF6A7FB1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1E4FEF-9BD6-40FF-BF87-EF797A859BC1}" type="pres">
      <dgm:prSet presAssocID="{5EAC1BE9-464F-444C-A9E1-9B1D885009EA}" presName="parTxOnlySpace" presStyleCnt="0"/>
      <dgm:spPr/>
    </dgm:pt>
    <dgm:pt modelId="{3B4FA31A-41F7-4E53-96F7-15AFB18429A8}" type="pres">
      <dgm:prSet presAssocID="{219291A4-427B-4C76-90CC-7EE3E652B700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93C9140-9DEB-4287-9CD3-36B13E7CC386}" type="presOf" srcId="{BB5D55B8-465E-4E32-8372-64ACBF6A7FB1}" destId="{5FB3CFD2-43D9-421B-9748-99020A3878BA}" srcOrd="0" destOrd="0" presId="urn:microsoft.com/office/officeart/2005/8/layout/chevron1"/>
    <dgm:cxn modelId="{6FE96DFD-B43A-4FF1-A73A-7D23120E97DA}" srcId="{47139E87-430B-47F7-8460-80FC0605FB42}" destId="{CEDE5435-4D76-426B-8C92-62DABBF1013A}" srcOrd="0" destOrd="0" parTransId="{8D66B619-80C6-4EDF-AD95-245B2F09A159}" sibTransId="{39B3D9A8-F8B2-4458-BBAC-104F0CC624DE}"/>
    <dgm:cxn modelId="{B733BC4B-E918-4569-83E2-EB9A59D7899D}" srcId="{47139E87-430B-47F7-8460-80FC0605FB42}" destId="{BB5D55B8-465E-4E32-8372-64ACBF6A7FB1}" srcOrd="2" destOrd="0" parTransId="{11A1D845-376A-4EB5-B0EF-A41518668E7E}" sibTransId="{5EAC1BE9-464F-444C-A9E1-9B1D885009EA}"/>
    <dgm:cxn modelId="{99FDB80E-EBB5-4525-9835-ACB50908035A}" type="presOf" srcId="{CEDE5435-4D76-426B-8C92-62DABBF1013A}" destId="{2F3DF2CC-78E7-4BE1-A069-06A9E2B4A0ED}" srcOrd="0" destOrd="0" presId="urn:microsoft.com/office/officeart/2005/8/layout/chevron1"/>
    <dgm:cxn modelId="{152F969F-D93D-4580-B185-2B16A6EFED0A}" type="presOf" srcId="{47139E87-430B-47F7-8460-80FC0605FB42}" destId="{BB9CD883-3B42-443C-B9B9-624494837D77}" srcOrd="0" destOrd="0" presId="urn:microsoft.com/office/officeart/2005/8/layout/chevron1"/>
    <dgm:cxn modelId="{A068FA72-C9E2-4377-A42E-ED273E6A6C4C}" type="presOf" srcId="{D6E3680C-6E23-458F-B1B3-1AFE9991E473}" destId="{9E8ADC39-AC88-4791-9099-AB48EDC4CCF0}" srcOrd="0" destOrd="0" presId="urn:microsoft.com/office/officeart/2005/8/layout/chevron1"/>
    <dgm:cxn modelId="{98F4FB1B-38FB-4DF9-BE3A-FD8F5C0A92C5}" type="presOf" srcId="{219291A4-427B-4C76-90CC-7EE3E652B700}" destId="{3B4FA31A-41F7-4E53-96F7-15AFB18429A8}" srcOrd="0" destOrd="0" presId="urn:microsoft.com/office/officeart/2005/8/layout/chevron1"/>
    <dgm:cxn modelId="{9E70860E-468A-4D6D-B589-66F210F31D8D}" srcId="{47139E87-430B-47F7-8460-80FC0605FB42}" destId="{D6E3680C-6E23-458F-B1B3-1AFE9991E473}" srcOrd="1" destOrd="0" parTransId="{C0A8BA57-5B87-47D1-8145-069416CDFF3A}" sibTransId="{6EEDFF54-B46F-46D6-B2C7-502F67BB2C02}"/>
    <dgm:cxn modelId="{12C6A990-4224-41DA-B176-995D12EF128A}" srcId="{47139E87-430B-47F7-8460-80FC0605FB42}" destId="{219291A4-427B-4C76-90CC-7EE3E652B700}" srcOrd="3" destOrd="0" parTransId="{96E81A4E-31D1-4D04-87A0-16ADD7890147}" sibTransId="{224D2BD1-5F58-425D-A9A9-D60880AEBE32}"/>
    <dgm:cxn modelId="{64141E8B-71B1-4A3A-97D7-2869200401A5}" type="presParOf" srcId="{BB9CD883-3B42-443C-B9B9-624494837D77}" destId="{2F3DF2CC-78E7-4BE1-A069-06A9E2B4A0ED}" srcOrd="0" destOrd="0" presId="urn:microsoft.com/office/officeart/2005/8/layout/chevron1"/>
    <dgm:cxn modelId="{235AB547-7FE7-49DC-B9E0-136AA92E6B2C}" type="presParOf" srcId="{BB9CD883-3B42-443C-B9B9-624494837D77}" destId="{7FDE30D2-2B00-4DB7-93B8-F78ED48DDAA3}" srcOrd="1" destOrd="0" presId="urn:microsoft.com/office/officeart/2005/8/layout/chevron1"/>
    <dgm:cxn modelId="{EC14FB73-0BC1-4035-A52C-F4A8C7A3FFAB}" type="presParOf" srcId="{BB9CD883-3B42-443C-B9B9-624494837D77}" destId="{9E8ADC39-AC88-4791-9099-AB48EDC4CCF0}" srcOrd="2" destOrd="0" presId="urn:microsoft.com/office/officeart/2005/8/layout/chevron1"/>
    <dgm:cxn modelId="{C65CEB87-F7A8-4113-8904-0BD530373BB1}" type="presParOf" srcId="{BB9CD883-3B42-443C-B9B9-624494837D77}" destId="{1F7C16C7-649B-444E-9D3A-5F9354F65F4A}" srcOrd="3" destOrd="0" presId="urn:microsoft.com/office/officeart/2005/8/layout/chevron1"/>
    <dgm:cxn modelId="{520489F5-101E-448F-AD96-980D70A285DE}" type="presParOf" srcId="{BB9CD883-3B42-443C-B9B9-624494837D77}" destId="{5FB3CFD2-43D9-421B-9748-99020A3878BA}" srcOrd="4" destOrd="0" presId="urn:microsoft.com/office/officeart/2005/8/layout/chevron1"/>
    <dgm:cxn modelId="{D8751716-E9FF-4C32-B87B-9D7058ED81B9}" type="presParOf" srcId="{BB9CD883-3B42-443C-B9B9-624494837D77}" destId="{9F1E4FEF-9BD6-40FF-BF87-EF797A859BC1}" srcOrd="5" destOrd="0" presId="urn:microsoft.com/office/officeart/2005/8/layout/chevron1"/>
    <dgm:cxn modelId="{FBFEDAD2-A4EF-49F7-AF9E-BC5690E42166}" type="presParOf" srcId="{BB9CD883-3B42-443C-B9B9-624494837D77}" destId="{3B4FA31A-41F7-4E53-96F7-15AFB18429A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DF2CC-78E7-4BE1-A069-06A9E2B4A0ED}">
      <dsp:nvSpPr>
        <dsp:cNvPr id="0" name=""/>
        <dsp:cNvSpPr/>
      </dsp:nvSpPr>
      <dsp:spPr>
        <a:xfrm>
          <a:off x="3523" y="1355059"/>
          <a:ext cx="2051204" cy="82048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原材料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>
        <a:off x="413764" y="1355059"/>
        <a:ext cx="1230723" cy="820481"/>
      </dsp:txXfrm>
    </dsp:sp>
    <dsp:sp modelId="{9E8ADC39-AC88-4791-9099-AB48EDC4CCF0}">
      <dsp:nvSpPr>
        <dsp:cNvPr id="0" name=""/>
        <dsp:cNvSpPr/>
      </dsp:nvSpPr>
      <dsp:spPr>
        <a:xfrm>
          <a:off x="1849608" y="1355059"/>
          <a:ext cx="2051204" cy="820481"/>
        </a:xfrm>
        <a:prstGeom prst="chevron">
          <a:avLst/>
        </a:prstGeom>
        <a:solidFill>
          <a:schemeClr val="accent4">
            <a:hueOff val="-355548"/>
            <a:satOff val="-4259"/>
            <a:lumOff val="1177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製造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>
        <a:off x="2259849" y="1355059"/>
        <a:ext cx="1230723" cy="820481"/>
      </dsp:txXfrm>
    </dsp:sp>
    <dsp:sp modelId="{5FB3CFD2-43D9-421B-9748-99020A3878BA}">
      <dsp:nvSpPr>
        <dsp:cNvPr id="0" name=""/>
        <dsp:cNvSpPr/>
      </dsp:nvSpPr>
      <dsp:spPr>
        <a:xfrm>
          <a:off x="3695692" y="1355059"/>
          <a:ext cx="2051204" cy="820481"/>
        </a:xfrm>
        <a:prstGeom prst="chevron">
          <a:avLst/>
        </a:prstGeom>
        <a:solidFill>
          <a:schemeClr val="accent4">
            <a:hueOff val="-711096"/>
            <a:satOff val="-8517"/>
            <a:lumOff val="2353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使用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>
        <a:off x="4105933" y="1355059"/>
        <a:ext cx="1230723" cy="820481"/>
      </dsp:txXfrm>
    </dsp:sp>
    <dsp:sp modelId="{3B4FA31A-41F7-4E53-96F7-15AFB18429A8}">
      <dsp:nvSpPr>
        <dsp:cNvPr id="0" name=""/>
        <dsp:cNvSpPr/>
      </dsp:nvSpPr>
      <dsp:spPr>
        <a:xfrm>
          <a:off x="5541777" y="1355059"/>
          <a:ext cx="2051204" cy="820481"/>
        </a:xfrm>
        <a:prstGeom prst="chevron">
          <a:avLst/>
        </a:prstGeom>
        <a:solidFill>
          <a:schemeClr val="accent4">
            <a:hueOff val="-1066644"/>
            <a:satOff val="-12776"/>
            <a:lumOff val="353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24003" rIns="0" bIns="24003" numCol="1" spcCol="1270" anchor="ctr" anchorCtr="0">
          <a:noAutofit/>
        </a:bodyPr>
        <a:lstStyle/>
        <a:p>
          <a:pPr lvl="0" algn="ctr" defTabSz="8001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リサイクル・廃棄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>
        <a:off x="5952018" y="1355059"/>
        <a:ext cx="1230723" cy="820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01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1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162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88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364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65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549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6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54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11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3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951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45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192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56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59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0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BF3A27F8-D691-4A06-9731-22FE809DD0C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8F464FF-5CE0-4836-8E13-E3CC408AE6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2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製品ライフサイクル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734694" y="2489200"/>
          <a:ext cx="7596506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</TotalTime>
  <Words>8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製品ライフサイクル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製品ライフサイクル</dc:title>
  <dc:creator>FOM出版</dc:creator>
  <cp:lastModifiedBy>FOM出版</cp:lastModifiedBy>
  <cp:revision>2</cp:revision>
  <dcterms:created xsi:type="dcterms:W3CDTF">2015-11-01T07:23:49Z</dcterms:created>
  <dcterms:modified xsi:type="dcterms:W3CDTF">2015-11-01T00:52:23Z</dcterms:modified>
</cp:coreProperties>
</file>