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60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4" d="100"/>
          <a:sy n="74" d="100"/>
        </p:scale>
        <p:origin x="2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1" y="2222623"/>
            <a:ext cx="5917679" cy="2554983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866441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76937" y="1828799"/>
            <a:ext cx="990599" cy="228659"/>
          </a:xfrm>
        </p:spPr>
        <p:txBody>
          <a:bodyPr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79CF442E-2838-49D3-AD1A-51CC8EE3DED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10" y="3264407"/>
            <a:ext cx="3859795" cy="228659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AF02EFF9-2696-4E22-A415-3149A3E6E4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49031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8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9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5" y="4961453"/>
            <a:ext cx="6422002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3" y="5528191"/>
            <a:ext cx="6422003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442E-2838-49D3-AD1A-51CC8EE3DED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AF02EFF9-2696-4E22-A415-3149A3E6E4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7454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2004" cy="1692720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8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442E-2838-49D3-AD1A-51CC8EE3DED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Rectangle 1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AF02EFF9-2696-4E22-A415-3149A3E6E4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55188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12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12" name="TextBox 11"/>
          <p:cNvSpPr txBox="1"/>
          <p:nvPr/>
        </p:nvSpPr>
        <p:spPr bwMode="gray">
          <a:xfrm>
            <a:off x="7033422" y="2898648"/>
            <a:ext cx="6605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/>
              <a:t>”</a:t>
            </a:r>
          </a:p>
        </p:txBody>
      </p:sp>
      <p:sp>
        <p:nvSpPr>
          <p:cNvPr id="11" name="TextBox 10"/>
          <p:cNvSpPr txBox="1"/>
          <p:nvPr/>
        </p:nvSpPr>
        <p:spPr bwMode="gray">
          <a:xfrm>
            <a:off x="651683" y="589767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58" y="903421"/>
            <a:ext cx="6160385" cy="2895658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9" y="3809278"/>
            <a:ext cx="5646142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5"/>
            <a:ext cx="6422005" cy="1024065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442E-2838-49D3-AD1A-51CC8EE3DED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2" name="Rectangle 2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AF02EFF9-2696-4E22-A415-3149A3E6E4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39239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057400"/>
            <a:ext cx="6422004" cy="2095500"/>
          </a:xfrm>
        </p:spPr>
        <p:txBody>
          <a:bodyPr anchor="b"/>
          <a:lstStyle>
            <a:lvl1pPr algn="l">
              <a:defRPr sz="36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442E-2838-49D3-AD1A-51CC8EE3DED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Rectangle 1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AF02EFF9-2696-4E22-A415-3149A3E6E4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49244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2305"/>
            <a:ext cx="6423592" cy="714660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2489200"/>
            <a:ext cx="2313433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5"/>
            <a:ext cx="2313432" cy="2877714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8472" y="2489200"/>
            <a:ext cx="232675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2" y="3147165"/>
            <a:ext cx="2326749" cy="2869878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2489201"/>
            <a:ext cx="231374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3821" y="3147164"/>
            <a:ext cx="2313740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442E-2838-49D3-AD1A-51CC8EE3DED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AF02EFF9-2696-4E22-A415-3149A3E6E4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87857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3592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461" y="4180095"/>
            <a:ext cx="229904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2743" y="2486221"/>
            <a:ext cx="2021456" cy="1450321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1"/>
          </p:nvPr>
        </p:nvSpPr>
        <p:spPr>
          <a:xfrm>
            <a:off x="881461" y="4837558"/>
            <a:ext cx="2298410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4318" y="4179596"/>
            <a:ext cx="231779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16"/>
          </p:nvPr>
        </p:nvSpPr>
        <p:spPr>
          <a:xfrm>
            <a:off x="3550622" y="2509453"/>
            <a:ext cx="2025182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04318" y="4837558"/>
            <a:ext cx="2330903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1" y="4179595"/>
            <a:ext cx="229949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17"/>
          </p:nvPr>
        </p:nvSpPr>
        <p:spPr>
          <a:xfrm>
            <a:off x="6104946" y="2509453"/>
            <a:ext cx="2018839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63821" y="4837558"/>
            <a:ext cx="229949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442E-2838-49D3-AD1A-51CC8EE3DED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AF02EFF9-2696-4E22-A415-3149A3E6E4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50410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442E-2838-49D3-AD1A-51CC8EE3DED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AF02EFF9-2696-4E22-A415-3149A3E6E4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04628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5400000">
              <a:off x="1299309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414867" y="402165"/>
              <a:ext cx="46105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68970" y="1447799"/>
            <a:ext cx="1077347" cy="4571999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440" y="1447799"/>
            <a:ext cx="4417234" cy="45720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442E-2838-49D3-AD1A-51CC8EE3DED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AF02EFF9-2696-4E22-A415-3149A3E6E4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4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442E-2838-49D3-AD1A-51CC8EE3DED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AF02EFF9-2696-4E22-A415-3149A3E6E4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7141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9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 bwMode="gray"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257588"/>
            <a:ext cx="3101765" cy="3020343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7"/>
            <a:ext cx="3054653" cy="302034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442E-2838-49D3-AD1A-51CC8EE3DED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Rectangle 14"/>
          <p:cNvSpPr/>
          <p:nvPr/>
        </p:nvSpPr>
        <p:spPr>
          <a:xfrm>
            <a:off x="7738039" y="7605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AF02EFF9-2696-4E22-A415-3149A3E6E4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4948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199"/>
            <a:ext cx="3636980" cy="3530604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0" y="2489199"/>
            <a:ext cx="3636981" cy="353060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442E-2838-49D3-AD1A-51CC8EE3DED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AF02EFF9-2696-4E22-A415-3149A3E6E4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83743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94298"/>
            <a:ext cx="3636980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39" y="3253588"/>
            <a:ext cx="3636981" cy="2766213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442E-2838-49D3-AD1A-51CC8EE3DED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AF02EFF9-2696-4E22-A415-3149A3E6E4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01230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442E-2838-49D3-AD1A-51CC8EE3DED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AF02EFF9-2696-4E22-A415-3149A3E6E4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3623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442E-2838-49D3-AD1A-51CC8EE3DED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Rectangle 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AF02EFF9-2696-4E22-A415-3149A3E6E4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94426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89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1182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3086845"/>
            <a:ext cx="2712589" cy="2938036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442E-2838-49D3-AD1A-51CC8EE3DED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AF02EFF9-2696-4E22-A415-3149A3E6E4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3365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1591" y="1340000"/>
            <a:ext cx="3001938" cy="161619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51591" y="3086100"/>
            <a:ext cx="3001938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442E-2838-49D3-AD1A-51CC8EE3DED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AF02EFF9-2696-4E22-A415-3149A3E6E4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35061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25" name="Rectangle 24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18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3202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2489200"/>
            <a:ext cx="6343201" cy="3530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39638" y="6365499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  <a:latin typeface="+mn-lt"/>
              </a:defRPr>
            </a:lvl1pPr>
          </a:lstStyle>
          <a:p>
            <a:fld id="{79CF442E-2838-49D3-AD1A-51CC8EE3DED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8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2" name="Rectangle 2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AF02EFF9-2696-4E22-A415-3149A3E6E4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1105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2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環境負荷の問題</a:t>
            </a:r>
            <a:endParaRPr lang="ja-JP" altLang="en-US" dirty="0"/>
          </a:p>
        </p:txBody>
      </p:sp>
      <p:sp>
        <p:nvSpPr>
          <p:cNvPr id="4" name="角丸四角形 3"/>
          <p:cNvSpPr/>
          <p:nvPr/>
        </p:nvSpPr>
        <p:spPr>
          <a:xfrm>
            <a:off x="1368971" y="4485506"/>
            <a:ext cx="1728192" cy="1080120"/>
          </a:xfrm>
          <a:prstGeom prst="roundRect">
            <a:avLst>
              <a:gd name="adj" fmla="val 10155"/>
            </a:avLst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ja-JP" altLang="en-US" dirty="0">
                <a:solidFill>
                  <a:prstClr val="black"/>
                </a:solidFill>
              </a:rPr>
              <a:t>水資源投入</a:t>
            </a:r>
          </a:p>
        </p:txBody>
      </p:sp>
      <p:sp>
        <p:nvSpPr>
          <p:cNvPr id="5" name="角丸四角形 4"/>
          <p:cNvSpPr/>
          <p:nvPr/>
        </p:nvSpPr>
        <p:spPr>
          <a:xfrm>
            <a:off x="1152947" y="2901330"/>
            <a:ext cx="1728192" cy="1080120"/>
          </a:xfrm>
          <a:prstGeom prst="roundRect">
            <a:avLst>
              <a:gd name="adj" fmla="val 10155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ja-JP" altLang="en-US" dirty="0">
                <a:solidFill>
                  <a:prstClr val="black"/>
                </a:solidFill>
              </a:rPr>
              <a:t>エネルギー</a:t>
            </a:r>
            <a:endParaRPr lang="en-US" altLang="ja-JP" dirty="0">
              <a:solidFill>
                <a:prstClr val="black"/>
              </a:solidFill>
            </a:endParaRPr>
          </a:p>
          <a:p>
            <a:pPr algn="ctr" defTabSz="457200"/>
            <a:r>
              <a:rPr lang="ja-JP" altLang="en-US" dirty="0">
                <a:solidFill>
                  <a:prstClr val="black"/>
                </a:solidFill>
              </a:rPr>
              <a:t>投入</a:t>
            </a:r>
          </a:p>
        </p:txBody>
      </p:sp>
      <p:sp>
        <p:nvSpPr>
          <p:cNvPr id="6" name="右矢印 5"/>
          <p:cNvSpPr/>
          <p:nvPr/>
        </p:nvSpPr>
        <p:spPr>
          <a:xfrm>
            <a:off x="3385906" y="2937334"/>
            <a:ext cx="792088" cy="2016224"/>
          </a:xfrm>
          <a:prstGeom prst="rightArrow">
            <a:avLst>
              <a:gd name="adj1" fmla="val 66745"/>
              <a:gd name="adj2" fmla="val 41120"/>
            </a:avLst>
          </a:prstGeom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/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7" name="円/楕円 6"/>
          <p:cNvSpPr/>
          <p:nvPr/>
        </p:nvSpPr>
        <p:spPr>
          <a:xfrm>
            <a:off x="4515633" y="2937334"/>
            <a:ext cx="1224136" cy="226825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ja-JP" altLang="en-US" dirty="0">
                <a:solidFill>
                  <a:prstClr val="black"/>
                </a:solidFill>
              </a:rPr>
              <a:t>本社</a:t>
            </a:r>
            <a:endParaRPr lang="en-US" altLang="ja-JP" dirty="0">
              <a:solidFill>
                <a:prstClr val="black"/>
              </a:solidFill>
            </a:endParaRPr>
          </a:p>
          <a:p>
            <a:pPr algn="ctr" defTabSz="457200"/>
            <a:r>
              <a:rPr kumimoji="0" lang="ja-JP" altLang="en-US" dirty="0">
                <a:solidFill>
                  <a:prstClr val="black"/>
                </a:solidFill>
              </a:rPr>
              <a:t>工場</a:t>
            </a:r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8" name="右矢印 7"/>
          <p:cNvSpPr/>
          <p:nvPr/>
        </p:nvSpPr>
        <p:spPr>
          <a:xfrm rot="19560123">
            <a:off x="5848648" y="3410626"/>
            <a:ext cx="792088" cy="360040"/>
          </a:xfrm>
          <a:prstGeom prst="rightArrow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/>
            <a:endParaRPr kumimoji="0" lang="ja-JP" altLang="en-US">
              <a:solidFill>
                <a:prstClr val="black"/>
              </a:solidFill>
            </a:endParaRPr>
          </a:p>
        </p:txBody>
      </p:sp>
      <p:sp>
        <p:nvSpPr>
          <p:cNvPr id="9" name="右矢印 8"/>
          <p:cNvSpPr/>
          <p:nvPr/>
        </p:nvSpPr>
        <p:spPr>
          <a:xfrm rot="522187">
            <a:off x="5890409" y="4652239"/>
            <a:ext cx="869734" cy="720080"/>
          </a:xfrm>
          <a:prstGeom prst="rightArrow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/>
            <a:endParaRPr kumimoji="0" lang="ja-JP" altLang="en-US">
              <a:solidFill>
                <a:prstClr val="black"/>
              </a:solidFill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6916590" y="2921779"/>
            <a:ext cx="1224000" cy="99286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US" altLang="ja-JP" dirty="0">
                <a:solidFill>
                  <a:prstClr val="white"/>
                </a:solidFill>
              </a:rPr>
              <a:t>CO</a:t>
            </a:r>
            <a:r>
              <a:rPr lang="en-US" altLang="ja-JP" baseline="-25000" dirty="0">
                <a:solidFill>
                  <a:prstClr val="white"/>
                </a:solidFill>
              </a:rPr>
              <a:t>2</a:t>
            </a:r>
            <a:r>
              <a:rPr lang="ja-JP" altLang="en-US" dirty="0">
                <a:solidFill>
                  <a:prstClr val="white"/>
                </a:solidFill>
              </a:rPr>
              <a:t>排出</a:t>
            </a:r>
          </a:p>
        </p:txBody>
      </p:sp>
      <p:sp>
        <p:nvSpPr>
          <p:cNvPr id="11" name="角丸四角形 10"/>
          <p:cNvSpPr/>
          <p:nvPr/>
        </p:nvSpPr>
        <p:spPr>
          <a:xfrm>
            <a:off x="6930294" y="4572764"/>
            <a:ext cx="1224000" cy="99286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ja-JP" altLang="en-US" dirty="0">
                <a:solidFill>
                  <a:prstClr val="white"/>
                </a:solidFill>
              </a:rPr>
              <a:t>廃棄</a:t>
            </a:r>
          </a:p>
        </p:txBody>
      </p:sp>
    </p:spTree>
    <p:extLst>
      <p:ext uri="{BB962C8B-B14F-4D97-AF65-F5344CB8AC3E}">
        <p14:creationId xmlns:p14="http://schemas.microsoft.com/office/powerpoint/2010/main" val="2180182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tint val="100000"/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4</TotalTime>
  <Words>14</Words>
  <Application>Microsoft Office PowerPoint</Application>
  <PresentationFormat>画面に合わせる (4:3)</PresentationFormat>
  <Paragraphs>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Arial</vt:lpstr>
      <vt:lpstr>Century Gothic</vt:lpstr>
      <vt:lpstr>Wingdings 3</vt:lpstr>
      <vt:lpstr>イオン ボードルーム</vt:lpstr>
      <vt:lpstr>環境負荷の問題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環境負荷の問題</dc:title>
  <dc:creator>FOM出版</dc:creator>
  <cp:lastModifiedBy>FOM出版</cp:lastModifiedBy>
  <cp:revision>6</cp:revision>
  <dcterms:created xsi:type="dcterms:W3CDTF">2015-11-01T07:48:44Z</dcterms:created>
  <dcterms:modified xsi:type="dcterms:W3CDTF">2015-11-01T01:09:16Z</dcterms:modified>
</cp:coreProperties>
</file>