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2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250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999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983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178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359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65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8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93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47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24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32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51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458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70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0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39CB94D6-BA7E-4D06-9867-D5FFA7996511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F23FF7B-312C-48C1-8A8A-321CAB2BB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86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自然環境を構成する要素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08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6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自然環境を構成する要素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自然環境を構成する要素</dc:title>
  <dc:creator>FOM出版</dc:creator>
  <cp:lastModifiedBy>FOM出版</cp:lastModifiedBy>
  <cp:revision>2</cp:revision>
  <dcterms:created xsi:type="dcterms:W3CDTF">2015-11-01T03:07:58Z</dcterms:created>
  <dcterms:modified xsi:type="dcterms:W3CDTF">2015-11-01T00:52:01Z</dcterms:modified>
</cp:coreProperties>
</file>