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13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75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375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669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992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842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042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397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50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071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89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57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15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7483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890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14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28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AA6F3AD3-C464-4C16-B253-2D48CADC5D2A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99EB407-4CBF-42CE-A808-E2CAC7FCD9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84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オフィスでできる節電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5175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4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オフィスでできる節電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オフィスでできる節電</dc:title>
  <dc:creator>FOM出版</dc:creator>
  <cp:lastModifiedBy>FOM出版</cp:lastModifiedBy>
  <cp:revision>4</cp:revision>
  <dcterms:created xsi:type="dcterms:W3CDTF">2015-11-01T02:47:28Z</dcterms:created>
  <dcterms:modified xsi:type="dcterms:W3CDTF">2015-11-01T00:54:05Z</dcterms:modified>
</cp:coreProperties>
</file>