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48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0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669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765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507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034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28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058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186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753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36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847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286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256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8737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86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424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8557CA16-963E-486B-B2C1-EBE3572251A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F44D1B8-F5ED-4598-8DD9-69ADFD87C2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205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日本の陸地の分類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1499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5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日本の陸地の分類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日本の陸地の分類</dc:title>
  <dc:creator>FOM出版</dc:creator>
  <cp:lastModifiedBy>FOM出版</cp:lastModifiedBy>
  <cp:revision>2</cp:revision>
  <dcterms:created xsi:type="dcterms:W3CDTF">2015-11-01T06:23:31Z</dcterms:created>
  <dcterms:modified xsi:type="dcterms:W3CDTF">2015-11-01T00:52:53Z</dcterms:modified>
</cp:coreProperties>
</file>