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2014年</c:v>
                </c:pt>
                <c:pt idx="1">
                  <c:v>2013年</c:v>
                </c:pt>
                <c:pt idx="2">
                  <c:v>2012年</c:v>
                </c:pt>
                <c:pt idx="3">
                  <c:v>2011年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59.7</c:v>
                </c:pt>
                <c:pt idx="1">
                  <c:v>49.7</c:v>
                </c:pt>
                <c:pt idx="2">
                  <c:v>42.8</c:v>
                </c:pt>
                <c:pt idx="3">
                  <c:v>37.799999999999997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-598719328"/>
        <c:axId val="-598725856"/>
      </c:barChart>
      <c:catAx>
        <c:axId val="-598719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598725856"/>
        <c:crosses val="autoZero"/>
        <c:auto val="1"/>
        <c:lblAlgn val="ctr"/>
        <c:lblOffset val="100"/>
        <c:noMultiLvlLbl val="0"/>
      </c:catAx>
      <c:valAx>
        <c:axId val="-598725856"/>
        <c:scaling>
          <c:orientation val="minMax"/>
          <c:max val="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 dirty="0" smtClean="0"/>
                  <a:t>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598719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B1C0DF-FE95-4555-8784-2B78459302D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0927312-93F5-4E4E-9870-8016A41A767E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endParaRPr kumimoji="1" lang="ja-JP" altLang="en-US" dirty="0"/>
        </a:p>
      </dgm:t>
    </dgm:pt>
    <dgm:pt modelId="{765C3152-7579-4FD5-A1D0-2FF071F9C3ED}" type="parTrans" cxnId="{31F086A4-4FDC-40F6-8955-D5F3CB2A95F5}">
      <dgm:prSet/>
      <dgm:spPr/>
      <dgm:t>
        <a:bodyPr/>
        <a:lstStyle/>
        <a:p>
          <a:endParaRPr kumimoji="1" lang="ja-JP" altLang="en-US"/>
        </a:p>
      </dgm:t>
    </dgm:pt>
    <dgm:pt modelId="{55971AC9-0536-4921-BFF7-5AA3B94CBAEC}" type="sibTrans" cxnId="{31F086A4-4FDC-40F6-8955-D5F3CB2A95F5}">
      <dgm:prSet/>
      <dgm:spPr/>
      <dgm:t>
        <a:bodyPr/>
        <a:lstStyle/>
        <a:p>
          <a:endParaRPr kumimoji="1" lang="ja-JP" altLang="en-US"/>
        </a:p>
      </dgm:t>
    </dgm:pt>
    <dgm:pt modelId="{396FC5DB-6BAF-43BB-8844-989E36E1E50B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ja-JP" altLang="en-US" dirty="0" smtClean="0"/>
            <a:t>設計によるリスク低減</a:t>
          </a:r>
          <a:endParaRPr kumimoji="1" lang="ja-JP" altLang="en-US" dirty="0"/>
        </a:p>
      </dgm:t>
    </dgm:pt>
    <dgm:pt modelId="{FD6BD6D3-2821-411C-BE2F-0D92FFAA681D}" type="parTrans" cxnId="{45CDA7F3-10B5-4F7F-B31E-E7C2F718E385}">
      <dgm:prSet/>
      <dgm:spPr/>
      <dgm:t>
        <a:bodyPr/>
        <a:lstStyle/>
        <a:p>
          <a:endParaRPr kumimoji="1" lang="ja-JP" altLang="en-US"/>
        </a:p>
      </dgm:t>
    </dgm:pt>
    <dgm:pt modelId="{985788F2-0628-4A26-9BC3-7B7CECE7260C}" type="sibTrans" cxnId="{45CDA7F3-10B5-4F7F-B31E-E7C2F718E385}">
      <dgm:prSet/>
      <dgm:spPr/>
      <dgm:t>
        <a:bodyPr/>
        <a:lstStyle/>
        <a:p>
          <a:endParaRPr kumimoji="1" lang="ja-JP" altLang="en-US"/>
        </a:p>
      </dgm:t>
    </dgm:pt>
    <dgm:pt modelId="{861666AB-4586-433A-B5E6-529B3DC39779}">
      <dgm:prSet phldrT="[テキスト]"/>
      <dgm:spPr/>
      <dgm:t>
        <a:bodyPr/>
        <a:lstStyle/>
        <a:p>
          <a:r>
            <a:rPr kumimoji="1" lang="en-US" altLang="ja-JP" dirty="0" smtClean="0"/>
            <a:t>2</a:t>
          </a:r>
          <a:endParaRPr kumimoji="1" lang="ja-JP" altLang="en-US" dirty="0"/>
        </a:p>
      </dgm:t>
    </dgm:pt>
    <dgm:pt modelId="{19EA520A-75C3-4F3C-91FA-D000C743333C}" type="parTrans" cxnId="{E3B20C19-236B-48BB-941F-DF79BD15D748}">
      <dgm:prSet/>
      <dgm:spPr/>
      <dgm:t>
        <a:bodyPr/>
        <a:lstStyle/>
        <a:p>
          <a:endParaRPr kumimoji="1" lang="ja-JP" altLang="en-US"/>
        </a:p>
      </dgm:t>
    </dgm:pt>
    <dgm:pt modelId="{527629F8-00A0-4259-A4C2-841B0A382E81}" type="sibTrans" cxnId="{E3B20C19-236B-48BB-941F-DF79BD15D748}">
      <dgm:prSet/>
      <dgm:spPr/>
      <dgm:t>
        <a:bodyPr/>
        <a:lstStyle/>
        <a:p>
          <a:endParaRPr kumimoji="1" lang="ja-JP" altLang="en-US"/>
        </a:p>
      </dgm:t>
    </dgm:pt>
    <dgm:pt modelId="{61B11ADC-1450-4C97-9B72-51F0FB354A96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ja-JP" altLang="en-US" dirty="0" smtClean="0"/>
            <a:t>保護手段によるリスクの低減</a:t>
          </a:r>
          <a:endParaRPr kumimoji="1" lang="ja-JP" altLang="en-US" dirty="0"/>
        </a:p>
      </dgm:t>
    </dgm:pt>
    <dgm:pt modelId="{F8126EF9-241D-4BFA-9714-1224A1EC3190}" type="parTrans" cxnId="{A032F06A-FFEB-4C5A-A104-57BB16BB9C52}">
      <dgm:prSet/>
      <dgm:spPr/>
      <dgm:t>
        <a:bodyPr/>
        <a:lstStyle/>
        <a:p>
          <a:endParaRPr kumimoji="1" lang="ja-JP" altLang="en-US"/>
        </a:p>
      </dgm:t>
    </dgm:pt>
    <dgm:pt modelId="{C2412DF1-FF9F-4F48-9708-ED41493E663A}" type="sibTrans" cxnId="{A032F06A-FFEB-4C5A-A104-57BB16BB9C52}">
      <dgm:prSet/>
      <dgm:spPr/>
      <dgm:t>
        <a:bodyPr/>
        <a:lstStyle/>
        <a:p>
          <a:endParaRPr kumimoji="1" lang="ja-JP" altLang="en-US"/>
        </a:p>
      </dgm:t>
    </dgm:pt>
    <dgm:pt modelId="{35D3BDE9-45F1-4702-9A25-C7B0C4970A75}">
      <dgm:prSet phldrT="[テキスト]"/>
      <dgm:spPr/>
      <dgm:t>
        <a:bodyPr/>
        <a:lstStyle/>
        <a:p>
          <a:r>
            <a:rPr kumimoji="1" lang="en-US" altLang="ja-JP" dirty="0" smtClean="0"/>
            <a:t>3</a:t>
          </a:r>
          <a:endParaRPr kumimoji="1" lang="ja-JP" altLang="en-US" dirty="0"/>
        </a:p>
      </dgm:t>
    </dgm:pt>
    <dgm:pt modelId="{878457EA-F396-42DE-9A2B-F6B846B3A0E0}" type="parTrans" cxnId="{4C95BAB6-7ADD-46A3-9171-8CEA77D69910}">
      <dgm:prSet/>
      <dgm:spPr/>
      <dgm:t>
        <a:bodyPr/>
        <a:lstStyle/>
        <a:p>
          <a:endParaRPr kumimoji="1" lang="ja-JP" altLang="en-US"/>
        </a:p>
      </dgm:t>
    </dgm:pt>
    <dgm:pt modelId="{6ECF3DBE-7481-49B7-8B73-6210C6EF1850}" type="sibTrans" cxnId="{4C95BAB6-7ADD-46A3-9171-8CEA77D69910}">
      <dgm:prSet/>
      <dgm:spPr/>
      <dgm:t>
        <a:bodyPr/>
        <a:lstStyle/>
        <a:p>
          <a:endParaRPr kumimoji="1" lang="ja-JP" altLang="en-US"/>
        </a:p>
      </dgm:t>
    </dgm:pt>
    <dgm:pt modelId="{826D45BD-B18A-4132-8E7A-FC0AD09F2F86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ja-JP" altLang="en-US" dirty="0" smtClean="0"/>
            <a:t>使用上の情報によるリスクの低減</a:t>
          </a:r>
          <a:endParaRPr kumimoji="1" lang="ja-JP" altLang="en-US" dirty="0"/>
        </a:p>
      </dgm:t>
    </dgm:pt>
    <dgm:pt modelId="{D6C97E66-79BF-4575-BBE7-3A81B4B6ABDD}" type="parTrans" cxnId="{63597CF4-F24C-4C3C-B1DB-98F33FD1574D}">
      <dgm:prSet/>
      <dgm:spPr/>
      <dgm:t>
        <a:bodyPr/>
        <a:lstStyle/>
        <a:p>
          <a:endParaRPr kumimoji="1" lang="ja-JP" altLang="en-US"/>
        </a:p>
      </dgm:t>
    </dgm:pt>
    <dgm:pt modelId="{E6C043D1-31AE-46B2-9790-308F4C01BA2B}" type="sibTrans" cxnId="{63597CF4-F24C-4C3C-B1DB-98F33FD1574D}">
      <dgm:prSet/>
      <dgm:spPr/>
      <dgm:t>
        <a:bodyPr/>
        <a:lstStyle/>
        <a:p>
          <a:endParaRPr kumimoji="1" lang="ja-JP" altLang="en-US"/>
        </a:p>
      </dgm:t>
    </dgm:pt>
    <dgm:pt modelId="{A06DC161-36D2-4625-8D73-6B919961AEF7}">
      <dgm:prSet phldrT="[テキスト]"/>
      <dgm:spPr/>
      <dgm:t>
        <a:bodyPr/>
        <a:lstStyle/>
        <a:p>
          <a:pPr marL="0" marR="0" lvl="1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ja-JP" altLang="en-US" dirty="0" smtClean="0"/>
            <a:t>可能な限りリスクを除去または軽減する本質的な対応</a:t>
          </a:r>
          <a:r>
            <a:rPr lang="en-US" altLang="ja-JP" dirty="0" smtClean="0"/>
            <a:t>	</a:t>
          </a:r>
          <a:endParaRPr kumimoji="1" lang="ja-JP" altLang="en-US" dirty="0"/>
        </a:p>
      </dgm:t>
    </dgm:pt>
    <dgm:pt modelId="{70B31D6C-8DAD-4441-A064-8A1F03FA59E8}" type="parTrans" cxnId="{CB30D933-F33A-4BC8-8650-97C15C3D8E4F}">
      <dgm:prSet/>
      <dgm:spPr/>
      <dgm:t>
        <a:bodyPr/>
        <a:lstStyle/>
        <a:p>
          <a:endParaRPr kumimoji="1" lang="ja-JP" altLang="en-US"/>
        </a:p>
      </dgm:t>
    </dgm:pt>
    <dgm:pt modelId="{9511E1C8-937D-46C0-8E2D-A5D71C1896AA}" type="sibTrans" cxnId="{CB30D933-F33A-4BC8-8650-97C15C3D8E4F}">
      <dgm:prSet/>
      <dgm:spPr/>
      <dgm:t>
        <a:bodyPr/>
        <a:lstStyle/>
        <a:p>
          <a:endParaRPr kumimoji="1" lang="ja-JP" altLang="en-US"/>
        </a:p>
      </dgm:t>
    </dgm:pt>
    <dgm:pt modelId="{DF9E8BC7-D134-4CE7-A0B6-3CD9AFC7C424}">
      <dgm:prSet phldrT="[テキスト]"/>
      <dgm:spPr/>
      <dgm:t>
        <a:bodyPr/>
        <a:lstStyle/>
        <a:p>
          <a:pPr marL="0" marR="0" lvl="1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ja-JP" altLang="en-US" dirty="0" smtClean="0"/>
            <a:t>除去できないリスクに対しては、必要な保護手段を採用</a:t>
          </a:r>
          <a:endParaRPr kumimoji="1" lang="ja-JP" altLang="en-US" dirty="0"/>
        </a:p>
      </dgm:t>
    </dgm:pt>
    <dgm:pt modelId="{8EC8C0DB-6A5D-485C-A92E-D11B4F9BAB2A}" type="parTrans" cxnId="{AF36136D-E37E-410E-88B6-CE9EB51A4AD7}">
      <dgm:prSet/>
      <dgm:spPr/>
      <dgm:t>
        <a:bodyPr/>
        <a:lstStyle/>
        <a:p>
          <a:endParaRPr kumimoji="1" lang="ja-JP" altLang="en-US"/>
        </a:p>
      </dgm:t>
    </dgm:pt>
    <dgm:pt modelId="{E53F8605-76CE-4F6B-9614-4736C7248B3B}" type="sibTrans" cxnId="{AF36136D-E37E-410E-88B6-CE9EB51A4AD7}">
      <dgm:prSet/>
      <dgm:spPr/>
      <dgm:t>
        <a:bodyPr/>
        <a:lstStyle/>
        <a:p>
          <a:endParaRPr kumimoji="1" lang="ja-JP" altLang="en-US"/>
        </a:p>
      </dgm:t>
    </dgm:pt>
    <dgm:pt modelId="{56F6D62C-6204-4896-B22A-3E4C030D2E7C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ja-JP" altLang="en-US" dirty="0" smtClean="0"/>
            <a:t>採用した</a:t>
          </a:r>
          <a:r>
            <a:rPr lang="ja-JP" altLang="en-US" dirty="0" smtClean="0"/>
            <a:t>保護手段では除去または低減できなかったリスクをユーザーに知らせ注意を喚起</a:t>
          </a:r>
          <a:endParaRPr kumimoji="1" lang="ja-JP" altLang="en-US" dirty="0" smtClean="0"/>
        </a:p>
      </dgm:t>
    </dgm:pt>
    <dgm:pt modelId="{2418D7E7-E5E4-4AE3-9DDE-B12A216E2C2B}" type="parTrans" cxnId="{DC2E2476-44D9-4DF2-9DFF-BCE6879A3C69}">
      <dgm:prSet/>
      <dgm:spPr/>
      <dgm:t>
        <a:bodyPr/>
        <a:lstStyle/>
        <a:p>
          <a:endParaRPr kumimoji="1" lang="ja-JP" altLang="en-US"/>
        </a:p>
      </dgm:t>
    </dgm:pt>
    <dgm:pt modelId="{1A9EAFE0-626C-49CC-8DB7-5B2473F75F5D}" type="sibTrans" cxnId="{DC2E2476-44D9-4DF2-9DFF-BCE6879A3C69}">
      <dgm:prSet/>
      <dgm:spPr/>
      <dgm:t>
        <a:bodyPr/>
        <a:lstStyle/>
        <a:p>
          <a:endParaRPr kumimoji="1" lang="ja-JP" altLang="en-US"/>
        </a:p>
      </dgm:t>
    </dgm:pt>
    <dgm:pt modelId="{7408B9AE-8F9B-47AD-B7E0-4722174F4C3C}" type="pres">
      <dgm:prSet presAssocID="{9AB1C0DF-FE95-4555-8784-2B78459302D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251CC7E-A4EB-486C-86B6-9405D5BBF057}" type="pres">
      <dgm:prSet presAssocID="{50927312-93F5-4E4E-9870-8016A41A767E}" presName="composite" presStyleCnt="0"/>
      <dgm:spPr/>
    </dgm:pt>
    <dgm:pt modelId="{2E220134-CC34-42E4-B99F-B5447D110CE2}" type="pres">
      <dgm:prSet presAssocID="{50927312-93F5-4E4E-9870-8016A41A767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36601DC-0A1C-4680-BF21-20C8AEDA60FE}" type="pres">
      <dgm:prSet presAssocID="{50927312-93F5-4E4E-9870-8016A41A767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6FEF0A-6C7A-441D-B032-E32F8D33DD39}" type="pres">
      <dgm:prSet presAssocID="{55971AC9-0536-4921-BFF7-5AA3B94CBAEC}" presName="sp" presStyleCnt="0"/>
      <dgm:spPr/>
    </dgm:pt>
    <dgm:pt modelId="{0BF33C1C-3573-4527-8772-004C8886F656}" type="pres">
      <dgm:prSet presAssocID="{861666AB-4586-433A-B5E6-529B3DC39779}" presName="composite" presStyleCnt="0"/>
      <dgm:spPr/>
    </dgm:pt>
    <dgm:pt modelId="{764F7054-38C7-4F45-81D0-8AAFF94E5A24}" type="pres">
      <dgm:prSet presAssocID="{861666AB-4586-433A-B5E6-529B3DC3977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5F1A4EF-01FC-4478-9D8B-CBC744485CC1}" type="pres">
      <dgm:prSet presAssocID="{861666AB-4586-433A-B5E6-529B3DC3977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B2B23C-9241-489A-A98E-B417CD1E36AD}" type="pres">
      <dgm:prSet presAssocID="{527629F8-00A0-4259-A4C2-841B0A382E81}" presName="sp" presStyleCnt="0"/>
      <dgm:spPr/>
    </dgm:pt>
    <dgm:pt modelId="{EB26B51D-9E90-44EA-8EBA-CE1291946AA4}" type="pres">
      <dgm:prSet presAssocID="{35D3BDE9-45F1-4702-9A25-C7B0C4970A75}" presName="composite" presStyleCnt="0"/>
      <dgm:spPr/>
    </dgm:pt>
    <dgm:pt modelId="{5B31547C-4FDF-4B2C-8D85-D1DE9ACAE8C1}" type="pres">
      <dgm:prSet presAssocID="{35D3BDE9-45F1-4702-9A25-C7B0C4970A7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1B46F59-A263-496A-8DAA-4076D690EE7E}" type="pres">
      <dgm:prSet presAssocID="{35D3BDE9-45F1-4702-9A25-C7B0C4970A7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2A8D4E8-7172-4915-8E7C-D0F481C61A25}" type="presOf" srcId="{56F6D62C-6204-4896-B22A-3E4C030D2E7C}" destId="{B1B46F59-A263-496A-8DAA-4076D690EE7E}" srcOrd="0" destOrd="1" presId="urn:microsoft.com/office/officeart/2005/8/layout/chevron2"/>
    <dgm:cxn modelId="{E3331167-7058-45AA-8589-5A110BC64DCB}" type="presOf" srcId="{A06DC161-36D2-4625-8D73-6B919961AEF7}" destId="{A36601DC-0A1C-4680-BF21-20C8AEDA60FE}" srcOrd="0" destOrd="1" presId="urn:microsoft.com/office/officeart/2005/8/layout/chevron2"/>
    <dgm:cxn modelId="{45CDA7F3-10B5-4F7F-B31E-E7C2F718E385}" srcId="{50927312-93F5-4E4E-9870-8016A41A767E}" destId="{396FC5DB-6BAF-43BB-8844-989E36E1E50B}" srcOrd="0" destOrd="0" parTransId="{FD6BD6D3-2821-411C-BE2F-0D92FFAA681D}" sibTransId="{985788F2-0628-4A26-9BC3-7B7CECE7260C}"/>
    <dgm:cxn modelId="{AF36136D-E37E-410E-88B6-CE9EB51A4AD7}" srcId="{861666AB-4586-433A-B5E6-529B3DC39779}" destId="{DF9E8BC7-D134-4CE7-A0B6-3CD9AFC7C424}" srcOrd="1" destOrd="0" parTransId="{8EC8C0DB-6A5D-485C-A92E-D11B4F9BAB2A}" sibTransId="{E53F8605-76CE-4F6B-9614-4736C7248B3B}"/>
    <dgm:cxn modelId="{77B91EC0-9AD9-4A74-BC33-40F47ECB1FFA}" type="presOf" srcId="{396FC5DB-6BAF-43BB-8844-989E36E1E50B}" destId="{A36601DC-0A1C-4680-BF21-20C8AEDA60FE}" srcOrd="0" destOrd="0" presId="urn:microsoft.com/office/officeart/2005/8/layout/chevron2"/>
    <dgm:cxn modelId="{FC5AB3AC-2322-462C-8413-F54B021DCA22}" type="presOf" srcId="{50927312-93F5-4E4E-9870-8016A41A767E}" destId="{2E220134-CC34-42E4-B99F-B5447D110CE2}" srcOrd="0" destOrd="0" presId="urn:microsoft.com/office/officeart/2005/8/layout/chevron2"/>
    <dgm:cxn modelId="{A032F06A-FFEB-4C5A-A104-57BB16BB9C52}" srcId="{861666AB-4586-433A-B5E6-529B3DC39779}" destId="{61B11ADC-1450-4C97-9B72-51F0FB354A96}" srcOrd="0" destOrd="0" parTransId="{F8126EF9-241D-4BFA-9714-1224A1EC3190}" sibTransId="{C2412DF1-FF9F-4F48-9708-ED41493E663A}"/>
    <dgm:cxn modelId="{4C95BAB6-7ADD-46A3-9171-8CEA77D69910}" srcId="{9AB1C0DF-FE95-4555-8784-2B78459302D4}" destId="{35D3BDE9-45F1-4702-9A25-C7B0C4970A75}" srcOrd="2" destOrd="0" parTransId="{878457EA-F396-42DE-9A2B-F6B846B3A0E0}" sibTransId="{6ECF3DBE-7481-49B7-8B73-6210C6EF1850}"/>
    <dgm:cxn modelId="{E3B20C19-236B-48BB-941F-DF79BD15D748}" srcId="{9AB1C0DF-FE95-4555-8784-2B78459302D4}" destId="{861666AB-4586-433A-B5E6-529B3DC39779}" srcOrd="1" destOrd="0" parTransId="{19EA520A-75C3-4F3C-91FA-D000C743333C}" sibTransId="{527629F8-00A0-4259-A4C2-841B0A382E81}"/>
    <dgm:cxn modelId="{DC2E2476-44D9-4DF2-9DFF-BCE6879A3C69}" srcId="{35D3BDE9-45F1-4702-9A25-C7B0C4970A75}" destId="{56F6D62C-6204-4896-B22A-3E4C030D2E7C}" srcOrd="1" destOrd="0" parTransId="{2418D7E7-E5E4-4AE3-9DDE-B12A216E2C2B}" sibTransId="{1A9EAFE0-626C-49CC-8DB7-5B2473F75F5D}"/>
    <dgm:cxn modelId="{C004DA54-1AB6-421B-9DE4-192E1D9C7026}" type="presOf" srcId="{61B11ADC-1450-4C97-9B72-51F0FB354A96}" destId="{D5F1A4EF-01FC-4478-9D8B-CBC744485CC1}" srcOrd="0" destOrd="0" presId="urn:microsoft.com/office/officeart/2005/8/layout/chevron2"/>
    <dgm:cxn modelId="{8F93309E-2B94-4BB1-BC0F-97ED19E5C176}" type="presOf" srcId="{861666AB-4586-433A-B5E6-529B3DC39779}" destId="{764F7054-38C7-4F45-81D0-8AAFF94E5A24}" srcOrd="0" destOrd="0" presId="urn:microsoft.com/office/officeart/2005/8/layout/chevron2"/>
    <dgm:cxn modelId="{E58DDF41-9869-4839-A46C-8DC49D3189BD}" type="presOf" srcId="{35D3BDE9-45F1-4702-9A25-C7B0C4970A75}" destId="{5B31547C-4FDF-4B2C-8D85-D1DE9ACAE8C1}" srcOrd="0" destOrd="0" presId="urn:microsoft.com/office/officeart/2005/8/layout/chevron2"/>
    <dgm:cxn modelId="{63597CF4-F24C-4C3C-B1DB-98F33FD1574D}" srcId="{35D3BDE9-45F1-4702-9A25-C7B0C4970A75}" destId="{826D45BD-B18A-4132-8E7A-FC0AD09F2F86}" srcOrd="0" destOrd="0" parTransId="{D6C97E66-79BF-4575-BBE7-3A81B4B6ABDD}" sibTransId="{E6C043D1-31AE-46B2-9790-308F4C01BA2B}"/>
    <dgm:cxn modelId="{31F086A4-4FDC-40F6-8955-D5F3CB2A95F5}" srcId="{9AB1C0DF-FE95-4555-8784-2B78459302D4}" destId="{50927312-93F5-4E4E-9870-8016A41A767E}" srcOrd="0" destOrd="0" parTransId="{765C3152-7579-4FD5-A1D0-2FF071F9C3ED}" sibTransId="{55971AC9-0536-4921-BFF7-5AA3B94CBAEC}"/>
    <dgm:cxn modelId="{C1B836B0-9BF3-4B88-A1DD-3E628C62FF35}" type="presOf" srcId="{DF9E8BC7-D134-4CE7-A0B6-3CD9AFC7C424}" destId="{D5F1A4EF-01FC-4478-9D8B-CBC744485CC1}" srcOrd="0" destOrd="1" presId="urn:microsoft.com/office/officeart/2005/8/layout/chevron2"/>
    <dgm:cxn modelId="{CB30D933-F33A-4BC8-8650-97C15C3D8E4F}" srcId="{50927312-93F5-4E4E-9870-8016A41A767E}" destId="{A06DC161-36D2-4625-8D73-6B919961AEF7}" srcOrd="1" destOrd="0" parTransId="{70B31D6C-8DAD-4441-A064-8A1F03FA59E8}" sibTransId="{9511E1C8-937D-46C0-8E2D-A5D71C1896AA}"/>
    <dgm:cxn modelId="{22C95365-B4CF-420B-85FA-3758959C1AAB}" type="presOf" srcId="{9AB1C0DF-FE95-4555-8784-2B78459302D4}" destId="{7408B9AE-8F9B-47AD-B7E0-4722174F4C3C}" srcOrd="0" destOrd="0" presId="urn:microsoft.com/office/officeart/2005/8/layout/chevron2"/>
    <dgm:cxn modelId="{880139CC-B907-4DF5-9306-3F2B47C42A07}" type="presOf" srcId="{826D45BD-B18A-4132-8E7A-FC0AD09F2F86}" destId="{B1B46F59-A263-496A-8DAA-4076D690EE7E}" srcOrd="0" destOrd="0" presId="urn:microsoft.com/office/officeart/2005/8/layout/chevron2"/>
    <dgm:cxn modelId="{A1983F32-3908-4695-8BC6-5434120BD216}" type="presParOf" srcId="{7408B9AE-8F9B-47AD-B7E0-4722174F4C3C}" destId="{3251CC7E-A4EB-486C-86B6-9405D5BBF057}" srcOrd="0" destOrd="0" presId="urn:microsoft.com/office/officeart/2005/8/layout/chevron2"/>
    <dgm:cxn modelId="{4446A432-7209-4EA7-BA7A-069E3B969FBA}" type="presParOf" srcId="{3251CC7E-A4EB-486C-86B6-9405D5BBF057}" destId="{2E220134-CC34-42E4-B99F-B5447D110CE2}" srcOrd="0" destOrd="0" presId="urn:microsoft.com/office/officeart/2005/8/layout/chevron2"/>
    <dgm:cxn modelId="{AB170361-4AFA-40AA-A8A2-6C38B1C21D32}" type="presParOf" srcId="{3251CC7E-A4EB-486C-86B6-9405D5BBF057}" destId="{A36601DC-0A1C-4680-BF21-20C8AEDA60FE}" srcOrd="1" destOrd="0" presId="urn:microsoft.com/office/officeart/2005/8/layout/chevron2"/>
    <dgm:cxn modelId="{3D09F1C1-B942-4D33-AFBF-714D1E0B7045}" type="presParOf" srcId="{7408B9AE-8F9B-47AD-B7E0-4722174F4C3C}" destId="{9D6FEF0A-6C7A-441D-B032-E32F8D33DD39}" srcOrd="1" destOrd="0" presId="urn:microsoft.com/office/officeart/2005/8/layout/chevron2"/>
    <dgm:cxn modelId="{4BB8E824-8805-4A56-B2B6-30842D79E1C5}" type="presParOf" srcId="{7408B9AE-8F9B-47AD-B7E0-4722174F4C3C}" destId="{0BF33C1C-3573-4527-8772-004C8886F656}" srcOrd="2" destOrd="0" presId="urn:microsoft.com/office/officeart/2005/8/layout/chevron2"/>
    <dgm:cxn modelId="{455E36AC-BC8E-4A24-AAD2-879CE8375B48}" type="presParOf" srcId="{0BF33C1C-3573-4527-8772-004C8886F656}" destId="{764F7054-38C7-4F45-81D0-8AAFF94E5A24}" srcOrd="0" destOrd="0" presId="urn:microsoft.com/office/officeart/2005/8/layout/chevron2"/>
    <dgm:cxn modelId="{F947D159-EE8A-4B15-9AF0-05743B52CE57}" type="presParOf" srcId="{0BF33C1C-3573-4527-8772-004C8886F656}" destId="{D5F1A4EF-01FC-4478-9D8B-CBC744485CC1}" srcOrd="1" destOrd="0" presId="urn:microsoft.com/office/officeart/2005/8/layout/chevron2"/>
    <dgm:cxn modelId="{C5A27E5F-FF2E-484B-BFFD-EB6316AC87DC}" type="presParOf" srcId="{7408B9AE-8F9B-47AD-B7E0-4722174F4C3C}" destId="{59B2B23C-9241-489A-A98E-B417CD1E36AD}" srcOrd="3" destOrd="0" presId="urn:microsoft.com/office/officeart/2005/8/layout/chevron2"/>
    <dgm:cxn modelId="{5A7BE016-EE80-4171-BEB7-E810A3F027F1}" type="presParOf" srcId="{7408B9AE-8F9B-47AD-B7E0-4722174F4C3C}" destId="{EB26B51D-9E90-44EA-8EBA-CE1291946AA4}" srcOrd="4" destOrd="0" presId="urn:microsoft.com/office/officeart/2005/8/layout/chevron2"/>
    <dgm:cxn modelId="{EBE12582-A727-4872-AC1C-9E2411C9A261}" type="presParOf" srcId="{EB26B51D-9E90-44EA-8EBA-CE1291946AA4}" destId="{5B31547C-4FDF-4B2C-8D85-D1DE9ACAE8C1}" srcOrd="0" destOrd="0" presId="urn:microsoft.com/office/officeart/2005/8/layout/chevron2"/>
    <dgm:cxn modelId="{01B4A532-9FBF-4E88-9EBA-04EECF38FB24}" type="presParOf" srcId="{EB26B51D-9E90-44EA-8EBA-CE1291946AA4}" destId="{B1B46F59-A263-496A-8DAA-4076D690EE7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351F6F-CD19-404E-983B-4F449B65A22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18425C1-0696-4C70-AC30-F6D18057421A}">
      <dgm:prSet phldrT="[テキスト]"/>
      <dgm:spPr/>
      <dgm:t>
        <a:bodyPr/>
        <a:lstStyle/>
        <a:p>
          <a:r>
            <a:rPr kumimoji="1" lang="ja-JP" altLang="en-US" dirty="0" smtClean="0"/>
            <a:t>計画 </a:t>
          </a:r>
          <a:r>
            <a:rPr kumimoji="1" lang="en-US" altLang="ja-JP" dirty="0" smtClean="0"/>
            <a:t>Plan</a:t>
          </a:r>
          <a:endParaRPr kumimoji="1" lang="ja-JP" altLang="en-US" dirty="0"/>
        </a:p>
      </dgm:t>
    </dgm:pt>
    <dgm:pt modelId="{0FF0A57C-1C91-42CA-ABD8-395BCD765839}" type="parTrans" cxnId="{18472B8D-C239-4108-AC9B-B1C7F7627323}">
      <dgm:prSet/>
      <dgm:spPr/>
      <dgm:t>
        <a:bodyPr/>
        <a:lstStyle/>
        <a:p>
          <a:endParaRPr kumimoji="1" lang="ja-JP" altLang="en-US"/>
        </a:p>
      </dgm:t>
    </dgm:pt>
    <dgm:pt modelId="{AB1FAD70-CE09-4A32-8842-13A48A8BB3F9}" type="sibTrans" cxnId="{18472B8D-C239-4108-AC9B-B1C7F7627323}">
      <dgm:prSet/>
      <dgm:spPr/>
      <dgm:t>
        <a:bodyPr/>
        <a:lstStyle/>
        <a:p>
          <a:endParaRPr kumimoji="1" lang="ja-JP" altLang="en-US"/>
        </a:p>
      </dgm:t>
    </dgm:pt>
    <dgm:pt modelId="{DDF2B731-DD34-412C-A926-CC002792D63A}">
      <dgm:prSet phldrT="[テキスト]"/>
      <dgm:spPr/>
      <dgm:t>
        <a:bodyPr/>
        <a:lstStyle/>
        <a:p>
          <a:r>
            <a:rPr kumimoji="1" lang="ja-JP" altLang="en-US" dirty="0" smtClean="0"/>
            <a:t>実施 </a:t>
          </a:r>
          <a:r>
            <a:rPr kumimoji="1" lang="en-US" altLang="ja-JP" dirty="0" smtClean="0"/>
            <a:t>Do</a:t>
          </a:r>
        </a:p>
      </dgm:t>
    </dgm:pt>
    <dgm:pt modelId="{3C7D76E3-D74C-4343-94F1-95D6B83408F6}" type="parTrans" cxnId="{9FA1AF08-6D72-4105-8B6E-B7CA6E990543}">
      <dgm:prSet/>
      <dgm:spPr/>
      <dgm:t>
        <a:bodyPr/>
        <a:lstStyle/>
        <a:p>
          <a:endParaRPr kumimoji="1" lang="ja-JP" altLang="en-US"/>
        </a:p>
      </dgm:t>
    </dgm:pt>
    <dgm:pt modelId="{992D39BE-A62D-42CA-A348-8941682641DA}" type="sibTrans" cxnId="{9FA1AF08-6D72-4105-8B6E-B7CA6E990543}">
      <dgm:prSet/>
      <dgm:spPr/>
      <dgm:t>
        <a:bodyPr/>
        <a:lstStyle/>
        <a:p>
          <a:endParaRPr kumimoji="1" lang="ja-JP" altLang="en-US"/>
        </a:p>
      </dgm:t>
    </dgm:pt>
    <dgm:pt modelId="{803570F3-C3A8-4591-8661-875F51310573}">
      <dgm:prSet phldrT="[テキスト]"/>
      <dgm:spPr/>
      <dgm:t>
        <a:bodyPr/>
        <a:lstStyle/>
        <a:p>
          <a:r>
            <a:rPr kumimoji="1" lang="ja-JP" altLang="en-US" dirty="0" smtClean="0"/>
            <a:t>評価 </a:t>
          </a:r>
          <a:r>
            <a:rPr kumimoji="1" lang="en-US" altLang="ja-JP" dirty="0" smtClean="0"/>
            <a:t>Check</a:t>
          </a:r>
          <a:endParaRPr kumimoji="1" lang="ja-JP" altLang="en-US" dirty="0"/>
        </a:p>
      </dgm:t>
    </dgm:pt>
    <dgm:pt modelId="{B359F52F-E805-447F-85D4-E22FC4721D40}" type="parTrans" cxnId="{32565894-0974-4CE4-9D21-1F3560CB8D69}">
      <dgm:prSet/>
      <dgm:spPr/>
      <dgm:t>
        <a:bodyPr/>
        <a:lstStyle/>
        <a:p>
          <a:endParaRPr kumimoji="1" lang="ja-JP" altLang="en-US"/>
        </a:p>
      </dgm:t>
    </dgm:pt>
    <dgm:pt modelId="{940E85CC-2573-43C2-8CCA-67785788E262}" type="sibTrans" cxnId="{32565894-0974-4CE4-9D21-1F3560CB8D69}">
      <dgm:prSet/>
      <dgm:spPr/>
      <dgm:t>
        <a:bodyPr/>
        <a:lstStyle/>
        <a:p>
          <a:endParaRPr kumimoji="1" lang="ja-JP" altLang="en-US"/>
        </a:p>
      </dgm:t>
    </dgm:pt>
    <dgm:pt modelId="{AA6A09D6-55AE-4DAC-9ED3-A7D4922FB0D1}">
      <dgm:prSet phldrT="[テキスト]"/>
      <dgm:spPr/>
      <dgm:t>
        <a:bodyPr/>
        <a:lstStyle/>
        <a:p>
          <a:r>
            <a:rPr kumimoji="1" lang="ja-JP" altLang="en-US" dirty="0" smtClean="0"/>
            <a:t>改善 </a:t>
          </a:r>
          <a:r>
            <a:rPr kumimoji="1" lang="en-US" altLang="ja-JP" dirty="0" smtClean="0"/>
            <a:t>Action</a:t>
          </a:r>
          <a:endParaRPr kumimoji="1" lang="ja-JP" altLang="en-US" dirty="0"/>
        </a:p>
      </dgm:t>
    </dgm:pt>
    <dgm:pt modelId="{A4B5C4F9-2D41-47FB-9AC8-EA135BE409C5}" type="parTrans" cxnId="{945B0942-8CF3-4892-A977-F040CCF21C9E}">
      <dgm:prSet/>
      <dgm:spPr/>
      <dgm:t>
        <a:bodyPr/>
        <a:lstStyle/>
        <a:p>
          <a:endParaRPr kumimoji="1" lang="ja-JP" altLang="en-US"/>
        </a:p>
      </dgm:t>
    </dgm:pt>
    <dgm:pt modelId="{C77CD92F-859C-4CEC-B9EF-22133AFA8E5D}" type="sibTrans" cxnId="{945B0942-8CF3-4892-A977-F040CCF21C9E}">
      <dgm:prSet/>
      <dgm:spPr/>
      <dgm:t>
        <a:bodyPr/>
        <a:lstStyle/>
        <a:p>
          <a:endParaRPr kumimoji="1" lang="ja-JP" altLang="en-US"/>
        </a:p>
      </dgm:t>
    </dgm:pt>
    <dgm:pt modelId="{E5973267-AC34-4368-9D58-8077DBB3406E}" type="pres">
      <dgm:prSet presAssocID="{7F351F6F-CD19-404E-983B-4F449B65A22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019EA04-F13F-486D-A36B-C7B1972D5AE7}" type="pres">
      <dgm:prSet presAssocID="{918425C1-0696-4C70-AC30-F6D18057421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67B502E-7CA7-48C6-B812-F1C60429BC14}" type="pres">
      <dgm:prSet presAssocID="{AB1FAD70-CE09-4A32-8842-13A48A8BB3F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8878DB0E-5074-4C45-8BBD-D307CDDA03F0}" type="pres">
      <dgm:prSet presAssocID="{AB1FAD70-CE09-4A32-8842-13A48A8BB3F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FEF989D5-2B89-45D3-A56B-8B1D02988857}" type="pres">
      <dgm:prSet presAssocID="{DDF2B731-DD34-412C-A926-CC002792D63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A7AA8B-9AE6-4740-B71F-E911DE1472AE}" type="pres">
      <dgm:prSet presAssocID="{992D39BE-A62D-42CA-A348-8941682641DA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763A2EC2-8529-44AB-81A6-DC7980D21588}" type="pres">
      <dgm:prSet presAssocID="{992D39BE-A62D-42CA-A348-8941682641DA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2A53BE53-B8F2-4859-887E-F284223F2DC2}" type="pres">
      <dgm:prSet presAssocID="{803570F3-C3A8-4591-8661-875F5131057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FE8DB2-5C54-4450-9CFF-7228A41F5B2A}" type="pres">
      <dgm:prSet presAssocID="{940E85CC-2573-43C2-8CCA-67785788E262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36C5D24B-4FAE-4EF2-8748-5F3067D99E55}" type="pres">
      <dgm:prSet presAssocID="{940E85CC-2573-43C2-8CCA-67785788E262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F244861F-F7BC-4E45-BE41-8F5D80D75957}" type="pres">
      <dgm:prSet presAssocID="{AA6A09D6-55AE-4DAC-9ED3-A7D4922FB0D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19B5FC7-ED79-417A-B9B8-98A9C778CA2B}" type="pres">
      <dgm:prSet presAssocID="{C77CD92F-859C-4CEC-B9EF-22133AFA8E5D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DE029194-8D33-4441-9191-6A8EE224914E}" type="pres">
      <dgm:prSet presAssocID="{C77CD92F-859C-4CEC-B9EF-22133AFA8E5D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BCB2FC8E-49B9-43D8-83E9-FDB350D1D7C3}" type="presOf" srcId="{AB1FAD70-CE09-4A32-8842-13A48A8BB3F9}" destId="{267B502E-7CA7-48C6-B812-F1C60429BC14}" srcOrd="0" destOrd="0" presId="urn:microsoft.com/office/officeart/2005/8/layout/cycle2"/>
    <dgm:cxn modelId="{945B0942-8CF3-4892-A977-F040CCF21C9E}" srcId="{7F351F6F-CD19-404E-983B-4F449B65A22F}" destId="{AA6A09D6-55AE-4DAC-9ED3-A7D4922FB0D1}" srcOrd="3" destOrd="0" parTransId="{A4B5C4F9-2D41-47FB-9AC8-EA135BE409C5}" sibTransId="{C77CD92F-859C-4CEC-B9EF-22133AFA8E5D}"/>
    <dgm:cxn modelId="{76EC6100-9037-4EB5-AC3F-2E7C6E228DD6}" type="presOf" srcId="{940E85CC-2573-43C2-8CCA-67785788E262}" destId="{D9FE8DB2-5C54-4450-9CFF-7228A41F5B2A}" srcOrd="0" destOrd="0" presId="urn:microsoft.com/office/officeart/2005/8/layout/cycle2"/>
    <dgm:cxn modelId="{6FD7279E-3A41-4784-8005-D4BEFD4E5880}" type="presOf" srcId="{AA6A09D6-55AE-4DAC-9ED3-A7D4922FB0D1}" destId="{F244861F-F7BC-4E45-BE41-8F5D80D75957}" srcOrd="0" destOrd="0" presId="urn:microsoft.com/office/officeart/2005/8/layout/cycle2"/>
    <dgm:cxn modelId="{739A79DC-5E6B-4F19-8B11-E3ABC02A9F31}" type="presOf" srcId="{803570F3-C3A8-4591-8661-875F51310573}" destId="{2A53BE53-B8F2-4859-887E-F284223F2DC2}" srcOrd="0" destOrd="0" presId="urn:microsoft.com/office/officeart/2005/8/layout/cycle2"/>
    <dgm:cxn modelId="{BE61796B-F167-4B69-A2C5-55CB92601D51}" type="presOf" srcId="{7F351F6F-CD19-404E-983B-4F449B65A22F}" destId="{E5973267-AC34-4368-9D58-8077DBB3406E}" srcOrd="0" destOrd="0" presId="urn:microsoft.com/office/officeart/2005/8/layout/cycle2"/>
    <dgm:cxn modelId="{90B078EF-463D-44FB-994F-87A5C07C17A3}" type="presOf" srcId="{C77CD92F-859C-4CEC-B9EF-22133AFA8E5D}" destId="{DE029194-8D33-4441-9191-6A8EE224914E}" srcOrd="1" destOrd="0" presId="urn:microsoft.com/office/officeart/2005/8/layout/cycle2"/>
    <dgm:cxn modelId="{9FA1AF08-6D72-4105-8B6E-B7CA6E990543}" srcId="{7F351F6F-CD19-404E-983B-4F449B65A22F}" destId="{DDF2B731-DD34-412C-A926-CC002792D63A}" srcOrd="1" destOrd="0" parTransId="{3C7D76E3-D74C-4343-94F1-95D6B83408F6}" sibTransId="{992D39BE-A62D-42CA-A348-8941682641DA}"/>
    <dgm:cxn modelId="{32565894-0974-4CE4-9D21-1F3560CB8D69}" srcId="{7F351F6F-CD19-404E-983B-4F449B65A22F}" destId="{803570F3-C3A8-4591-8661-875F51310573}" srcOrd="2" destOrd="0" parTransId="{B359F52F-E805-447F-85D4-E22FC4721D40}" sibTransId="{940E85CC-2573-43C2-8CCA-67785788E262}"/>
    <dgm:cxn modelId="{A900798F-BE1A-417E-BBA1-76F5141C9E7A}" type="presOf" srcId="{AB1FAD70-CE09-4A32-8842-13A48A8BB3F9}" destId="{8878DB0E-5074-4C45-8BBD-D307CDDA03F0}" srcOrd="1" destOrd="0" presId="urn:microsoft.com/office/officeart/2005/8/layout/cycle2"/>
    <dgm:cxn modelId="{2D9CCD9E-3121-4A63-B9B5-8702F255F1DA}" type="presOf" srcId="{992D39BE-A62D-42CA-A348-8941682641DA}" destId="{763A2EC2-8529-44AB-81A6-DC7980D21588}" srcOrd="1" destOrd="0" presId="urn:microsoft.com/office/officeart/2005/8/layout/cycle2"/>
    <dgm:cxn modelId="{5CE552DA-0C53-4E46-BBD8-318D83607563}" type="presOf" srcId="{992D39BE-A62D-42CA-A348-8941682641DA}" destId="{3FA7AA8B-9AE6-4740-B71F-E911DE1472AE}" srcOrd="0" destOrd="0" presId="urn:microsoft.com/office/officeart/2005/8/layout/cycle2"/>
    <dgm:cxn modelId="{18472B8D-C239-4108-AC9B-B1C7F7627323}" srcId="{7F351F6F-CD19-404E-983B-4F449B65A22F}" destId="{918425C1-0696-4C70-AC30-F6D18057421A}" srcOrd="0" destOrd="0" parTransId="{0FF0A57C-1C91-42CA-ABD8-395BCD765839}" sibTransId="{AB1FAD70-CE09-4A32-8842-13A48A8BB3F9}"/>
    <dgm:cxn modelId="{5551D01A-D427-469F-B9E5-2FB9153C46A1}" type="presOf" srcId="{DDF2B731-DD34-412C-A926-CC002792D63A}" destId="{FEF989D5-2B89-45D3-A56B-8B1D02988857}" srcOrd="0" destOrd="0" presId="urn:microsoft.com/office/officeart/2005/8/layout/cycle2"/>
    <dgm:cxn modelId="{DDE60DB1-A33D-40AC-B997-9515AF96EEA3}" type="presOf" srcId="{C77CD92F-859C-4CEC-B9EF-22133AFA8E5D}" destId="{019B5FC7-ED79-417A-B9B8-98A9C778CA2B}" srcOrd="0" destOrd="0" presId="urn:microsoft.com/office/officeart/2005/8/layout/cycle2"/>
    <dgm:cxn modelId="{22C5FA66-F589-478F-B680-82B90F9239CC}" type="presOf" srcId="{940E85CC-2573-43C2-8CCA-67785788E262}" destId="{36C5D24B-4FAE-4EF2-8748-5F3067D99E55}" srcOrd="1" destOrd="0" presId="urn:microsoft.com/office/officeart/2005/8/layout/cycle2"/>
    <dgm:cxn modelId="{8BB2079E-576D-400D-9D22-EF7E857BEFB5}" type="presOf" srcId="{918425C1-0696-4C70-AC30-F6D18057421A}" destId="{A019EA04-F13F-486D-A36B-C7B1972D5AE7}" srcOrd="0" destOrd="0" presId="urn:microsoft.com/office/officeart/2005/8/layout/cycle2"/>
    <dgm:cxn modelId="{4FB70956-6EB0-4B92-9811-692F6E994883}" type="presParOf" srcId="{E5973267-AC34-4368-9D58-8077DBB3406E}" destId="{A019EA04-F13F-486D-A36B-C7B1972D5AE7}" srcOrd="0" destOrd="0" presId="urn:microsoft.com/office/officeart/2005/8/layout/cycle2"/>
    <dgm:cxn modelId="{62E7BD52-1B99-4E02-A61D-C92BAF039865}" type="presParOf" srcId="{E5973267-AC34-4368-9D58-8077DBB3406E}" destId="{267B502E-7CA7-48C6-B812-F1C60429BC14}" srcOrd="1" destOrd="0" presId="urn:microsoft.com/office/officeart/2005/8/layout/cycle2"/>
    <dgm:cxn modelId="{C1DC3938-A7B4-4CA4-803C-7CE0568187AB}" type="presParOf" srcId="{267B502E-7CA7-48C6-B812-F1C60429BC14}" destId="{8878DB0E-5074-4C45-8BBD-D307CDDA03F0}" srcOrd="0" destOrd="0" presId="urn:microsoft.com/office/officeart/2005/8/layout/cycle2"/>
    <dgm:cxn modelId="{B26F4A83-55C6-41C1-9420-32394316CF57}" type="presParOf" srcId="{E5973267-AC34-4368-9D58-8077DBB3406E}" destId="{FEF989D5-2B89-45D3-A56B-8B1D02988857}" srcOrd="2" destOrd="0" presId="urn:microsoft.com/office/officeart/2005/8/layout/cycle2"/>
    <dgm:cxn modelId="{4A113BF8-8114-4B98-8E87-FE1D31BBD63F}" type="presParOf" srcId="{E5973267-AC34-4368-9D58-8077DBB3406E}" destId="{3FA7AA8B-9AE6-4740-B71F-E911DE1472AE}" srcOrd="3" destOrd="0" presId="urn:microsoft.com/office/officeart/2005/8/layout/cycle2"/>
    <dgm:cxn modelId="{C4FEB43B-F311-4A6D-80D4-06E6C0209643}" type="presParOf" srcId="{3FA7AA8B-9AE6-4740-B71F-E911DE1472AE}" destId="{763A2EC2-8529-44AB-81A6-DC7980D21588}" srcOrd="0" destOrd="0" presId="urn:microsoft.com/office/officeart/2005/8/layout/cycle2"/>
    <dgm:cxn modelId="{5E608D77-E901-4340-9FAE-958E734487B7}" type="presParOf" srcId="{E5973267-AC34-4368-9D58-8077DBB3406E}" destId="{2A53BE53-B8F2-4859-887E-F284223F2DC2}" srcOrd="4" destOrd="0" presId="urn:microsoft.com/office/officeart/2005/8/layout/cycle2"/>
    <dgm:cxn modelId="{E7B275FD-E9D3-4711-9618-D80AE9C9DA8F}" type="presParOf" srcId="{E5973267-AC34-4368-9D58-8077DBB3406E}" destId="{D9FE8DB2-5C54-4450-9CFF-7228A41F5B2A}" srcOrd="5" destOrd="0" presId="urn:microsoft.com/office/officeart/2005/8/layout/cycle2"/>
    <dgm:cxn modelId="{CD869AD6-6892-4582-9B38-EDF9D1FF0F78}" type="presParOf" srcId="{D9FE8DB2-5C54-4450-9CFF-7228A41F5B2A}" destId="{36C5D24B-4FAE-4EF2-8748-5F3067D99E55}" srcOrd="0" destOrd="0" presId="urn:microsoft.com/office/officeart/2005/8/layout/cycle2"/>
    <dgm:cxn modelId="{59F8F0FD-A4A3-430D-A368-A2907BAE220C}" type="presParOf" srcId="{E5973267-AC34-4368-9D58-8077DBB3406E}" destId="{F244861F-F7BC-4E45-BE41-8F5D80D75957}" srcOrd="6" destOrd="0" presId="urn:microsoft.com/office/officeart/2005/8/layout/cycle2"/>
    <dgm:cxn modelId="{8EE32D17-C5EB-41AD-A6A7-F90411BFF8D6}" type="presParOf" srcId="{E5973267-AC34-4368-9D58-8077DBB3406E}" destId="{019B5FC7-ED79-417A-B9B8-98A9C778CA2B}" srcOrd="7" destOrd="0" presId="urn:microsoft.com/office/officeart/2005/8/layout/cycle2"/>
    <dgm:cxn modelId="{B865865C-B884-4BCB-9114-9F5C23201A48}" type="presParOf" srcId="{019B5FC7-ED79-417A-B9B8-98A9C778CA2B}" destId="{DE029194-8D33-4441-9191-6A8EE224914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E23675-FACB-4177-96A3-F6E28F13A157}" type="doc">
      <dgm:prSet loTypeId="urn:microsoft.com/office/officeart/2005/8/layout/pyramid1" loCatId="pyramid" qsTypeId="urn:microsoft.com/office/officeart/2005/8/quickstyle/simple2" qsCatId="simple" csTypeId="urn:microsoft.com/office/officeart/2005/8/colors/accent6_2" csCatId="accent6" phldr="1"/>
      <dgm:spPr/>
    </dgm:pt>
    <dgm:pt modelId="{A1895096-968B-4C90-9887-97218F0AAF8B}">
      <dgm:prSet phldrT="[テキスト]"/>
      <dgm:spPr>
        <a:solidFill>
          <a:schemeClr val="accent2"/>
        </a:solidFill>
      </dgm:spPr>
      <dgm:t>
        <a:bodyPr anchor="b"/>
        <a:lstStyle/>
        <a:p>
          <a:r>
            <a:rPr lang="ja-JP" altLang="en-US" dirty="0" smtClean="0"/>
            <a:t>安全</a:t>
          </a:r>
          <a:r>
            <a:rPr lang="en-US" altLang="ja-JP" dirty="0" smtClean="0"/>
            <a:t/>
          </a:r>
          <a:br>
            <a:rPr lang="en-US" altLang="ja-JP" dirty="0" smtClean="0"/>
          </a:br>
          <a:r>
            <a:rPr lang="ja-JP" altLang="en-US" dirty="0" smtClean="0"/>
            <a:t>衛生理念</a:t>
          </a:r>
          <a:endParaRPr lang="ja-JP" altLang="en-US" dirty="0"/>
        </a:p>
      </dgm:t>
    </dgm:pt>
    <dgm:pt modelId="{A180E329-97DB-4E0D-84A8-2C2CC5D6B45F}" type="parTrans" cxnId="{C0EB4452-B33D-4FF3-AB6F-6CC7E9549D57}">
      <dgm:prSet/>
      <dgm:spPr/>
      <dgm:t>
        <a:bodyPr/>
        <a:lstStyle/>
        <a:p>
          <a:endParaRPr lang="ja-JP" altLang="en-US"/>
        </a:p>
      </dgm:t>
    </dgm:pt>
    <dgm:pt modelId="{552D3BF5-68F2-4722-8330-4A83743C8274}" type="sibTrans" cxnId="{C0EB4452-B33D-4FF3-AB6F-6CC7E9549D57}">
      <dgm:prSet/>
      <dgm:spPr/>
      <dgm:t>
        <a:bodyPr/>
        <a:lstStyle/>
        <a:p>
          <a:endParaRPr lang="ja-JP" altLang="en-US"/>
        </a:p>
      </dgm:t>
    </dgm:pt>
    <dgm:pt modelId="{B1A6BCA6-E6D2-44D7-B769-2E1A3D13FDD8}">
      <dgm:prSet phldrT="[テキスト]"/>
      <dgm:spPr/>
      <dgm:t>
        <a:bodyPr/>
        <a:lstStyle/>
        <a:p>
          <a:r>
            <a:rPr lang="ja-JP" altLang="en-US" dirty="0" smtClean="0"/>
            <a:t>安全衛生方針</a:t>
          </a:r>
          <a:endParaRPr lang="ja-JP" altLang="en-US" dirty="0"/>
        </a:p>
      </dgm:t>
    </dgm:pt>
    <dgm:pt modelId="{33E86630-5F55-4BDB-A600-969BA9D65203}" type="parTrans" cxnId="{33C5559A-F75E-4D69-A7E3-1340E26CF1F1}">
      <dgm:prSet/>
      <dgm:spPr/>
      <dgm:t>
        <a:bodyPr/>
        <a:lstStyle/>
        <a:p>
          <a:endParaRPr lang="ja-JP" altLang="en-US"/>
        </a:p>
      </dgm:t>
    </dgm:pt>
    <dgm:pt modelId="{D90F722B-E555-4F0F-8E1B-D3354E8863BA}" type="sibTrans" cxnId="{33C5559A-F75E-4D69-A7E3-1340E26CF1F1}">
      <dgm:prSet/>
      <dgm:spPr/>
      <dgm:t>
        <a:bodyPr/>
        <a:lstStyle/>
        <a:p>
          <a:endParaRPr lang="ja-JP" altLang="en-US"/>
        </a:p>
      </dgm:t>
    </dgm:pt>
    <dgm:pt modelId="{CD995F1C-3F62-43E6-AE81-8C2955CA8040}">
      <dgm:prSet phldrT="[テキスト]"/>
      <dgm:spPr/>
      <dgm:t>
        <a:bodyPr/>
        <a:lstStyle/>
        <a:p>
          <a:r>
            <a:rPr lang="ja-JP" altLang="en-US" dirty="0" smtClean="0"/>
            <a:t>労働安全衛生</a:t>
          </a:r>
          <a:r>
            <a:rPr lang="en-US" altLang="ja-JP" dirty="0" smtClean="0"/>
            <a:t/>
          </a:r>
          <a:br>
            <a:rPr lang="en-US" altLang="ja-JP" dirty="0" smtClean="0"/>
          </a:br>
          <a:r>
            <a:rPr lang="ja-JP" altLang="en-US" dirty="0" smtClean="0"/>
            <a:t>マネジメントシステム</a:t>
          </a:r>
          <a:r>
            <a:rPr lang="en-US" altLang="ja-JP" dirty="0" smtClean="0"/>
            <a:t/>
          </a:r>
          <a:br>
            <a:rPr lang="en-US" altLang="ja-JP" dirty="0" smtClean="0"/>
          </a:br>
          <a:r>
            <a:rPr lang="ja-JP" altLang="en-US" dirty="0" smtClean="0"/>
            <a:t>ガイドライン</a:t>
          </a:r>
          <a:endParaRPr lang="ja-JP" altLang="en-US" dirty="0"/>
        </a:p>
      </dgm:t>
    </dgm:pt>
    <dgm:pt modelId="{25C644D4-51E2-4DF1-8DAA-1989DAC5CE5B}" type="parTrans" cxnId="{EE0236DF-2195-4419-B1ED-F2991D66AAF8}">
      <dgm:prSet/>
      <dgm:spPr/>
      <dgm:t>
        <a:bodyPr/>
        <a:lstStyle/>
        <a:p>
          <a:endParaRPr lang="ja-JP" altLang="en-US"/>
        </a:p>
      </dgm:t>
    </dgm:pt>
    <dgm:pt modelId="{CF84067D-C261-4B99-8D2F-E21198C455D7}" type="sibTrans" cxnId="{EE0236DF-2195-4419-B1ED-F2991D66AAF8}">
      <dgm:prSet/>
      <dgm:spPr/>
      <dgm:t>
        <a:bodyPr/>
        <a:lstStyle/>
        <a:p>
          <a:endParaRPr lang="ja-JP" altLang="en-US"/>
        </a:p>
      </dgm:t>
    </dgm:pt>
    <dgm:pt modelId="{D5D9A32E-8BCA-4E59-B310-0554ADC75885}">
      <dgm:prSet phldrT="[テキスト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ja-JP" altLang="en-US" dirty="0" smtClean="0"/>
            <a:t>安全衛生マネジメント</a:t>
          </a:r>
          <a:r>
            <a:rPr lang="en-US" altLang="ja-JP" dirty="0" smtClean="0"/>
            <a:t/>
          </a:r>
          <a:br>
            <a:rPr lang="en-US" altLang="ja-JP" dirty="0" smtClean="0"/>
          </a:br>
          <a:r>
            <a:rPr lang="ja-JP" altLang="en-US" dirty="0" smtClean="0"/>
            <a:t>共通マニュアル</a:t>
          </a:r>
          <a:endParaRPr lang="ja-JP" altLang="en-US" dirty="0"/>
        </a:p>
      </dgm:t>
    </dgm:pt>
    <dgm:pt modelId="{34E30B2B-8552-4960-8D70-4131A4A52348}" type="parTrans" cxnId="{3098749D-B236-4A76-9210-3192C2D1FC0C}">
      <dgm:prSet/>
      <dgm:spPr/>
      <dgm:t>
        <a:bodyPr/>
        <a:lstStyle/>
        <a:p>
          <a:endParaRPr lang="ja-JP" altLang="en-US"/>
        </a:p>
      </dgm:t>
    </dgm:pt>
    <dgm:pt modelId="{4E1F1B99-0BE4-42DC-A3FF-11A0CF1DB47B}" type="sibTrans" cxnId="{3098749D-B236-4A76-9210-3192C2D1FC0C}">
      <dgm:prSet/>
      <dgm:spPr/>
      <dgm:t>
        <a:bodyPr/>
        <a:lstStyle/>
        <a:p>
          <a:endParaRPr lang="ja-JP" altLang="en-US"/>
        </a:p>
      </dgm:t>
    </dgm:pt>
    <dgm:pt modelId="{E38D2698-6D7C-4528-8077-9E98CDB6CF3F}" type="pres">
      <dgm:prSet presAssocID="{88E23675-FACB-4177-96A3-F6E28F13A157}" presName="Name0" presStyleCnt="0">
        <dgm:presLayoutVars>
          <dgm:dir/>
          <dgm:animLvl val="lvl"/>
          <dgm:resizeHandles val="exact"/>
        </dgm:presLayoutVars>
      </dgm:prSet>
      <dgm:spPr/>
    </dgm:pt>
    <dgm:pt modelId="{237112C5-596A-46B1-91D2-472B8E7E1D55}" type="pres">
      <dgm:prSet presAssocID="{A1895096-968B-4C90-9887-97218F0AAF8B}" presName="Name8" presStyleCnt="0"/>
      <dgm:spPr/>
    </dgm:pt>
    <dgm:pt modelId="{51E6258D-F20F-4274-9DB4-C36B279BC6FF}" type="pres">
      <dgm:prSet presAssocID="{A1895096-968B-4C90-9887-97218F0AAF8B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65C3EB0-0804-4C23-9CC3-8C484B917A8E}" type="pres">
      <dgm:prSet presAssocID="{A1895096-968B-4C90-9887-97218F0AAF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4D792AE-D68A-4784-8383-3C5B7C30A11F}" type="pres">
      <dgm:prSet presAssocID="{B1A6BCA6-E6D2-44D7-B769-2E1A3D13FDD8}" presName="Name8" presStyleCnt="0"/>
      <dgm:spPr/>
    </dgm:pt>
    <dgm:pt modelId="{C19F2555-57B2-451D-BCF4-B1FC4B2A504F}" type="pres">
      <dgm:prSet presAssocID="{B1A6BCA6-E6D2-44D7-B769-2E1A3D13FDD8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6E541F-82AF-435A-A065-ECA870A303E8}" type="pres">
      <dgm:prSet presAssocID="{B1A6BCA6-E6D2-44D7-B769-2E1A3D13FDD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B709A0-3D25-47EA-8533-D4C5FF2F46A1}" type="pres">
      <dgm:prSet presAssocID="{CD995F1C-3F62-43E6-AE81-8C2955CA8040}" presName="Name8" presStyleCnt="0"/>
      <dgm:spPr/>
    </dgm:pt>
    <dgm:pt modelId="{C19C3F63-DE46-4C7F-BDD4-A964B7919062}" type="pres">
      <dgm:prSet presAssocID="{CD995F1C-3F62-43E6-AE81-8C2955CA8040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D49B80-BE90-4803-95F9-A48A534443C9}" type="pres">
      <dgm:prSet presAssocID="{CD995F1C-3F62-43E6-AE81-8C2955CA804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4231B3-51E6-4515-B1C5-DD522261C17C}" type="pres">
      <dgm:prSet presAssocID="{D5D9A32E-8BCA-4E59-B310-0554ADC75885}" presName="Name8" presStyleCnt="0"/>
      <dgm:spPr/>
    </dgm:pt>
    <dgm:pt modelId="{8F4DDAB5-F4EA-47B4-9885-02C16EEFB279}" type="pres">
      <dgm:prSet presAssocID="{D5D9A32E-8BCA-4E59-B310-0554ADC75885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52D255-DCAE-4051-AC5D-720087E36F69}" type="pres">
      <dgm:prSet presAssocID="{D5D9A32E-8BCA-4E59-B310-0554ADC7588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41A4398-8238-466F-A7B7-8675E6A298DD}" type="presOf" srcId="{88E23675-FACB-4177-96A3-F6E28F13A157}" destId="{E38D2698-6D7C-4528-8077-9E98CDB6CF3F}" srcOrd="0" destOrd="0" presId="urn:microsoft.com/office/officeart/2005/8/layout/pyramid1"/>
    <dgm:cxn modelId="{B1FE7B10-DED9-469D-A8E9-888674D14D74}" type="presOf" srcId="{B1A6BCA6-E6D2-44D7-B769-2E1A3D13FDD8}" destId="{9F6E541F-82AF-435A-A065-ECA870A303E8}" srcOrd="1" destOrd="0" presId="urn:microsoft.com/office/officeart/2005/8/layout/pyramid1"/>
    <dgm:cxn modelId="{074E97C1-89AD-4021-9DCF-95D4FCE759E7}" type="presOf" srcId="{A1895096-968B-4C90-9887-97218F0AAF8B}" destId="{465C3EB0-0804-4C23-9CC3-8C484B917A8E}" srcOrd="1" destOrd="0" presId="urn:microsoft.com/office/officeart/2005/8/layout/pyramid1"/>
    <dgm:cxn modelId="{3098749D-B236-4A76-9210-3192C2D1FC0C}" srcId="{88E23675-FACB-4177-96A3-F6E28F13A157}" destId="{D5D9A32E-8BCA-4E59-B310-0554ADC75885}" srcOrd="3" destOrd="0" parTransId="{34E30B2B-8552-4960-8D70-4131A4A52348}" sibTransId="{4E1F1B99-0BE4-42DC-A3FF-11A0CF1DB47B}"/>
    <dgm:cxn modelId="{33C5559A-F75E-4D69-A7E3-1340E26CF1F1}" srcId="{88E23675-FACB-4177-96A3-F6E28F13A157}" destId="{B1A6BCA6-E6D2-44D7-B769-2E1A3D13FDD8}" srcOrd="1" destOrd="0" parTransId="{33E86630-5F55-4BDB-A600-969BA9D65203}" sibTransId="{D90F722B-E555-4F0F-8E1B-D3354E8863BA}"/>
    <dgm:cxn modelId="{EE0236DF-2195-4419-B1ED-F2991D66AAF8}" srcId="{88E23675-FACB-4177-96A3-F6E28F13A157}" destId="{CD995F1C-3F62-43E6-AE81-8C2955CA8040}" srcOrd="2" destOrd="0" parTransId="{25C644D4-51E2-4DF1-8DAA-1989DAC5CE5B}" sibTransId="{CF84067D-C261-4B99-8D2F-E21198C455D7}"/>
    <dgm:cxn modelId="{D3880844-33A6-4F0F-9C48-1C7422C16AD8}" type="presOf" srcId="{CD995F1C-3F62-43E6-AE81-8C2955CA8040}" destId="{37D49B80-BE90-4803-95F9-A48A534443C9}" srcOrd="1" destOrd="0" presId="urn:microsoft.com/office/officeart/2005/8/layout/pyramid1"/>
    <dgm:cxn modelId="{DB30B234-3419-4B74-BD05-34B56E6B3A21}" type="presOf" srcId="{B1A6BCA6-E6D2-44D7-B769-2E1A3D13FDD8}" destId="{C19F2555-57B2-451D-BCF4-B1FC4B2A504F}" srcOrd="0" destOrd="0" presId="urn:microsoft.com/office/officeart/2005/8/layout/pyramid1"/>
    <dgm:cxn modelId="{D914611F-C390-4A1F-A96D-45181C150CAA}" type="presOf" srcId="{CD995F1C-3F62-43E6-AE81-8C2955CA8040}" destId="{C19C3F63-DE46-4C7F-BDD4-A964B7919062}" srcOrd="0" destOrd="0" presId="urn:microsoft.com/office/officeart/2005/8/layout/pyramid1"/>
    <dgm:cxn modelId="{F7157384-931A-4220-A5D2-06EC344904A2}" type="presOf" srcId="{A1895096-968B-4C90-9887-97218F0AAF8B}" destId="{51E6258D-F20F-4274-9DB4-C36B279BC6FF}" srcOrd="0" destOrd="0" presId="urn:microsoft.com/office/officeart/2005/8/layout/pyramid1"/>
    <dgm:cxn modelId="{57C475B3-11CB-403A-8396-2DFAE1FFB752}" type="presOf" srcId="{D5D9A32E-8BCA-4E59-B310-0554ADC75885}" destId="{8F4DDAB5-F4EA-47B4-9885-02C16EEFB279}" srcOrd="0" destOrd="0" presId="urn:microsoft.com/office/officeart/2005/8/layout/pyramid1"/>
    <dgm:cxn modelId="{9902F949-A188-4B48-BE26-A84DBE5D4F7A}" type="presOf" srcId="{D5D9A32E-8BCA-4E59-B310-0554ADC75885}" destId="{1652D255-DCAE-4051-AC5D-720087E36F69}" srcOrd="1" destOrd="0" presId="urn:microsoft.com/office/officeart/2005/8/layout/pyramid1"/>
    <dgm:cxn modelId="{C0EB4452-B33D-4FF3-AB6F-6CC7E9549D57}" srcId="{88E23675-FACB-4177-96A3-F6E28F13A157}" destId="{A1895096-968B-4C90-9887-97218F0AAF8B}" srcOrd="0" destOrd="0" parTransId="{A180E329-97DB-4E0D-84A8-2C2CC5D6B45F}" sibTransId="{552D3BF5-68F2-4722-8330-4A83743C8274}"/>
    <dgm:cxn modelId="{80123C80-21E1-4A25-98FA-89586254D767}" type="presParOf" srcId="{E38D2698-6D7C-4528-8077-9E98CDB6CF3F}" destId="{237112C5-596A-46B1-91D2-472B8E7E1D55}" srcOrd="0" destOrd="0" presId="urn:microsoft.com/office/officeart/2005/8/layout/pyramid1"/>
    <dgm:cxn modelId="{69F4A3F6-C011-4286-AA7C-77605D2F4A70}" type="presParOf" srcId="{237112C5-596A-46B1-91D2-472B8E7E1D55}" destId="{51E6258D-F20F-4274-9DB4-C36B279BC6FF}" srcOrd="0" destOrd="0" presId="urn:microsoft.com/office/officeart/2005/8/layout/pyramid1"/>
    <dgm:cxn modelId="{1F748811-5D1C-473A-82BC-5D601DB7BA16}" type="presParOf" srcId="{237112C5-596A-46B1-91D2-472B8E7E1D55}" destId="{465C3EB0-0804-4C23-9CC3-8C484B917A8E}" srcOrd="1" destOrd="0" presId="urn:microsoft.com/office/officeart/2005/8/layout/pyramid1"/>
    <dgm:cxn modelId="{4FDC6F9E-FBEE-40CC-B0C6-A82CADAA2EF7}" type="presParOf" srcId="{E38D2698-6D7C-4528-8077-9E98CDB6CF3F}" destId="{C4D792AE-D68A-4784-8383-3C5B7C30A11F}" srcOrd="1" destOrd="0" presId="urn:microsoft.com/office/officeart/2005/8/layout/pyramid1"/>
    <dgm:cxn modelId="{C4C33144-40CE-4A08-9B37-0B8A59C0AB8C}" type="presParOf" srcId="{C4D792AE-D68A-4784-8383-3C5B7C30A11F}" destId="{C19F2555-57B2-451D-BCF4-B1FC4B2A504F}" srcOrd="0" destOrd="0" presId="urn:microsoft.com/office/officeart/2005/8/layout/pyramid1"/>
    <dgm:cxn modelId="{7828A7FE-DAC5-4612-97CF-1A02F09B1900}" type="presParOf" srcId="{C4D792AE-D68A-4784-8383-3C5B7C30A11F}" destId="{9F6E541F-82AF-435A-A065-ECA870A303E8}" srcOrd="1" destOrd="0" presId="urn:microsoft.com/office/officeart/2005/8/layout/pyramid1"/>
    <dgm:cxn modelId="{99CE9CD1-4126-4590-AC89-E3D364189213}" type="presParOf" srcId="{E38D2698-6D7C-4528-8077-9E98CDB6CF3F}" destId="{C9B709A0-3D25-47EA-8533-D4C5FF2F46A1}" srcOrd="2" destOrd="0" presId="urn:microsoft.com/office/officeart/2005/8/layout/pyramid1"/>
    <dgm:cxn modelId="{186CD266-CEF7-41AD-A985-436EA7355B7B}" type="presParOf" srcId="{C9B709A0-3D25-47EA-8533-D4C5FF2F46A1}" destId="{C19C3F63-DE46-4C7F-BDD4-A964B7919062}" srcOrd="0" destOrd="0" presId="urn:microsoft.com/office/officeart/2005/8/layout/pyramid1"/>
    <dgm:cxn modelId="{21831D56-437F-4127-B20F-558ABFE33F2A}" type="presParOf" srcId="{C9B709A0-3D25-47EA-8533-D4C5FF2F46A1}" destId="{37D49B80-BE90-4803-95F9-A48A534443C9}" srcOrd="1" destOrd="0" presId="urn:microsoft.com/office/officeart/2005/8/layout/pyramid1"/>
    <dgm:cxn modelId="{EB96E2E8-2887-4E18-B89F-E2452E21C269}" type="presParOf" srcId="{E38D2698-6D7C-4528-8077-9E98CDB6CF3F}" destId="{684231B3-51E6-4515-B1C5-DD522261C17C}" srcOrd="3" destOrd="0" presId="urn:microsoft.com/office/officeart/2005/8/layout/pyramid1"/>
    <dgm:cxn modelId="{E3D1AC2F-E7FF-4C65-984E-7CC8EBD88B63}" type="presParOf" srcId="{684231B3-51E6-4515-B1C5-DD522261C17C}" destId="{8F4DDAB5-F4EA-47B4-9885-02C16EEFB279}" srcOrd="0" destOrd="0" presId="urn:microsoft.com/office/officeart/2005/8/layout/pyramid1"/>
    <dgm:cxn modelId="{74FAFBB2-EB90-44E3-A26D-6B7CC78926A5}" type="presParOf" srcId="{684231B3-51E6-4515-B1C5-DD522261C17C}" destId="{1652D255-DCAE-4051-AC5D-720087E36F6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A38E65-2C02-494F-ADED-F3D3CB77EA44}" type="doc">
      <dgm:prSet loTypeId="urn:microsoft.com/office/officeart/2005/8/layout/orgChart1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C9B15CB-6834-43AD-8201-43DBA33D3578}">
      <dgm:prSet phldrT="[テキスト]"/>
      <dgm:spPr>
        <a:solidFill>
          <a:schemeClr val="accent2"/>
        </a:solidFill>
      </dgm:spPr>
      <dgm:t>
        <a:bodyPr/>
        <a:lstStyle/>
        <a:p>
          <a:r>
            <a:rPr lang="ja-JP" altLang="en-US" b="1" dirty="0" smtClean="0">
              <a:solidFill>
                <a:schemeClr val="bg1"/>
              </a:solidFill>
            </a:rPr>
            <a:t>労働安全衛生</a:t>
          </a:r>
          <a:r>
            <a:rPr lang="en-US" altLang="ja-JP" b="1" dirty="0" smtClean="0">
              <a:solidFill>
                <a:schemeClr val="bg1"/>
              </a:solidFill>
            </a:rPr>
            <a:t/>
          </a:r>
          <a:br>
            <a:rPr lang="en-US" altLang="ja-JP" b="1" dirty="0" smtClean="0">
              <a:solidFill>
                <a:schemeClr val="bg1"/>
              </a:solidFill>
            </a:rPr>
          </a:br>
          <a:r>
            <a:rPr lang="ja-JP" altLang="en-US" b="1" dirty="0" smtClean="0">
              <a:solidFill>
                <a:schemeClr val="bg1"/>
              </a:solidFill>
            </a:rPr>
            <a:t>教育</a:t>
          </a:r>
          <a:endParaRPr lang="ja-JP" altLang="en-US" b="1" dirty="0">
            <a:solidFill>
              <a:schemeClr val="bg1"/>
            </a:solidFill>
          </a:endParaRPr>
        </a:p>
      </dgm:t>
    </dgm:pt>
    <dgm:pt modelId="{94711F56-F809-444F-8038-E434DE6FF015}" type="parTrans" cxnId="{4C415578-A86C-49FE-96E4-AEBC51CA93DC}">
      <dgm:prSet/>
      <dgm:spPr/>
      <dgm:t>
        <a:bodyPr/>
        <a:lstStyle/>
        <a:p>
          <a:endParaRPr lang="ja-JP" altLang="en-US"/>
        </a:p>
      </dgm:t>
    </dgm:pt>
    <dgm:pt modelId="{92E5895A-4996-42A4-9B51-F58B5D265C5D}" type="sibTrans" cxnId="{4C415578-A86C-49FE-96E4-AEBC51CA93DC}">
      <dgm:prSet/>
      <dgm:spPr/>
      <dgm:t>
        <a:bodyPr/>
        <a:lstStyle/>
        <a:p>
          <a:endParaRPr lang="ja-JP" altLang="en-US"/>
        </a:p>
      </dgm:t>
    </dgm:pt>
    <dgm:pt modelId="{5C976A7E-0B64-4CBE-AFBC-23E0CA487BBC}" type="asst">
      <dgm:prSet phldrT="[テキスト]"/>
      <dgm:spPr>
        <a:solidFill>
          <a:schemeClr val="accent2">
            <a:lumMod val="60000"/>
            <a:lumOff val="40000"/>
          </a:schemeClr>
        </a:solidFill>
        <a:ln>
          <a:noFill/>
        </a:ln>
      </dgm:spPr>
      <dgm:t>
        <a:bodyPr/>
        <a:lstStyle/>
        <a:p>
          <a:r>
            <a:rPr lang="ja-JP" altLang="en-US" dirty="0" smtClean="0"/>
            <a:t>安全管理者への能力向上教育</a:t>
          </a:r>
          <a:endParaRPr lang="ja-JP" altLang="en-US" dirty="0"/>
        </a:p>
      </dgm:t>
    </dgm:pt>
    <dgm:pt modelId="{85B910F0-6C83-46C1-85BB-0E2642DCAA55}" type="parTrans" cxnId="{AE18AACC-BF27-41DA-AE2D-6BB8C75C019D}">
      <dgm:prSet/>
      <dgm:spPr/>
      <dgm:t>
        <a:bodyPr/>
        <a:lstStyle/>
        <a:p>
          <a:endParaRPr lang="ja-JP" altLang="en-US"/>
        </a:p>
      </dgm:t>
    </dgm:pt>
    <dgm:pt modelId="{3F8BED6F-69EF-449A-8D86-A5343D475CAF}" type="sibTrans" cxnId="{AE18AACC-BF27-41DA-AE2D-6BB8C75C019D}">
      <dgm:prSet/>
      <dgm:spPr/>
      <dgm:t>
        <a:bodyPr/>
        <a:lstStyle/>
        <a:p>
          <a:endParaRPr lang="ja-JP" altLang="en-US"/>
        </a:p>
      </dgm:t>
    </dgm:pt>
    <dgm:pt modelId="{BC99973E-949E-476B-99EF-AD5707A0142C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雇い入れ時教育</a:t>
          </a:r>
          <a:endParaRPr lang="ja-JP" altLang="en-US" dirty="0"/>
        </a:p>
      </dgm:t>
    </dgm:pt>
    <dgm:pt modelId="{2FA8EA71-E174-4BD2-9B82-24E35447A08C}" type="parTrans" cxnId="{16F7E4B5-2BDB-4CE1-B7B3-2BEE5E273B95}">
      <dgm:prSet/>
      <dgm:spPr/>
      <dgm:t>
        <a:bodyPr/>
        <a:lstStyle/>
        <a:p>
          <a:endParaRPr lang="ja-JP" altLang="en-US"/>
        </a:p>
      </dgm:t>
    </dgm:pt>
    <dgm:pt modelId="{664A28DB-F48B-4505-A624-0FCC14CF2C85}" type="sibTrans" cxnId="{16F7E4B5-2BDB-4CE1-B7B3-2BEE5E273B95}">
      <dgm:prSet/>
      <dgm:spPr/>
      <dgm:t>
        <a:bodyPr/>
        <a:lstStyle/>
        <a:p>
          <a:endParaRPr lang="ja-JP" altLang="en-US"/>
        </a:p>
      </dgm:t>
    </dgm:pt>
    <dgm:pt modelId="{0460FC59-58E8-434D-9423-D7C9851211C2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作業内容変更時教育</a:t>
          </a:r>
          <a:endParaRPr lang="ja-JP" altLang="en-US" dirty="0"/>
        </a:p>
      </dgm:t>
    </dgm:pt>
    <dgm:pt modelId="{ADF8ECA0-E865-43F3-B8D5-696E31704666}" type="parTrans" cxnId="{F6D5C70D-3B33-4122-91B3-1AAB91399ED8}">
      <dgm:prSet/>
      <dgm:spPr/>
      <dgm:t>
        <a:bodyPr/>
        <a:lstStyle/>
        <a:p>
          <a:endParaRPr lang="ja-JP" altLang="en-US"/>
        </a:p>
      </dgm:t>
    </dgm:pt>
    <dgm:pt modelId="{D32B15BE-00F0-4FF7-ACC5-7A77D5C85C52}" type="sibTrans" cxnId="{F6D5C70D-3B33-4122-91B3-1AAB91399ED8}">
      <dgm:prSet/>
      <dgm:spPr/>
      <dgm:t>
        <a:bodyPr/>
        <a:lstStyle/>
        <a:p>
          <a:endParaRPr lang="ja-JP" altLang="en-US"/>
        </a:p>
      </dgm:t>
    </dgm:pt>
    <dgm:pt modelId="{215971A3-7C88-48EA-B586-CD859462FE75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特別教育</a:t>
          </a:r>
          <a:endParaRPr lang="ja-JP" altLang="en-US" dirty="0"/>
        </a:p>
      </dgm:t>
    </dgm:pt>
    <dgm:pt modelId="{45868A08-D223-443A-AC50-664C1B42372B}" type="parTrans" cxnId="{EFDCDC22-746A-4FFF-AAF8-2E1B70E4A771}">
      <dgm:prSet/>
      <dgm:spPr/>
      <dgm:t>
        <a:bodyPr/>
        <a:lstStyle/>
        <a:p>
          <a:endParaRPr lang="ja-JP" altLang="en-US"/>
        </a:p>
      </dgm:t>
    </dgm:pt>
    <dgm:pt modelId="{7B840182-ED9D-424A-A528-ECCEE66A437B}" type="sibTrans" cxnId="{EFDCDC22-746A-4FFF-AAF8-2E1B70E4A771}">
      <dgm:prSet/>
      <dgm:spPr/>
      <dgm:t>
        <a:bodyPr/>
        <a:lstStyle/>
        <a:p>
          <a:endParaRPr lang="ja-JP" altLang="en-US"/>
        </a:p>
      </dgm:t>
    </dgm:pt>
    <dgm:pt modelId="{D6127A73-BAD9-4528-BFE7-8FD96EED7D06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職長教育</a:t>
          </a:r>
          <a:endParaRPr lang="ja-JP" altLang="en-US" dirty="0"/>
        </a:p>
      </dgm:t>
    </dgm:pt>
    <dgm:pt modelId="{23870ABD-70AF-4BFE-9C48-6C423BE2A542}" type="parTrans" cxnId="{4E86A96C-467C-4D5F-AB9F-7616CB59A181}">
      <dgm:prSet/>
      <dgm:spPr/>
      <dgm:t>
        <a:bodyPr/>
        <a:lstStyle/>
        <a:p>
          <a:endParaRPr lang="ja-JP" altLang="en-US"/>
        </a:p>
      </dgm:t>
    </dgm:pt>
    <dgm:pt modelId="{C18AF84E-C32A-4318-8ECC-7B0AE1543C21}" type="sibTrans" cxnId="{4E86A96C-467C-4D5F-AB9F-7616CB59A181}">
      <dgm:prSet/>
      <dgm:spPr/>
      <dgm:t>
        <a:bodyPr/>
        <a:lstStyle/>
        <a:p>
          <a:endParaRPr lang="ja-JP" altLang="en-US"/>
        </a:p>
      </dgm:t>
    </dgm:pt>
    <dgm:pt modelId="{21C6C5AE-5994-459B-A065-802F35FC4502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危険有害業務</a:t>
          </a:r>
          <a:r>
            <a:rPr lang="en-US" altLang="ja-JP" smtClean="0"/>
            <a:t/>
          </a:r>
          <a:br>
            <a:rPr lang="en-US" altLang="ja-JP" smtClean="0"/>
          </a:br>
          <a:r>
            <a:rPr lang="ja-JP" altLang="en-US" smtClean="0"/>
            <a:t>従事者</a:t>
          </a:r>
          <a:r>
            <a:rPr lang="ja-JP" altLang="en-US" dirty="0" smtClean="0"/>
            <a:t>教育</a:t>
          </a:r>
          <a:endParaRPr lang="ja-JP" altLang="en-US" dirty="0"/>
        </a:p>
      </dgm:t>
    </dgm:pt>
    <dgm:pt modelId="{7276120B-C30B-4846-AF5F-DD84F4102DA9}" type="parTrans" cxnId="{B3C8936B-CA4B-4F36-BEE7-C18B5F377391}">
      <dgm:prSet/>
      <dgm:spPr/>
      <dgm:t>
        <a:bodyPr/>
        <a:lstStyle/>
        <a:p>
          <a:endParaRPr lang="ja-JP" altLang="en-US"/>
        </a:p>
      </dgm:t>
    </dgm:pt>
    <dgm:pt modelId="{8B5075CC-84B3-4E4D-85A5-60C699FA209D}" type="sibTrans" cxnId="{B3C8936B-CA4B-4F36-BEE7-C18B5F377391}">
      <dgm:prSet/>
      <dgm:spPr/>
      <dgm:t>
        <a:bodyPr/>
        <a:lstStyle/>
        <a:p>
          <a:endParaRPr lang="ja-JP" altLang="en-US"/>
        </a:p>
      </dgm:t>
    </dgm:pt>
    <dgm:pt modelId="{59759B4D-8B4F-4DEF-8D73-E497376B6D50}" type="pres">
      <dgm:prSet presAssocID="{B1A38E65-2C02-494F-ADED-F3D3CB77EA4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847AAAF8-5092-4E6B-9E17-40B9FAF9F62D}" type="pres">
      <dgm:prSet presAssocID="{6C9B15CB-6834-43AD-8201-43DBA33D3578}" presName="hierRoot1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B1BF7F2D-2872-4447-A79C-6880D3371EDE}" type="pres">
      <dgm:prSet presAssocID="{6C9B15CB-6834-43AD-8201-43DBA33D3578}" presName="rootComposite1" presStyleCnt="0"/>
      <dgm:spPr/>
      <dgm:t>
        <a:bodyPr/>
        <a:lstStyle/>
        <a:p>
          <a:endParaRPr kumimoji="1" lang="ja-JP" altLang="en-US"/>
        </a:p>
      </dgm:t>
    </dgm:pt>
    <dgm:pt modelId="{F378C5FC-64E1-42E2-AC3F-90A1A5181A8B}" type="pres">
      <dgm:prSet presAssocID="{6C9B15CB-6834-43AD-8201-43DBA33D357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AB46691-DD4F-4D3F-96D1-328004907155}" type="pres">
      <dgm:prSet presAssocID="{6C9B15CB-6834-43AD-8201-43DBA33D3578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5024C62F-67AD-4D15-9D52-28D4742737EA}" type="pres">
      <dgm:prSet presAssocID="{6C9B15CB-6834-43AD-8201-43DBA33D3578}" presName="hierChild2" presStyleCnt="0"/>
      <dgm:spPr/>
      <dgm:t>
        <a:bodyPr/>
        <a:lstStyle/>
        <a:p>
          <a:endParaRPr kumimoji="1" lang="ja-JP" altLang="en-US"/>
        </a:p>
      </dgm:t>
    </dgm:pt>
    <dgm:pt modelId="{8B9F5746-43B9-4181-9C71-A808DD6E94A8}" type="pres">
      <dgm:prSet presAssocID="{2FA8EA71-E174-4BD2-9B82-24E35447A08C}" presName="Name37" presStyleLbl="parChTrans1D2" presStyleIdx="0" presStyleCnt="6"/>
      <dgm:spPr/>
      <dgm:t>
        <a:bodyPr/>
        <a:lstStyle/>
        <a:p>
          <a:endParaRPr kumimoji="1" lang="ja-JP" altLang="en-US"/>
        </a:p>
      </dgm:t>
    </dgm:pt>
    <dgm:pt modelId="{2EAB86A8-898B-4B81-B531-E311B697BCC3}" type="pres">
      <dgm:prSet presAssocID="{BC99973E-949E-476B-99EF-AD5707A0142C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9666EF97-EB20-4FC7-8D9F-A8B3B4FCCB84}" type="pres">
      <dgm:prSet presAssocID="{BC99973E-949E-476B-99EF-AD5707A0142C}" presName="rootComposite" presStyleCnt="0"/>
      <dgm:spPr/>
      <dgm:t>
        <a:bodyPr/>
        <a:lstStyle/>
        <a:p>
          <a:endParaRPr kumimoji="1" lang="ja-JP" altLang="en-US"/>
        </a:p>
      </dgm:t>
    </dgm:pt>
    <dgm:pt modelId="{19DA83AD-7FCB-4339-89D7-67F9491F516E}" type="pres">
      <dgm:prSet presAssocID="{BC99973E-949E-476B-99EF-AD5707A0142C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12A4654-1D0F-4882-AFD1-A314186D0881}" type="pres">
      <dgm:prSet presAssocID="{BC99973E-949E-476B-99EF-AD5707A0142C}" presName="rootConnector" presStyleLbl="node2" presStyleIdx="0" presStyleCnt="5"/>
      <dgm:spPr/>
      <dgm:t>
        <a:bodyPr/>
        <a:lstStyle/>
        <a:p>
          <a:endParaRPr kumimoji="1" lang="ja-JP" altLang="en-US"/>
        </a:p>
      </dgm:t>
    </dgm:pt>
    <dgm:pt modelId="{B4F28908-0583-4253-BE6C-5F33BAFF855A}" type="pres">
      <dgm:prSet presAssocID="{BC99973E-949E-476B-99EF-AD5707A0142C}" presName="hierChild4" presStyleCnt="0"/>
      <dgm:spPr/>
      <dgm:t>
        <a:bodyPr/>
        <a:lstStyle/>
        <a:p>
          <a:endParaRPr kumimoji="1" lang="ja-JP" altLang="en-US"/>
        </a:p>
      </dgm:t>
    </dgm:pt>
    <dgm:pt modelId="{CEB1F84C-ED95-4D39-B778-45538AF94A4B}" type="pres">
      <dgm:prSet presAssocID="{BC99973E-949E-476B-99EF-AD5707A0142C}" presName="hierChild5" presStyleCnt="0"/>
      <dgm:spPr/>
      <dgm:t>
        <a:bodyPr/>
        <a:lstStyle/>
        <a:p>
          <a:endParaRPr kumimoji="1" lang="ja-JP" altLang="en-US"/>
        </a:p>
      </dgm:t>
    </dgm:pt>
    <dgm:pt modelId="{64027935-CDC4-4F34-8143-CF076A65B539}" type="pres">
      <dgm:prSet presAssocID="{ADF8ECA0-E865-43F3-B8D5-696E31704666}" presName="Name37" presStyleLbl="parChTrans1D2" presStyleIdx="1" presStyleCnt="6"/>
      <dgm:spPr/>
      <dgm:t>
        <a:bodyPr/>
        <a:lstStyle/>
        <a:p>
          <a:endParaRPr kumimoji="1" lang="ja-JP" altLang="en-US"/>
        </a:p>
      </dgm:t>
    </dgm:pt>
    <dgm:pt modelId="{350347A3-FF63-4F16-99FE-C301582CE99D}" type="pres">
      <dgm:prSet presAssocID="{0460FC59-58E8-434D-9423-D7C9851211C2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986D4D7C-99E0-4305-9C6C-39CCA6D5C5A2}" type="pres">
      <dgm:prSet presAssocID="{0460FC59-58E8-434D-9423-D7C9851211C2}" presName="rootComposite" presStyleCnt="0"/>
      <dgm:spPr/>
      <dgm:t>
        <a:bodyPr/>
        <a:lstStyle/>
        <a:p>
          <a:endParaRPr kumimoji="1" lang="ja-JP" altLang="en-US"/>
        </a:p>
      </dgm:t>
    </dgm:pt>
    <dgm:pt modelId="{29566D09-5D2E-435B-9784-FEB2CA6B077B}" type="pres">
      <dgm:prSet presAssocID="{0460FC59-58E8-434D-9423-D7C9851211C2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EA24F787-8D2C-476D-BA19-13980FB2D7F2}" type="pres">
      <dgm:prSet presAssocID="{0460FC59-58E8-434D-9423-D7C9851211C2}" presName="rootConnector" presStyleLbl="node2" presStyleIdx="1" presStyleCnt="5"/>
      <dgm:spPr/>
      <dgm:t>
        <a:bodyPr/>
        <a:lstStyle/>
        <a:p>
          <a:endParaRPr kumimoji="1" lang="ja-JP" altLang="en-US"/>
        </a:p>
      </dgm:t>
    </dgm:pt>
    <dgm:pt modelId="{7B6FCAE2-1683-47A9-973A-B4D2843876E0}" type="pres">
      <dgm:prSet presAssocID="{0460FC59-58E8-434D-9423-D7C9851211C2}" presName="hierChild4" presStyleCnt="0"/>
      <dgm:spPr/>
      <dgm:t>
        <a:bodyPr/>
        <a:lstStyle/>
        <a:p>
          <a:endParaRPr kumimoji="1" lang="ja-JP" altLang="en-US"/>
        </a:p>
      </dgm:t>
    </dgm:pt>
    <dgm:pt modelId="{778B6145-DF0F-46BC-AACA-28EA052993CC}" type="pres">
      <dgm:prSet presAssocID="{0460FC59-58E8-434D-9423-D7C9851211C2}" presName="hierChild5" presStyleCnt="0"/>
      <dgm:spPr/>
      <dgm:t>
        <a:bodyPr/>
        <a:lstStyle/>
        <a:p>
          <a:endParaRPr kumimoji="1" lang="ja-JP" altLang="en-US"/>
        </a:p>
      </dgm:t>
    </dgm:pt>
    <dgm:pt modelId="{63B8AF25-967A-4411-90A7-9260917BA634}" type="pres">
      <dgm:prSet presAssocID="{45868A08-D223-443A-AC50-664C1B42372B}" presName="Name37" presStyleLbl="parChTrans1D2" presStyleIdx="2" presStyleCnt="6"/>
      <dgm:spPr/>
      <dgm:t>
        <a:bodyPr/>
        <a:lstStyle/>
        <a:p>
          <a:endParaRPr kumimoji="1" lang="ja-JP" altLang="en-US"/>
        </a:p>
      </dgm:t>
    </dgm:pt>
    <dgm:pt modelId="{B5313170-7659-45AF-B71D-513EB6633EE3}" type="pres">
      <dgm:prSet presAssocID="{215971A3-7C88-48EA-B586-CD859462FE75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37469D7F-D442-4350-B9CA-F023B1B4A5F0}" type="pres">
      <dgm:prSet presAssocID="{215971A3-7C88-48EA-B586-CD859462FE75}" presName="rootComposite" presStyleCnt="0"/>
      <dgm:spPr/>
      <dgm:t>
        <a:bodyPr/>
        <a:lstStyle/>
        <a:p>
          <a:endParaRPr kumimoji="1" lang="ja-JP" altLang="en-US"/>
        </a:p>
      </dgm:t>
    </dgm:pt>
    <dgm:pt modelId="{38FDFA8E-37A8-4D40-9103-0A0B2462A5A4}" type="pres">
      <dgm:prSet presAssocID="{215971A3-7C88-48EA-B586-CD859462FE75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39EBC61-4D57-4A25-82CA-0870AB361B7B}" type="pres">
      <dgm:prSet presAssocID="{215971A3-7C88-48EA-B586-CD859462FE75}" presName="rootConnector" presStyleLbl="node2" presStyleIdx="2" presStyleCnt="5"/>
      <dgm:spPr/>
      <dgm:t>
        <a:bodyPr/>
        <a:lstStyle/>
        <a:p>
          <a:endParaRPr kumimoji="1" lang="ja-JP" altLang="en-US"/>
        </a:p>
      </dgm:t>
    </dgm:pt>
    <dgm:pt modelId="{7576159D-7AB7-4248-BCD0-B18945DF340A}" type="pres">
      <dgm:prSet presAssocID="{215971A3-7C88-48EA-B586-CD859462FE75}" presName="hierChild4" presStyleCnt="0"/>
      <dgm:spPr/>
      <dgm:t>
        <a:bodyPr/>
        <a:lstStyle/>
        <a:p>
          <a:endParaRPr kumimoji="1" lang="ja-JP" altLang="en-US"/>
        </a:p>
      </dgm:t>
    </dgm:pt>
    <dgm:pt modelId="{1FBB37D5-8824-4D83-9B3C-50503926E2D0}" type="pres">
      <dgm:prSet presAssocID="{215971A3-7C88-48EA-B586-CD859462FE75}" presName="hierChild5" presStyleCnt="0"/>
      <dgm:spPr/>
      <dgm:t>
        <a:bodyPr/>
        <a:lstStyle/>
        <a:p>
          <a:endParaRPr kumimoji="1" lang="ja-JP" altLang="en-US"/>
        </a:p>
      </dgm:t>
    </dgm:pt>
    <dgm:pt modelId="{FC7A74D2-E82D-4C96-85DF-605CE40CBE4F}" type="pres">
      <dgm:prSet presAssocID="{23870ABD-70AF-4BFE-9C48-6C423BE2A542}" presName="Name37" presStyleLbl="parChTrans1D2" presStyleIdx="3" presStyleCnt="6"/>
      <dgm:spPr/>
      <dgm:t>
        <a:bodyPr/>
        <a:lstStyle/>
        <a:p>
          <a:endParaRPr kumimoji="1" lang="ja-JP" altLang="en-US"/>
        </a:p>
      </dgm:t>
    </dgm:pt>
    <dgm:pt modelId="{83701BC6-3ED6-4AF7-8B50-02D724B6690E}" type="pres">
      <dgm:prSet presAssocID="{D6127A73-BAD9-4528-BFE7-8FD96EED7D06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7F123433-3C1B-4F28-8AFE-3431E2B3420A}" type="pres">
      <dgm:prSet presAssocID="{D6127A73-BAD9-4528-BFE7-8FD96EED7D06}" presName="rootComposite" presStyleCnt="0"/>
      <dgm:spPr/>
      <dgm:t>
        <a:bodyPr/>
        <a:lstStyle/>
        <a:p>
          <a:endParaRPr kumimoji="1" lang="ja-JP" altLang="en-US"/>
        </a:p>
      </dgm:t>
    </dgm:pt>
    <dgm:pt modelId="{B84B8E37-BE13-4577-943E-6CCB85E69D70}" type="pres">
      <dgm:prSet presAssocID="{D6127A73-BAD9-4528-BFE7-8FD96EED7D06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BAA041C-1F7D-4752-AC06-8D8DB66ECE94}" type="pres">
      <dgm:prSet presAssocID="{D6127A73-BAD9-4528-BFE7-8FD96EED7D06}" presName="rootConnector" presStyleLbl="node2" presStyleIdx="3" presStyleCnt="5"/>
      <dgm:spPr/>
      <dgm:t>
        <a:bodyPr/>
        <a:lstStyle/>
        <a:p>
          <a:endParaRPr kumimoji="1" lang="ja-JP" altLang="en-US"/>
        </a:p>
      </dgm:t>
    </dgm:pt>
    <dgm:pt modelId="{52828550-2ACA-40DA-9486-39AEE8CB3678}" type="pres">
      <dgm:prSet presAssocID="{D6127A73-BAD9-4528-BFE7-8FD96EED7D06}" presName="hierChild4" presStyleCnt="0"/>
      <dgm:spPr/>
      <dgm:t>
        <a:bodyPr/>
        <a:lstStyle/>
        <a:p>
          <a:endParaRPr kumimoji="1" lang="ja-JP" altLang="en-US"/>
        </a:p>
      </dgm:t>
    </dgm:pt>
    <dgm:pt modelId="{DA5354B1-9457-4366-A91D-1AB0451D7694}" type="pres">
      <dgm:prSet presAssocID="{D6127A73-BAD9-4528-BFE7-8FD96EED7D06}" presName="hierChild5" presStyleCnt="0"/>
      <dgm:spPr/>
      <dgm:t>
        <a:bodyPr/>
        <a:lstStyle/>
        <a:p>
          <a:endParaRPr kumimoji="1" lang="ja-JP" altLang="en-US"/>
        </a:p>
      </dgm:t>
    </dgm:pt>
    <dgm:pt modelId="{78295C0A-45DF-4099-BAFE-49A1C1C18AA2}" type="pres">
      <dgm:prSet presAssocID="{7276120B-C30B-4846-AF5F-DD84F4102DA9}" presName="Name37" presStyleLbl="parChTrans1D2" presStyleIdx="4" presStyleCnt="6"/>
      <dgm:spPr/>
      <dgm:t>
        <a:bodyPr/>
        <a:lstStyle/>
        <a:p>
          <a:endParaRPr kumimoji="1" lang="ja-JP" altLang="en-US"/>
        </a:p>
      </dgm:t>
    </dgm:pt>
    <dgm:pt modelId="{7A8E15CB-AC0F-4FDA-9B0C-6B0A8F99C74A}" type="pres">
      <dgm:prSet presAssocID="{21C6C5AE-5994-459B-A065-802F35FC4502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8F26886C-0374-4308-9019-A0D31F4D3D00}" type="pres">
      <dgm:prSet presAssocID="{21C6C5AE-5994-459B-A065-802F35FC4502}" presName="rootComposite" presStyleCnt="0"/>
      <dgm:spPr/>
      <dgm:t>
        <a:bodyPr/>
        <a:lstStyle/>
        <a:p>
          <a:endParaRPr kumimoji="1" lang="ja-JP" altLang="en-US"/>
        </a:p>
      </dgm:t>
    </dgm:pt>
    <dgm:pt modelId="{BF7A7EDA-9EE8-4A56-88EA-890ED38FD7EE}" type="pres">
      <dgm:prSet presAssocID="{21C6C5AE-5994-459B-A065-802F35FC4502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FBDC502-1F1E-4C92-AD79-37F00DA277BB}" type="pres">
      <dgm:prSet presAssocID="{21C6C5AE-5994-459B-A065-802F35FC4502}" presName="rootConnector" presStyleLbl="node2" presStyleIdx="4" presStyleCnt="5"/>
      <dgm:spPr/>
      <dgm:t>
        <a:bodyPr/>
        <a:lstStyle/>
        <a:p>
          <a:endParaRPr kumimoji="1" lang="ja-JP" altLang="en-US"/>
        </a:p>
      </dgm:t>
    </dgm:pt>
    <dgm:pt modelId="{98E5D96D-5249-4FF0-BB68-6853FE67E1CA}" type="pres">
      <dgm:prSet presAssocID="{21C6C5AE-5994-459B-A065-802F35FC4502}" presName="hierChild4" presStyleCnt="0"/>
      <dgm:spPr/>
      <dgm:t>
        <a:bodyPr/>
        <a:lstStyle/>
        <a:p>
          <a:endParaRPr kumimoji="1" lang="ja-JP" altLang="en-US"/>
        </a:p>
      </dgm:t>
    </dgm:pt>
    <dgm:pt modelId="{17E35009-7813-4F3F-94D9-3F1D8D4128EB}" type="pres">
      <dgm:prSet presAssocID="{21C6C5AE-5994-459B-A065-802F35FC4502}" presName="hierChild5" presStyleCnt="0"/>
      <dgm:spPr/>
      <dgm:t>
        <a:bodyPr/>
        <a:lstStyle/>
        <a:p>
          <a:endParaRPr kumimoji="1" lang="ja-JP" altLang="en-US"/>
        </a:p>
      </dgm:t>
    </dgm:pt>
    <dgm:pt modelId="{39718876-CA68-46F3-AFA3-7E291816EA66}" type="pres">
      <dgm:prSet presAssocID="{6C9B15CB-6834-43AD-8201-43DBA33D3578}" presName="hierChild3" presStyleCnt="0"/>
      <dgm:spPr/>
      <dgm:t>
        <a:bodyPr/>
        <a:lstStyle/>
        <a:p>
          <a:endParaRPr kumimoji="1" lang="ja-JP" altLang="en-US"/>
        </a:p>
      </dgm:t>
    </dgm:pt>
    <dgm:pt modelId="{EE8284E1-1737-406D-BDAF-C25E52EA85BF}" type="pres">
      <dgm:prSet presAssocID="{85B910F0-6C83-46C1-85BB-0E2642DCAA55}" presName="Name111" presStyleLbl="parChTrans1D2" presStyleIdx="5" presStyleCnt="6"/>
      <dgm:spPr/>
      <dgm:t>
        <a:bodyPr/>
        <a:lstStyle/>
        <a:p>
          <a:endParaRPr kumimoji="1" lang="ja-JP" altLang="en-US"/>
        </a:p>
      </dgm:t>
    </dgm:pt>
    <dgm:pt modelId="{16A9603C-25B3-425F-B5EC-ED7560D3331D}" type="pres">
      <dgm:prSet presAssocID="{5C976A7E-0B64-4CBE-AFBC-23E0CA487BBC}" presName="hierRoot3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F321C2C5-E3EA-4B15-B329-CFBE1C09F180}" type="pres">
      <dgm:prSet presAssocID="{5C976A7E-0B64-4CBE-AFBC-23E0CA487BBC}" presName="rootComposite3" presStyleCnt="0"/>
      <dgm:spPr/>
      <dgm:t>
        <a:bodyPr/>
        <a:lstStyle/>
        <a:p>
          <a:endParaRPr kumimoji="1" lang="ja-JP" altLang="en-US"/>
        </a:p>
      </dgm:t>
    </dgm:pt>
    <dgm:pt modelId="{6C5D2799-E5F0-484D-AD6F-374681EAB857}" type="pres">
      <dgm:prSet presAssocID="{5C976A7E-0B64-4CBE-AFBC-23E0CA487BBC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78C10BE-9592-4019-8A18-675A73DAB462}" type="pres">
      <dgm:prSet presAssocID="{5C976A7E-0B64-4CBE-AFBC-23E0CA487BBC}" presName="rootConnector3" presStyleLbl="asst1" presStyleIdx="0" presStyleCnt="1"/>
      <dgm:spPr/>
      <dgm:t>
        <a:bodyPr/>
        <a:lstStyle/>
        <a:p>
          <a:endParaRPr kumimoji="1" lang="ja-JP" altLang="en-US"/>
        </a:p>
      </dgm:t>
    </dgm:pt>
    <dgm:pt modelId="{37456303-9F4F-4E61-9594-4494902C3444}" type="pres">
      <dgm:prSet presAssocID="{5C976A7E-0B64-4CBE-AFBC-23E0CA487BBC}" presName="hierChild6" presStyleCnt="0"/>
      <dgm:spPr/>
      <dgm:t>
        <a:bodyPr/>
        <a:lstStyle/>
        <a:p>
          <a:endParaRPr kumimoji="1" lang="ja-JP" altLang="en-US"/>
        </a:p>
      </dgm:t>
    </dgm:pt>
    <dgm:pt modelId="{41760F02-2DE0-43F7-AFD4-F972158D6EF7}" type="pres">
      <dgm:prSet presAssocID="{5C976A7E-0B64-4CBE-AFBC-23E0CA487BBC}" presName="hierChild7" presStyleCnt="0"/>
      <dgm:spPr/>
      <dgm:t>
        <a:bodyPr/>
        <a:lstStyle/>
        <a:p>
          <a:endParaRPr kumimoji="1" lang="ja-JP" altLang="en-US"/>
        </a:p>
      </dgm:t>
    </dgm:pt>
  </dgm:ptLst>
  <dgm:cxnLst>
    <dgm:cxn modelId="{32BABDCC-F2CE-4CD3-8E74-531EF596D403}" type="presOf" srcId="{21C6C5AE-5994-459B-A065-802F35FC4502}" destId="{1FBDC502-1F1E-4C92-AD79-37F00DA277BB}" srcOrd="1" destOrd="0" presId="urn:microsoft.com/office/officeart/2005/8/layout/orgChart1"/>
    <dgm:cxn modelId="{57D30E84-F68F-4BEA-B4F7-A5C24338AAF6}" type="presOf" srcId="{5C976A7E-0B64-4CBE-AFBC-23E0CA487BBC}" destId="{6C5D2799-E5F0-484D-AD6F-374681EAB857}" srcOrd="0" destOrd="0" presId="urn:microsoft.com/office/officeart/2005/8/layout/orgChart1"/>
    <dgm:cxn modelId="{015F263E-0973-4012-8297-DB7087584F3B}" type="presOf" srcId="{21C6C5AE-5994-459B-A065-802F35FC4502}" destId="{BF7A7EDA-9EE8-4A56-88EA-890ED38FD7EE}" srcOrd="0" destOrd="0" presId="urn:microsoft.com/office/officeart/2005/8/layout/orgChart1"/>
    <dgm:cxn modelId="{4507FFED-D657-4F51-9575-C269BB0C6B23}" type="presOf" srcId="{BC99973E-949E-476B-99EF-AD5707A0142C}" destId="{19DA83AD-7FCB-4339-89D7-67F9491F516E}" srcOrd="0" destOrd="0" presId="urn:microsoft.com/office/officeart/2005/8/layout/orgChart1"/>
    <dgm:cxn modelId="{4B03930A-0A09-4582-B224-5F25431B80B0}" type="presOf" srcId="{7276120B-C30B-4846-AF5F-DD84F4102DA9}" destId="{78295C0A-45DF-4099-BAFE-49A1C1C18AA2}" srcOrd="0" destOrd="0" presId="urn:microsoft.com/office/officeart/2005/8/layout/orgChart1"/>
    <dgm:cxn modelId="{4C300754-8DF5-42C2-8964-9D8B3502D7D3}" type="presOf" srcId="{85B910F0-6C83-46C1-85BB-0E2642DCAA55}" destId="{EE8284E1-1737-406D-BDAF-C25E52EA85BF}" srcOrd="0" destOrd="0" presId="urn:microsoft.com/office/officeart/2005/8/layout/orgChart1"/>
    <dgm:cxn modelId="{A3F6808D-F5B9-47BE-BEA4-5EBA0BC740D3}" type="presOf" srcId="{215971A3-7C88-48EA-B586-CD859462FE75}" destId="{B39EBC61-4D57-4A25-82CA-0870AB361B7B}" srcOrd="1" destOrd="0" presId="urn:microsoft.com/office/officeart/2005/8/layout/orgChart1"/>
    <dgm:cxn modelId="{267CF5E4-4E5B-433E-A7A1-75CAB2F9CB08}" type="presOf" srcId="{45868A08-D223-443A-AC50-664C1B42372B}" destId="{63B8AF25-967A-4411-90A7-9260917BA634}" srcOrd="0" destOrd="0" presId="urn:microsoft.com/office/officeart/2005/8/layout/orgChart1"/>
    <dgm:cxn modelId="{3B692D1F-4289-46EE-BC56-86DF79DD82F8}" type="presOf" srcId="{6C9B15CB-6834-43AD-8201-43DBA33D3578}" destId="{F378C5FC-64E1-42E2-AC3F-90A1A5181A8B}" srcOrd="0" destOrd="0" presId="urn:microsoft.com/office/officeart/2005/8/layout/orgChart1"/>
    <dgm:cxn modelId="{16F7E4B5-2BDB-4CE1-B7B3-2BEE5E273B95}" srcId="{6C9B15CB-6834-43AD-8201-43DBA33D3578}" destId="{BC99973E-949E-476B-99EF-AD5707A0142C}" srcOrd="1" destOrd="0" parTransId="{2FA8EA71-E174-4BD2-9B82-24E35447A08C}" sibTransId="{664A28DB-F48B-4505-A624-0FCC14CF2C85}"/>
    <dgm:cxn modelId="{4C415578-A86C-49FE-96E4-AEBC51CA93DC}" srcId="{B1A38E65-2C02-494F-ADED-F3D3CB77EA44}" destId="{6C9B15CB-6834-43AD-8201-43DBA33D3578}" srcOrd="0" destOrd="0" parTransId="{94711F56-F809-444F-8038-E434DE6FF015}" sibTransId="{92E5895A-4996-42A4-9B51-F58B5D265C5D}"/>
    <dgm:cxn modelId="{15FBA7E7-A815-4D98-AD36-6EACA7EB8FA5}" type="presOf" srcId="{0460FC59-58E8-434D-9423-D7C9851211C2}" destId="{29566D09-5D2E-435B-9784-FEB2CA6B077B}" srcOrd="0" destOrd="0" presId="urn:microsoft.com/office/officeart/2005/8/layout/orgChart1"/>
    <dgm:cxn modelId="{59A7DD5D-5C67-4CE7-8904-0C181129241B}" type="presOf" srcId="{23870ABD-70AF-4BFE-9C48-6C423BE2A542}" destId="{FC7A74D2-E82D-4C96-85DF-605CE40CBE4F}" srcOrd="0" destOrd="0" presId="urn:microsoft.com/office/officeart/2005/8/layout/orgChart1"/>
    <dgm:cxn modelId="{AEF11110-7C7D-486A-924D-943222065F9E}" type="presOf" srcId="{BC99973E-949E-476B-99EF-AD5707A0142C}" destId="{C12A4654-1D0F-4882-AFD1-A314186D0881}" srcOrd="1" destOrd="0" presId="urn:microsoft.com/office/officeart/2005/8/layout/orgChart1"/>
    <dgm:cxn modelId="{B3C8936B-CA4B-4F36-BEE7-C18B5F377391}" srcId="{6C9B15CB-6834-43AD-8201-43DBA33D3578}" destId="{21C6C5AE-5994-459B-A065-802F35FC4502}" srcOrd="5" destOrd="0" parTransId="{7276120B-C30B-4846-AF5F-DD84F4102DA9}" sibTransId="{8B5075CC-84B3-4E4D-85A5-60C699FA209D}"/>
    <dgm:cxn modelId="{4E86A96C-467C-4D5F-AB9F-7616CB59A181}" srcId="{6C9B15CB-6834-43AD-8201-43DBA33D3578}" destId="{D6127A73-BAD9-4528-BFE7-8FD96EED7D06}" srcOrd="4" destOrd="0" parTransId="{23870ABD-70AF-4BFE-9C48-6C423BE2A542}" sibTransId="{C18AF84E-C32A-4318-8ECC-7B0AE1543C21}"/>
    <dgm:cxn modelId="{F48A2B21-CB9B-4F39-8E10-3A04B87409D2}" type="presOf" srcId="{B1A38E65-2C02-494F-ADED-F3D3CB77EA44}" destId="{59759B4D-8B4F-4DEF-8D73-E497376B6D50}" srcOrd="0" destOrd="0" presId="urn:microsoft.com/office/officeart/2005/8/layout/orgChart1"/>
    <dgm:cxn modelId="{269818BC-E238-4298-81A9-2AFB33615E77}" type="presOf" srcId="{ADF8ECA0-E865-43F3-B8D5-696E31704666}" destId="{64027935-CDC4-4F34-8143-CF076A65B539}" srcOrd="0" destOrd="0" presId="urn:microsoft.com/office/officeart/2005/8/layout/orgChart1"/>
    <dgm:cxn modelId="{9C6D28CA-D42E-4CB8-9EAB-32522FA0310D}" type="presOf" srcId="{D6127A73-BAD9-4528-BFE7-8FD96EED7D06}" destId="{7BAA041C-1F7D-4752-AC06-8D8DB66ECE94}" srcOrd="1" destOrd="0" presId="urn:microsoft.com/office/officeart/2005/8/layout/orgChart1"/>
    <dgm:cxn modelId="{1BA40C87-81E7-4B0C-AE77-AFDA402A6971}" type="presOf" srcId="{2FA8EA71-E174-4BD2-9B82-24E35447A08C}" destId="{8B9F5746-43B9-4181-9C71-A808DD6E94A8}" srcOrd="0" destOrd="0" presId="urn:microsoft.com/office/officeart/2005/8/layout/orgChart1"/>
    <dgm:cxn modelId="{877DC0E7-27B6-4773-ABA8-54743AC9DDDD}" type="presOf" srcId="{0460FC59-58E8-434D-9423-D7C9851211C2}" destId="{EA24F787-8D2C-476D-BA19-13980FB2D7F2}" srcOrd="1" destOrd="0" presId="urn:microsoft.com/office/officeart/2005/8/layout/orgChart1"/>
    <dgm:cxn modelId="{3E9F05E3-6C67-4468-B867-DFE019991AE4}" type="presOf" srcId="{215971A3-7C88-48EA-B586-CD859462FE75}" destId="{38FDFA8E-37A8-4D40-9103-0A0B2462A5A4}" srcOrd="0" destOrd="0" presId="urn:microsoft.com/office/officeart/2005/8/layout/orgChart1"/>
    <dgm:cxn modelId="{AE18AACC-BF27-41DA-AE2D-6BB8C75C019D}" srcId="{6C9B15CB-6834-43AD-8201-43DBA33D3578}" destId="{5C976A7E-0B64-4CBE-AFBC-23E0CA487BBC}" srcOrd="0" destOrd="0" parTransId="{85B910F0-6C83-46C1-85BB-0E2642DCAA55}" sibTransId="{3F8BED6F-69EF-449A-8D86-A5343D475CAF}"/>
    <dgm:cxn modelId="{EFDCDC22-746A-4FFF-AAF8-2E1B70E4A771}" srcId="{6C9B15CB-6834-43AD-8201-43DBA33D3578}" destId="{215971A3-7C88-48EA-B586-CD859462FE75}" srcOrd="3" destOrd="0" parTransId="{45868A08-D223-443A-AC50-664C1B42372B}" sibTransId="{7B840182-ED9D-424A-A528-ECCEE66A437B}"/>
    <dgm:cxn modelId="{B4C7057F-94C5-4DE5-85CB-999991DD7CF9}" type="presOf" srcId="{6C9B15CB-6834-43AD-8201-43DBA33D3578}" destId="{3AB46691-DD4F-4D3F-96D1-328004907155}" srcOrd="1" destOrd="0" presId="urn:microsoft.com/office/officeart/2005/8/layout/orgChart1"/>
    <dgm:cxn modelId="{F6D5C70D-3B33-4122-91B3-1AAB91399ED8}" srcId="{6C9B15CB-6834-43AD-8201-43DBA33D3578}" destId="{0460FC59-58E8-434D-9423-D7C9851211C2}" srcOrd="2" destOrd="0" parTransId="{ADF8ECA0-E865-43F3-B8D5-696E31704666}" sibTransId="{D32B15BE-00F0-4FF7-ACC5-7A77D5C85C52}"/>
    <dgm:cxn modelId="{C60B54E9-5A4F-46B8-B43D-B7CD5308C1AC}" type="presOf" srcId="{D6127A73-BAD9-4528-BFE7-8FD96EED7D06}" destId="{B84B8E37-BE13-4577-943E-6CCB85E69D70}" srcOrd="0" destOrd="0" presId="urn:microsoft.com/office/officeart/2005/8/layout/orgChart1"/>
    <dgm:cxn modelId="{AAE1537C-7489-484A-92AE-16E7D258E3D2}" type="presOf" srcId="{5C976A7E-0B64-4CBE-AFBC-23E0CA487BBC}" destId="{B78C10BE-9592-4019-8A18-675A73DAB462}" srcOrd="1" destOrd="0" presId="urn:microsoft.com/office/officeart/2005/8/layout/orgChart1"/>
    <dgm:cxn modelId="{181DEC9A-D73F-42BA-88C9-FCABBA8D2B3F}" type="presParOf" srcId="{59759B4D-8B4F-4DEF-8D73-E497376B6D50}" destId="{847AAAF8-5092-4E6B-9E17-40B9FAF9F62D}" srcOrd="0" destOrd="0" presId="urn:microsoft.com/office/officeart/2005/8/layout/orgChart1"/>
    <dgm:cxn modelId="{DC39CD75-88AB-4509-BD51-CBA9082F7C65}" type="presParOf" srcId="{847AAAF8-5092-4E6B-9E17-40B9FAF9F62D}" destId="{B1BF7F2D-2872-4447-A79C-6880D3371EDE}" srcOrd="0" destOrd="0" presId="urn:microsoft.com/office/officeart/2005/8/layout/orgChart1"/>
    <dgm:cxn modelId="{9E2D30F4-2FED-4A43-BCDD-241B1905ED5C}" type="presParOf" srcId="{B1BF7F2D-2872-4447-A79C-6880D3371EDE}" destId="{F378C5FC-64E1-42E2-AC3F-90A1A5181A8B}" srcOrd="0" destOrd="0" presId="urn:microsoft.com/office/officeart/2005/8/layout/orgChart1"/>
    <dgm:cxn modelId="{C2CFC568-D955-4934-AC93-E905436843EF}" type="presParOf" srcId="{B1BF7F2D-2872-4447-A79C-6880D3371EDE}" destId="{3AB46691-DD4F-4D3F-96D1-328004907155}" srcOrd="1" destOrd="0" presId="urn:microsoft.com/office/officeart/2005/8/layout/orgChart1"/>
    <dgm:cxn modelId="{9FC65280-4F95-4F79-9676-DE73424A00C3}" type="presParOf" srcId="{847AAAF8-5092-4E6B-9E17-40B9FAF9F62D}" destId="{5024C62F-67AD-4D15-9D52-28D4742737EA}" srcOrd="1" destOrd="0" presId="urn:microsoft.com/office/officeart/2005/8/layout/orgChart1"/>
    <dgm:cxn modelId="{A95EC225-512E-4453-AD80-6B5DA7E1666E}" type="presParOf" srcId="{5024C62F-67AD-4D15-9D52-28D4742737EA}" destId="{8B9F5746-43B9-4181-9C71-A808DD6E94A8}" srcOrd="0" destOrd="0" presId="urn:microsoft.com/office/officeart/2005/8/layout/orgChart1"/>
    <dgm:cxn modelId="{03104941-44DE-4382-B39E-BCB2348A4FF3}" type="presParOf" srcId="{5024C62F-67AD-4D15-9D52-28D4742737EA}" destId="{2EAB86A8-898B-4B81-B531-E311B697BCC3}" srcOrd="1" destOrd="0" presId="urn:microsoft.com/office/officeart/2005/8/layout/orgChart1"/>
    <dgm:cxn modelId="{CBA4CD57-B6A5-4340-A0A0-A747183A1D21}" type="presParOf" srcId="{2EAB86A8-898B-4B81-B531-E311B697BCC3}" destId="{9666EF97-EB20-4FC7-8D9F-A8B3B4FCCB84}" srcOrd="0" destOrd="0" presId="urn:microsoft.com/office/officeart/2005/8/layout/orgChart1"/>
    <dgm:cxn modelId="{35C541FE-8B6E-4D7B-BC79-CAAB0D4FAC36}" type="presParOf" srcId="{9666EF97-EB20-4FC7-8D9F-A8B3B4FCCB84}" destId="{19DA83AD-7FCB-4339-89D7-67F9491F516E}" srcOrd="0" destOrd="0" presId="urn:microsoft.com/office/officeart/2005/8/layout/orgChart1"/>
    <dgm:cxn modelId="{0FBFE2DB-DA04-45D0-8A07-B6B342253D8D}" type="presParOf" srcId="{9666EF97-EB20-4FC7-8D9F-A8B3B4FCCB84}" destId="{C12A4654-1D0F-4882-AFD1-A314186D0881}" srcOrd="1" destOrd="0" presId="urn:microsoft.com/office/officeart/2005/8/layout/orgChart1"/>
    <dgm:cxn modelId="{3C4B170D-A2CB-4EC2-BDB2-FEB7A9C511F4}" type="presParOf" srcId="{2EAB86A8-898B-4B81-B531-E311B697BCC3}" destId="{B4F28908-0583-4253-BE6C-5F33BAFF855A}" srcOrd="1" destOrd="0" presId="urn:microsoft.com/office/officeart/2005/8/layout/orgChart1"/>
    <dgm:cxn modelId="{7E79F1F0-45DE-453C-A887-5C77CD089DBE}" type="presParOf" srcId="{2EAB86A8-898B-4B81-B531-E311B697BCC3}" destId="{CEB1F84C-ED95-4D39-B778-45538AF94A4B}" srcOrd="2" destOrd="0" presId="urn:microsoft.com/office/officeart/2005/8/layout/orgChart1"/>
    <dgm:cxn modelId="{35F46A69-6E88-4FA3-A00C-C1B3F0C7065F}" type="presParOf" srcId="{5024C62F-67AD-4D15-9D52-28D4742737EA}" destId="{64027935-CDC4-4F34-8143-CF076A65B539}" srcOrd="2" destOrd="0" presId="urn:microsoft.com/office/officeart/2005/8/layout/orgChart1"/>
    <dgm:cxn modelId="{1A72C8D9-E878-40A0-AAD9-4AB8047389F3}" type="presParOf" srcId="{5024C62F-67AD-4D15-9D52-28D4742737EA}" destId="{350347A3-FF63-4F16-99FE-C301582CE99D}" srcOrd="3" destOrd="0" presId="urn:microsoft.com/office/officeart/2005/8/layout/orgChart1"/>
    <dgm:cxn modelId="{65A48C6E-188C-48EE-A8A2-384416FB4484}" type="presParOf" srcId="{350347A3-FF63-4F16-99FE-C301582CE99D}" destId="{986D4D7C-99E0-4305-9C6C-39CCA6D5C5A2}" srcOrd="0" destOrd="0" presId="urn:microsoft.com/office/officeart/2005/8/layout/orgChart1"/>
    <dgm:cxn modelId="{C40EA568-87EF-4F26-BC27-CF76E57708DB}" type="presParOf" srcId="{986D4D7C-99E0-4305-9C6C-39CCA6D5C5A2}" destId="{29566D09-5D2E-435B-9784-FEB2CA6B077B}" srcOrd="0" destOrd="0" presId="urn:microsoft.com/office/officeart/2005/8/layout/orgChart1"/>
    <dgm:cxn modelId="{3E2666F5-C272-4E04-9079-3B2483A48AE0}" type="presParOf" srcId="{986D4D7C-99E0-4305-9C6C-39CCA6D5C5A2}" destId="{EA24F787-8D2C-476D-BA19-13980FB2D7F2}" srcOrd="1" destOrd="0" presId="urn:microsoft.com/office/officeart/2005/8/layout/orgChart1"/>
    <dgm:cxn modelId="{1E30E5E0-4BDF-4EF8-A9D6-AB43BFC7DD4D}" type="presParOf" srcId="{350347A3-FF63-4F16-99FE-C301582CE99D}" destId="{7B6FCAE2-1683-47A9-973A-B4D2843876E0}" srcOrd="1" destOrd="0" presId="urn:microsoft.com/office/officeart/2005/8/layout/orgChart1"/>
    <dgm:cxn modelId="{BAAD88C3-727B-46E9-8838-E4B7DCAE0C4C}" type="presParOf" srcId="{350347A3-FF63-4F16-99FE-C301582CE99D}" destId="{778B6145-DF0F-46BC-AACA-28EA052993CC}" srcOrd="2" destOrd="0" presId="urn:microsoft.com/office/officeart/2005/8/layout/orgChart1"/>
    <dgm:cxn modelId="{23712470-0344-4751-9578-9914F9DDCCEA}" type="presParOf" srcId="{5024C62F-67AD-4D15-9D52-28D4742737EA}" destId="{63B8AF25-967A-4411-90A7-9260917BA634}" srcOrd="4" destOrd="0" presId="urn:microsoft.com/office/officeart/2005/8/layout/orgChart1"/>
    <dgm:cxn modelId="{E52C4EEA-705B-415E-A65F-D3E5C1278C65}" type="presParOf" srcId="{5024C62F-67AD-4D15-9D52-28D4742737EA}" destId="{B5313170-7659-45AF-B71D-513EB6633EE3}" srcOrd="5" destOrd="0" presId="urn:microsoft.com/office/officeart/2005/8/layout/orgChart1"/>
    <dgm:cxn modelId="{35B4CF26-570C-46B0-BF57-36C9D63EA320}" type="presParOf" srcId="{B5313170-7659-45AF-B71D-513EB6633EE3}" destId="{37469D7F-D442-4350-B9CA-F023B1B4A5F0}" srcOrd="0" destOrd="0" presId="urn:microsoft.com/office/officeart/2005/8/layout/orgChart1"/>
    <dgm:cxn modelId="{24CD49F9-5361-475E-AAA8-ACFC67F81531}" type="presParOf" srcId="{37469D7F-D442-4350-B9CA-F023B1B4A5F0}" destId="{38FDFA8E-37A8-4D40-9103-0A0B2462A5A4}" srcOrd="0" destOrd="0" presId="urn:microsoft.com/office/officeart/2005/8/layout/orgChart1"/>
    <dgm:cxn modelId="{B0D2FA80-E4D7-483F-94A9-F2B8499C7931}" type="presParOf" srcId="{37469D7F-D442-4350-B9CA-F023B1B4A5F0}" destId="{B39EBC61-4D57-4A25-82CA-0870AB361B7B}" srcOrd="1" destOrd="0" presId="urn:microsoft.com/office/officeart/2005/8/layout/orgChart1"/>
    <dgm:cxn modelId="{D8C58FEA-008F-4EE2-BFC4-9D71BE93667E}" type="presParOf" srcId="{B5313170-7659-45AF-B71D-513EB6633EE3}" destId="{7576159D-7AB7-4248-BCD0-B18945DF340A}" srcOrd="1" destOrd="0" presId="urn:microsoft.com/office/officeart/2005/8/layout/orgChart1"/>
    <dgm:cxn modelId="{72CBE0EC-2608-4415-9FBC-DB47A8F4C04B}" type="presParOf" srcId="{B5313170-7659-45AF-B71D-513EB6633EE3}" destId="{1FBB37D5-8824-4D83-9B3C-50503926E2D0}" srcOrd="2" destOrd="0" presId="urn:microsoft.com/office/officeart/2005/8/layout/orgChart1"/>
    <dgm:cxn modelId="{63B92E29-19F8-4D06-9A3B-FB9EC984F0EC}" type="presParOf" srcId="{5024C62F-67AD-4D15-9D52-28D4742737EA}" destId="{FC7A74D2-E82D-4C96-85DF-605CE40CBE4F}" srcOrd="6" destOrd="0" presId="urn:microsoft.com/office/officeart/2005/8/layout/orgChart1"/>
    <dgm:cxn modelId="{B339C4F5-13C8-47E6-A20E-534490F1B9C1}" type="presParOf" srcId="{5024C62F-67AD-4D15-9D52-28D4742737EA}" destId="{83701BC6-3ED6-4AF7-8B50-02D724B6690E}" srcOrd="7" destOrd="0" presId="urn:microsoft.com/office/officeart/2005/8/layout/orgChart1"/>
    <dgm:cxn modelId="{EE97A9AF-3FF5-487C-BE96-146A529EA6E8}" type="presParOf" srcId="{83701BC6-3ED6-4AF7-8B50-02D724B6690E}" destId="{7F123433-3C1B-4F28-8AFE-3431E2B3420A}" srcOrd="0" destOrd="0" presId="urn:microsoft.com/office/officeart/2005/8/layout/orgChart1"/>
    <dgm:cxn modelId="{939EC9CD-5D1D-4D8C-B679-410462949143}" type="presParOf" srcId="{7F123433-3C1B-4F28-8AFE-3431E2B3420A}" destId="{B84B8E37-BE13-4577-943E-6CCB85E69D70}" srcOrd="0" destOrd="0" presId="urn:microsoft.com/office/officeart/2005/8/layout/orgChart1"/>
    <dgm:cxn modelId="{CB81F115-0701-4E7D-B5DF-5916AAEBF3B3}" type="presParOf" srcId="{7F123433-3C1B-4F28-8AFE-3431E2B3420A}" destId="{7BAA041C-1F7D-4752-AC06-8D8DB66ECE94}" srcOrd="1" destOrd="0" presId="urn:microsoft.com/office/officeart/2005/8/layout/orgChart1"/>
    <dgm:cxn modelId="{B1F45F05-8555-4E88-8758-F5FF8CB8AEC4}" type="presParOf" srcId="{83701BC6-3ED6-4AF7-8B50-02D724B6690E}" destId="{52828550-2ACA-40DA-9486-39AEE8CB3678}" srcOrd="1" destOrd="0" presId="urn:microsoft.com/office/officeart/2005/8/layout/orgChart1"/>
    <dgm:cxn modelId="{C28105A0-CA80-49B3-9D45-680511268246}" type="presParOf" srcId="{83701BC6-3ED6-4AF7-8B50-02D724B6690E}" destId="{DA5354B1-9457-4366-A91D-1AB0451D7694}" srcOrd="2" destOrd="0" presId="urn:microsoft.com/office/officeart/2005/8/layout/orgChart1"/>
    <dgm:cxn modelId="{E9F0494D-AB84-4770-BB32-EC233C4D849E}" type="presParOf" srcId="{5024C62F-67AD-4D15-9D52-28D4742737EA}" destId="{78295C0A-45DF-4099-BAFE-49A1C1C18AA2}" srcOrd="8" destOrd="0" presId="urn:microsoft.com/office/officeart/2005/8/layout/orgChart1"/>
    <dgm:cxn modelId="{570DDCC5-FF8C-457E-B755-12A4BEEAC334}" type="presParOf" srcId="{5024C62F-67AD-4D15-9D52-28D4742737EA}" destId="{7A8E15CB-AC0F-4FDA-9B0C-6B0A8F99C74A}" srcOrd="9" destOrd="0" presId="urn:microsoft.com/office/officeart/2005/8/layout/orgChart1"/>
    <dgm:cxn modelId="{C71FE96C-D3FB-4177-B6D6-24325AEA8A0F}" type="presParOf" srcId="{7A8E15CB-AC0F-4FDA-9B0C-6B0A8F99C74A}" destId="{8F26886C-0374-4308-9019-A0D31F4D3D00}" srcOrd="0" destOrd="0" presId="urn:microsoft.com/office/officeart/2005/8/layout/orgChart1"/>
    <dgm:cxn modelId="{4E4DDA1D-F2AB-4688-95A0-3BB896ECD0D0}" type="presParOf" srcId="{8F26886C-0374-4308-9019-A0D31F4D3D00}" destId="{BF7A7EDA-9EE8-4A56-88EA-890ED38FD7EE}" srcOrd="0" destOrd="0" presId="urn:microsoft.com/office/officeart/2005/8/layout/orgChart1"/>
    <dgm:cxn modelId="{8F8A1577-EC50-4EBB-AD91-F8480026C516}" type="presParOf" srcId="{8F26886C-0374-4308-9019-A0D31F4D3D00}" destId="{1FBDC502-1F1E-4C92-AD79-37F00DA277BB}" srcOrd="1" destOrd="0" presId="urn:microsoft.com/office/officeart/2005/8/layout/orgChart1"/>
    <dgm:cxn modelId="{341E9D3E-5A01-4D5F-BBE2-2C503B4343AA}" type="presParOf" srcId="{7A8E15CB-AC0F-4FDA-9B0C-6B0A8F99C74A}" destId="{98E5D96D-5249-4FF0-BB68-6853FE67E1CA}" srcOrd="1" destOrd="0" presId="urn:microsoft.com/office/officeart/2005/8/layout/orgChart1"/>
    <dgm:cxn modelId="{10FBCAB7-4365-489E-A8D0-01DB8026C968}" type="presParOf" srcId="{7A8E15CB-AC0F-4FDA-9B0C-6B0A8F99C74A}" destId="{17E35009-7813-4F3F-94D9-3F1D8D4128EB}" srcOrd="2" destOrd="0" presId="urn:microsoft.com/office/officeart/2005/8/layout/orgChart1"/>
    <dgm:cxn modelId="{5F776E07-E151-45BB-A1FC-35932CD649D2}" type="presParOf" srcId="{847AAAF8-5092-4E6B-9E17-40B9FAF9F62D}" destId="{39718876-CA68-46F3-AFA3-7E291816EA66}" srcOrd="2" destOrd="0" presId="urn:microsoft.com/office/officeart/2005/8/layout/orgChart1"/>
    <dgm:cxn modelId="{6E0C3FF8-4CF3-41DA-BE21-46C428D0B132}" type="presParOf" srcId="{39718876-CA68-46F3-AFA3-7E291816EA66}" destId="{EE8284E1-1737-406D-BDAF-C25E52EA85BF}" srcOrd="0" destOrd="0" presId="urn:microsoft.com/office/officeart/2005/8/layout/orgChart1"/>
    <dgm:cxn modelId="{BDFBC8D7-3E23-44D1-869D-37159F840ADC}" type="presParOf" srcId="{39718876-CA68-46F3-AFA3-7E291816EA66}" destId="{16A9603C-25B3-425F-B5EC-ED7560D3331D}" srcOrd="1" destOrd="0" presId="urn:microsoft.com/office/officeart/2005/8/layout/orgChart1"/>
    <dgm:cxn modelId="{4266558B-DAC9-44AE-988C-88A3C26D3207}" type="presParOf" srcId="{16A9603C-25B3-425F-B5EC-ED7560D3331D}" destId="{F321C2C5-E3EA-4B15-B329-CFBE1C09F180}" srcOrd="0" destOrd="0" presId="urn:microsoft.com/office/officeart/2005/8/layout/orgChart1"/>
    <dgm:cxn modelId="{45BA3F63-0572-4A0A-813E-E985884CDEF7}" type="presParOf" srcId="{F321C2C5-E3EA-4B15-B329-CFBE1C09F180}" destId="{6C5D2799-E5F0-484D-AD6F-374681EAB857}" srcOrd="0" destOrd="0" presId="urn:microsoft.com/office/officeart/2005/8/layout/orgChart1"/>
    <dgm:cxn modelId="{BC5E0C01-C98D-4F02-8806-BC4F9CDE1378}" type="presParOf" srcId="{F321C2C5-E3EA-4B15-B329-CFBE1C09F180}" destId="{B78C10BE-9592-4019-8A18-675A73DAB462}" srcOrd="1" destOrd="0" presId="urn:microsoft.com/office/officeart/2005/8/layout/orgChart1"/>
    <dgm:cxn modelId="{7489C8B3-61F7-49E1-9039-8202EABE5896}" type="presParOf" srcId="{16A9603C-25B3-425F-B5EC-ED7560D3331D}" destId="{37456303-9F4F-4E61-9594-4494902C3444}" srcOrd="1" destOrd="0" presId="urn:microsoft.com/office/officeart/2005/8/layout/orgChart1"/>
    <dgm:cxn modelId="{2EC0EDE9-7D53-4C63-9E0C-8BB91DF2D6CE}" type="presParOf" srcId="{16A9603C-25B3-425F-B5EC-ED7560D3331D}" destId="{41760F02-2DE0-43F7-AFD4-F972158D6EF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20134-CC34-42E4-B99F-B5447D110CE2}">
      <dsp:nvSpPr>
        <dsp:cNvPr id="0" name=""/>
        <dsp:cNvSpPr/>
      </dsp:nvSpPr>
      <dsp:spPr>
        <a:xfrm rot="5400000">
          <a:off x="-222668" y="223829"/>
          <a:ext cx="1484458" cy="10391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900" kern="1200" dirty="0" smtClean="0"/>
            <a:t>1</a:t>
          </a:r>
          <a:endParaRPr kumimoji="1" lang="ja-JP" altLang="en-US" sz="2900" kern="1200" dirty="0"/>
        </a:p>
      </dsp:txBody>
      <dsp:txXfrm rot="-5400000">
        <a:off x="1" y="520722"/>
        <a:ext cx="1039121" cy="445337"/>
      </dsp:txXfrm>
    </dsp:sp>
    <dsp:sp modelId="{A36601DC-0A1C-4680-BF21-20C8AEDA60FE}">
      <dsp:nvSpPr>
        <dsp:cNvPr id="0" name=""/>
        <dsp:cNvSpPr/>
      </dsp:nvSpPr>
      <dsp:spPr>
        <a:xfrm rot="5400000">
          <a:off x="3084511" y="-2044229"/>
          <a:ext cx="964898" cy="50556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kumimoji="1" lang="ja-JP" altLang="en-US" sz="1100" kern="1200" dirty="0" smtClean="0"/>
            <a:t>設計によるリスク低減</a:t>
          </a:r>
          <a:endParaRPr kumimoji="1" lang="ja-JP" altLang="en-US" sz="11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ja-JP" altLang="en-US" sz="1100" kern="1200" dirty="0" smtClean="0"/>
            <a:t>可能な限りリスクを除去または軽減する本質的な対応</a:t>
          </a:r>
          <a:r>
            <a:rPr lang="en-US" altLang="ja-JP" sz="1100" kern="1200" dirty="0" smtClean="0"/>
            <a:t>	</a:t>
          </a:r>
          <a:endParaRPr kumimoji="1" lang="ja-JP" altLang="en-US" sz="1100" kern="1200" dirty="0"/>
        </a:p>
      </dsp:txBody>
      <dsp:txXfrm rot="-5400000">
        <a:off x="1039121" y="48263"/>
        <a:ext cx="5008576" cy="870694"/>
      </dsp:txXfrm>
    </dsp:sp>
    <dsp:sp modelId="{764F7054-38C7-4F45-81D0-8AAFF94E5A24}">
      <dsp:nvSpPr>
        <dsp:cNvPr id="0" name=""/>
        <dsp:cNvSpPr/>
      </dsp:nvSpPr>
      <dsp:spPr>
        <a:xfrm rot="5400000">
          <a:off x="-222668" y="1512639"/>
          <a:ext cx="1484458" cy="10391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900" kern="1200" dirty="0" smtClean="0"/>
            <a:t>2</a:t>
          </a:r>
          <a:endParaRPr kumimoji="1" lang="ja-JP" altLang="en-US" sz="2900" kern="1200" dirty="0"/>
        </a:p>
      </dsp:txBody>
      <dsp:txXfrm rot="-5400000">
        <a:off x="1" y="1809532"/>
        <a:ext cx="1039121" cy="445337"/>
      </dsp:txXfrm>
    </dsp:sp>
    <dsp:sp modelId="{D5F1A4EF-01FC-4478-9D8B-CBC744485CC1}">
      <dsp:nvSpPr>
        <dsp:cNvPr id="0" name=""/>
        <dsp:cNvSpPr/>
      </dsp:nvSpPr>
      <dsp:spPr>
        <a:xfrm rot="5400000">
          <a:off x="3084511" y="-755419"/>
          <a:ext cx="964898" cy="50556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kumimoji="1" lang="ja-JP" altLang="en-US" sz="1100" kern="1200" dirty="0" smtClean="0"/>
            <a:t>保護手段によるリスクの低減</a:t>
          </a:r>
          <a:endParaRPr kumimoji="1" lang="ja-JP" altLang="en-US" sz="11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ja-JP" altLang="en-US" sz="1100" kern="1200" dirty="0" smtClean="0"/>
            <a:t>除去できないリスクに対しては、必要な保護手段を採用</a:t>
          </a:r>
          <a:endParaRPr kumimoji="1" lang="ja-JP" altLang="en-US" sz="1100" kern="1200" dirty="0"/>
        </a:p>
      </dsp:txBody>
      <dsp:txXfrm rot="-5400000">
        <a:off x="1039121" y="1337073"/>
        <a:ext cx="5008576" cy="870694"/>
      </dsp:txXfrm>
    </dsp:sp>
    <dsp:sp modelId="{5B31547C-4FDF-4B2C-8D85-D1DE9ACAE8C1}">
      <dsp:nvSpPr>
        <dsp:cNvPr id="0" name=""/>
        <dsp:cNvSpPr/>
      </dsp:nvSpPr>
      <dsp:spPr>
        <a:xfrm rot="5400000">
          <a:off x="-222668" y="2801449"/>
          <a:ext cx="1484458" cy="10391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900" kern="1200" dirty="0" smtClean="0"/>
            <a:t>3</a:t>
          </a:r>
          <a:endParaRPr kumimoji="1" lang="ja-JP" altLang="en-US" sz="2900" kern="1200" dirty="0"/>
        </a:p>
      </dsp:txBody>
      <dsp:txXfrm rot="-5400000">
        <a:off x="1" y="3098342"/>
        <a:ext cx="1039121" cy="445337"/>
      </dsp:txXfrm>
    </dsp:sp>
    <dsp:sp modelId="{B1B46F59-A263-496A-8DAA-4076D690EE7E}">
      <dsp:nvSpPr>
        <dsp:cNvPr id="0" name=""/>
        <dsp:cNvSpPr/>
      </dsp:nvSpPr>
      <dsp:spPr>
        <a:xfrm rot="5400000">
          <a:off x="3084511" y="533390"/>
          <a:ext cx="964898" cy="50556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kumimoji="1" lang="ja-JP" altLang="en-US" sz="1100" kern="1200" dirty="0" smtClean="0"/>
            <a:t>使用上の情報によるリスクの低減</a:t>
          </a:r>
          <a:endParaRPr kumimoji="1" lang="ja-JP" altLang="en-US" sz="11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kumimoji="1" lang="ja-JP" altLang="en-US" sz="1100" kern="1200" dirty="0" smtClean="0"/>
            <a:t>採用した</a:t>
          </a:r>
          <a:r>
            <a:rPr lang="ja-JP" altLang="en-US" sz="1100" kern="1200" dirty="0" smtClean="0"/>
            <a:t>保護手段では除去または低減できなかったリスクをユーザーに知らせ注意を喚起</a:t>
          </a:r>
          <a:endParaRPr kumimoji="1" lang="ja-JP" altLang="en-US" sz="1100" kern="1200" dirty="0" smtClean="0"/>
        </a:p>
      </dsp:txBody>
      <dsp:txXfrm rot="-5400000">
        <a:off x="1039121" y="2625882"/>
        <a:ext cx="5008576" cy="8706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9EA04-F13F-486D-A36B-C7B1972D5AE7}">
      <dsp:nvSpPr>
        <dsp:cNvPr id="0" name=""/>
        <dsp:cNvSpPr/>
      </dsp:nvSpPr>
      <dsp:spPr>
        <a:xfrm>
          <a:off x="2691393" y="748"/>
          <a:ext cx="1208512" cy="12085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計画 </a:t>
          </a:r>
          <a:r>
            <a:rPr kumimoji="1" lang="en-US" altLang="ja-JP" sz="1900" kern="1200" dirty="0" smtClean="0"/>
            <a:t>Plan</a:t>
          </a:r>
          <a:endParaRPr kumimoji="1" lang="ja-JP" altLang="en-US" sz="1900" kern="1200" dirty="0"/>
        </a:p>
      </dsp:txBody>
      <dsp:txXfrm>
        <a:off x="2868375" y="177730"/>
        <a:ext cx="854548" cy="854548"/>
      </dsp:txXfrm>
    </dsp:sp>
    <dsp:sp modelId="{267B502E-7CA7-48C6-B812-F1C60429BC14}">
      <dsp:nvSpPr>
        <dsp:cNvPr id="0" name=""/>
        <dsp:cNvSpPr/>
      </dsp:nvSpPr>
      <dsp:spPr>
        <a:xfrm rot="2700000">
          <a:off x="3770276" y="1036684"/>
          <a:ext cx="321979" cy="407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kern="1200"/>
        </a:p>
      </dsp:txBody>
      <dsp:txXfrm>
        <a:off x="3784422" y="1084107"/>
        <a:ext cx="225385" cy="244724"/>
      </dsp:txXfrm>
    </dsp:sp>
    <dsp:sp modelId="{FEF989D5-2B89-45D3-A56B-8B1D02988857}">
      <dsp:nvSpPr>
        <dsp:cNvPr id="0" name=""/>
        <dsp:cNvSpPr/>
      </dsp:nvSpPr>
      <dsp:spPr>
        <a:xfrm>
          <a:off x="3975514" y="1284868"/>
          <a:ext cx="1208512" cy="12085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実施 </a:t>
          </a:r>
          <a:r>
            <a:rPr kumimoji="1" lang="en-US" altLang="ja-JP" sz="1900" kern="1200" dirty="0" smtClean="0"/>
            <a:t>Do</a:t>
          </a:r>
        </a:p>
      </dsp:txBody>
      <dsp:txXfrm>
        <a:off x="4152496" y="1461850"/>
        <a:ext cx="854548" cy="854548"/>
      </dsp:txXfrm>
    </dsp:sp>
    <dsp:sp modelId="{3FA7AA8B-9AE6-4740-B71F-E911DE1472AE}">
      <dsp:nvSpPr>
        <dsp:cNvPr id="0" name=""/>
        <dsp:cNvSpPr/>
      </dsp:nvSpPr>
      <dsp:spPr>
        <a:xfrm rot="8100000">
          <a:off x="3783164" y="2320805"/>
          <a:ext cx="321979" cy="407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kern="1200"/>
        </a:p>
      </dsp:txBody>
      <dsp:txXfrm rot="10800000">
        <a:off x="3865612" y="2368228"/>
        <a:ext cx="225385" cy="244724"/>
      </dsp:txXfrm>
    </dsp:sp>
    <dsp:sp modelId="{2A53BE53-B8F2-4859-887E-F284223F2DC2}">
      <dsp:nvSpPr>
        <dsp:cNvPr id="0" name=""/>
        <dsp:cNvSpPr/>
      </dsp:nvSpPr>
      <dsp:spPr>
        <a:xfrm>
          <a:off x="2691393" y="2568989"/>
          <a:ext cx="1208512" cy="12085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評価 </a:t>
          </a:r>
          <a:r>
            <a:rPr kumimoji="1" lang="en-US" altLang="ja-JP" sz="1900" kern="1200" dirty="0" smtClean="0"/>
            <a:t>Check</a:t>
          </a:r>
          <a:endParaRPr kumimoji="1" lang="ja-JP" altLang="en-US" sz="1900" kern="1200" dirty="0"/>
        </a:p>
      </dsp:txBody>
      <dsp:txXfrm>
        <a:off x="2868375" y="2745971"/>
        <a:ext cx="854548" cy="854548"/>
      </dsp:txXfrm>
    </dsp:sp>
    <dsp:sp modelId="{D9FE8DB2-5C54-4450-9CFF-7228A41F5B2A}">
      <dsp:nvSpPr>
        <dsp:cNvPr id="0" name=""/>
        <dsp:cNvSpPr/>
      </dsp:nvSpPr>
      <dsp:spPr>
        <a:xfrm rot="13500000">
          <a:off x="2499043" y="2333692"/>
          <a:ext cx="321979" cy="407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kern="1200"/>
        </a:p>
      </dsp:txBody>
      <dsp:txXfrm rot="10800000">
        <a:off x="2581491" y="2449417"/>
        <a:ext cx="225385" cy="244724"/>
      </dsp:txXfrm>
    </dsp:sp>
    <dsp:sp modelId="{F244861F-F7BC-4E45-BE41-8F5D80D75957}">
      <dsp:nvSpPr>
        <dsp:cNvPr id="0" name=""/>
        <dsp:cNvSpPr/>
      </dsp:nvSpPr>
      <dsp:spPr>
        <a:xfrm>
          <a:off x="1407273" y="1284868"/>
          <a:ext cx="1208512" cy="12085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改善 </a:t>
          </a:r>
          <a:r>
            <a:rPr kumimoji="1" lang="en-US" altLang="ja-JP" sz="1900" kern="1200" dirty="0" smtClean="0"/>
            <a:t>Action</a:t>
          </a:r>
          <a:endParaRPr kumimoji="1" lang="ja-JP" altLang="en-US" sz="1900" kern="1200" dirty="0"/>
        </a:p>
      </dsp:txBody>
      <dsp:txXfrm>
        <a:off x="1584255" y="1461850"/>
        <a:ext cx="854548" cy="854548"/>
      </dsp:txXfrm>
    </dsp:sp>
    <dsp:sp modelId="{019B5FC7-ED79-417A-B9B8-98A9C778CA2B}">
      <dsp:nvSpPr>
        <dsp:cNvPr id="0" name=""/>
        <dsp:cNvSpPr/>
      </dsp:nvSpPr>
      <dsp:spPr>
        <a:xfrm rot="18900000">
          <a:off x="2486156" y="1049571"/>
          <a:ext cx="321979" cy="407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500" kern="1200"/>
        </a:p>
      </dsp:txBody>
      <dsp:txXfrm>
        <a:off x="2500302" y="1165296"/>
        <a:ext cx="225385" cy="2447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E6258D-F20F-4274-9DB4-C36B279BC6FF}">
      <dsp:nvSpPr>
        <dsp:cNvPr id="0" name=""/>
        <dsp:cNvSpPr/>
      </dsp:nvSpPr>
      <dsp:spPr>
        <a:xfrm>
          <a:off x="2227500" y="0"/>
          <a:ext cx="1485000" cy="1086300"/>
        </a:xfrm>
        <a:prstGeom prst="trapezoid">
          <a:avLst>
            <a:gd name="adj" fmla="val 68351"/>
          </a:avLst>
        </a:prstGeom>
        <a:solidFill>
          <a:schemeClr val="accent2"/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500" kern="1200" dirty="0" smtClean="0"/>
            <a:t>安全</a:t>
          </a:r>
          <a:r>
            <a:rPr lang="en-US" altLang="ja-JP" sz="1500" kern="1200" dirty="0" smtClean="0"/>
            <a:t/>
          </a:r>
          <a:br>
            <a:rPr lang="en-US" altLang="ja-JP" sz="1500" kern="1200" dirty="0" smtClean="0"/>
          </a:br>
          <a:r>
            <a:rPr lang="ja-JP" altLang="en-US" sz="1500" kern="1200" dirty="0" smtClean="0"/>
            <a:t>衛生理念</a:t>
          </a:r>
          <a:endParaRPr lang="ja-JP" altLang="en-US" sz="1500" kern="1200" dirty="0"/>
        </a:p>
      </dsp:txBody>
      <dsp:txXfrm>
        <a:off x="2227500" y="0"/>
        <a:ext cx="1485000" cy="1086300"/>
      </dsp:txXfrm>
    </dsp:sp>
    <dsp:sp modelId="{C19F2555-57B2-451D-BCF4-B1FC4B2A504F}">
      <dsp:nvSpPr>
        <dsp:cNvPr id="0" name=""/>
        <dsp:cNvSpPr/>
      </dsp:nvSpPr>
      <dsp:spPr>
        <a:xfrm>
          <a:off x="1485000" y="1086300"/>
          <a:ext cx="2970000" cy="1086300"/>
        </a:xfrm>
        <a:prstGeom prst="trapezoid">
          <a:avLst>
            <a:gd name="adj" fmla="val 68351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500" kern="1200" dirty="0" smtClean="0"/>
            <a:t>安全衛生方針</a:t>
          </a:r>
          <a:endParaRPr lang="ja-JP" altLang="en-US" sz="1500" kern="1200" dirty="0"/>
        </a:p>
      </dsp:txBody>
      <dsp:txXfrm>
        <a:off x="2004749" y="1086300"/>
        <a:ext cx="1930500" cy="1086300"/>
      </dsp:txXfrm>
    </dsp:sp>
    <dsp:sp modelId="{C19C3F63-DE46-4C7F-BDD4-A964B7919062}">
      <dsp:nvSpPr>
        <dsp:cNvPr id="0" name=""/>
        <dsp:cNvSpPr/>
      </dsp:nvSpPr>
      <dsp:spPr>
        <a:xfrm>
          <a:off x="742499" y="2172600"/>
          <a:ext cx="4455000" cy="1086300"/>
        </a:xfrm>
        <a:prstGeom prst="trapezoid">
          <a:avLst>
            <a:gd name="adj" fmla="val 68351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500" kern="1200" dirty="0" smtClean="0"/>
            <a:t>労働安全衛生</a:t>
          </a:r>
          <a:r>
            <a:rPr lang="en-US" altLang="ja-JP" sz="1500" kern="1200" dirty="0" smtClean="0"/>
            <a:t/>
          </a:r>
          <a:br>
            <a:rPr lang="en-US" altLang="ja-JP" sz="1500" kern="1200" dirty="0" smtClean="0"/>
          </a:br>
          <a:r>
            <a:rPr lang="ja-JP" altLang="en-US" sz="1500" kern="1200" dirty="0" smtClean="0"/>
            <a:t>マネジメントシステム</a:t>
          </a:r>
          <a:r>
            <a:rPr lang="en-US" altLang="ja-JP" sz="1500" kern="1200" dirty="0" smtClean="0"/>
            <a:t/>
          </a:r>
          <a:br>
            <a:rPr lang="en-US" altLang="ja-JP" sz="1500" kern="1200" dirty="0" smtClean="0"/>
          </a:br>
          <a:r>
            <a:rPr lang="ja-JP" altLang="en-US" sz="1500" kern="1200" dirty="0" smtClean="0"/>
            <a:t>ガイドライン</a:t>
          </a:r>
          <a:endParaRPr lang="ja-JP" altLang="en-US" sz="1500" kern="1200" dirty="0"/>
        </a:p>
      </dsp:txBody>
      <dsp:txXfrm>
        <a:off x="1522124" y="2172600"/>
        <a:ext cx="2895750" cy="1086300"/>
      </dsp:txXfrm>
    </dsp:sp>
    <dsp:sp modelId="{8F4DDAB5-F4EA-47B4-9885-02C16EEFB279}">
      <dsp:nvSpPr>
        <dsp:cNvPr id="0" name=""/>
        <dsp:cNvSpPr/>
      </dsp:nvSpPr>
      <dsp:spPr>
        <a:xfrm>
          <a:off x="0" y="3258899"/>
          <a:ext cx="5940000" cy="1086300"/>
        </a:xfrm>
        <a:prstGeom prst="trapezoid">
          <a:avLst>
            <a:gd name="adj" fmla="val 68351"/>
          </a:avLst>
        </a:prstGeom>
        <a:solidFill>
          <a:schemeClr val="accent2">
            <a:lumMod val="20000"/>
            <a:lumOff val="8000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500" kern="1200" dirty="0" smtClean="0"/>
            <a:t>安全衛生マネジメント</a:t>
          </a:r>
          <a:r>
            <a:rPr lang="en-US" altLang="ja-JP" sz="1500" kern="1200" dirty="0" smtClean="0"/>
            <a:t/>
          </a:r>
          <a:br>
            <a:rPr lang="en-US" altLang="ja-JP" sz="1500" kern="1200" dirty="0" smtClean="0"/>
          </a:br>
          <a:r>
            <a:rPr lang="ja-JP" altLang="en-US" sz="1500" kern="1200" dirty="0" smtClean="0"/>
            <a:t>共通マニュアル</a:t>
          </a:r>
          <a:endParaRPr lang="ja-JP" altLang="en-US" sz="1500" kern="1200" dirty="0"/>
        </a:p>
      </dsp:txBody>
      <dsp:txXfrm>
        <a:off x="1039499" y="3258899"/>
        <a:ext cx="3861000" cy="10863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8284E1-1737-406D-BDAF-C25E52EA85BF}">
      <dsp:nvSpPr>
        <dsp:cNvPr id="0" name=""/>
        <dsp:cNvSpPr/>
      </dsp:nvSpPr>
      <dsp:spPr>
        <a:xfrm>
          <a:off x="3177162" y="1370035"/>
          <a:ext cx="118487" cy="519089"/>
        </a:xfrm>
        <a:custGeom>
          <a:avLst/>
          <a:gdLst/>
          <a:ahLst/>
          <a:cxnLst/>
          <a:rect l="0" t="0" r="0" b="0"/>
          <a:pathLst>
            <a:path>
              <a:moveTo>
                <a:pt x="118487" y="0"/>
              </a:moveTo>
              <a:lnTo>
                <a:pt x="118487" y="519089"/>
              </a:lnTo>
              <a:lnTo>
                <a:pt x="0" y="519089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295C0A-45DF-4099-BAFE-49A1C1C18AA2}">
      <dsp:nvSpPr>
        <dsp:cNvPr id="0" name=""/>
        <dsp:cNvSpPr/>
      </dsp:nvSpPr>
      <dsp:spPr>
        <a:xfrm>
          <a:off x="3295650" y="1370035"/>
          <a:ext cx="2730859" cy="10381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9690"/>
              </a:lnTo>
              <a:lnTo>
                <a:pt x="2730859" y="919690"/>
              </a:lnTo>
              <a:lnTo>
                <a:pt x="2730859" y="103817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7A74D2-E82D-4C96-85DF-605CE40CBE4F}">
      <dsp:nvSpPr>
        <dsp:cNvPr id="0" name=""/>
        <dsp:cNvSpPr/>
      </dsp:nvSpPr>
      <dsp:spPr>
        <a:xfrm>
          <a:off x="3295650" y="1370035"/>
          <a:ext cx="1365429" cy="10381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9690"/>
              </a:lnTo>
              <a:lnTo>
                <a:pt x="1365429" y="919690"/>
              </a:lnTo>
              <a:lnTo>
                <a:pt x="1365429" y="103817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B8AF25-967A-4411-90A7-9260917BA634}">
      <dsp:nvSpPr>
        <dsp:cNvPr id="0" name=""/>
        <dsp:cNvSpPr/>
      </dsp:nvSpPr>
      <dsp:spPr>
        <a:xfrm>
          <a:off x="3249930" y="1370035"/>
          <a:ext cx="91440" cy="10381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3817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027935-CDC4-4F34-8143-CF076A65B539}">
      <dsp:nvSpPr>
        <dsp:cNvPr id="0" name=""/>
        <dsp:cNvSpPr/>
      </dsp:nvSpPr>
      <dsp:spPr>
        <a:xfrm>
          <a:off x="1930220" y="1370035"/>
          <a:ext cx="1365429" cy="1038178"/>
        </a:xfrm>
        <a:custGeom>
          <a:avLst/>
          <a:gdLst/>
          <a:ahLst/>
          <a:cxnLst/>
          <a:rect l="0" t="0" r="0" b="0"/>
          <a:pathLst>
            <a:path>
              <a:moveTo>
                <a:pt x="1365429" y="0"/>
              </a:moveTo>
              <a:lnTo>
                <a:pt x="1365429" y="919690"/>
              </a:lnTo>
              <a:lnTo>
                <a:pt x="0" y="919690"/>
              </a:lnTo>
              <a:lnTo>
                <a:pt x="0" y="103817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9F5746-43B9-4181-9C71-A808DD6E94A8}">
      <dsp:nvSpPr>
        <dsp:cNvPr id="0" name=""/>
        <dsp:cNvSpPr/>
      </dsp:nvSpPr>
      <dsp:spPr>
        <a:xfrm>
          <a:off x="564790" y="1370035"/>
          <a:ext cx="2730859" cy="1038178"/>
        </a:xfrm>
        <a:custGeom>
          <a:avLst/>
          <a:gdLst/>
          <a:ahLst/>
          <a:cxnLst/>
          <a:rect l="0" t="0" r="0" b="0"/>
          <a:pathLst>
            <a:path>
              <a:moveTo>
                <a:pt x="2730859" y="0"/>
              </a:moveTo>
              <a:lnTo>
                <a:pt x="2730859" y="919690"/>
              </a:lnTo>
              <a:lnTo>
                <a:pt x="0" y="919690"/>
              </a:lnTo>
              <a:lnTo>
                <a:pt x="0" y="103817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78C5FC-64E1-42E2-AC3F-90A1A5181A8B}">
      <dsp:nvSpPr>
        <dsp:cNvPr id="0" name=""/>
        <dsp:cNvSpPr/>
      </dsp:nvSpPr>
      <dsp:spPr>
        <a:xfrm>
          <a:off x="2731422" y="805808"/>
          <a:ext cx="1128454" cy="564227"/>
        </a:xfrm>
        <a:prstGeom prst="rect">
          <a:avLst/>
        </a:prstGeom>
        <a:solidFill>
          <a:schemeClr val="accent2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b="1" kern="1200" dirty="0" smtClean="0">
              <a:solidFill>
                <a:schemeClr val="bg1"/>
              </a:solidFill>
            </a:rPr>
            <a:t>労働安全衛生</a:t>
          </a:r>
          <a:r>
            <a:rPr lang="en-US" altLang="ja-JP" sz="1200" b="1" kern="1200" dirty="0" smtClean="0">
              <a:solidFill>
                <a:schemeClr val="bg1"/>
              </a:solidFill>
            </a:rPr>
            <a:t/>
          </a:r>
          <a:br>
            <a:rPr lang="en-US" altLang="ja-JP" sz="1200" b="1" kern="1200" dirty="0" smtClean="0">
              <a:solidFill>
                <a:schemeClr val="bg1"/>
              </a:solidFill>
            </a:rPr>
          </a:br>
          <a:r>
            <a:rPr lang="ja-JP" altLang="en-US" sz="1200" b="1" kern="1200" dirty="0" smtClean="0">
              <a:solidFill>
                <a:schemeClr val="bg1"/>
              </a:solidFill>
            </a:rPr>
            <a:t>教育</a:t>
          </a:r>
          <a:endParaRPr lang="ja-JP" altLang="en-US" sz="1200" b="1" kern="1200" dirty="0">
            <a:solidFill>
              <a:schemeClr val="bg1"/>
            </a:solidFill>
          </a:endParaRPr>
        </a:p>
      </dsp:txBody>
      <dsp:txXfrm>
        <a:off x="2731422" y="805808"/>
        <a:ext cx="1128454" cy="564227"/>
      </dsp:txXfrm>
    </dsp:sp>
    <dsp:sp modelId="{19DA83AD-7FCB-4339-89D7-67F9491F516E}">
      <dsp:nvSpPr>
        <dsp:cNvPr id="0" name=""/>
        <dsp:cNvSpPr/>
      </dsp:nvSpPr>
      <dsp:spPr>
        <a:xfrm>
          <a:off x="563" y="2408214"/>
          <a:ext cx="1128454" cy="56422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/>
            <a:t>雇い入れ時教育</a:t>
          </a:r>
          <a:endParaRPr lang="ja-JP" altLang="en-US" sz="1200" kern="1200" dirty="0"/>
        </a:p>
      </dsp:txBody>
      <dsp:txXfrm>
        <a:off x="563" y="2408214"/>
        <a:ext cx="1128454" cy="564227"/>
      </dsp:txXfrm>
    </dsp:sp>
    <dsp:sp modelId="{29566D09-5D2E-435B-9784-FEB2CA6B077B}">
      <dsp:nvSpPr>
        <dsp:cNvPr id="0" name=""/>
        <dsp:cNvSpPr/>
      </dsp:nvSpPr>
      <dsp:spPr>
        <a:xfrm>
          <a:off x="1365993" y="2408214"/>
          <a:ext cx="1128454" cy="56422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/>
            <a:t>作業内容変更時教育</a:t>
          </a:r>
          <a:endParaRPr lang="ja-JP" altLang="en-US" sz="1200" kern="1200" dirty="0"/>
        </a:p>
      </dsp:txBody>
      <dsp:txXfrm>
        <a:off x="1365993" y="2408214"/>
        <a:ext cx="1128454" cy="564227"/>
      </dsp:txXfrm>
    </dsp:sp>
    <dsp:sp modelId="{38FDFA8E-37A8-4D40-9103-0A0B2462A5A4}">
      <dsp:nvSpPr>
        <dsp:cNvPr id="0" name=""/>
        <dsp:cNvSpPr/>
      </dsp:nvSpPr>
      <dsp:spPr>
        <a:xfrm>
          <a:off x="2731422" y="2408214"/>
          <a:ext cx="1128454" cy="56422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/>
            <a:t>特別教育</a:t>
          </a:r>
          <a:endParaRPr lang="ja-JP" altLang="en-US" sz="1200" kern="1200" dirty="0"/>
        </a:p>
      </dsp:txBody>
      <dsp:txXfrm>
        <a:off x="2731422" y="2408214"/>
        <a:ext cx="1128454" cy="564227"/>
      </dsp:txXfrm>
    </dsp:sp>
    <dsp:sp modelId="{B84B8E37-BE13-4577-943E-6CCB85E69D70}">
      <dsp:nvSpPr>
        <dsp:cNvPr id="0" name=""/>
        <dsp:cNvSpPr/>
      </dsp:nvSpPr>
      <dsp:spPr>
        <a:xfrm>
          <a:off x="4096852" y="2408214"/>
          <a:ext cx="1128454" cy="56422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/>
            <a:t>職長教育</a:t>
          </a:r>
          <a:endParaRPr lang="ja-JP" altLang="en-US" sz="1200" kern="1200" dirty="0"/>
        </a:p>
      </dsp:txBody>
      <dsp:txXfrm>
        <a:off x="4096852" y="2408214"/>
        <a:ext cx="1128454" cy="564227"/>
      </dsp:txXfrm>
    </dsp:sp>
    <dsp:sp modelId="{BF7A7EDA-9EE8-4A56-88EA-890ED38FD7EE}">
      <dsp:nvSpPr>
        <dsp:cNvPr id="0" name=""/>
        <dsp:cNvSpPr/>
      </dsp:nvSpPr>
      <dsp:spPr>
        <a:xfrm>
          <a:off x="5462282" y="2408214"/>
          <a:ext cx="1128454" cy="56422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/>
            <a:t>危険有害業務</a:t>
          </a:r>
          <a:r>
            <a:rPr lang="en-US" altLang="ja-JP" sz="1200" kern="1200" smtClean="0"/>
            <a:t/>
          </a:r>
          <a:br>
            <a:rPr lang="en-US" altLang="ja-JP" sz="1200" kern="1200" smtClean="0"/>
          </a:br>
          <a:r>
            <a:rPr lang="ja-JP" altLang="en-US" sz="1200" kern="1200" smtClean="0"/>
            <a:t>従事者</a:t>
          </a:r>
          <a:r>
            <a:rPr lang="ja-JP" altLang="en-US" sz="1200" kern="1200" dirty="0" smtClean="0"/>
            <a:t>教育</a:t>
          </a:r>
          <a:endParaRPr lang="ja-JP" altLang="en-US" sz="1200" kern="1200" dirty="0"/>
        </a:p>
      </dsp:txBody>
      <dsp:txXfrm>
        <a:off x="5462282" y="2408214"/>
        <a:ext cx="1128454" cy="564227"/>
      </dsp:txXfrm>
    </dsp:sp>
    <dsp:sp modelId="{6C5D2799-E5F0-484D-AD6F-374681EAB857}">
      <dsp:nvSpPr>
        <dsp:cNvPr id="0" name=""/>
        <dsp:cNvSpPr/>
      </dsp:nvSpPr>
      <dsp:spPr>
        <a:xfrm>
          <a:off x="2048707" y="1607011"/>
          <a:ext cx="1128454" cy="56422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1200" kern="1200" dirty="0" smtClean="0"/>
            <a:t>安全管理者への能力向上教育</a:t>
          </a:r>
          <a:endParaRPr lang="ja-JP" altLang="en-US" sz="1200" kern="1200" dirty="0"/>
        </a:p>
      </dsp:txBody>
      <dsp:txXfrm>
        <a:off x="2048707" y="1607011"/>
        <a:ext cx="1128454" cy="564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625D2-0FB0-4B58-B814-3387F1013E4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736BA-2432-46ED-9E38-56015AF98F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367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736BA-2432-46ED-9E38-56015AF98FEE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593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C0945-1469-48D9-9226-0E731E108C88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68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CD36-A793-4C08-A6D6-CBB318D5BB08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12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B9154-EA6F-4AFF-A83A-8E33B470A11F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7588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65DF-849B-435C-814A-E88E9D8C7B6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360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9D29-B3BC-488B-BCDB-302C91833696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2127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929B5-CB4B-4BA3-A055-E409C10E39E5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575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589C-C0A7-4771-A763-E49DA8AD0C1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326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4F058-A122-40BB-9989-760CC2CC630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887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AB27-2CAF-4692-B7E9-D3516536DBA7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0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2738-B0C1-4DCC-983C-417B52E88F56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74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808E-704D-419F-B301-E98C4A00F7B8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840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E00C-C67D-4237-BDB6-5A01C5D8BE9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74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E363-3D4D-4F33-A79E-64CCDABDA586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6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DC2C-E1FA-41DE-BE8A-1B5D8113F72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617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564EF-1986-4F74-B1D1-B2693F7ABC1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160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05047-7FDE-41F4-A6C3-08AE51A91BE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37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4F5CA-3651-4B4A-9572-DA840612688E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06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908000"/>
            <a:ext cx="6600451" cy="22627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リスクアセスメントの基礎（</a:t>
            </a:r>
            <a:r>
              <a:rPr lang="en-US" altLang="ja-JP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2014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年度版）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安全衛生企画</a:t>
            </a:r>
            <a:r>
              <a:rPr kumimoji="1" lang="ja-JP" altLang="en-US" dirty="0" smtClean="0"/>
              <a:t>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873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労働災害の危険のリスクを事前に摘み取る手法である。</a:t>
            </a:r>
          </a:p>
          <a:p>
            <a:r>
              <a:rPr lang="ja-JP" altLang="en-US" dirty="0"/>
              <a:t>職場に潜む危険性または有害性を把握する。</a:t>
            </a:r>
          </a:p>
          <a:p>
            <a:r>
              <a:rPr lang="ja-JP" altLang="en-US" dirty="0"/>
              <a:t>有害性の程度を見積もる。</a:t>
            </a:r>
          </a:p>
          <a:p>
            <a:r>
              <a:rPr lang="ja-JP" altLang="en-US" dirty="0"/>
              <a:t>リスクを除去・低減するための優先度を設定する。</a:t>
            </a:r>
          </a:p>
          <a:p>
            <a:r>
              <a:rPr lang="ja-JP" altLang="en-US" dirty="0"/>
              <a:t>リスクを除去・低減するための対策を検討し、改善を進める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39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リスクアセスメントのフロー</a:t>
            </a:r>
            <a:endParaRPr kumimoji="1"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554824" y="3224585"/>
            <a:ext cx="866774" cy="86677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/>
              <a:t>開始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072932" y="3386198"/>
            <a:ext cx="1368000" cy="6120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/>
              <a:t>ハザードの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特定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934955" y="3528870"/>
            <a:ext cx="1368000" cy="612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/>
              <a:t>リスクの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見積もり</a:t>
            </a:r>
          </a:p>
        </p:txBody>
      </p:sp>
      <p:sp>
        <p:nvSpPr>
          <p:cNvPr id="7" name="ひし形 6"/>
          <p:cNvSpPr/>
          <p:nvPr/>
        </p:nvSpPr>
        <p:spPr>
          <a:xfrm>
            <a:off x="5952621" y="3283050"/>
            <a:ext cx="1432247" cy="756000"/>
          </a:xfrm>
          <a:prstGeom prst="diamond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/>
              <a:t>リスクの評価</a:t>
            </a:r>
          </a:p>
        </p:txBody>
      </p:sp>
      <p:sp>
        <p:nvSpPr>
          <p:cNvPr id="8" name="円/楕円 7"/>
          <p:cNvSpPr/>
          <p:nvPr/>
        </p:nvSpPr>
        <p:spPr>
          <a:xfrm>
            <a:off x="8204817" y="3321860"/>
            <a:ext cx="866774" cy="866774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/>
              <a:t>終了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096800" y="4809600"/>
            <a:ext cx="1368000" cy="612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/>
              <a:t>リスクの除去・低減対策</a:t>
            </a:r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5385250" y="3720442"/>
            <a:ext cx="509347" cy="4762"/>
          </a:xfrm>
          <a:prstGeom prst="straightConnector1">
            <a:avLst/>
          </a:prstGeom>
          <a:ln w="1143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V="1">
            <a:off x="3425951" y="3746381"/>
            <a:ext cx="509347" cy="476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V="1">
            <a:off x="1505562" y="3642620"/>
            <a:ext cx="509347" cy="476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7442892" y="3590740"/>
            <a:ext cx="509347" cy="476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/>
          <p:cNvGrpSpPr/>
          <p:nvPr/>
        </p:nvGrpSpPr>
        <p:grpSpPr>
          <a:xfrm>
            <a:off x="5595540" y="4181061"/>
            <a:ext cx="1247775" cy="952500"/>
            <a:chOff x="5409938" y="4097439"/>
            <a:chExt cx="1247775" cy="952500"/>
          </a:xfrm>
        </p:grpSpPr>
        <p:cxnSp>
          <p:nvCxnSpPr>
            <p:cNvPr id="15" name="直線コネクタ 14"/>
            <p:cNvCxnSpPr/>
            <p:nvPr/>
          </p:nvCxnSpPr>
          <p:spPr>
            <a:xfrm>
              <a:off x="6657713" y="4097439"/>
              <a:ext cx="0" cy="922033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/>
            <p:nvPr/>
          </p:nvCxnSpPr>
          <p:spPr>
            <a:xfrm flipH="1">
              <a:off x="5409938" y="5049939"/>
              <a:ext cx="1247775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/>
          <p:cNvGrpSpPr/>
          <p:nvPr/>
        </p:nvGrpSpPr>
        <p:grpSpPr>
          <a:xfrm>
            <a:off x="2757600" y="4070083"/>
            <a:ext cx="1143000" cy="1066800"/>
            <a:chOff x="2742938" y="4011714"/>
            <a:chExt cx="1143000" cy="1066800"/>
          </a:xfrm>
        </p:grpSpPr>
        <p:cxnSp>
          <p:nvCxnSpPr>
            <p:cNvPr id="18" name="直線コネクタ 17"/>
            <p:cNvCxnSpPr/>
            <p:nvPr/>
          </p:nvCxnSpPr>
          <p:spPr>
            <a:xfrm flipH="1">
              <a:off x="2752463" y="5078514"/>
              <a:ext cx="1133475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/>
            <p:nvPr/>
          </p:nvCxnSpPr>
          <p:spPr>
            <a:xfrm flipV="1">
              <a:off x="2742938" y="4011714"/>
              <a:ext cx="0" cy="105315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テキスト ボックス 19"/>
          <p:cNvSpPr txBox="1"/>
          <p:nvPr/>
        </p:nvSpPr>
        <p:spPr>
          <a:xfrm>
            <a:off x="7676316" y="3252726"/>
            <a:ext cx="30617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400" dirty="0" smtClean="0"/>
              <a:t>YES</a:t>
            </a:r>
            <a:endParaRPr kumimoji="1" lang="ja-JP" altLang="en-US" sz="1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964970" y="4540831"/>
            <a:ext cx="25648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400" dirty="0" smtClean="0"/>
              <a:t>NO</a:t>
            </a:r>
            <a:endParaRPr kumimoji="1" lang="ja-JP" altLang="en-US" sz="1400" dirty="0"/>
          </a:p>
        </p:txBody>
      </p:sp>
      <p:sp>
        <p:nvSpPr>
          <p:cNvPr id="22" name="円/楕円 21"/>
          <p:cNvSpPr/>
          <p:nvPr/>
        </p:nvSpPr>
        <p:spPr>
          <a:xfrm>
            <a:off x="2339632" y="2895600"/>
            <a:ext cx="781050" cy="333375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/>
              <a:t>手順</a:t>
            </a:r>
            <a:r>
              <a:rPr lang="en-US" altLang="ja-JP" sz="1400" dirty="0"/>
              <a:t>1</a:t>
            </a:r>
            <a:endParaRPr lang="ja-JP" altLang="en-US" sz="1400" dirty="0"/>
          </a:p>
        </p:txBody>
      </p:sp>
      <p:sp>
        <p:nvSpPr>
          <p:cNvPr id="23" name="円/楕円 22"/>
          <p:cNvSpPr/>
          <p:nvPr/>
        </p:nvSpPr>
        <p:spPr>
          <a:xfrm>
            <a:off x="4392000" y="2895600"/>
            <a:ext cx="781050" cy="333375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 smtClean="0"/>
              <a:t>手順</a:t>
            </a:r>
            <a:r>
              <a:rPr lang="en-US" altLang="ja-JP" sz="1400" dirty="0" smtClean="0"/>
              <a:t>2</a:t>
            </a:r>
            <a:endParaRPr lang="ja-JP" altLang="en-US" sz="1400" dirty="0"/>
          </a:p>
        </p:txBody>
      </p:sp>
      <p:sp>
        <p:nvSpPr>
          <p:cNvPr id="24" name="円/楕円 23"/>
          <p:cNvSpPr/>
          <p:nvPr/>
        </p:nvSpPr>
        <p:spPr>
          <a:xfrm>
            <a:off x="6440400" y="2895600"/>
            <a:ext cx="781050" cy="333375"/>
          </a:xfrm>
          <a:prstGeom prst="ellips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 smtClean="0"/>
              <a:t>手順</a:t>
            </a:r>
            <a:r>
              <a:rPr lang="en-US" altLang="ja-JP" sz="1400" dirty="0" smtClean="0"/>
              <a:t>3</a:t>
            </a:r>
            <a:endParaRPr lang="ja-JP" altLang="en-US" sz="1400" dirty="0"/>
          </a:p>
        </p:txBody>
      </p:sp>
      <p:sp>
        <p:nvSpPr>
          <p:cNvPr id="25" name="円/楕円 24"/>
          <p:cNvSpPr/>
          <p:nvPr/>
        </p:nvSpPr>
        <p:spPr>
          <a:xfrm>
            <a:off x="4390275" y="4374143"/>
            <a:ext cx="781050" cy="333375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 smtClean="0"/>
              <a:t>手順</a:t>
            </a:r>
            <a:r>
              <a:rPr lang="en-US" altLang="ja-JP" sz="1400" dirty="0" smtClean="0"/>
              <a:t>4</a:t>
            </a:r>
            <a:endParaRPr lang="ja-JP" altLang="en-US" sz="1400" dirty="0"/>
          </a:p>
        </p:txBody>
      </p:sp>
      <p:sp>
        <p:nvSpPr>
          <p:cNvPr id="26" name="スライド番号プレースホルダー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89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リスク低減対策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699490"/>
              </p:ext>
            </p:extLst>
          </p:nvPr>
        </p:nvGraphicFramePr>
        <p:xfrm>
          <a:off x="1943100" y="1969200"/>
          <a:ext cx="6094800" cy="406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04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リスクアセスメント運用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78805" y="1542321"/>
            <a:ext cx="7092000" cy="932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ja-JP" altLang="en-US" sz="1400" dirty="0"/>
              <a:t>計画（</a:t>
            </a:r>
            <a:r>
              <a:rPr lang="en-US" altLang="ja-JP" sz="1400" dirty="0"/>
              <a:t>Plan</a:t>
            </a:r>
            <a:r>
              <a:rPr lang="ja-JP" altLang="en-US" sz="1400" dirty="0"/>
              <a:t>）－実施（</a:t>
            </a:r>
            <a:r>
              <a:rPr lang="en-US" altLang="ja-JP" sz="1400" dirty="0"/>
              <a:t>Do</a:t>
            </a:r>
            <a:r>
              <a:rPr lang="ja-JP" altLang="en-US" sz="1400" dirty="0"/>
              <a:t>）－評価（</a:t>
            </a:r>
            <a:r>
              <a:rPr lang="en-US" altLang="ja-JP" sz="1400" dirty="0"/>
              <a:t>Check</a:t>
            </a:r>
            <a:r>
              <a:rPr lang="ja-JP" altLang="en-US" sz="1400" dirty="0"/>
              <a:t>）－改善（</a:t>
            </a:r>
            <a:r>
              <a:rPr lang="en-US" altLang="ja-JP" sz="1400" dirty="0"/>
              <a:t>Action</a:t>
            </a:r>
            <a:r>
              <a:rPr lang="ja-JP" altLang="en-US" sz="1400" dirty="0"/>
              <a:t>）のサイクルを回すことによって継続的改善を行い、安全衛生水準の段階的向上を図る</a:t>
            </a:r>
            <a:r>
              <a:rPr lang="ja-JP" altLang="en-US" sz="1400" dirty="0" smtClean="0"/>
              <a:t>。</a:t>
            </a:r>
            <a:endParaRPr lang="en-US" altLang="ja-JP" sz="1400" dirty="0"/>
          </a:p>
        </p:txBody>
      </p:sp>
      <p:graphicFrame>
        <p:nvGraphicFramePr>
          <p:cNvPr id="4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4299"/>
              </p:ext>
            </p:extLst>
          </p:nvPr>
        </p:nvGraphicFramePr>
        <p:xfrm>
          <a:off x="1841679" y="2484795"/>
          <a:ext cx="65913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693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リスクアセスメント実施事業所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5439823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954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リスクの見積もり・評価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2838692"/>
              </p:ext>
            </p:extLst>
          </p:nvPr>
        </p:nvGraphicFramePr>
        <p:xfrm>
          <a:off x="1943100" y="1958400"/>
          <a:ext cx="65024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6880"/>
                <a:gridCol w="1828800"/>
                <a:gridCol w="847344"/>
                <a:gridCol w="847344"/>
                <a:gridCol w="847344"/>
                <a:gridCol w="847344"/>
                <a:gridCol w="847344"/>
              </a:tblGrid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発生頻度</a:t>
                      </a:r>
                      <a:endParaRPr kumimoji="1" lang="ja-JP" altLang="en-US" sz="1600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頻発する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vert="eaVert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しばしば発生する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時々発生する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起こりそうにない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まず起こりえない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考えられない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370840">
                <a:tc rowSpan="2" gridSpan="2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無傷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軽微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中程度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重大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致命的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危害の程度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273735"/>
              </p:ext>
            </p:extLst>
          </p:nvPr>
        </p:nvGraphicFramePr>
        <p:xfrm>
          <a:off x="2659160" y="5465293"/>
          <a:ext cx="51612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4080"/>
                <a:gridCol w="42672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kumimoji="1" lang="ja-JP" altLang="en-US" sz="1600" dirty="0" smtClean="0">
                          <a:solidFill>
                            <a:schemeClr val="bg1"/>
                          </a:solidFill>
                        </a:rPr>
                        <a:t>領域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受け入れられない領域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B</a:t>
                      </a:r>
                      <a:r>
                        <a:rPr kumimoji="1" lang="ja-JP" altLang="en-US" sz="1600" dirty="0" smtClean="0"/>
                        <a:t>領域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最小限のリスクまで低減すべき領域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</a:t>
                      </a:r>
                      <a:r>
                        <a:rPr kumimoji="1" lang="ja-JP" altLang="en-US" sz="1600" dirty="0" smtClean="0"/>
                        <a:t>領域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無視できると考えられる領域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960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安全衛生文書管理体系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8416372"/>
              </p:ext>
            </p:extLst>
          </p:nvPr>
        </p:nvGraphicFramePr>
        <p:xfrm>
          <a:off x="2271600" y="1904400"/>
          <a:ext cx="5940000" cy="434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189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労働安全衛生法による教育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6508064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080887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100</TotalTime>
  <Words>363</Words>
  <Application>Microsoft Office PowerPoint</Application>
  <PresentationFormat>画面に合わせる (4:3)</PresentationFormat>
  <Paragraphs>111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HGP創英角ｺﾞｼｯｸUB</vt:lpstr>
      <vt:lpstr>ＭＳ Ｐゴシック</vt:lpstr>
      <vt:lpstr>メイリオ</vt:lpstr>
      <vt:lpstr>Arial</vt:lpstr>
      <vt:lpstr>Calibri</vt:lpstr>
      <vt:lpstr>Century Gothic</vt:lpstr>
      <vt:lpstr>Wingdings 3</vt:lpstr>
      <vt:lpstr>ウィスプ</vt:lpstr>
      <vt:lpstr>リスクアセスメントの基礎（2014年度版）</vt:lpstr>
      <vt:lpstr>リスクアセスメントとは</vt:lpstr>
      <vt:lpstr>リスクアセスメントのフロー</vt:lpstr>
      <vt:lpstr>リスク低減対策</vt:lpstr>
      <vt:lpstr>リスクアセスメント運用</vt:lpstr>
      <vt:lpstr>リスクアセスメント実施事業所</vt:lpstr>
      <vt:lpstr>リスクの見積もり・評価</vt:lpstr>
      <vt:lpstr>安全衛生文書管理体系</vt:lpstr>
      <vt:lpstr>労働安全衛生法による教育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リスクアセスメントの基礎（2014年度版）</dc:title>
  <dc:creator>FOM出版</dc:creator>
  <cp:lastModifiedBy>FOM出版</cp:lastModifiedBy>
  <cp:revision>7</cp:revision>
  <dcterms:created xsi:type="dcterms:W3CDTF">2015-11-01T02:50:46Z</dcterms:created>
  <dcterms:modified xsi:type="dcterms:W3CDTF">2015-11-01T01:03:29Z</dcterms:modified>
</cp:coreProperties>
</file>