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6"/>
  </p:notesMasterIdLst>
  <p:sldIdLst>
    <p:sldId id="257" r:id="rId2"/>
    <p:sldId id="259" r:id="rId3"/>
    <p:sldId id="258" r:id="rId4"/>
    <p:sldId id="260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A5376-F0A6-4AD6-B5F2-50CE6D0F7EC0}" type="datetimeFigureOut">
              <a:rPr kumimoji="1" lang="ja-JP" altLang="en-US" smtClean="0"/>
              <a:t>2015/11/8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FF5AF-51EB-466E-89CF-38E280E243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893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FF5AF-51EB-466E-89CF-38E280E2435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24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2FB75-037F-4C27-BADD-A4B57937F26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7353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2FB75-037F-4C27-BADD-A4B57937F26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9743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安全衛生の基本</a:t>
            </a:r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3358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安全衛生の基本</a:t>
            </a:r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1788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安全衛生の基本</a:t>
            </a:r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84219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安全衛生の基本</a:t>
            </a:r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349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安全衛生の基本</a:t>
            </a:r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4978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安全衛生の基本</a:t>
            </a:r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72036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安全衛生の基本</a:t>
            </a:r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937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安全衛生の基本</a:t>
            </a:r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7070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安全衛生の基本</a:t>
            </a:r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885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安全衛生の基本</a:t>
            </a:r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8544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安全衛生の基本</a:t>
            </a:r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338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2015/10/1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安全衛生の基本</a:t>
            </a:r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7782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2015/10/1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安全衛生の基本</a:t>
            </a:r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075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2015/10/1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安全衛生の基本</a:t>
            </a:r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1108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安全衛生の基本</a:t>
            </a:r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630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安全衛生の基本</a:t>
            </a:r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3269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2015/10/1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 smtClean="0"/>
              <a:t>安全衛生の基本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31E2181-BB68-4E6A-9BE5-0CA309078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729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42415" y="1510049"/>
            <a:ext cx="6600451" cy="2262781"/>
          </a:xfrm>
        </p:spPr>
        <p:txBody>
          <a:bodyPr/>
          <a:lstStyle/>
          <a:p>
            <a:r>
              <a:rPr lang="ja-JP" altLang="en-US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安全衛生の基本</a:t>
            </a:r>
            <a:endParaRPr lang="ja-JP" alt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10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r>
              <a:rPr lang="ja-JP" altLang="en-US" dirty="0" smtClean="0"/>
              <a:t>安全衛生企画部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460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安全衛生方針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mtClean="0"/>
              <a:t>安全衛生関連の法律を遵守し、安全衛生の向上に努めます。</a:t>
            </a:r>
            <a:endParaRPr lang="en-US" altLang="ja-JP" smtClean="0"/>
          </a:p>
          <a:p>
            <a:r>
              <a:rPr lang="ja-JP" altLang="en-US" smtClean="0"/>
              <a:t>安全衛生マネジメントシステムを確立し、安全衛生マネジメント活動を推進します。</a:t>
            </a:r>
            <a:endParaRPr lang="en-US" altLang="ja-JP" smtClean="0"/>
          </a:p>
          <a:p>
            <a:r>
              <a:rPr lang="ja-JP" altLang="en-US" smtClean="0"/>
              <a:t>安全衛生に関わるリスクアセスメントを実施し、リスクの除去・低減に努めます。</a:t>
            </a:r>
            <a:endParaRPr lang="en-US" altLang="ja-JP" smtClean="0"/>
          </a:p>
          <a:p>
            <a:r>
              <a:rPr lang="ja-JP" altLang="en-US" smtClean="0"/>
              <a:t>すべてのステークホルダーとの良好なコミュニケーションを促進させます。</a:t>
            </a:r>
            <a:endParaRPr lang="en-US" altLang="ja-JP" smtClean="0"/>
          </a:p>
          <a:p>
            <a:r>
              <a:rPr lang="ja-JP" altLang="en-US" smtClean="0"/>
              <a:t>定期的に監査を行い、安全衛生システムを継続的に向上させます。</a:t>
            </a:r>
            <a:endParaRPr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2015/10/1</a:t>
            </a:r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安全衛生の基本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2181-BB68-4E6A-9BE5-0CA309078E8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93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安全衛生マネジメントシステム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mtClean="0"/>
              <a:t>労働災害発生のリスクを、事前に摘み取る仕組みを確立します。</a:t>
            </a:r>
            <a:endParaRPr lang="en-US" altLang="ja-JP" smtClean="0"/>
          </a:p>
          <a:p>
            <a:r>
              <a:rPr lang="ja-JP" altLang="en-US" smtClean="0"/>
              <a:t>海外拠点に対しても、同じ仕組みを導入します。</a:t>
            </a:r>
            <a:endParaRPr lang="en-US" altLang="ja-JP" smtClean="0"/>
          </a:p>
          <a:p>
            <a:r>
              <a:rPr lang="ja-JP" altLang="en-US" smtClean="0"/>
              <a:t>労働安全衛生マネジメントシステムを、内部統制システムのひとつとして位置付けます。</a:t>
            </a:r>
            <a:endParaRPr lang="en-US" altLang="ja-JP" smtClean="0"/>
          </a:p>
          <a:p>
            <a:r>
              <a:rPr lang="ja-JP" altLang="en-US" smtClean="0"/>
              <a:t>これまでの経験型労働安全衛生管理から、先取り型労働安全衛生管理に変わります。</a:t>
            </a:r>
            <a:endParaRPr lang="en-US" altLang="ja-JP" smtClean="0"/>
          </a:p>
          <a:p>
            <a:endParaRPr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2015/10/1</a:t>
            </a:r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安全衛生の基本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2181-BB68-4E6A-9BE5-0CA309078E8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65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安全とリスク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絶対的な安全というものはなく、常にある程度のリスクは残ります。</a:t>
            </a:r>
          </a:p>
          <a:p>
            <a:r>
              <a:rPr lang="ja-JP" altLang="en-US" dirty="0"/>
              <a:t>リスクとは、「障害物、危険源」</a:t>
            </a:r>
            <a:r>
              <a:rPr lang="en-US" altLang="ja-JP" dirty="0"/>
              <a:t>×</a:t>
            </a:r>
            <a:r>
              <a:rPr lang="ja-JP" altLang="en-US" dirty="0"/>
              <a:t>「起こりうる確率」で表されます</a:t>
            </a:r>
            <a:r>
              <a:rPr lang="ja-JP" altLang="en-US" dirty="0" smtClean="0"/>
              <a:t>。</a:t>
            </a:r>
            <a:endParaRPr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2015/10/1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安全衛生の基本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E2181-BB68-4E6A-9BE5-0CA309078E8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990465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</TotalTime>
  <Words>213</Words>
  <Application>Microsoft Office PowerPoint</Application>
  <PresentationFormat>画面に合わせる (4:3)</PresentationFormat>
  <Paragraphs>29</Paragraphs>
  <Slides>4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HGP創英角ｺﾞｼｯｸUB</vt:lpstr>
      <vt:lpstr>ＭＳ Ｐゴシック</vt:lpstr>
      <vt:lpstr>メイリオ</vt:lpstr>
      <vt:lpstr>Arial</vt:lpstr>
      <vt:lpstr>Calibri</vt:lpstr>
      <vt:lpstr>Century Gothic</vt:lpstr>
      <vt:lpstr>Wingdings 3</vt:lpstr>
      <vt:lpstr>ウィスプ</vt:lpstr>
      <vt:lpstr>安全衛生の基本</vt:lpstr>
      <vt:lpstr>安全衛生方針</vt:lpstr>
      <vt:lpstr>安全衛生マネジメントシステム</vt:lpstr>
      <vt:lpstr>安全とリスク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安全衛生の基本</dc:title>
  <dc:creator>FOM出版</dc:creator>
  <cp:lastModifiedBy>FOM出版</cp:lastModifiedBy>
  <cp:revision>5</cp:revision>
  <dcterms:created xsi:type="dcterms:W3CDTF">2015-11-01T00:31:44Z</dcterms:created>
  <dcterms:modified xsi:type="dcterms:W3CDTF">2015-11-08T00:11:08Z</dcterms:modified>
</cp:coreProperties>
</file>