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047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904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116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013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326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562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46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33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735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0639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596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81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83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4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44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831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79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6106EB5F-BDCF-4EAB-A85D-06238475833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599D41E-B3C0-4C57-9951-CBDC258871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39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持続可能な社会へ向けて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45000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</TotalTime>
  <Words>6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持続可能な社会へ向けて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持続可能な社会へ向けて</dc:title>
  <dc:creator>FOM出版</dc:creator>
  <cp:lastModifiedBy>FOM出版</cp:lastModifiedBy>
  <cp:revision>6</cp:revision>
  <dcterms:created xsi:type="dcterms:W3CDTF">2015-11-01T03:15:37Z</dcterms:created>
  <dcterms:modified xsi:type="dcterms:W3CDTF">2015-11-01T00:51:05Z</dcterms:modified>
</cp:coreProperties>
</file>