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9047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5904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116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013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326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562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65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133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735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639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9596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3815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883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446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3443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1831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79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39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企業とステークホルダー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45000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3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企業とステークホルダー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企業とステークホルダー</dc:title>
  <dc:creator>FOM出版</dc:creator>
  <cp:lastModifiedBy>FOM出版</cp:lastModifiedBy>
  <cp:revision>2</cp:revision>
  <dcterms:created xsi:type="dcterms:W3CDTF">2015-11-01T03:15:37Z</dcterms:created>
  <dcterms:modified xsi:type="dcterms:W3CDTF">2015-11-01T00:48:00Z</dcterms:modified>
</cp:coreProperties>
</file>