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4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0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669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76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50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034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28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058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186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753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36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47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28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256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737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86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424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205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発電電力量の構成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1499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</TotalTime>
  <Words>5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発電電力量の構成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発電電力量の構成</dc:title>
  <dc:creator>FOM出版</dc:creator>
  <cp:lastModifiedBy>FOM出版</cp:lastModifiedBy>
  <cp:revision>4</cp:revision>
  <dcterms:created xsi:type="dcterms:W3CDTF">2015-11-01T06:23:31Z</dcterms:created>
  <dcterms:modified xsi:type="dcterms:W3CDTF">2015-11-01T00:53:41Z</dcterms:modified>
</cp:coreProperties>
</file>