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50A0338F-1363-4F95-B97F-473FFE1C9EB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86530BF9-7A63-4E21-B422-CD28C76E7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354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0338F-1363-4F95-B97F-473FFE1C9EB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6530BF9-7A63-4E21-B422-CD28C76E7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701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0338F-1363-4F95-B97F-473FFE1C9EB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6530BF9-7A63-4E21-B422-CD28C76E7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8975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0338F-1363-4F95-B97F-473FFE1C9EB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6530BF9-7A63-4E21-B422-CD28C76E7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2025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0338F-1363-4F95-B97F-473FFE1C9EB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6530BF9-7A63-4E21-B422-CD28C76E7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2387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0338F-1363-4F95-B97F-473FFE1C9EB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6530BF9-7A63-4E21-B422-CD28C76E7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8508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0338F-1363-4F95-B97F-473FFE1C9EB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6530BF9-7A63-4E21-B422-CD28C76E7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073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0338F-1363-4F95-B97F-473FFE1C9EB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6530BF9-7A63-4E21-B422-CD28C76E7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0251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0338F-1363-4F95-B97F-473FFE1C9EB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6530BF9-7A63-4E21-B422-CD28C76E7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191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0338F-1363-4F95-B97F-473FFE1C9EB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86530BF9-7A63-4E21-B422-CD28C76E7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9719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0338F-1363-4F95-B97F-473FFE1C9EB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86530BF9-7A63-4E21-B422-CD28C76E7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4836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0338F-1363-4F95-B97F-473FFE1C9EB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86530BF9-7A63-4E21-B422-CD28C76E7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7294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0338F-1363-4F95-B97F-473FFE1C9EB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86530BF9-7A63-4E21-B422-CD28C76E7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1981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0338F-1363-4F95-B97F-473FFE1C9EB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86530BF9-7A63-4E21-B422-CD28C76E7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742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0338F-1363-4F95-B97F-473FFE1C9EB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6530BF9-7A63-4E21-B422-CD28C76E7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0124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0338F-1363-4F95-B97F-473FFE1C9EB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6530BF9-7A63-4E21-B422-CD28C76E7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770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0338F-1363-4F95-B97F-473FFE1C9EB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6530BF9-7A63-4E21-B422-CD28C76E7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8788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50A0338F-1363-4F95-B97F-473FFE1C9EB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86530BF9-7A63-4E21-B422-CD28C76E7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844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オフィスでできる節電</a:t>
            </a:r>
            <a:r>
              <a:rPr lang="en-US" altLang="ja-JP" dirty="0"/>
              <a:t>5</a:t>
            </a:r>
            <a:r>
              <a:rPr lang="ja-JP" altLang="en-US" dirty="0"/>
              <a:t>カ条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エアコンの節電</a:t>
            </a:r>
            <a:endParaRPr kumimoji="1" lang="en-US" altLang="ja-JP" dirty="0" smtClean="0"/>
          </a:p>
          <a:p>
            <a:r>
              <a:rPr lang="ja-JP" altLang="en-US" dirty="0" smtClean="0"/>
              <a:t>クールビズで快適に</a:t>
            </a:r>
            <a:endParaRPr lang="en-US" altLang="ja-JP" dirty="0" smtClean="0"/>
          </a:p>
          <a:p>
            <a:r>
              <a:rPr kumimoji="1" lang="ja-JP" altLang="en-US" dirty="0" smtClean="0"/>
              <a:t>断熱性の向上</a:t>
            </a:r>
            <a:endParaRPr kumimoji="1" lang="en-US" altLang="ja-JP" dirty="0" smtClean="0"/>
          </a:p>
          <a:p>
            <a:r>
              <a:rPr lang="ja-JP" altLang="en-US" dirty="0"/>
              <a:t>照明</a:t>
            </a:r>
            <a:r>
              <a:rPr lang="ja-JP" altLang="en-US" dirty="0" smtClean="0"/>
              <a:t>の節電</a:t>
            </a:r>
            <a:endParaRPr lang="en-US" altLang="ja-JP" dirty="0" smtClean="0"/>
          </a:p>
          <a:p>
            <a:r>
              <a:rPr kumimoji="1" lang="ja-JP" altLang="en-US" dirty="0"/>
              <a:t>就業</a:t>
            </a:r>
            <a:r>
              <a:rPr kumimoji="1" lang="ja-JP" altLang="en-US" dirty="0" smtClean="0"/>
              <a:t>の見直し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367340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</TotalTime>
  <Words>23</Words>
  <Application>Microsoft Office PowerPoint</Application>
  <PresentationFormat>画面に合わせる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オフィスでできる節電5カ条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オフィスでできる節電5カ条</dc:title>
  <dc:creator>FOM出版</dc:creator>
  <cp:lastModifiedBy>FOM出版</cp:lastModifiedBy>
  <cp:revision>2</cp:revision>
  <dcterms:created xsi:type="dcterms:W3CDTF">2015-11-01T03:00:36Z</dcterms:created>
  <dcterms:modified xsi:type="dcterms:W3CDTF">2015-11-01T00:34:53Z</dcterms:modified>
</cp:coreProperties>
</file>