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2927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00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3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251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351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67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696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167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62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6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32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72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721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56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50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06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6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D721E62-F96D-4994-8001-118FA31C5EAB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EB40666-303C-48BB-B207-65247CB055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15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環境配慮設計</a:t>
            </a:r>
            <a:endParaRPr kumimoji="1" lang="ja-JP" altLang="en-US" dirty="0"/>
          </a:p>
        </p:txBody>
      </p:sp>
      <p:sp>
        <p:nvSpPr>
          <p:cNvPr id="8" name="フローチャート: 処理 7"/>
          <p:cNvSpPr/>
          <p:nvPr/>
        </p:nvSpPr>
        <p:spPr>
          <a:xfrm>
            <a:off x="3048000" y="2355272"/>
            <a:ext cx="2401455" cy="729673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環境配慮設計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3048000" y="4516583"/>
            <a:ext cx="2401455" cy="729673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詳細設計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: 判断 9"/>
          <p:cNvSpPr/>
          <p:nvPr/>
        </p:nvSpPr>
        <p:spPr>
          <a:xfrm>
            <a:off x="3038764" y="3334328"/>
            <a:ext cx="2419927" cy="932872"/>
          </a:xfrm>
          <a:prstGeom prst="flowChartDecis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環境設計レビュー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: 判断 10"/>
          <p:cNvSpPr/>
          <p:nvPr/>
        </p:nvSpPr>
        <p:spPr>
          <a:xfrm>
            <a:off x="3038764" y="5495638"/>
            <a:ext cx="2419927" cy="932872"/>
          </a:xfrm>
          <a:prstGeom prst="flowChartDecis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環境設計レビュー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14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環境配慮設計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環境配慮設計</dc:title>
  <dc:creator>FOM出版</dc:creator>
  <cp:lastModifiedBy>FOM出版</cp:lastModifiedBy>
  <cp:revision>2</cp:revision>
  <dcterms:created xsi:type="dcterms:W3CDTF">2015-11-01T09:56:32Z</dcterms:created>
  <dcterms:modified xsi:type="dcterms:W3CDTF">2015-11-01T00:47:29Z</dcterms:modified>
</cp:coreProperties>
</file>