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903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454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518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3923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49244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7857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041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4628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141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948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837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123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62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9442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365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506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10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環境負荷の問題</a:t>
            </a:r>
            <a:endParaRPr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538480" y="3017520"/>
            <a:ext cx="2225040" cy="1920240"/>
          </a:xfrm>
          <a:prstGeom prst="roundRect">
            <a:avLst>
              <a:gd name="adj" fmla="val 113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457200">
              <a:buFont typeface="Wingdings" panose="05000000000000000000" pitchFamily="2" charset="2"/>
              <a:buChar char="l"/>
            </a:pPr>
            <a:r>
              <a:rPr lang="ja-JP" altLang="en-US" dirty="0"/>
              <a:t>エネルギー投入</a:t>
            </a:r>
            <a:endParaRPr lang="en-US" altLang="ja-JP" dirty="0"/>
          </a:p>
          <a:p>
            <a:pPr marL="285750" indent="-285750" defTabSz="457200">
              <a:buFont typeface="Wingdings" panose="05000000000000000000" pitchFamily="2" charset="2"/>
              <a:buChar char="l"/>
            </a:pPr>
            <a:r>
              <a:rPr lang="ja-JP" altLang="en-US" dirty="0"/>
              <a:t>水資源投入</a:t>
            </a:r>
          </a:p>
        </p:txBody>
      </p:sp>
      <p:sp>
        <p:nvSpPr>
          <p:cNvPr id="3" name="円/楕円 2"/>
          <p:cNvSpPr/>
          <p:nvPr/>
        </p:nvSpPr>
        <p:spPr>
          <a:xfrm>
            <a:off x="3622040" y="2712720"/>
            <a:ext cx="1899920" cy="25298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ja-JP" altLang="en-US" dirty="0"/>
              <a:t>本社</a:t>
            </a:r>
            <a:endParaRPr lang="en-US" altLang="ja-JP" dirty="0"/>
          </a:p>
          <a:p>
            <a:pPr algn="ctr" defTabSz="457200"/>
            <a:r>
              <a:rPr lang="ja-JP" altLang="en-US" dirty="0"/>
              <a:t>支社・支店</a:t>
            </a:r>
            <a:endParaRPr lang="en-US" altLang="ja-JP" dirty="0"/>
          </a:p>
          <a:p>
            <a:pPr algn="ctr" defTabSz="457200"/>
            <a:r>
              <a:rPr lang="ja-JP" altLang="en-US" dirty="0"/>
              <a:t>営業所</a:t>
            </a:r>
            <a:endParaRPr lang="en-US" altLang="ja-JP" dirty="0"/>
          </a:p>
          <a:p>
            <a:pPr algn="ctr" defTabSz="457200"/>
            <a:r>
              <a:rPr lang="ja-JP" altLang="en-US" dirty="0"/>
              <a:t>工場</a:t>
            </a:r>
            <a:endParaRPr lang="en-US" altLang="ja-JP" dirty="0"/>
          </a:p>
        </p:txBody>
      </p:sp>
      <p:sp>
        <p:nvSpPr>
          <p:cNvPr id="6" name="角丸四角形 5"/>
          <p:cNvSpPr/>
          <p:nvPr/>
        </p:nvSpPr>
        <p:spPr>
          <a:xfrm>
            <a:off x="6380480" y="3017520"/>
            <a:ext cx="2225040" cy="1920240"/>
          </a:xfrm>
          <a:prstGeom prst="roundRect">
            <a:avLst>
              <a:gd name="adj" fmla="val 113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457200">
              <a:buFont typeface="Wingdings" panose="05000000000000000000" pitchFamily="2" charset="2"/>
              <a:buChar char="l"/>
            </a:pPr>
            <a:r>
              <a:rPr lang="en-US" altLang="ja-JP" dirty="0"/>
              <a:t>CO2</a:t>
            </a:r>
            <a:r>
              <a:rPr lang="ja-JP" altLang="en-US" dirty="0"/>
              <a:t>排出</a:t>
            </a:r>
            <a:endParaRPr lang="en-US" altLang="ja-JP" dirty="0"/>
          </a:p>
          <a:p>
            <a:pPr marL="285750" indent="-285750" defTabSz="457200">
              <a:buFont typeface="Wingdings" panose="05000000000000000000" pitchFamily="2" charset="2"/>
              <a:buChar char="l"/>
            </a:pPr>
            <a:r>
              <a:rPr lang="ja-JP" altLang="en-US" dirty="0"/>
              <a:t>有害物質排出</a:t>
            </a:r>
            <a:endParaRPr lang="en-US" altLang="ja-JP" dirty="0"/>
          </a:p>
          <a:p>
            <a:pPr marL="285750" indent="-285750" defTabSz="457200">
              <a:buFont typeface="Wingdings" panose="05000000000000000000" pitchFamily="2" charset="2"/>
              <a:buChar char="l"/>
            </a:pPr>
            <a:r>
              <a:rPr lang="ja-JP" altLang="en-US" dirty="0"/>
              <a:t>廃棄物</a:t>
            </a:r>
            <a:endParaRPr lang="en-US" altLang="ja-JP" dirty="0"/>
          </a:p>
          <a:p>
            <a:pPr marL="285750" indent="-285750" defTabSz="457200">
              <a:buFont typeface="Wingdings" panose="05000000000000000000" pitchFamily="2" charset="2"/>
              <a:buChar char="l"/>
            </a:pPr>
            <a:r>
              <a:rPr lang="ja-JP" altLang="en-US" dirty="0"/>
              <a:t>排水</a:t>
            </a:r>
          </a:p>
        </p:txBody>
      </p:sp>
      <p:sp>
        <p:nvSpPr>
          <p:cNvPr id="7" name="右矢印 6"/>
          <p:cNvSpPr/>
          <p:nvPr/>
        </p:nvSpPr>
        <p:spPr>
          <a:xfrm>
            <a:off x="2877820" y="3698240"/>
            <a:ext cx="62992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/>
          </a:p>
        </p:txBody>
      </p:sp>
      <p:sp>
        <p:nvSpPr>
          <p:cNvPr id="8" name="右矢印 7"/>
          <p:cNvSpPr/>
          <p:nvPr/>
        </p:nvSpPr>
        <p:spPr>
          <a:xfrm>
            <a:off x="5636260" y="3698240"/>
            <a:ext cx="62992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216032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</TotalTime>
  <Words>22</Words>
  <Application>Microsoft Office PowerPoint</Application>
  <PresentationFormat>画面に合わせる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Arial</vt:lpstr>
      <vt:lpstr>Century Gothic</vt:lpstr>
      <vt:lpstr>Wingdings</vt:lpstr>
      <vt:lpstr>Wingdings 3</vt:lpstr>
      <vt:lpstr>イオン ボードルーム</vt:lpstr>
      <vt:lpstr>環境負荷の問題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環境負荷の問題</dc:title>
  <dc:creator>FOM出版</dc:creator>
  <cp:lastModifiedBy>FOM出版</cp:lastModifiedBy>
  <cp:revision>3</cp:revision>
  <dcterms:created xsi:type="dcterms:W3CDTF">2015-11-01T07:48:44Z</dcterms:created>
  <dcterms:modified xsi:type="dcterms:W3CDTF">2015-11-01T01:04:25Z</dcterms:modified>
</cp:coreProperties>
</file>