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29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68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791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15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406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227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416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288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51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56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40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097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91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178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12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76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128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FB28E799-835F-4C3E-B5D5-5384E93CE692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233A78-7B9C-49F2-AC64-BD5667F75B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48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環境への変化と地球の浄化能力</a:t>
            </a:r>
            <a:endParaRPr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1859568" y="2322344"/>
            <a:ext cx="1656184" cy="165618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環境への変化</a:t>
            </a:r>
            <a:endParaRPr kumimoji="1" lang="ja-JP" altLang="en-US" sz="2000" dirty="0"/>
          </a:p>
        </p:txBody>
      </p:sp>
      <p:sp>
        <p:nvSpPr>
          <p:cNvPr id="5" name="円/楕円 4"/>
          <p:cNvSpPr/>
          <p:nvPr/>
        </p:nvSpPr>
        <p:spPr>
          <a:xfrm>
            <a:off x="5675992" y="2322344"/>
            <a:ext cx="1656184" cy="165618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地球の浄化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能力</a:t>
            </a:r>
            <a:endParaRPr kumimoji="1" lang="ja-JP" altLang="en-US" sz="2000" dirty="0"/>
          </a:p>
        </p:txBody>
      </p:sp>
      <p:sp>
        <p:nvSpPr>
          <p:cNvPr id="6" name="左右矢印 5"/>
          <p:cNvSpPr/>
          <p:nvPr/>
        </p:nvSpPr>
        <p:spPr>
          <a:xfrm>
            <a:off x="3695772" y="2466360"/>
            <a:ext cx="1800200" cy="1440160"/>
          </a:xfrm>
          <a:prstGeom prst="leftRightArrow">
            <a:avLst>
              <a:gd name="adj1" fmla="val 53908"/>
              <a:gd name="adj2" fmla="val 3632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どちらが大きいか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16285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</TotalTime>
  <Words>20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環境への変化と地球の浄化能力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環境への変化と地球の浄化能力</dc:title>
  <dc:creator>FOM出版</dc:creator>
  <cp:lastModifiedBy>FOM出版</cp:lastModifiedBy>
  <cp:revision>2</cp:revision>
  <dcterms:created xsi:type="dcterms:W3CDTF">2015-11-01T05:25:42Z</dcterms:created>
  <dcterms:modified xsi:type="dcterms:W3CDTF">2015-11-01T00:44:51Z</dcterms:modified>
</cp:coreProperties>
</file>