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A9F3FD-8187-468F-B92C-599501A241D9}" type="doc">
      <dgm:prSet loTypeId="urn:microsoft.com/office/officeart/2005/8/layout/vList4" loCatId="picture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62A70446-1245-4EB3-8496-97E78E0FB6F1}">
      <dgm:prSet phldrT="[テキスト]" custT="1"/>
      <dgm:spPr/>
      <dgm:t>
        <a:bodyPr/>
        <a:lstStyle/>
        <a:p>
          <a:r>
            <a:rPr kumimoji="1" lang="ja-JP" altLang="en-US" sz="3200" dirty="0" smtClean="0"/>
            <a:t>環境リスク管理</a:t>
          </a:r>
          <a:endParaRPr kumimoji="1" lang="ja-JP" altLang="en-US" sz="3200" dirty="0"/>
        </a:p>
      </dgm:t>
    </dgm:pt>
    <dgm:pt modelId="{20D582FD-8CF7-4448-AAAE-DA08AAB88B70}" type="parTrans" cxnId="{EE982A18-EE89-4254-89C0-34FAE6CE5D66}">
      <dgm:prSet/>
      <dgm:spPr/>
      <dgm:t>
        <a:bodyPr/>
        <a:lstStyle/>
        <a:p>
          <a:endParaRPr kumimoji="1" lang="ja-JP" altLang="en-US" sz="3200"/>
        </a:p>
      </dgm:t>
    </dgm:pt>
    <dgm:pt modelId="{0C4D4A61-E97C-45CB-984D-B10C6819ADD8}" type="sibTrans" cxnId="{EE982A18-EE89-4254-89C0-34FAE6CE5D66}">
      <dgm:prSet/>
      <dgm:spPr/>
      <dgm:t>
        <a:bodyPr/>
        <a:lstStyle/>
        <a:p>
          <a:endParaRPr kumimoji="1" lang="ja-JP" altLang="en-US" sz="3200"/>
        </a:p>
      </dgm:t>
    </dgm:pt>
    <dgm:pt modelId="{36AB43B8-4167-49ED-BC7F-6FD282F23321}">
      <dgm:prSet phldrT="[テキスト]" custT="1"/>
      <dgm:spPr/>
      <dgm:t>
        <a:bodyPr/>
        <a:lstStyle/>
        <a:p>
          <a:r>
            <a:rPr kumimoji="1" lang="ja-JP" altLang="en-US" sz="3200" dirty="0" smtClean="0"/>
            <a:t>排出物対策</a:t>
          </a:r>
          <a:endParaRPr kumimoji="1" lang="ja-JP" altLang="en-US" sz="3200" dirty="0"/>
        </a:p>
      </dgm:t>
    </dgm:pt>
    <dgm:pt modelId="{3D419518-6B0C-46CE-BFBE-B51C91BB63E2}" type="parTrans" cxnId="{D8F3C8E0-AD37-48C7-A1D7-E8384BC14D31}">
      <dgm:prSet/>
      <dgm:spPr/>
      <dgm:t>
        <a:bodyPr/>
        <a:lstStyle/>
        <a:p>
          <a:endParaRPr kumimoji="1" lang="ja-JP" altLang="en-US" sz="3200"/>
        </a:p>
      </dgm:t>
    </dgm:pt>
    <dgm:pt modelId="{E6036C9A-DD20-4C4E-9DDB-3D33038E7EA8}" type="sibTrans" cxnId="{D8F3C8E0-AD37-48C7-A1D7-E8384BC14D31}">
      <dgm:prSet/>
      <dgm:spPr/>
      <dgm:t>
        <a:bodyPr/>
        <a:lstStyle/>
        <a:p>
          <a:endParaRPr kumimoji="1" lang="ja-JP" altLang="en-US" sz="3200"/>
        </a:p>
      </dgm:t>
    </dgm:pt>
    <dgm:pt modelId="{126EB8B0-ECBF-4E0B-A24E-905F55FB6197}">
      <dgm:prSet phldrT="[テキスト]" custT="1"/>
      <dgm:spPr/>
      <dgm:t>
        <a:bodyPr/>
        <a:lstStyle/>
        <a:p>
          <a:r>
            <a:rPr kumimoji="1" lang="ja-JP" altLang="en-US" sz="3200" dirty="0" smtClean="0"/>
            <a:t>温暖化対策</a:t>
          </a:r>
          <a:endParaRPr kumimoji="1" lang="ja-JP" altLang="en-US" sz="3200" dirty="0"/>
        </a:p>
      </dgm:t>
    </dgm:pt>
    <dgm:pt modelId="{09DF1D7D-1CA7-48F4-90FD-CE3052B8DCBC}" type="parTrans" cxnId="{8576DC57-3B76-4AF0-AF9C-B202FFD89235}">
      <dgm:prSet/>
      <dgm:spPr/>
      <dgm:t>
        <a:bodyPr/>
        <a:lstStyle/>
        <a:p>
          <a:endParaRPr kumimoji="1" lang="ja-JP" altLang="en-US" sz="3200"/>
        </a:p>
      </dgm:t>
    </dgm:pt>
    <dgm:pt modelId="{3C5B4965-B919-483E-8E98-00FB1A1284F9}" type="sibTrans" cxnId="{8576DC57-3B76-4AF0-AF9C-B202FFD89235}">
      <dgm:prSet/>
      <dgm:spPr/>
      <dgm:t>
        <a:bodyPr/>
        <a:lstStyle/>
        <a:p>
          <a:endParaRPr kumimoji="1" lang="ja-JP" altLang="en-US" sz="3200"/>
        </a:p>
      </dgm:t>
    </dgm:pt>
    <dgm:pt modelId="{3A8933B2-5347-42AE-BA3C-3A86EFD28259}" type="pres">
      <dgm:prSet presAssocID="{9AA9F3FD-8187-468F-B92C-599501A241D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F5E5E27-D381-4822-BFAD-B09815EF90A9}" type="pres">
      <dgm:prSet presAssocID="{62A70446-1245-4EB3-8496-97E78E0FB6F1}" presName="comp" presStyleCnt="0"/>
      <dgm:spPr/>
      <dgm:t>
        <a:bodyPr/>
        <a:lstStyle/>
        <a:p>
          <a:endParaRPr kumimoji="1" lang="ja-JP" altLang="en-US"/>
        </a:p>
      </dgm:t>
    </dgm:pt>
    <dgm:pt modelId="{620A3973-D452-416E-A3C2-AF636E5F0F9C}" type="pres">
      <dgm:prSet presAssocID="{62A70446-1245-4EB3-8496-97E78E0FB6F1}" presName="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5E252F6B-D605-4762-B11A-7DDC69EF9145}" type="pres">
      <dgm:prSet presAssocID="{62A70446-1245-4EB3-8496-97E78E0FB6F1}" presName="img" presStyleLbl="fgImgPlace1" presStyleIdx="0" presStyleCnt="3"/>
      <dgm:spPr/>
      <dgm:t>
        <a:bodyPr/>
        <a:lstStyle/>
        <a:p>
          <a:endParaRPr kumimoji="1" lang="ja-JP" altLang="en-US"/>
        </a:p>
      </dgm:t>
    </dgm:pt>
    <dgm:pt modelId="{7511ADD8-78F8-4161-9108-3A2C3B21F474}" type="pres">
      <dgm:prSet presAssocID="{62A70446-1245-4EB3-8496-97E78E0FB6F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46FBC63-D1A6-4EB8-86B6-71BF9BE0E809}" type="pres">
      <dgm:prSet presAssocID="{0C4D4A61-E97C-45CB-984D-B10C6819ADD8}" presName="spacer" presStyleCnt="0"/>
      <dgm:spPr/>
      <dgm:t>
        <a:bodyPr/>
        <a:lstStyle/>
        <a:p>
          <a:endParaRPr kumimoji="1" lang="ja-JP" altLang="en-US"/>
        </a:p>
      </dgm:t>
    </dgm:pt>
    <dgm:pt modelId="{35DEC831-6ABF-42D2-A625-129D56F99F0C}" type="pres">
      <dgm:prSet presAssocID="{36AB43B8-4167-49ED-BC7F-6FD282F23321}" presName="comp" presStyleCnt="0"/>
      <dgm:spPr/>
      <dgm:t>
        <a:bodyPr/>
        <a:lstStyle/>
        <a:p>
          <a:endParaRPr kumimoji="1" lang="ja-JP" altLang="en-US"/>
        </a:p>
      </dgm:t>
    </dgm:pt>
    <dgm:pt modelId="{9C0D3BEE-07B3-4A9D-B47F-56D5795F194E}" type="pres">
      <dgm:prSet presAssocID="{36AB43B8-4167-49ED-BC7F-6FD282F23321}" presName="box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77F3AD7-7FCB-434E-9F3D-5128B6C3825E}" type="pres">
      <dgm:prSet presAssocID="{36AB43B8-4167-49ED-BC7F-6FD282F23321}" presName="img" presStyleLbl="fgImgPlace1" presStyleIdx="1" presStyleCnt="3"/>
      <dgm:spPr/>
      <dgm:t>
        <a:bodyPr/>
        <a:lstStyle/>
        <a:p>
          <a:endParaRPr kumimoji="1" lang="ja-JP" altLang="en-US"/>
        </a:p>
      </dgm:t>
    </dgm:pt>
    <dgm:pt modelId="{3A3C06AE-3548-4D74-A58C-F43F72DC7C9D}" type="pres">
      <dgm:prSet presAssocID="{36AB43B8-4167-49ED-BC7F-6FD282F23321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A5CBE7-DC1C-447B-B964-E5B9817DE6B8}" type="pres">
      <dgm:prSet presAssocID="{E6036C9A-DD20-4C4E-9DDB-3D33038E7EA8}" presName="spacer" presStyleCnt="0"/>
      <dgm:spPr/>
      <dgm:t>
        <a:bodyPr/>
        <a:lstStyle/>
        <a:p>
          <a:endParaRPr kumimoji="1" lang="ja-JP" altLang="en-US"/>
        </a:p>
      </dgm:t>
    </dgm:pt>
    <dgm:pt modelId="{A0F53766-23B7-4EA5-82D9-20F8D9925E39}" type="pres">
      <dgm:prSet presAssocID="{126EB8B0-ECBF-4E0B-A24E-905F55FB6197}" presName="comp" presStyleCnt="0"/>
      <dgm:spPr/>
      <dgm:t>
        <a:bodyPr/>
        <a:lstStyle/>
        <a:p>
          <a:endParaRPr kumimoji="1" lang="ja-JP" altLang="en-US"/>
        </a:p>
      </dgm:t>
    </dgm:pt>
    <dgm:pt modelId="{FDE8D92F-2D47-420E-B988-75BE74BD7BB7}" type="pres">
      <dgm:prSet presAssocID="{126EB8B0-ECBF-4E0B-A24E-905F55FB6197}" presName="box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D02DA13-D6FF-4E2D-AEEE-EC3F67C7638F}" type="pres">
      <dgm:prSet presAssocID="{126EB8B0-ECBF-4E0B-A24E-905F55FB6197}" presName="img" presStyleLbl="fgImgPlace1" presStyleIdx="2" presStyleCnt="3"/>
      <dgm:spPr/>
      <dgm:t>
        <a:bodyPr/>
        <a:lstStyle/>
        <a:p>
          <a:endParaRPr kumimoji="1" lang="ja-JP" altLang="en-US"/>
        </a:p>
      </dgm:t>
    </dgm:pt>
    <dgm:pt modelId="{EF6F8584-0206-4BA1-9096-A4A9AB4A5F08}" type="pres">
      <dgm:prSet presAssocID="{126EB8B0-ECBF-4E0B-A24E-905F55FB61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E982A18-EE89-4254-89C0-34FAE6CE5D66}" srcId="{9AA9F3FD-8187-468F-B92C-599501A241D9}" destId="{62A70446-1245-4EB3-8496-97E78E0FB6F1}" srcOrd="0" destOrd="0" parTransId="{20D582FD-8CF7-4448-AAAE-DA08AAB88B70}" sibTransId="{0C4D4A61-E97C-45CB-984D-B10C6819ADD8}"/>
    <dgm:cxn modelId="{E0E3E147-58DB-4E86-980D-78AB1B0C8E37}" type="presOf" srcId="{36AB43B8-4167-49ED-BC7F-6FD282F23321}" destId="{3A3C06AE-3548-4D74-A58C-F43F72DC7C9D}" srcOrd="1" destOrd="0" presId="urn:microsoft.com/office/officeart/2005/8/layout/vList4"/>
    <dgm:cxn modelId="{8576DC57-3B76-4AF0-AF9C-B202FFD89235}" srcId="{9AA9F3FD-8187-468F-B92C-599501A241D9}" destId="{126EB8B0-ECBF-4E0B-A24E-905F55FB6197}" srcOrd="2" destOrd="0" parTransId="{09DF1D7D-1CA7-48F4-90FD-CE3052B8DCBC}" sibTransId="{3C5B4965-B919-483E-8E98-00FB1A1284F9}"/>
    <dgm:cxn modelId="{AFE84C5A-A005-4D71-B693-BFEC21582785}" type="presOf" srcId="{62A70446-1245-4EB3-8496-97E78E0FB6F1}" destId="{7511ADD8-78F8-4161-9108-3A2C3B21F474}" srcOrd="1" destOrd="0" presId="urn:microsoft.com/office/officeart/2005/8/layout/vList4"/>
    <dgm:cxn modelId="{D8F3C8E0-AD37-48C7-A1D7-E8384BC14D31}" srcId="{9AA9F3FD-8187-468F-B92C-599501A241D9}" destId="{36AB43B8-4167-49ED-BC7F-6FD282F23321}" srcOrd="1" destOrd="0" parTransId="{3D419518-6B0C-46CE-BFBE-B51C91BB63E2}" sibTransId="{E6036C9A-DD20-4C4E-9DDB-3D33038E7EA8}"/>
    <dgm:cxn modelId="{C6A10742-3356-4BE9-8CB7-A931E2CE019D}" type="presOf" srcId="{36AB43B8-4167-49ED-BC7F-6FD282F23321}" destId="{9C0D3BEE-07B3-4A9D-B47F-56D5795F194E}" srcOrd="0" destOrd="0" presId="urn:microsoft.com/office/officeart/2005/8/layout/vList4"/>
    <dgm:cxn modelId="{F6C7F772-E791-44E9-9105-38F308BCE654}" type="presOf" srcId="{9AA9F3FD-8187-468F-B92C-599501A241D9}" destId="{3A8933B2-5347-42AE-BA3C-3A86EFD28259}" srcOrd="0" destOrd="0" presId="urn:microsoft.com/office/officeart/2005/8/layout/vList4"/>
    <dgm:cxn modelId="{2D31FC8D-0705-4F16-A5C4-E0CBDCF5952D}" type="presOf" srcId="{126EB8B0-ECBF-4E0B-A24E-905F55FB6197}" destId="{FDE8D92F-2D47-420E-B988-75BE74BD7BB7}" srcOrd="0" destOrd="0" presId="urn:microsoft.com/office/officeart/2005/8/layout/vList4"/>
    <dgm:cxn modelId="{FB516EE3-4ABB-4360-AF97-490E8C8AD50A}" type="presOf" srcId="{62A70446-1245-4EB3-8496-97E78E0FB6F1}" destId="{620A3973-D452-416E-A3C2-AF636E5F0F9C}" srcOrd="0" destOrd="0" presId="urn:microsoft.com/office/officeart/2005/8/layout/vList4"/>
    <dgm:cxn modelId="{96771988-5F58-4926-AD52-0FFAB3B6D48C}" type="presOf" srcId="{126EB8B0-ECBF-4E0B-A24E-905F55FB6197}" destId="{EF6F8584-0206-4BA1-9096-A4A9AB4A5F08}" srcOrd="1" destOrd="0" presId="urn:microsoft.com/office/officeart/2005/8/layout/vList4"/>
    <dgm:cxn modelId="{A40CBEF4-C23E-4D89-996A-16F6AA979652}" type="presParOf" srcId="{3A8933B2-5347-42AE-BA3C-3A86EFD28259}" destId="{DF5E5E27-D381-4822-BFAD-B09815EF90A9}" srcOrd="0" destOrd="0" presId="urn:microsoft.com/office/officeart/2005/8/layout/vList4"/>
    <dgm:cxn modelId="{0D6BC32F-D9F5-49E3-96B6-584DCBCAD30D}" type="presParOf" srcId="{DF5E5E27-D381-4822-BFAD-B09815EF90A9}" destId="{620A3973-D452-416E-A3C2-AF636E5F0F9C}" srcOrd="0" destOrd="0" presId="urn:microsoft.com/office/officeart/2005/8/layout/vList4"/>
    <dgm:cxn modelId="{8914E064-0B3D-4AF6-9885-CF78943B56EF}" type="presParOf" srcId="{DF5E5E27-D381-4822-BFAD-B09815EF90A9}" destId="{5E252F6B-D605-4762-B11A-7DDC69EF9145}" srcOrd="1" destOrd="0" presId="urn:microsoft.com/office/officeart/2005/8/layout/vList4"/>
    <dgm:cxn modelId="{23528A10-3418-4BFE-AE7B-89877168CB80}" type="presParOf" srcId="{DF5E5E27-D381-4822-BFAD-B09815EF90A9}" destId="{7511ADD8-78F8-4161-9108-3A2C3B21F474}" srcOrd="2" destOrd="0" presId="urn:microsoft.com/office/officeart/2005/8/layout/vList4"/>
    <dgm:cxn modelId="{2ED95649-ADE5-44F0-933B-5D980DD36DFA}" type="presParOf" srcId="{3A8933B2-5347-42AE-BA3C-3A86EFD28259}" destId="{946FBC63-D1A6-4EB8-86B6-71BF9BE0E809}" srcOrd="1" destOrd="0" presId="urn:microsoft.com/office/officeart/2005/8/layout/vList4"/>
    <dgm:cxn modelId="{B3738E0B-3A70-4792-92B6-5A7729B36774}" type="presParOf" srcId="{3A8933B2-5347-42AE-BA3C-3A86EFD28259}" destId="{35DEC831-6ABF-42D2-A625-129D56F99F0C}" srcOrd="2" destOrd="0" presId="urn:microsoft.com/office/officeart/2005/8/layout/vList4"/>
    <dgm:cxn modelId="{07A5A3F5-B4A5-4371-969F-6FF7D821B4C9}" type="presParOf" srcId="{35DEC831-6ABF-42D2-A625-129D56F99F0C}" destId="{9C0D3BEE-07B3-4A9D-B47F-56D5795F194E}" srcOrd="0" destOrd="0" presId="urn:microsoft.com/office/officeart/2005/8/layout/vList4"/>
    <dgm:cxn modelId="{376494FC-7369-4ADF-82A3-1971FEF44B67}" type="presParOf" srcId="{35DEC831-6ABF-42D2-A625-129D56F99F0C}" destId="{A77F3AD7-7FCB-434E-9F3D-5128B6C3825E}" srcOrd="1" destOrd="0" presId="urn:microsoft.com/office/officeart/2005/8/layout/vList4"/>
    <dgm:cxn modelId="{3B69D124-D9FB-4803-BF34-7A341DD90282}" type="presParOf" srcId="{35DEC831-6ABF-42D2-A625-129D56F99F0C}" destId="{3A3C06AE-3548-4D74-A58C-F43F72DC7C9D}" srcOrd="2" destOrd="0" presId="urn:microsoft.com/office/officeart/2005/8/layout/vList4"/>
    <dgm:cxn modelId="{414440DE-9E2B-4FDB-8A58-B0326910453A}" type="presParOf" srcId="{3A8933B2-5347-42AE-BA3C-3A86EFD28259}" destId="{D3A5CBE7-DC1C-447B-B964-E5B9817DE6B8}" srcOrd="3" destOrd="0" presId="urn:microsoft.com/office/officeart/2005/8/layout/vList4"/>
    <dgm:cxn modelId="{1BEFAE91-B029-465E-8468-FA4A29641B2C}" type="presParOf" srcId="{3A8933B2-5347-42AE-BA3C-3A86EFD28259}" destId="{A0F53766-23B7-4EA5-82D9-20F8D9925E39}" srcOrd="4" destOrd="0" presId="urn:microsoft.com/office/officeart/2005/8/layout/vList4"/>
    <dgm:cxn modelId="{37F28777-9C0E-4161-A014-AC383D5AA51B}" type="presParOf" srcId="{A0F53766-23B7-4EA5-82D9-20F8D9925E39}" destId="{FDE8D92F-2D47-420E-B988-75BE74BD7BB7}" srcOrd="0" destOrd="0" presId="urn:microsoft.com/office/officeart/2005/8/layout/vList4"/>
    <dgm:cxn modelId="{DF0C353F-23BF-45E5-9886-E2FEFD32B7EE}" type="presParOf" srcId="{A0F53766-23B7-4EA5-82D9-20F8D9925E39}" destId="{0D02DA13-D6FF-4E2D-AEEE-EC3F67C7638F}" srcOrd="1" destOrd="0" presId="urn:microsoft.com/office/officeart/2005/8/layout/vList4"/>
    <dgm:cxn modelId="{1BD523F3-5550-4DEF-B05F-B9B7FD90C32F}" type="presParOf" srcId="{A0F53766-23B7-4EA5-82D9-20F8D9925E39}" destId="{EF6F8584-0206-4BA1-9096-A4A9AB4A5F0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0A3973-D452-416E-A3C2-AF636E5F0F9C}">
      <dsp:nvSpPr>
        <dsp:cNvPr id="0" name=""/>
        <dsp:cNvSpPr/>
      </dsp:nvSpPr>
      <dsp:spPr>
        <a:xfrm>
          <a:off x="0" y="0"/>
          <a:ext cx="6120000" cy="12374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環境リスク管理</a:t>
          </a:r>
          <a:endParaRPr kumimoji="1" lang="ja-JP" altLang="en-US" sz="3200" kern="1200" dirty="0"/>
        </a:p>
      </dsp:txBody>
      <dsp:txXfrm>
        <a:off x="1347750" y="0"/>
        <a:ext cx="4772250" cy="1237499"/>
      </dsp:txXfrm>
    </dsp:sp>
    <dsp:sp modelId="{5E252F6B-D605-4762-B11A-7DDC69EF9145}">
      <dsp:nvSpPr>
        <dsp:cNvPr id="0" name=""/>
        <dsp:cNvSpPr/>
      </dsp:nvSpPr>
      <dsp:spPr>
        <a:xfrm>
          <a:off x="123750" y="123750"/>
          <a:ext cx="1224000" cy="989999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0D3BEE-07B3-4A9D-B47F-56D5795F194E}">
      <dsp:nvSpPr>
        <dsp:cNvPr id="0" name=""/>
        <dsp:cNvSpPr/>
      </dsp:nvSpPr>
      <dsp:spPr>
        <a:xfrm>
          <a:off x="0" y="1361249"/>
          <a:ext cx="6120000" cy="1237499"/>
        </a:xfrm>
        <a:prstGeom prst="roundRect">
          <a:avLst>
            <a:gd name="adj" fmla="val 10000"/>
          </a:avLst>
        </a:prstGeom>
        <a:solidFill>
          <a:schemeClr val="accent4">
            <a:hueOff val="-533322"/>
            <a:satOff val="-6388"/>
            <a:lumOff val="1765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排出物対策</a:t>
          </a:r>
          <a:endParaRPr kumimoji="1" lang="ja-JP" altLang="en-US" sz="3200" kern="1200" dirty="0"/>
        </a:p>
      </dsp:txBody>
      <dsp:txXfrm>
        <a:off x="1347750" y="1361249"/>
        <a:ext cx="4772250" cy="1237499"/>
      </dsp:txXfrm>
    </dsp:sp>
    <dsp:sp modelId="{A77F3AD7-7FCB-434E-9F3D-5128B6C3825E}">
      <dsp:nvSpPr>
        <dsp:cNvPr id="0" name=""/>
        <dsp:cNvSpPr/>
      </dsp:nvSpPr>
      <dsp:spPr>
        <a:xfrm>
          <a:off x="123750" y="1484999"/>
          <a:ext cx="1224000" cy="989999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628370"/>
            <a:satOff val="-7108"/>
            <a:lumOff val="153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DE8D92F-2D47-420E-B988-75BE74BD7BB7}">
      <dsp:nvSpPr>
        <dsp:cNvPr id="0" name=""/>
        <dsp:cNvSpPr/>
      </dsp:nvSpPr>
      <dsp:spPr>
        <a:xfrm>
          <a:off x="0" y="2722499"/>
          <a:ext cx="6120000" cy="1237499"/>
        </a:xfrm>
        <a:prstGeom prst="roundRect">
          <a:avLst>
            <a:gd name="adj" fmla="val 10000"/>
          </a:avLst>
        </a:prstGeom>
        <a:solidFill>
          <a:schemeClr val="accent4">
            <a:hueOff val="-1066644"/>
            <a:satOff val="-12776"/>
            <a:lumOff val="353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温暖化対策</a:t>
          </a:r>
          <a:endParaRPr kumimoji="1" lang="ja-JP" altLang="en-US" sz="3200" kern="1200" dirty="0"/>
        </a:p>
      </dsp:txBody>
      <dsp:txXfrm>
        <a:off x="1347750" y="2722499"/>
        <a:ext cx="4772250" cy="1237499"/>
      </dsp:txXfrm>
    </dsp:sp>
    <dsp:sp modelId="{0D02DA13-D6FF-4E2D-AEEE-EC3F67C7638F}">
      <dsp:nvSpPr>
        <dsp:cNvPr id="0" name=""/>
        <dsp:cNvSpPr/>
      </dsp:nvSpPr>
      <dsp:spPr>
        <a:xfrm>
          <a:off x="123750" y="2846249"/>
          <a:ext cx="1224000" cy="989999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1256740"/>
            <a:satOff val="-14216"/>
            <a:lumOff val="307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81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006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1035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318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01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318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413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053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751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185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88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80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78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48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357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58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584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77ADE08C-9856-4DC9-9CC6-17E04A01D69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75702DE-557C-4872-8BD3-352C6784F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993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環境活動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319956"/>
              </p:ext>
            </p:extLst>
          </p:nvPr>
        </p:nvGraphicFramePr>
        <p:xfrm>
          <a:off x="1512000" y="2489200"/>
          <a:ext cx="6120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8372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</TotalTime>
  <Words>9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環境活動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環境活動</dc:title>
  <dc:creator>FOM出版</dc:creator>
  <cp:lastModifiedBy>FOM出版</cp:lastModifiedBy>
  <cp:revision>5</cp:revision>
  <dcterms:created xsi:type="dcterms:W3CDTF">2015-11-01T05:55:36Z</dcterms:created>
  <dcterms:modified xsi:type="dcterms:W3CDTF">2015-11-01T00:45:27Z</dcterms:modified>
</cp:coreProperties>
</file>