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805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2690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866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69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9252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071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529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3140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403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89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55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926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050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499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1270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713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914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750D3C12-7A86-40B7-A199-F8FD4C40B4B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F504337-541E-4A9C-BDD0-9D970C2B1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81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資源循環型システム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035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</TotalTime>
  <Words>3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資源循環型システム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資源循環型システム</dc:title>
  <dc:creator>FOM出版</dc:creator>
  <cp:lastModifiedBy>FOM出版</cp:lastModifiedBy>
  <cp:revision>2</cp:revision>
  <dcterms:created xsi:type="dcterms:W3CDTF">2015-11-01T03:13:25Z</dcterms:created>
  <dcterms:modified xsi:type="dcterms:W3CDTF">2015-11-01T00:49:27Z</dcterms:modified>
</cp:coreProperties>
</file>