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A5376-F0A6-4AD6-B5F2-50CE6D0F7E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FF5AF-51EB-466E-89CF-38E280E24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89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2FB75-037F-4C27-BADD-A4B57937F26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743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2FB75-037F-4C27-BADD-A4B57937F26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35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97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17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8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94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72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2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16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59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56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32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65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9FED-AFF0-4728-BBAB-361EC3C5166E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67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mtClean="0"/>
              <a:t>安全衛生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安全衛生企画部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46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安全衛生マネジメントシステム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労働災害発生のリスクを、事前に摘み取る仕組みを確立します。</a:t>
            </a:r>
            <a:endParaRPr lang="en-US" altLang="ja-JP" smtClean="0"/>
          </a:p>
          <a:p>
            <a:r>
              <a:rPr lang="ja-JP" altLang="en-US" smtClean="0"/>
              <a:t>海外拠点に対しても、同じ仕組みを導入します。</a:t>
            </a:r>
            <a:endParaRPr lang="en-US" altLang="ja-JP" smtClean="0"/>
          </a:p>
          <a:p>
            <a:r>
              <a:rPr lang="ja-JP" altLang="en-US" smtClean="0"/>
              <a:t>労働安全衛生マネジメントシステムを、内部統制システムのひとつとして位置付けます。</a:t>
            </a:r>
            <a:endParaRPr lang="en-US" altLang="ja-JP" smtClean="0"/>
          </a:p>
          <a:p>
            <a:r>
              <a:rPr lang="ja-JP" altLang="en-US" smtClean="0"/>
              <a:t>これまでの経験型労働安全衛生管理から、先取り型労働安全衛生管理に変わります。</a:t>
            </a:r>
            <a:endParaRPr lang="en-US" altLang="ja-JP" smtClean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46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安全衛生方針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mtClean="0"/>
              <a:t>安全衛生関連の法律を遵守し、安全衛生の向上に努めます。</a:t>
            </a:r>
            <a:endParaRPr lang="en-US" altLang="ja-JP" smtClean="0"/>
          </a:p>
          <a:p>
            <a:r>
              <a:rPr lang="ja-JP" altLang="en-US" smtClean="0"/>
              <a:t>安全衛生マネジメントシステムを確立し、安全衛生マネジメント活動を推進します。</a:t>
            </a:r>
            <a:endParaRPr lang="en-US" altLang="ja-JP" smtClean="0"/>
          </a:p>
          <a:p>
            <a:r>
              <a:rPr lang="ja-JP" altLang="en-US" smtClean="0"/>
              <a:t>安全衛生に関わるリスクアセスメントを実施し、リスクの除去・低減に努めます。</a:t>
            </a:r>
            <a:endParaRPr lang="en-US" altLang="ja-JP" smtClean="0"/>
          </a:p>
          <a:p>
            <a:r>
              <a:rPr lang="ja-JP" altLang="en-US" smtClean="0"/>
              <a:t>すべてのステークホルダーとの良好なコミュニケーションを促進させます。</a:t>
            </a:r>
            <a:endParaRPr lang="en-US" altLang="ja-JP" smtClean="0"/>
          </a:p>
          <a:p>
            <a:r>
              <a:rPr lang="ja-JP" altLang="en-US" smtClean="0"/>
              <a:t>定期的に監査を行い、安全衛生システムを継続的に向上させます。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29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149</Words>
  <Application>Microsoft Office PowerPoint</Application>
  <PresentationFormat>画面に合わせる (4:3)</PresentationFormat>
  <Paragraphs>15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安全衛生</vt:lpstr>
      <vt:lpstr>安全衛生マネジメントシステム</vt:lpstr>
      <vt:lpstr>安全衛生方針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安全衛生</dc:title>
  <dc:creator>FOM出版</dc:creator>
  <cp:lastModifiedBy>FOM出版</cp:lastModifiedBy>
  <cp:revision>4</cp:revision>
  <dcterms:created xsi:type="dcterms:W3CDTF">2015-11-01T00:31:44Z</dcterms:created>
  <dcterms:modified xsi:type="dcterms:W3CDTF">2015-11-01T00:28:25Z</dcterms:modified>
</cp:coreProperties>
</file>