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14000"/>
                    </a:schemeClr>
                  </a:gs>
                  <a:gs pos="100000">
                    <a:schemeClr val="accent1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lumMod val="114000"/>
                    </a:schemeClr>
                  </a:gs>
                  <a:gs pos="100000">
                    <a:schemeClr val="accent2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lumMod val="114000"/>
                    </a:schemeClr>
                  </a:gs>
                  <a:gs pos="100000">
                    <a:schemeClr val="accent3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lumMod val="114000"/>
                    </a:schemeClr>
                  </a:gs>
                  <a:gs pos="100000">
                    <a:schemeClr val="accent4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二酸化炭素</c:v>
                </c:pt>
                <c:pt idx="1">
                  <c:v>メタン</c:v>
                </c:pt>
                <c:pt idx="2">
                  <c:v>一酸化二窒素</c:v>
                </c:pt>
                <c:pt idx="3">
                  <c:v>ハローカーボン類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63</c:v>
                </c:pt>
                <c:pt idx="1">
                  <c:v>18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20938741086425"/>
          <c:y val="0.36062756354761444"/>
          <c:w val="0.29033750590169982"/>
          <c:h val="0.311941229128174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海上輸送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114</c:v>
                </c:pt>
                <c:pt idx="1">
                  <c:v>75</c:v>
                </c:pt>
                <c:pt idx="2">
                  <c:v>39</c:v>
                </c:pt>
                <c:pt idx="3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鉄道輸送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27</c:v>
                </c:pt>
                <c:pt idx="2">
                  <c:v>24</c:v>
                </c:pt>
                <c:pt idx="3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トラック輸送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156</c:v>
                </c:pt>
                <c:pt idx="1">
                  <c:v>198</c:v>
                </c:pt>
                <c:pt idx="2">
                  <c:v>231</c:v>
                </c:pt>
                <c:pt idx="3">
                  <c:v>258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-1493011696"/>
        <c:axId val="-1493018224"/>
      </c:barChart>
      <c:catAx>
        <c:axId val="-1493011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93018224"/>
        <c:crosses val="autoZero"/>
        <c:auto val="1"/>
        <c:lblAlgn val="ctr"/>
        <c:lblOffset val="100"/>
        <c:noMultiLvlLbl val="0"/>
      </c:catAx>
      <c:valAx>
        <c:axId val="-1493018224"/>
        <c:scaling>
          <c:orientation val="minMax"/>
        </c:scaling>
        <c:delete val="0"/>
        <c:axPos val="b"/>
        <c:majorGridlines>
          <c:spPr>
            <a:ln w="12700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93011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海上輸送量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39</c:v>
                </c:pt>
                <c:pt idx="3">
                  <c:v>75</c:v>
                </c:pt>
                <c:pt idx="4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-1493010064"/>
        <c:axId val="-1493009520"/>
      </c:barChart>
      <c:catAx>
        <c:axId val="-149301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93009520"/>
        <c:crosses val="autoZero"/>
        <c:auto val="1"/>
        <c:lblAlgn val="ctr"/>
        <c:lblOffset val="100"/>
        <c:noMultiLvlLbl val="0"/>
      </c:catAx>
      <c:valAx>
        <c:axId val="-1493009520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万トン</a:t>
                </a:r>
                <a:endParaRPr lang="ja-JP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9301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CFBE3-222B-4BFB-875E-5F90DACA8197}" type="doc">
      <dgm:prSet loTypeId="urn:microsoft.com/office/officeart/2005/8/layout/orgChart1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0F22DF6-7C89-483E-BD3A-4AF0E9B8F8D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46035E-1620-4AB7-BC85-DF2305225AE0}" type="parTrans" cxnId="{A8E24857-7B10-4B2A-8167-8A2D26709A1A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41BDBE6C-0AEC-4D37-99DB-C70A4EEDCB70}" type="sibTrans" cxnId="{A8E24857-7B10-4B2A-8167-8A2D26709A1A}">
      <dgm:prSet/>
      <dgm:spPr/>
      <dgm:t>
        <a:bodyPr/>
        <a:lstStyle/>
        <a:p>
          <a:endParaRPr kumimoji="1" lang="ja-JP" altLang="en-US"/>
        </a:p>
      </dgm:t>
    </dgm:pt>
    <dgm:pt modelId="{364631E0-9639-42DD-86AC-5FF4EFF53F60}" type="asst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地球環境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委員会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24511A7A-ECCE-4F41-832B-DF504FF8603F}" type="parTrans" cxnId="{FC496EFE-04F3-4B0E-A02B-5C16A297FB60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A54427B5-4322-4D90-8617-1B5CB95DB96D}" type="sibTrans" cxnId="{FC496EFE-04F3-4B0E-A02B-5C16A297FB60}">
      <dgm:prSet/>
      <dgm:spPr/>
      <dgm:t>
        <a:bodyPr/>
        <a:lstStyle/>
        <a:p>
          <a:endParaRPr kumimoji="1" lang="ja-JP" altLang="en-US"/>
        </a:p>
      </dgm:t>
    </dgm:pt>
    <dgm:pt modelId="{17D68068-1963-4BCA-A58C-37A785385C1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環境管理推進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0A0DD6F-BD6C-43E5-A05E-C0B838611AFE}" type="parTrans" cxnId="{9682D6AA-4E4A-4ECF-BF0C-21218DD403DC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B39AD88-9CB0-4898-8B4B-40BA71140CAF}" type="sibTrans" cxnId="{9682D6AA-4E4A-4ECF-BF0C-21218DD403DC}">
      <dgm:prSet/>
      <dgm:spPr/>
      <dgm:t>
        <a:bodyPr/>
        <a:lstStyle/>
        <a:p>
          <a:endParaRPr kumimoji="1" lang="ja-JP" altLang="en-US"/>
        </a:p>
      </dgm:t>
    </dgm:pt>
    <dgm:pt modelId="{B09AF743-1EB0-4A2A-BFE8-39D88918B2D2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推進者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8976B5A-7503-4A4F-97C8-B7B766C6279B}" type="parTrans" cxnId="{C667C133-6755-4DE1-8DE3-E050E5F68547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225E736-96B4-4286-8ABE-5151290DA3F0}" type="sibTrans" cxnId="{C667C133-6755-4DE1-8DE3-E050E5F68547}">
      <dgm:prSet/>
      <dgm:spPr/>
      <dgm:t>
        <a:bodyPr/>
        <a:lstStyle/>
        <a:p>
          <a:endParaRPr kumimoji="1" lang="ja-JP" altLang="en-US"/>
        </a:p>
      </dgm:t>
    </dgm:pt>
    <dgm:pt modelId="{7CC56CBB-C97C-4063-8E45-753817148E37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89095C2-8051-4CF7-AB3E-0080AF612ADB}" type="parTrans" cxnId="{0577DB09-F84E-48E0-8A4E-AF38E3D09955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15022D9-F96D-4C3B-A65E-58A73961B1F8}" type="sibTrans" cxnId="{0577DB09-F84E-48E0-8A4E-AF38E3D09955}">
      <dgm:prSet/>
      <dgm:spPr/>
      <dgm:t>
        <a:bodyPr/>
        <a:lstStyle/>
        <a:p>
          <a:endParaRPr kumimoji="1" lang="ja-JP" altLang="en-US"/>
        </a:p>
      </dgm:t>
    </dgm:pt>
    <dgm:pt modelId="{8D477E9D-AECD-497D-BE73-7D55D6B1AFA0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環境担当役員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5007734-C381-47F7-8CE8-B3EFC6C8003C}" type="parTrans" cxnId="{DDE5EFF6-DD3A-4E23-92EE-9D722A1EC6A8}">
      <dgm:prSet/>
      <dgm:spPr/>
      <dgm:t>
        <a:bodyPr/>
        <a:lstStyle/>
        <a:p>
          <a:endParaRPr kumimoji="1" lang="ja-JP" altLang="en-US"/>
        </a:p>
      </dgm:t>
    </dgm:pt>
    <dgm:pt modelId="{244E1FBD-0592-4B9B-918D-7F62F651F056}" type="sibTrans" cxnId="{DDE5EFF6-DD3A-4E23-92EE-9D722A1EC6A8}">
      <dgm:prSet/>
      <dgm:spPr/>
      <dgm:t>
        <a:bodyPr/>
        <a:lstStyle/>
        <a:p>
          <a:endParaRPr kumimoji="1" lang="ja-JP" altLang="en-US"/>
        </a:p>
      </dgm:t>
    </dgm:pt>
    <dgm:pt modelId="{187DC037-9E54-4C8B-9A3D-A8BBAB4E0745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各職場の各人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6325E98-C3F3-47E3-97DE-B8C76C3EED21}" type="parTrans" cxnId="{45902E5A-A45B-4092-9614-30E13FB9598C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6020F94-6F92-4505-9402-211742586A6E}" type="sibTrans" cxnId="{45902E5A-A45B-4092-9614-30E13FB9598C}">
      <dgm:prSet/>
      <dgm:spPr/>
      <dgm:t>
        <a:bodyPr/>
        <a:lstStyle/>
        <a:p>
          <a:endParaRPr kumimoji="1" lang="ja-JP" altLang="en-US"/>
        </a:p>
      </dgm:t>
    </dgm:pt>
    <dgm:pt modelId="{D08F9BF0-CB0A-4FEF-9EF8-370F4BB13DE6}" type="pres">
      <dgm:prSet presAssocID="{C6DCFBE3-222B-4BFB-875E-5F90DACA81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04F5766-28FF-49A3-AE1F-5E7D5A9DB897}" type="pres">
      <dgm:prSet presAssocID="{8D477E9D-AECD-497D-BE73-7D55D6B1AFA0}" presName="hierRoot1" presStyleCnt="0">
        <dgm:presLayoutVars>
          <dgm:hierBranch/>
        </dgm:presLayoutVars>
      </dgm:prSet>
      <dgm:spPr/>
      <dgm:t>
        <a:bodyPr/>
        <a:lstStyle/>
        <a:p>
          <a:endParaRPr kumimoji="1" lang="ja-JP" altLang="en-US"/>
        </a:p>
      </dgm:t>
    </dgm:pt>
    <dgm:pt modelId="{F71BC8F3-159B-4873-AEF4-C99D0C04BDA1}" type="pres">
      <dgm:prSet presAssocID="{8D477E9D-AECD-497D-BE73-7D55D6B1AFA0}" presName="rootComposite1" presStyleCnt="0"/>
      <dgm:spPr/>
      <dgm:t>
        <a:bodyPr/>
        <a:lstStyle/>
        <a:p>
          <a:endParaRPr kumimoji="1" lang="ja-JP" altLang="en-US"/>
        </a:p>
      </dgm:t>
    </dgm:pt>
    <dgm:pt modelId="{5BD9964B-25E6-4B99-9212-1DDA4AF4139D}" type="pres">
      <dgm:prSet presAssocID="{8D477E9D-AECD-497D-BE73-7D55D6B1AFA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9EA7763-8ADF-40F1-9454-4CC06BE73D55}" type="pres">
      <dgm:prSet presAssocID="{8D477E9D-AECD-497D-BE73-7D55D6B1AFA0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EADEFAE0-643E-470A-8085-2ECF7E8B719E}" type="pres">
      <dgm:prSet presAssocID="{8D477E9D-AECD-497D-BE73-7D55D6B1AFA0}" presName="hierChild2" presStyleCnt="0"/>
      <dgm:spPr/>
      <dgm:t>
        <a:bodyPr/>
        <a:lstStyle/>
        <a:p>
          <a:endParaRPr kumimoji="1" lang="ja-JP" altLang="en-US"/>
        </a:p>
      </dgm:t>
    </dgm:pt>
    <dgm:pt modelId="{4ACE7AEE-9E5C-4A2D-B22B-1577B075BFD8}" type="pres">
      <dgm:prSet presAssocID="{0C46035E-1620-4AB7-BC85-DF2305225AE0}" presName="Name35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E097901D-F5C2-4323-BE47-88DD1895B295}" type="pres">
      <dgm:prSet presAssocID="{10F22DF6-7C89-483E-BD3A-4AF0E9B8F8D0}" presName="hierRoot2" presStyleCnt="0">
        <dgm:presLayoutVars>
          <dgm:hierBranch/>
        </dgm:presLayoutVars>
      </dgm:prSet>
      <dgm:spPr/>
      <dgm:t>
        <a:bodyPr/>
        <a:lstStyle/>
        <a:p>
          <a:endParaRPr kumimoji="1" lang="ja-JP" altLang="en-US"/>
        </a:p>
      </dgm:t>
    </dgm:pt>
    <dgm:pt modelId="{953CB6D0-9A85-46DB-A2E3-852A21DF8940}" type="pres">
      <dgm:prSet presAssocID="{10F22DF6-7C89-483E-BD3A-4AF0E9B8F8D0}" presName="rootComposite" presStyleCnt="0"/>
      <dgm:spPr/>
      <dgm:t>
        <a:bodyPr/>
        <a:lstStyle/>
        <a:p>
          <a:endParaRPr kumimoji="1" lang="ja-JP" altLang="en-US"/>
        </a:p>
      </dgm:t>
    </dgm:pt>
    <dgm:pt modelId="{4F1E5DC6-3609-425F-BB24-1B2A51B42DA2}" type="pres">
      <dgm:prSet presAssocID="{10F22DF6-7C89-483E-BD3A-4AF0E9B8F8D0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FCBC116-C639-4E68-9531-DFCC4BA7B983}" type="pres">
      <dgm:prSet presAssocID="{10F22DF6-7C89-483E-BD3A-4AF0E9B8F8D0}" presName="rootConnector" presStyleLbl="node2" presStyleIdx="0" presStyleCnt="1"/>
      <dgm:spPr/>
      <dgm:t>
        <a:bodyPr/>
        <a:lstStyle/>
        <a:p>
          <a:endParaRPr kumimoji="1" lang="ja-JP" altLang="en-US"/>
        </a:p>
      </dgm:t>
    </dgm:pt>
    <dgm:pt modelId="{CCB7DFC4-3441-4A8C-841A-21DE0824AEB3}" type="pres">
      <dgm:prSet presAssocID="{10F22DF6-7C89-483E-BD3A-4AF0E9B8F8D0}" presName="hierChild4" presStyleCnt="0"/>
      <dgm:spPr/>
      <dgm:t>
        <a:bodyPr/>
        <a:lstStyle/>
        <a:p>
          <a:endParaRPr kumimoji="1" lang="ja-JP" altLang="en-US"/>
        </a:p>
      </dgm:t>
    </dgm:pt>
    <dgm:pt modelId="{06DA4F81-FF68-4173-8306-24EC79E402CB}" type="pres">
      <dgm:prSet presAssocID="{F0A0DD6F-BD6C-43E5-A05E-C0B838611AFE}" presName="Name35" presStyleLbl="parChTrans1D3" presStyleIdx="0" presStyleCnt="5"/>
      <dgm:spPr/>
      <dgm:t>
        <a:bodyPr/>
        <a:lstStyle/>
        <a:p>
          <a:endParaRPr kumimoji="1" lang="ja-JP" altLang="en-US"/>
        </a:p>
      </dgm:t>
    </dgm:pt>
    <dgm:pt modelId="{7F792272-7EB0-41FC-B135-D65CAC7A6C97}" type="pres">
      <dgm:prSet presAssocID="{17D68068-1963-4BCA-A58C-37A785385C1B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BC77772E-FF40-483B-B5FF-02BF23FA79A0}" type="pres">
      <dgm:prSet presAssocID="{17D68068-1963-4BCA-A58C-37A785385C1B}" presName="rootComposite" presStyleCnt="0"/>
      <dgm:spPr/>
      <dgm:t>
        <a:bodyPr/>
        <a:lstStyle/>
        <a:p>
          <a:endParaRPr kumimoji="1" lang="ja-JP" altLang="en-US"/>
        </a:p>
      </dgm:t>
    </dgm:pt>
    <dgm:pt modelId="{FBEAFE4B-21BA-41CD-8124-BC92A53A8221}" type="pres">
      <dgm:prSet presAssocID="{17D68068-1963-4BCA-A58C-37A785385C1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A8068B6-90F9-4F5B-A0C4-892E69612A11}" type="pres">
      <dgm:prSet presAssocID="{17D68068-1963-4BCA-A58C-37A785385C1B}" presName="rootConnector" presStyleLbl="node3" presStyleIdx="0" presStyleCnt="4"/>
      <dgm:spPr/>
      <dgm:t>
        <a:bodyPr/>
        <a:lstStyle/>
        <a:p>
          <a:endParaRPr kumimoji="1" lang="ja-JP" altLang="en-US"/>
        </a:p>
      </dgm:t>
    </dgm:pt>
    <dgm:pt modelId="{C4076518-CB12-4682-9F1D-4183D6E84A4C}" type="pres">
      <dgm:prSet presAssocID="{17D68068-1963-4BCA-A58C-37A785385C1B}" presName="hierChild4" presStyleCnt="0"/>
      <dgm:spPr/>
      <dgm:t>
        <a:bodyPr/>
        <a:lstStyle/>
        <a:p>
          <a:endParaRPr kumimoji="1" lang="ja-JP" altLang="en-US"/>
        </a:p>
      </dgm:t>
    </dgm:pt>
    <dgm:pt modelId="{5CC9FDDC-06D1-4640-9B72-5094A8568D69}" type="pres">
      <dgm:prSet presAssocID="{17D68068-1963-4BCA-A58C-37A785385C1B}" presName="hierChild5" presStyleCnt="0"/>
      <dgm:spPr/>
      <dgm:t>
        <a:bodyPr/>
        <a:lstStyle/>
        <a:p>
          <a:endParaRPr kumimoji="1" lang="ja-JP" altLang="en-US"/>
        </a:p>
      </dgm:t>
    </dgm:pt>
    <dgm:pt modelId="{AB3F42B8-0FA5-4F59-8700-09CBF75C6EE7}" type="pres">
      <dgm:prSet presAssocID="{48976B5A-7503-4A4F-97C8-B7B766C6279B}" presName="Name35" presStyleLbl="parChTrans1D3" presStyleIdx="1" presStyleCnt="5"/>
      <dgm:spPr/>
      <dgm:t>
        <a:bodyPr/>
        <a:lstStyle/>
        <a:p>
          <a:endParaRPr kumimoji="1" lang="ja-JP" altLang="en-US"/>
        </a:p>
      </dgm:t>
    </dgm:pt>
    <dgm:pt modelId="{484CEB71-5FA2-4A64-A70C-75B78EE2B994}" type="pres">
      <dgm:prSet presAssocID="{B09AF743-1EB0-4A2A-BFE8-39D88918B2D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8DD69CF6-FD0F-45B7-B7FC-063463C4A0E5}" type="pres">
      <dgm:prSet presAssocID="{B09AF743-1EB0-4A2A-BFE8-39D88918B2D2}" presName="rootComposite" presStyleCnt="0"/>
      <dgm:spPr/>
      <dgm:t>
        <a:bodyPr/>
        <a:lstStyle/>
        <a:p>
          <a:endParaRPr kumimoji="1" lang="ja-JP" altLang="en-US"/>
        </a:p>
      </dgm:t>
    </dgm:pt>
    <dgm:pt modelId="{D7F018A6-4B29-467B-B7CA-1D8A9BAB8B1A}" type="pres">
      <dgm:prSet presAssocID="{B09AF743-1EB0-4A2A-BFE8-39D88918B2D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250899E-FA59-4EE2-862E-8A0BDA74F432}" type="pres">
      <dgm:prSet presAssocID="{B09AF743-1EB0-4A2A-BFE8-39D88918B2D2}" presName="rootConnector" presStyleLbl="node3" presStyleIdx="1" presStyleCnt="4"/>
      <dgm:spPr/>
      <dgm:t>
        <a:bodyPr/>
        <a:lstStyle/>
        <a:p>
          <a:endParaRPr kumimoji="1" lang="ja-JP" altLang="en-US"/>
        </a:p>
      </dgm:t>
    </dgm:pt>
    <dgm:pt modelId="{815FBF36-031F-42E2-8C1F-5B7F9E67816B}" type="pres">
      <dgm:prSet presAssocID="{B09AF743-1EB0-4A2A-BFE8-39D88918B2D2}" presName="hierChild4" presStyleCnt="0"/>
      <dgm:spPr/>
      <dgm:t>
        <a:bodyPr/>
        <a:lstStyle/>
        <a:p>
          <a:endParaRPr kumimoji="1" lang="ja-JP" altLang="en-US"/>
        </a:p>
      </dgm:t>
    </dgm:pt>
    <dgm:pt modelId="{BB841CE7-BD79-47BB-B4AD-870FFAE0D35A}" type="pres">
      <dgm:prSet presAssocID="{B09AF743-1EB0-4A2A-BFE8-39D88918B2D2}" presName="hierChild5" presStyleCnt="0"/>
      <dgm:spPr/>
      <dgm:t>
        <a:bodyPr/>
        <a:lstStyle/>
        <a:p>
          <a:endParaRPr kumimoji="1" lang="ja-JP" altLang="en-US"/>
        </a:p>
      </dgm:t>
    </dgm:pt>
    <dgm:pt modelId="{D755577A-3301-4CA3-BFB5-C6B04EE24A37}" type="pres">
      <dgm:prSet presAssocID="{A89095C2-8051-4CF7-AB3E-0080AF612ADB}" presName="Name35" presStyleLbl="parChTrans1D3" presStyleIdx="2" presStyleCnt="5"/>
      <dgm:spPr/>
      <dgm:t>
        <a:bodyPr/>
        <a:lstStyle/>
        <a:p>
          <a:endParaRPr kumimoji="1" lang="ja-JP" altLang="en-US"/>
        </a:p>
      </dgm:t>
    </dgm:pt>
    <dgm:pt modelId="{65362C97-46AA-4AEA-BFB3-0F6ACA07D55A}" type="pres">
      <dgm:prSet presAssocID="{7CC56CBB-C97C-4063-8E45-753817148E37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72248853-B01E-48E5-B8B2-CBFF29086225}" type="pres">
      <dgm:prSet presAssocID="{7CC56CBB-C97C-4063-8E45-753817148E37}" presName="rootComposite" presStyleCnt="0"/>
      <dgm:spPr/>
      <dgm:t>
        <a:bodyPr/>
        <a:lstStyle/>
        <a:p>
          <a:endParaRPr kumimoji="1" lang="ja-JP" altLang="en-US"/>
        </a:p>
      </dgm:t>
    </dgm:pt>
    <dgm:pt modelId="{20E227A7-3756-40A5-8F76-2BC04E450D5A}" type="pres">
      <dgm:prSet presAssocID="{7CC56CBB-C97C-4063-8E45-753817148E3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385F9D5-09F5-4CBB-AE16-F14E7891E208}" type="pres">
      <dgm:prSet presAssocID="{7CC56CBB-C97C-4063-8E45-753817148E37}" presName="rootConnector" presStyleLbl="node3" presStyleIdx="2" presStyleCnt="4"/>
      <dgm:spPr/>
      <dgm:t>
        <a:bodyPr/>
        <a:lstStyle/>
        <a:p>
          <a:endParaRPr kumimoji="1" lang="ja-JP" altLang="en-US"/>
        </a:p>
      </dgm:t>
    </dgm:pt>
    <dgm:pt modelId="{27CB0EBD-4DDD-42C5-927E-F4FA543C63DC}" type="pres">
      <dgm:prSet presAssocID="{7CC56CBB-C97C-4063-8E45-753817148E37}" presName="hierChild4" presStyleCnt="0"/>
      <dgm:spPr/>
      <dgm:t>
        <a:bodyPr/>
        <a:lstStyle/>
        <a:p>
          <a:endParaRPr kumimoji="1" lang="ja-JP" altLang="en-US"/>
        </a:p>
      </dgm:t>
    </dgm:pt>
    <dgm:pt modelId="{87673A17-A1C0-4AF9-A587-5BC88D0F03D3}" type="pres">
      <dgm:prSet presAssocID="{7CC56CBB-C97C-4063-8E45-753817148E37}" presName="hierChild5" presStyleCnt="0"/>
      <dgm:spPr/>
      <dgm:t>
        <a:bodyPr/>
        <a:lstStyle/>
        <a:p>
          <a:endParaRPr kumimoji="1" lang="ja-JP" altLang="en-US"/>
        </a:p>
      </dgm:t>
    </dgm:pt>
    <dgm:pt modelId="{C2860FA6-9030-4993-B198-5134AC4382CC}" type="pres">
      <dgm:prSet presAssocID="{16325E98-C3F3-47E3-97DE-B8C76C3EED21}" presName="Name35" presStyleLbl="parChTrans1D3" presStyleIdx="3" presStyleCnt="5"/>
      <dgm:spPr/>
      <dgm:t>
        <a:bodyPr/>
        <a:lstStyle/>
        <a:p>
          <a:endParaRPr kumimoji="1" lang="ja-JP" altLang="en-US"/>
        </a:p>
      </dgm:t>
    </dgm:pt>
    <dgm:pt modelId="{F9B7AB73-0FF4-4DC4-8E80-8689D32A2C03}" type="pres">
      <dgm:prSet presAssocID="{187DC037-9E54-4C8B-9A3D-A8BBAB4E0745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CF7706DB-25D6-4E5D-A617-DD84B71D9CF3}" type="pres">
      <dgm:prSet presAssocID="{187DC037-9E54-4C8B-9A3D-A8BBAB4E0745}" presName="rootComposite" presStyleCnt="0"/>
      <dgm:spPr/>
      <dgm:t>
        <a:bodyPr/>
        <a:lstStyle/>
        <a:p>
          <a:endParaRPr kumimoji="1" lang="ja-JP" altLang="en-US"/>
        </a:p>
      </dgm:t>
    </dgm:pt>
    <dgm:pt modelId="{F8722684-C83C-4049-A81B-041B594CA869}" type="pres">
      <dgm:prSet presAssocID="{187DC037-9E54-4C8B-9A3D-A8BBAB4E074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48614F8-E66A-47C6-A2DC-74A6627B31FC}" type="pres">
      <dgm:prSet presAssocID="{187DC037-9E54-4C8B-9A3D-A8BBAB4E0745}" presName="rootConnector" presStyleLbl="node3" presStyleIdx="3" presStyleCnt="4"/>
      <dgm:spPr/>
      <dgm:t>
        <a:bodyPr/>
        <a:lstStyle/>
        <a:p>
          <a:endParaRPr kumimoji="1" lang="ja-JP" altLang="en-US"/>
        </a:p>
      </dgm:t>
    </dgm:pt>
    <dgm:pt modelId="{2336BF5C-B37A-49F2-9946-97D92780F455}" type="pres">
      <dgm:prSet presAssocID="{187DC037-9E54-4C8B-9A3D-A8BBAB4E0745}" presName="hierChild4" presStyleCnt="0"/>
      <dgm:spPr/>
      <dgm:t>
        <a:bodyPr/>
        <a:lstStyle/>
        <a:p>
          <a:endParaRPr kumimoji="1" lang="ja-JP" altLang="en-US"/>
        </a:p>
      </dgm:t>
    </dgm:pt>
    <dgm:pt modelId="{6760A5F1-8B1F-423A-A074-2AF1A3B71A38}" type="pres">
      <dgm:prSet presAssocID="{187DC037-9E54-4C8B-9A3D-A8BBAB4E0745}" presName="hierChild5" presStyleCnt="0"/>
      <dgm:spPr/>
      <dgm:t>
        <a:bodyPr/>
        <a:lstStyle/>
        <a:p>
          <a:endParaRPr kumimoji="1" lang="ja-JP" altLang="en-US"/>
        </a:p>
      </dgm:t>
    </dgm:pt>
    <dgm:pt modelId="{005CE4BC-339C-4761-8541-36ED9D141A9A}" type="pres">
      <dgm:prSet presAssocID="{10F22DF6-7C89-483E-BD3A-4AF0E9B8F8D0}" presName="hierChild5" presStyleCnt="0"/>
      <dgm:spPr/>
      <dgm:t>
        <a:bodyPr/>
        <a:lstStyle/>
        <a:p>
          <a:endParaRPr kumimoji="1" lang="ja-JP" altLang="en-US"/>
        </a:p>
      </dgm:t>
    </dgm:pt>
    <dgm:pt modelId="{D19D6B44-06AF-4CBE-B74A-432F1028BBBF}" type="pres">
      <dgm:prSet presAssocID="{24511A7A-ECCE-4F41-832B-DF504FF8603F}" presName="Name111" presStyleLbl="parChTrans1D3" presStyleIdx="4" presStyleCnt="5"/>
      <dgm:spPr/>
      <dgm:t>
        <a:bodyPr/>
        <a:lstStyle/>
        <a:p>
          <a:endParaRPr kumimoji="1" lang="ja-JP" altLang="en-US"/>
        </a:p>
      </dgm:t>
    </dgm:pt>
    <dgm:pt modelId="{17C36BEB-AEE1-4DF2-A840-16D3B3D28D34}" type="pres">
      <dgm:prSet presAssocID="{364631E0-9639-42DD-86AC-5FF4EFF53F60}" presName="hierRoot3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CD22F7D3-DFF4-4FE6-B1A3-D12882CABB34}" type="pres">
      <dgm:prSet presAssocID="{364631E0-9639-42DD-86AC-5FF4EFF53F60}" presName="rootComposite3" presStyleCnt="0"/>
      <dgm:spPr/>
      <dgm:t>
        <a:bodyPr/>
        <a:lstStyle/>
        <a:p>
          <a:endParaRPr kumimoji="1" lang="ja-JP" altLang="en-US"/>
        </a:p>
      </dgm:t>
    </dgm:pt>
    <dgm:pt modelId="{596789B1-FB0A-43F3-AB87-E241533413C5}" type="pres">
      <dgm:prSet presAssocID="{364631E0-9639-42DD-86AC-5FF4EFF53F6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3877D1D-DA2C-4708-B13B-1B9D2F9170D9}" type="pres">
      <dgm:prSet presAssocID="{364631E0-9639-42DD-86AC-5FF4EFF53F60}" presName="rootConnector3" presStyleLbl="asst2" presStyleIdx="0" presStyleCnt="1"/>
      <dgm:spPr/>
      <dgm:t>
        <a:bodyPr/>
        <a:lstStyle/>
        <a:p>
          <a:endParaRPr kumimoji="1" lang="ja-JP" altLang="en-US"/>
        </a:p>
      </dgm:t>
    </dgm:pt>
    <dgm:pt modelId="{15991E89-A60A-4AAE-8C71-79D6248CC61B}" type="pres">
      <dgm:prSet presAssocID="{364631E0-9639-42DD-86AC-5FF4EFF53F60}" presName="hierChild6" presStyleCnt="0"/>
      <dgm:spPr/>
      <dgm:t>
        <a:bodyPr/>
        <a:lstStyle/>
        <a:p>
          <a:endParaRPr kumimoji="1" lang="ja-JP" altLang="en-US"/>
        </a:p>
      </dgm:t>
    </dgm:pt>
    <dgm:pt modelId="{2D997609-8280-4292-9216-06932285C422}" type="pres">
      <dgm:prSet presAssocID="{364631E0-9639-42DD-86AC-5FF4EFF53F60}" presName="hierChild7" presStyleCnt="0"/>
      <dgm:spPr/>
      <dgm:t>
        <a:bodyPr/>
        <a:lstStyle/>
        <a:p>
          <a:endParaRPr kumimoji="1" lang="ja-JP" altLang="en-US"/>
        </a:p>
      </dgm:t>
    </dgm:pt>
    <dgm:pt modelId="{3F8E3F24-9AC6-4C67-BB93-476BCB0BD00C}" type="pres">
      <dgm:prSet presAssocID="{8D477E9D-AECD-497D-BE73-7D55D6B1AFA0}" presName="hierChild3" presStyleCnt="0"/>
      <dgm:spPr/>
      <dgm:t>
        <a:bodyPr/>
        <a:lstStyle/>
        <a:p>
          <a:endParaRPr kumimoji="1" lang="ja-JP" altLang="en-US"/>
        </a:p>
      </dgm:t>
    </dgm:pt>
  </dgm:ptLst>
  <dgm:cxnLst>
    <dgm:cxn modelId="{00CB3471-0E9B-4C0F-8390-BEC508365F7D}" type="presOf" srcId="{17D68068-1963-4BCA-A58C-37A785385C1B}" destId="{DA8068B6-90F9-4F5B-A0C4-892E69612A11}" srcOrd="1" destOrd="0" presId="urn:microsoft.com/office/officeart/2005/8/layout/orgChart1"/>
    <dgm:cxn modelId="{F2ABF37F-DD5B-4DCC-BE19-4796CB9E9FD7}" type="presOf" srcId="{10F22DF6-7C89-483E-BD3A-4AF0E9B8F8D0}" destId="{4FCBC116-C639-4E68-9531-DFCC4BA7B983}" srcOrd="1" destOrd="0" presId="urn:microsoft.com/office/officeart/2005/8/layout/orgChart1"/>
    <dgm:cxn modelId="{1695C1D6-A1BF-4816-801A-7FA798EE8CBB}" type="presOf" srcId="{8D477E9D-AECD-497D-BE73-7D55D6B1AFA0}" destId="{09EA7763-8ADF-40F1-9454-4CC06BE73D55}" srcOrd="1" destOrd="0" presId="urn:microsoft.com/office/officeart/2005/8/layout/orgChart1"/>
    <dgm:cxn modelId="{9163C86B-28FC-4738-8C28-074322BAE96D}" type="presOf" srcId="{7CC56CBB-C97C-4063-8E45-753817148E37}" destId="{20E227A7-3756-40A5-8F76-2BC04E450D5A}" srcOrd="0" destOrd="0" presId="urn:microsoft.com/office/officeart/2005/8/layout/orgChart1"/>
    <dgm:cxn modelId="{45902E5A-A45B-4092-9614-30E13FB9598C}" srcId="{10F22DF6-7C89-483E-BD3A-4AF0E9B8F8D0}" destId="{187DC037-9E54-4C8B-9A3D-A8BBAB4E0745}" srcOrd="4" destOrd="0" parTransId="{16325E98-C3F3-47E3-97DE-B8C76C3EED21}" sibTransId="{26020F94-6F92-4505-9402-211742586A6E}"/>
    <dgm:cxn modelId="{DDE5EFF6-DD3A-4E23-92EE-9D722A1EC6A8}" srcId="{C6DCFBE3-222B-4BFB-875E-5F90DACA8197}" destId="{8D477E9D-AECD-497D-BE73-7D55D6B1AFA0}" srcOrd="0" destOrd="0" parTransId="{55007734-C381-47F7-8CE8-B3EFC6C8003C}" sibTransId="{244E1FBD-0592-4B9B-918D-7F62F651F056}"/>
    <dgm:cxn modelId="{669F8424-AB2C-4327-902E-64B7B655992B}" type="presOf" srcId="{7CC56CBB-C97C-4063-8E45-753817148E37}" destId="{D385F9D5-09F5-4CBB-AE16-F14E7891E208}" srcOrd="1" destOrd="0" presId="urn:microsoft.com/office/officeart/2005/8/layout/orgChart1"/>
    <dgm:cxn modelId="{2F9402FA-4F93-4E71-8A45-E4F7AED1736E}" type="presOf" srcId="{0C46035E-1620-4AB7-BC85-DF2305225AE0}" destId="{4ACE7AEE-9E5C-4A2D-B22B-1577B075BFD8}" srcOrd="0" destOrd="0" presId="urn:microsoft.com/office/officeart/2005/8/layout/orgChart1"/>
    <dgm:cxn modelId="{9682D6AA-4E4A-4ECF-BF0C-21218DD403DC}" srcId="{10F22DF6-7C89-483E-BD3A-4AF0E9B8F8D0}" destId="{17D68068-1963-4BCA-A58C-37A785385C1B}" srcOrd="1" destOrd="0" parTransId="{F0A0DD6F-BD6C-43E5-A05E-C0B838611AFE}" sibTransId="{2B39AD88-9CB0-4898-8B4B-40BA71140CAF}"/>
    <dgm:cxn modelId="{80A72C98-1DB3-4B2D-9FD7-B5547B7323FD}" type="presOf" srcId="{F0A0DD6F-BD6C-43E5-A05E-C0B838611AFE}" destId="{06DA4F81-FF68-4173-8306-24EC79E402CB}" srcOrd="0" destOrd="0" presId="urn:microsoft.com/office/officeart/2005/8/layout/orgChart1"/>
    <dgm:cxn modelId="{8A6CB6CD-9A2A-48E4-BE7F-97BFFEEA5F29}" type="presOf" srcId="{C6DCFBE3-222B-4BFB-875E-5F90DACA8197}" destId="{D08F9BF0-CB0A-4FEF-9EF8-370F4BB13DE6}" srcOrd="0" destOrd="0" presId="urn:microsoft.com/office/officeart/2005/8/layout/orgChart1"/>
    <dgm:cxn modelId="{E68B16C5-473C-4E41-88B2-93910EF7AD37}" type="presOf" srcId="{16325E98-C3F3-47E3-97DE-B8C76C3EED21}" destId="{C2860FA6-9030-4993-B198-5134AC4382CC}" srcOrd="0" destOrd="0" presId="urn:microsoft.com/office/officeart/2005/8/layout/orgChart1"/>
    <dgm:cxn modelId="{F89F8511-2132-41F4-AC93-28C7B4F72A60}" type="presOf" srcId="{187DC037-9E54-4C8B-9A3D-A8BBAB4E0745}" destId="{148614F8-E66A-47C6-A2DC-74A6627B31FC}" srcOrd="1" destOrd="0" presId="urn:microsoft.com/office/officeart/2005/8/layout/orgChart1"/>
    <dgm:cxn modelId="{41E85A58-B13B-4AC2-8577-98E2010798A2}" type="presOf" srcId="{364631E0-9639-42DD-86AC-5FF4EFF53F60}" destId="{596789B1-FB0A-43F3-AB87-E241533413C5}" srcOrd="0" destOrd="0" presId="urn:microsoft.com/office/officeart/2005/8/layout/orgChart1"/>
    <dgm:cxn modelId="{DED1D3D2-E29A-4A7E-9AA1-8DB70CDC0966}" type="presOf" srcId="{B09AF743-1EB0-4A2A-BFE8-39D88918B2D2}" destId="{D7F018A6-4B29-467B-B7CA-1D8A9BAB8B1A}" srcOrd="0" destOrd="0" presId="urn:microsoft.com/office/officeart/2005/8/layout/orgChart1"/>
    <dgm:cxn modelId="{FC496EFE-04F3-4B0E-A02B-5C16A297FB60}" srcId="{10F22DF6-7C89-483E-BD3A-4AF0E9B8F8D0}" destId="{364631E0-9639-42DD-86AC-5FF4EFF53F60}" srcOrd="0" destOrd="0" parTransId="{24511A7A-ECCE-4F41-832B-DF504FF8603F}" sibTransId="{A54427B5-4322-4D90-8617-1B5CB95DB96D}"/>
    <dgm:cxn modelId="{BAAD1271-6C27-49D7-B50F-5827952746AD}" type="presOf" srcId="{8D477E9D-AECD-497D-BE73-7D55D6B1AFA0}" destId="{5BD9964B-25E6-4B99-9212-1DDA4AF4139D}" srcOrd="0" destOrd="0" presId="urn:microsoft.com/office/officeart/2005/8/layout/orgChart1"/>
    <dgm:cxn modelId="{C667C133-6755-4DE1-8DE3-E050E5F68547}" srcId="{10F22DF6-7C89-483E-BD3A-4AF0E9B8F8D0}" destId="{B09AF743-1EB0-4A2A-BFE8-39D88918B2D2}" srcOrd="2" destOrd="0" parTransId="{48976B5A-7503-4A4F-97C8-B7B766C6279B}" sibTransId="{1225E736-96B4-4286-8ABE-5151290DA3F0}"/>
    <dgm:cxn modelId="{F336FE61-F647-4517-AB8E-D2D84B769585}" type="presOf" srcId="{17D68068-1963-4BCA-A58C-37A785385C1B}" destId="{FBEAFE4B-21BA-41CD-8124-BC92A53A8221}" srcOrd="0" destOrd="0" presId="urn:microsoft.com/office/officeart/2005/8/layout/orgChart1"/>
    <dgm:cxn modelId="{A425BF29-E241-4B78-AB78-950CAF0BDA2E}" type="presOf" srcId="{B09AF743-1EB0-4A2A-BFE8-39D88918B2D2}" destId="{D250899E-FA59-4EE2-862E-8A0BDA74F432}" srcOrd="1" destOrd="0" presId="urn:microsoft.com/office/officeart/2005/8/layout/orgChart1"/>
    <dgm:cxn modelId="{3CEE4743-A187-4BB6-8719-9C0CCB659047}" type="presOf" srcId="{24511A7A-ECCE-4F41-832B-DF504FF8603F}" destId="{D19D6B44-06AF-4CBE-B74A-432F1028BBBF}" srcOrd="0" destOrd="0" presId="urn:microsoft.com/office/officeart/2005/8/layout/orgChart1"/>
    <dgm:cxn modelId="{86073DFF-3F5F-4CFE-B745-B2709FA51CBB}" type="presOf" srcId="{364631E0-9639-42DD-86AC-5FF4EFF53F60}" destId="{E3877D1D-DA2C-4708-B13B-1B9D2F9170D9}" srcOrd="1" destOrd="0" presId="urn:microsoft.com/office/officeart/2005/8/layout/orgChart1"/>
    <dgm:cxn modelId="{6DAAC7F9-F864-4FB0-8448-ABD4D6F8E07E}" type="presOf" srcId="{A89095C2-8051-4CF7-AB3E-0080AF612ADB}" destId="{D755577A-3301-4CA3-BFB5-C6B04EE24A37}" srcOrd="0" destOrd="0" presId="urn:microsoft.com/office/officeart/2005/8/layout/orgChart1"/>
    <dgm:cxn modelId="{0577DB09-F84E-48E0-8A4E-AF38E3D09955}" srcId="{10F22DF6-7C89-483E-BD3A-4AF0E9B8F8D0}" destId="{7CC56CBB-C97C-4063-8E45-753817148E37}" srcOrd="3" destOrd="0" parTransId="{A89095C2-8051-4CF7-AB3E-0080AF612ADB}" sibTransId="{E15022D9-F96D-4C3B-A65E-58A73961B1F8}"/>
    <dgm:cxn modelId="{6F4CA0A7-E9DB-4112-BF85-E7B4DA70CABA}" type="presOf" srcId="{187DC037-9E54-4C8B-9A3D-A8BBAB4E0745}" destId="{F8722684-C83C-4049-A81B-041B594CA869}" srcOrd="0" destOrd="0" presId="urn:microsoft.com/office/officeart/2005/8/layout/orgChart1"/>
    <dgm:cxn modelId="{85BA59D0-09D4-4B59-BC0C-188EA82F8452}" type="presOf" srcId="{10F22DF6-7C89-483E-BD3A-4AF0E9B8F8D0}" destId="{4F1E5DC6-3609-425F-BB24-1B2A51B42DA2}" srcOrd="0" destOrd="0" presId="urn:microsoft.com/office/officeart/2005/8/layout/orgChart1"/>
    <dgm:cxn modelId="{AA2B4EA7-DCB0-40E6-937A-69D969617B85}" type="presOf" srcId="{48976B5A-7503-4A4F-97C8-B7B766C6279B}" destId="{AB3F42B8-0FA5-4F59-8700-09CBF75C6EE7}" srcOrd="0" destOrd="0" presId="urn:microsoft.com/office/officeart/2005/8/layout/orgChart1"/>
    <dgm:cxn modelId="{A8E24857-7B10-4B2A-8167-8A2D26709A1A}" srcId="{8D477E9D-AECD-497D-BE73-7D55D6B1AFA0}" destId="{10F22DF6-7C89-483E-BD3A-4AF0E9B8F8D0}" srcOrd="0" destOrd="0" parTransId="{0C46035E-1620-4AB7-BC85-DF2305225AE0}" sibTransId="{41BDBE6C-0AEC-4D37-99DB-C70A4EEDCB70}"/>
    <dgm:cxn modelId="{F601C659-2655-4EDE-A211-B877C31123AD}" type="presParOf" srcId="{D08F9BF0-CB0A-4FEF-9EF8-370F4BB13DE6}" destId="{B04F5766-28FF-49A3-AE1F-5E7D5A9DB897}" srcOrd="0" destOrd="0" presId="urn:microsoft.com/office/officeart/2005/8/layout/orgChart1"/>
    <dgm:cxn modelId="{9679DDBF-201A-45EC-9E74-6E8862CFDD1D}" type="presParOf" srcId="{B04F5766-28FF-49A3-AE1F-5E7D5A9DB897}" destId="{F71BC8F3-159B-4873-AEF4-C99D0C04BDA1}" srcOrd="0" destOrd="0" presId="urn:microsoft.com/office/officeart/2005/8/layout/orgChart1"/>
    <dgm:cxn modelId="{DDBB0C46-3C8B-4C73-99E1-4DBBC0FA4A27}" type="presParOf" srcId="{F71BC8F3-159B-4873-AEF4-C99D0C04BDA1}" destId="{5BD9964B-25E6-4B99-9212-1DDA4AF4139D}" srcOrd="0" destOrd="0" presId="urn:microsoft.com/office/officeart/2005/8/layout/orgChart1"/>
    <dgm:cxn modelId="{347C0E1D-E55F-4C3E-A27B-EA69430C63D4}" type="presParOf" srcId="{F71BC8F3-159B-4873-AEF4-C99D0C04BDA1}" destId="{09EA7763-8ADF-40F1-9454-4CC06BE73D55}" srcOrd="1" destOrd="0" presId="urn:microsoft.com/office/officeart/2005/8/layout/orgChart1"/>
    <dgm:cxn modelId="{D78DB99F-A9F5-4DBA-8805-8C8678FAED9D}" type="presParOf" srcId="{B04F5766-28FF-49A3-AE1F-5E7D5A9DB897}" destId="{EADEFAE0-643E-470A-8085-2ECF7E8B719E}" srcOrd="1" destOrd="0" presId="urn:microsoft.com/office/officeart/2005/8/layout/orgChart1"/>
    <dgm:cxn modelId="{5F0D742B-CAA0-4E53-9510-CABB460648CC}" type="presParOf" srcId="{EADEFAE0-643E-470A-8085-2ECF7E8B719E}" destId="{4ACE7AEE-9E5C-4A2D-B22B-1577B075BFD8}" srcOrd="0" destOrd="0" presId="urn:microsoft.com/office/officeart/2005/8/layout/orgChart1"/>
    <dgm:cxn modelId="{0BCEE343-5669-4913-B86B-4F7CAB5D23AC}" type="presParOf" srcId="{EADEFAE0-643E-470A-8085-2ECF7E8B719E}" destId="{E097901D-F5C2-4323-BE47-88DD1895B295}" srcOrd="1" destOrd="0" presId="urn:microsoft.com/office/officeart/2005/8/layout/orgChart1"/>
    <dgm:cxn modelId="{239F66AA-2AC2-4BDD-B9D3-91EF8D6DE7F2}" type="presParOf" srcId="{E097901D-F5C2-4323-BE47-88DD1895B295}" destId="{953CB6D0-9A85-46DB-A2E3-852A21DF8940}" srcOrd="0" destOrd="0" presId="urn:microsoft.com/office/officeart/2005/8/layout/orgChart1"/>
    <dgm:cxn modelId="{E7D42A4E-42D8-49E2-9257-1A88A46EC061}" type="presParOf" srcId="{953CB6D0-9A85-46DB-A2E3-852A21DF8940}" destId="{4F1E5DC6-3609-425F-BB24-1B2A51B42DA2}" srcOrd="0" destOrd="0" presId="urn:microsoft.com/office/officeart/2005/8/layout/orgChart1"/>
    <dgm:cxn modelId="{334122A3-8818-42B3-A939-CF55AA8CBFEA}" type="presParOf" srcId="{953CB6D0-9A85-46DB-A2E3-852A21DF8940}" destId="{4FCBC116-C639-4E68-9531-DFCC4BA7B983}" srcOrd="1" destOrd="0" presId="urn:microsoft.com/office/officeart/2005/8/layout/orgChart1"/>
    <dgm:cxn modelId="{57ECA6A3-879D-4877-A555-AEF100C185CF}" type="presParOf" srcId="{E097901D-F5C2-4323-BE47-88DD1895B295}" destId="{CCB7DFC4-3441-4A8C-841A-21DE0824AEB3}" srcOrd="1" destOrd="0" presId="urn:microsoft.com/office/officeart/2005/8/layout/orgChart1"/>
    <dgm:cxn modelId="{304D0C9F-DC76-4BA6-9429-7433AA57AD22}" type="presParOf" srcId="{CCB7DFC4-3441-4A8C-841A-21DE0824AEB3}" destId="{06DA4F81-FF68-4173-8306-24EC79E402CB}" srcOrd="0" destOrd="0" presId="urn:microsoft.com/office/officeart/2005/8/layout/orgChart1"/>
    <dgm:cxn modelId="{7BAD49F1-4E9B-4140-A59B-3AB408303F05}" type="presParOf" srcId="{CCB7DFC4-3441-4A8C-841A-21DE0824AEB3}" destId="{7F792272-7EB0-41FC-B135-D65CAC7A6C97}" srcOrd="1" destOrd="0" presId="urn:microsoft.com/office/officeart/2005/8/layout/orgChart1"/>
    <dgm:cxn modelId="{E32B52A1-C2D6-4D70-A0BA-71E1AC3B12D2}" type="presParOf" srcId="{7F792272-7EB0-41FC-B135-D65CAC7A6C97}" destId="{BC77772E-FF40-483B-B5FF-02BF23FA79A0}" srcOrd="0" destOrd="0" presId="urn:microsoft.com/office/officeart/2005/8/layout/orgChart1"/>
    <dgm:cxn modelId="{8E5D471E-A977-44A3-B618-D12344087387}" type="presParOf" srcId="{BC77772E-FF40-483B-B5FF-02BF23FA79A0}" destId="{FBEAFE4B-21BA-41CD-8124-BC92A53A8221}" srcOrd="0" destOrd="0" presId="urn:microsoft.com/office/officeart/2005/8/layout/orgChart1"/>
    <dgm:cxn modelId="{CD946D5D-D54B-45F2-B207-980711FFBCEE}" type="presParOf" srcId="{BC77772E-FF40-483B-B5FF-02BF23FA79A0}" destId="{DA8068B6-90F9-4F5B-A0C4-892E69612A11}" srcOrd="1" destOrd="0" presId="urn:microsoft.com/office/officeart/2005/8/layout/orgChart1"/>
    <dgm:cxn modelId="{F9235EBC-B66F-46E5-B5E5-375838689D88}" type="presParOf" srcId="{7F792272-7EB0-41FC-B135-D65CAC7A6C97}" destId="{C4076518-CB12-4682-9F1D-4183D6E84A4C}" srcOrd="1" destOrd="0" presId="urn:microsoft.com/office/officeart/2005/8/layout/orgChart1"/>
    <dgm:cxn modelId="{320A9141-59CF-42F5-A2CE-3AF602121975}" type="presParOf" srcId="{7F792272-7EB0-41FC-B135-D65CAC7A6C97}" destId="{5CC9FDDC-06D1-4640-9B72-5094A8568D69}" srcOrd="2" destOrd="0" presId="urn:microsoft.com/office/officeart/2005/8/layout/orgChart1"/>
    <dgm:cxn modelId="{CEBCDDD5-BCC8-4533-87FB-C97ECE1DC20F}" type="presParOf" srcId="{CCB7DFC4-3441-4A8C-841A-21DE0824AEB3}" destId="{AB3F42B8-0FA5-4F59-8700-09CBF75C6EE7}" srcOrd="2" destOrd="0" presId="urn:microsoft.com/office/officeart/2005/8/layout/orgChart1"/>
    <dgm:cxn modelId="{015CE2EA-6120-448D-8E2A-1940FBC1936A}" type="presParOf" srcId="{CCB7DFC4-3441-4A8C-841A-21DE0824AEB3}" destId="{484CEB71-5FA2-4A64-A70C-75B78EE2B994}" srcOrd="3" destOrd="0" presId="urn:microsoft.com/office/officeart/2005/8/layout/orgChart1"/>
    <dgm:cxn modelId="{FFAB6190-5BEA-4DF8-8E00-2134A25672E6}" type="presParOf" srcId="{484CEB71-5FA2-4A64-A70C-75B78EE2B994}" destId="{8DD69CF6-FD0F-45B7-B7FC-063463C4A0E5}" srcOrd="0" destOrd="0" presId="urn:microsoft.com/office/officeart/2005/8/layout/orgChart1"/>
    <dgm:cxn modelId="{FB5179A7-A971-42F8-9D37-AA1DE6B3DEF4}" type="presParOf" srcId="{8DD69CF6-FD0F-45B7-B7FC-063463C4A0E5}" destId="{D7F018A6-4B29-467B-B7CA-1D8A9BAB8B1A}" srcOrd="0" destOrd="0" presId="urn:microsoft.com/office/officeart/2005/8/layout/orgChart1"/>
    <dgm:cxn modelId="{37896E2A-4C1C-40FF-8739-B304F2642FB9}" type="presParOf" srcId="{8DD69CF6-FD0F-45B7-B7FC-063463C4A0E5}" destId="{D250899E-FA59-4EE2-862E-8A0BDA74F432}" srcOrd="1" destOrd="0" presId="urn:microsoft.com/office/officeart/2005/8/layout/orgChart1"/>
    <dgm:cxn modelId="{ABC0A848-6D4F-496F-BB23-12556EF51B0A}" type="presParOf" srcId="{484CEB71-5FA2-4A64-A70C-75B78EE2B994}" destId="{815FBF36-031F-42E2-8C1F-5B7F9E67816B}" srcOrd="1" destOrd="0" presId="urn:microsoft.com/office/officeart/2005/8/layout/orgChart1"/>
    <dgm:cxn modelId="{A7990922-2C8F-4A3A-93CE-CA49C07D9AD5}" type="presParOf" srcId="{484CEB71-5FA2-4A64-A70C-75B78EE2B994}" destId="{BB841CE7-BD79-47BB-B4AD-870FFAE0D35A}" srcOrd="2" destOrd="0" presId="urn:microsoft.com/office/officeart/2005/8/layout/orgChart1"/>
    <dgm:cxn modelId="{DD8E1F36-0E08-4F4D-A0DD-B0B4044D4BBC}" type="presParOf" srcId="{CCB7DFC4-3441-4A8C-841A-21DE0824AEB3}" destId="{D755577A-3301-4CA3-BFB5-C6B04EE24A37}" srcOrd="4" destOrd="0" presId="urn:microsoft.com/office/officeart/2005/8/layout/orgChart1"/>
    <dgm:cxn modelId="{C3A1ADEE-59BE-44FF-A38C-1D2BF327CFCF}" type="presParOf" srcId="{CCB7DFC4-3441-4A8C-841A-21DE0824AEB3}" destId="{65362C97-46AA-4AEA-BFB3-0F6ACA07D55A}" srcOrd="5" destOrd="0" presId="urn:microsoft.com/office/officeart/2005/8/layout/orgChart1"/>
    <dgm:cxn modelId="{51A89DF2-235C-4E93-84AC-C930FE1690BD}" type="presParOf" srcId="{65362C97-46AA-4AEA-BFB3-0F6ACA07D55A}" destId="{72248853-B01E-48E5-B8B2-CBFF29086225}" srcOrd="0" destOrd="0" presId="urn:microsoft.com/office/officeart/2005/8/layout/orgChart1"/>
    <dgm:cxn modelId="{42D81021-D5BC-410E-BC33-2B469723BB47}" type="presParOf" srcId="{72248853-B01E-48E5-B8B2-CBFF29086225}" destId="{20E227A7-3756-40A5-8F76-2BC04E450D5A}" srcOrd="0" destOrd="0" presId="urn:microsoft.com/office/officeart/2005/8/layout/orgChart1"/>
    <dgm:cxn modelId="{2CF3E659-5ECD-47F7-AB92-B8DA2C14D79A}" type="presParOf" srcId="{72248853-B01E-48E5-B8B2-CBFF29086225}" destId="{D385F9D5-09F5-4CBB-AE16-F14E7891E208}" srcOrd="1" destOrd="0" presId="urn:microsoft.com/office/officeart/2005/8/layout/orgChart1"/>
    <dgm:cxn modelId="{74F4D94A-ADF1-4C69-A491-083F53CB37E5}" type="presParOf" srcId="{65362C97-46AA-4AEA-BFB3-0F6ACA07D55A}" destId="{27CB0EBD-4DDD-42C5-927E-F4FA543C63DC}" srcOrd="1" destOrd="0" presId="urn:microsoft.com/office/officeart/2005/8/layout/orgChart1"/>
    <dgm:cxn modelId="{F84018D4-7C3C-4F3B-901C-37B66047B6FA}" type="presParOf" srcId="{65362C97-46AA-4AEA-BFB3-0F6ACA07D55A}" destId="{87673A17-A1C0-4AF9-A587-5BC88D0F03D3}" srcOrd="2" destOrd="0" presId="urn:microsoft.com/office/officeart/2005/8/layout/orgChart1"/>
    <dgm:cxn modelId="{E96B32AF-20EA-4C03-A045-03026106F01B}" type="presParOf" srcId="{CCB7DFC4-3441-4A8C-841A-21DE0824AEB3}" destId="{C2860FA6-9030-4993-B198-5134AC4382CC}" srcOrd="6" destOrd="0" presId="urn:microsoft.com/office/officeart/2005/8/layout/orgChart1"/>
    <dgm:cxn modelId="{D9FDA0C9-86AD-4940-9E8E-A4BF887B2550}" type="presParOf" srcId="{CCB7DFC4-3441-4A8C-841A-21DE0824AEB3}" destId="{F9B7AB73-0FF4-4DC4-8E80-8689D32A2C03}" srcOrd="7" destOrd="0" presId="urn:microsoft.com/office/officeart/2005/8/layout/orgChart1"/>
    <dgm:cxn modelId="{7E6B9617-F5B9-4DA1-8209-65EDE5192AA6}" type="presParOf" srcId="{F9B7AB73-0FF4-4DC4-8E80-8689D32A2C03}" destId="{CF7706DB-25D6-4E5D-A617-DD84B71D9CF3}" srcOrd="0" destOrd="0" presId="urn:microsoft.com/office/officeart/2005/8/layout/orgChart1"/>
    <dgm:cxn modelId="{915F1BCF-7636-4471-AE9E-B5B09ED43056}" type="presParOf" srcId="{CF7706DB-25D6-4E5D-A617-DD84B71D9CF3}" destId="{F8722684-C83C-4049-A81B-041B594CA869}" srcOrd="0" destOrd="0" presId="urn:microsoft.com/office/officeart/2005/8/layout/orgChart1"/>
    <dgm:cxn modelId="{F48F173C-FC43-4C0A-AAEB-494834C5A53A}" type="presParOf" srcId="{CF7706DB-25D6-4E5D-A617-DD84B71D9CF3}" destId="{148614F8-E66A-47C6-A2DC-74A6627B31FC}" srcOrd="1" destOrd="0" presId="urn:microsoft.com/office/officeart/2005/8/layout/orgChart1"/>
    <dgm:cxn modelId="{022786ED-3957-4D97-BC8B-8C627E79371E}" type="presParOf" srcId="{F9B7AB73-0FF4-4DC4-8E80-8689D32A2C03}" destId="{2336BF5C-B37A-49F2-9946-97D92780F455}" srcOrd="1" destOrd="0" presId="urn:microsoft.com/office/officeart/2005/8/layout/orgChart1"/>
    <dgm:cxn modelId="{6A971792-88AD-4CDE-B44A-B5222EF57AE1}" type="presParOf" srcId="{F9B7AB73-0FF4-4DC4-8E80-8689D32A2C03}" destId="{6760A5F1-8B1F-423A-A074-2AF1A3B71A38}" srcOrd="2" destOrd="0" presId="urn:microsoft.com/office/officeart/2005/8/layout/orgChart1"/>
    <dgm:cxn modelId="{8AD6A6C8-DA9F-4D90-8ACC-3FBFBF61B275}" type="presParOf" srcId="{E097901D-F5C2-4323-BE47-88DD1895B295}" destId="{005CE4BC-339C-4761-8541-36ED9D141A9A}" srcOrd="2" destOrd="0" presId="urn:microsoft.com/office/officeart/2005/8/layout/orgChart1"/>
    <dgm:cxn modelId="{6C36C5F2-B61F-4E84-A150-3A1D48865CA5}" type="presParOf" srcId="{005CE4BC-339C-4761-8541-36ED9D141A9A}" destId="{D19D6B44-06AF-4CBE-B74A-432F1028BBBF}" srcOrd="0" destOrd="0" presId="urn:microsoft.com/office/officeart/2005/8/layout/orgChart1"/>
    <dgm:cxn modelId="{232D1108-EBEB-4120-BFBC-B8E6340C0C08}" type="presParOf" srcId="{005CE4BC-339C-4761-8541-36ED9D141A9A}" destId="{17C36BEB-AEE1-4DF2-A840-16D3B3D28D34}" srcOrd="1" destOrd="0" presId="urn:microsoft.com/office/officeart/2005/8/layout/orgChart1"/>
    <dgm:cxn modelId="{19A853B9-37C5-4152-A216-CBBE191107DF}" type="presParOf" srcId="{17C36BEB-AEE1-4DF2-A840-16D3B3D28D34}" destId="{CD22F7D3-DFF4-4FE6-B1A3-D12882CABB34}" srcOrd="0" destOrd="0" presId="urn:microsoft.com/office/officeart/2005/8/layout/orgChart1"/>
    <dgm:cxn modelId="{DE47DED0-60CD-4C1D-A994-2D3C15D71AB6}" type="presParOf" srcId="{CD22F7D3-DFF4-4FE6-B1A3-D12882CABB34}" destId="{596789B1-FB0A-43F3-AB87-E241533413C5}" srcOrd="0" destOrd="0" presId="urn:microsoft.com/office/officeart/2005/8/layout/orgChart1"/>
    <dgm:cxn modelId="{0EA68557-8A2B-48F0-BF28-10B4D4E007E3}" type="presParOf" srcId="{CD22F7D3-DFF4-4FE6-B1A3-D12882CABB34}" destId="{E3877D1D-DA2C-4708-B13B-1B9D2F9170D9}" srcOrd="1" destOrd="0" presId="urn:microsoft.com/office/officeart/2005/8/layout/orgChart1"/>
    <dgm:cxn modelId="{C273DEAD-332E-40E1-8973-935C3EC8A0D0}" type="presParOf" srcId="{17C36BEB-AEE1-4DF2-A840-16D3B3D28D34}" destId="{15991E89-A60A-4AAE-8C71-79D6248CC61B}" srcOrd="1" destOrd="0" presId="urn:microsoft.com/office/officeart/2005/8/layout/orgChart1"/>
    <dgm:cxn modelId="{81A6946D-7D6A-4A85-82B0-6628FA9439A6}" type="presParOf" srcId="{17C36BEB-AEE1-4DF2-A840-16D3B3D28D34}" destId="{2D997609-8280-4292-9216-06932285C422}" srcOrd="2" destOrd="0" presId="urn:microsoft.com/office/officeart/2005/8/layout/orgChart1"/>
    <dgm:cxn modelId="{A18B9EC2-D62F-4863-93D6-AFB76C1D6056}" type="presParOf" srcId="{B04F5766-28FF-49A3-AE1F-5E7D5A9DB897}" destId="{3F8E3F24-9AC6-4C67-BB93-476BCB0BD0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D6B44-06AF-4CBE-B74A-432F1028BBBF}">
      <dsp:nvSpPr>
        <dsp:cNvPr id="0" name=""/>
        <dsp:cNvSpPr/>
      </dsp:nvSpPr>
      <dsp:spPr>
        <a:xfrm>
          <a:off x="3199503" y="1651503"/>
          <a:ext cx="143096" cy="626900"/>
        </a:xfrm>
        <a:custGeom>
          <a:avLst/>
          <a:gdLst/>
          <a:ahLst/>
          <a:cxnLst/>
          <a:rect l="0" t="0" r="0" b="0"/>
          <a:pathLst>
            <a:path>
              <a:moveTo>
                <a:pt x="143096" y="0"/>
              </a:moveTo>
              <a:lnTo>
                <a:pt x="143096" y="626900"/>
              </a:lnTo>
              <a:lnTo>
                <a:pt x="0" y="626900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860FA6-9030-4993-B198-5134AC4382CC}">
      <dsp:nvSpPr>
        <dsp:cNvPr id="0" name=""/>
        <dsp:cNvSpPr/>
      </dsp:nvSpPr>
      <dsp:spPr>
        <a:xfrm>
          <a:off x="3342599" y="1651503"/>
          <a:ext cx="2473532" cy="1253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0704"/>
              </a:lnTo>
              <a:lnTo>
                <a:pt x="2473532" y="1110704"/>
              </a:lnTo>
              <a:lnTo>
                <a:pt x="2473532" y="1253801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55577A-3301-4CA3-BFB5-C6B04EE24A37}">
      <dsp:nvSpPr>
        <dsp:cNvPr id="0" name=""/>
        <dsp:cNvSpPr/>
      </dsp:nvSpPr>
      <dsp:spPr>
        <a:xfrm>
          <a:off x="3342599" y="1651503"/>
          <a:ext cx="824510" cy="1253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0704"/>
              </a:lnTo>
              <a:lnTo>
                <a:pt x="824510" y="1110704"/>
              </a:lnTo>
              <a:lnTo>
                <a:pt x="824510" y="1253801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3F42B8-0FA5-4F59-8700-09CBF75C6EE7}">
      <dsp:nvSpPr>
        <dsp:cNvPr id="0" name=""/>
        <dsp:cNvSpPr/>
      </dsp:nvSpPr>
      <dsp:spPr>
        <a:xfrm>
          <a:off x="2518089" y="1651503"/>
          <a:ext cx="824510" cy="1253801"/>
        </a:xfrm>
        <a:custGeom>
          <a:avLst/>
          <a:gdLst/>
          <a:ahLst/>
          <a:cxnLst/>
          <a:rect l="0" t="0" r="0" b="0"/>
          <a:pathLst>
            <a:path>
              <a:moveTo>
                <a:pt x="824510" y="0"/>
              </a:moveTo>
              <a:lnTo>
                <a:pt x="824510" y="1110704"/>
              </a:lnTo>
              <a:lnTo>
                <a:pt x="0" y="1110704"/>
              </a:lnTo>
              <a:lnTo>
                <a:pt x="0" y="1253801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DA4F81-FF68-4173-8306-24EC79E402CB}">
      <dsp:nvSpPr>
        <dsp:cNvPr id="0" name=""/>
        <dsp:cNvSpPr/>
      </dsp:nvSpPr>
      <dsp:spPr>
        <a:xfrm>
          <a:off x="869067" y="1651503"/>
          <a:ext cx="2473532" cy="1253801"/>
        </a:xfrm>
        <a:custGeom>
          <a:avLst/>
          <a:gdLst/>
          <a:ahLst/>
          <a:cxnLst/>
          <a:rect l="0" t="0" r="0" b="0"/>
          <a:pathLst>
            <a:path>
              <a:moveTo>
                <a:pt x="2473532" y="0"/>
              </a:moveTo>
              <a:lnTo>
                <a:pt x="2473532" y="1110704"/>
              </a:lnTo>
              <a:lnTo>
                <a:pt x="0" y="1110704"/>
              </a:lnTo>
              <a:lnTo>
                <a:pt x="0" y="1253801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E7AEE-9E5C-4A2D-B22B-1577B075BFD8}">
      <dsp:nvSpPr>
        <dsp:cNvPr id="0" name=""/>
        <dsp:cNvSpPr/>
      </dsp:nvSpPr>
      <dsp:spPr>
        <a:xfrm>
          <a:off x="3296879" y="683895"/>
          <a:ext cx="91440" cy="2861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6193"/>
              </a:lnTo>
            </a:path>
          </a:pathLst>
        </a:custGeom>
        <a:noFill/>
        <a:ln w="19050" cap="rnd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9964B-25E6-4B99-9212-1DDA4AF4139D}">
      <dsp:nvSpPr>
        <dsp:cNvPr id="0" name=""/>
        <dsp:cNvSpPr/>
      </dsp:nvSpPr>
      <dsp:spPr>
        <a:xfrm>
          <a:off x="2661186" y="2481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環境担当役員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661186" y="2481"/>
        <a:ext cx="1362827" cy="681413"/>
      </dsp:txXfrm>
    </dsp:sp>
    <dsp:sp modelId="{4F1E5DC6-3609-425F-BB24-1B2A51B42DA2}">
      <dsp:nvSpPr>
        <dsp:cNvPr id="0" name=""/>
        <dsp:cNvSpPr/>
      </dsp:nvSpPr>
      <dsp:spPr>
        <a:xfrm>
          <a:off x="2661186" y="970089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2661186" y="970089"/>
        <a:ext cx="1362827" cy="681413"/>
      </dsp:txXfrm>
    </dsp:sp>
    <dsp:sp modelId="{FBEAFE4B-21BA-41CD-8124-BC92A53A8221}">
      <dsp:nvSpPr>
        <dsp:cNvPr id="0" name=""/>
        <dsp:cNvSpPr/>
      </dsp:nvSpPr>
      <dsp:spPr>
        <a:xfrm>
          <a:off x="187654" y="2905304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環境管理推進</a:t>
          </a:r>
          <a: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87654" y="2905304"/>
        <a:ext cx="1362827" cy="681413"/>
      </dsp:txXfrm>
    </dsp:sp>
    <dsp:sp modelId="{D7F018A6-4B29-467B-B7CA-1D8A9BAB8B1A}">
      <dsp:nvSpPr>
        <dsp:cNvPr id="0" name=""/>
        <dsp:cNvSpPr/>
      </dsp:nvSpPr>
      <dsp:spPr>
        <a:xfrm>
          <a:off x="1836675" y="2905304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推進者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836675" y="2905304"/>
        <a:ext cx="1362827" cy="681413"/>
      </dsp:txXfrm>
    </dsp:sp>
    <dsp:sp modelId="{20E227A7-3756-40A5-8F76-2BC04E450D5A}">
      <dsp:nvSpPr>
        <dsp:cNvPr id="0" name=""/>
        <dsp:cNvSpPr/>
      </dsp:nvSpPr>
      <dsp:spPr>
        <a:xfrm>
          <a:off x="3485696" y="2905304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環境担当者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485696" y="2905304"/>
        <a:ext cx="1362827" cy="681413"/>
      </dsp:txXfrm>
    </dsp:sp>
    <dsp:sp modelId="{F8722684-C83C-4049-A81B-041B594CA869}">
      <dsp:nvSpPr>
        <dsp:cNvPr id="0" name=""/>
        <dsp:cNvSpPr/>
      </dsp:nvSpPr>
      <dsp:spPr>
        <a:xfrm>
          <a:off x="5134718" y="2905304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各職場の各人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5134718" y="2905304"/>
        <a:ext cx="1362827" cy="681413"/>
      </dsp:txXfrm>
    </dsp:sp>
    <dsp:sp modelId="{596789B1-FB0A-43F3-AB87-E241533413C5}">
      <dsp:nvSpPr>
        <dsp:cNvPr id="0" name=""/>
        <dsp:cNvSpPr/>
      </dsp:nvSpPr>
      <dsp:spPr>
        <a:xfrm>
          <a:off x="1836675" y="1937696"/>
          <a:ext cx="1362827" cy="68141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地球環境</a:t>
          </a:r>
          <a: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sz="14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委員会</a:t>
          </a:r>
          <a:endParaRPr kumimoji="1" lang="ja-JP" altLang="en-US" sz="14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1836675" y="1937696"/>
        <a:ext cx="1362827" cy="681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68E38-93F4-4059-9777-E93EFBB65BC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D59A2-D117-47F7-B8CA-22DF30C262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33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59A2-D117-47F7-B8CA-22DF30C262BB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12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809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21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652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978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8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302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62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215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3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3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79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10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4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49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94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1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70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02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1" y="1260000"/>
            <a:ext cx="5917679" cy="2554983"/>
          </a:xfrm>
        </p:spPr>
        <p:txBody>
          <a:bodyPr/>
          <a:lstStyle/>
          <a:p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環境基本教育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5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地球環境推進部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30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010606"/>
              </p:ext>
            </p:extLst>
          </p:nvPr>
        </p:nvGraphicFramePr>
        <p:xfrm>
          <a:off x="866775" y="2489200"/>
          <a:ext cx="6685200" cy="358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84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日々深刻化している環境問題への関心を高めます。</a:t>
            </a:r>
          </a:p>
          <a:p>
            <a:r>
              <a:rPr lang="ja-JP" altLang="en-US" dirty="0"/>
              <a:t>日々の活動が環境配慮の行動につながるよう、環境基本教育を実施します。</a:t>
            </a:r>
          </a:p>
          <a:p>
            <a:r>
              <a:rPr lang="ja-JP" altLang="en-US" dirty="0"/>
              <a:t>本教育の対象範囲は、本社・工場で働くすべての人です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6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地球環境問題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現在、さまざまな地球環境問題があり、中でも「地球温暖化」「森林の減少」「海洋汚染・有害廃棄物」は深刻な状況にあります。</a:t>
            </a:r>
          </a:p>
          <a:p>
            <a:r>
              <a:rPr lang="ja-JP" altLang="en-US" smtClean="0"/>
              <a:t>各地でさまざまなアクションが開始されていますが、特に「地球温暖化」は世界的な対応が急務とされています。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2015/11/5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環境基本教育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74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当社</a:t>
            </a:r>
            <a:r>
              <a:rPr lang="ja-JP" altLang="en-US" dirty="0"/>
              <a:t>の環境</a:t>
            </a:r>
            <a:r>
              <a:rPr lang="ja-JP" altLang="en-US" dirty="0" smtClean="0"/>
              <a:t>経営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当社の環境経営の基本は、お客様への「環境ソリューション」の提供です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594745" y="3740177"/>
            <a:ext cx="2252793" cy="2197705"/>
            <a:chOff x="6080535" y="502031"/>
            <a:chExt cx="2252793" cy="2197705"/>
          </a:xfrm>
        </p:grpSpPr>
        <p:sp>
          <p:nvSpPr>
            <p:cNvPr id="5" name="円/楕円 4"/>
            <p:cNvSpPr/>
            <p:nvPr/>
          </p:nvSpPr>
          <p:spPr>
            <a:xfrm rot="917384">
              <a:off x="6080535" y="514446"/>
              <a:ext cx="2185290" cy="2185290"/>
            </a:xfrm>
            <a:prstGeom prst="ellipse">
              <a:avLst/>
            </a:prstGeom>
            <a:gradFill flip="none" rotWithShape="1">
              <a:gsLst>
                <a:gs pos="1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弧 5"/>
            <p:cNvSpPr/>
            <p:nvPr/>
          </p:nvSpPr>
          <p:spPr>
            <a:xfrm rot="917384">
              <a:off x="6397428" y="514061"/>
              <a:ext cx="1556491" cy="2182430"/>
            </a:xfrm>
            <a:prstGeom prst="arc">
              <a:avLst>
                <a:gd name="adj1" fmla="val 16182728"/>
                <a:gd name="adj2" fmla="val 5403755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弧 6"/>
            <p:cNvSpPr/>
            <p:nvPr/>
          </p:nvSpPr>
          <p:spPr>
            <a:xfrm rot="917384" flipH="1">
              <a:off x="6384537" y="510274"/>
              <a:ext cx="1554569" cy="2182430"/>
            </a:xfrm>
            <a:prstGeom prst="arc">
              <a:avLst>
                <a:gd name="adj1" fmla="val 16201529"/>
                <a:gd name="adj2" fmla="val 5476546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917384">
              <a:off x="6766061" y="503799"/>
              <a:ext cx="737503" cy="2176634"/>
            </a:xfrm>
            <a:prstGeom prst="arc">
              <a:avLst>
                <a:gd name="adj1" fmla="val 16181471"/>
                <a:gd name="adj2" fmla="val 5391267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917384" flipH="1">
              <a:off x="6846494" y="512443"/>
              <a:ext cx="639558" cy="2179043"/>
            </a:xfrm>
            <a:prstGeom prst="arc">
              <a:avLst>
                <a:gd name="adj1" fmla="val 16212050"/>
                <a:gd name="adj2" fmla="val 5390912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弧 9"/>
            <p:cNvSpPr/>
            <p:nvPr/>
          </p:nvSpPr>
          <p:spPr>
            <a:xfrm rot="917384" flipV="1">
              <a:off x="6927180" y="502031"/>
              <a:ext cx="931618" cy="291372"/>
            </a:xfrm>
            <a:prstGeom prst="arc">
              <a:avLst>
                <a:gd name="adj1" fmla="val 10935204"/>
                <a:gd name="adj2" fmla="val 58925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弧 10"/>
            <p:cNvSpPr/>
            <p:nvPr/>
          </p:nvSpPr>
          <p:spPr>
            <a:xfrm rot="917384" flipV="1">
              <a:off x="6184459" y="1111139"/>
              <a:ext cx="2148869" cy="502950"/>
            </a:xfrm>
            <a:prstGeom prst="arc">
              <a:avLst>
                <a:gd name="adj1" fmla="val 10729161"/>
                <a:gd name="adj2" fmla="val 21407181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弧 11"/>
            <p:cNvSpPr/>
            <p:nvPr/>
          </p:nvSpPr>
          <p:spPr>
            <a:xfrm rot="917384" flipV="1">
              <a:off x="6136615" y="1979662"/>
              <a:ext cx="1748232" cy="443319"/>
            </a:xfrm>
            <a:prstGeom prst="arc">
              <a:avLst>
                <a:gd name="adj1" fmla="val 10935204"/>
                <a:gd name="adj2" fmla="val 21420011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Arc 55"/>
          <p:cNvSpPr>
            <a:spLocks/>
          </p:cNvSpPr>
          <p:nvPr/>
        </p:nvSpPr>
        <p:spPr bwMode="auto">
          <a:xfrm>
            <a:off x="3306565" y="3640460"/>
            <a:ext cx="2735262" cy="2551113"/>
          </a:xfrm>
          <a:custGeom>
            <a:avLst/>
            <a:gdLst>
              <a:gd name="G0" fmla="+- 21600 0 0"/>
              <a:gd name="G1" fmla="+- 18685 0 0"/>
              <a:gd name="G2" fmla="+- 21600 0 0"/>
              <a:gd name="T0" fmla="*/ 32642 w 43200"/>
              <a:gd name="T1" fmla="*/ 121 h 40285"/>
              <a:gd name="T2" fmla="*/ 10763 w 43200"/>
              <a:gd name="T3" fmla="*/ 0 h 40285"/>
              <a:gd name="T4" fmla="*/ 21600 w 43200"/>
              <a:gd name="T5" fmla="*/ 18685 h 40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285" fill="none" extrusionOk="0">
                <a:moveTo>
                  <a:pt x="32642" y="120"/>
                </a:moveTo>
                <a:cubicBezTo>
                  <a:pt x="39188" y="4014"/>
                  <a:pt x="43200" y="11068"/>
                  <a:pt x="43200" y="18685"/>
                </a:cubicBezTo>
                <a:cubicBezTo>
                  <a:pt x="43200" y="30614"/>
                  <a:pt x="33529" y="40285"/>
                  <a:pt x="21600" y="40285"/>
                </a:cubicBezTo>
                <a:cubicBezTo>
                  <a:pt x="9670" y="40285"/>
                  <a:pt x="0" y="30614"/>
                  <a:pt x="0" y="18685"/>
                </a:cubicBezTo>
                <a:cubicBezTo>
                  <a:pt x="-1" y="10983"/>
                  <a:pt x="4100" y="3864"/>
                  <a:pt x="10763" y="0"/>
                </a:cubicBezTo>
              </a:path>
              <a:path w="43200" h="40285" stroke="0" extrusionOk="0">
                <a:moveTo>
                  <a:pt x="32642" y="120"/>
                </a:moveTo>
                <a:cubicBezTo>
                  <a:pt x="39188" y="4014"/>
                  <a:pt x="43200" y="11068"/>
                  <a:pt x="43200" y="18685"/>
                </a:cubicBezTo>
                <a:cubicBezTo>
                  <a:pt x="43200" y="30614"/>
                  <a:pt x="33529" y="40285"/>
                  <a:pt x="21600" y="40285"/>
                </a:cubicBezTo>
                <a:cubicBezTo>
                  <a:pt x="9670" y="40285"/>
                  <a:pt x="0" y="30614"/>
                  <a:pt x="0" y="18685"/>
                </a:cubicBezTo>
                <a:cubicBezTo>
                  <a:pt x="-1" y="10983"/>
                  <a:pt x="4100" y="3864"/>
                  <a:pt x="10763" y="0"/>
                </a:cubicBezTo>
                <a:lnTo>
                  <a:pt x="21600" y="18685"/>
                </a:lnTo>
                <a:close/>
              </a:path>
            </a:pathLst>
          </a:custGeom>
          <a:noFill/>
          <a:ln w="50800">
            <a:solidFill>
              <a:schemeClr val="accent2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Oval 56"/>
          <p:cNvSpPr>
            <a:spLocks noChangeArrowheads="1"/>
          </p:cNvSpPr>
          <p:nvPr/>
        </p:nvSpPr>
        <p:spPr bwMode="auto">
          <a:xfrm>
            <a:off x="930449" y="3928988"/>
            <a:ext cx="2016125" cy="20161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/>
              <a:t>当社の</a:t>
            </a:r>
          </a:p>
          <a:p>
            <a:pPr algn="ctr"/>
            <a:r>
              <a:rPr lang="ja-JP" altLang="en-US" sz="2000" dirty="0"/>
              <a:t>環境経営の推進</a:t>
            </a:r>
          </a:p>
        </p:txBody>
      </p:sp>
      <p:sp>
        <p:nvSpPr>
          <p:cNvPr id="15" name="Oval 57"/>
          <p:cNvSpPr>
            <a:spLocks noChangeArrowheads="1"/>
          </p:cNvSpPr>
          <p:nvPr/>
        </p:nvSpPr>
        <p:spPr bwMode="auto">
          <a:xfrm>
            <a:off x="6547024" y="4000426"/>
            <a:ext cx="2016125" cy="20161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/>
              <a:t>お客様の</a:t>
            </a:r>
          </a:p>
          <a:p>
            <a:pPr algn="ctr"/>
            <a:r>
              <a:rPr lang="ja-JP" altLang="en-US" sz="2000" dirty="0"/>
              <a:t>環境経営の推進</a:t>
            </a:r>
          </a:p>
        </p:txBody>
      </p:sp>
      <p:sp>
        <p:nvSpPr>
          <p:cNvPr id="16" name="Text Box 58"/>
          <p:cNvSpPr txBox="1">
            <a:spLocks noChangeArrowheads="1"/>
          </p:cNvSpPr>
          <p:nvPr/>
        </p:nvSpPr>
        <p:spPr bwMode="auto">
          <a:xfrm>
            <a:off x="3667125" y="3208412"/>
            <a:ext cx="2236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000" dirty="0"/>
              <a:t>地球環境負荷低減</a:t>
            </a:r>
          </a:p>
        </p:txBody>
      </p:sp>
      <p:sp>
        <p:nvSpPr>
          <p:cNvPr id="17" name="AutoShape 54"/>
          <p:cNvSpPr>
            <a:spLocks noChangeArrowheads="1"/>
          </p:cNvSpPr>
          <p:nvPr/>
        </p:nvSpPr>
        <p:spPr bwMode="auto">
          <a:xfrm>
            <a:off x="3090689" y="4432549"/>
            <a:ext cx="3312368" cy="864096"/>
          </a:xfrm>
          <a:prstGeom prst="rightArrow">
            <a:avLst>
              <a:gd name="adj1" fmla="val 47167"/>
              <a:gd name="adj2" fmla="val 70120"/>
            </a:avLst>
          </a:prstGeom>
          <a:solidFill>
            <a:schemeClr val="accent5">
              <a:lumMod val="60000"/>
              <a:lumOff val="40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dirty="0"/>
              <a:t>環境ソリューション</a:t>
            </a:r>
          </a:p>
        </p:txBody>
      </p: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2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地球温暖化について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温室効果ガスは、さまざまです。</a:t>
            </a:r>
          </a:p>
          <a:p>
            <a:r>
              <a:rPr lang="ja-JP" altLang="en-US" dirty="0"/>
              <a:t>中でも二酸化炭素は、温暖化への影響が最も大きいガスです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801003261"/>
              </p:ext>
            </p:extLst>
          </p:nvPr>
        </p:nvGraphicFramePr>
        <p:xfrm>
          <a:off x="1740924" y="3105969"/>
          <a:ext cx="5818239" cy="366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地球温暖化を取り巻く動向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2009</a:t>
            </a:r>
            <a:r>
              <a:rPr lang="ja-JP" altLang="en-US" dirty="0"/>
              <a:t>年の</a:t>
            </a:r>
            <a:r>
              <a:rPr lang="en-US" altLang="ja-JP" dirty="0"/>
              <a:t>COP15</a:t>
            </a:r>
            <a:r>
              <a:rPr lang="ja-JP" altLang="en-US" dirty="0"/>
              <a:t>でまとめられた「コペンハーゲン合意」に関し、日本はこの合意に賛同し、排出削減目標を気候変動枠組条約事務局に提出しました。</a:t>
            </a:r>
            <a:br>
              <a:rPr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endParaRPr lang="ja-JP" altLang="en-US" dirty="0"/>
          </a:p>
          <a:p>
            <a:r>
              <a:rPr lang="en-US" altLang="ja-JP" dirty="0"/>
              <a:t>2010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月、日本ではチャレンジ</a:t>
            </a:r>
            <a:r>
              <a:rPr lang="en-US" altLang="ja-JP" dirty="0"/>
              <a:t>25</a:t>
            </a:r>
            <a:r>
              <a:rPr lang="ja-JP" altLang="en-US" dirty="0"/>
              <a:t>キャンペーンが開始されました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3143250" y="3429000"/>
            <a:ext cx="876300" cy="504825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2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主な環境保全活動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575724"/>
              </p:ext>
            </p:extLst>
          </p:nvPr>
        </p:nvGraphicFramePr>
        <p:xfrm>
          <a:off x="691200" y="2408400"/>
          <a:ext cx="7498800" cy="3845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15600"/>
                <a:gridCol w="508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取り組み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クールビズの実践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冷房温設定度を</a:t>
                      </a:r>
                      <a:r>
                        <a:rPr kumimoji="1" lang="en-US" altLang="ja-JP" dirty="0" smtClean="0"/>
                        <a:t>28</a:t>
                      </a:r>
                      <a:r>
                        <a:rPr kumimoji="1" lang="ja-JP" altLang="en-US" dirty="0" smtClean="0"/>
                        <a:t>度とする。</a:t>
                      </a:r>
                    </a:p>
                    <a:p>
                      <a:r>
                        <a:rPr kumimoji="1" lang="ja-JP" altLang="en-US" dirty="0" smtClean="0"/>
                        <a:t>ノーネクタイ、ノー上着とする。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ウォームビズの実践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暖房設定温度を</a:t>
                      </a:r>
                      <a:r>
                        <a:rPr kumimoji="1" lang="en-US" altLang="ja-JP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dirty="0" smtClean="0"/>
                        <a:t>度とする。</a:t>
                      </a:r>
                    </a:p>
                    <a:p>
                      <a:r>
                        <a:rPr kumimoji="1" lang="ja-JP" altLang="en-US" dirty="0" smtClean="0"/>
                        <a:t>暖房に頼りすぎないビジネススタイルとする。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環境週間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環境クイズを実施する。</a:t>
                      </a:r>
                    </a:p>
                    <a:p>
                      <a:r>
                        <a:rPr kumimoji="1" lang="ja-JP" altLang="en-US" dirty="0" smtClean="0"/>
                        <a:t>環境家計簿に挑戦する。</a:t>
                      </a:r>
                    </a:p>
                    <a:p>
                      <a:r>
                        <a:rPr kumimoji="1" lang="ja-JP" altLang="en-US" dirty="0" smtClean="0"/>
                        <a:t>環境映画を鑑賞する。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節電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昼休みは消灯する。</a:t>
                      </a:r>
                    </a:p>
                    <a:p>
                      <a:r>
                        <a:rPr kumimoji="1" lang="ja-JP" altLang="en-US" dirty="0" smtClean="0"/>
                        <a:t>残業を削減する。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その他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dirty="0" smtClean="0"/>
                        <a:t>電源管理を行う。</a:t>
                      </a:r>
                    </a:p>
                    <a:p>
                      <a:r>
                        <a:rPr kumimoji="1" lang="ja-JP" altLang="en-US" dirty="0" smtClean="0"/>
                        <a:t>保温便座の蓋閉めを行う。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70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モーダルシフト比の推移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2858400" cy="3530604"/>
          </a:xfrm>
        </p:spPr>
        <p:txBody>
          <a:bodyPr/>
          <a:lstStyle/>
          <a:p>
            <a:r>
              <a:rPr lang="ja-JP" altLang="en-US" dirty="0"/>
              <a:t>目標は</a:t>
            </a:r>
            <a:r>
              <a:rPr lang="en-US" altLang="ja-JP" dirty="0"/>
              <a:t>2015</a:t>
            </a:r>
            <a:r>
              <a:rPr lang="ja-JP" altLang="en-US" dirty="0"/>
              <a:t>年に海上輸送比率を</a:t>
            </a:r>
            <a:r>
              <a:rPr lang="en-US" altLang="ja-JP" dirty="0"/>
              <a:t>40</a:t>
            </a:r>
            <a:r>
              <a:rPr lang="ja-JP" altLang="en-US" dirty="0"/>
              <a:t>％以上にすること</a:t>
            </a:r>
          </a:p>
          <a:p>
            <a:r>
              <a:rPr lang="ja-JP" altLang="en-US" dirty="0"/>
              <a:t>現状の実績から目標はクリアの</a:t>
            </a:r>
            <a:r>
              <a:rPr lang="ja-JP" altLang="en-US" dirty="0" smtClean="0"/>
              <a:t>見込み</a:t>
            </a:r>
            <a:endParaRPr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39976967"/>
              </p:ext>
            </p:extLst>
          </p:nvPr>
        </p:nvGraphicFramePr>
        <p:xfrm>
          <a:off x="3715200" y="2552400"/>
          <a:ext cx="4856400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海上輸送量</a:t>
            </a:r>
            <a:r>
              <a:rPr lang="ja-JP" altLang="en-US" dirty="0" smtClean="0"/>
              <a:t>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595877"/>
              </p:ext>
            </p:extLst>
          </p:nvPr>
        </p:nvGraphicFramePr>
        <p:xfrm>
          <a:off x="640800" y="2430000"/>
          <a:ext cx="6771600" cy="406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16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</TotalTime>
  <Words>424</Words>
  <Application>Microsoft Office PowerPoint</Application>
  <PresentationFormat>画面に合わせる (4:3)</PresentationFormat>
  <Paragraphs>84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HGP創英角ｺﾞｼｯｸUB</vt:lpstr>
      <vt:lpstr>ＭＳ Ｐゴシック</vt:lpstr>
      <vt:lpstr>新細明體</vt:lpstr>
      <vt:lpstr>メイリオ</vt:lpstr>
      <vt:lpstr>Arial</vt:lpstr>
      <vt:lpstr>Calibri</vt:lpstr>
      <vt:lpstr>Century Gothic</vt:lpstr>
      <vt:lpstr>Wingdings 3</vt:lpstr>
      <vt:lpstr>イオン ボードルーム</vt:lpstr>
      <vt:lpstr>環境基本教育</vt:lpstr>
      <vt:lpstr>はじめに</vt:lpstr>
      <vt:lpstr>地球環境問題</vt:lpstr>
      <vt:lpstr>当社の環境経営</vt:lpstr>
      <vt:lpstr>地球温暖化について</vt:lpstr>
      <vt:lpstr>地球温暖化を取り巻く動向</vt:lpstr>
      <vt:lpstr>主な環境保全活動</vt:lpstr>
      <vt:lpstr>モーダルシフト比の推移</vt:lpstr>
      <vt:lpstr>海上輸送量の推移</vt:lpstr>
      <vt:lpstr>環境管理体制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環境基本教育</dc:title>
  <dc:creator>FOM出版</dc:creator>
  <cp:lastModifiedBy>FOM出版</cp:lastModifiedBy>
  <cp:revision>7</cp:revision>
  <dcterms:created xsi:type="dcterms:W3CDTF">2015-11-01T01:16:15Z</dcterms:created>
  <dcterms:modified xsi:type="dcterms:W3CDTF">2015-11-01T00:30:14Z</dcterms:modified>
</cp:coreProperties>
</file>