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73" r:id="rId2"/>
    <p:sldId id="257" r:id="rId3"/>
    <p:sldId id="258" r:id="rId4"/>
    <p:sldId id="259" r:id="rId5"/>
    <p:sldId id="274" r:id="rId6"/>
    <p:sldId id="261" r:id="rId7"/>
    <p:sldId id="262" r:id="rId8"/>
    <p:sldId id="263" r:id="rId9"/>
    <p:sldId id="278" r:id="rId10"/>
    <p:sldId id="264" r:id="rId11"/>
    <p:sldId id="266" r:id="rId12"/>
    <p:sldId id="267" r:id="rId13"/>
    <p:sldId id="277" r:id="rId14"/>
    <p:sldId id="269" r:id="rId15"/>
    <p:sldId id="275" r:id="rId16"/>
    <p:sldId id="279" r:id="rId17"/>
    <p:sldId id="27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9900"/>
    <a:srgbClr val="CC9900"/>
    <a:srgbClr val="FF99FF"/>
    <a:srgbClr val="9966FF"/>
    <a:srgbClr val="66CCFF"/>
    <a:srgbClr val="FF0066"/>
    <a:srgbClr val="B2B2B2"/>
    <a:srgbClr val="0033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01944024818324"/>
          <c:y val="3.0215106904595314E-2"/>
          <c:w val="0.7998915985031676"/>
          <c:h val="0.7843151801172917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安いと感じる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インナー</c:v>
                </c:pt>
                <c:pt idx="1">
                  <c:v>アウター</c:v>
                </c:pt>
                <c:pt idx="2">
                  <c:v>ボトム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9000</c:v>
                </c:pt>
                <c:pt idx="1">
                  <c:v>28000</c:v>
                </c:pt>
                <c:pt idx="2">
                  <c:v>15000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手頃と感じる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インナー</c:v>
                </c:pt>
                <c:pt idx="1">
                  <c:v>アウター</c:v>
                </c:pt>
                <c:pt idx="2">
                  <c:v>ボトム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7000</c:v>
                </c:pt>
                <c:pt idx="1">
                  <c:v>17000</c:v>
                </c:pt>
                <c:pt idx="2">
                  <c:v>13000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高いと感じる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インナー</c:v>
                </c:pt>
                <c:pt idx="1">
                  <c:v>アウター</c:v>
                </c:pt>
                <c:pt idx="2">
                  <c:v>ボトム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34000</c:v>
                </c:pt>
                <c:pt idx="1">
                  <c:v>5000</c:v>
                </c:pt>
                <c:pt idx="2">
                  <c:v>22000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8105728"/>
        <c:axId val="628117152"/>
      </c:barChart>
      <c:catAx>
        <c:axId val="6281057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117152"/>
        <c:crosses val="autoZero"/>
        <c:auto val="1"/>
        <c:lblAlgn val="ctr"/>
        <c:lblOffset val="100"/>
        <c:noMultiLvlLbl val="0"/>
      </c:catAx>
      <c:valAx>
        <c:axId val="628117152"/>
        <c:scaling>
          <c:orientation val="minMax"/>
          <c:max val="50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¥&quot;#,##0_);[Red]\(&quot;¥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105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A案売上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売上レベル1</c:v>
                </c:pt>
                <c:pt idx="1">
                  <c:v>売上レベル2</c:v>
                </c:pt>
                <c:pt idx="2">
                  <c:v>売上レベル3</c:v>
                </c:pt>
                <c:pt idx="3">
                  <c:v>売上レベル4</c:v>
                </c:pt>
                <c:pt idx="4">
                  <c:v>売上レベル5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2010</c:v>
                </c:pt>
                <c:pt idx="1">
                  <c:v>3015</c:v>
                </c:pt>
                <c:pt idx="2">
                  <c:v>4020</c:v>
                </c:pt>
                <c:pt idx="3">
                  <c:v>5025</c:v>
                </c:pt>
                <c:pt idx="4">
                  <c:v>6030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B案売上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売上レベル1</c:v>
                </c:pt>
                <c:pt idx="1">
                  <c:v>売上レベル2</c:v>
                </c:pt>
                <c:pt idx="2">
                  <c:v>売上レベル3</c:v>
                </c:pt>
                <c:pt idx="3">
                  <c:v>売上レベル4</c:v>
                </c:pt>
                <c:pt idx="4">
                  <c:v>売上レベル5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2210</c:v>
                </c:pt>
                <c:pt idx="1">
                  <c:v>3315</c:v>
                </c:pt>
                <c:pt idx="2">
                  <c:v>4420</c:v>
                </c:pt>
                <c:pt idx="3">
                  <c:v>5525</c:v>
                </c:pt>
                <c:pt idx="4">
                  <c:v>6630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C案売上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売上レベル1</c:v>
                </c:pt>
                <c:pt idx="1">
                  <c:v>売上レベル2</c:v>
                </c:pt>
                <c:pt idx="2">
                  <c:v>売上レベル3</c:v>
                </c:pt>
                <c:pt idx="3">
                  <c:v>売上レベル4</c:v>
                </c:pt>
                <c:pt idx="4">
                  <c:v>売上レベル5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2420</c:v>
                </c:pt>
                <c:pt idx="1">
                  <c:v>3630</c:v>
                </c:pt>
                <c:pt idx="2">
                  <c:v>4840</c:v>
                </c:pt>
                <c:pt idx="3">
                  <c:v>6050</c:v>
                </c:pt>
                <c:pt idx="4">
                  <c:v>7260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8104640"/>
        <c:axId val="628107904"/>
      </c:lineChart>
      <c:catAx>
        <c:axId val="628104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107904"/>
        <c:crosses val="autoZero"/>
        <c:auto val="1"/>
        <c:lblAlgn val="ctr"/>
        <c:lblOffset val="100"/>
        <c:noMultiLvlLbl val="0"/>
      </c:catAx>
      <c:valAx>
        <c:axId val="628107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104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FF9F7-54CE-4550-B7BE-15EEBB124D54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D328B6E-CF03-4803-A971-30AD9F7D123A}">
      <dgm:prSet phldrT="[テキスト]" custT="1"/>
      <dgm:spPr/>
      <dgm:t>
        <a:bodyPr/>
        <a:lstStyle/>
        <a:p>
          <a:r>
            <a:rPr lang="ja-JP" altLang="en-US" sz="1600" b="1" dirty="0" smtClean="0"/>
            <a:t>自分らしさ</a:t>
          </a:r>
          <a:endParaRPr kumimoji="1" lang="ja-JP" altLang="en-US" sz="1600" b="1" dirty="0"/>
        </a:p>
      </dgm:t>
    </dgm:pt>
    <dgm:pt modelId="{5D815BB0-652F-47C2-9C38-D73C575CDEFA}" type="parTrans" cxnId="{AE0F2430-CD0C-4AAA-AE47-2D258D85E1DE}">
      <dgm:prSet/>
      <dgm:spPr/>
      <dgm:t>
        <a:bodyPr/>
        <a:lstStyle/>
        <a:p>
          <a:endParaRPr kumimoji="1" lang="ja-JP" altLang="en-US" sz="1600"/>
        </a:p>
      </dgm:t>
    </dgm:pt>
    <dgm:pt modelId="{C8F2FC00-DC1C-4653-97B5-1C589F07859C}" type="sibTrans" cxnId="{AE0F2430-CD0C-4AAA-AE47-2D258D85E1DE}">
      <dgm:prSet/>
      <dgm:spPr/>
      <dgm:t>
        <a:bodyPr/>
        <a:lstStyle/>
        <a:p>
          <a:endParaRPr kumimoji="1" lang="ja-JP" altLang="en-US" sz="1600"/>
        </a:p>
      </dgm:t>
    </dgm:pt>
    <dgm:pt modelId="{425797C2-7E90-4D72-92C4-0DADD83A1302}">
      <dgm:prSet phldrT="[テキスト]" custT="1"/>
      <dgm:spPr/>
      <dgm:t>
        <a:bodyPr/>
        <a:lstStyle/>
        <a:p>
          <a:r>
            <a:rPr lang="ja-JP" altLang="en-US" sz="1600" b="1" dirty="0" smtClean="0"/>
            <a:t>本物</a:t>
          </a:r>
          <a:endParaRPr kumimoji="1" lang="ja-JP" altLang="en-US" sz="1600" b="1" dirty="0"/>
        </a:p>
      </dgm:t>
    </dgm:pt>
    <dgm:pt modelId="{386F970B-8C58-4402-99B2-C6F23169309A}" type="parTrans" cxnId="{D949EAFD-1DD6-40FF-AEBF-1935A22D3D17}">
      <dgm:prSet/>
      <dgm:spPr/>
      <dgm:t>
        <a:bodyPr/>
        <a:lstStyle/>
        <a:p>
          <a:endParaRPr kumimoji="1" lang="ja-JP" altLang="en-US" sz="1600"/>
        </a:p>
      </dgm:t>
    </dgm:pt>
    <dgm:pt modelId="{C3D149DA-5B87-4278-BEC7-D1BF928B0E20}" type="sibTrans" cxnId="{D949EAFD-1DD6-40FF-AEBF-1935A22D3D17}">
      <dgm:prSet/>
      <dgm:spPr/>
      <dgm:t>
        <a:bodyPr/>
        <a:lstStyle/>
        <a:p>
          <a:endParaRPr kumimoji="1" lang="ja-JP" altLang="en-US" sz="1600"/>
        </a:p>
      </dgm:t>
    </dgm:pt>
    <dgm:pt modelId="{462B2468-9622-460E-A275-013F85624258}">
      <dgm:prSet phldrT="[テキスト]" custT="1"/>
      <dgm:spPr/>
      <dgm:t>
        <a:bodyPr/>
        <a:lstStyle/>
        <a:p>
          <a:r>
            <a:rPr lang="ja-JP" altLang="en-US" sz="1600" b="1" dirty="0" smtClean="0"/>
            <a:t>リラクゼーション</a:t>
          </a:r>
          <a:endParaRPr kumimoji="1" lang="ja-JP" altLang="en-US" sz="1600" b="1" dirty="0"/>
        </a:p>
      </dgm:t>
    </dgm:pt>
    <dgm:pt modelId="{5949FED5-4141-44A0-B325-7A83FC633F4C}" type="parTrans" cxnId="{BCCCE3E4-B4FE-43F3-AA80-340C336BF0E5}">
      <dgm:prSet/>
      <dgm:spPr/>
      <dgm:t>
        <a:bodyPr/>
        <a:lstStyle/>
        <a:p>
          <a:endParaRPr kumimoji="1" lang="ja-JP" altLang="en-US" sz="1600"/>
        </a:p>
      </dgm:t>
    </dgm:pt>
    <dgm:pt modelId="{6A78C7C9-5593-4B36-85AD-F60B89582848}" type="sibTrans" cxnId="{BCCCE3E4-B4FE-43F3-AA80-340C336BF0E5}">
      <dgm:prSet/>
      <dgm:spPr/>
      <dgm:t>
        <a:bodyPr/>
        <a:lstStyle/>
        <a:p>
          <a:endParaRPr kumimoji="1" lang="ja-JP" altLang="en-US" sz="1600"/>
        </a:p>
      </dgm:t>
    </dgm:pt>
    <dgm:pt modelId="{BA6B9E45-748F-484A-9B16-074AF6670227}" type="pres">
      <dgm:prSet presAssocID="{589FF9F7-54CE-4550-B7BE-15EEBB124D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962C093-1162-4D81-BF2C-49E17882CEC3}" type="pres">
      <dgm:prSet presAssocID="{9D328B6E-CF03-4803-A971-30AD9F7D123A}" presName="Name5" presStyleLbl="vennNode1" presStyleIdx="0" presStyleCnt="3" custScaleX="42307" custScaleY="42307" custLinFactX="5620" custLinFactNeighborX="100000" custLinFactNeighborY="-1930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21EE88-5DE2-43AC-8216-392E6C6CE8F4}" type="pres">
      <dgm:prSet presAssocID="{C8F2FC00-DC1C-4653-97B5-1C589F07859C}" presName="space" presStyleCnt="0"/>
      <dgm:spPr/>
    </dgm:pt>
    <dgm:pt modelId="{E95E3FF5-2D97-4A74-B0E9-A526382C45E9}" type="pres">
      <dgm:prSet presAssocID="{425797C2-7E90-4D72-92C4-0DADD83A1302}" presName="Name5" presStyleLbl="vennNode1" presStyleIdx="1" presStyleCnt="3" custScaleX="42307" custScaleY="42307" custLinFactNeighborX="95269" custLinFactNeighborY="978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0794BD-A23F-4AF5-9D10-BFF43FF3AEC1}" type="pres">
      <dgm:prSet presAssocID="{C3D149DA-5B87-4278-BEC7-D1BF928B0E20}" presName="space" presStyleCnt="0"/>
      <dgm:spPr/>
    </dgm:pt>
    <dgm:pt modelId="{29C1FE6A-A9AB-4C50-9C39-D1DA8CC5F52C}" type="pres">
      <dgm:prSet presAssocID="{462B2468-9622-460E-A275-013F85624258}" presName="Name5" presStyleLbl="vennNode1" presStyleIdx="2" presStyleCnt="3" custScaleX="42307" custScaleY="42307" custLinFactX="-20102" custLinFactNeighborX="-100000" custLinFactNeighborY="956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1DF2A98-7F4A-4BBD-8E14-2B3F4049B7E0}" type="presOf" srcId="{462B2468-9622-460E-A275-013F85624258}" destId="{29C1FE6A-A9AB-4C50-9C39-D1DA8CC5F52C}" srcOrd="0" destOrd="0" presId="urn:microsoft.com/office/officeart/2005/8/layout/venn3"/>
    <dgm:cxn modelId="{BCCCE3E4-B4FE-43F3-AA80-340C336BF0E5}" srcId="{589FF9F7-54CE-4550-B7BE-15EEBB124D54}" destId="{462B2468-9622-460E-A275-013F85624258}" srcOrd="2" destOrd="0" parTransId="{5949FED5-4141-44A0-B325-7A83FC633F4C}" sibTransId="{6A78C7C9-5593-4B36-85AD-F60B89582848}"/>
    <dgm:cxn modelId="{AE0F2430-CD0C-4AAA-AE47-2D258D85E1DE}" srcId="{589FF9F7-54CE-4550-B7BE-15EEBB124D54}" destId="{9D328B6E-CF03-4803-A971-30AD9F7D123A}" srcOrd="0" destOrd="0" parTransId="{5D815BB0-652F-47C2-9C38-D73C575CDEFA}" sibTransId="{C8F2FC00-DC1C-4653-97B5-1C589F07859C}"/>
    <dgm:cxn modelId="{14FE7E86-DD24-4F87-85CD-153B4FA98165}" type="presOf" srcId="{425797C2-7E90-4D72-92C4-0DADD83A1302}" destId="{E95E3FF5-2D97-4A74-B0E9-A526382C45E9}" srcOrd="0" destOrd="0" presId="urn:microsoft.com/office/officeart/2005/8/layout/venn3"/>
    <dgm:cxn modelId="{84279CE5-144B-4072-9512-F3D0E203F3CB}" type="presOf" srcId="{589FF9F7-54CE-4550-B7BE-15EEBB124D54}" destId="{BA6B9E45-748F-484A-9B16-074AF6670227}" srcOrd="0" destOrd="0" presId="urn:microsoft.com/office/officeart/2005/8/layout/venn3"/>
    <dgm:cxn modelId="{6F50B321-26BB-414A-AEC9-3B40C26BD484}" type="presOf" srcId="{9D328B6E-CF03-4803-A971-30AD9F7D123A}" destId="{7962C093-1162-4D81-BF2C-49E17882CEC3}" srcOrd="0" destOrd="0" presId="urn:microsoft.com/office/officeart/2005/8/layout/venn3"/>
    <dgm:cxn modelId="{D949EAFD-1DD6-40FF-AEBF-1935A22D3D17}" srcId="{589FF9F7-54CE-4550-B7BE-15EEBB124D54}" destId="{425797C2-7E90-4D72-92C4-0DADD83A1302}" srcOrd="1" destOrd="0" parTransId="{386F970B-8C58-4402-99B2-C6F23169309A}" sibTransId="{C3D149DA-5B87-4278-BEC7-D1BF928B0E20}"/>
    <dgm:cxn modelId="{97C12AD7-643B-42F8-874B-91954BD40D3C}" type="presParOf" srcId="{BA6B9E45-748F-484A-9B16-074AF6670227}" destId="{7962C093-1162-4D81-BF2C-49E17882CEC3}" srcOrd="0" destOrd="0" presId="urn:microsoft.com/office/officeart/2005/8/layout/venn3"/>
    <dgm:cxn modelId="{21728D6B-A7EF-4F09-AC33-F98567F53253}" type="presParOf" srcId="{BA6B9E45-748F-484A-9B16-074AF6670227}" destId="{4221EE88-5DE2-43AC-8216-392E6C6CE8F4}" srcOrd="1" destOrd="0" presId="urn:microsoft.com/office/officeart/2005/8/layout/venn3"/>
    <dgm:cxn modelId="{C6813A0C-B700-479A-ABDC-F7BF448BB253}" type="presParOf" srcId="{BA6B9E45-748F-484A-9B16-074AF6670227}" destId="{E95E3FF5-2D97-4A74-B0E9-A526382C45E9}" srcOrd="2" destOrd="0" presId="urn:microsoft.com/office/officeart/2005/8/layout/venn3"/>
    <dgm:cxn modelId="{FBFD8E47-4ECA-4DCD-B83B-5A7E78A3E4B6}" type="presParOf" srcId="{BA6B9E45-748F-484A-9B16-074AF6670227}" destId="{610794BD-A23F-4AF5-9D10-BFF43FF3AEC1}" srcOrd="3" destOrd="0" presId="urn:microsoft.com/office/officeart/2005/8/layout/venn3"/>
    <dgm:cxn modelId="{66FA6E00-1FC5-486C-B914-862A8C26FBC5}" type="presParOf" srcId="{BA6B9E45-748F-484A-9B16-074AF6670227}" destId="{29C1FE6A-A9AB-4C50-9C39-D1DA8CC5F52C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C87909-30D3-4A24-B434-8C69AC61B66C}" type="doc">
      <dgm:prSet loTypeId="urn:microsoft.com/office/officeart/2005/8/layout/cycle1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D96ACC96-FADB-4F5D-8993-7840AFA4BD6E}">
      <dgm:prSet phldrT="[テキスト]" custT="1"/>
      <dgm:spPr/>
      <dgm:t>
        <a:bodyPr/>
        <a:lstStyle/>
        <a:p>
          <a:r>
            <a:rPr kumimoji="1" lang="ja-JP" altLang="en-US" sz="1600" dirty="0" smtClean="0"/>
            <a:t>イメージ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アイデア</a:t>
          </a:r>
          <a:endParaRPr kumimoji="1" lang="ja-JP" altLang="en-US" sz="1600" dirty="0"/>
        </a:p>
      </dgm:t>
    </dgm:pt>
    <dgm:pt modelId="{FFFBDCBF-3652-48C7-A674-FFC6F2F50F3E}" type="parTrans" cxnId="{2127E2CA-022A-4189-9C87-30893812BFBD}">
      <dgm:prSet/>
      <dgm:spPr/>
      <dgm:t>
        <a:bodyPr/>
        <a:lstStyle/>
        <a:p>
          <a:endParaRPr kumimoji="1" lang="ja-JP" altLang="en-US" sz="1600"/>
        </a:p>
      </dgm:t>
    </dgm:pt>
    <dgm:pt modelId="{05E649B4-919F-4D17-9B1E-E6AF430FCB01}" type="sibTrans" cxnId="{2127E2CA-022A-4189-9C87-30893812BFBD}">
      <dgm:prSet/>
      <dgm:spPr/>
      <dgm:t>
        <a:bodyPr/>
        <a:lstStyle/>
        <a:p>
          <a:endParaRPr kumimoji="1" lang="ja-JP" altLang="en-US" sz="1600"/>
        </a:p>
      </dgm:t>
    </dgm:pt>
    <dgm:pt modelId="{E6E773DB-1BCE-4314-85E2-0CECC48BA2B2}">
      <dgm:prSet phldrT="[テキスト]" custT="1"/>
      <dgm:spPr/>
      <dgm:t>
        <a:bodyPr/>
        <a:lstStyle/>
        <a:p>
          <a:r>
            <a:rPr kumimoji="1" lang="ja-JP" altLang="en-US" sz="1600" dirty="0" smtClean="0"/>
            <a:t>イメージ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スケッチ</a:t>
          </a:r>
          <a:endParaRPr kumimoji="1" lang="ja-JP" altLang="en-US" sz="1600" dirty="0"/>
        </a:p>
      </dgm:t>
    </dgm:pt>
    <dgm:pt modelId="{B3B99FAF-3E05-449E-A558-C4BD268B4C52}" type="parTrans" cxnId="{AD2BCF4D-1118-4FA7-9231-60EDC85A45C0}">
      <dgm:prSet/>
      <dgm:spPr/>
      <dgm:t>
        <a:bodyPr/>
        <a:lstStyle/>
        <a:p>
          <a:endParaRPr kumimoji="1" lang="ja-JP" altLang="en-US" sz="1600"/>
        </a:p>
      </dgm:t>
    </dgm:pt>
    <dgm:pt modelId="{583FAF18-1B4E-41AD-BCFF-7033EB251C85}" type="sibTrans" cxnId="{AD2BCF4D-1118-4FA7-9231-60EDC85A45C0}">
      <dgm:prSet/>
      <dgm:spPr/>
      <dgm:t>
        <a:bodyPr/>
        <a:lstStyle/>
        <a:p>
          <a:endParaRPr kumimoji="1" lang="ja-JP" altLang="en-US" sz="1600"/>
        </a:p>
      </dgm:t>
    </dgm:pt>
    <dgm:pt modelId="{980C5496-270A-42F8-BFA4-6476D9F77904}">
      <dgm:prSet phldrT="[テキスト]" custT="1"/>
      <dgm:spPr/>
      <dgm:t>
        <a:bodyPr/>
        <a:lstStyle/>
        <a:p>
          <a:r>
            <a:rPr kumimoji="1" lang="ja-JP" altLang="en-US" sz="1600" dirty="0" smtClean="0"/>
            <a:t>デザイン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絞り込み</a:t>
          </a:r>
          <a:endParaRPr kumimoji="1" lang="ja-JP" altLang="en-US" sz="1600" dirty="0"/>
        </a:p>
      </dgm:t>
    </dgm:pt>
    <dgm:pt modelId="{B84252E8-C700-4467-AF9D-E1690868C302}" type="parTrans" cxnId="{043B2D0A-286E-411F-A8F7-870428068B09}">
      <dgm:prSet/>
      <dgm:spPr/>
      <dgm:t>
        <a:bodyPr/>
        <a:lstStyle/>
        <a:p>
          <a:endParaRPr kumimoji="1" lang="ja-JP" altLang="en-US" sz="1600"/>
        </a:p>
      </dgm:t>
    </dgm:pt>
    <dgm:pt modelId="{A0CA36C1-827A-43E7-B430-214638FD8F35}" type="sibTrans" cxnId="{043B2D0A-286E-411F-A8F7-870428068B09}">
      <dgm:prSet/>
      <dgm:spPr/>
      <dgm:t>
        <a:bodyPr/>
        <a:lstStyle/>
        <a:p>
          <a:endParaRPr kumimoji="1" lang="ja-JP" altLang="en-US" sz="1600"/>
        </a:p>
      </dgm:t>
    </dgm:pt>
    <dgm:pt modelId="{F02EBDF1-B669-4662-96C9-B3CFF4108BCA}">
      <dgm:prSet phldrT="[テキスト]" custT="1"/>
      <dgm:spPr/>
      <dgm:t>
        <a:bodyPr/>
        <a:lstStyle/>
        <a:p>
          <a:r>
            <a:rPr kumimoji="1" lang="ja-JP" altLang="en-US" sz="1600" dirty="0" smtClean="0"/>
            <a:t>デザイン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チェック</a:t>
          </a:r>
          <a:endParaRPr kumimoji="1" lang="ja-JP" altLang="en-US" sz="1600" dirty="0"/>
        </a:p>
      </dgm:t>
    </dgm:pt>
    <dgm:pt modelId="{CCF90607-D857-4158-BE3D-4CFDE747D8C1}" type="parTrans" cxnId="{B545465B-97EE-4F52-B436-3A69B1414EC9}">
      <dgm:prSet/>
      <dgm:spPr/>
      <dgm:t>
        <a:bodyPr/>
        <a:lstStyle/>
        <a:p>
          <a:endParaRPr kumimoji="1" lang="ja-JP" altLang="en-US" sz="1600"/>
        </a:p>
      </dgm:t>
    </dgm:pt>
    <dgm:pt modelId="{F2931D0A-88C2-4441-8DAE-FFC823A09421}" type="sibTrans" cxnId="{B545465B-97EE-4F52-B436-3A69B1414EC9}">
      <dgm:prSet/>
      <dgm:spPr/>
      <dgm:t>
        <a:bodyPr/>
        <a:lstStyle/>
        <a:p>
          <a:endParaRPr kumimoji="1" lang="ja-JP" altLang="en-US" sz="1600"/>
        </a:p>
      </dgm:t>
    </dgm:pt>
    <dgm:pt modelId="{A4B13A46-FD88-4E15-B5B6-C605610083E2}">
      <dgm:prSet phldrT="[テキスト]" custT="1"/>
      <dgm:spPr/>
      <dgm:t>
        <a:bodyPr/>
        <a:lstStyle/>
        <a:p>
          <a:r>
            <a:rPr kumimoji="1" lang="ja-JP" altLang="en-US" sz="1600" dirty="0" smtClean="0"/>
            <a:t>グループ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セッション</a:t>
          </a:r>
          <a:endParaRPr kumimoji="1" lang="ja-JP" altLang="en-US" sz="1600" dirty="0"/>
        </a:p>
      </dgm:t>
    </dgm:pt>
    <dgm:pt modelId="{A6C3C52B-B54D-49B0-937E-569129E92424}" type="parTrans" cxnId="{57A1B1FA-346D-4C1C-9747-12C6959E3BEC}">
      <dgm:prSet/>
      <dgm:spPr/>
      <dgm:t>
        <a:bodyPr/>
        <a:lstStyle/>
        <a:p>
          <a:endParaRPr kumimoji="1" lang="ja-JP" altLang="en-US" sz="1600"/>
        </a:p>
      </dgm:t>
    </dgm:pt>
    <dgm:pt modelId="{5A1B2130-A4F7-48DC-9E01-1A004FB59594}" type="sibTrans" cxnId="{57A1B1FA-346D-4C1C-9747-12C6959E3BEC}">
      <dgm:prSet/>
      <dgm:spPr/>
      <dgm:t>
        <a:bodyPr/>
        <a:lstStyle/>
        <a:p>
          <a:endParaRPr kumimoji="1" lang="ja-JP" altLang="en-US" sz="1600"/>
        </a:p>
      </dgm:t>
    </dgm:pt>
    <dgm:pt modelId="{AF28EC0B-3E12-48AF-848B-8587D070D65E}" type="pres">
      <dgm:prSet presAssocID="{54C87909-30D3-4A24-B434-8C69AC61B6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18B92D6-C904-4AA4-86FC-28BC8663FA40}" type="pres">
      <dgm:prSet presAssocID="{D96ACC96-FADB-4F5D-8993-7840AFA4BD6E}" presName="dummy" presStyleCnt="0"/>
      <dgm:spPr/>
      <dgm:t>
        <a:bodyPr/>
        <a:lstStyle/>
        <a:p>
          <a:endParaRPr kumimoji="1" lang="ja-JP" altLang="en-US"/>
        </a:p>
      </dgm:t>
    </dgm:pt>
    <dgm:pt modelId="{5F8A747F-8D4F-4829-BDAE-A731F8465492}" type="pres">
      <dgm:prSet presAssocID="{D96ACC96-FADB-4F5D-8993-7840AFA4BD6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0771FED-9F50-488D-957D-925E1219D30D}" type="pres">
      <dgm:prSet presAssocID="{05E649B4-919F-4D17-9B1E-E6AF430FCB01}" presName="sibTrans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C08EC5D7-8D4F-4D3D-A894-89DE205F0B22}" type="pres">
      <dgm:prSet presAssocID="{E6E773DB-1BCE-4314-85E2-0CECC48BA2B2}" presName="dummy" presStyleCnt="0"/>
      <dgm:spPr/>
      <dgm:t>
        <a:bodyPr/>
        <a:lstStyle/>
        <a:p>
          <a:endParaRPr kumimoji="1" lang="ja-JP" altLang="en-US"/>
        </a:p>
      </dgm:t>
    </dgm:pt>
    <dgm:pt modelId="{83061CCF-A6D9-4F84-996E-7F721C122F27}" type="pres">
      <dgm:prSet presAssocID="{E6E773DB-1BCE-4314-85E2-0CECC48BA2B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EC171F-B156-4A3D-A82A-DE8027608008}" type="pres">
      <dgm:prSet presAssocID="{583FAF18-1B4E-41AD-BCFF-7033EB251C85}" presName="sibTrans" presStyleLbl="node1" presStyleIdx="1" presStyleCnt="5"/>
      <dgm:spPr/>
      <dgm:t>
        <a:bodyPr/>
        <a:lstStyle/>
        <a:p>
          <a:endParaRPr kumimoji="1" lang="ja-JP" altLang="en-US"/>
        </a:p>
      </dgm:t>
    </dgm:pt>
    <dgm:pt modelId="{1FBFF396-D697-48D7-B364-FC0627B1CDB2}" type="pres">
      <dgm:prSet presAssocID="{980C5496-270A-42F8-BFA4-6476D9F77904}" presName="dummy" presStyleCnt="0"/>
      <dgm:spPr/>
      <dgm:t>
        <a:bodyPr/>
        <a:lstStyle/>
        <a:p>
          <a:endParaRPr kumimoji="1" lang="ja-JP" altLang="en-US"/>
        </a:p>
      </dgm:t>
    </dgm:pt>
    <dgm:pt modelId="{D85D3435-6EDA-4B29-BCE1-EDC3A7E2C7BE}" type="pres">
      <dgm:prSet presAssocID="{980C5496-270A-42F8-BFA4-6476D9F7790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407A54-FFDA-41C0-888E-DCADC86F36B4}" type="pres">
      <dgm:prSet presAssocID="{A0CA36C1-827A-43E7-B430-214638FD8F35}" presName="sibTrans" presStyleLbl="node1" presStyleIdx="2" presStyleCnt="5"/>
      <dgm:spPr/>
      <dgm:t>
        <a:bodyPr/>
        <a:lstStyle/>
        <a:p>
          <a:endParaRPr kumimoji="1" lang="ja-JP" altLang="en-US"/>
        </a:p>
      </dgm:t>
    </dgm:pt>
    <dgm:pt modelId="{C8B8D65F-CF13-4ECF-9C66-3531AA5F412B}" type="pres">
      <dgm:prSet presAssocID="{F02EBDF1-B669-4662-96C9-B3CFF4108BCA}" presName="dummy" presStyleCnt="0"/>
      <dgm:spPr/>
      <dgm:t>
        <a:bodyPr/>
        <a:lstStyle/>
        <a:p>
          <a:endParaRPr kumimoji="1" lang="ja-JP" altLang="en-US"/>
        </a:p>
      </dgm:t>
    </dgm:pt>
    <dgm:pt modelId="{B20524EC-D36C-4B42-A113-C80D5CB96F8F}" type="pres">
      <dgm:prSet presAssocID="{F02EBDF1-B669-4662-96C9-B3CFF4108BCA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AF2C9F3-3D32-4EBA-A4C5-886BCCC500D5}" type="pres">
      <dgm:prSet presAssocID="{F2931D0A-88C2-4441-8DAE-FFC823A09421}" presName="sibTrans" presStyleLbl="node1" presStyleIdx="3" presStyleCnt="5"/>
      <dgm:spPr/>
      <dgm:t>
        <a:bodyPr/>
        <a:lstStyle/>
        <a:p>
          <a:endParaRPr kumimoji="1" lang="ja-JP" altLang="en-US"/>
        </a:p>
      </dgm:t>
    </dgm:pt>
    <dgm:pt modelId="{5B6C15CC-70F4-493E-981F-DDA1092CFB85}" type="pres">
      <dgm:prSet presAssocID="{A4B13A46-FD88-4E15-B5B6-C605610083E2}" presName="dummy" presStyleCnt="0"/>
      <dgm:spPr/>
      <dgm:t>
        <a:bodyPr/>
        <a:lstStyle/>
        <a:p>
          <a:endParaRPr kumimoji="1" lang="ja-JP" altLang="en-US"/>
        </a:p>
      </dgm:t>
    </dgm:pt>
    <dgm:pt modelId="{8A7153BE-D781-403E-9921-0B75E70C3E46}" type="pres">
      <dgm:prSet presAssocID="{A4B13A46-FD88-4E15-B5B6-C605610083E2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D08557-4906-474D-AAA6-E058EE67FDEB}" type="pres">
      <dgm:prSet presAssocID="{5A1B2130-A4F7-48DC-9E01-1A004FB59594}" presName="sibTrans" presStyleLbl="node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50A223C0-3452-4B04-A142-3C163C6651A0}" type="presOf" srcId="{F02EBDF1-B669-4662-96C9-B3CFF4108BCA}" destId="{B20524EC-D36C-4B42-A113-C80D5CB96F8F}" srcOrd="0" destOrd="0" presId="urn:microsoft.com/office/officeart/2005/8/layout/cycle1"/>
    <dgm:cxn modelId="{D053761C-73AD-4F8A-9597-CAD43F591E4C}" type="presOf" srcId="{583FAF18-1B4E-41AD-BCFF-7033EB251C85}" destId="{58EC171F-B156-4A3D-A82A-DE8027608008}" srcOrd="0" destOrd="0" presId="urn:microsoft.com/office/officeart/2005/8/layout/cycle1"/>
    <dgm:cxn modelId="{3BF98968-7047-4C3A-B6CE-41CECF5EC493}" type="presOf" srcId="{980C5496-270A-42F8-BFA4-6476D9F77904}" destId="{D85D3435-6EDA-4B29-BCE1-EDC3A7E2C7BE}" srcOrd="0" destOrd="0" presId="urn:microsoft.com/office/officeart/2005/8/layout/cycle1"/>
    <dgm:cxn modelId="{792A748C-3EBB-4D8B-BEF4-CE30B1F84FB9}" type="presOf" srcId="{05E649B4-919F-4D17-9B1E-E6AF430FCB01}" destId="{50771FED-9F50-488D-957D-925E1219D30D}" srcOrd="0" destOrd="0" presId="urn:microsoft.com/office/officeart/2005/8/layout/cycle1"/>
    <dgm:cxn modelId="{E67631E6-82C8-4EB2-A214-B790A33935AA}" type="presOf" srcId="{5A1B2130-A4F7-48DC-9E01-1A004FB59594}" destId="{11D08557-4906-474D-AAA6-E058EE67FDEB}" srcOrd="0" destOrd="0" presId="urn:microsoft.com/office/officeart/2005/8/layout/cycle1"/>
    <dgm:cxn modelId="{9D415AC8-ED95-4E1F-8671-99BD6A7F7100}" type="presOf" srcId="{54C87909-30D3-4A24-B434-8C69AC61B66C}" destId="{AF28EC0B-3E12-48AF-848B-8587D070D65E}" srcOrd="0" destOrd="0" presId="urn:microsoft.com/office/officeart/2005/8/layout/cycle1"/>
    <dgm:cxn modelId="{91468A08-EB68-453A-996D-9A2CE7C8076F}" type="presOf" srcId="{A0CA36C1-827A-43E7-B430-214638FD8F35}" destId="{C3407A54-FFDA-41C0-888E-DCADC86F36B4}" srcOrd="0" destOrd="0" presId="urn:microsoft.com/office/officeart/2005/8/layout/cycle1"/>
    <dgm:cxn modelId="{57A1B1FA-346D-4C1C-9747-12C6959E3BEC}" srcId="{54C87909-30D3-4A24-B434-8C69AC61B66C}" destId="{A4B13A46-FD88-4E15-B5B6-C605610083E2}" srcOrd="4" destOrd="0" parTransId="{A6C3C52B-B54D-49B0-937E-569129E92424}" sibTransId="{5A1B2130-A4F7-48DC-9E01-1A004FB59594}"/>
    <dgm:cxn modelId="{418A638E-139C-4584-BDE7-2BF33CB11DFC}" type="presOf" srcId="{F2931D0A-88C2-4441-8DAE-FFC823A09421}" destId="{7AF2C9F3-3D32-4EBA-A4C5-886BCCC500D5}" srcOrd="0" destOrd="0" presId="urn:microsoft.com/office/officeart/2005/8/layout/cycle1"/>
    <dgm:cxn modelId="{E55B0759-EC4D-41C9-B6DC-0C9521D318B6}" type="presOf" srcId="{A4B13A46-FD88-4E15-B5B6-C605610083E2}" destId="{8A7153BE-D781-403E-9921-0B75E70C3E46}" srcOrd="0" destOrd="0" presId="urn:microsoft.com/office/officeart/2005/8/layout/cycle1"/>
    <dgm:cxn modelId="{B545465B-97EE-4F52-B436-3A69B1414EC9}" srcId="{54C87909-30D3-4A24-B434-8C69AC61B66C}" destId="{F02EBDF1-B669-4662-96C9-B3CFF4108BCA}" srcOrd="3" destOrd="0" parTransId="{CCF90607-D857-4158-BE3D-4CFDE747D8C1}" sibTransId="{F2931D0A-88C2-4441-8DAE-FFC823A09421}"/>
    <dgm:cxn modelId="{2127E2CA-022A-4189-9C87-30893812BFBD}" srcId="{54C87909-30D3-4A24-B434-8C69AC61B66C}" destId="{D96ACC96-FADB-4F5D-8993-7840AFA4BD6E}" srcOrd="0" destOrd="0" parTransId="{FFFBDCBF-3652-48C7-A674-FFC6F2F50F3E}" sibTransId="{05E649B4-919F-4D17-9B1E-E6AF430FCB01}"/>
    <dgm:cxn modelId="{4693FBA1-E27B-452E-AF83-DE4D7029B74F}" type="presOf" srcId="{E6E773DB-1BCE-4314-85E2-0CECC48BA2B2}" destId="{83061CCF-A6D9-4F84-996E-7F721C122F27}" srcOrd="0" destOrd="0" presId="urn:microsoft.com/office/officeart/2005/8/layout/cycle1"/>
    <dgm:cxn modelId="{3F176E40-60FE-4394-9873-C64D9DF287B2}" type="presOf" srcId="{D96ACC96-FADB-4F5D-8993-7840AFA4BD6E}" destId="{5F8A747F-8D4F-4829-BDAE-A731F8465492}" srcOrd="0" destOrd="0" presId="urn:microsoft.com/office/officeart/2005/8/layout/cycle1"/>
    <dgm:cxn modelId="{043B2D0A-286E-411F-A8F7-870428068B09}" srcId="{54C87909-30D3-4A24-B434-8C69AC61B66C}" destId="{980C5496-270A-42F8-BFA4-6476D9F77904}" srcOrd="2" destOrd="0" parTransId="{B84252E8-C700-4467-AF9D-E1690868C302}" sibTransId="{A0CA36C1-827A-43E7-B430-214638FD8F35}"/>
    <dgm:cxn modelId="{AD2BCF4D-1118-4FA7-9231-60EDC85A45C0}" srcId="{54C87909-30D3-4A24-B434-8C69AC61B66C}" destId="{E6E773DB-1BCE-4314-85E2-0CECC48BA2B2}" srcOrd="1" destOrd="0" parTransId="{B3B99FAF-3E05-449E-A558-C4BD268B4C52}" sibTransId="{583FAF18-1B4E-41AD-BCFF-7033EB251C85}"/>
    <dgm:cxn modelId="{B18A9DB6-E793-49D5-90C8-6C646CA3E704}" type="presParOf" srcId="{AF28EC0B-3E12-48AF-848B-8587D070D65E}" destId="{218B92D6-C904-4AA4-86FC-28BC8663FA40}" srcOrd="0" destOrd="0" presId="urn:microsoft.com/office/officeart/2005/8/layout/cycle1"/>
    <dgm:cxn modelId="{F58C9CC3-CB9E-4304-BCAC-8F29555BEABF}" type="presParOf" srcId="{AF28EC0B-3E12-48AF-848B-8587D070D65E}" destId="{5F8A747F-8D4F-4829-BDAE-A731F8465492}" srcOrd="1" destOrd="0" presId="urn:microsoft.com/office/officeart/2005/8/layout/cycle1"/>
    <dgm:cxn modelId="{C89BB0D1-C8BD-40EB-9794-F90C1A406CDF}" type="presParOf" srcId="{AF28EC0B-3E12-48AF-848B-8587D070D65E}" destId="{50771FED-9F50-488D-957D-925E1219D30D}" srcOrd="2" destOrd="0" presId="urn:microsoft.com/office/officeart/2005/8/layout/cycle1"/>
    <dgm:cxn modelId="{7A7EA103-3037-4C4F-9208-677A449C528C}" type="presParOf" srcId="{AF28EC0B-3E12-48AF-848B-8587D070D65E}" destId="{C08EC5D7-8D4F-4D3D-A894-89DE205F0B22}" srcOrd="3" destOrd="0" presId="urn:microsoft.com/office/officeart/2005/8/layout/cycle1"/>
    <dgm:cxn modelId="{1B934B55-9B5B-4D36-B002-B1E5BEF5CFD8}" type="presParOf" srcId="{AF28EC0B-3E12-48AF-848B-8587D070D65E}" destId="{83061CCF-A6D9-4F84-996E-7F721C122F27}" srcOrd="4" destOrd="0" presId="urn:microsoft.com/office/officeart/2005/8/layout/cycle1"/>
    <dgm:cxn modelId="{546572BF-128D-416D-AFC2-78FD33CD9692}" type="presParOf" srcId="{AF28EC0B-3E12-48AF-848B-8587D070D65E}" destId="{58EC171F-B156-4A3D-A82A-DE8027608008}" srcOrd="5" destOrd="0" presId="urn:microsoft.com/office/officeart/2005/8/layout/cycle1"/>
    <dgm:cxn modelId="{5DA51678-1CC3-4ACE-9AA7-C492A554C859}" type="presParOf" srcId="{AF28EC0B-3E12-48AF-848B-8587D070D65E}" destId="{1FBFF396-D697-48D7-B364-FC0627B1CDB2}" srcOrd="6" destOrd="0" presId="urn:microsoft.com/office/officeart/2005/8/layout/cycle1"/>
    <dgm:cxn modelId="{E9C9EAB0-9FD1-43C7-B6AC-6678DA966EDE}" type="presParOf" srcId="{AF28EC0B-3E12-48AF-848B-8587D070D65E}" destId="{D85D3435-6EDA-4B29-BCE1-EDC3A7E2C7BE}" srcOrd="7" destOrd="0" presId="urn:microsoft.com/office/officeart/2005/8/layout/cycle1"/>
    <dgm:cxn modelId="{1CD867D7-1F65-4819-9714-97B5129B5E5D}" type="presParOf" srcId="{AF28EC0B-3E12-48AF-848B-8587D070D65E}" destId="{C3407A54-FFDA-41C0-888E-DCADC86F36B4}" srcOrd="8" destOrd="0" presId="urn:microsoft.com/office/officeart/2005/8/layout/cycle1"/>
    <dgm:cxn modelId="{26166B58-D830-4553-A922-A444A02786A0}" type="presParOf" srcId="{AF28EC0B-3E12-48AF-848B-8587D070D65E}" destId="{C8B8D65F-CF13-4ECF-9C66-3531AA5F412B}" srcOrd="9" destOrd="0" presId="urn:microsoft.com/office/officeart/2005/8/layout/cycle1"/>
    <dgm:cxn modelId="{61C5B322-3750-427F-AB59-BC806F497384}" type="presParOf" srcId="{AF28EC0B-3E12-48AF-848B-8587D070D65E}" destId="{B20524EC-D36C-4B42-A113-C80D5CB96F8F}" srcOrd="10" destOrd="0" presId="urn:microsoft.com/office/officeart/2005/8/layout/cycle1"/>
    <dgm:cxn modelId="{84BA4637-502F-436B-804C-625811551052}" type="presParOf" srcId="{AF28EC0B-3E12-48AF-848B-8587D070D65E}" destId="{7AF2C9F3-3D32-4EBA-A4C5-886BCCC500D5}" srcOrd="11" destOrd="0" presId="urn:microsoft.com/office/officeart/2005/8/layout/cycle1"/>
    <dgm:cxn modelId="{E078FAFC-1CF7-4155-BF6C-CEC55C64EBD3}" type="presParOf" srcId="{AF28EC0B-3E12-48AF-848B-8587D070D65E}" destId="{5B6C15CC-70F4-493E-981F-DDA1092CFB85}" srcOrd="12" destOrd="0" presId="urn:microsoft.com/office/officeart/2005/8/layout/cycle1"/>
    <dgm:cxn modelId="{20673A66-D562-4455-8553-06B89FB6040F}" type="presParOf" srcId="{AF28EC0B-3E12-48AF-848B-8587D070D65E}" destId="{8A7153BE-D781-403E-9921-0B75E70C3E46}" srcOrd="13" destOrd="0" presId="urn:microsoft.com/office/officeart/2005/8/layout/cycle1"/>
    <dgm:cxn modelId="{950EC0D0-12EF-4AC3-85B0-399AC78E0B28}" type="presParOf" srcId="{AF28EC0B-3E12-48AF-848B-8587D070D65E}" destId="{11D08557-4906-474D-AAA6-E058EE67FDEB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C9D518-6D35-4B21-8639-4A46C4F1EF51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85CC242-26F6-492B-819D-023DDE8721A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1800" dirty="0" smtClean="0"/>
            <a:t>DO LA</a:t>
          </a:r>
          <a:r>
            <a:rPr kumimoji="1" lang="ja-JP" sz="1800" dirty="0" smtClean="0"/>
            <a:t>・</a:t>
          </a:r>
          <a:r>
            <a:rPr kumimoji="1" lang="en-US" sz="1800" dirty="0" smtClean="0"/>
            <a:t>I</a:t>
          </a:r>
          <a:r>
            <a:rPr kumimoji="1" lang="ja-JP" sz="1800" dirty="0" smtClean="0"/>
            <a:t>・</a:t>
          </a:r>
          <a:r>
            <a:rPr kumimoji="1" lang="en-US" sz="1800" dirty="0" smtClean="0"/>
            <a:t>LA</a:t>
          </a:r>
        </a:p>
        <a:p>
          <a:pPr rtl="0"/>
          <a:r>
            <a:rPr kumimoji="1" lang="ja-JP" sz="1800" dirty="0" smtClean="0"/>
            <a:t>コンセプト</a:t>
          </a:r>
          <a:endParaRPr lang="ja-JP" sz="1800" dirty="0"/>
        </a:p>
      </dgm:t>
    </dgm:pt>
    <dgm:pt modelId="{C7697212-64C3-4E3D-A95A-FDFA7C5B029B}" type="parTrans" cxnId="{467138D8-C1FD-4FA6-99D3-120ED1620537}">
      <dgm:prSet/>
      <dgm:spPr/>
      <dgm:t>
        <a:bodyPr/>
        <a:lstStyle/>
        <a:p>
          <a:endParaRPr kumimoji="1" lang="ja-JP" altLang="en-US" sz="1600"/>
        </a:p>
      </dgm:t>
    </dgm:pt>
    <dgm:pt modelId="{D974DF92-7716-4350-A6D3-7A13EEFB37D3}" type="sibTrans" cxnId="{467138D8-C1FD-4FA6-99D3-120ED1620537}">
      <dgm:prSet/>
      <dgm:spPr/>
      <dgm:t>
        <a:bodyPr/>
        <a:lstStyle/>
        <a:p>
          <a:endParaRPr kumimoji="1" lang="ja-JP" altLang="en-US" sz="1600"/>
        </a:p>
      </dgm:t>
    </dgm:pt>
    <dgm:pt modelId="{553D1ED0-827C-4265-B8DB-013434D0DB30}">
      <dgm:prSet custT="1"/>
      <dgm:spPr/>
      <dgm:t>
        <a:bodyPr/>
        <a:lstStyle/>
        <a:p>
          <a:pPr rtl="0"/>
          <a:r>
            <a:rPr kumimoji="1" lang="ja-JP" altLang="en-US" sz="1600" dirty="0" smtClean="0"/>
            <a:t>上品さ</a:t>
          </a:r>
          <a:endParaRPr lang="ja-JP" altLang="en-US" sz="1600" dirty="0"/>
        </a:p>
      </dgm:t>
    </dgm:pt>
    <dgm:pt modelId="{AC72BD78-1C42-4B4E-990F-9E31864F142A}" type="parTrans" cxnId="{FFF71FCE-039A-436A-8EDF-5B51626EB902}">
      <dgm:prSet custT="1"/>
      <dgm:spPr/>
      <dgm:t>
        <a:bodyPr/>
        <a:lstStyle/>
        <a:p>
          <a:endParaRPr kumimoji="1" lang="ja-JP" altLang="en-US" sz="1600"/>
        </a:p>
      </dgm:t>
    </dgm:pt>
    <dgm:pt modelId="{8BF9E418-F617-4760-BFF9-8CEEF8A689C6}" type="sibTrans" cxnId="{FFF71FCE-039A-436A-8EDF-5B51626EB902}">
      <dgm:prSet/>
      <dgm:spPr/>
      <dgm:t>
        <a:bodyPr/>
        <a:lstStyle/>
        <a:p>
          <a:endParaRPr kumimoji="1" lang="ja-JP" altLang="en-US" sz="1600"/>
        </a:p>
      </dgm:t>
    </dgm:pt>
    <dgm:pt modelId="{D2D45F85-49C5-491C-936E-7316A60F7895}">
      <dgm:prSet custT="1"/>
      <dgm:spPr/>
      <dgm:t>
        <a:bodyPr/>
        <a:lstStyle/>
        <a:p>
          <a:pPr rtl="0"/>
          <a:r>
            <a:rPr kumimoji="1" lang="ja-JP" altLang="en-US" sz="1600" smtClean="0"/>
            <a:t>心地よさ</a:t>
          </a:r>
          <a:endParaRPr lang="ja-JP" altLang="en-US" sz="1600"/>
        </a:p>
      </dgm:t>
    </dgm:pt>
    <dgm:pt modelId="{3D9CA6B1-6F35-4E41-927E-7A1A6A293630}" type="parTrans" cxnId="{BDDE27C5-1D64-405C-9E38-818F9A47B2DF}">
      <dgm:prSet custT="1"/>
      <dgm:spPr/>
      <dgm:t>
        <a:bodyPr/>
        <a:lstStyle/>
        <a:p>
          <a:endParaRPr kumimoji="1" lang="ja-JP" altLang="en-US" sz="1600"/>
        </a:p>
      </dgm:t>
    </dgm:pt>
    <dgm:pt modelId="{94F5FFDB-4D3F-44CE-8F38-EE0C6526C9F1}" type="sibTrans" cxnId="{BDDE27C5-1D64-405C-9E38-818F9A47B2DF}">
      <dgm:prSet/>
      <dgm:spPr/>
      <dgm:t>
        <a:bodyPr/>
        <a:lstStyle/>
        <a:p>
          <a:endParaRPr kumimoji="1" lang="ja-JP" altLang="en-US" sz="1600"/>
        </a:p>
      </dgm:t>
    </dgm:pt>
    <dgm:pt modelId="{68D829B3-6B07-4893-823A-413D0CB7C8B1}">
      <dgm:prSet custT="1"/>
      <dgm:spPr/>
      <dgm:t>
        <a:bodyPr/>
        <a:lstStyle/>
        <a:p>
          <a:pPr rtl="0"/>
          <a:r>
            <a:rPr kumimoji="1" lang="ja-JP" altLang="en-US" sz="1600" smtClean="0"/>
            <a:t>合理性</a:t>
          </a:r>
          <a:endParaRPr lang="ja-JP" altLang="en-US" sz="1600"/>
        </a:p>
      </dgm:t>
    </dgm:pt>
    <dgm:pt modelId="{60010350-66C0-4BA9-AD51-1374D759DDC9}" type="parTrans" cxnId="{9A259633-A5BF-45B0-81F5-75F3AA96B1E3}">
      <dgm:prSet custT="1"/>
      <dgm:spPr/>
      <dgm:t>
        <a:bodyPr/>
        <a:lstStyle/>
        <a:p>
          <a:endParaRPr kumimoji="1" lang="ja-JP" altLang="en-US" sz="1600"/>
        </a:p>
      </dgm:t>
    </dgm:pt>
    <dgm:pt modelId="{17C49760-03F7-43CD-BE5C-3BB994B05F03}" type="sibTrans" cxnId="{9A259633-A5BF-45B0-81F5-75F3AA96B1E3}">
      <dgm:prSet/>
      <dgm:spPr/>
      <dgm:t>
        <a:bodyPr/>
        <a:lstStyle/>
        <a:p>
          <a:endParaRPr kumimoji="1" lang="ja-JP" altLang="en-US" sz="1600"/>
        </a:p>
      </dgm:t>
    </dgm:pt>
    <dgm:pt modelId="{26FD8520-B98A-41FA-A26C-8AA032CFD906}">
      <dgm:prSet custT="1"/>
      <dgm:spPr/>
      <dgm:t>
        <a:bodyPr/>
        <a:lstStyle/>
        <a:p>
          <a:pPr rtl="0"/>
          <a:r>
            <a:rPr kumimoji="1" lang="ja-JP" altLang="en-US" sz="1600" dirty="0" smtClean="0"/>
            <a:t>大人の可愛さ</a:t>
          </a:r>
          <a:endParaRPr lang="ja-JP" altLang="en-US" sz="1600" dirty="0"/>
        </a:p>
      </dgm:t>
    </dgm:pt>
    <dgm:pt modelId="{18D90AAD-9790-4D4B-811E-546180E5B4D4}" type="parTrans" cxnId="{AB3E320E-636E-4934-BD66-1A9A669F4987}">
      <dgm:prSet custT="1"/>
      <dgm:spPr/>
      <dgm:t>
        <a:bodyPr/>
        <a:lstStyle/>
        <a:p>
          <a:endParaRPr kumimoji="1" lang="ja-JP" altLang="en-US" sz="1600"/>
        </a:p>
      </dgm:t>
    </dgm:pt>
    <dgm:pt modelId="{EAD8EF3B-6556-4EC4-822B-9572B37E1E86}" type="sibTrans" cxnId="{AB3E320E-636E-4934-BD66-1A9A669F4987}">
      <dgm:prSet/>
      <dgm:spPr/>
      <dgm:t>
        <a:bodyPr/>
        <a:lstStyle/>
        <a:p>
          <a:endParaRPr kumimoji="1" lang="ja-JP" altLang="en-US" sz="1600"/>
        </a:p>
      </dgm:t>
    </dgm:pt>
    <dgm:pt modelId="{29BC5FD8-1228-43C4-A2EB-3765B61A8938}">
      <dgm:prSet custT="1"/>
      <dgm:spPr/>
      <dgm:t>
        <a:bodyPr/>
        <a:lstStyle/>
        <a:p>
          <a:pPr rtl="0"/>
          <a:r>
            <a:rPr lang="ja-JP" altLang="en-US" sz="1600" dirty="0" smtClean="0"/>
            <a:t>格好よさ</a:t>
          </a:r>
          <a:endParaRPr lang="ja-JP" altLang="en-US" sz="1600" dirty="0"/>
        </a:p>
      </dgm:t>
    </dgm:pt>
    <dgm:pt modelId="{E175DC86-40AC-49EE-B6FE-B3AD1D698BAB}" type="parTrans" cxnId="{583CF210-66C1-4323-AC2D-8FEFB7626858}">
      <dgm:prSet/>
      <dgm:spPr/>
      <dgm:t>
        <a:bodyPr/>
        <a:lstStyle/>
        <a:p>
          <a:endParaRPr kumimoji="1" lang="ja-JP" altLang="en-US"/>
        </a:p>
      </dgm:t>
    </dgm:pt>
    <dgm:pt modelId="{3722B4F2-35DE-4D85-B4B8-9D4306CC0759}" type="sibTrans" cxnId="{583CF210-66C1-4323-AC2D-8FEFB7626858}">
      <dgm:prSet/>
      <dgm:spPr/>
      <dgm:t>
        <a:bodyPr/>
        <a:lstStyle/>
        <a:p>
          <a:endParaRPr kumimoji="1" lang="ja-JP" altLang="en-US"/>
        </a:p>
      </dgm:t>
    </dgm:pt>
    <dgm:pt modelId="{6823D97B-15DF-4DCB-9AAB-543A0C67F966}" type="pres">
      <dgm:prSet presAssocID="{F4C9D518-6D35-4B21-8639-4A46C4F1EF5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BF99D74-0B81-4954-B602-EF46891C383F}" type="pres">
      <dgm:prSet presAssocID="{B85CC242-26F6-492B-819D-023DDE8721A1}" presName="centerShape" presStyleLbl="node0" presStyleIdx="0" presStyleCnt="1" custScaleX="145474" custScaleY="145523"/>
      <dgm:spPr/>
      <dgm:t>
        <a:bodyPr/>
        <a:lstStyle/>
        <a:p>
          <a:endParaRPr kumimoji="1" lang="ja-JP" altLang="en-US"/>
        </a:p>
      </dgm:t>
    </dgm:pt>
    <dgm:pt modelId="{2BD223C6-5549-47CF-BA77-34385C855147}" type="pres">
      <dgm:prSet presAssocID="{AC72BD78-1C42-4B4E-990F-9E31864F142A}" presName="Name9" presStyleLbl="parChTrans1D2" presStyleIdx="0" presStyleCnt="5"/>
      <dgm:spPr/>
      <dgm:t>
        <a:bodyPr/>
        <a:lstStyle/>
        <a:p>
          <a:endParaRPr kumimoji="1" lang="ja-JP" altLang="en-US"/>
        </a:p>
      </dgm:t>
    </dgm:pt>
    <dgm:pt modelId="{952578EF-CEB6-4EE6-9D7D-16A75C4EA20A}" type="pres">
      <dgm:prSet presAssocID="{AC72BD78-1C42-4B4E-990F-9E31864F142A}" presName="connTx" presStyleLbl="parChTrans1D2" presStyleIdx="0" presStyleCnt="5"/>
      <dgm:spPr/>
      <dgm:t>
        <a:bodyPr/>
        <a:lstStyle/>
        <a:p>
          <a:endParaRPr kumimoji="1" lang="ja-JP" altLang="en-US"/>
        </a:p>
      </dgm:t>
    </dgm:pt>
    <dgm:pt modelId="{A31B4131-A174-4399-A0C2-E2114BEF0F38}" type="pres">
      <dgm:prSet presAssocID="{553D1ED0-827C-4265-B8DB-013434D0DB30}" presName="node" presStyleLbl="node1" presStyleIdx="0" presStyleCnt="5" custScaleX="82645" custScaleY="826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DF9B6AF-34E3-4881-B1BA-1ABA7D9B0E8B}" type="pres">
      <dgm:prSet presAssocID="{3D9CA6B1-6F35-4E41-927E-7A1A6A293630}" presName="Name9" presStyleLbl="parChTrans1D2" presStyleIdx="1" presStyleCnt="5"/>
      <dgm:spPr/>
      <dgm:t>
        <a:bodyPr/>
        <a:lstStyle/>
        <a:p>
          <a:endParaRPr kumimoji="1" lang="ja-JP" altLang="en-US"/>
        </a:p>
      </dgm:t>
    </dgm:pt>
    <dgm:pt modelId="{3279AD3D-03B3-4921-A078-2F7DAC973A47}" type="pres">
      <dgm:prSet presAssocID="{3D9CA6B1-6F35-4E41-927E-7A1A6A293630}" presName="connTx" presStyleLbl="parChTrans1D2" presStyleIdx="1" presStyleCnt="5"/>
      <dgm:spPr/>
      <dgm:t>
        <a:bodyPr/>
        <a:lstStyle/>
        <a:p>
          <a:endParaRPr kumimoji="1" lang="ja-JP" altLang="en-US"/>
        </a:p>
      </dgm:t>
    </dgm:pt>
    <dgm:pt modelId="{31961059-C31D-42CA-BC19-39A6064DCBA6}" type="pres">
      <dgm:prSet presAssocID="{D2D45F85-49C5-491C-936E-7316A60F7895}" presName="node" presStyleLbl="node1" presStyleIdx="1" presStyleCnt="5" custScaleX="82645" custScaleY="826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D9F467B-5B38-421F-9FF9-40D51E6BC08F}" type="pres">
      <dgm:prSet presAssocID="{60010350-66C0-4BA9-AD51-1374D759DDC9}" presName="Name9" presStyleLbl="parChTrans1D2" presStyleIdx="2" presStyleCnt="5"/>
      <dgm:spPr/>
      <dgm:t>
        <a:bodyPr/>
        <a:lstStyle/>
        <a:p>
          <a:endParaRPr kumimoji="1" lang="ja-JP" altLang="en-US"/>
        </a:p>
      </dgm:t>
    </dgm:pt>
    <dgm:pt modelId="{0A14D059-7B01-43B8-B210-802E8F69851B}" type="pres">
      <dgm:prSet presAssocID="{60010350-66C0-4BA9-AD51-1374D759DDC9}" presName="connTx" presStyleLbl="parChTrans1D2" presStyleIdx="2" presStyleCnt="5"/>
      <dgm:spPr/>
      <dgm:t>
        <a:bodyPr/>
        <a:lstStyle/>
        <a:p>
          <a:endParaRPr kumimoji="1" lang="ja-JP" altLang="en-US"/>
        </a:p>
      </dgm:t>
    </dgm:pt>
    <dgm:pt modelId="{ED3C3F17-752D-43E9-B625-5E883AA9E86A}" type="pres">
      <dgm:prSet presAssocID="{68D829B3-6B07-4893-823A-413D0CB7C8B1}" presName="node" presStyleLbl="node1" presStyleIdx="2" presStyleCnt="5" custScaleX="82645" custScaleY="826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AA6D21-3027-4343-A372-B3547234C6F1}" type="pres">
      <dgm:prSet presAssocID="{18D90AAD-9790-4D4B-811E-546180E5B4D4}" presName="Name9" presStyleLbl="parChTrans1D2" presStyleIdx="3" presStyleCnt="5"/>
      <dgm:spPr/>
      <dgm:t>
        <a:bodyPr/>
        <a:lstStyle/>
        <a:p>
          <a:endParaRPr kumimoji="1" lang="ja-JP" altLang="en-US"/>
        </a:p>
      </dgm:t>
    </dgm:pt>
    <dgm:pt modelId="{B2906EE8-B877-4FA2-A396-18F1426E0195}" type="pres">
      <dgm:prSet presAssocID="{18D90AAD-9790-4D4B-811E-546180E5B4D4}" presName="connTx" presStyleLbl="parChTrans1D2" presStyleIdx="3" presStyleCnt="5"/>
      <dgm:spPr/>
      <dgm:t>
        <a:bodyPr/>
        <a:lstStyle/>
        <a:p>
          <a:endParaRPr kumimoji="1" lang="ja-JP" altLang="en-US"/>
        </a:p>
      </dgm:t>
    </dgm:pt>
    <dgm:pt modelId="{F86A9977-CFF1-4B8A-801E-236D2CE0EB94}" type="pres">
      <dgm:prSet presAssocID="{26FD8520-B98A-41FA-A26C-8AA032CFD906}" presName="node" presStyleLbl="node1" presStyleIdx="3" presStyleCnt="5" custScaleX="82645" custScaleY="826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AC2257-8A06-4064-8A72-1D7A94D5BCC9}" type="pres">
      <dgm:prSet presAssocID="{E175DC86-40AC-49EE-B6FE-B3AD1D698BAB}" presName="Name9" presStyleLbl="parChTrans1D2" presStyleIdx="4" presStyleCnt="5"/>
      <dgm:spPr/>
      <dgm:t>
        <a:bodyPr/>
        <a:lstStyle/>
        <a:p>
          <a:endParaRPr kumimoji="1" lang="ja-JP" altLang="en-US"/>
        </a:p>
      </dgm:t>
    </dgm:pt>
    <dgm:pt modelId="{CA3E2869-0536-4423-BAB8-C39DABC5A266}" type="pres">
      <dgm:prSet presAssocID="{E175DC86-40AC-49EE-B6FE-B3AD1D698BAB}" presName="connTx" presStyleLbl="parChTrans1D2" presStyleIdx="4" presStyleCnt="5"/>
      <dgm:spPr/>
      <dgm:t>
        <a:bodyPr/>
        <a:lstStyle/>
        <a:p>
          <a:endParaRPr kumimoji="1" lang="ja-JP" altLang="en-US"/>
        </a:p>
      </dgm:t>
    </dgm:pt>
    <dgm:pt modelId="{E4DF7AE9-8DC4-4F12-874A-DED15CA94519}" type="pres">
      <dgm:prSet presAssocID="{29BC5FD8-1228-43C4-A2EB-3765B61A8938}" presName="node" presStyleLbl="node1" presStyleIdx="4" presStyleCnt="5" custScaleX="82645" custScaleY="826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259633-A5BF-45B0-81F5-75F3AA96B1E3}" srcId="{B85CC242-26F6-492B-819D-023DDE8721A1}" destId="{68D829B3-6B07-4893-823A-413D0CB7C8B1}" srcOrd="2" destOrd="0" parTransId="{60010350-66C0-4BA9-AD51-1374D759DDC9}" sibTransId="{17C49760-03F7-43CD-BE5C-3BB994B05F03}"/>
    <dgm:cxn modelId="{CEC8BD98-EE64-4729-8BFB-F16F5E607C21}" type="presOf" srcId="{3D9CA6B1-6F35-4E41-927E-7A1A6A293630}" destId="{0DF9B6AF-34E3-4881-B1BA-1ABA7D9B0E8B}" srcOrd="0" destOrd="0" presId="urn:microsoft.com/office/officeart/2005/8/layout/radial1"/>
    <dgm:cxn modelId="{5D70DD8A-557E-4EC2-B9DD-96D4ACF23F57}" type="presOf" srcId="{60010350-66C0-4BA9-AD51-1374D759DDC9}" destId="{0A14D059-7B01-43B8-B210-802E8F69851B}" srcOrd="1" destOrd="0" presId="urn:microsoft.com/office/officeart/2005/8/layout/radial1"/>
    <dgm:cxn modelId="{EDDC85D5-00BD-43D8-B827-1E96DBF66925}" type="presOf" srcId="{60010350-66C0-4BA9-AD51-1374D759DDC9}" destId="{BD9F467B-5B38-421F-9FF9-40D51E6BC08F}" srcOrd="0" destOrd="0" presId="urn:microsoft.com/office/officeart/2005/8/layout/radial1"/>
    <dgm:cxn modelId="{AB32DBEF-D3A7-414F-B7F4-FDB78214D230}" type="presOf" srcId="{3D9CA6B1-6F35-4E41-927E-7A1A6A293630}" destId="{3279AD3D-03B3-4921-A078-2F7DAC973A47}" srcOrd="1" destOrd="0" presId="urn:microsoft.com/office/officeart/2005/8/layout/radial1"/>
    <dgm:cxn modelId="{2BD41845-5496-4C5A-AE5D-F8733C92E980}" type="presOf" srcId="{E175DC86-40AC-49EE-B6FE-B3AD1D698BAB}" destId="{BEAC2257-8A06-4064-8A72-1D7A94D5BCC9}" srcOrd="0" destOrd="0" presId="urn:microsoft.com/office/officeart/2005/8/layout/radial1"/>
    <dgm:cxn modelId="{BDDE27C5-1D64-405C-9E38-818F9A47B2DF}" srcId="{B85CC242-26F6-492B-819D-023DDE8721A1}" destId="{D2D45F85-49C5-491C-936E-7316A60F7895}" srcOrd="1" destOrd="0" parTransId="{3D9CA6B1-6F35-4E41-927E-7A1A6A293630}" sibTransId="{94F5FFDB-4D3F-44CE-8F38-EE0C6526C9F1}"/>
    <dgm:cxn modelId="{583CF210-66C1-4323-AC2D-8FEFB7626858}" srcId="{B85CC242-26F6-492B-819D-023DDE8721A1}" destId="{29BC5FD8-1228-43C4-A2EB-3765B61A8938}" srcOrd="4" destOrd="0" parTransId="{E175DC86-40AC-49EE-B6FE-B3AD1D698BAB}" sibTransId="{3722B4F2-35DE-4D85-B4B8-9D4306CC0759}"/>
    <dgm:cxn modelId="{2CAA02FA-F22C-4A6C-B65C-B05484EB941E}" type="presOf" srcId="{18D90AAD-9790-4D4B-811E-546180E5B4D4}" destId="{29AA6D21-3027-4343-A372-B3547234C6F1}" srcOrd="0" destOrd="0" presId="urn:microsoft.com/office/officeart/2005/8/layout/radial1"/>
    <dgm:cxn modelId="{3DA839F7-75DA-475B-9F22-F287485AE4CF}" type="presOf" srcId="{18D90AAD-9790-4D4B-811E-546180E5B4D4}" destId="{B2906EE8-B877-4FA2-A396-18F1426E0195}" srcOrd="1" destOrd="0" presId="urn:microsoft.com/office/officeart/2005/8/layout/radial1"/>
    <dgm:cxn modelId="{CB369C43-967A-4D2A-90D5-741D16E6FD41}" type="presOf" srcId="{AC72BD78-1C42-4B4E-990F-9E31864F142A}" destId="{952578EF-CEB6-4EE6-9D7D-16A75C4EA20A}" srcOrd="1" destOrd="0" presId="urn:microsoft.com/office/officeart/2005/8/layout/radial1"/>
    <dgm:cxn modelId="{B6E73212-59BD-4C84-BDFE-F262BA0A2F0E}" type="presOf" srcId="{26FD8520-B98A-41FA-A26C-8AA032CFD906}" destId="{F86A9977-CFF1-4B8A-801E-236D2CE0EB94}" srcOrd="0" destOrd="0" presId="urn:microsoft.com/office/officeart/2005/8/layout/radial1"/>
    <dgm:cxn modelId="{81836811-337D-49FB-B1C4-CB88666EAD08}" type="presOf" srcId="{F4C9D518-6D35-4B21-8639-4A46C4F1EF51}" destId="{6823D97B-15DF-4DCB-9AAB-543A0C67F966}" srcOrd="0" destOrd="0" presId="urn:microsoft.com/office/officeart/2005/8/layout/radial1"/>
    <dgm:cxn modelId="{4516851F-41D0-4E33-B846-E4AB4AFEC66F}" type="presOf" srcId="{B85CC242-26F6-492B-819D-023DDE8721A1}" destId="{3BF99D74-0B81-4954-B602-EF46891C383F}" srcOrd="0" destOrd="0" presId="urn:microsoft.com/office/officeart/2005/8/layout/radial1"/>
    <dgm:cxn modelId="{1C8A25FE-53C2-47BB-9E46-542B7C143149}" type="presOf" srcId="{D2D45F85-49C5-491C-936E-7316A60F7895}" destId="{31961059-C31D-42CA-BC19-39A6064DCBA6}" srcOrd="0" destOrd="0" presId="urn:microsoft.com/office/officeart/2005/8/layout/radial1"/>
    <dgm:cxn modelId="{01EB5E6D-15A0-448C-A90E-3B78B15F46E2}" type="presOf" srcId="{29BC5FD8-1228-43C4-A2EB-3765B61A8938}" destId="{E4DF7AE9-8DC4-4F12-874A-DED15CA94519}" srcOrd="0" destOrd="0" presId="urn:microsoft.com/office/officeart/2005/8/layout/radial1"/>
    <dgm:cxn modelId="{FCCE4726-1FC7-4DFF-B9B3-A48004FDBF60}" type="presOf" srcId="{E175DC86-40AC-49EE-B6FE-B3AD1D698BAB}" destId="{CA3E2869-0536-4423-BAB8-C39DABC5A266}" srcOrd="1" destOrd="0" presId="urn:microsoft.com/office/officeart/2005/8/layout/radial1"/>
    <dgm:cxn modelId="{FFF71FCE-039A-436A-8EDF-5B51626EB902}" srcId="{B85CC242-26F6-492B-819D-023DDE8721A1}" destId="{553D1ED0-827C-4265-B8DB-013434D0DB30}" srcOrd="0" destOrd="0" parTransId="{AC72BD78-1C42-4B4E-990F-9E31864F142A}" sibTransId="{8BF9E418-F617-4760-BFF9-8CEEF8A689C6}"/>
    <dgm:cxn modelId="{467138D8-C1FD-4FA6-99D3-120ED1620537}" srcId="{F4C9D518-6D35-4B21-8639-4A46C4F1EF51}" destId="{B85CC242-26F6-492B-819D-023DDE8721A1}" srcOrd="0" destOrd="0" parTransId="{C7697212-64C3-4E3D-A95A-FDFA7C5B029B}" sibTransId="{D974DF92-7716-4350-A6D3-7A13EEFB37D3}"/>
    <dgm:cxn modelId="{F1FBCC52-B336-484D-BACD-BB9B42A7C747}" type="presOf" srcId="{AC72BD78-1C42-4B4E-990F-9E31864F142A}" destId="{2BD223C6-5549-47CF-BA77-34385C855147}" srcOrd="0" destOrd="0" presId="urn:microsoft.com/office/officeart/2005/8/layout/radial1"/>
    <dgm:cxn modelId="{AEAF9EBC-9FD2-4D6F-854B-CEC3A608D430}" type="presOf" srcId="{553D1ED0-827C-4265-B8DB-013434D0DB30}" destId="{A31B4131-A174-4399-A0C2-E2114BEF0F38}" srcOrd="0" destOrd="0" presId="urn:microsoft.com/office/officeart/2005/8/layout/radial1"/>
    <dgm:cxn modelId="{AB3E320E-636E-4934-BD66-1A9A669F4987}" srcId="{B85CC242-26F6-492B-819D-023DDE8721A1}" destId="{26FD8520-B98A-41FA-A26C-8AA032CFD906}" srcOrd="3" destOrd="0" parTransId="{18D90AAD-9790-4D4B-811E-546180E5B4D4}" sibTransId="{EAD8EF3B-6556-4EC4-822B-9572B37E1E86}"/>
    <dgm:cxn modelId="{0AF090B5-5DE3-4F47-B490-EC01EB6BA651}" type="presOf" srcId="{68D829B3-6B07-4893-823A-413D0CB7C8B1}" destId="{ED3C3F17-752D-43E9-B625-5E883AA9E86A}" srcOrd="0" destOrd="0" presId="urn:microsoft.com/office/officeart/2005/8/layout/radial1"/>
    <dgm:cxn modelId="{9919C6AD-E177-4C2B-BB06-D0D9D17D2A84}" type="presParOf" srcId="{6823D97B-15DF-4DCB-9AAB-543A0C67F966}" destId="{3BF99D74-0B81-4954-B602-EF46891C383F}" srcOrd="0" destOrd="0" presId="urn:microsoft.com/office/officeart/2005/8/layout/radial1"/>
    <dgm:cxn modelId="{83BB22A3-C471-486B-A42E-9F77A379705F}" type="presParOf" srcId="{6823D97B-15DF-4DCB-9AAB-543A0C67F966}" destId="{2BD223C6-5549-47CF-BA77-34385C855147}" srcOrd="1" destOrd="0" presId="urn:microsoft.com/office/officeart/2005/8/layout/radial1"/>
    <dgm:cxn modelId="{B28A6246-F885-4A0F-BCC0-392FEC6D206B}" type="presParOf" srcId="{2BD223C6-5549-47CF-BA77-34385C855147}" destId="{952578EF-CEB6-4EE6-9D7D-16A75C4EA20A}" srcOrd="0" destOrd="0" presId="urn:microsoft.com/office/officeart/2005/8/layout/radial1"/>
    <dgm:cxn modelId="{E9CBDBD6-5494-40AD-9EB9-48B7C5422F5B}" type="presParOf" srcId="{6823D97B-15DF-4DCB-9AAB-543A0C67F966}" destId="{A31B4131-A174-4399-A0C2-E2114BEF0F38}" srcOrd="2" destOrd="0" presId="urn:microsoft.com/office/officeart/2005/8/layout/radial1"/>
    <dgm:cxn modelId="{FF986E58-0533-43B5-80BA-3322F9680B8C}" type="presParOf" srcId="{6823D97B-15DF-4DCB-9AAB-543A0C67F966}" destId="{0DF9B6AF-34E3-4881-B1BA-1ABA7D9B0E8B}" srcOrd="3" destOrd="0" presId="urn:microsoft.com/office/officeart/2005/8/layout/radial1"/>
    <dgm:cxn modelId="{090B55A5-D80F-43C0-95ED-DE609FB00658}" type="presParOf" srcId="{0DF9B6AF-34E3-4881-B1BA-1ABA7D9B0E8B}" destId="{3279AD3D-03B3-4921-A078-2F7DAC973A47}" srcOrd="0" destOrd="0" presId="urn:microsoft.com/office/officeart/2005/8/layout/radial1"/>
    <dgm:cxn modelId="{7D9B4CC5-E365-44EB-8C17-2CB2F64656C7}" type="presParOf" srcId="{6823D97B-15DF-4DCB-9AAB-543A0C67F966}" destId="{31961059-C31D-42CA-BC19-39A6064DCBA6}" srcOrd="4" destOrd="0" presId="urn:microsoft.com/office/officeart/2005/8/layout/radial1"/>
    <dgm:cxn modelId="{BABFACA0-D9B1-4F62-8716-5AE89F26FC0E}" type="presParOf" srcId="{6823D97B-15DF-4DCB-9AAB-543A0C67F966}" destId="{BD9F467B-5B38-421F-9FF9-40D51E6BC08F}" srcOrd="5" destOrd="0" presId="urn:microsoft.com/office/officeart/2005/8/layout/radial1"/>
    <dgm:cxn modelId="{E4C50762-2924-4AA8-9A92-31F37887B000}" type="presParOf" srcId="{BD9F467B-5B38-421F-9FF9-40D51E6BC08F}" destId="{0A14D059-7B01-43B8-B210-802E8F69851B}" srcOrd="0" destOrd="0" presId="urn:microsoft.com/office/officeart/2005/8/layout/radial1"/>
    <dgm:cxn modelId="{E1659F95-0632-4819-A2AD-033615423B7D}" type="presParOf" srcId="{6823D97B-15DF-4DCB-9AAB-543A0C67F966}" destId="{ED3C3F17-752D-43E9-B625-5E883AA9E86A}" srcOrd="6" destOrd="0" presId="urn:microsoft.com/office/officeart/2005/8/layout/radial1"/>
    <dgm:cxn modelId="{95074095-E854-4D20-BA8C-D2A31DD15ACA}" type="presParOf" srcId="{6823D97B-15DF-4DCB-9AAB-543A0C67F966}" destId="{29AA6D21-3027-4343-A372-B3547234C6F1}" srcOrd="7" destOrd="0" presId="urn:microsoft.com/office/officeart/2005/8/layout/radial1"/>
    <dgm:cxn modelId="{247090BA-C9A3-41FC-82D8-9025138A82FC}" type="presParOf" srcId="{29AA6D21-3027-4343-A372-B3547234C6F1}" destId="{B2906EE8-B877-4FA2-A396-18F1426E0195}" srcOrd="0" destOrd="0" presId="urn:microsoft.com/office/officeart/2005/8/layout/radial1"/>
    <dgm:cxn modelId="{045AD892-40DF-4979-ACDA-507EE52657F5}" type="presParOf" srcId="{6823D97B-15DF-4DCB-9AAB-543A0C67F966}" destId="{F86A9977-CFF1-4B8A-801E-236D2CE0EB94}" srcOrd="8" destOrd="0" presId="urn:microsoft.com/office/officeart/2005/8/layout/radial1"/>
    <dgm:cxn modelId="{4F3071B4-A569-46ED-9935-F88A024633BC}" type="presParOf" srcId="{6823D97B-15DF-4DCB-9AAB-543A0C67F966}" destId="{BEAC2257-8A06-4064-8A72-1D7A94D5BCC9}" srcOrd="9" destOrd="0" presId="urn:microsoft.com/office/officeart/2005/8/layout/radial1"/>
    <dgm:cxn modelId="{AA154F9A-C401-41E5-8FF5-F07E078FB4E1}" type="presParOf" srcId="{BEAC2257-8A06-4064-8A72-1D7A94D5BCC9}" destId="{CA3E2869-0536-4423-BAB8-C39DABC5A266}" srcOrd="0" destOrd="0" presId="urn:microsoft.com/office/officeart/2005/8/layout/radial1"/>
    <dgm:cxn modelId="{299D1362-5661-4849-B283-0E5404A759F6}" type="presParOf" srcId="{6823D97B-15DF-4DCB-9AAB-543A0C67F966}" destId="{E4DF7AE9-8DC4-4F12-874A-DED15CA94519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553842-256C-4176-A3B4-19952EDC990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32FB881-5EB0-4CD7-95D6-A89C04AC7245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kumimoji="1" lang="ja-JP" altLang="en-US" sz="2000" b="1" smtClean="0"/>
            <a:t>美シルエット</a:t>
          </a:r>
          <a:endParaRPr lang="ja-JP" altLang="en-US" sz="2000" b="1"/>
        </a:p>
      </dgm:t>
    </dgm:pt>
    <dgm:pt modelId="{1AA1655F-5F33-421F-89B1-4C3E4C141BB6}" type="parTrans" cxnId="{2A73F85A-493C-4AC5-BB6E-A25FB289739F}">
      <dgm:prSet/>
      <dgm:spPr/>
      <dgm:t>
        <a:bodyPr/>
        <a:lstStyle/>
        <a:p>
          <a:endParaRPr kumimoji="1" lang="ja-JP" altLang="en-US"/>
        </a:p>
      </dgm:t>
    </dgm:pt>
    <dgm:pt modelId="{05237B1A-D288-46F4-855B-96A044ABD2D2}" type="sibTrans" cxnId="{2A73F85A-493C-4AC5-BB6E-A25FB289739F}">
      <dgm:prSet/>
      <dgm:spPr/>
      <dgm:t>
        <a:bodyPr/>
        <a:lstStyle/>
        <a:p>
          <a:endParaRPr kumimoji="1" lang="ja-JP" altLang="en-US"/>
        </a:p>
      </dgm:t>
    </dgm:pt>
    <dgm:pt modelId="{912BB618-45A4-491A-9A93-4F80FFAA0DC1}">
      <dgm:prSet/>
      <dgm:spPr/>
      <dgm:t>
        <a:bodyPr/>
        <a:lstStyle/>
        <a:p>
          <a:pPr marL="360000" rtl="0"/>
          <a:r>
            <a:rPr kumimoji="1" lang="ja-JP" dirty="0" smtClean="0"/>
            <a:t>スタイルをよく見せるシルエット</a:t>
          </a:r>
          <a:endParaRPr lang="ja-JP" dirty="0"/>
        </a:p>
      </dgm:t>
    </dgm:pt>
    <dgm:pt modelId="{396859D8-89CC-4E1D-AEA3-C60A9CFAD04E}" type="parTrans" cxnId="{0F7B98DB-AEF9-44F7-B0E7-82199A06ECF3}">
      <dgm:prSet/>
      <dgm:spPr/>
      <dgm:t>
        <a:bodyPr/>
        <a:lstStyle/>
        <a:p>
          <a:endParaRPr kumimoji="1" lang="ja-JP" altLang="en-US"/>
        </a:p>
      </dgm:t>
    </dgm:pt>
    <dgm:pt modelId="{1588AE95-69D1-42C2-B460-5C51A9822DCE}" type="sibTrans" cxnId="{0F7B98DB-AEF9-44F7-B0E7-82199A06ECF3}">
      <dgm:prSet/>
      <dgm:spPr/>
      <dgm:t>
        <a:bodyPr/>
        <a:lstStyle/>
        <a:p>
          <a:endParaRPr kumimoji="1" lang="ja-JP" altLang="en-US"/>
        </a:p>
      </dgm:t>
    </dgm:pt>
    <dgm:pt modelId="{D42B82DB-AA0E-436B-B938-8DFC481C8D20}">
      <dgm:prSet/>
      <dgm:spPr/>
      <dgm:t>
        <a:bodyPr/>
        <a:lstStyle/>
        <a:p>
          <a:pPr marL="360000" rtl="0"/>
          <a:r>
            <a:rPr kumimoji="1" lang="ja-JP" dirty="0" smtClean="0"/>
            <a:t>ウエストシェイプ、足長効果</a:t>
          </a:r>
          <a:endParaRPr lang="ja-JP" dirty="0"/>
        </a:p>
      </dgm:t>
    </dgm:pt>
    <dgm:pt modelId="{28FB542E-9C5E-4842-9F9A-BCCAFE1FB6A9}" type="parTrans" cxnId="{4294E2B6-0F82-416D-8109-B0B626843998}">
      <dgm:prSet/>
      <dgm:spPr/>
      <dgm:t>
        <a:bodyPr/>
        <a:lstStyle/>
        <a:p>
          <a:endParaRPr kumimoji="1" lang="ja-JP" altLang="en-US"/>
        </a:p>
      </dgm:t>
    </dgm:pt>
    <dgm:pt modelId="{53BA61E2-1282-4C0B-AF87-187A7B674886}" type="sibTrans" cxnId="{4294E2B6-0F82-416D-8109-B0B626843998}">
      <dgm:prSet/>
      <dgm:spPr/>
      <dgm:t>
        <a:bodyPr/>
        <a:lstStyle/>
        <a:p>
          <a:endParaRPr kumimoji="1" lang="ja-JP" altLang="en-US"/>
        </a:p>
      </dgm:t>
    </dgm:pt>
    <dgm:pt modelId="{1656D43B-A7DE-4D74-B1E7-C7FA57E95EAE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kumimoji="1" lang="ja-JP" altLang="en-US" sz="2000" b="1" smtClean="0"/>
            <a:t>スウェード加工素材</a:t>
          </a:r>
          <a:endParaRPr lang="ja-JP" altLang="en-US" sz="2000" b="1"/>
        </a:p>
      </dgm:t>
    </dgm:pt>
    <dgm:pt modelId="{5F56D6FD-7042-447D-93B9-D39B2B554574}" type="parTrans" cxnId="{A21EE43B-1CA2-4CB1-95D1-44140A2FF7B4}">
      <dgm:prSet/>
      <dgm:spPr/>
      <dgm:t>
        <a:bodyPr/>
        <a:lstStyle/>
        <a:p>
          <a:endParaRPr kumimoji="1" lang="ja-JP" altLang="en-US"/>
        </a:p>
      </dgm:t>
    </dgm:pt>
    <dgm:pt modelId="{5B923AC4-B08E-4D0A-97D7-EED89E7C9BCF}" type="sibTrans" cxnId="{A21EE43B-1CA2-4CB1-95D1-44140A2FF7B4}">
      <dgm:prSet/>
      <dgm:spPr/>
      <dgm:t>
        <a:bodyPr/>
        <a:lstStyle/>
        <a:p>
          <a:endParaRPr kumimoji="1" lang="ja-JP" altLang="en-US"/>
        </a:p>
      </dgm:t>
    </dgm:pt>
    <dgm:pt modelId="{AF4431B8-43A8-4C46-A6C3-CC2BF5FC219B}">
      <dgm:prSet/>
      <dgm:spPr/>
      <dgm:t>
        <a:bodyPr/>
        <a:lstStyle/>
        <a:p>
          <a:pPr marL="360000" rtl="0"/>
          <a:r>
            <a:rPr kumimoji="1" lang="ja-JP" dirty="0" smtClean="0"/>
            <a:t>特殊加工により綿</a:t>
          </a:r>
          <a:r>
            <a:rPr kumimoji="1" lang="en-US" dirty="0" smtClean="0"/>
            <a:t>100%</a:t>
          </a:r>
          <a:r>
            <a:rPr kumimoji="1" lang="ja-JP" dirty="0" smtClean="0"/>
            <a:t>素材でスウェードの質感を実現</a:t>
          </a:r>
          <a:endParaRPr lang="ja-JP" dirty="0"/>
        </a:p>
      </dgm:t>
    </dgm:pt>
    <dgm:pt modelId="{49DC958B-C61A-407A-8272-E07AB4BF08A6}" type="parTrans" cxnId="{B62B0F01-062D-4418-A3ED-20C85378D9FC}">
      <dgm:prSet/>
      <dgm:spPr/>
      <dgm:t>
        <a:bodyPr/>
        <a:lstStyle/>
        <a:p>
          <a:endParaRPr kumimoji="1" lang="ja-JP" altLang="en-US"/>
        </a:p>
      </dgm:t>
    </dgm:pt>
    <dgm:pt modelId="{7540778B-576A-42D8-AD20-2852B6167B7B}" type="sibTrans" cxnId="{B62B0F01-062D-4418-A3ED-20C85378D9FC}">
      <dgm:prSet/>
      <dgm:spPr/>
      <dgm:t>
        <a:bodyPr/>
        <a:lstStyle/>
        <a:p>
          <a:endParaRPr kumimoji="1" lang="ja-JP" altLang="en-US"/>
        </a:p>
      </dgm:t>
    </dgm:pt>
    <dgm:pt modelId="{533C2A2B-E610-48A7-BDE7-6CA0B78DD29D}">
      <dgm:prSet/>
      <dgm:spPr/>
      <dgm:t>
        <a:bodyPr/>
        <a:lstStyle/>
        <a:p>
          <a:pPr marL="360000" rtl="0"/>
          <a:r>
            <a:rPr kumimoji="1" lang="ja-JP" dirty="0" smtClean="0"/>
            <a:t>肌触り抜群、高吸湿性</a:t>
          </a:r>
          <a:endParaRPr lang="ja-JP" dirty="0"/>
        </a:p>
      </dgm:t>
    </dgm:pt>
    <dgm:pt modelId="{BDDF5C01-11CE-4FD3-898F-BDE0318783BF}" type="parTrans" cxnId="{22947B7E-1A56-414D-A6F7-B96C5FABAF74}">
      <dgm:prSet/>
      <dgm:spPr/>
      <dgm:t>
        <a:bodyPr/>
        <a:lstStyle/>
        <a:p>
          <a:endParaRPr kumimoji="1" lang="ja-JP" altLang="en-US"/>
        </a:p>
      </dgm:t>
    </dgm:pt>
    <dgm:pt modelId="{34BCAE4C-7E2C-465A-BAFD-E5927FE782C8}" type="sibTrans" cxnId="{22947B7E-1A56-414D-A6F7-B96C5FABAF74}">
      <dgm:prSet/>
      <dgm:spPr/>
      <dgm:t>
        <a:bodyPr/>
        <a:lstStyle/>
        <a:p>
          <a:endParaRPr kumimoji="1" lang="ja-JP" altLang="en-US"/>
        </a:p>
      </dgm:t>
    </dgm:pt>
    <dgm:pt modelId="{D0704AE2-EC2A-4E7B-A119-F5628449B3AC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kumimoji="1" lang="ja-JP" altLang="en-US" sz="2000" b="1" smtClean="0"/>
            <a:t>形状記憶</a:t>
          </a:r>
          <a:endParaRPr lang="ja-JP" altLang="en-US" sz="2000" b="1"/>
        </a:p>
      </dgm:t>
    </dgm:pt>
    <dgm:pt modelId="{E8A4C347-174B-48BA-BBB2-F7176A16DCA4}" type="parTrans" cxnId="{494ABD7A-7450-41E2-84F7-5205BF027D92}">
      <dgm:prSet/>
      <dgm:spPr/>
      <dgm:t>
        <a:bodyPr/>
        <a:lstStyle/>
        <a:p>
          <a:endParaRPr kumimoji="1" lang="ja-JP" altLang="en-US"/>
        </a:p>
      </dgm:t>
    </dgm:pt>
    <dgm:pt modelId="{C7CEFDE4-4FB3-40E4-8EE6-EB57E9B09A3B}" type="sibTrans" cxnId="{494ABD7A-7450-41E2-84F7-5205BF027D92}">
      <dgm:prSet/>
      <dgm:spPr/>
      <dgm:t>
        <a:bodyPr/>
        <a:lstStyle/>
        <a:p>
          <a:endParaRPr kumimoji="1" lang="ja-JP" altLang="en-US"/>
        </a:p>
      </dgm:t>
    </dgm:pt>
    <dgm:pt modelId="{5D17F4C9-A208-4ECF-BB58-DBCAC53B5210}">
      <dgm:prSet/>
      <dgm:spPr/>
      <dgm:t>
        <a:bodyPr/>
        <a:lstStyle/>
        <a:p>
          <a:pPr marL="360000" rtl="0"/>
          <a:r>
            <a:rPr kumimoji="1" lang="ja-JP" dirty="0" smtClean="0"/>
            <a:t>手軽に洗濯できて、形くずれしない</a:t>
          </a:r>
          <a:endParaRPr lang="ja-JP" dirty="0"/>
        </a:p>
      </dgm:t>
    </dgm:pt>
    <dgm:pt modelId="{45F9170A-F41E-4A37-A4C9-2AD8152606C6}" type="parTrans" cxnId="{70BBB398-F59E-4CA8-A986-ABF75EB286A1}">
      <dgm:prSet/>
      <dgm:spPr/>
      <dgm:t>
        <a:bodyPr/>
        <a:lstStyle/>
        <a:p>
          <a:endParaRPr kumimoji="1" lang="ja-JP" altLang="en-US"/>
        </a:p>
      </dgm:t>
    </dgm:pt>
    <dgm:pt modelId="{21014C1E-6FEC-4A59-BFDC-7B6640970ACE}" type="sibTrans" cxnId="{70BBB398-F59E-4CA8-A986-ABF75EB286A1}">
      <dgm:prSet/>
      <dgm:spPr/>
      <dgm:t>
        <a:bodyPr/>
        <a:lstStyle/>
        <a:p>
          <a:endParaRPr kumimoji="1" lang="ja-JP" altLang="en-US"/>
        </a:p>
      </dgm:t>
    </dgm:pt>
    <dgm:pt modelId="{0F0F9450-1444-4382-A02F-C3FB7769344C}">
      <dgm:prSet/>
      <dgm:spPr/>
      <dgm:t>
        <a:bodyPr/>
        <a:lstStyle/>
        <a:p>
          <a:pPr marL="360000" rtl="0"/>
          <a:r>
            <a:rPr kumimoji="1" lang="ja-JP" dirty="0" smtClean="0"/>
            <a:t>手入れが簡単</a:t>
          </a:r>
          <a:endParaRPr lang="ja-JP" dirty="0"/>
        </a:p>
      </dgm:t>
    </dgm:pt>
    <dgm:pt modelId="{DB2F3D9A-F3E6-4113-827F-C5397F565D80}" type="parTrans" cxnId="{89F13D9A-DD4B-4996-AAC8-508A9E72B1C6}">
      <dgm:prSet/>
      <dgm:spPr/>
      <dgm:t>
        <a:bodyPr/>
        <a:lstStyle/>
        <a:p>
          <a:endParaRPr kumimoji="1" lang="ja-JP" altLang="en-US"/>
        </a:p>
      </dgm:t>
    </dgm:pt>
    <dgm:pt modelId="{0B38061D-0F84-40EE-86DB-193524BC8183}" type="sibTrans" cxnId="{89F13D9A-DD4B-4996-AAC8-508A9E72B1C6}">
      <dgm:prSet/>
      <dgm:spPr/>
      <dgm:t>
        <a:bodyPr/>
        <a:lstStyle/>
        <a:p>
          <a:endParaRPr kumimoji="1" lang="ja-JP" altLang="en-US"/>
        </a:p>
      </dgm:t>
    </dgm:pt>
    <dgm:pt modelId="{62F0860B-14BC-427C-B0B7-D5FDF1EC9E43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kumimoji="1" lang="ja-JP" altLang="en-US" sz="2000" b="1" smtClean="0"/>
            <a:t>遊び心小物</a:t>
          </a:r>
          <a:endParaRPr lang="ja-JP" altLang="en-US" sz="2000" b="1"/>
        </a:p>
      </dgm:t>
    </dgm:pt>
    <dgm:pt modelId="{7163D08F-EF26-4DF7-A431-907C6F0AAB87}" type="parTrans" cxnId="{E23B3BE9-C5F1-488C-9BD7-1A8C4A4D6204}">
      <dgm:prSet/>
      <dgm:spPr/>
      <dgm:t>
        <a:bodyPr/>
        <a:lstStyle/>
        <a:p>
          <a:endParaRPr kumimoji="1" lang="ja-JP" altLang="en-US"/>
        </a:p>
      </dgm:t>
    </dgm:pt>
    <dgm:pt modelId="{82E8B934-93CA-44C3-87BE-FB166B17D856}" type="sibTrans" cxnId="{E23B3BE9-C5F1-488C-9BD7-1A8C4A4D6204}">
      <dgm:prSet/>
      <dgm:spPr/>
      <dgm:t>
        <a:bodyPr/>
        <a:lstStyle/>
        <a:p>
          <a:endParaRPr kumimoji="1" lang="ja-JP" altLang="en-US"/>
        </a:p>
      </dgm:t>
    </dgm:pt>
    <dgm:pt modelId="{5AA02F71-8D4D-4FC8-910D-0BBAC1FEC38D}">
      <dgm:prSet/>
      <dgm:spPr/>
      <dgm:t>
        <a:bodyPr/>
        <a:lstStyle/>
        <a:p>
          <a:pPr marL="360000" rtl="0"/>
          <a:r>
            <a:rPr kumimoji="1" lang="ja-JP" dirty="0" smtClean="0"/>
            <a:t>着こなしの幅を広げる個性的なセット小物の充実</a:t>
          </a:r>
          <a:endParaRPr lang="ja-JP" dirty="0"/>
        </a:p>
      </dgm:t>
    </dgm:pt>
    <dgm:pt modelId="{8BFC016F-BE8E-43FA-AFA2-8CB242380822}" type="parTrans" cxnId="{6979C631-7672-4847-9251-F59BF294BE90}">
      <dgm:prSet/>
      <dgm:spPr/>
      <dgm:t>
        <a:bodyPr/>
        <a:lstStyle/>
        <a:p>
          <a:endParaRPr kumimoji="1" lang="ja-JP" altLang="en-US"/>
        </a:p>
      </dgm:t>
    </dgm:pt>
    <dgm:pt modelId="{019FDDBD-F9DA-4E05-8E6B-BEBA6D73E26B}" type="sibTrans" cxnId="{6979C631-7672-4847-9251-F59BF294BE90}">
      <dgm:prSet/>
      <dgm:spPr/>
      <dgm:t>
        <a:bodyPr/>
        <a:lstStyle/>
        <a:p>
          <a:endParaRPr kumimoji="1" lang="ja-JP" altLang="en-US"/>
        </a:p>
      </dgm:t>
    </dgm:pt>
    <dgm:pt modelId="{0E4A677B-9418-43AD-B44C-ED8347C8BCE7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kumimoji="1" lang="ja-JP" altLang="en-US" sz="2000" b="1" smtClean="0"/>
            <a:t>脱スポーツウェア</a:t>
          </a:r>
          <a:endParaRPr lang="ja-JP" altLang="en-US" sz="2000" b="1"/>
        </a:p>
      </dgm:t>
    </dgm:pt>
    <dgm:pt modelId="{3F83ABA7-A5A6-4EE9-AF26-93D12FE9E651}" type="parTrans" cxnId="{FE74C88F-FB6A-4223-99EA-8EC948BB935F}">
      <dgm:prSet/>
      <dgm:spPr/>
      <dgm:t>
        <a:bodyPr/>
        <a:lstStyle/>
        <a:p>
          <a:endParaRPr kumimoji="1" lang="ja-JP" altLang="en-US"/>
        </a:p>
      </dgm:t>
    </dgm:pt>
    <dgm:pt modelId="{17EB7E1D-C60C-481F-B2AC-5079886F45D5}" type="sibTrans" cxnId="{FE74C88F-FB6A-4223-99EA-8EC948BB935F}">
      <dgm:prSet/>
      <dgm:spPr/>
      <dgm:t>
        <a:bodyPr/>
        <a:lstStyle/>
        <a:p>
          <a:endParaRPr kumimoji="1" lang="ja-JP" altLang="en-US"/>
        </a:p>
      </dgm:t>
    </dgm:pt>
    <dgm:pt modelId="{B5A75CAD-DEB8-4DD7-9670-D6235C0E779A}">
      <dgm:prSet/>
      <dgm:spPr/>
      <dgm:t>
        <a:bodyPr/>
        <a:lstStyle/>
        <a:p>
          <a:pPr marL="360000" rtl="0"/>
          <a:r>
            <a:rPr kumimoji="1" lang="ja-JP" dirty="0" smtClean="0"/>
            <a:t>従来のスポーツウェアの概念を打ち破るデザイン</a:t>
          </a:r>
          <a:endParaRPr lang="ja-JP" dirty="0"/>
        </a:p>
      </dgm:t>
    </dgm:pt>
    <dgm:pt modelId="{CF4818AD-A843-4FCE-91C6-04CD13B5EC65}" type="parTrans" cxnId="{BD5C0D54-A880-4139-82F1-5EE83905E0B8}">
      <dgm:prSet/>
      <dgm:spPr/>
      <dgm:t>
        <a:bodyPr/>
        <a:lstStyle/>
        <a:p>
          <a:endParaRPr kumimoji="1" lang="ja-JP" altLang="en-US"/>
        </a:p>
      </dgm:t>
    </dgm:pt>
    <dgm:pt modelId="{5A8A01E1-7413-417F-8FC2-9EA1477BE5DF}" type="sibTrans" cxnId="{BD5C0D54-A880-4139-82F1-5EE83905E0B8}">
      <dgm:prSet/>
      <dgm:spPr/>
      <dgm:t>
        <a:bodyPr/>
        <a:lstStyle/>
        <a:p>
          <a:endParaRPr kumimoji="1" lang="ja-JP" altLang="en-US"/>
        </a:p>
      </dgm:t>
    </dgm:pt>
    <dgm:pt modelId="{1C7C45E1-6286-4DFD-8543-C3A92EC07988}" type="pres">
      <dgm:prSet presAssocID="{F9553842-256C-4176-A3B4-19952EDC99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26D0F67-8D65-4777-9385-6C23F79A87C0}" type="pres">
      <dgm:prSet presAssocID="{A32FB881-5EB0-4CD7-95D6-A89C04AC7245}" presName="linNode" presStyleCnt="0"/>
      <dgm:spPr/>
    </dgm:pt>
    <dgm:pt modelId="{45AE1DB7-CFA4-4AD9-AF03-E5E22AD486BA}" type="pres">
      <dgm:prSet presAssocID="{A32FB881-5EB0-4CD7-95D6-A89C04AC724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DE49AB-B0A6-46D8-A18B-168EDBA3731F}" type="pres">
      <dgm:prSet presAssocID="{A32FB881-5EB0-4CD7-95D6-A89C04AC7245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288610A-0572-40A1-AB79-C701CCD0E6F8}" type="pres">
      <dgm:prSet presAssocID="{05237B1A-D288-46F4-855B-96A044ABD2D2}" presName="sp" presStyleCnt="0"/>
      <dgm:spPr/>
    </dgm:pt>
    <dgm:pt modelId="{5C384ED2-C75C-4190-A24B-680EB77EE787}" type="pres">
      <dgm:prSet presAssocID="{1656D43B-A7DE-4D74-B1E7-C7FA57E95EAE}" presName="linNode" presStyleCnt="0"/>
      <dgm:spPr/>
    </dgm:pt>
    <dgm:pt modelId="{5FD56B5F-27AD-476E-A7B4-140A622D4FF4}" type="pres">
      <dgm:prSet presAssocID="{1656D43B-A7DE-4D74-B1E7-C7FA57E95EAE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04CB07C-AB21-4829-A03B-94828CB72CCA}" type="pres">
      <dgm:prSet presAssocID="{1656D43B-A7DE-4D74-B1E7-C7FA57E95EAE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31C691-E4E5-46BC-BD33-C7A80B328B84}" type="pres">
      <dgm:prSet presAssocID="{5B923AC4-B08E-4D0A-97D7-EED89E7C9BCF}" presName="sp" presStyleCnt="0"/>
      <dgm:spPr/>
    </dgm:pt>
    <dgm:pt modelId="{45084BBC-A5A3-48E5-9DD6-33F68B415743}" type="pres">
      <dgm:prSet presAssocID="{D0704AE2-EC2A-4E7B-A119-F5628449B3AC}" presName="linNode" presStyleCnt="0"/>
      <dgm:spPr/>
    </dgm:pt>
    <dgm:pt modelId="{54E3FE48-C494-4A33-96C4-062B0792C87F}" type="pres">
      <dgm:prSet presAssocID="{D0704AE2-EC2A-4E7B-A119-F5628449B3AC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49A909-C0C6-40A7-B4F4-A14710427BF9}" type="pres">
      <dgm:prSet presAssocID="{D0704AE2-EC2A-4E7B-A119-F5628449B3AC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3432CFE-012D-4487-9568-2A2F3A7DA2CB}" type="pres">
      <dgm:prSet presAssocID="{C7CEFDE4-4FB3-40E4-8EE6-EB57E9B09A3B}" presName="sp" presStyleCnt="0"/>
      <dgm:spPr/>
    </dgm:pt>
    <dgm:pt modelId="{01CED3F2-AC89-43AD-9A70-55171469C47B}" type="pres">
      <dgm:prSet presAssocID="{62F0860B-14BC-427C-B0B7-D5FDF1EC9E43}" presName="linNode" presStyleCnt="0"/>
      <dgm:spPr/>
    </dgm:pt>
    <dgm:pt modelId="{AD8CAEB5-B296-41C7-8C7F-75F625257E4F}" type="pres">
      <dgm:prSet presAssocID="{62F0860B-14BC-427C-B0B7-D5FDF1EC9E43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2919752-0A35-4C57-BD47-45AD70164E61}" type="pres">
      <dgm:prSet presAssocID="{62F0860B-14BC-427C-B0B7-D5FDF1EC9E43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CB1152-770B-4953-839F-1504A405FDD1}" type="pres">
      <dgm:prSet presAssocID="{82E8B934-93CA-44C3-87BE-FB166B17D856}" presName="sp" presStyleCnt="0"/>
      <dgm:spPr/>
    </dgm:pt>
    <dgm:pt modelId="{9ED8EAB4-9BDF-4B8B-980D-4F8021342DC8}" type="pres">
      <dgm:prSet presAssocID="{0E4A677B-9418-43AD-B44C-ED8347C8BCE7}" presName="linNode" presStyleCnt="0"/>
      <dgm:spPr/>
    </dgm:pt>
    <dgm:pt modelId="{0A4FAB11-E2FE-4B47-91EE-81CE73136E56}" type="pres">
      <dgm:prSet presAssocID="{0E4A677B-9418-43AD-B44C-ED8347C8BCE7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4BDA28-D4E7-4E28-B0A1-D7726196162A}" type="pres">
      <dgm:prSet presAssocID="{0E4A677B-9418-43AD-B44C-ED8347C8BCE7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23B3BE9-C5F1-488C-9BD7-1A8C4A4D6204}" srcId="{F9553842-256C-4176-A3B4-19952EDC990C}" destId="{62F0860B-14BC-427C-B0B7-D5FDF1EC9E43}" srcOrd="3" destOrd="0" parTransId="{7163D08F-EF26-4DF7-A431-907C6F0AAB87}" sibTransId="{82E8B934-93CA-44C3-87BE-FB166B17D856}"/>
    <dgm:cxn modelId="{9D9CC356-B808-4368-AD8E-C2B031D84A7F}" type="presOf" srcId="{912BB618-45A4-491A-9A93-4F80FFAA0DC1}" destId="{4BDE49AB-B0A6-46D8-A18B-168EDBA3731F}" srcOrd="0" destOrd="0" presId="urn:microsoft.com/office/officeart/2005/8/layout/vList5"/>
    <dgm:cxn modelId="{CDC8CF3F-EF9D-419F-8835-75A6CEF11611}" type="presOf" srcId="{A32FB881-5EB0-4CD7-95D6-A89C04AC7245}" destId="{45AE1DB7-CFA4-4AD9-AF03-E5E22AD486BA}" srcOrd="0" destOrd="0" presId="urn:microsoft.com/office/officeart/2005/8/layout/vList5"/>
    <dgm:cxn modelId="{89F13D9A-DD4B-4996-AAC8-508A9E72B1C6}" srcId="{D0704AE2-EC2A-4E7B-A119-F5628449B3AC}" destId="{0F0F9450-1444-4382-A02F-C3FB7769344C}" srcOrd="1" destOrd="0" parTransId="{DB2F3D9A-F3E6-4113-827F-C5397F565D80}" sibTransId="{0B38061D-0F84-40EE-86DB-193524BC8183}"/>
    <dgm:cxn modelId="{DF4E71A7-476F-46A6-8A17-B9793E2D286F}" type="presOf" srcId="{D0704AE2-EC2A-4E7B-A119-F5628449B3AC}" destId="{54E3FE48-C494-4A33-96C4-062B0792C87F}" srcOrd="0" destOrd="0" presId="urn:microsoft.com/office/officeart/2005/8/layout/vList5"/>
    <dgm:cxn modelId="{25F7E587-0D9A-4A8A-B1E2-9684B8FB98D5}" type="presOf" srcId="{AF4431B8-43A8-4C46-A6C3-CC2BF5FC219B}" destId="{304CB07C-AB21-4829-A03B-94828CB72CCA}" srcOrd="0" destOrd="0" presId="urn:microsoft.com/office/officeart/2005/8/layout/vList5"/>
    <dgm:cxn modelId="{ACCFCABF-3C3C-4FE6-83C2-121790A4FE59}" type="presOf" srcId="{533C2A2B-E610-48A7-BDE7-6CA0B78DD29D}" destId="{304CB07C-AB21-4829-A03B-94828CB72CCA}" srcOrd="0" destOrd="1" presId="urn:microsoft.com/office/officeart/2005/8/layout/vList5"/>
    <dgm:cxn modelId="{22947B7E-1A56-414D-A6F7-B96C5FABAF74}" srcId="{1656D43B-A7DE-4D74-B1E7-C7FA57E95EAE}" destId="{533C2A2B-E610-48A7-BDE7-6CA0B78DD29D}" srcOrd="1" destOrd="0" parTransId="{BDDF5C01-11CE-4FD3-898F-BDE0318783BF}" sibTransId="{34BCAE4C-7E2C-465A-BAFD-E5927FE782C8}"/>
    <dgm:cxn modelId="{976E7D2D-1D28-430C-9D7B-DE5EC0A7CEBB}" type="presOf" srcId="{F9553842-256C-4176-A3B4-19952EDC990C}" destId="{1C7C45E1-6286-4DFD-8543-C3A92EC07988}" srcOrd="0" destOrd="0" presId="urn:microsoft.com/office/officeart/2005/8/layout/vList5"/>
    <dgm:cxn modelId="{BD5C0D54-A880-4139-82F1-5EE83905E0B8}" srcId="{0E4A677B-9418-43AD-B44C-ED8347C8BCE7}" destId="{B5A75CAD-DEB8-4DD7-9670-D6235C0E779A}" srcOrd="0" destOrd="0" parTransId="{CF4818AD-A843-4FCE-91C6-04CD13B5EC65}" sibTransId="{5A8A01E1-7413-417F-8FC2-9EA1477BE5DF}"/>
    <dgm:cxn modelId="{D356D493-BD8C-45FA-9EC0-F09F698060A3}" type="presOf" srcId="{5D17F4C9-A208-4ECF-BB58-DBCAC53B5210}" destId="{6249A909-C0C6-40A7-B4F4-A14710427BF9}" srcOrd="0" destOrd="0" presId="urn:microsoft.com/office/officeart/2005/8/layout/vList5"/>
    <dgm:cxn modelId="{6979C631-7672-4847-9251-F59BF294BE90}" srcId="{62F0860B-14BC-427C-B0B7-D5FDF1EC9E43}" destId="{5AA02F71-8D4D-4FC8-910D-0BBAC1FEC38D}" srcOrd="0" destOrd="0" parTransId="{8BFC016F-BE8E-43FA-AFA2-8CB242380822}" sibTransId="{019FDDBD-F9DA-4E05-8E6B-BEBA6D73E26B}"/>
    <dgm:cxn modelId="{A21EE43B-1CA2-4CB1-95D1-44140A2FF7B4}" srcId="{F9553842-256C-4176-A3B4-19952EDC990C}" destId="{1656D43B-A7DE-4D74-B1E7-C7FA57E95EAE}" srcOrd="1" destOrd="0" parTransId="{5F56D6FD-7042-447D-93B9-D39B2B554574}" sibTransId="{5B923AC4-B08E-4D0A-97D7-EED89E7C9BCF}"/>
    <dgm:cxn modelId="{68C77706-31C1-412F-AEBF-37068BC3A4BF}" type="presOf" srcId="{0F0F9450-1444-4382-A02F-C3FB7769344C}" destId="{6249A909-C0C6-40A7-B4F4-A14710427BF9}" srcOrd="0" destOrd="1" presId="urn:microsoft.com/office/officeart/2005/8/layout/vList5"/>
    <dgm:cxn modelId="{FE74C88F-FB6A-4223-99EA-8EC948BB935F}" srcId="{F9553842-256C-4176-A3B4-19952EDC990C}" destId="{0E4A677B-9418-43AD-B44C-ED8347C8BCE7}" srcOrd="4" destOrd="0" parTransId="{3F83ABA7-A5A6-4EE9-AF26-93D12FE9E651}" sibTransId="{17EB7E1D-C60C-481F-B2AC-5079886F45D5}"/>
    <dgm:cxn modelId="{CE3768D4-C5E0-46BE-940D-202A0A7BCA29}" type="presOf" srcId="{B5A75CAD-DEB8-4DD7-9670-D6235C0E779A}" destId="{B44BDA28-D4E7-4E28-B0A1-D7726196162A}" srcOrd="0" destOrd="0" presId="urn:microsoft.com/office/officeart/2005/8/layout/vList5"/>
    <dgm:cxn modelId="{42A5C563-088F-480C-B6C5-F36DBB9AFA86}" type="presOf" srcId="{62F0860B-14BC-427C-B0B7-D5FDF1EC9E43}" destId="{AD8CAEB5-B296-41C7-8C7F-75F625257E4F}" srcOrd="0" destOrd="0" presId="urn:microsoft.com/office/officeart/2005/8/layout/vList5"/>
    <dgm:cxn modelId="{0F7B98DB-AEF9-44F7-B0E7-82199A06ECF3}" srcId="{A32FB881-5EB0-4CD7-95D6-A89C04AC7245}" destId="{912BB618-45A4-491A-9A93-4F80FFAA0DC1}" srcOrd="0" destOrd="0" parTransId="{396859D8-89CC-4E1D-AEA3-C60A9CFAD04E}" sibTransId="{1588AE95-69D1-42C2-B460-5C51A9822DCE}"/>
    <dgm:cxn modelId="{EB382802-91B0-408D-9BB9-E6EC733019CF}" type="presOf" srcId="{D42B82DB-AA0E-436B-B938-8DFC481C8D20}" destId="{4BDE49AB-B0A6-46D8-A18B-168EDBA3731F}" srcOrd="0" destOrd="1" presId="urn:microsoft.com/office/officeart/2005/8/layout/vList5"/>
    <dgm:cxn modelId="{B62B0F01-062D-4418-A3ED-20C85378D9FC}" srcId="{1656D43B-A7DE-4D74-B1E7-C7FA57E95EAE}" destId="{AF4431B8-43A8-4C46-A6C3-CC2BF5FC219B}" srcOrd="0" destOrd="0" parTransId="{49DC958B-C61A-407A-8272-E07AB4BF08A6}" sibTransId="{7540778B-576A-42D8-AD20-2852B6167B7B}"/>
    <dgm:cxn modelId="{4294E2B6-0F82-416D-8109-B0B626843998}" srcId="{A32FB881-5EB0-4CD7-95D6-A89C04AC7245}" destId="{D42B82DB-AA0E-436B-B938-8DFC481C8D20}" srcOrd="1" destOrd="0" parTransId="{28FB542E-9C5E-4842-9F9A-BCCAFE1FB6A9}" sibTransId="{53BA61E2-1282-4C0B-AF87-187A7B674886}"/>
    <dgm:cxn modelId="{2A73F85A-493C-4AC5-BB6E-A25FB289739F}" srcId="{F9553842-256C-4176-A3B4-19952EDC990C}" destId="{A32FB881-5EB0-4CD7-95D6-A89C04AC7245}" srcOrd="0" destOrd="0" parTransId="{1AA1655F-5F33-421F-89B1-4C3E4C141BB6}" sibTransId="{05237B1A-D288-46F4-855B-96A044ABD2D2}"/>
    <dgm:cxn modelId="{E289D130-729A-4423-9716-BD689C8922D0}" type="presOf" srcId="{5AA02F71-8D4D-4FC8-910D-0BBAC1FEC38D}" destId="{F2919752-0A35-4C57-BD47-45AD70164E61}" srcOrd="0" destOrd="0" presId="urn:microsoft.com/office/officeart/2005/8/layout/vList5"/>
    <dgm:cxn modelId="{B457AA53-4859-40DE-A135-889983E49C43}" type="presOf" srcId="{0E4A677B-9418-43AD-B44C-ED8347C8BCE7}" destId="{0A4FAB11-E2FE-4B47-91EE-81CE73136E56}" srcOrd="0" destOrd="0" presId="urn:microsoft.com/office/officeart/2005/8/layout/vList5"/>
    <dgm:cxn modelId="{A6978A18-4E67-4EA9-998E-411D3B2E11AC}" type="presOf" srcId="{1656D43B-A7DE-4D74-B1E7-C7FA57E95EAE}" destId="{5FD56B5F-27AD-476E-A7B4-140A622D4FF4}" srcOrd="0" destOrd="0" presId="urn:microsoft.com/office/officeart/2005/8/layout/vList5"/>
    <dgm:cxn modelId="{494ABD7A-7450-41E2-84F7-5205BF027D92}" srcId="{F9553842-256C-4176-A3B4-19952EDC990C}" destId="{D0704AE2-EC2A-4E7B-A119-F5628449B3AC}" srcOrd="2" destOrd="0" parTransId="{E8A4C347-174B-48BA-BBB2-F7176A16DCA4}" sibTransId="{C7CEFDE4-4FB3-40E4-8EE6-EB57E9B09A3B}"/>
    <dgm:cxn modelId="{70BBB398-F59E-4CA8-A986-ABF75EB286A1}" srcId="{D0704AE2-EC2A-4E7B-A119-F5628449B3AC}" destId="{5D17F4C9-A208-4ECF-BB58-DBCAC53B5210}" srcOrd="0" destOrd="0" parTransId="{45F9170A-F41E-4A37-A4C9-2AD8152606C6}" sibTransId="{21014C1E-6FEC-4A59-BFDC-7B6640970ACE}"/>
    <dgm:cxn modelId="{C79B92B0-7BFE-4807-BDAA-E403128718E7}" type="presParOf" srcId="{1C7C45E1-6286-4DFD-8543-C3A92EC07988}" destId="{426D0F67-8D65-4777-9385-6C23F79A87C0}" srcOrd="0" destOrd="0" presId="urn:microsoft.com/office/officeart/2005/8/layout/vList5"/>
    <dgm:cxn modelId="{8DFECB9E-731A-4848-9FA2-52F6735A86E0}" type="presParOf" srcId="{426D0F67-8D65-4777-9385-6C23F79A87C0}" destId="{45AE1DB7-CFA4-4AD9-AF03-E5E22AD486BA}" srcOrd="0" destOrd="0" presId="urn:microsoft.com/office/officeart/2005/8/layout/vList5"/>
    <dgm:cxn modelId="{2B4E3639-6D5D-41A0-87FA-33E963168D97}" type="presParOf" srcId="{426D0F67-8D65-4777-9385-6C23F79A87C0}" destId="{4BDE49AB-B0A6-46D8-A18B-168EDBA3731F}" srcOrd="1" destOrd="0" presId="urn:microsoft.com/office/officeart/2005/8/layout/vList5"/>
    <dgm:cxn modelId="{D4577796-CA90-491C-93E2-3567131BADB1}" type="presParOf" srcId="{1C7C45E1-6286-4DFD-8543-C3A92EC07988}" destId="{F288610A-0572-40A1-AB79-C701CCD0E6F8}" srcOrd="1" destOrd="0" presId="urn:microsoft.com/office/officeart/2005/8/layout/vList5"/>
    <dgm:cxn modelId="{3E9B0775-3E66-415A-B9DE-92E8C9E99DEE}" type="presParOf" srcId="{1C7C45E1-6286-4DFD-8543-C3A92EC07988}" destId="{5C384ED2-C75C-4190-A24B-680EB77EE787}" srcOrd="2" destOrd="0" presId="urn:microsoft.com/office/officeart/2005/8/layout/vList5"/>
    <dgm:cxn modelId="{11851117-9A25-48D0-B027-80E14F7B7BD5}" type="presParOf" srcId="{5C384ED2-C75C-4190-A24B-680EB77EE787}" destId="{5FD56B5F-27AD-476E-A7B4-140A622D4FF4}" srcOrd="0" destOrd="0" presId="urn:microsoft.com/office/officeart/2005/8/layout/vList5"/>
    <dgm:cxn modelId="{266E31F0-3F08-49FF-A187-21F0ECF51944}" type="presParOf" srcId="{5C384ED2-C75C-4190-A24B-680EB77EE787}" destId="{304CB07C-AB21-4829-A03B-94828CB72CCA}" srcOrd="1" destOrd="0" presId="urn:microsoft.com/office/officeart/2005/8/layout/vList5"/>
    <dgm:cxn modelId="{78EEE5DF-C43B-4CD8-BDDC-DF71191F9B05}" type="presParOf" srcId="{1C7C45E1-6286-4DFD-8543-C3A92EC07988}" destId="{4031C691-E4E5-46BC-BD33-C7A80B328B84}" srcOrd="3" destOrd="0" presId="urn:microsoft.com/office/officeart/2005/8/layout/vList5"/>
    <dgm:cxn modelId="{3FDAFDC2-5C0B-4BCA-AB9A-DE5A674ABB1C}" type="presParOf" srcId="{1C7C45E1-6286-4DFD-8543-C3A92EC07988}" destId="{45084BBC-A5A3-48E5-9DD6-33F68B415743}" srcOrd="4" destOrd="0" presId="urn:microsoft.com/office/officeart/2005/8/layout/vList5"/>
    <dgm:cxn modelId="{F128497A-4710-429D-AF69-A48B933DDA6A}" type="presParOf" srcId="{45084BBC-A5A3-48E5-9DD6-33F68B415743}" destId="{54E3FE48-C494-4A33-96C4-062B0792C87F}" srcOrd="0" destOrd="0" presId="urn:microsoft.com/office/officeart/2005/8/layout/vList5"/>
    <dgm:cxn modelId="{E5CE9C82-3BB6-481F-A8EB-A9256B5646BA}" type="presParOf" srcId="{45084BBC-A5A3-48E5-9DD6-33F68B415743}" destId="{6249A909-C0C6-40A7-B4F4-A14710427BF9}" srcOrd="1" destOrd="0" presId="urn:microsoft.com/office/officeart/2005/8/layout/vList5"/>
    <dgm:cxn modelId="{67A57A60-5550-4FA3-AE84-607363B4C656}" type="presParOf" srcId="{1C7C45E1-6286-4DFD-8543-C3A92EC07988}" destId="{83432CFE-012D-4487-9568-2A2F3A7DA2CB}" srcOrd="5" destOrd="0" presId="urn:microsoft.com/office/officeart/2005/8/layout/vList5"/>
    <dgm:cxn modelId="{77B5E9C9-86C8-4F34-A666-3FF4EA1641A8}" type="presParOf" srcId="{1C7C45E1-6286-4DFD-8543-C3A92EC07988}" destId="{01CED3F2-AC89-43AD-9A70-55171469C47B}" srcOrd="6" destOrd="0" presId="urn:microsoft.com/office/officeart/2005/8/layout/vList5"/>
    <dgm:cxn modelId="{23624BBB-F6BB-4FF1-84C3-910C2A88EEC7}" type="presParOf" srcId="{01CED3F2-AC89-43AD-9A70-55171469C47B}" destId="{AD8CAEB5-B296-41C7-8C7F-75F625257E4F}" srcOrd="0" destOrd="0" presId="urn:microsoft.com/office/officeart/2005/8/layout/vList5"/>
    <dgm:cxn modelId="{06AF5638-1EE2-4C2A-9A11-56D36CCC92F7}" type="presParOf" srcId="{01CED3F2-AC89-43AD-9A70-55171469C47B}" destId="{F2919752-0A35-4C57-BD47-45AD70164E61}" srcOrd="1" destOrd="0" presId="urn:microsoft.com/office/officeart/2005/8/layout/vList5"/>
    <dgm:cxn modelId="{6EA0F33F-469A-4737-9D79-2302A133957D}" type="presParOf" srcId="{1C7C45E1-6286-4DFD-8543-C3A92EC07988}" destId="{B5CB1152-770B-4953-839F-1504A405FDD1}" srcOrd="7" destOrd="0" presId="urn:microsoft.com/office/officeart/2005/8/layout/vList5"/>
    <dgm:cxn modelId="{27F60821-5E06-42AE-8685-C538DF9AB97F}" type="presParOf" srcId="{1C7C45E1-6286-4DFD-8543-C3A92EC07988}" destId="{9ED8EAB4-9BDF-4B8B-980D-4F8021342DC8}" srcOrd="8" destOrd="0" presId="urn:microsoft.com/office/officeart/2005/8/layout/vList5"/>
    <dgm:cxn modelId="{D6573527-7462-4E52-A95F-06F41FADBC70}" type="presParOf" srcId="{9ED8EAB4-9BDF-4B8B-980D-4F8021342DC8}" destId="{0A4FAB11-E2FE-4B47-91EE-81CE73136E56}" srcOrd="0" destOrd="0" presId="urn:microsoft.com/office/officeart/2005/8/layout/vList5"/>
    <dgm:cxn modelId="{C972DEBC-1C67-4FE7-9AE4-53DFF7DCA793}" type="presParOf" srcId="{9ED8EAB4-9BDF-4B8B-980D-4F8021342DC8}" destId="{B44BDA28-D4E7-4E28-B0A1-D772619616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9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32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5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03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50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322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7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40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32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419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37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84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08C1BDF-42E2-4D5A-BE10-E4242B34EBA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EB1225E-74D3-49E2-9026-34C90DFF0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85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anchor="t">
            <a:noAutofit/>
          </a:bodyPr>
          <a:lstStyle/>
          <a:p>
            <a:r>
              <a:rPr lang="ja-JP" altLang="en-US" sz="5400" dirty="0" smtClean="0"/>
              <a:t>新シリーズ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dirty="0" smtClean="0"/>
              <a:t>「</a:t>
            </a:r>
            <a:r>
              <a:rPr lang="en-US" altLang="ja-JP" dirty="0" smtClean="0"/>
              <a:t>DO</a:t>
            </a:r>
            <a:r>
              <a:rPr lang="ja-JP" altLang="en-US" dirty="0" smtClean="0"/>
              <a:t>・</a:t>
            </a:r>
            <a:r>
              <a:rPr lang="en-US" altLang="ja-JP" dirty="0" smtClean="0"/>
              <a:t>LA</a:t>
            </a:r>
            <a:r>
              <a:rPr lang="ja-JP" altLang="en-US" dirty="0" smtClean="0"/>
              <a:t>・</a:t>
            </a:r>
            <a:r>
              <a:rPr lang="en-US" altLang="ja-JP" dirty="0" smtClean="0"/>
              <a:t>I</a:t>
            </a:r>
            <a:r>
              <a:rPr lang="ja-JP" altLang="en-US" dirty="0" smtClean="0"/>
              <a:t>・</a:t>
            </a:r>
            <a:r>
              <a:rPr lang="en-US" altLang="ja-JP" dirty="0" smtClean="0"/>
              <a:t>LA</a:t>
            </a:r>
            <a:r>
              <a:rPr lang="ja-JP" altLang="en-US" dirty="0" smtClean="0"/>
              <a:t>」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5400" dirty="0" smtClean="0"/>
              <a:t>企画書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764875"/>
          </a:xfrm>
        </p:spPr>
        <p:txBody>
          <a:bodyPr>
            <a:normAutofit/>
          </a:bodyPr>
          <a:lstStyle/>
          <a:p>
            <a:pPr algn="r"/>
            <a:r>
              <a:rPr lang="en-US" altLang="ja-JP" sz="1800" dirty="0" smtClean="0"/>
              <a:t>2015.6.11</a:t>
            </a:r>
          </a:p>
          <a:p>
            <a:endParaRPr lang="en-US" altLang="ja-JP" sz="1800" dirty="0" smtClean="0"/>
          </a:p>
          <a:p>
            <a:r>
              <a:rPr lang="en-US" altLang="ja-JP" sz="2800" dirty="0" smtClean="0"/>
              <a:t>La</a:t>
            </a:r>
            <a:r>
              <a:rPr lang="ja-JP" altLang="en-US" sz="2800" dirty="0" smtClean="0"/>
              <a:t>・</a:t>
            </a:r>
            <a:r>
              <a:rPr lang="en-US" altLang="ja-JP" sz="2800" dirty="0" smtClean="0"/>
              <a:t>I</a:t>
            </a:r>
            <a:r>
              <a:rPr lang="ja-JP" altLang="en-US" sz="2800" dirty="0" smtClean="0"/>
              <a:t>・</a:t>
            </a:r>
            <a:r>
              <a:rPr lang="en-US" altLang="ja-JP" sz="2800" dirty="0" smtClean="0"/>
              <a:t>La Company</a:t>
            </a:r>
          </a:p>
          <a:p>
            <a:r>
              <a:rPr lang="ja-JP" altLang="en-US" sz="1800" dirty="0" smtClean="0"/>
              <a:t>デザイン企画室　吉岡春菜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394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価格設定（案）</a:t>
            </a:r>
          </a:p>
        </p:txBody>
      </p:sp>
    </p:spTree>
    <p:extLst>
      <p:ext uri="{BB962C8B-B14F-4D97-AF65-F5344CB8AC3E}">
        <p14:creationId xmlns:p14="http://schemas.microsoft.com/office/powerpoint/2010/main" val="3116736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値ごろ感調査結果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541851"/>
              </p:ext>
            </p:extLst>
          </p:nvPr>
        </p:nvGraphicFramePr>
        <p:xfrm>
          <a:off x="167425" y="1846263"/>
          <a:ext cx="8198700" cy="447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角丸四角形 3"/>
          <p:cNvSpPr/>
          <p:nvPr/>
        </p:nvSpPr>
        <p:spPr>
          <a:xfrm>
            <a:off x="2833353" y="2833354"/>
            <a:ext cx="2305318" cy="360000"/>
          </a:xfrm>
          <a:prstGeom prst="roundRec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+mj-ea"/>
                <a:ea typeface="+mj-ea"/>
              </a:rPr>
              <a:t>\9,000</a:t>
            </a:r>
            <a:r>
              <a:rPr kumimoji="1" lang="ja-JP" altLang="en-US" dirty="0" smtClean="0">
                <a:latin typeface="+mj-ea"/>
                <a:ea typeface="+mj-ea"/>
              </a:rPr>
              <a:t>～</a:t>
            </a:r>
            <a:r>
              <a:rPr kumimoji="1" lang="en-US" altLang="ja-JP" dirty="0" smtClean="0">
                <a:latin typeface="+mj-ea"/>
                <a:ea typeface="+mj-ea"/>
              </a:rPr>
              <a:t>\16,000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" name="角丸四角形 4"/>
          <p:cNvSpPr/>
          <p:nvPr/>
        </p:nvSpPr>
        <p:spPr>
          <a:xfrm>
            <a:off x="5422006" y="4024688"/>
            <a:ext cx="2305318" cy="360000"/>
          </a:xfrm>
          <a:prstGeom prst="roundRec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+mj-ea"/>
                <a:ea typeface="+mj-ea"/>
              </a:rPr>
              <a:t>\28,000</a:t>
            </a:r>
            <a:r>
              <a:rPr kumimoji="1" lang="ja-JP" altLang="en-US" dirty="0" smtClean="0">
                <a:latin typeface="+mj-ea"/>
                <a:ea typeface="+mj-ea"/>
              </a:rPr>
              <a:t>～</a:t>
            </a:r>
            <a:r>
              <a:rPr kumimoji="1" lang="en-US" altLang="ja-JP" dirty="0" smtClean="0">
                <a:latin typeface="+mj-ea"/>
                <a:ea typeface="+mj-ea"/>
              </a:rPr>
              <a:t>\45,000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8" name="角丸四角形 5"/>
          <p:cNvSpPr/>
          <p:nvPr/>
        </p:nvSpPr>
        <p:spPr>
          <a:xfrm>
            <a:off x="3670479" y="5191477"/>
            <a:ext cx="2305318" cy="360000"/>
          </a:xfrm>
          <a:prstGeom prst="roundRec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+mj-ea"/>
                <a:ea typeface="+mj-ea"/>
              </a:rPr>
              <a:t>\15,000</a:t>
            </a:r>
            <a:r>
              <a:rPr kumimoji="1" lang="ja-JP" altLang="en-US" dirty="0" smtClean="0">
                <a:latin typeface="+mj-ea"/>
                <a:ea typeface="+mj-ea"/>
              </a:rPr>
              <a:t>～</a:t>
            </a:r>
            <a:r>
              <a:rPr kumimoji="1" lang="en-US" altLang="ja-JP" dirty="0" smtClean="0">
                <a:latin typeface="+mj-ea"/>
                <a:ea typeface="+mj-ea"/>
              </a:rPr>
              <a:t>\28,000</a:t>
            </a:r>
            <a:endParaRPr kumimoji="1"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618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採算シミュレーション（概算）</a:t>
            </a:r>
          </a:p>
        </p:txBody>
      </p:sp>
      <p:graphicFrame>
        <p:nvGraphicFramePr>
          <p:cNvPr id="7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696022"/>
              </p:ext>
            </p:extLst>
          </p:nvPr>
        </p:nvGraphicFramePr>
        <p:xfrm>
          <a:off x="822325" y="1846262"/>
          <a:ext cx="756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正方形/長方形 3"/>
          <p:cNvSpPr/>
          <p:nvPr/>
        </p:nvSpPr>
        <p:spPr>
          <a:xfrm>
            <a:off x="8123350" y="286604"/>
            <a:ext cx="768838" cy="5745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A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案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3,606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万円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197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百枚）</a:t>
            </a:r>
          </a:p>
        </p:txBody>
      </p:sp>
      <p:cxnSp>
        <p:nvCxnSpPr>
          <p:cNvPr id="15" name="直線矢印コネクタ 4"/>
          <p:cNvCxnSpPr>
            <a:stCxn id="14" idx="2"/>
          </p:cNvCxnSpPr>
          <p:nvPr/>
        </p:nvCxnSpPr>
        <p:spPr>
          <a:xfrm flipH="1">
            <a:off x="8505043" y="861168"/>
            <a:ext cx="2726" cy="5420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912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競合他社</a:t>
            </a:r>
            <a:r>
              <a:rPr lang="ja-JP" altLang="en-US" dirty="0"/>
              <a:t>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770354"/>
              </p:ext>
            </p:extLst>
          </p:nvPr>
        </p:nvGraphicFramePr>
        <p:xfrm>
          <a:off x="398198" y="1897779"/>
          <a:ext cx="8347605" cy="4265125"/>
        </p:xfrm>
        <a:graphic>
          <a:graphicData uri="http://schemas.openxmlformats.org/drawingml/2006/table">
            <a:tbl>
              <a:tblPr firstRow="1" bandRow="1"/>
              <a:tblGrid>
                <a:gridCol w="1121410"/>
                <a:gridCol w="918210"/>
                <a:gridCol w="2419985"/>
                <a:gridCol w="1944000"/>
                <a:gridCol w="1944000"/>
              </a:tblGrid>
              <a:tr h="37130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項　目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/>
                        <a:t>当　社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A</a:t>
                      </a:r>
                      <a:r>
                        <a:rPr kumimoji="1" lang="ja-JP" altLang="en-US" sz="1600" b="1" dirty="0" smtClean="0"/>
                        <a:t>　社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B</a:t>
                      </a:r>
                      <a:r>
                        <a:rPr kumimoji="1" lang="ja-JP" altLang="en-US" sz="1600" b="1" dirty="0" smtClean="0"/>
                        <a:t>　社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130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テイスト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エレガンス</a:t>
                      </a:r>
                    </a:p>
                    <a:p>
                      <a:pPr algn="ctr"/>
                      <a:r>
                        <a:rPr kumimoji="1" lang="ja-JP" altLang="en-US" sz="1600" dirty="0" smtClean="0"/>
                        <a:t>機能的・合理的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クールモダン</a:t>
                      </a:r>
                    </a:p>
                    <a:p>
                      <a:pPr algn="ctr"/>
                      <a:r>
                        <a:rPr kumimoji="1" lang="ja-JP" altLang="en-US" sz="1600" dirty="0" smtClean="0"/>
                        <a:t>都会的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フェミニン</a:t>
                      </a:r>
                    </a:p>
                    <a:p>
                      <a:pPr algn="ctr"/>
                      <a:r>
                        <a:rPr kumimoji="1" lang="ja-JP" altLang="en-US" sz="1600" dirty="0" smtClean="0"/>
                        <a:t>キュート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アイテム数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/>
                        <a:t>ウェア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358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/>
                        <a:t>小物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点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135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カラー展開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ナチュラル系中心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モノクロ中心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豊富な色揃え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125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価格帯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インナー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 9,000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\14,000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\10,000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\15,000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\11,000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\16,000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\7,000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\15,000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\7,500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\18,000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251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アウター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\28,000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\36,000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\30,000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\40,000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\32,000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\45,000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\20,000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\38,000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\22,000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\43,000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251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ボトム</a:t>
                      </a:r>
                      <a:endParaRPr kumimoji="1" lang="ja-JP" altLang="en-US" sz="1600" b="1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\15,000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\22,000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\16,000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\25,000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案：</a:t>
                      </a:r>
                      <a:r>
                        <a:rPr kumimoji="1" lang="en-US" altLang="ja-JP" sz="1600" dirty="0" smtClean="0"/>
                        <a:t>\17,000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\28,000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\10,000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\21,000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\13,000</a:t>
                      </a:r>
                      <a:r>
                        <a:rPr kumimoji="1" lang="ja-JP" altLang="en-US" sz="1600" dirty="0" smtClean="0"/>
                        <a:t>～</a:t>
                      </a:r>
                      <a:r>
                        <a:rPr kumimoji="1" lang="en-US" altLang="ja-JP" sz="1600" dirty="0" smtClean="0"/>
                        <a:t>\26,000</a:t>
                      </a:r>
                      <a:endParaRPr kumimoji="1" lang="ja-JP" altLang="en-US" sz="1600" dirty="0"/>
                    </a:p>
                  </a:txBody>
                  <a:tcPr marL="68580" marR="68580" marT="34290" marB="34290"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427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顧客サポート戦略</a:t>
            </a:r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ja-JP" altLang="en-US" sz="2800" dirty="0"/>
              <a:t>顧客の囲い込み</a:t>
            </a:r>
          </a:p>
          <a:p>
            <a:pPr lvl="1">
              <a:lnSpc>
                <a:spcPct val="200000"/>
              </a:lnSpc>
              <a:buSzPct val="80000"/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chemeClr val="tx1"/>
                </a:solidFill>
              </a:rPr>
              <a:t>会員情報サービス</a:t>
            </a:r>
          </a:p>
          <a:p>
            <a:pPr lvl="1">
              <a:lnSpc>
                <a:spcPct val="200000"/>
              </a:lnSpc>
              <a:buSzPct val="80000"/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chemeClr val="tx1"/>
                </a:solidFill>
              </a:rPr>
              <a:t>サイズ補正サービス</a:t>
            </a:r>
          </a:p>
          <a:p>
            <a:pPr lvl="1">
              <a:lnSpc>
                <a:spcPct val="200000"/>
              </a:lnSpc>
              <a:buSzPct val="80000"/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chemeClr val="tx1"/>
                </a:solidFill>
              </a:rPr>
              <a:t>プチオーダーシステム</a:t>
            </a:r>
          </a:p>
          <a:p>
            <a:pPr lvl="1">
              <a:lnSpc>
                <a:spcPct val="200000"/>
              </a:lnSpc>
              <a:buSzPct val="80000"/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chemeClr val="tx1"/>
                </a:solidFill>
              </a:rPr>
              <a:t>ネーミングサービス</a:t>
            </a:r>
          </a:p>
          <a:p>
            <a:pPr marL="0" indent="0">
              <a:lnSpc>
                <a:spcPct val="200000"/>
              </a:lnSpc>
              <a:buNone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0512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ブランドイメージ戦略</a:t>
            </a:r>
          </a:p>
        </p:txBody>
      </p:sp>
      <p:sp>
        <p:nvSpPr>
          <p:cNvPr id="7" name="二等辺三角形 2"/>
          <p:cNvSpPr/>
          <p:nvPr/>
        </p:nvSpPr>
        <p:spPr>
          <a:xfrm>
            <a:off x="2106788" y="2929797"/>
            <a:ext cx="6604677" cy="3240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370590" y="1866921"/>
            <a:ext cx="4224270" cy="1352125"/>
          </a:xfrm>
          <a:prstGeom prst="round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専属モデル</a:t>
            </a:r>
            <a:r>
              <a:rPr lang="ja-JP" altLang="en-US" sz="2800" dirty="0"/>
              <a:t>の起用による</a:t>
            </a:r>
          </a:p>
          <a:p>
            <a:pPr algn="ctr"/>
            <a:r>
              <a:rPr lang="ja-JP" altLang="en-US" sz="2800" dirty="0"/>
              <a:t>ブランドイメージの</a:t>
            </a:r>
            <a:r>
              <a:rPr lang="ja-JP" altLang="en-US" sz="2800" dirty="0" smtClean="0"/>
              <a:t>浸透</a:t>
            </a:r>
            <a:endParaRPr lang="ja-JP" altLang="en-US" sz="2800" dirty="0"/>
          </a:p>
        </p:txBody>
      </p:sp>
      <p:sp>
        <p:nvSpPr>
          <p:cNvPr id="6" name="ブローチ 4"/>
          <p:cNvSpPr/>
          <p:nvPr/>
        </p:nvSpPr>
        <p:spPr>
          <a:xfrm>
            <a:off x="263815" y="4063702"/>
            <a:ext cx="2520000" cy="1809811"/>
          </a:xfrm>
          <a:prstGeom prst="plaque">
            <a:avLst>
              <a:gd name="adj" fmla="val 8730"/>
            </a:avLst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新シリーズ発表会</a:t>
            </a:r>
            <a:endParaRPr kumimoji="1" lang="ja-JP" altLang="en-US" sz="2000" dirty="0"/>
          </a:p>
        </p:txBody>
      </p:sp>
      <p:sp>
        <p:nvSpPr>
          <p:cNvPr id="16" name="ブローチ 5"/>
          <p:cNvSpPr/>
          <p:nvPr/>
        </p:nvSpPr>
        <p:spPr>
          <a:xfrm>
            <a:off x="2783815" y="3675723"/>
            <a:ext cx="2520000" cy="1809811"/>
          </a:xfrm>
          <a:prstGeom prst="plaque">
            <a:avLst>
              <a:gd name="adj" fmla="val 8730"/>
            </a:avLst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dk1"/>
                </a:solidFill>
              </a:rPr>
              <a:t>ファッション誌特集</a:t>
            </a:r>
          </a:p>
        </p:txBody>
      </p:sp>
      <p:sp>
        <p:nvSpPr>
          <p:cNvPr id="17" name="ブローチ 6"/>
          <p:cNvSpPr/>
          <p:nvPr/>
        </p:nvSpPr>
        <p:spPr>
          <a:xfrm>
            <a:off x="6036964" y="3528647"/>
            <a:ext cx="2520000" cy="1809811"/>
          </a:xfrm>
          <a:prstGeom prst="plaque">
            <a:avLst>
              <a:gd name="adj" fmla="val 8730"/>
            </a:avLst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dk1"/>
                </a:solidFill>
              </a:rPr>
              <a:t>全国拠点</a:t>
            </a:r>
          </a:p>
          <a:p>
            <a:pPr algn="ctr"/>
            <a:r>
              <a:rPr lang="ja-JP" altLang="en-US" sz="2000" dirty="0">
                <a:solidFill>
                  <a:schemeClr val="dk1"/>
                </a:solidFill>
              </a:rPr>
              <a:t>ファッションショー</a:t>
            </a:r>
          </a:p>
        </p:txBody>
      </p:sp>
    </p:spTree>
    <p:extLst>
      <p:ext uri="{BB962C8B-B14F-4D97-AF65-F5344CB8AC3E}">
        <p14:creationId xmlns:p14="http://schemas.microsoft.com/office/powerpoint/2010/main" val="6950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長期拡販戦略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822960" y="1873344"/>
            <a:ext cx="7560000" cy="576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半期に一度の大型拡販施策で市場を常に刺激・</a:t>
            </a:r>
            <a:r>
              <a:rPr lang="ja-JP" altLang="en-US" sz="2400" dirty="0" smtClean="0"/>
              <a:t>活性化</a:t>
            </a:r>
            <a:endParaRPr kumimoji="1" lang="ja-JP" altLang="en-US" sz="2400" dirty="0"/>
          </a:p>
        </p:txBody>
      </p:sp>
      <p:sp>
        <p:nvSpPr>
          <p:cNvPr id="6" name="フローチャート: データ 3"/>
          <p:cNvSpPr/>
          <p:nvPr/>
        </p:nvSpPr>
        <p:spPr>
          <a:xfrm>
            <a:off x="2501143" y="2832410"/>
            <a:ext cx="3600000" cy="720000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latin typeface="+mj-ea"/>
                <a:ea typeface="+mj-ea"/>
              </a:rPr>
              <a:t>2016</a:t>
            </a:r>
            <a:r>
              <a:rPr kumimoji="1" lang="ja-JP" altLang="en-US" sz="2400" dirty="0" smtClean="0">
                <a:latin typeface="+mj-ea"/>
                <a:ea typeface="+mj-ea"/>
              </a:rPr>
              <a:t>年</a:t>
            </a:r>
            <a:r>
              <a:rPr kumimoji="1" lang="en-US" altLang="ja-JP" sz="2400" dirty="0" smtClean="0">
                <a:latin typeface="+mj-ea"/>
                <a:ea typeface="+mj-ea"/>
              </a:rPr>
              <a:t>10</a:t>
            </a:r>
            <a:r>
              <a:rPr kumimoji="1" lang="ja-JP" altLang="en-US" sz="2400" dirty="0" smtClean="0">
                <a:latin typeface="+mj-ea"/>
                <a:ea typeface="+mj-ea"/>
              </a:rPr>
              <a:t>月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5" name="フローチャート: データ 4"/>
          <p:cNvSpPr/>
          <p:nvPr/>
        </p:nvSpPr>
        <p:spPr>
          <a:xfrm>
            <a:off x="1329166" y="3530967"/>
            <a:ext cx="3600000" cy="720000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latin typeface="+mj-ea"/>
                <a:ea typeface="+mj-ea"/>
              </a:rPr>
              <a:t>2016</a:t>
            </a:r>
            <a:r>
              <a:rPr kumimoji="1" lang="ja-JP" altLang="en-US" sz="2400" dirty="0" smtClean="0">
                <a:latin typeface="+mj-ea"/>
                <a:ea typeface="+mj-ea"/>
              </a:rPr>
              <a:t>年</a:t>
            </a:r>
            <a:r>
              <a:rPr lang="en-US" altLang="ja-JP" sz="2400" dirty="0">
                <a:latin typeface="+mj-ea"/>
                <a:ea typeface="+mj-ea"/>
              </a:rPr>
              <a:t>4</a:t>
            </a:r>
            <a:r>
              <a:rPr kumimoji="1" lang="ja-JP" altLang="en-US" sz="2400" dirty="0" smtClean="0">
                <a:latin typeface="+mj-ea"/>
                <a:ea typeface="+mj-ea"/>
              </a:rPr>
              <a:t>月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4" name="フローチャート: データ 5"/>
          <p:cNvSpPr/>
          <p:nvPr/>
        </p:nvSpPr>
        <p:spPr>
          <a:xfrm>
            <a:off x="215427" y="4204705"/>
            <a:ext cx="3600000" cy="720000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latin typeface="+mj-ea"/>
                <a:ea typeface="+mj-ea"/>
              </a:rPr>
              <a:t>2015</a:t>
            </a:r>
            <a:r>
              <a:rPr kumimoji="1" lang="ja-JP" altLang="en-US" sz="2400" dirty="0" smtClean="0">
                <a:latin typeface="+mj-ea"/>
                <a:ea typeface="+mj-ea"/>
              </a:rPr>
              <a:t>年</a:t>
            </a:r>
            <a:r>
              <a:rPr kumimoji="1" lang="en-US" altLang="ja-JP" sz="2400" dirty="0" smtClean="0">
                <a:latin typeface="+mj-ea"/>
                <a:ea typeface="+mj-ea"/>
              </a:rPr>
              <a:t>10</a:t>
            </a:r>
            <a:r>
              <a:rPr kumimoji="1" lang="ja-JP" altLang="en-US" sz="2400" dirty="0" smtClean="0">
                <a:latin typeface="+mj-ea"/>
                <a:ea typeface="+mj-ea"/>
              </a:rPr>
              <a:t>月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371752" y="2702106"/>
            <a:ext cx="1841888" cy="1769183"/>
          </a:xfrm>
          <a:prstGeom prst="straightConnector1">
            <a:avLst/>
          </a:prstGeom>
          <a:ln w="1333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線吹き出し 2 (枠付き) 7"/>
          <p:cNvSpPr/>
          <p:nvPr/>
        </p:nvSpPr>
        <p:spPr>
          <a:xfrm>
            <a:off x="5846760" y="3579759"/>
            <a:ext cx="3065420" cy="504000"/>
          </a:xfrm>
          <a:prstGeom prst="borderCallout2">
            <a:avLst>
              <a:gd name="adj1" fmla="val 18750"/>
              <a:gd name="adj2" fmla="val 717"/>
              <a:gd name="adj3" fmla="val 18750"/>
              <a:gd name="adj4" fmla="val -16667"/>
              <a:gd name="adj5" fmla="val -76690"/>
              <a:gd name="adj6" fmla="val -16837"/>
            </a:avLst>
          </a:prstGeom>
          <a:ln w="38100">
            <a:headEnd type="none"/>
            <a:tailEnd type="oval" w="lg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バッグ・シューズのシリーズ化</a:t>
            </a:r>
          </a:p>
        </p:txBody>
      </p:sp>
      <p:sp>
        <p:nvSpPr>
          <p:cNvPr id="10" name="線吹き出し 2 (枠付き) 8"/>
          <p:cNvSpPr/>
          <p:nvPr/>
        </p:nvSpPr>
        <p:spPr>
          <a:xfrm>
            <a:off x="4773545" y="4325272"/>
            <a:ext cx="3284379" cy="504000"/>
          </a:xfrm>
          <a:prstGeom prst="borderCallout2">
            <a:avLst>
              <a:gd name="adj1" fmla="val 18750"/>
              <a:gd name="adj2" fmla="val 717"/>
              <a:gd name="adj3" fmla="val 18750"/>
              <a:gd name="adj4" fmla="val -16667"/>
              <a:gd name="adj5" fmla="val -76690"/>
              <a:gd name="adj6" fmla="val -16837"/>
            </a:avLst>
          </a:prstGeom>
          <a:ln w="38100">
            <a:headEnd type="none"/>
            <a:tailEnd type="oval" w="lg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エッセンス商品の提供開始</a:t>
            </a:r>
          </a:p>
        </p:txBody>
      </p:sp>
      <p:sp>
        <p:nvSpPr>
          <p:cNvPr id="8" name="線吹き出し 2 (枠付き) 9"/>
          <p:cNvSpPr/>
          <p:nvPr/>
        </p:nvSpPr>
        <p:spPr>
          <a:xfrm>
            <a:off x="3700331" y="5070786"/>
            <a:ext cx="3284379" cy="504000"/>
          </a:xfrm>
          <a:prstGeom prst="borderCallout2">
            <a:avLst>
              <a:gd name="adj1" fmla="val 18750"/>
              <a:gd name="adj2" fmla="val 717"/>
              <a:gd name="adj3" fmla="val 18750"/>
              <a:gd name="adj4" fmla="val -16667"/>
              <a:gd name="adj5" fmla="val -76690"/>
              <a:gd name="adj6" fmla="val -16837"/>
            </a:avLst>
          </a:prstGeom>
          <a:ln w="38100">
            <a:headEnd type="none"/>
            <a:tailEnd type="oval" w="lg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全国大規模イベントの実施</a:t>
            </a:r>
          </a:p>
        </p:txBody>
      </p:sp>
    </p:spTree>
    <p:extLst>
      <p:ext uri="{BB962C8B-B14F-4D97-AF65-F5344CB8AC3E}">
        <p14:creationId xmlns:p14="http://schemas.microsoft.com/office/powerpoint/2010/main" val="3543884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pc="-300" dirty="0" smtClean="0"/>
              <a:t>本日の検討事項と今後の予定</a:t>
            </a:r>
          </a:p>
        </p:txBody>
      </p:sp>
      <p:sp>
        <p:nvSpPr>
          <p:cNvPr id="24" name="フローチャート: 他ページ結合子 2"/>
          <p:cNvSpPr/>
          <p:nvPr/>
        </p:nvSpPr>
        <p:spPr>
          <a:xfrm rot="16200000">
            <a:off x="1750013" y="2618034"/>
            <a:ext cx="3024000" cy="288000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00 h 10000"/>
              <a:gd name="connsiteX3" fmla="*/ 5000 w 10000"/>
              <a:gd name="connsiteY3" fmla="*/ 10000 h 10000"/>
              <a:gd name="connsiteX4" fmla="*/ 0 w 10000"/>
              <a:gd name="connsiteY4" fmla="*/ 8000 h 10000"/>
              <a:gd name="connsiteX5" fmla="*/ 0 w 10000"/>
              <a:gd name="connsiteY5" fmla="*/ 0 h 10000"/>
              <a:gd name="connsiteX0" fmla="*/ 0 w 10000"/>
              <a:gd name="connsiteY0" fmla="*/ 0 h 11423"/>
              <a:gd name="connsiteX1" fmla="*/ 10000 w 10000"/>
              <a:gd name="connsiteY1" fmla="*/ 0 h 11423"/>
              <a:gd name="connsiteX2" fmla="*/ 10000 w 10000"/>
              <a:gd name="connsiteY2" fmla="*/ 8000 h 11423"/>
              <a:gd name="connsiteX3" fmla="*/ 5048 w 10000"/>
              <a:gd name="connsiteY3" fmla="*/ 11423 h 11423"/>
              <a:gd name="connsiteX4" fmla="*/ 0 w 10000"/>
              <a:gd name="connsiteY4" fmla="*/ 8000 h 11423"/>
              <a:gd name="connsiteX5" fmla="*/ 0 w 10000"/>
              <a:gd name="connsiteY5" fmla="*/ 0 h 1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1423">
                <a:moveTo>
                  <a:pt x="0" y="0"/>
                </a:moveTo>
                <a:lnTo>
                  <a:pt x="10000" y="0"/>
                </a:lnTo>
                <a:lnTo>
                  <a:pt x="10000" y="8000"/>
                </a:lnTo>
                <a:lnTo>
                  <a:pt x="5048" y="11423"/>
                </a:lnTo>
                <a:lnTo>
                  <a:pt x="0" y="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ローチャート: 他ページ結合子 3"/>
          <p:cNvSpPr/>
          <p:nvPr/>
        </p:nvSpPr>
        <p:spPr>
          <a:xfrm>
            <a:off x="3918949" y="2546034"/>
            <a:ext cx="2615437" cy="3024000"/>
          </a:xfrm>
          <a:prstGeom prst="chevron">
            <a:avLst>
              <a:gd name="adj" fmla="val 33258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ローチャート: 他ページ結合子 4"/>
          <p:cNvSpPr/>
          <p:nvPr/>
        </p:nvSpPr>
        <p:spPr>
          <a:xfrm>
            <a:off x="5751323" y="2546034"/>
            <a:ext cx="2615437" cy="3024000"/>
          </a:xfrm>
          <a:prstGeom prst="chevron">
            <a:avLst>
              <a:gd name="adj" fmla="val 3325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: 他ページ結合子 5"/>
          <p:cNvSpPr/>
          <p:nvPr/>
        </p:nvSpPr>
        <p:spPr>
          <a:xfrm rot="16200000">
            <a:off x="1536845" y="986203"/>
            <a:ext cx="1368000" cy="3132000"/>
          </a:xfrm>
          <a:prstGeom prst="flowChartOffpageConnector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marL="285750" indent="-28575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ja-JP" altLang="en-US" sz="2000" b="1" dirty="0">
                <a:solidFill>
                  <a:prstClr val="black"/>
                </a:solidFill>
                <a:latin typeface="Arial" charset="0"/>
              </a:rPr>
              <a:t>新シリーズ概要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コンセプト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セールスポイント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カラー・ラインナップ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アイテム・</a:t>
            </a:r>
            <a:r>
              <a:rPr lang="ja-JP" altLang="en-US" sz="1600" dirty="0" smtClean="0">
                <a:solidFill>
                  <a:prstClr val="black"/>
                </a:solidFill>
                <a:latin typeface="Arial" charset="0"/>
              </a:rPr>
              <a:t>ラインナップ</a:t>
            </a:r>
            <a:endParaRPr lang="ja-JP" altLang="en-US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" name="フローチャート: 他ページ結合子 6"/>
          <p:cNvSpPr/>
          <p:nvPr/>
        </p:nvSpPr>
        <p:spPr>
          <a:xfrm rot="16200000">
            <a:off x="1536845" y="2483309"/>
            <a:ext cx="1368000" cy="3132000"/>
          </a:xfrm>
          <a:prstGeom prst="flowChartOffpageConnector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marL="285750" indent="-28575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zh-TW" altLang="en-US" sz="2000" b="1" dirty="0">
                <a:solidFill>
                  <a:prstClr val="black"/>
                </a:solidFill>
                <a:latin typeface="Arial" charset="0"/>
              </a:rPr>
              <a:t>価格設定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n-US" altLang="zh-TW" sz="1600" dirty="0">
                <a:solidFill>
                  <a:prstClr val="black"/>
                </a:solidFill>
                <a:latin typeface="Arial" charset="0"/>
              </a:rPr>
              <a:t>A</a:t>
            </a:r>
            <a:r>
              <a:rPr lang="zh-TW" altLang="en-US" sz="1600" dirty="0">
                <a:solidFill>
                  <a:prstClr val="black"/>
                </a:solidFill>
                <a:latin typeface="Arial" charset="0"/>
              </a:rPr>
              <a:t>案（低価格帯）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n-US" altLang="zh-TW" sz="1600" dirty="0">
                <a:solidFill>
                  <a:prstClr val="black"/>
                </a:solidFill>
                <a:latin typeface="Arial" charset="0"/>
              </a:rPr>
              <a:t>B</a:t>
            </a:r>
            <a:r>
              <a:rPr lang="zh-TW" altLang="en-US" sz="1600" dirty="0">
                <a:solidFill>
                  <a:prstClr val="black"/>
                </a:solidFill>
                <a:latin typeface="Arial" charset="0"/>
              </a:rPr>
              <a:t>案（中価格帯）</a:t>
            </a:r>
          </a:p>
          <a:p>
            <a:pPr marL="36000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n-US" altLang="zh-TW" sz="1600" dirty="0">
                <a:solidFill>
                  <a:prstClr val="black"/>
                </a:solidFill>
                <a:latin typeface="Arial" charset="0"/>
              </a:rPr>
              <a:t>C</a:t>
            </a:r>
            <a:r>
              <a:rPr lang="zh-TW" altLang="en-US" sz="1600" dirty="0">
                <a:solidFill>
                  <a:prstClr val="black"/>
                </a:solidFill>
                <a:latin typeface="Arial" charset="0"/>
              </a:rPr>
              <a:t>案（高価格帯）</a:t>
            </a:r>
          </a:p>
        </p:txBody>
      </p:sp>
      <p:sp>
        <p:nvSpPr>
          <p:cNvPr id="27" name="フローチャート: 他ページ結合子 7"/>
          <p:cNvSpPr/>
          <p:nvPr/>
        </p:nvSpPr>
        <p:spPr>
          <a:xfrm rot="16200000">
            <a:off x="1536845" y="3980415"/>
            <a:ext cx="1368000" cy="3132000"/>
          </a:xfrm>
          <a:prstGeom prst="flowChartOffpageConnector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marL="285750" indent="-285750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ja-JP" altLang="en-US" sz="2000" b="1" dirty="0">
                <a:solidFill>
                  <a:prstClr val="black"/>
                </a:solidFill>
                <a:latin typeface="Arial" charset="0"/>
              </a:rPr>
              <a:t>販売戦略</a:t>
            </a:r>
          </a:p>
          <a:p>
            <a:pPr marL="360000" lvl="1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顧客サポート戦略</a:t>
            </a:r>
          </a:p>
          <a:p>
            <a:pPr marL="360000" lvl="1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ブランドイメージ戦略</a:t>
            </a:r>
          </a:p>
          <a:p>
            <a:pPr marL="360000" lvl="1">
              <a:buClr>
                <a:srgbClr val="94B6D2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ja-JP" altLang="en-US" sz="1600" dirty="0">
                <a:solidFill>
                  <a:prstClr val="black"/>
                </a:solidFill>
                <a:latin typeface="Arial" charset="0"/>
              </a:rPr>
              <a:t>長期拡販戦略</a:t>
            </a:r>
          </a:p>
        </p:txBody>
      </p:sp>
      <p:sp>
        <p:nvSpPr>
          <p:cNvPr id="25" name="テキスト ボックス 8"/>
          <p:cNvSpPr txBox="1"/>
          <p:nvPr/>
        </p:nvSpPr>
        <p:spPr>
          <a:xfrm>
            <a:off x="4971869" y="2638177"/>
            <a:ext cx="430887" cy="30239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600" dirty="0"/>
              <a:t>より正確な採算シミュレーション</a:t>
            </a:r>
          </a:p>
        </p:txBody>
      </p:sp>
      <p:sp>
        <p:nvSpPr>
          <p:cNvPr id="7" name="テキスト ボックス 9"/>
          <p:cNvSpPr txBox="1"/>
          <p:nvPr/>
        </p:nvSpPr>
        <p:spPr>
          <a:xfrm>
            <a:off x="6611352" y="2730321"/>
            <a:ext cx="677108" cy="2839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600" dirty="0"/>
              <a:t>製品化スケジュールの設定</a:t>
            </a:r>
          </a:p>
          <a:p>
            <a:r>
              <a:rPr lang="ja-JP" altLang="en-US" sz="1600" dirty="0"/>
              <a:t>売上目標の設定</a:t>
            </a:r>
          </a:p>
        </p:txBody>
      </p:sp>
    </p:spTree>
    <p:extLst>
      <p:ext uri="{BB962C8B-B14F-4D97-AF65-F5344CB8AC3E}">
        <p14:creationId xmlns:p14="http://schemas.microsoft.com/office/powerpoint/2010/main" val="216404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市場分析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仕事を持つ女性の地位定着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ストレス解消、癒しの傾向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リラクゼーション施設を持つ女性専用高級フィットネスがブーム</a:t>
            </a:r>
            <a:endParaRPr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3683966" y="3175227"/>
            <a:ext cx="720000" cy="612000"/>
          </a:xfrm>
          <a:prstGeom prst="downArrow">
            <a:avLst>
              <a:gd name="adj1" fmla="val 50000"/>
              <a:gd name="adj2" fmla="val 6052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solidFill>
                <a:prstClr val="black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98987" y="3869223"/>
            <a:ext cx="5089958" cy="69652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prstClr val="black"/>
                </a:solidFill>
              </a:rPr>
              <a:t>25</a:t>
            </a:r>
            <a:r>
              <a:rPr lang="ja-JP" altLang="en-US" sz="1600" dirty="0">
                <a:solidFill>
                  <a:prstClr val="black"/>
                </a:solidFill>
              </a:rPr>
              <a:t>～</a:t>
            </a:r>
            <a:r>
              <a:rPr lang="en-US" altLang="ja-JP" sz="1600" dirty="0">
                <a:solidFill>
                  <a:prstClr val="black"/>
                </a:solidFill>
              </a:rPr>
              <a:t>40</a:t>
            </a:r>
            <a:r>
              <a:rPr lang="ja-JP" altLang="en-US" sz="1600" dirty="0">
                <a:solidFill>
                  <a:prstClr val="black"/>
                </a:solidFill>
              </a:rPr>
              <a:t>歳のキャリア女性がターゲット</a:t>
            </a:r>
            <a:endParaRPr lang="en-US" altLang="ja-JP" sz="1600" dirty="0">
              <a:solidFill>
                <a:prstClr val="black"/>
              </a:solidFill>
            </a:endParaRPr>
          </a:p>
          <a:p>
            <a:pPr algn="ctr"/>
            <a:r>
              <a:rPr lang="ja-JP" altLang="en-US" sz="1600" dirty="0">
                <a:solidFill>
                  <a:prstClr val="black"/>
                </a:solidFill>
              </a:rPr>
              <a:t>スポーツ・リラックスウェアの新シリーズ立ち上げ</a:t>
            </a:r>
          </a:p>
        </p:txBody>
      </p:sp>
      <p:sp>
        <p:nvSpPr>
          <p:cNvPr id="7" name="右矢印吹き出し 5"/>
          <p:cNvSpPr/>
          <p:nvPr/>
        </p:nvSpPr>
        <p:spPr>
          <a:xfrm rot="16200000">
            <a:off x="3287966" y="3603739"/>
            <a:ext cx="1512000" cy="3600000"/>
          </a:xfrm>
          <a:prstGeom prst="rightArrowCallou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ja-JP" altLang="en-US" sz="1600" dirty="0"/>
              <a:t>可処分所得が高い</a:t>
            </a:r>
          </a:p>
          <a:p>
            <a:pPr algn="ctr"/>
            <a:r>
              <a:rPr lang="ja-JP" altLang="en-US" sz="1600" dirty="0"/>
              <a:t>クチコミ力が強い</a:t>
            </a:r>
          </a:p>
          <a:p>
            <a:pPr algn="ctr"/>
            <a:r>
              <a:rPr lang="ja-JP" altLang="en-US" sz="1600" dirty="0"/>
              <a:t>トレンドを生み出す</a:t>
            </a:r>
            <a:r>
              <a:rPr lang="ja-JP" altLang="en-US" sz="1600" dirty="0" smtClean="0"/>
              <a:t>リーダー的存在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927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ターゲットの購買意識分析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half" idx="1"/>
          </p:nvPr>
        </p:nvSpPr>
        <p:spPr>
          <a:xfrm>
            <a:off x="822959" y="2086376"/>
            <a:ext cx="4251317" cy="3782717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n"/>
            </a:pPr>
            <a:r>
              <a:rPr lang="ja-JP" altLang="en-US" sz="1800" b="1" dirty="0" smtClean="0">
                <a:solidFill>
                  <a:schemeClr val="tx2"/>
                </a:solidFill>
              </a:rPr>
              <a:t>自分らしさ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 smtClean="0"/>
              <a:t>自分に似合うモノを知っている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 smtClean="0"/>
              <a:t>自分のスタイルを持っている</a:t>
            </a:r>
          </a:p>
          <a:p>
            <a:pPr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n"/>
            </a:pPr>
            <a:r>
              <a:rPr lang="ja-JP" altLang="en-US" sz="1800" b="1" dirty="0">
                <a:solidFill>
                  <a:schemeClr val="tx2"/>
                </a:solidFill>
              </a:rPr>
              <a:t>本物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あれこれたくさんモノを買わない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納得できるモノは高価でも購入する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がんばる自分へのご褒美感覚で購入する</a:t>
            </a:r>
          </a:p>
          <a:p>
            <a:pPr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n"/>
            </a:pPr>
            <a:r>
              <a:rPr lang="ja-JP" altLang="en-US" sz="1800" b="1" dirty="0">
                <a:solidFill>
                  <a:schemeClr val="tx2"/>
                </a:solidFill>
              </a:rPr>
              <a:t>リラクゼーション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仕事と休息を上手に切り分けている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自分をいたわる商品に関心が高い</a:t>
            </a:r>
          </a:p>
          <a:p>
            <a:pPr lvl="1">
              <a:buSzPct val="70000"/>
              <a:buFont typeface="Wingdings" panose="05000000000000000000" pitchFamily="2" charset="2"/>
              <a:buChar char="p"/>
            </a:pPr>
            <a:r>
              <a:rPr lang="ja-JP" altLang="en-US" sz="1400" dirty="0"/>
              <a:t>ストレスの上手な解消法を探している</a:t>
            </a:r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02439370"/>
              </p:ext>
            </p:extLst>
          </p:nvPr>
        </p:nvGraphicFramePr>
        <p:xfrm>
          <a:off x="3915177" y="2086376"/>
          <a:ext cx="5048519" cy="3782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1533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新シリーズの位置付け</a:t>
            </a:r>
            <a:endParaRPr lang="ja-JP" altLang="en-US" dirty="0" smtClean="0"/>
          </a:p>
        </p:txBody>
      </p:sp>
      <p:cxnSp>
        <p:nvCxnSpPr>
          <p:cNvPr id="18" name="直線矢印コネクタ 2"/>
          <p:cNvCxnSpPr/>
          <p:nvPr/>
        </p:nvCxnSpPr>
        <p:spPr>
          <a:xfrm>
            <a:off x="4664878" y="2165700"/>
            <a:ext cx="0" cy="3780000"/>
          </a:xfrm>
          <a:prstGeom prst="straightConnector1">
            <a:avLst/>
          </a:prstGeom>
          <a:ln w="508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3"/>
          <p:cNvCxnSpPr/>
          <p:nvPr/>
        </p:nvCxnSpPr>
        <p:spPr>
          <a:xfrm>
            <a:off x="1704024" y="4059399"/>
            <a:ext cx="5922173" cy="0"/>
          </a:xfrm>
          <a:prstGeom prst="straightConnector1">
            <a:avLst/>
          </a:prstGeom>
          <a:ln w="508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4"/>
          <p:cNvSpPr>
            <a:spLocks noChangeArrowheads="1"/>
          </p:cNvSpPr>
          <p:nvPr/>
        </p:nvSpPr>
        <p:spPr bwMode="auto">
          <a:xfrm>
            <a:off x="713931" y="3863190"/>
            <a:ext cx="1005403" cy="3924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ja-JP" sz="1950" b="1" i="1" dirty="0">
                <a:solidFill>
                  <a:schemeClr val="accent2"/>
                </a:solidFill>
                <a:latin typeface="Arial" charset="0"/>
              </a:rPr>
              <a:t>Casual</a:t>
            </a:r>
          </a:p>
        </p:txBody>
      </p:sp>
      <p:sp>
        <p:nvSpPr>
          <p:cNvPr id="7" name="テキスト ボックス 5"/>
          <p:cNvSpPr>
            <a:spLocks noChangeArrowheads="1"/>
          </p:cNvSpPr>
          <p:nvPr/>
        </p:nvSpPr>
        <p:spPr bwMode="auto">
          <a:xfrm>
            <a:off x="7695641" y="3863191"/>
            <a:ext cx="1018228" cy="3924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ja-JP" sz="1950" b="1" i="1" dirty="0">
                <a:solidFill>
                  <a:schemeClr val="accent2"/>
                </a:solidFill>
                <a:latin typeface="Arial" charset="0"/>
              </a:rPr>
              <a:t>Formal</a:t>
            </a:r>
          </a:p>
        </p:txBody>
      </p:sp>
      <p:sp>
        <p:nvSpPr>
          <p:cNvPr id="10" name="テキスト ボックス 6"/>
          <p:cNvSpPr txBox="1"/>
          <p:nvPr/>
        </p:nvSpPr>
        <p:spPr>
          <a:xfrm>
            <a:off x="3947374" y="1811922"/>
            <a:ext cx="143500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50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High-Price</a:t>
            </a:r>
            <a:endParaRPr lang="ja-JP" altLang="en-US" sz="1950" b="1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7"/>
          <p:cNvSpPr>
            <a:spLocks noChangeArrowheads="1"/>
          </p:cNvSpPr>
          <p:nvPr/>
        </p:nvSpPr>
        <p:spPr bwMode="auto">
          <a:xfrm>
            <a:off x="3975426" y="5875825"/>
            <a:ext cx="1378904" cy="3924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ja-JP" sz="1950" b="1" i="1" dirty="0">
                <a:solidFill>
                  <a:schemeClr val="accent2"/>
                </a:solidFill>
                <a:latin typeface="Arial" charset="0"/>
              </a:rPr>
              <a:t>Low-Price</a:t>
            </a:r>
          </a:p>
        </p:txBody>
      </p:sp>
      <p:sp>
        <p:nvSpPr>
          <p:cNvPr id="11" name="円/楕円 8"/>
          <p:cNvSpPr/>
          <p:nvPr/>
        </p:nvSpPr>
        <p:spPr>
          <a:xfrm>
            <a:off x="3872878" y="2408349"/>
            <a:ext cx="1584000" cy="910835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solidFill>
                  <a:prstClr val="white"/>
                </a:solidFill>
              </a:rPr>
              <a:t>新ブランド</a:t>
            </a:r>
            <a:endParaRPr lang="en-US" altLang="ja-JP" sz="1400" dirty="0">
              <a:solidFill>
                <a:prstClr val="white"/>
              </a:solidFill>
            </a:endParaRPr>
          </a:p>
          <a:p>
            <a:pPr algn="ctr"/>
            <a:r>
              <a:rPr lang="en-US" altLang="ja-JP" sz="1400" b="1" dirty="0">
                <a:solidFill>
                  <a:prstClr val="white"/>
                </a:solidFill>
              </a:rPr>
              <a:t>DO</a:t>
            </a:r>
            <a:r>
              <a:rPr lang="ja-JP" altLang="en-US" sz="1400" b="1" dirty="0">
                <a:solidFill>
                  <a:prstClr val="white"/>
                </a:solidFill>
              </a:rPr>
              <a:t> </a:t>
            </a:r>
            <a:r>
              <a:rPr lang="en-US" altLang="ja-JP" sz="1400" b="1" dirty="0">
                <a:solidFill>
                  <a:prstClr val="white"/>
                </a:solidFill>
              </a:rPr>
              <a:t>LA</a:t>
            </a:r>
            <a:r>
              <a:rPr lang="ja-JP" altLang="en-US" sz="1400" b="1" dirty="0">
                <a:solidFill>
                  <a:prstClr val="white"/>
                </a:solidFill>
              </a:rPr>
              <a:t>・</a:t>
            </a:r>
            <a:r>
              <a:rPr lang="en-US" altLang="ja-JP" sz="1400" b="1" dirty="0">
                <a:solidFill>
                  <a:prstClr val="white"/>
                </a:solidFill>
              </a:rPr>
              <a:t>I</a:t>
            </a:r>
            <a:r>
              <a:rPr lang="ja-JP" altLang="en-US" sz="1400" b="1" dirty="0">
                <a:solidFill>
                  <a:prstClr val="white"/>
                </a:solidFill>
              </a:rPr>
              <a:t>・</a:t>
            </a:r>
            <a:r>
              <a:rPr lang="en-US" altLang="ja-JP" sz="1400" b="1" dirty="0">
                <a:solidFill>
                  <a:prstClr val="white"/>
                </a:solidFill>
              </a:rPr>
              <a:t>LA</a:t>
            </a:r>
            <a:endParaRPr lang="ja-JP" altLang="en-US" sz="1400" b="1" dirty="0">
              <a:solidFill>
                <a:prstClr val="white"/>
              </a:solidFill>
            </a:endParaRPr>
          </a:p>
        </p:txBody>
      </p:sp>
      <p:sp>
        <p:nvSpPr>
          <p:cNvPr id="12" name="円/楕円 9"/>
          <p:cNvSpPr/>
          <p:nvPr/>
        </p:nvSpPr>
        <p:spPr>
          <a:xfrm>
            <a:off x="5699323" y="2642114"/>
            <a:ext cx="1080000" cy="6750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>
                <a:solidFill>
                  <a:prstClr val="black"/>
                </a:solidFill>
              </a:rPr>
              <a:t>La</a:t>
            </a:r>
            <a:r>
              <a:rPr lang="ja-JP" altLang="en-US" sz="1400" dirty="0">
                <a:solidFill>
                  <a:prstClr val="black"/>
                </a:solidFill>
              </a:rPr>
              <a:t>・</a:t>
            </a:r>
            <a:r>
              <a:rPr lang="en-US" altLang="ja-JP" sz="1400" dirty="0">
                <a:solidFill>
                  <a:prstClr val="black"/>
                </a:solidFill>
              </a:rPr>
              <a:t>I</a:t>
            </a:r>
            <a:r>
              <a:rPr lang="ja-JP" altLang="en-US" sz="1400" dirty="0">
                <a:solidFill>
                  <a:prstClr val="black"/>
                </a:solidFill>
              </a:rPr>
              <a:t>・</a:t>
            </a:r>
            <a:r>
              <a:rPr lang="en-US" altLang="ja-JP" sz="1400" dirty="0">
                <a:solidFill>
                  <a:prstClr val="black"/>
                </a:solidFill>
              </a:rPr>
              <a:t>La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3" name="円/楕円 10"/>
          <p:cNvSpPr/>
          <p:nvPr/>
        </p:nvSpPr>
        <p:spPr>
          <a:xfrm>
            <a:off x="2738004" y="3014525"/>
            <a:ext cx="1080000" cy="6750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>
                <a:solidFill>
                  <a:prstClr val="black"/>
                </a:solidFill>
              </a:rPr>
              <a:t>La</a:t>
            </a:r>
            <a:r>
              <a:rPr lang="ja-JP" altLang="en-US" sz="1400" dirty="0">
                <a:solidFill>
                  <a:prstClr val="black"/>
                </a:solidFill>
              </a:rPr>
              <a:t>・</a:t>
            </a:r>
            <a:r>
              <a:rPr lang="en-US" altLang="ja-JP" sz="1400" dirty="0">
                <a:solidFill>
                  <a:prstClr val="black"/>
                </a:solidFill>
              </a:rPr>
              <a:t>I</a:t>
            </a:r>
            <a:r>
              <a:rPr lang="ja-JP" altLang="en-US" sz="1400" dirty="0">
                <a:solidFill>
                  <a:prstClr val="black"/>
                </a:solidFill>
              </a:rPr>
              <a:t>・</a:t>
            </a:r>
            <a:r>
              <a:rPr lang="en-US" altLang="ja-JP" sz="1400" dirty="0">
                <a:solidFill>
                  <a:prstClr val="black"/>
                </a:solidFill>
              </a:rPr>
              <a:t>La</a:t>
            </a:r>
          </a:p>
          <a:p>
            <a:pPr algn="ctr"/>
            <a:r>
              <a:rPr lang="en-US" altLang="ja-JP" sz="1400" dirty="0">
                <a:solidFill>
                  <a:prstClr val="black"/>
                </a:solidFill>
              </a:rPr>
              <a:t>Japan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4" name="円/楕円 11"/>
          <p:cNvSpPr/>
          <p:nvPr/>
        </p:nvSpPr>
        <p:spPr>
          <a:xfrm>
            <a:off x="5159323" y="3620245"/>
            <a:ext cx="1080000" cy="6750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>
                <a:solidFill>
                  <a:prstClr val="black"/>
                </a:solidFill>
              </a:rPr>
              <a:t>Laila</a:t>
            </a:r>
            <a:r>
              <a:rPr lang="ja-JP" altLang="en-US" sz="1400" dirty="0">
                <a:solidFill>
                  <a:prstClr val="black"/>
                </a:solidFill>
              </a:rPr>
              <a:t> </a:t>
            </a:r>
            <a:r>
              <a:rPr lang="en-US" altLang="ja-JP" sz="1400" dirty="0">
                <a:solidFill>
                  <a:prstClr val="black"/>
                </a:solidFill>
              </a:rPr>
              <a:t>La</a:t>
            </a:r>
          </a:p>
          <a:p>
            <a:pPr algn="ctr"/>
            <a:r>
              <a:rPr lang="en-US" altLang="ja-JP" sz="1400" dirty="0">
                <a:solidFill>
                  <a:prstClr val="black"/>
                </a:solidFill>
              </a:rPr>
              <a:t>Laila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23" name="角丸四角形吹き出し 12"/>
          <p:cNvSpPr/>
          <p:nvPr/>
        </p:nvSpPr>
        <p:spPr>
          <a:xfrm>
            <a:off x="218990" y="2046765"/>
            <a:ext cx="3411443" cy="705630"/>
          </a:xfrm>
          <a:prstGeom prst="wedgeRoundRectCallout">
            <a:avLst>
              <a:gd name="adj1" fmla="val 63366"/>
              <a:gd name="adj2" fmla="val 46402"/>
              <a:gd name="adj3" fmla="val 16667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高品質のスポーツ・リラックスウェア</a:t>
            </a:r>
          </a:p>
        </p:txBody>
      </p:sp>
      <p:sp>
        <p:nvSpPr>
          <p:cNvPr id="24" name="角丸四角形 13"/>
          <p:cNvSpPr/>
          <p:nvPr/>
        </p:nvSpPr>
        <p:spPr>
          <a:xfrm>
            <a:off x="5591420" y="5054355"/>
            <a:ext cx="3217729" cy="972957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「</a:t>
            </a:r>
            <a:r>
              <a:rPr lang="en-US" altLang="ja-JP" sz="2400" dirty="0"/>
              <a:t>La</a:t>
            </a:r>
            <a:r>
              <a:rPr lang="ja-JP" altLang="en-US" sz="2400" dirty="0"/>
              <a:t>・</a:t>
            </a:r>
            <a:r>
              <a:rPr lang="en-US" altLang="ja-JP" sz="2400" dirty="0"/>
              <a:t>I</a:t>
            </a:r>
            <a:r>
              <a:rPr lang="ja-JP" altLang="en-US" sz="2400" dirty="0"/>
              <a:t>・</a:t>
            </a:r>
            <a:r>
              <a:rPr lang="en-US" altLang="ja-JP" sz="2400" dirty="0"/>
              <a:t>La</a:t>
            </a:r>
            <a:r>
              <a:rPr lang="ja-JP" altLang="en-US" sz="2400" dirty="0"/>
              <a:t>」ブランドの</a:t>
            </a:r>
          </a:p>
          <a:p>
            <a:pPr algn="ctr"/>
            <a:r>
              <a:rPr lang="ja-JP" altLang="en-US" sz="2400" dirty="0"/>
              <a:t>高級感を</a:t>
            </a:r>
            <a:r>
              <a:rPr lang="ja-JP" altLang="en-US" sz="2400" dirty="0" smtClean="0"/>
              <a:t>強調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33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グループセッション商品評価</a:t>
            </a:r>
            <a:endParaRPr lang="ja-JP" altLang="en-US" dirty="0" smtClean="0"/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7004745"/>
              </p:ext>
            </p:extLst>
          </p:nvPr>
        </p:nvGraphicFramePr>
        <p:xfrm>
          <a:off x="218941" y="1846263"/>
          <a:ext cx="4307022" cy="4678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テキスト プレースホルダー 3"/>
          <p:cNvSpPr>
            <a:spLocks noGrp="1"/>
          </p:cNvSpPr>
          <p:nvPr>
            <p:ph sz="half" idx="2"/>
          </p:nvPr>
        </p:nvSpPr>
        <p:spPr>
          <a:xfrm>
            <a:off x="4790941" y="2189408"/>
            <a:ext cx="3575818" cy="3825025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n"/>
            </a:pPr>
            <a:r>
              <a:rPr lang="ja-JP" altLang="en-US" b="1" dirty="0">
                <a:solidFill>
                  <a:schemeClr val="tx2"/>
                </a:solidFill>
              </a:rPr>
              <a:t>厳選されたメンバー</a:t>
            </a:r>
            <a:endParaRPr lang="ja-JP" altLang="en-US" b="1" dirty="0" smtClean="0">
              <a:solidFill>
                <a:schemeClr val="tx2"/>
              </a:solidFill>
            </a:endParaRPr>
          </a:p>
          <a:p>
            <a:pPr lvl="1">
              <a:spcAft>
                <a:spcPts val="1200"/>
              </a:spcAft>
              <a:buSzPct val="70000"/>
              <a:buFont typeface="Wingdings" panose="05000000000000000000" pitchFamily="2" charset="2"/>
              <a:buChar char="p"/>
            </a:pPr>
            <a:r>
              <a:rPr lang="en-US" altLang="ja-JP" sz="1600" dirty="0"/>
              <a:t>15</a:t>
            </a:r>
            <a:r>
              <a:rPr lang="ja-JP" altLang="en-US" sz="1600" dirty="0"/>
              <a:t>名のトレンドリーダーから構成</a:t>
            </a:r>
          </a:p>
          <a:p>
            <a:pPr lvl="1">
              <a:spcAft>
                <a:spcPts val="1200"/>
              </a:spcAft>
              <a:buSzPct val="70000"/>
              <a:buFont typeface="Wingdings" panose="05000000000000000000" pitchFamily="2" charset="2"/>
              <a:buChar char="p"/>
            </a:pPr>
            <a:r>
              <a:rPr lang="ja-JP" altLang="en-US" sz="1600" dirty="0"/>
              <a:t>月刊誌「</a:t>
            </a:r>
            <a:r>
              <a:rPr lang="en-US" altLang="ja-JP" sz="1600" dirty="0"/>
              <a:t>DEPT</a:t>
            </a:r>
            <a:r>
              <a:rPr lang="ja-JP" altLang="en-US" sz="1600" dirty="0"/>
              <a:t>」で募集、書類審査、面接、採用</a:t>
            </a:r>
          </a:p>
          <a:p>
            <a:pPr>
              <a:spcBef>
                <a:spcPts val="24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n"/>
            </a:pPr>
            <a:r>
              <a:rPr lang="ja-JP" altLang="en-US" b="1" dirty="0" smtClean="0">
                <a:solidFill>
                  <a:schemeClr val="tx2"/>
                </a:solidFill>
              </a:rPr>
              <a:t>徹底的</a:t>
            </a:r>
            <a:r>
              <a:rPr lang="ja-JP" altLang="en-US" b="1" dirty="0">
                <a:solidFill>
                  <a:schemeClr val="tx2"/>
                </a:solidFill>
              </a:rPr>
              <a:t>な</a:t>
            </a:r>
            <a:r>
              <a:rPr lang="ja-JP" altLang="en-US" b="1" dirty="0" smtClean="0">
                <a:solidFill>
                  <a:schemeClr val="tx2"/>
                </a:solidFill>
              </a:rPr>
              <a:t>商品評価</a:t>
            </a:r>
          </a:p>
          <a:p>
            <a:pPr lvl="1">
              <a:spcAft>
                <a:spcPts val="1200"/>
              </a:spcAft>
              <a:buSzPct val="70000"/>
              <a:buFont typeface="Wingdings" panose="05000000000000000000" pitchFamily="2" charset="2"/>
              <a:buChar char="p"/>
            </a:pPr>
            <a:r>
              <a:rPr lang="en-US" altLang="ja-JP" sz="1600" dirty="0"/>
              <a:t>10</a:t>
            </a:r>
            <a:r>
              <a:rPr lang="ja-JP" altLang="en-US" sz="1600" dirty="0"/>
              <a:t>回に及ぶグループセッション</a:t>
            </a:r>
            <a:r>
              <a:rPr lang="ja-JP" altLang="en-US" sz="1600" dirty="0" smtClean="0"/>
              <a:t>で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r>
              <a:rPr lang="ja-JP" altLang="en-US" sz="1600" dirty="0" smtClean="0"/>
              <a:t>ブランドイメージ</a:t>
            </a:r>
            <a:r>
              <a:rPr lang="ja-JP" altLang="en-US" sz="1600" dirty="0"/>
              <a:t>の絞り込み</a:t>
            </a:r>
          </a:p>
          <a:p>
            <a:pPr lvl="1">
              <a:spcAft>
                <a:spcPts val="1200"/>
              </a:spcAft>
              <a:buSzPct val="70000"/>
              <a:buFont typeface="Wingdings" panose="05000000000000000000" pitchFamily="2" charset="2"/>
              <a:buChar char="p"/>
            </a:pPr>
            <a:r>
              <a:rPr lang="ja-JP" altLang="en-US" sz="1600" dirty="0"/>
              <a:t>デザイン、素材、機能性、ディテール、アイテムについて綿密な検証</a:t>
            </a:r>
          </a:p>
        </p:txBody>
      </p:sp>
    </p:spTree>
    <p:extLst>
      <p:ext uri="{BB962C8B-B14F-4D97-AF65-F5344CB8AC3E}">
        <p14:creationId xmlns:p14="http://schemas.microsoft.com/office/powerpoint/2010/main" val="21003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５つのイメージ・コンセプト</a:t>
            </a:r>
          </a:p>
        </p:txBody>
      </p:sp>
      <p:graphicFrame>
        <p:nvGraphicFramePr>
          <p:cNvPr id="7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562668"/>
              </p:ext>
            </p:extLst>
          </p:nvPr>
        </p:nvGraphicFramePr>
        <p:xfrm>
          <a:off x="822325" y="1846263"/>
          <a:ext cx="7543800" cy="4464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639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５つのセールスポイント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187794"/>
              </p:ext>
            </p:extLst>
          </p:nvPr>
        </p:nvGraphicFramePr>
        <p:xfrm>
          <a:off x="822325" y="2026568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カラー・ラインナップ</a:t>
            </a:r>
            <a:endParaRPr lang="ja-JP" altLang="en-US" dirty="0" smtClean="0"/>
          </a:p>
        </p:txBody>
      </p:sp>
      <p:sp>
        <p:nvSpPr>
          <p:cNvPr id="5" name="テキスト ボックス 2"/>
          <p:cNvSpPr/>
          <p:nvPr/>
        </p:nvSpPr>
        <p:spPr>
          <a:xfrm>
            <a:off x="822960" y="1962130"/>
            <a:ext cx="3565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ja-JP" altLang="en-US" sz="2800" dirty="0" smtClean="0"/>
              <a:t>ベーシックカラー４色</a:t>
            </a:r>
            <a:endParaRPr lang="ja-JP" altLang="en-US" sz="2800" dirty="0"/>
          </a:p>
        </p:txBody>
      </p:sp>
      <p:sp>
        <p:nvSpPr>
          <p:cNvPr id="6" name="テキスト ボックス 3"/>
          <p:cNvSpPr/>
          <p:nvPr/>
        </p:nvSpPr>
        <p:spPr>
          <a:xfrm>
            <a:off x="822960" y="4210146"/>
            <a:ext cx="3106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ja-JP" altLang="en-US" sz="2800" dirty="0" smtClean="0"/>
              <a:t>トレンドカラー３色</a:t>
            </a:r>
            <a:endParaRPr lang="ja-JP" altLang="en-US" sz="2800" dirty="0"/>
          </a:p>
        </p:txBody>
      </p:sp>
      <p:sp>
        <p:nvSpPr>
          <p:cNvPr id="7" name="正方形/長方形 4"/>
          <p:cNvSpPr>
            <a:spLocks noChangeArrowheads="1"/>
          </p:cNvSpPr>
          <p:nvPr/>
        </p:nvSpPr>
        <p:spPr bwMode="auto">
          <a:xfrm>
            <a:off x="1217240" y="2548542"/>
            <a:ext cx="1260000" cy="126000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正方形/長方形 5"/>
          <p:cNvSpPr>
            <a:spLocks noChangeArrowheads="1"/>
          </p:cNvSpPr>
          <p:nvPr/>
        </p:nvSpPr>
        <p:spPr bwMode="auto">
          <a:xfrm>
            <a:off x="2911235" y="2558405"/>
            <a:ext cx="1260000" cy="126000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正方形/長方形 6"/>
          <p:cNvSpPr>
            <a:spLocks noChangeArrowheads="1"/>
          </p:cNvSpPr>
          <p:nvPr/>
        </p:nvSpPr>
        <p:spPr bwMode="auto">
          <a:xfrm>
            <a:off x="4605230" y="2548542"/>
            <a:ext cx="1260000" cy="1260000"/>
          </a:xfrm>
          <a:prstGeom prst="rect">
            <a:avLst/>
          </a:prstGeom>
          <a:solidFill>
            <a:srgbClr val="B2B2B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正方形/長方形 7"/>
          <p:cNvSpPr>
            <a:spLocks noChangeArrowheads="1"/>
          </p:cNvSpPr>
          <p:nvPr/>
        </p:nvSpPr>
        <p:spPr bwMode="auto">
          <a:xfrm>
            <a:off x="6299226" y="2548542"/>
            <a:ext cx="1260000" cy="1260000"/>
          </a:xfrm>
          <a:prstGeom prst="rect">
            <a:avLst/>
          </a:prstGeom>
          <a:solidFill>
            <a:srgbClr val="00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正方形/長方形 8"/>
          <p:cNvSpPr>
            <a:spLocks noChangeArrowheads="1"/>
          </p:cNvSpPr>
          <p:nvPr/>
        </p:nvSpPr>
        <p:spPr bwMode="auto">
          <a:xfrm>
            <a:off x="1237098" y="4746245"/>
            <a:ext cx="1260000" cy="1260000"/>
          </a:xfrm>
          <a:prstGeom prst="rect">
            <a:avLst/>
          </a:prstGeom>
          <a:solidFill>
            <a:srgbClr val="FF5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正方形/長方形 9"/>
          <p:cNvSpPr>
            <a:spLocks noChangeArrowheads="1"/>
          </p:cNvSpPr>
          <p:nvPr/>
        </p:nvSpPr>
        <p:spPr bwMode="auto">
          <a:xfrm>
            <a:off x="2911235" y="4746245"/>
            <a:ext cx="1260000" cy="1260000"/>
          </a:xfrm>
          <a:prstGeom prst="rect">
            <a:avLst/>
          </a:prstGeom>
          <a:solidFill>
            <a:srgbClr val="66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正方形/長方形 10"/>
          <p:cNvSpPr>
            <a:spLocks noChangeArrowheads="1"/>
          </p:cNvSpPr>
          <p:nvPr/>
        </p:nvSpPr>
        <p:spPr bwMode="auto">
          <a:xfrm>
            <a:off x="4605230" y="4733366"/>
            <a:ext cx="1260000" cy="1260000"/>
          </a:xfrm>
          <a:prstGeom prst="rect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00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000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アイテム・ラインナップ</a:t>
            </a:r>
          </a:p>
        </p:txBody>
      </p:sp>
    </p:spTree>
    <p:extLst>
      <p:ext uri="{BB962C8B-B14F-4D97-AF65-F5344CB8AC3E}">
        <p14:creationId xmlns:p14="http://schemas.microsoft.com/office/powerpoint/2010/main" val="345849701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764</TotalTime>
  <Words>639</Words>
  <Application>Microsoft Office PowerPoint</Application>
  <PresentationFormat>画面に合わせる (4:3)</PresentationFormat>
  <Paragraphs>173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微軟正黑體</vt:lpstr>
      <vt:lpstr>ＭＳ Ｐゴシック</vt:lpstr>
      <vt:lpstr>Arial</vt:lpstr>
      <vt:lpstr>Calibri</vt:lpstr>
      <vt:lpstr>Georgia</vt:lpstr>
      <vt:lpstr>Wingdings</vt:lpstr>
      <vt:lpstr>レトロスペクト</vt:lpstr>
      <vt:lpstr>新シリーズ 「DO・LA・I・LA」 企画書</vt:lpstr>
      <vt:lpstr>市場分析</vt:lpstr>
      <vt:lpstr>ターゲットの購買意識分析</vt:lpstr>
      <vt:lpstr>新シリーズの位置付け</vt:lpstr>
      <vt:lpstr>グループセッション商品評価</vt:lpstr>
      <vt:lpstr>５つのイメージ・コンセプト</vt:lpstr>
      <vt:lpstr>５つのセールスポイント</vt:lpstr>
      <vt:lpstr>カラー・ラインナップ</vt:lpstr>
      <vt:lpstr>アイテム・ラインナップ</vt:lpstr>
      <vt:lpstr>価格設定（案）</vt:lpstr>
      <vt:lpstr>値ごろ感調査結果</vt:lpstr>
      <vt:lpstr>採算シミュレーション（概算）</vt:lpstr>
      <vt:lpstr>競合他社比較</vt:lpstr>
      <vt:lpstr>顧客サポート戦略</vt:lpstr>
      <vt:lpstr>ブランドイメージ戦略</vt:lpstr>
      <vt:lpstr>長期拡販戦略</vt:lpstr>
      <vt:lpstr>本日の検討事項と今後の予定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新シリーズ 「DO・LA・I・LA」 企画書</dc:title>
  <dc:creator>FOM出版</dc:creator>
  <cp:lastModifiedBy>FOM出版</cp:lastModifiedBy>
  <cp:revision>66</cp:revision>
  <dcterms:created xsi:type="dcterms:W3CDTF">2015-03-03T00:31:26Z</dcterms:created>
  <dcterms:modified xsi:type="dcterms:W3CDTF">2015-05-22T01:20:55Z</dcterms:modified>
</cp:coreProperties>
</file>