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55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75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50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88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766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50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8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621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64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23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0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B2B6B-0FEB-4B27-83D6-057994A90E1C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24670-3240-491F-A53E-8014B45E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1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 rot="1037416">
            <a:off x="6559100" y="3289320"/>
            <a:ext cx="659774" cy="1362855"/>
          </a:xfrm>
          <a:custGeom>
            <a:avLst/>
            <a:gdLst>
              <a:gd name="connsiteX0" fmla="*/ 42530 w 595423"/>
              <a:gd name="connsiteY0" fmla="*/ 1127051 h 1371600"/>
              <a:gd name="connsiteX1" fmla="*/ 361507 w 595423"/>
              <a:gd name="connsiteY1" fmla="*/ 1158949 h 1371600"/>
              <a:gd name="connsiteX2" fmla="*/ 467833 w 595423"/>
              <a:gd name="connsiteY2" fmla="*/ 648586 h 1371600"/>
              <a:gd name="connsiteX3" fmla="*/ 404037 w 595423"/>
              <a:gd name="connsiteY3" fmla="*/ 265814 h 1371600"/>
              <a:gd name="connsiteX4" fmla="*/ 265814 w 595423"/>
              <a:gd name="connsiteY4" fmla="*/ 0 h 1371600"/>
              <a:gd name="connsiteX5" fmla="*/ 467833 w 595423"/>
              <a:gd name="connsiteY5" fmla="*/ 10632 h 1371600"/>
              <a:gd name="connsiteX6" fmla="*/ 595423 w 595423"/>
              <a:gd name="connsiteY6" fmla="*/ 733646 h 1371600"/>
              <a:gd name="connsiteX7" fmla="*/ 478465 w 595423"/>
              <a:gd name="connsiteY7" fmla="*/ 1265274 h 1371600"/>
              <a:gd name="connsiteX8" fmla="*/ 223284 w 595423"/>
              <a:gd name="connsiteY8" fmla="*/ 1371600 h 1371600"/>
              <a:gd name="connsiteX9" fmla="*/ 0 w 595423"/>
              <a:gd name="connsiteY9" fmla="*/ 1254642 h 1371600"/>
              <a:gd name="connsiteX10" fmla="*/ 42530 w 59542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600"/>
              <a:gd name="connsiteX1" fmla="*/ 361507 w 595463"/>
              <a:gd name="connsiteY1" fmla="*/ 1158949 h 1371600"/>
              <a:gd name="connsiteX2" fmla="*/ 467833 w 595463"/>
              <a:gd name="connsiteY2" fmla="*/ 648586 h 1371600"/>
              <a:gd name="connsiteX3" fmla="*/ 404037 w 595463"/>
              <a:gd name="connsiteY3" fmla="*/ 265814 h 1371600"/>
              <a:gd name="connsiteX4" fmla="*/ 265814 w 595463"/>
              <a:gd name="connsiteY4" fmla="*/ 0 h 1371600"/>
              <a:gd name="connsiteX5" fmla="*/ 467833 w 595463"/>
              <a:gd name="connsiteY5" fmla="*/ 10632 h 1371600"/>
              <a:gd name="connsiteX6" fmla="*/ 595423 w 595463"/>
              <a:gd name="connsiteY6" fmla="*/ 733646 h 1371600"/>
              <a:gd name="connsiteX7" fmla="*/ 478465 w 595463"/>
              <a:gd name="connsiteY7" fmla="*/ 1265274 h 1371600"/>
              <a:gd name="connsiteX8" fmla="*/ 223284 w 595463"/>
              <a:gd name="connsiteY8" fmla="*/ 1371600 h 1371600"/>
              <a:gd name="connsiteX9" fmla="*/ 0 w 595463"/>
              <a:gd name="connsiteY9" fmla="*/ 1254642 h 1371600"/>
              <a:gd name="connsiteX10" fmla="*/ 42530 w 595463"/>
              <a:gd name="connsiteY10" fmla="*/ 1127051 h 1371600"/>
              <a:gd name="connsiteX0" fmla="*/ 42530 w 595463"/>
              <a:gd name="connsiteY0" fmla="*/ 1127051 h 1371924"/>
              <a:gd name="connsiteX1" fmla="*/ 361507 w 595463"/>
              <a:gd name="connsiteY1" fmla="*/ 1158949 h 1371924"/>
              <a:gd name="connsiteX2" fmla="*/ 467833 w 595463"/>
              <a:gd name="connsiteY2" fmla="*/ 648586 h 1371924"/>
              <a:gd name="connsiteX3" fmla="*/ 404037 w 595463"/>
              <a:gd name="connsiteY3" fmla="*/ 265814 h 1371924"/>
              <a:gd name="connsiteX4" fmla="*/ 265814 w 595463"/>
              <a:gd name="connsiteY4" fmla="*/ 0 h 1371924"/>
              <a:gd name="connsiteX5" fmla="*/ 467833 w 595463"/>
              <a:gd name="connsiteY5" fmla="*/ 10632 h 1371924"/>
              <a:gd name="connsiteX6" fmla="*/ 595423 w 595463"/>
              <a:gd name="connsiteY6" fmla="*/ 733646 h 1371924"/>
              <a:gd name="connsiteX7" fmla="*/ 478465 w 595463"/>
              <a:gd name="connsiteY7" fmla="*/ 1265274 h 1371924"/>
              <a:gd name="connsiteX8" fmla="*/ 223284 w 595463"/>
              <a:gd name="connsiteY8" fmla="*/ 1371600 h 1371924"/>
              <a:gd name="connsiteX9" fmla="*/ 0 w 595463"/>
              <a:gd name="connsiteY9" fmla="*/ 1254642 h 1371924"/>
              <a:gd name="connsiteX10" fmla="*/ 42530 w 595463"/>
              <a:gd name="connsiteY10" fmla="*/ 1127051 h 1371924"/>
              <a:gd name="connsiteX0" fmla="*/ 58305 w 611238"/>
              <a:gd name="connsiteY0" fmla="*/ 1127051 h 1371924"/>
              <a:gd name="connsiteX1" fmla="*/ 377282 w 611238"/>
              <a:gd name="connsiteY1" fmla="*/ 1158949 h 1371924"/>
              <a:gd name="connsiteX2" fmla="*/ 483608 w 611238"/>
              <a:gd name="connsiteY2" fmla="*/ 648586 h 1371924"/>
              <a:gd name="connsiteX3" fmla="*/ 419812 w 611238"/>
              <a:gd name="connsiteY3" fmla="*/ 265814 h 1371924"/>
              <a:gd name="connsiteX4" fmla="*/ 281589 w 611238"/>
              <a:gd name="connsiteY4" fmla="*/ 0 h 1371924"/>
              <a:gd name="connsiteX5" fmla="*/ 483608 w 611238"/>
              <a:gd name="connsiteY5" fmla="*/ 10632 h 1371924"/>
              <a:gd name="connsiteX6" fmla="*/ 611198 w 611238"/>
              <a:gd name="connsiteY6" fmla="*/ 733646 h 1371924"/>
              <a:gd name="connsiteX7" fmla="*/ 494240 w 611238"/>
              <a:gd name="connsiteY7" fmla="*/ 1265274 h 1371924"/>
              <a:gd name="connsiteX8" fmla="*/ 239059 w 611238"/>
              <a:gd name="connsiteY8" fmla="*/ 1371600 h 1371924"/>
              <a:gd name="connsiteX9" fmla="*/ 15775 w 611238"/>
              <a:gd name="connsiteY9" fmla="*/ 1254642 h 1371924"/>
              <a:gd name="connsiteX10" fmla="*/ 58305 w 611238"/>
              <a:gd name="connsiteY10" fmla="*/ 1127051 h 1371924"/>
              <a:gd name="connsiteX0" fmla="*/ 58305 w 611238"/>
              <a:gd name="connsiteY0" fmla="*/ 1185351 h 1430224"/>
              <a:gd name="connsiteX1" fmla="*/ 377282 w 611238"/>
              <a:gd name="connsiteY1" fmla="*/ 1217249 h 1430224"/>
              <a:gd name="connsiteX2" fmla="*/ 483608 w 611238"/>
              <a:gd name="connsiteY2" fmla="*/ 706886 h 1430224"/>
              <a:gd name="connsiteX3" fmla="*/ 419812 w 611238"/>
              <a:gd name="connsiteY3" fmla="*/ 324114 h 1430224"/>
              <a:gd name="connsiteX4" fmla="*/ 281589 w 611238"/>
              <a:gd name="connsiteY4" fmla="*/ 58300 h 1430224"/>
              <a:gd name="connsiteX5" fmla="*/ 483608 w 611238"/>
              <a:gd name="connsiteY5" fmla="*/ 68932 h 1430224"/>
              <a:gd name="connsiteX6" fmla="*/ 611198 w 611238"/>
              <a:gd name="connsiteY6" fmla="*/ 791946 h 1430224"/>
              <a:gd name="connsiteX7" fmla="*/ 494240 w 611238"/>
              <a:gd name="connsiteY7" fmla="*/ 1323574 h 1430224"/>
              <a:gd name="connsiteX8" fmla="*/ 239059 w 611238"/>
              <a:gd name="connsiteY8" fmla="*/ 1429900 h 1430224"/>
              <a:gd name="connsiteX9" fmla="*/ 15775 w 611238"/>
              <a:gd name="connsiteY9" fmla="*/ 1312942 h 1430224"/>
              <a:gd name="connsiteX10" fmla="*/ 58305 w 611238"/>
              <a:gd name="connsiteY10" fmla="*/ 1185351 h 1430224"/>
              <a:gd name="connsiteX0" fmla="*/ 58305 w 611238"/>
              <a:gd name="connsiteY0" fmla="*/ 1138705 h 1383578"/>
              <a:gd name="connsiteX1" fmla="*/ 377282 w 611238"/>
              <a:gd name="connsiteY1" fmla="*/ 1170603 h 1383578"/>
              <a:gd name="connsiteX2" fmla="*/ 483608 w 611238"/>
              <a:gd name="connsiteY2" fmla="*/ 660240 h 1383578"/>
              <a:gd name="connsiteX3" fmla="*/ 419812 w 611238"/>
              <a:gd name="connsiteY3" fmla="*/ 277468 h 1383578"/>
              <a:gd name="connsiteX4" fmla="*/ 281589 w 611238"/>
              <a:gd name="connsiteY4" fmla="*/ 11654 h 1383578"/>
              <a:gd name="connsiteX5" fmla="*/ 483608 w 611238"/>
              <a:gd name="connsiteY5" fmla="*/ 22286 h 1383578"/>
              <a:gd name="connsiteX6" fmla="*/ 611198 w 611238"/>
              <a:gd name="connsiteY6" fmla="*/ 745300 h 1383578"/>
              <a:gd name="connsiteX7" fmla="*/ 494240 w 611238"/>
              <a:gd name="connsiteY7" fmla="*/ 1276928 h 1383578"/>
              <a:gd name="connsiteX8" fmla="*/ 239059 w 611238"/>
              <a:gd name="connsiteY8" fmla="*/ 1383254 h 1383578"/>
              <a:gd name="connsiteX9" fmla="*/ 15775 w 611238"/>
              <a:gd name="connsiteY9" fmla="*/ 1266296 h 1383578"/>
              <a:gd name="connsiteX10" fmla="*/ 58305 w 611238"/>
              <a:gd name="connsiteY10" fmla="*/ 1138705 h 1383578"/>
              <a:gd name="connsiteX0" fmla="*/ 58305 w 613341"/>
              <a:gd name="connsiteY0" fmla="*/ 1138705 h 1383578"/>
              <a:gd name="connsiteX1" fmla="*/ 377282 w 613341"/>
              <a:gd name="connsiteY1" fmla="*/ 1170603 h 1383578"/>
              <a:gd name="connsiteX2" fmla="*/ 483608 w 613341"/>
              <a:gd name="connsiteY2" fmla="*/ 660240 h 1383578"/>
              <a:gd name="connsiteX3" fmla="*/ 419812 w 613341"/>
              <a:gd name="connsiteY3" fmla="*/ 277468 h 1383578"/>
              <a:gd name="connsiteX4" fmla="*/ 281589 w 613341"/>
              <a:gd name="connsiteY4" fmla="*/ 11654 h 1383578"/>
              <a:gd name="connsiteX5" fmla="*/ 483608 w 613341"/>
              <a:gd name="connsiteY5" fmla="*/ 22286 h 1383578"/>
              <a:gd name="connsiteX6" fmla="*/ 611198 w 613341"/>
              <a:gd name="connsiteY6" fmla="*/ 745300 h 1383578"/>
              <a:gd name="connsiteX7" fmla="*/ 494240 w 613341"/>
              <a:gd name="connsiteY7" fmla="*/ 1276928 h 1383578"/>
              <a:gd name="connsiteX8" fmla="*/ 239059 w 613341"/>
              <a:gd name="connsiteY8" fmla="*/ 1383254 h 1383578"/>
              <a:gd name="connsiteX9" fmla="*/ 15775 w 613341"/>
              <a:gd name="connsiteY9" fmla="*/ 1266296 h 1383578"/>
              <a:gd name="connsiteX10" fmla="*/ 58305 w 613341"/>
              <a:gd name="connsiteY10" fmla="*/ 1138705 h 1383578"/>
              <a:gd name="connsiteX0" fmla="*/ 58305 w 613341"/>
              <a:gd name="connsiteY0" fmla="*/ 1127051 h 1371924"/>
              <a:gd name="connsiteX1" fmla="*/ 377282 w 613341"/>
              <a:gd name="connsiteY1" fmla="*/ 1158949 h 1371924"/>
              <a:gd name="connsiteX2" fmla="*/ 483608 w 613341"/>
              <a:gd name="connsiteY2" fmla="*/ 648586 h 1371924"/>
              <a:gd name="connsiteX3" fmla="*/ 419812 w 613341"/>
              <a:gd name="connsiteY3" fmla="*/ 265814 h 1371924"/>
              <a:gd name="connsiteX4" fmla="*/ 281589 w 613341"/>
              <a:gd name="connsiteY4" fmla="*/ 0 h 1371924"/>
              <a:gd name="connsiteX5" fmla="*/ 483608 w 613341"/>
              <a:gd name="connsiteY5" fmla="*/ 10632 h 1371924"/>
              <a:gd name="connsiteX6" fmla="*/ 611198 w 613341"/>
              <a:gd name="connsiteY6" fmla="*/ 733646 h 1371924"/>
              <a:gd name="connsiteX7" fmla="*/ 494240 w 613341"/>
              <a:gd name="connsiteY7" fmla="*/ 1265274 h 1371924"/>
              <a:gd name="connsiteX8" fmla="*/ 239059 w 613341"/>
              <a:gd name="connsiteY8" fmla="*/ 1371600 h 1371924"/>
              <a:gd name="connsiteX9" fmla="*/ 15775 w 613341"/>
              <a:gd name="connsiteY9" fmla="*/ 1254642 h 1371924"/>
              <a:gd name="connsiteX10" fmla="*/ 58305 w 613341"/>
              <a:gd name="connsiteY10" fmla="*/ 1127051 h 1371924"/>
              <a:gd name="connsiteX0" fmla="*/ 58305 w 613341"/>
              <a:gd name="connsiteY0" fmla="*/ 1127051 h 1371924"/>
              <a:gd name="connsiteX1" fmla="*/ 377282 w 613341"/>
              <a:gd name="connsiteY1" fmla="*/ 1158949 h 1371924"/>
              <a:gd name="connsiteX2" fmla="*/ 483608 w 613341"/>
              <a:gd name="connsiteY2" fmla="*/ 648586 h 1371924"/>
              <a:gd name="connsiteX3" fmla="*/ 419812 w 613341"/>
              <a:gd name="connsiteY3" fmla="*/ 265814 h 1371924"/>
              <a:gd name="connsiteX4" fmla="*/ 281589 w 613341"/>
              <a:gd name="connsiteY4" fmla="*/ 0 h 1371924"/>
              <a:gd name="connsiteX5" fmla="*/ 483608 w 613341"/>
              <a:gd name="connsiteY5" fmla="*/ 10632 h 1371924"/>
              <a:gd name="connsiteX6" fmla="*/ 611198 w 613341"/>
              <a:gd name="connsiteY6" fmla="*/ 733646 h 1371924"/>
              <a:gd name="connsiteX7" fmla="*/ 494240 w 613341"/>
              <a:gd name="connsiteY7" fmla="*/ 1265274 h 1371924"/>
              <a:gd name="connsiteX8" fmla="*/ 239059 w 613341"/>
              <a:gd name="connsiteY8" fmla="*/ 1371600 h 1371924"/>
              <a:gd name="connsiteX9" fmla="*/ 15775 w 613341"/>
              <a:gd name="connsiteY9" fmla="*/ 1254642 h 1371924"/>
              <a:gd name="connsiteX10" fmla="*/ 58305 w 613341"/>
              <a:gd name="connsiteY10" fmla="*/ 1127051 h 1371924"/>
              <a:gd name="connsiteX0" fmla="*/ 58305 w 613341"/>
              <a:gd name="connsiteY0" fmla="*/ 1127051 h 1371924"/>
              <a:gd name="connsiteX1" fmla="*/ 377282 w 613341"/>
              <a:gd name="connsiteY1" fmla="*/ 1158949 h 1371924"/>
              <a:gd name="connsiteX2" fmla="*/ 483608 w 613341"/>
              <a:gd name="connsiteY2" fmla="*/ 648586 h 1371924"/>
              <a:gd name="connsiteX3" fmla="*/ 281589 w 613341"/>
              <a:gd name="connsiteY3" fmla="*/ 0 h 1371924"/>
              <a:gd name="connsiteX4" fmla="*/ 483608 w 613341"/>
              <a:gd name="connsiteY4" fmla="*/ 10632 h 1371924"/>
              <a:gd name="connsiteX5" fmla="*/ 611198 w 613341"/>
              <a:gd name="connsiteY5" fmla="*/ 733646 h 1371924"/>
              <a:gd name="connsiteX6" fmla="*/ 494240 w 613341"/>
              <a:gd name="connsiteY6" fmla="*/ 1265274 h 1371924"/>
              <a:gd name="connsiteX7" fmla="*/ 239059 w 613341"/>
              <a:gd name="connsiteY7" fmla="*/ 1371600 h 1371924"/>
              <a:gd name="connsiteX8" fmla="*/ 15775 w 613341"/>
              <a:gd name="connsiteY8" fmla="*/ 1254642 h 1371924"/>
              <a:gd name="connsiteX9" fmla="*/ 58305 w 613341"/>
              <a:gd name="connsiteY9" fmla="*/ 1127051 h 1371924"/>
              <a:gd name="connsiteX0" fmla="*/ 58305 w 613341"/>
              <a:gd name="connsiteY0" fmla="*/ 1127051 h 1371924"/>
              <a:gd name="connsiteX1" fmla="*/ 377282 w 613341"/>
              <a:gd name="connsiteY1" fmla="*/ 1158949 h 1371924"/>
              <a:gd name="connsiteX2" fmla="*/ 483608 w 613341"/>
              <a:gd name="connsiteY2" fmla="*/ 648586 h 1371924"/>
              <a:gd name="connsiteX3" fmla="*/ 281589 w 613341"/>
              <a:gd name="connsiteY3" fmla="*/ 0 h 1371924"/>
              <a:gd name="connsiteX4" fmla="*/ 483608 w 613341"/>
              <a:gd name="connsiteY4" fmla="*/ 10632 h 1371924"/>
              <a:gd name="connsiteX5" fmla="*/ 611198 w 613341"/>
              <a:gd name="connsiteY5" fmla="*/ 733646 h 1371924"/>
              <a:gd name="connsiteX6" fmla="*/ 494240 w 613341"/>
              <a:gd name="connsiteY6" fmla="*/ 1265274 h 1371924"/>
              <a:gd name="connsiteX7" fmla="*/ 239059 w 613341"/>
              <a:gd name="connsiteY7" fmla="*/ 1371600 h 1371924"/>
              <a:gd name="connsiteX8" fmla="*/ 15775 w 613341"/>
              <a:gd name="connsiteY8" fmla="*/ 1254642 h 1371924"/>
              <a:gd name="connsiteX9" fmla="*/ 58305 w 613341"/>
              <a:gd name="connsiteY9" fmla="*/ 1127051 h 1371924"/>
              <a:gd name="connsiteX0" fmla="*/ 58305 w 613341"/>
              <a:gd name="connsiteY0" fmla="*/ 1127051 h 1371924"/>
              <a:gd name="connsiteX1" fmla="*/ 377282 w 613341"/>
              <a:gd name="connsiteY1" fmla="*/ 1158949 h 1371924"/>
              <a:gd name="connsiteX2" fmla="*/ 483608 w 613341"/>
              <a:gd name="connsiteY2" fmla="*/ 648586 h 1371924"/>
              <a:gd name="connsiteX3" fmla="*/ 281589 w 613341"/>
              <a:gd name="connsiteY3" fmla="*/ 0 h 1371924"/>
              <a:gd name="connsiteX4" fmla="*/ 483608 w 613341"/>
              <a:gd name="connsiteY4" fmla="*/ 10632 h 1371924"/>
              <a:gd name="connsiteX5" fmla="*/ 611198 w 613341"/>
              <a:gd name="connsiteY5" fmla="*/ 733646 h 1371924"/>
              <a:gd name="connsiteX6" fmla="*/ 494240 w 613341"/>
              <a:gd name="connsiteY6" fmla="*/ 1265274 h 1371924"/>
              <a:gd name="connsiteX7" fmla="*/ 239059 w 613341"/>
              <a:gd name="connsiteY7" fmla="*/ 1371600 h 1371924"/>
              <a:gd name="connsiteX8" fmla="*/ 15775 w 613341"/>
              <a:gd name="connsiteY8" fmla="*/ 1254642 h 1371924"/>
              <a:gd name="connsiteX9" fmla="*/ 58305 w 613341"/>
              <a:gd name="connsiteY9" fmla="*/ 1127051 h 1371924"/>
              <a:gd name="connsiteX0" fmla="*/ 58305 w 643121"/>
              <a:gd name="connsiteY0" fmla="*/ 1127051 h 1371924"/>
              <a:gd name="connsiteX1" fmla="*/ 377282 w 643121"/>
              <a:gd name="connsiteY1" fmla="*/ 1158949 h 1371924"/>
              <a:gd name="connsiteX2" fmla="*/ 483608 w 643121"/>
              <a:gd name="connsiteY2" fmla="*/ 648586 h 1371924"/>
              <a:gd name="connsiteX3" fmla="*/ 281589 w 643121"/>
              <a:gd name="connsiteY3" fmla="*/ 0 h 1371924"/>
              <a:gd name="connsiteX4" fmla="*/ 483608 w 643121"/>
              <a:gd name="connsiteY4" fmla="*/ 10632 h 1371924"/>
              <a:gd name="connsiteX5" fmla="*/ 643095 w 643121"/>
              <a:gd name="connsiteY5" fmla="*/ 733646 h 1371924"/>
              <a:gd name="connsiteX6" fmla="*/ 494240 w 643121"/>
              <a:gd name="connsiteY6" fmla="*/ 1265274 h 1371924"/>
              <a:gd name="connsiteX7" fmla="*/ 239059 w 643121"/>
              <a:gd name="connsiteY7" fmla="*/ 1371600 h 1371924"/>
              <a:gd name="connsiteX8" fmla="*/ 15775 w 643121"/>
              <a:gd name="connsiteY8" fmla="*/ 1254642 h 1371924"/>
              <a:gd name="connsiteX9" fmla="*/ 58305 w 643121"/>
              <a:gd name="connsiteY9" fmla="*/ 1127051 h 1371924"/>
              <a:gd name="connsiteX0" fmla="*/ 58305 w 643144"/>
              <a:gd name="connsiteY0" fmla="*/ 1127051 h 1371692"/>
              <a:gd name="connsiteX1" fmla="*/ 377282 w 643144"/>
              <a:gd name="connsiteY1" fmla="*/ 1158949 h 1371692"/>
              <a:gd name="connsiteX2" fmla="*/ 483608 w 643144"/>
              <a:gd name="connsiteY2" fmla="*/ 648586 h 1371692"/>
              <a:gd name="connsiteX3" fmla="*/ 281589 w 643144"/>
              <a:gd name="connsiteY3" fmla="*/ 0 h 1371692"/>
              <a:gd name="connsiteX4" fmla="*/ 483608 w 643144"/>
              <a:gd name="connsiteY4" fmla="*/ 10632 h 1371692"/>
              <a:gd name="connsiteX5" fmla="*/ 643095 w 643144"/>
              <a:gd name="connsiteY5" fmla="*/ 733646 h 1371692"/>
              <a:gd name="connsiteX6" fmla="*/ 536770 w 643144"/>
              <a:gd name="connsiteY6" fmla="*/ 1244009 h 1371692"/>
              <a:gd name="connsiteX7" fmla="*/ 239059 w 643144"/>
              <a:gd name="connsiteY7" fmla="*/ 1371600 h 1371692"/>
              <a:gd name="connsiteX8" fmla="*/ 15775 w 643144"/>
              <a:gd name="connsiteY8" fmla="*/ 1254642 h 1371692"/>
              <a:gd name="connsiteX9" fmla="*/ 58305 w 643144"/>
              <a:gd name="connsiteY9" fmla="*/ 1127051 h 1371692"/>
              <a:gd name="connsiteX0" fmla="*/ 58305 w 643144"/>
              <a:gd name="connsiteY0" fmla="*/ 1127051 h 1416408"/>
              <a:gd name="connsiteX1" fmla="*/ 377282 w 643144"/>
              <a:gd name="connsiteY1" fmla="*/ 1158949 h 1416408"/>
              <a:gd name="connsiteX2" fmla="*/ 483608 w 643144"/>
              <a:gd name="connsiteY2" fmla="*/ 648586 h 1416408"/>
              <a:gd name="connsiteX3" fmla="*/ 281589 w 643144"/>
              <a:gd name="connsiteY3" fmla="*/ 0 h 1416408"/>
              <a:gd name="connsiteX4" fmla="*/ 483608 w 643144"/>
              <a:gd name="connsiteY4" fmla="*/ 10632 h 1416408"/>
              <a:gd name="connsiteX5" fmla="*/ 643095 w 643144"/>
              <a:gd name="connsiteY5" fmla="*/ 733646 h 1416408"/>
              <a:gd name="connsiteX6" fmla="*/ 536770 w 643144"/>
              <a:gd name="connsiteY6" fmla="*/ 1244009 h 1416408"/>
              <a:gd name="connsiteX7" fmla="*/ 239059 w 643144"/>
              <a:gd name="connsiteY7" fmla="*/ 1371600 h 1416408"/>
              <a:gd name="connsiteX8" fmla="*/ 15775 w 643144"/>
              <a:gd name="connsiteY8" fmla="*/ 1254642 h 1416408"/>
              <a:gd name="connsiteX9" fmla="*/ 58305 w 643144"/>
              <a:gd name="connsiteY9" fmla="*/ 1127051 h 1416408"/>
              <a:gd name="connsiteX0" fmla="*/ 80345 w 665184"/>
              <a:gd name="connsiteY0" fmla="*/ 1127051 h 1290886"/>
              <a:gd name="connsiteX1" fmla="*/ 399322 w 665184"/>
              <a:gd name="connsiteY1" fmla="*/ 1158949 h 1290886"/>
              <a:gd name="connsiteX2" fmla="*/ 505648 w 665184"/>
              <a:gd name="connsiteY2" fmla="*/ 648586 h 1290886"/>
              <a:gd name="connsiteX3" fmla="*/ 303629 w 665184"/>
              <a:gd name="connsiteY3" fmla="*/ 0 h 1290886"/>
              <a:gd name="connsiteX4" fmla="*/ 505648 w 665184"/>
              <a:gd name="connsiteY4" fmla="*/ 10632 h 1290886"/>
              <a:gd name="connsiteX5" fmla="*/ 665135 w 665184"/>
              <a:gd name="connsiteY5" fmla="*/ 733646 h 1290886"/>
              <a:gd name="connsiteX6" fmla="*/ 558810 w 665184"/>
              <a:gd name="connsiteY6" fmla="*/ 1244009 h 1290886"/>
              <a:gd name="connsiteX7" fmla="*/ 37815 w 665184"/>
              <a:gd name="connsiteY7" fmla="*/ 1254642 h 1290886"/>
              <a:gd name="connsiteX8" fmla="*/ 80345 w 665184"/>
              <a:gd name="connsiteY8" fmla="*/ 1127051 h 1290886"/>
              <a:gd name="connsiteX0" fmla="*/ 80345 w 665184"/>
              <a:gd name="connsiteY0" fmla="*/ 1127051 h 1351559"/>
              <a:gd name="connsiteX1" fmla="*/ 399322 w 665184"/>
              <a:gd name="connsiteY1" fmla="*/ 1158949 h 1351559"/>
              <a:gd name="connsiteX2" fmla="*/ 505648 w 665184"/>
              <a:gd name="connsiteY2" fmla="*/ 648586 h 1351559"/>
              <a:gd name="connsiteX3" fmla="*/ 303629 w 665184"/>
              <a:gd name="connsiteY3" fmla="*/ 0 h 1351559"/>
              <a:gd name="connsiteX4" fmla="*/ 505648 w 665184"/>
              <a:gd name="connsiteY4" fmla="*/ 10632 h 1351559"/>
              <a:gd name="connsiteX5" fmla="*/ 665135 w 665184"/>
              <a:gd name="connsiteY5" fmla="*/ 733646 h 1351559"/>
              <a:gd name="connsiteX6" fmla="*/ 558810 w 665184"/>
              <a:gd name="connsiteY6" fmla="*/ 1244009 h 1351559"/>
              <a:gd name="connsiteX7" fmla="*/ 37815 w 665184"/>
              <a:gd name="connsiteY7" fmla="*/ 1254642 h 1351559"/>
              <a:gd name="connsiteX8" fmla="*/ 80345 w 665184"/>
              <a:gd name="connsiteY8" fmla="*/ 1127051 h 1351559"/>
              <a:gd name="connsiteX0" fmla="*/ 80345 w 665184"/>
              <a:gd name="connsiteY0" fmla="*/ 1127051 h 1351559"/>
              <a:gd name="connsiteX1" fmla="*/ 441852 w 665184"/>
              <a:gd name="connsiteY1" fmla="*/ 1180214 h 1351559"/>
              <a:gd name="connsiteX2" fmla="*/ 505648 w 665184"/>
              <a:gd name="connsiteY2" fmla="*/ 648586 h 1351559"/>
              <a:gd name="connsiteX3" fmla="*/ 303629 w 665184"/>
              <a:gd name="connsiteY3" fmla="*/ 0 h 1351559"/>
              <a:gd name="connsiteX4" fmla="*/ 505648 w 665184"/>
              <a:gd name="connsiteY4" fmla="*/ 10632 h 1351559"/>
              <a:gd name="connsiteX5" fmla="*/ 665135 w 665184"/>
              <a:gd name="connsiteY5" fmla="*/ 733646 h 1351559"/>
              <a:gd name="connsiteX6" fmla="*/ 558810 w 665184"/>
              <a:gd name="connsiteY6" fmla="*/ 1244009 h 1351559"/>
              <a:gd name="connsiteX7" fmla="*/ 37815 w 665184"/>
              <a:gd name="connsiteY7" fmla="*/ 1254642 h 1351559"/>
              <a:gd name="connsiteX8" fmla="*/ 80345 w 665184"/>
              <a:gd name="connsiteY8" fmla="*/ 1127051 h 1351559"/>
              <a:gd name="connsiteX0" fmla="*/ 64311 w 649150"/>
              <a:gd name="connsiteY0" fmla="*/ 1127051 h 1351559"/>
              <a:gd name="connsiteX1" fmla="*/ 425818 w 649150"/>
              <a:gd name="connsiteY1" fmla="*/ 1180214 h 1351559"/>
              <a:gd name="connsiteX2" fmla="*/ 489614 w 649150"/>
              <a:gd name="connsiteY2" fmla="*/ 648586 h 1351559"/>
              <a:gd name="connsiteX3" fmla="*/ 287595 w 649150"/>
              <a:gd name="connsiteY3" fmla="*/ 0 h 1351559"/>
              <a:gd name="connsiteX4" fmla="*/ 489614 w 649150"/>
              <a:gd name="connsiteY4" fmla="*/ 10632 h 1351559"/>
              <a:gd name="connsiteX5" fmla="*/ 649101 w 649150"/>
              <a:gd name="connsiteY5" fmla="*/ 733646 h 1351559"/>
              <a:gd name="connsiteX6" fmla="*/ 542776 w 649150"/>
              <a:gd name="connsiteY6" fmla="*/ 1244009 h 1351559"/>
              <a:gd name="connsiteX7" fmla="*/ 21781 w 649150"/>
              <a:gd name="connsiteY7" fmla="*/ 1254642 h 1351559"/>
              <a:gd name="connsiteX8" fmla="*/ 64311 w 649150"/>
              <a:gd name="connsiteY8" fmla="*/ 1127051 h 1351559"/>
              <a:gd name="connsiteX0" fmla="*/ 64311 w 649150"/>
              <a:gd name="connsiteY0" fmla="*/ 1127051 h 1362855"/>
              <a:gd name="connsiteX1" fmla="*/ 425818 w 649150"/>
              <a:gd name="connsiteY1" fmla="*/ 1180214 h 1362855"/>
              <a:gd name="connsiteX2" fmla="*/ 489614 w 649150"/>
              <a:gd name="connsiteY2" fmla="*/ 648586 h 1362855"/>
              <a:gd name="connsiteX3" fmla="*/ 287595 w 649150"/>
              <a:gd name="connsiteY3" fmla="*/ 0 h 1362855"/>
              <a:gd name="connsiteX4" fmla="*/ 489614 w 649150"/>
              <a:gd name="connsiteY4" fmla="*/ 10632 h 1362855"/>
              <a:gd name="connsiteX5" fmla="*/ 649101 w 649150"/>
              <a:gd name="connsiteY5" fmla="*/ 733646 h 1362855"/>
              <a:gd name="connsiteX6" fmla="*/ 542776 w 649150"/>
              <a:gd name="connsiteY6" fmla="*/ 1244009 h 1362855"/>
              <a:gd name="connsiteX7" fmla="*/ 21781 w 649150"/>
              <a:gd name="connsiteY7" fmla="*/ 1254642 h 1362855"/>
              <a:gd name="connsiteX8" fmla="*/ 64311 w 649150"/>
              <a:gd name="connsiteY8" fmla="*/ 1127051 h 1362855"/>
              <a:gd name="connsiteX0" fmla="*/ 64311 w 649150"/>
              <a:gd name="connsiteY0" fmla="*/ 1127051 h 1362855"/>
              <a:gd name="connsiteX1" fmla="*/ 383288 w 649150"/>
              <a:gd name="connsiteY1" fmla="*/ 1169582 h 1362855"/>
              <a:gd name="connsiteX2" fmla="*/ 489614 w 649150"/>
              <a:gd name="connsiteY2" fmla="*/ 648586 h 1362855"/>
              <a:gd name="connsiteX3" fmla="*/ 287595 w 649150"/>
              <a:gd name="connsiteY3" fmla="*/ 0 h 1362855"/>
              <a:gd name="connsiteX4" fmla="*/ 489614 w 649150"/>
              <a:gd name="connsiteY4" fmla="*/ 10632 h 1362855"/>
              <a:gd name="connsiteX5" fmla="*/ 649101 w 649150"/>
              <a:gd name="connsiteY5" fmla="*/ 733646 h 1362855"/>
              <a:gd name="connsiteX6" fmla="*/ 542776 w 649150"/>
              <a:gd name="connsiteY6" fmla="*/ 1244009 h 1362855"/>
              <a:gd name="connsiteX7" fmla="*/ 21781 w 649150"/>
              <a:gd name="connsiteY7" fmla="*/ 1254642 h 1362855"/>
              <a:gd name="connsiteX8" fmla="*/ 64311 w 649150"/>
              <a:gd name="connsiteY8" fmla="*/ 1127051 h 1362855"/>
              <a:gd name="connsiteX0" fmla="*/ 64311 w 659774"/>
              <a:gd name="connsiteY0" fmla="*/ 1127051 h 1362855"/>
              <a:gd name="connsiteX1" fmla="*/ 383288 w 659774"/>
              <a:gd name="connsiteY1" fmla="*/ 1169582 h 1362855"/>
              <a:gd name="connsiteX2" fmla="*/ 489614 w 659774"/>
              <a:gd name="connsiteY2" fmla="*/ 648586 h 1362855"/>
              <a:gd name="connsiteX3" fmla="*/ 287595 w 659774"/>
              <a:gd name="connsiteY3" fmla="*/ 0 h 1362855"/>
              <a:gd name="connsiteX4" fmla="*/ 489614 w 659774"/>
              <a:gd name="connsiteY4" fmla="*/ 10632 h 1362855"/>
              <a:gd name="connsiteX5" fmla="*/ 659734 w 659774"/>
              <a:gd name="connsiteY5" fmla="*/ 744279 h 1362855"/>
              <a:gd name="connsiteX6" fmla="*/ 542776 w 659774"/>
              <a:gd name="connsiteY6" fmla="*/ 1244009 h 1362855"/>
              <a:gd name="connsiteX7" fmla="*/ 21781 w 659774"/>
              <a:gd name="connsiteY7" fmla="*/ 1254642 h 1362855"/>
              <a:gd name="connsiteX8" fmla="*/ 64311 w 659774"/>
              <a:gd name="connsiteY8" fmla="*/ 1127051 h 1362855"/>
              <a:gd name="connsiteX0" fmla="*/ 64311 w 659774"/>
              <a:gd name="connsiteY0" fmla="*/ 1127051 h 1362855"/>
              <a:gd name="connsiteX1" fmla="*/ 383288 w 659774"/>
              <a:gd name="connsiteY1" fmla="*/ 1169582 h 1362855"/>
              <a:gd name="connsiteX2" fmla="*/ 489614 w 659774"/>
              <a:gd name="connsiteY2" fmla="*/ 648586 h 1362855"/>
              <a:gd name="connsiteX3" fmla="*/ 287595 w 659774"/>
              <a:gd name="connsiteY3" fmla="*/ 0 h 1362855"/>
              <a:gd name="connsiteX4" fmla="*/ 489614 w 659774"/>
              <a:gd name="connsiteY4" fmla="*/ 10632 h 1362855"/>
              <a:gd name="connsiteX5" fmla="*/ 659734 w 659774"/>
              <a:gd name="connsiteY5" fmla="*/ 744279 h 1362855"/>
              <a:gd name="connsiteX6" fmla="*/ 542776 w 659774"/>
              <a:gd name="connsiteY6" fmla="*/ 1244009 h 1362855"/>
              <a:gd name="connsiteX7" fmla="*/ 21781 w 659774"/>
              <a:gd name="connsiteY7" fmla="*/ 1254642 h 1362855"/>
              <a:gd name="connsiteX8" fmla="*/ 64311 w 659774"/>
              <a:gd name="connsiteY8" fmla="*/ 1127051 h 1362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9774" h="1362855">
                <a:moveTo>
                  <a:pt x="64311" y="1127051"/>
                </a:moveTo>
                <a:cubicBezTo>
                  <a:pt x="124562" y="1111102"/>
                  <a:pt x="312404" y="1249326"/>
                  <a:pt x="383288" y="1169582"/>
                </a:cubicBezTo>
                <a:cubicBezTo>
                  <a:pt x="454172" y="1089838"/>
                  <a:pt x="482526" y="797442"/>
                  <a:pt x="489614" y="648586"/>
                </a:cubicBezTo>
                <a:cubicBezTo>
                  <a:pt x="484298" y="210879"/>
                  <a:pt x="287595" y="106326"/>
                  <a:pt x="287595" y="0"/>
                </a:cubicBezTo>
                <a:cubicBezTo>
                  <a:pt x="457716" y="85061"/>
                  <a:pt x="413500" y="75814"/>
                  <a:pt x="489614" y="10632"/>
                </a:cubicBezTo>
                <a:cubicBezTo>
                  <a:pt x="650875" y="228600"/>
                  <a:pt x="657962" y="535172"/>
                  <a:pt x="659734" y="744279"/>
                </a:cubicBezTo>
                <a:cubicBezTo>
                  <a:pt x="661506" y="953386"/>
                  <a:pt x="604799" y="1137683"/>
                  <a:pt x="542776" y="1244009"/>
                </a:cubicBezTo>
                <a:cubicBezTo>
                  <a:pt x="427591" y="1469065"/>
                  <a:pt x="165321" y="1316665"/>
                  <a:pt x="21781" y="1254642"/>
                </a:cubicBezTo>
                <a:cubicBezTo>
                  <a:pt x="-57963" y="1235149"/>
                  <a:pt x="110386" y="1238693"/>
                  <a:pt x="64311" y="1127051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 rot="2301387">
            <a:off x="2333662" y="705432"/>
            <a:ext cx="1031074" cy="1511952"/>
          </a:xfrm>
          <a:custGeom>
            <a:avLst/>
            <a:gdLst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61507 w 1265274"/>
              <a:gd name="connsiteY3" fmla="*/ 106326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478465 w 1265274"/>
              <a:gd name="connsiteY3" fmla="*/ 265815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70121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244009 h 1244009"/>
              <a:gd name="connsiteX1" fmla="*/ 0 w 1265274"/>
              <a:gd name="connsiteY1" fmla="*/ 382772 h 1244009"/>
              <a:gd name="connsiteX2" fmla="*/ 350874 w 1265274"/>
              <a:gd name="connsiteY2" fmla="*/ 212652 h 1244009"/>
              <a:gd name="connsiteX3" fmla="*/ 616689 w 1265274"/>
              <a:gd name="connsiteY3" fmla="*/ 0 h 1244009"/>
              <a:gd name="connsiteX4" fmla="*/ 1265274 w 1265274"/>
              <a:gd name="connsiteY4" fmla="*/ 1244009 h 1244009"/>
              <a:gd name="connsiteX0" fmla="*/ 1265274 w 1265274"/>
              <a:gd name="connsiteY0" fmla="*/ 1244009 h 1244009"/>
              <a:gd name="connsiteX1" fmla="*/ 0 w 1265274"/>
              <a:gd name="connsiteY1" fmla="*/ 382772 h 1244009"/>
              <a:gd name="connsiteX2" fmla="*/ 350874 w 1265274"/>
              <a:gd name="connsiteY2" fmla="*/ 212652 h 1244009"/>
              <a:gd name="connsiteX3" fmla="*/ 616689 w 1265274"/>
              <a:gd name="connsiteY3" fmla="*/ 0 h 1244009"/>
              <a:gd name="connsiteX4" fmla="*/ 1265274 w 1265274"/>
              <a:gd name="connsiteY4" fmla="*/ 1244009 h 1244009"/>
              <a:gd name="connsiteX0" fmla="*/ 1265274 w 1265274"/>
              <a:gd name="connsiteY0" fmla="*/ 1465275 h 1465275"/>
              <a:gd name="connsiteX1" fmla="*/ 0 w 1265274"/>
              <a:gd name="connsiteY1" fmla="*/ 604038 h 1465275"/>
              <a:gd name="connsiteX2" fmla="*/ 350874 w 1265274"/>
              <a:gd name="connsiteY2" fmla="*/ 433918 h 1465275"/>
              <a:gd name="connsiteX3" fmla="*/ 606056 w 1265274"/>
              <a:gd name="connsiteY3" fmla="*/ 0 h 1465275"/>
              <a:gd name="connsiteX4" fmla="*/ 1265274 w 1265274"/>
              <a:gd name="connsiteY4" fmla="*/ 1465275 h 146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5274" h="1465275">
                <a:moveTo>
                  <a:pt x="1265274" y="1465275"/>
                </a:moveTo>
                <a:cubicBezTo>
                  <a:pt x="832883" y="1369582"/>
                  <a:pt x="485553" y="1273889"/>
                  <a:pt x="0" y="604038"/>
                </a:cubicBezTo>
                <a:cubicBezTo>
                  <a:pt x="116958" y="565052"/>
                  <a:pt x="382772" y="845044"/>
                  <a:pt x="350874" y="433918"/>
                </a:cubicBezTo>
                <a:cubicBezTo>
                  <a:pt x="719469" y="671380"/>
                  <a:pt x="641498" y="272902"/>
                  <a:pt x="606056" y="0"/>
                </a:cubicBezTo>
                <a:cubicBezTo>
                  <a:pt x="786810" y="173665"/>
                  <a:pt x="1095152" y="536698"/>
                  <a:pt x="1265274" y="1465275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 rot="581110">
            <a:off x="3088879" y="3551694"/>
            <a:ext cx="1645410" cy="620276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235" h="446822">
                <a:moveTo>
                  <a:pt x="11" y="99249"/>
                </a:moveTo>
                <a:cubicBezTo>
                  <a:pt x="-2927" y="27487"/>
                  <a:pt x="637079" y="-20902"/>
                  <a:pt x="844950" y="8985"/>
                </a:cubicBezTo>
                <a:cubicBezTo>
                  <a:pt x="1052821" y="38872"/>
                  <a:pt x="1247235" y="151729"/>
                  <a:pt x="1247235" y="278568"/>
                </a:cubicBezTo>
                <a:cubicBezTo>
                  <a:pt x="1247235" y="405407"/>
                  <a:pt x="1070450" y="469447"/>
                  <a:pt x="862579" y="439560"/>
                </a:cubicBezTo>
                <a:cubicBezTo>
                  <a:pt x="654708" y="409673"/>
                  <a:pt x="2949" y="171011"/>
                  <a:pt x="11" y="99249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6"/>
          <p:cNvSpPr/>
          <p:nvPr/>
        </p:nvSpPr>
        <p:spPr>
          <a:xfrm rot="3934564">
            <a:off x="2315779" y="2750496"/>
            <a:ext cx="1392483" cy="384121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9 w 1255867"/>
              <a:gd name="connsiteY0" fmla="*/ 193359 h 433483"/>
              <a:gd name="connsiteX1" fmla="*/ 853582 w 1255867"/>
              <a:gd name="connsiteY1" fmla="*/ 864 h 433483"/>
              <a:gd name="connsiteX2" fmla="*/ 1255867 w 1255867"/>
              <a:gd name="connsiteY2" fmla="*/ 270447 h 433483"/>
              <a:gd name="connsiteX3" fmla="*/ 871211 w 1255867"/>
              <a:gd name="connsiteY3" fmla="*/ 431439 h 433483"/>
              <a:gd name="connsiteX4" fmla="*/ 9 w 1255867"/>
              <a:gd name="connsiteY4" fmla="*/ 193359 h 433483"/>
              <a:gd name="connsiteX0" fmla="*/ 9 w 1221803"/>
              <a:gd name="connsiteY0" fmla="*/ 192943 h 431840"/>
              <a:gd name="connsiteX1" fmla="*/ 853582 w 1221803"/>
              <a:gd name="connsiteY1" fmla="*/ 448 h 431840"/>
              <a:gd name="connsiteX2" fmla="*/ 1221803 w 1221803"/>
              <a:gd name="connsiteY2" fmla="*/ 247139 h 431840"/>
              <a:gd name="connsiteX3" fmla="*/ 871211 w 1221803"/>
              <a:gd name="connsiteY3" fmla="*/ 431023 h 431840"/>
              <a:gd name="connsiteX4" fmla="*/ 9 w 1221803"/>
              <a:gd name="connsiteY4" fmla="*/ 192943 h 431840"/>
              <a:gd name="connsiteX0" fmla="*/ 9 w 1221803"/>
              <a:gd name="connsiteY0" fmla="*/ 192943 h 431840"/>
              <a:gd name="connsiteX1" fmla="*/ 853582 w 1221803"/>
              <a:gd name="connsiteY1" fmla="*/ 447 h 431840"/>
              <a:gd name="connsiteX2" fmla="*/ 1221803 w 1221803"/>
              <a:gd name="connsiteY2" fmla="*/ 247139 h 431840"/>
              <a:gd name="connsiteX3" fmla="*/ 871211 w 1221803"/>
              <a:gd name="connsiteY3" fmla="*/ 431023 h 431840"/>
              <a:gd name="connsiteX4" fmla="*/ 9 w 1221803"/>
              <a:gd name="connsiteY4" fmla="*/ 192943 h 43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803" h="431840">
                <a:moveTo>
                  <a:pt x="9" y="192943"/>
                </a:moveTo>
                <a:cubicBezTo>
                  <a:pt x="-2929" y="121181"/>
                  <a:pt x="649950" y="-8586"/>
                  <a:pt x="853582" y="447"/>
                </a:cubicBezTo>
                <a:cubicBezTo>
                  <a:pt x="1057214" y="9480"/>
                  <a:pt x="1221803" y="120300"/>
                  <a:pt x="1221803" y="247139"/>
                </a:cubicBezTo>
                <a:cubicBezTo>
                  <a:pt x="1221803" y="373978"/>
                  <a:pt x="1074843" y="440056"/>
                  <a:pt x="871211" y="431023"/>
                </a:cubicBezTo>
                <a:cubicBezTo>
                  <a:pt x="667579" y="421990"/>
                  <a:pt x="2947" y="264705"/>
                  <a:pt x="9" y="192943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6"/>
          <p:cNvSpPr/>
          <p:nvPr/>
        </p:nvSpPr>
        <p:spPr>
          <a:xfrm rot="3934564">
            <a:off x="2520137" y="2008243"/>
            <a:ext cx="468276" cy="207731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180250"/>
              <a:gd name="connsiteY0" fmla="*/ 109659 h 516127"/>
              <a:gd name="connsiteX1" fmla="*/ 844950 w 1180250"/>
              <a:gd name="connsiteY1" fmla="*/ 19395 h 516127"/>
              <a:gd name="connsiteX2" fmla="*/ 1180251 w 1180250"/>
              <a:gd name="connsiteY2" fmla="*/ 442456 h 516127"/>
              <a:gd name="connsiteX3" fmla="*/ 862579 w 1180250"/>
              <a:gd name="connsiteY3" fmla="*/ 449970 h 516127"/>
              <a:gd name="connsiteX4" fmla="*/ 11 w 1180250"/>
              <a:gd name="connsiteY4" fmla="*/ 109659 h 51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0250" h="516127">
                <a:moveTo>
                  <a:pt x="11" y="109659"/>
                </a:moveTo>
                <a:cubicBezTo>
                  <a:pt x="-2927" y="37897"/>
                  <a:pt x="648243" y="-36071"/>
                  <a:pt x="844950" y="19395"/>
                </a:cubicBezTo>
                <a:cubicBezTo>
                  <a:pt x="1041657" y="74861"/>
                  <a:pt x="1180251" y="315617"/>
                  <a:pt x="1180251" y="442456"/>
                </a:cubicBezTo>
                <a:cubicBezTo>
                  <a:pt x="1180251" y="569295"/>
                  <a:pt x="1059286" y="505436"/>
                  <a:pt x="862579" y="449970"/>
                </a:cubicBezTo>
                <a:cubicBezTo>
                  <a:pt x="665872" y="394504"/>
                  <a:pt x="2949" y="181421"/>
                  <a:pt x="11" y="109659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 rot="21085103">
            <a:off x="718850" y="1895570"/>
            <a:ext cx="1144258" cy="1410951"/>
          </a:xfrm>
          <a:custGeom>
            <a:avLst/>
            <a:gdLst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61507 w 1265274"/>
              <a:gd name="connsiteY3" fmla="*/ 106326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478465 w 1265274"/>
              <a:gd name="connsiteY3" fmla="*/ 265815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478465 w 1265274"/>
              <a:gd name="connsiteY1" fmla="*/ 669851 h 1095154"/>
              <a:gd name="connsiteX2" fmla="*/ 0 w 1265274"/>
              <a:gd name="connsiteY2" fmla="*/ 233917 h 1095154"/>
              <a:gd name="connsiteX3" fmla="*/ 350874 w 1265274"/>
              <a:gd name="connsiteY3" fmla="*/ 116959 h 1095154"/>
              <a:gd name="connsiteX4" fmla="*/ 659218 w 1265274"/>
              <a:gd name="connsiteY4" fmla="*/ 0 h 1095154"/>
              <a:gd name="connsiteX5" fmla="*/ 1095153 w 1265274"/>
              <a:gd name="connsiteY5" fmla="*/ 478465 h 1095154"/>
              <a:gd name="connsiteX6" fmla="*/ 1265274 w 1265274"/>
              <a:gd name="connsiteY6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095153 w 1265274"/>
              <a:gd name="connsiteY4" fmla="*/ 478465 h 1095154"/>
              <a:gd name="connsiteX5" fmla="*/ 1265274 w 1265274"/>
              <a:gd name="connsiteY5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095154 h 1095154"/>
              <a:gd name="connsiteX1" fmla="*/ 0 w 1265274"/>
              <a:gd name="connsiteY1" fmla="*/ 233917 h 1095154"/>
              <a:gd name="connsiteX2" fmla="*/ 350874 w 1265274"/>
              <a:gd name="connsiteY2" fmla="*/ 116959 h 1095154"/>
              <a:gd name="connsiteX3" fmla="*/ 659218 w 1265274"/>
              <a:gd name="connsiteY3" fmla="*/ 0 h 1095154"/>
              <a:gd name="connsiteX4" fmla="*/ 1265274 w 1265274"/>
              <a:gd name="connsiteY4" fmla="*/ 1095154 h 1095154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70121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148316 h 1148316"/>
              <a:gd name="connsiteX1" fmla="*/ 0 w 1265274"/>
              <a:gd name="connsiteY1" fmla="*/ 287079 h 1148316"/>
              <a:gd name="connsiteX2" fmla="*/ 350874 w 1265274"/>
              <a:gd name="connsiteY2" fmla="*/ 116959 h 1148316"/>
              <a:gd name="connsiteX3" fmla="*/ 648586 w 1265274"/>
              <a:gd name="connsiteY3" fmla="*/ 0 h 1148316"/>
              <a:gd name="connsiteX4" fmla="*/ 1265274 w 1265274"/>
              <a:gd name="connsiteY4" fmla="*/ 1148316 h 1148316"/>
              <a:gd name="connsiteX0" fmla="*/ 1265274 w 1265274"/>
              <a:gd name="connsiteY0" fmla="*/ 1244009 h 1244009"/>
              <a:gd name="connsiteX1" fmla="*/ 0 w 1265274"/>
              <a:gd name="connsiteY1" fmla="*/ 382772 h 1244009"/>
              <a:gd name="connsiteX2" fmla="*/ 350874 w 1265274"/>
              <a:gd name="connsiteY2" fmla="*/ 212652 h 1244009"/>
              <a:gd name="connsiteX3" fmla="*/ 616689 w 1265274"/>
              <a:gd name="connsiteY3" fmla="*/ 0 h 1244009"/>
              <a:gd name="connsiteX4" fmla="*/ 1265274 w 1265274"/>
              <a:gd name="connsiteY4" fmla="*/ 1244009 h 1244009"/>
              <a:gd name="connsiteX0" fmla="*/ 1265274 w 1265274"/>
              <a:gd name="connsiteY0" fmla="*/ 1244009 h 1244009"/>
              <a:gd name="connsiteX1" fmla="*/ 0 w 1265274"/>
              <a:gd name="connsiteY1" fmla="*/ 382772 h 1244009"/>
              <a:gd name="connsiteX2" fmla="*/ 350874 w 1265274"/>
              <a:gd name="connsiteY2" fmla="*/ 212652 h 1244009"/>
              <a:gd name="connsiteX3" fmla="*/ 616689 w 1265274"/>
              <a:gd name="connsiteY3" fmla="*/ 0 h 1244009"/>
              <a:gd name="connsiteX4" fmla="*/ 1265274 w 1265274"/>
              <a:gd name="connsiteY4" fmla="*/ 1244009 h 1244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5274" h="1244009">
                <a:moveTo>
                  <a:pt x="1265274" y="1244009"/>
                </a:moveTo>
                <a:cubicBezTo>
                  <a:pt x="832883" y="1148316"/>
                  <a:pt x="485553" y="1052623"/>
                  <a:pt x="0" y="382772"/>
                </a:cubicBezTo>
                <a:cubicBezTo>
                  <a:pt x="116958" y="343786"/>
                  <a:pt x="382772" y="623778"/>
                  <a:pt x="350874" y="212652"/>
                </a:cubicBezTo>
                <a:cubicBezTo>
                  <a:pt x="719469" y="450114"/>
                  <a:pt x="652131" y="272902"/>
                  <a:pt x="616689" y="0"/>
                </a:cubicBezTo>
                <a:cubicBezTo>
                  <a:pt x="797443" y="173665"/>
                  <a:pt x="1095152" y="315432"/>
                  <a:pt x="1265274" y="1244009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6"/>
          <p:cNvSpPr/>
          <p:nvPr/>
        </p:nvSpPr>
        <p:spPr>
          <a:xfrm rot="21508100">
            <a:off x="2921946" y="3759459"/>
            <a:ext cx="1844848" cy="615059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258507"/>
              <a:gd name="connsiteY0" fmla="*/ 99249 h 446822"/>
              <a:gd name="connsiteX1" fmla="*/ 844950 w 1258507"/>
              <a:gd name="connsiteY1" fmla="*/ 8985 h 446822"/>
              <a:gd name="connsiteX2" fmla="*/ 1247235 w 1258507"/>
              <a:gd name="connsiteY2" fmla="*/ 278568 h 446822"/>
              <a:gd name="connsiteX3" fmla="*/ 862579 w 1258507"/>
              <a:gd name="connsiteY3" fmla="*/ 439560 h 446822"/>
              <a:gd name="connsiteX4" fmla="*/ 11 w 1258507"/>
              <a:gd name="connsiteY4" fmla="*/ 99249 h 446822"/>
              <a:gd name="connsiteX0" fmla="*/ 9 w 1288391"/>
              <a:gd name="connsiteY0" fmla="*/ 178599 h 434628"/>
              <a:gd name="connsiteX1" fmla="*/ 874668 w 1288391"/>
              <a:gd name="connsiteY1" fmla="*/ 1339 h 434628"/>
              <a:gd name="connsiteX2" fmla="*/ 1276953 w 1288391"/>
              <a:gd name="connsiteY2" fmla="*/ 270922 h 434628"/>
              <a:gd name="connsiteX3" fmla="*/ 892297 w 1288391"/>
              <a:gd name="connsiteY3" fmla="*/ 431914 h 434628"/>
              <a:gd name="connsiteX4" fmla="*/ 9 w 1288391"/>
              <a:gd name="connsiteY4" fmla="*/ 178599 h 434628"/>
              <a:gd name="connsiteX0" fmla="*/ 9 w 1328407"/>
              <a:gd name="connsiteY0" fmla="*/ 179220 h 437688"/>
              <a:gd name="connsiteX1" fmla="*/ 874668 w 1328407"/>
              <a:gd name="connsiteY1" fmla="*/ 1960 h 437688"/>
              <a:gd name="connsiteX2" fmla="*/ 1318073 w 1328407"/>
              <a:gd name="connsiteY2" fmla="*/ 293620 h 437688"/>
              <a:gd name="connsiteX3" fmla="*/ 892297 w 1328407"/>
              <a:gd name="connsiteY3" fmla="*/ 432535 h 437688"/>
              <a:gd name="connsiteX4" fmla="*/ 9 w 1328407"/>
              <a:gd name="connsiteY4" fmla="*/ 179220 h 437688"/>
              <a:gd name="connsiteX0" fmla="*/ 16 w 1346394"/>
              <a:gd name="connsiteY0" fmla="*/ 193201 h 451669"/>
              <a:gd name="connsiteX1" fmla="*/ 874675 w 1346394"/>
              <a:gd name="connsiteY1" fmla="*/ 15941 h 451669"/>
              <a:gd name="connsiteX2" fmla="*/ 1318080 w 1346394"/>
              <a:gd name="connsiteY2" fmla="*/ 307601 h 451669"/>
              <a:gd name="connsiteX3" fmla="*/ 892304 w 1346394"/>
              <a:gd name="connsiteY3" fmla="*/ 446516 h 451669"/>
              <a:gd name="connsiteX4" fmla="*/ 16 w 1346394"/>
              <a:gd name="connsiteY4" fmla="*/ 193201 h 451669"/>
              <a:gd name="connsiteX0" fmla="*/ 13 w 1334193"/>
              <a:gd name="connsiteY0" fmla="*/ 184596 h 443064"/>
              <a:gd name="connsiteX1" fmla="*/ 874672 w 1334193"/>
              <a:gd name="connsiteY1" fmla="*/ 7336 h 443064"/>
              <a:gd name="connsiteX2" fmla="*/ 1318077 w 1334193"/>
              <a:gd name="connsiteY2" fmla="*/ 298996 h 443064"/>
              <a:gd name="connsiteX3" fmla="*/ 892301 w 1334193"/>
              <a:gd name="connsiteY3" fmla="*/ 437911 h 443064"/>
              <a:gd name="connsiteX4" fmla="*/ 13 w 1334193"/>
              <a:gd name="connsiteY4" fmla="*/ 184596 h 443064"/>
              <a:gd name="connsiteX0" fmla="*/ 13 w 1331959"/>
              <a:gd name="connsiteY0" fmla="*/ 184596 h 443064"/>
              <a:gd name="connsiteX1" fmla="*/ 874672 w 1331959"/>
              <a:gd name="connsiteY1" fmla="*/ 7336 h 443064"/>
              <a:gd name="connsiteX2" fmla="*/ 1318077 w 1331959"/>
              <a:gd name="connsiteY2" fmla="*/ 298996 h 443064"/>
              <a:gd name="connsiteX3" fmla="*/ 892301 w 1331959"/>
              <a:gd name="connsiteY3" fmla="*/ 437911 h 443064"/>
              <a:gd name="connsiteX4" fmla="*/ 13 w 1331959"/>
              <a:gd name="connsiteY4" fmla="*/ 184596 h 44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1959" h="443064">
                <a:moveTo>
                  <a:pt x="13" y="184596"/>
                </a:moveTo>
                <a:cubicBezTo>
                  <a:pt x="-2925" y="112834"/>
                  <a:pt x="516776" y="-34462"/>
                  <a:pt x="874672" y="7336"/>
                </a:cubicBezTo>
                <a:cubicBezTo>
                  <a:pt x="1191284" y="51278"/>
                  <a:pt x="1387276" y="59758"/>
                  <a:pt x="1318077" y="298996"/>
                </a:cubicBezTo>
                <a:cubicBezTo>
                  <a:pt x="1318077" y="425835"/>
                  <a:pt x="1111978" y="456978"/>
                  <a:pt x="892301" y="437911"/>
                </a:cubicBezTo>
                <a:cubicBezTo>
                  <a:pt x="672624" y="418844"/>
                  <a:pt x="2951" y="256358"/>
                  <a:pt x="13" y="184596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6"/>
          <p:cNvSpPr/>
          <p:nvPr/>
        </p:nvSpPr>
        <p:spPr>
          <a:xfrm rot="1979852">
            <a:off x="1702836" y="3346250"/>
            <a:ext cx="1487358" cy="392359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9 w 1268003"/>
              <a:gd name="connsiteY0" fmla="*/ 173779 h 435048"/>
              <a:gd name="connsiteX1" fmla="*/ 865718 w 1268003"/>
              <a:gd name="connsiteY1" fmla="*/ 1528 h 435048"/>
              <a:gd name="connsiteX2" fmla="*/ 1268003 w 1268003"/>
              <a:gd name="connsiteY2" fmla="*/ 271111 h 435048"/>
              <a:gd name="connsiteX3" fmla="*/ 883347 w 1268003"/>
              <a:gd name="connsiteY3" fmla="*/ 432103 h 435048"/>
              <a:gd name="connsiteX4" fmla="*/ 9 w 1268003"/>
              <a:gd name="connsiteY4" fmla="*/ 173779 h 435048"/>
              <a:gd name="connsiteX0" fmla="*/ 9 w 1305049"/>
              <a:gd name="connsiteY0" fmla="*/ 174913 h 441102"/>
              <a:gd name="connsiteX1" fmla="*/ 865718 w 1305049"/>
              <a:gd name="connsiteY1" fmla="*/ 2662 h 441102"/>
              <a:gd name="connsiteX2" fmla="*/ 1305049 w 1305049"/>
              <a:gd name="connsiteY2" fmla="*/ 308564 h 441102"/>
              <a:gd name="connsiteX3" fmla="*/ 883347 w 1305049"/>
              <a:gd name="connsiteY3" fmla="*/ 433237 h 441102"/>
              <a:gd name="connsiteX4" fmla="*/ 9 w 1305049"/>
              <a:gd name="connsiteY4" fmla="*/ 174913 h 44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5049" h="441102">
                <a:moveTo>
                  <a:pt x="9" y="174913"/>
                </a:moveTo>
                <a:cubicBezTo>
                  <a:pt x="-2929" y="103151"/>
                  <a:pt x="648211" y="-19613"/>
                  <a:pt x="865718" y="2662"/>
                </a:cubicBezTo>
                <a:cubicBezTo>
                  <a:pt x="1083225" y="24937"/>
                  <a:pt x="1305049" y="181725"/>
                  <a:pt x="1305049" y="308564"/>
                </a:cubicBezTo>
                <a:cubicBezTo>
                  <a:pt x="1305049" y="435403"/>
                  <a:pt x="1100854" y="455512"/>
                  <a:pt x="883347" y="433237"/>
                </a:cubicBezTo>
                <a:cubicBezTo>
                  <a:pt x="665840" y="410962"/>
                  <a:pt x="2947" y="246675"/>
                  <a:pt x="9" y="174913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6"/>
          <p:cNvSpPr/>
          <p:nvPr/>
        </p:nvSpPr>
        <p:spPr>
          <a:xfrm rot="1569382">
            <a:off x="1444970" y="2885454"/>
            <a:ext cx="510275" cy="188812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286105"/>
              <a:gd name="connsiteY0" fmla="*/ 104193 h 469121"/>
              <a:gd name="connsiteX1" fmla="*/ 844950 w 1286105"/>
              <a:gd name="connsiteY1" fmla="*/ 13929 h 469121"/>
              <a:gd name="connsiteX2" fmla="*/ 1286105 w 1286105"/>
              <a:gd name="connsiteY2" fmla="*/ 357743 h 469121"/>
              <a:gd name="connsiteX3" fmla="*/ 862579 w 1286105"/>
              <a:gd name="connsiteY3" fmla="*/ 444504 h 469121"/>
              <a:gd name="connsiteX4" fmla="*/ 11 w 1286105"/>
              <a:gd name="connsiteY4" fmla="*/ 104193 h 469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105" h="469121">
                <a:moveTo>
                  <a:pt x="11" y="104193"/>
                </a:moveTo>
                <a:cubicBezTo>
                  <a:pt x="-2927" y="32431"/>
                  <a:pt x="630601" y="-28329"/>
                  <a:pt x="844950" y="13929"/>
                </a:cubicBezTo>
                <a:cubicBezTo>
                  <a:pt x="1059299" y="56187"/>
                  <a:pt x="1286105" y="230904"/>
                  <a:pt x="1286105" y="357743"/>
                </a:cubicBezTo>
                <a:cubicBezTo>
                  <a:pt x="1286105" y="484582"/>
                  <a:pt x="1076928" y="486762"/>
                  <a:pt x="862579" y="444504"/>
                </a:cubicBezTo>
                <a:cubicBezTo>
                  <a:pt x="648230" y="402246"/>
                  <a:pt x="2949" y="175955"/>
                  <a:pt x="11" y="104193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円/楕円 6"/>
          <p:cNvSpPr/>
          <p:nvPr/>
        </p:nvSpPr>
        <p:spPr>
          <a:xfrm rot="13511322">
            <a:off x="4833668" y="5498273"/>
            <a:ext cx="1095342" cy="220218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235" h="446822">
                <a:moveTo>
                  <a:pt x="11" y="99249"/>
                </a:moveTo>
                <a:cubicBezTo>
                  <a:pt x="-2927" y="27487"/>
                  <a:pt x="637079" y="-20902"/>
                  <a:pt x="844950" y="8985"/>
                </a:cubicBezTo>
                <a:cubicBezTo>
                  <a:pt x="1052821" y="38872"/>
                  <a:pt x="1247235" y="151729"/>
                  <a:pt x="1247235" y="278568"/>
                </a:cubicBezTo>
                <a:cubicBezTo>
                  <a:pt x="1247235" y="405407"/>
                  <a:pt x="1070450" y="469447"/>
                  <a:pt x="862579" y="439560"/>
                </a:cubicBezTo>
                <a:cubicBezTo>
                  <a:pt x="654708" y="409673"/>
                  <a:pt x="2949" y="171011"/>
                  <a:pt x="11" y="99249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6"/>
          <p:cNvSpPr/>
          <p:nvPr/>
        </p:nvSpPr>
        <p:spPr>
          <a:xfrm rot="13245225">
            <a:off x="5635797" y="6136433"/>
            <a:ext cx="387876" cy="134610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9 w 1392095"/>
              <a:gd name="connsiteY0" fmla="*/ 241056 h 431054"/>
              <a:gd name="connsiteX1" fmla="*/ 989810 w 1392095"/>
              <a:gd name="connsiteY1" fmla="*/ 96 h 431054"/>
              <a:gd name="connsiteX2" fmla="*/ 1392095 w 1392095"/>
              <a:gd name="connsiteY2" fmla="*/ 269679 h 431054"/>
              <a:gd name="connsiteX3" fmla="*/ 1007439 w 1392095"/>
              <a:gd name="connsiteY3" fmla="*/ 430671 h 431054"/>
              <a:gd name="connsiteX4" fmla="*/ 9 w 1392095"/>
              <a:gd name="connsiteY4" fmla="*/ 241056 h 43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095" h="431054">
                <a:moveTo>
                  <a:pt x="9" y="241056"/>
                </a:moveTo>
                <a:cubicBezTo>
                  <a:pt x="-2929" y="169294"/>
                  <a:pt x="757796" y="-4674"/>
                  <a:pt x="989810" y="96"/>
                </a:cubicBezTo>
                <a:cubicBezTo>
                  <a:pt x="1221824" y="4867"/>
                  <a:pt x="1392095" y="142840"/>
                  <a:pt x="1392095" y="269679"/>
                </a:cubicBezTo>
                <a:cubicBezTo>
                  <a:pt x="1392095" y="396518"/>
                  <a:pt x="1239453" y="435442"/>
                  <a:pt x="1007439" y="430671"/>
                </a:cubicBezTo>
                <a:cubicBezTo>
                  <a:pt x="775425" y="425901"/>
                  <a:pt x="2947" y="312818"/>
                  <a:pt x="9" y="241056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6"/>
          <p:cNvSpPr/>
          <p:nvPr/>
        </p:nvSpPr>
        <p:spPr>
          <a:xfrm rot="1837875" flipH="1">
            <a:off x="6044327" y="4668675"/>
            <a:ext cx="1273176" cy="380254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258507"/>
              <a:gd name="connsiteY0" fmla="*/ 99249 h 446822"/>
              <a:gd name="connsiteX1" fmla="*/ 844950 w 1258507"/>
              <a:gd name="connsiteY1" fmla="*/ 8985 h 446822"/>
              <a:gd name="connsiteX2" fmla="*/ 1247235 w 1258507"/>
              <a:gd name="connsiteY2" fmla="*/ 278568 h 446822"/>
              <a:gd name="connsiteX3" fmla="*/ 862579 w 1258507"/>
              <a:gd name="connsiteY3" fmla="*/ 439560 h 446822"/>
              <a:gd name="connsiteX4" fmla="*/ 11 w 1258507"/>
              <a:gd name="connsiteY4" fmla="*/ 99249 h 446822"/>
              <a:gd name="connsiteX0" fmla="*/ 9 w 1273148"/>
              <a:gd name="connsiteY0" fmla="*/ 23312 h 574313"/>
              <a:gd name="connsiteX1" fmla="*/ 859510 w 1273148"/>
              <a:gd name="connsiteY1" fmla="*/ 124494 h 574313"/>
              <a:gd name="connsiteX2" fmla="*/ 1261795 w 1273148"/>
              <a:gd name="connsiteY2" fmla="*/ 394077 h 574313"/>
              <a:gd name="connsiteX3" fmla="*/ 877139 w 1273148"/>
              <a:gd name="connsiteY3" fmla="*/ 555069 h 574313"/>
              <a:gd name="connsiteX4" fmla="*/ 9 w 1273148"/>
              <a:gd name="connsiteY4" fmla="*/ 23312 h 57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148" h="574313">
                <a:moveTo>
                  <a:pt x="9" y="23312"/>
                </a:moveTo>
                <a:cubicBezTo>
                  <a:pt x="-2929" y="-48450"/>
                  <a:pt x="649213" y="62700"/>
                  <a:pt x="859510" y="124494"/>
                </a:cubicBezTo>
                <a:cubicBezTo>
                  <a:pt x="1069807" y="186288"/>
                  <a:pt x="1330994" y="154839"/>
                  <a:pt x="1261795" y="394077"/>
                </a:cubicBezTo>
                <a:cubicBezTo>
                  <a:pt x="1261795" y="520916"/>
                  <a:pt x="1087436" y="616863"/>
                  <a:pt x="877139" y="555069"/>
                </a:cubicBezTo>
                <a:cubicBezTo>
                  <a:pt x="666842" y="493275"/>
                  <a:pt x="2947" y="95074"/>
                  <a:pt x="9" y="23312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6"/>
          <p:cNvSpPr/>
          <p:nvPr/>
        </p:nvSpPr>
        <p:spPr>
          <a:xfrm rot="19755122" flipH="1">
            <a:off x="7156581" y="4708924"/>
            <a:ext cx="991542" cy="209525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0 w 1128127"/>
              <a:gd name="connsiteY0" fmla="*/ 123203 h 463713"/>
              <a:gd name="connsiteX1" fmla="*/ 844949 w 1128127"/>
              <a:gd name="connsiteY1" fmla="*/ 32939 h 463713"/>
              <a:gd name="connsiteX2" fmla="*/ 1128127 w 1128127"/>
              <a:gd name="connsiteY2" fmla="*/ 70956 h 463713"/>
              <a:gd name="connsiteX3" fmla="*/ 862578 w 1128127"/>
              <a:gd name="connsiteY3" fmla="*/ 463514 h 463713"/>
              <a:gd name="connsiteX4" fmla="*/ 10 w 1128127"/>
              <a:gd name="connsiteY4" fmla="*/ 123203 h 463713"/>
              <a:gd name="connsiteX0" fmla="*/ 924 w 1129041"/>
              <a:gd name="connsiteY0" fmla="*/ 123203 h 425126"/>
              <a:gd name="connsiteX1" fmla="*/ 845863 w 1129041"/>
              <a:gd name="connsiteY1" fmla="*/ 32939 h 425126"/>
              <a:gd name="connsiteX2" fmla="*/ 1129041 w 1129041"/>
              <a:gd name="connsiteY2" fmla="*/ 70956 h 425126"/>
              <a:gd name="connsiteX3" fmla="*/ 690232 w 1129041"/>
              <a:gd name="connsiteY3" fmla="*/ 424900 h 425126"/>
              <a:gd name="connsiteX4" fmla="*/ 924 w 1129041"/>
              <a:gd name="connsiteY4" fmla="*/ 123203 h 42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9041" h="425126">
                <a:moveTo>
                  <a:pt x="924" y="123203"/>
                </a:moveTo>
                <a:cubicBezTo>
                  <a:pt x="26862" y="57876"/>
                  <a:pt x="657844" y="41647"/>
                  <a:pt x="845863" y="32939"/>
                </a:cubicBezTo>
                <a:cubicBezTo>
                  <a:pt x="1033882" y="24231"/>
                  <a:pt x="1129041" y="-55883"/>
                  <a:pt x="1129041" y="70956"/>
                </a:cubicBezTo>
                <a:cubicBezTo>
                  <a:pt x="1129041" y="197795"/>
                  <a:pt x="878251" y="416192"/>
                  <a:pt x="690232" y="424900"/>
                </a:cubicBezTo>
                <a:cubicBezTo>
                  <a:pt x="502213" y="433608"/>
                  <a:pt x="-25014" y="188530"/>
                  <a:pt x="924" y="123203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6"/>
          <p:cNvSpPr/>
          <p:nvPr/>
        </p:nvSpPr>
        <p:spPr>
          <a:xfrm rot="8148089">
            <a:off x="7991108" y="4355652"/>
            <a:ext cx="408176" cy="134580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7 w 1464952"/>
              <a:gd name="connsiteY0" fmla="*/ 244309 h 430958"/>
              <a:gd name="connsiteX1" fmla="*/ 1062667 w 1464952"/>
              <a:gd name="connsiteY1" fmla="*/ 76 h 430958"/>
              <a:gd name="connsiteX2" fmla="*/ 1464952 w 1464952"/>
              <a:gd name="connsiteY2" fmla="*/ 269659 h 430958"/>
              <a:gd name="connsiteX3" fmla="*/ 1080296 w 1464952"/>
              <a:gd name="connsiteY3" fmla="*/ 430651 h 430958"/>
              <a:gd name="connsiteX4" fmla="*/ 7 w 1464952"/>
              <a:gd name="connsiteY4" fmla="*/ 244309 h 43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4952" h="430958">
                <a:moveTo>
                  <a:pt x="7" y="244309"/>
                </a:moveTo>
                <a:cubicBezTo>
                  <a:pt x="-2931" y="172547"/>
                  <a:pt x="818510" y="-4149"/>
                  <a:pt x="1062667" y="76"/>
                </a:cubicBezTo>
                <a:cubicBezTo>
                  <a:pt x="1306824" y="4301"/>
                  <a:pt x="1464952" y="142820"/>
                  <a:pt x="1464952" y="269659"/>
                </a:cubicBezTo>
                <a:cubicBezTo>
                  <a:pt x="1464952" y="396498"/>
                  <a:pt x="1324453" y="434876"/>
                  <a:pt x="1080296" y="430651"/>
                </a:cubicBezTo>
                <a:cubicBezTo>
                  <a:pt x="836139" y="426426"/>
                  <a:pt x="2945" y="316071"/>
                  <a:pt x="7" y="244309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6"/>
          <p:cNvSpPr/>
          <p:nvPr/>
        </p:nvSpPr>
        <p:spPr>
          <a:xfrm rot="19622573" flipH="1">
            <a:off x="5932863" y="4142219"/>
            <a:ext cx="601877" cy="295365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258507"/>
              <a:gd name="connsiteY0" fmla="*/ 99249 h 446822"/>
              <a:gd name="connsiteX1" fmla="*/ 844950 w 1258507"/>
              <a:gd name="connsiteY1" fmla="*/ 8985 h 446822"/>
              <a:gd name="connsiteX2" fmla="*/ 1247235 w 1258507"/>
              <a:gd name="connsiteY2" fmla="*/ 278568 h 446822"/>
              <a:gd name="connsiteX3" fmla="*/ 862579 w 1258507"/>
              <a:gd name="connsiteY3" fmla="*/ 439560 h 446822"/>
              <a:gd name="connsiteX4" fmla="*/ 11 w 1258507"/>
              <a:gd name="connsiteY4" fmla="*/ 99249 h 446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507" h="446822">
                <a:moveTo>
                  <a:pt x="11" y="99249"/>
                </a:moveTo>
                <a:cubicBezTo>
                  <a:pt x="-2927" y="27487"/>
                  <a:pt x="637079" y="-20902"/>
                  <a:pt x="844950" y="8985"/>
                </a:cubicBezTo>
                <a:cubicBezTo>
                  <a:pt x="1052821" y="38872"/>
                  <a:pt x="1316434" y="39330"/>
                  <a:pt x="1247235" y="278568"/>
                </a:cubicBezTo>
                <a:cubicBezTo>
                  <a:pt x="1247235" y="405407"/>
                  <a:pt x="1070450" y="469447"/>
                  <a:pt x="862579" y="439560"/>
                </a:cubicBezTo>
                <a:cubicBezTo>
                  <a:pt x="654708" y="409673"/>
                  <a:pt x="2949" y="171011"/>
                  <a:pt x="11" y="99249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 rot="2979764">
            <a:off x="6045784" y="3623961"/>
            <a:ext cx="747161" cy="833168"/>
          </a:xfrm>
          <a:custGeom>
            <a:avLst/>
            <a:gdLst>
              <a:gd name="connsiteX0" fmla="*/ 0 w 668080"/>
              <a:gd name="connsiteY0" fmla="*/ 416413 h 832826"/>
              <a:gd name="connsiteX1" fmla="*/ 334040 w 668080"/>
              <a:gd name="connsiteY1" fmla="*/ 0 h 832826"/>
              <a:gd name="connsiteX2" fmla="*/ 668080 w 668080"/>
              <a:gd name="connsiteY2" fmla="*/ 416413 h 832826"/>
              <a:gd name="connsiteX3" fmla="*/ 334040 w 668080"/>
              <a:gd name="connsiteY3" fmla="*/ 832826 h 832826"/>
              <a:gd name="connsiteX4" fmla="*/ 0 w 668080"/>
              <a:gd name="connsiteY4" fmla="*/ 416413 h 832826"/>
              <a:gd name="connsiteX0" fmla="*/ 0 w 747138"/>
              <a:gd name="connsiteY0" fmla="*/ 391078 h 832974"/>
              <a:gd name="connsiteX1" fmla="*/ 413098 w 747138"/>
              <a:gd name="connsiteY1" fmla="*/ 79 h 832974"/>
              <a:gd name="connsiteX2" fmla="*/ 747138 w 747138"/>
              <a:gd name="connsiteY2" fmla="*/ 416492 h 832974"/>
              <a:gd name="connsiteX3" fmla="*/ 413098 w 747138"/>
              <a:gd name="connsiteY3" fmla="*/ 832905 h 832974"/>
              <a:gd name="connsiteX4" fmla="*/ 0 w 747138"/>
              <a:gd name="connsiteY4" fmla="*/ 391078 h 832974"/>
              <a:gd name="connsiteX0" fmla="*/ 23 w 747161"/>
              <a:gd name="connsiteY0" fmla="*/ 391272 h 833168"/>
              <a:gd name="connsiteX1" fmla="*/ 413121 w 747161"/>
              <a:gd name="connsiteY1" fmla="*/ 273 h 833168"/>
              <a:gd name="connsiteX2" fmla="*/ 747161 w 747161"/>
              <a:gd name="connsiteY2" fmla="*/ 416686 h 833168"/>
              <a:gd name="connsiteX3" fmla="*/ 413121 w 747161"/>
              <a:gd name="connsiteY3" fmla="*/ 833099 h 833168"/>
              <a:gd name="connsiteX4" fmla="*/ 23 w 747161"/>
              <a:gd name="connsiteY4" fmla="*/ 391272 h 83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161" h="833168">
                <a:moveTo>
                  <a:pt x="23" y="391272"/>
                </a:moveTo>
                <a:cubicBezTo>
                  <a:pt x="-3026" y="37336"/>
                  <a:pt x="288598" y="-3963"/>
                  <a:pt x="413121" y="273"/>
                </a:cubicBezTo>
                <a:cubicBezTo>
                  <a:pt x="537644" y="4509"/>
                  <a:pt x="747161" y="186707"/>
                  <a:pt x="747161" y="416686"/>
                </a:cubicBezTo>
                <a:cubicBezTo>
                  <a:pt x="747161" y="646665"/>
                  <a:pt x="537644" y="837335"/>
                  <a:pt x="413121" y="833099"/>
                </a:cubicBezTo>
                <a:cubicBezTo>
                  <a:pt x="288598" y="828863"/>
                  <a:pt x="3072" y="745208"/>
                  <a:pt x="23" y="39127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6"/>
          <p:cNvSpPr/>
          <p:nvPr/>
        </p:nvSpPr>
        <p:spPr>
          <a:xfrm rot="826687">
            <a:off x="4514017" y="4112133"/>
            <a:ext cx="1738586" cy="617631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3601 w 1250825"/>
              <a:gd name="connsiteY0" fmla="*/ 98637 h 411708"/>
              <a:gd name="connsiteX1" fmla="*/ 848540 w 1250825"/>
              <a:gd name="connsiteY1" fmla="*/ 8373 h 411708"/>
              <a:gd name="connsiteX2" fmla="*/ 1250825 w 1250825"/>
              <a:gd name="connsiteY2" fmla="*/ 277956 h 411708"/>
              <a:gd name="connsiteX3" fmla="*/ 572271 w 1250825"/>
              <a:gd name="connsiteY3" fmla="*/ 400388 h 411708"/>
              <a:gd name="connsiteX4" fmla="*/ 3601 w 1250825"/>
              <a:gd name="connsiteY4" fmla="*/ 98637 h 411708"/>
              <a:gd name="connsiteX0" fmla="*/ 5033 w 1252257"/>
              <a:gd name="connsiteY0" fmla="*/ 98637 h 407162"/>
              <a:gd name="connsiteX1" fmla="*/ 849972 w 1252257"/>
              <a:gd name="connsiteY1" fmla="*/ 8373 h 407162"/>
              <a:gd name="connsiteX2" fmla="*/ 1252257 w 1252257"/>
              <a:gd name="connsiteY2" fmla="*/ 277956 h 407162"/>
              <a:gd name="connsiteX3" fmla="*/ 573703 w 1252257"/>
              <a:gd name="connsiteY3" fmla="*/ 400388 h 407162"/>
              <a:gd name="connsiteX4" fmla="*/ 5033 w 1252257"/>
              <a:gd name="connsiteY4" fmla="*/ 98637 h 407162"/>
              <a:gd name="connsiteX0" fmla="*/ 1603 w 1248827"/>
              <a:gd name="connsiteY0" fmla="*/ 108832 h 417357"/>
              <a:gd name="connsiteX1" fmla="*/ 715921 w 1248827"/>
              <a:gd name="connsiteY1" fmla="*/ 7551 h 417357"/>
              <a:gd name="connsiteX2" fmla="*/ 1248827 w 1248827"/>
              <a:gd name="connsiteY2" fmla="*/ 288151 h 417357"/>
              <a:gd name="connsiteX3" fmla="*/ 570273 w 1248827"/>
              <a:gd name="connsiteY3" fmla="*/ 410583 h 417357"/>
              <a:gd name="connsiteX4" fmla="*/ 1603 w 1248827"/>
              <a:gd name="connsiteY4" fmla="*/ 108832 h 417357"/>
              <a:gd name="connsiteX0" fmla="*/ 1603 w 1248827"/>
              <a:gd name="connsiteY0" fmla="*/ 107525 h 416050"/>
              <a:gd name="connsiteX1" fmla="*/ 715921 w 1248827"/>
              <a:gd name="connsiteY1" fmla="*/ 6244 h 416050"/>
              <a:gd name="connsiteX2" fmla="*/ 1248827 w 1248827"/>
              <a:gd name="connsiteY2" fmla="*/ 286844 h 416050"/>
              <a:gd name="connsiteX3" fmla="*/ 570273 w 1248827"/>
              <a:gd name="connsiteY3" fmla="*/ 409276 h 416050"/>
              <a:gd name="connsiteX4" fmla="*/ 1603 w 1248827"/>
              <a:gd name="connsiteY4" fmla="*/ 107525 h 41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827" h="416050">
                <a:moveTo>
                  <a:pt x="1603" y="107525"/>
                </a:moveTo>
                <a:cubicBezTo>
                  <a:pt x="25878" y="40353"/>
                  <a:pt x="254131" y="-19905"/>
                  <a:pt x="715921" y="6244"/>
                </a:cubicBezTo>
                <a:cubicBezTo>
                  <a:pt x="1177711" y="32393"/>
                  <a:pt x="1248827" y="160005"/>
                  <a:pt x="1248827" y="286844"/>
                </a:cubicBezTo>
                <a:cubicBezTo>
                  <a:pt x="1248827" y="413683"/>
                  <a:pt x="908766" y="428146"/>
                  <a:pt x="570273" y="409276"/>
                </a:cubicBezTo>
                <a:cubicBezTo>
                  <a:pt x="231780" y="390406"/>
                  <a:pt x="-22672" y="174697"/>
                  <a:pt x="1603" y="107525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6"/>
          <p:cNvSpPr/>
          <p:nvPr/>
        </p:nvSpPr>
        <p:spPr>
          <a:xfrm rot="18852660">
            <a:off x="4919801" y="4650542"/>
            <a:ext cx="1258535" cy="440258"/>
          </a:xfrm>
          <a:custGeom>
            <a:avLst/>
            <a:gdLst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29663 h 459326"/>
              <a:gd name="connsiteX1" fmla="*/ 600226 w 1200452"/>
              <a:gd name="connsiteY1" fmla="*/ 0 h 459326"/>
              <a:gd name="connsiteX2" fmla="*/ 1200452 w 1200452"/>
              <a:gd name="connsiteY2" fmla="*/ 229663 h 459326"/>
              <a:gd name="connsiteX3" fmla="*/ 600226 w 1200452"/>
              <a:gd name="connsiteY3" fmla="*/ 459326 h 459326"/>
              <a:gd name="connsiteX4" fmla="*/ 0 w 1200452"/>
              <a:gd name="connsiteY4" fmla="*/ 229663 h 459326"/>
              <a:gd name="connsiteX0" fmla="*/ 0 w 1200452"/>
              <a:gd name="connsiteY0" fmla="*/ 247038 h 476701"/>
              <a:gd name="connsiteX1" fmla="*/ 782821 w 1200452"/>
              <a:gd name="connsiteY1" fmla="*/ 0 h 476701"/>
              <a:gd name="connsiteX2" fmla="*/ 1200452 w 1200452"/>
              <a:gd name="connsiteY2" fmla="*/ 247038 h 476701"/>
              <a:gd name="connsiteX3" fmla="*/ 600226 w 1200452"/>
              <a:gd name="connsiteY3" fmla="*/ 476701 h 476701"/>
              <a:gd name="connsiteX4" fmla="*/ 0 w 1200452"/>
              <a:gd name="connsiteY4" fmla="*/ 247038 h 476701"/>
              <a:gd name="connsiteX0" fmla="*/ 0 w 1200452"/>
              <a:gd name="connsiteY0" fmla="*/ 247038 h 402169"/>
              <a:gd name="connsiteX1" fmla="*/ 782821 w 1200452"/>
              <a:gd name="connsiteY1" fmla="*/ 0 h 402169"/>
              <a:gd name="connsiteX2" fmla="*/ 1200452 w 1200452"/>
              <a:gd name="connsiteY2" fmla="*/ 247038 h 402169"/>
              <a:gd name="connsiteX3" fmla="*/ 761570 w 1200452"/>
              <a:gd name="connsiteY3" fmla="*/ 402169 h 402169"/>
              <a:gd name="connsiteX4" fmla="*/ 0 w 1200452"/>
              <a:gd name="connsiteY4" fmla="*/ 247038 h 402169"/>
              <a:gd name="connsiteX0" fmla="*/ 0 w 1247224"/>
              <a:gd name="connsiteY0" fmla="*/ 81523 h 423677"/>
              <a:gd name="connsiteX1" fmla="*/ 829593 w 1247224"/>
              <a:gd name="connsiteY1" fmla="*/ 13804 h 423677"/>
              <a:gd name="connsiteX2" fmla="*/ 1247224 w 1247224"/>
              <a:gd name="connsiteY2" fmla="*/ 260842 h 423677"/>
              <a:gd name="connsiteX3" fmla="*/ 808342 w 1247224"/>
              <a:gd name="connsiteY3" fmla="*/ 415973 h 423677"/>
              <a:gd name="connsiteX4" fmla="*/ 0 w 1247224"/>
              <a:gd name="connsiteY4" fmla="*/ 81523 h 423677"/>
              <a:gd name="connsiteX0" fmla="*/ 22 w 1247246"/>
              <a:gd name="connsiteY0" fmla="*/ 83276 h 425430"/>
              <a:gd name="connsiteX1" fmla="*/ 829615 w 1247246"/>
              <a:gd name="connsiteY1" fmla="*/ 15557 h 425430"/>
              <a:gd name="connsiteX2" fmla="*/ 1247246 w 1247246"/>
              <a:gd name="connsiteY2" fmla="*/ 262595 h 425430"/>
              <a:gd name="connsiteX3" fmla="*/ 808364 w 1247246"/>
              <a:gd name="connsiteY3" fmla="*/ 417726 h 425430"/>
              <a:gd name="connsiteX4" fmla="*/ 22 w 1247246"/>
              <a:gd name="connsiteY4" fmla="*/ 83276 h 425430"/>
              <a:gd name="connsiteX0" fmla="*/ 571 w 1247795"/>
              <a:gd name="connsiteY0" fmla="*/ 78808 h 406760"/>
              <a:gd name="connsiteX1" fmla="*/ 830164 w 1247795"/>
              <a:gd name="connsiteY1" fmla="*/ 11089 h 406760"/>
              <a:gd name="connsiteX2" fmla="*/ 1247795 w 1247795"/>
              <a:gd name="connsiteY2" fmla="*/ 258127 h 406760"/>
              <a:gd name="connsiteX3" fmla="*/ 708950 w 1247795"/>
              <a:gd name="connsiteY3" fmla="*/ 397612 h 406760"/>
              <a:gd name="connsiteX4" fmla="*/ 571 w 1247795"/>
              <a:gd name="connsiteY4" fmla="*/ 78808 h 406760"/>
              <a:gd name="connsiteX0" fmla="*/ 184 w 1247408"/>
              <a:gd name="connsiteY0" fmla="*/ 102769 h 430721"/>
              <a:gd name="connsiteX1" fmla="*/ 776196 w 1247408"/>
              <a:gd name="connsiteY1" fmla="*/ 8282 h 430721"/>
              <a:gd name="connsiteX2" fmla="*/ 1247408 w 1247408"/>
              <a:gd name="connsiteY2" fmla="*/ 282088 h 430721"/>
              <a:gd name="connsiteX3" fmla="*/ 708563 w 1247408"/>
              <a:gd name="connsiteY3" fmla="*/ 421573 h 430721"/>
              <a:gd name="connsiteX4" fmla="*/ 184 w 1247408"/>
              <a:gd name="connsiteY4" fmla="*/ 102769 h 430721"/>
              <a:gd name="connsiteX0" fmla="*/ 263 w 1247487"/>
              <a:gd name="connsiteY0" fmla="*/ 103095 h 450668"/>
              <a:gd name="connsiteX1" fmla="*/ 776275 w 1247487"/>
              <a:gd name="connsiteY1" fmla="*/ 8608 h 450668"/>
              <a:gd name="connsiteX2" fmla="*/ 1247487 w 1247487"/>
              <a:gd name="connsiteY2" fmla="*/ 282414 h 450668"/>
              <a:gd name="connsiteX3" fmla="*/ 862831 w 1247487"/>
              <a:gd name="connsiteY3" fmla="*/ 443406 h 450668"/>
              <a:gd name="connsiteX4" fmla="*/ 263 w 1247487"/>
              <a:gd name="connsiteY4" fmla="*/ 103095 h 450668"/>
              <a:gd name="connsiteX0" fmla="*/ 11 w 1247235"/>
              <a:gd name="connsiteY0" fmla="*/ 99249 h 446822"/>
              <a:gd name="connsiteX1" fmla="*/ 844950 w 1247235"/>
              <a:gd name="connsiteY1" fmla="*/ 8985 h 446822"/>
              <a:gd name="connsiteX2" fmla="*/ 1247235 w 1247235"/>
              <a:gd name="connsiteY2" fmla="*/ 278568 h 446822"/>
              <a:gd name="connsiteX3" fmla="*/ 862579 w 1247235"/>
              <a:gd name="connsiteY3" fmla="*/ 439560 h 446822"/>
              <a:gd name="connsiteX4" fmla="*/ 11 w 1247235"/>
              <a:gd name="connsiteY4" fmla="*/ 99249 h 446822"/>
              <a:gd name="connsiteX0" fmla="*/ 11 w 1258507"/>
              <a:gd name="connsiteY0" fmla="*/ 99249 h 446822"/>
              <a:gd name="connsiteX1" fmla="*/ 844950 w 1258507"/>
              <a:gd name="connsiteY1" fmla="*/ 8985 h 446822"/>
              <a:gd name="connsiteX2" fmla="*/ 1247235 w 1258507"/>
              <a:gd name="connsiteY2" fmla="*/ 278568 h 446822"/>
              <a:gd name="connsiteX3" fmla="*/ 862579 w 1258507"/>
              <a:gd name="connsiteY3" fmla="*/ 439560 h 446822"/>
              <a:gd name="connsiteX4" fmla="*/ 11 w 1258507"/>
              <a:gd name="connsiteY4" fmla="*/ 99249 h 446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507" h="446822">
                <a:moveTo>
                  <a:pt x="11" y="99249"/>
                </a:moveTo>
                <a:cubicBezTo>
                  <a:pt x="-2927" y="27487"/>
                  <a:pt x="637079" y="-20902"/>
                  <a:pt x="844950" y="8985"/>
                </a:cubicBezTo>
                <a:cubicBezTo>
                  <a:pt x="1052821" y="38872"/>
                  <a:pt x="1316434" y="39330"/>
                  <a:pt x="1247235" y="278568"/>
                </a:cubicBezTo>
                <a:cubicBezTo>
                  <a:pt x="1247235" y="405407"/>
                  <a:pt x="1070450" y="469447"/>
                  <a:pt x="862579" y="439560"/>
                </a:cubicBezTo>
                <a:cubicBezTo>
                  <a:pt x="654708" y="409673"/>
                  <a:pt x="2949" y="171011"/>
                  <a:pt x="11" y="99249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 rot="2979764">
            <a:off x="6179641" y="3821580"/>
            <a:ext cx="562116" cy="657789"/>
          </a:xfrm>
          <a:custGeom>
            <a:avLst/>
            <a:gdLst>
              <a:gd name="connsiteX0" fmla="*/ 0 w 509343"/>
              <a:gd name="connsiteY0" fmla="*/ 284815 h 569630"/>
              <a:gd name="connsiteX1" fmla="*/ 254672 w 509343"/>
              <a:gd name="connsiteY1" fmla="*/ 0 h 569630"/>
              <a:gd name="connsiteX2" fmla="*/ 509344 w 509343"/>
              <a:gd name="connsiteY2" fmla="*/ 284815 h 569630"/>
              <a:gd name="connsiteX3" fmla="*/ 254672 w 509343"/>
              <a:gd name="connsiteY3" fmla="*/ 569630 h 569630"/>
              <a:gd name="connsiteX4" fmla="*/ 0 w 509343"/>
              <a:gd name="connsiteY4" fmla="*/ 284815 h 569630"/>
              <a:gd name="connsiteX0" fmla="*/ 737 w 510081"/>
              <a:gd name="connsiteY0" fmla="*/ 284815 h 639065"/>
              <a:gd name="connsiteX1" fmla="*/ 255409 w 510081"/>
              <a:gd name="connsiteY1" fmla="*/ 0 h 639065"/>
              <a:gd name="connsiteX2" fmla="*/ 510081 w 510081"/>
              <a:gd name="connsiteY2" fmla="*/ 284815 h 639065"/>
              <a:gd name="connsiteX3" fmla="*/ 324606 w 510081"/>
              <a:gd name="connsiteY3" fmla="*/ 639065 h 639065"/>
              <a:gd name="connsiteX4" fmla="*/ 737 w 510081"/>
              <a:gd name="connsiteY4" fmla="*/ 284815 h 639065"/>
              <a:gd name="connsiteX0" fmla="*/ 540 w 540111"/>
              <a:gd name="connsiteY0" fmla="*/ 285013 h 639344"/>
              <a:gd name="connsiteX1" fmla="*/ 255212 w 540111"/>
              <a:gd name="connsiteY1" fmla="*/ 198 h 639344"/>
              <a:gd name="connsiteX2" fmla="*/ 540111 w 540111"/>
              <a:gd name="connsiteY2" fmla="*/ 253262 h 639344"/>
              <a:gd name="connsiteX3" fmla="*/ 324409 w 540111"/>
              <a:gd name="connsiteY3" fmla="*/ 639263 h 639344"/>
              <a:gd name="connsiteX4" fmla="*/ 540 w 540111"/>
              <a:gd name="connsiteY4" fmla="*/ 285013 h 639344"/>
              <a:gd name="connsiteX0" fmla="*/ 695 w 490554"/>
              <a:gd name="connsiteY0" fmla="*/ 304132 h 639759"/>
              <a:gd name="connsiteX1" fmla="*/ 205655 w 490554"/>
              <a:gd name="connsiteY1" fmla="*/ 476 h 639759"/>
              <a:gd name="connsiteX2" fmla="*/ 490554 w 490554"/>
              <a:gd name="connsiteY2" fmla="*/ 253540 h 639759"/>
              <a:gd name="connsiteX3" fmla="*/ 274852 w 490554"/>
              <a:gd name="connsiteY3" fmla="*/ 639541 h 639759"/>
              <a:gd name="connsiteX4" fmla="*/ 695 w 490554"/>
              <a:gd name="connsiteY4" fmla="*/ 304132 h 639759"/>
              <a:gd name="connsiteX0" fmla="*/ 226 w 490085"/>
              <a:gd name="connsiteY0" fmla="*/ 304132 h 639988"/>
              <a:gd name="connsiteX1" fmla="*/ 205186 w 490085"/>
              <a:gd name="connsiteY1" fmla="*/ 476 h 639988"/>
              <a:gd name="connsiteX2" fmla="*/ 490085 w 490085"/>
              <a:gd name="connsiteY2" fmla="*/ 253540 h 639988"/>
              <a:gd name="connsiteX3" fmla="*/ 274383 w 490085"/>
              <a:gd name="connsiteY3" fmla="*/ 639541 h 639988"/>
              <a:gd name="connsiteX4" fmla="*/ 226 w 490085"/>
              <a:gd name="connsiteY4" fmla="*/ 304132 h 639988"/>
              <a:gd name="connsiteX0" fmla="*/ 226 w 490085"/>
              <a:gd name="connsiteY0" fmla="*/ 304132 h 642038"/>
              <a:gd name="connsiteX1" fmla="*/ 205186 w 490085"/>
              <a:gd name="connsiteY1" fmla="*/ 476 h 642038"/>
              <a:gd name="connsiteX2" fmla="*/ 490085 w 490085"/>
              <a:gd name="connsiteY2" fmla="*/ 253540 h 642038"/>
              <a:gd name="connsiteX3" fmla="*/ 274383 w 490085"/>
              <a:gd name="connsiteY3" fmla="*/ 639541 h 642038"/>
              <a:gd name="connsiteX4" fmla="*/ 226 w 490085"/>
              <a:gd name="connsiteY4" fmla="*/ 304132 h 642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085" h="642038">
                <a:moveTo>
                  <a:pt x="226" y="304132"/>
                </a:moveTo>
                <a:cubicBezTo>
                  <a:pt x="-6135" y="71073"/>
                  <a:pt x="123543" y="8908"/>
                  <a:pt x="205186" y="476"/>
                </a:cubicBezTo>
                <a:cubicBezTo>
                  <a:pt x="286829" y="-7956"/>
                  <a:pt x="490085" y="96241"/>
                  <a:pt x="490085" y="253540"/>
                </a:cubicBezTo>
                <a:cubicBezTo>
                  <a:pt x="490085" y="410839"/>
                  <a:pt x="422089" y="670237"/>
                  <a:pt x="274383" y="639541"/>
                </a:cubicBezTo>
                <a:cubicBezTo>
                  <a:pt x="126677" y="608845"/>
                  <a:pt x="6587" y="537191"/>
                  <a:pt x="226" y="304132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8" name="角丸四角形 2047"/>
          <p:cNvSpPr/>
          <p:nvPr/>
        </p:nvSpPr>
        <p:spPr>
          <a:xfrm rot="1037416">
            <a:off x="4390617" y="3655418"/>
            <a:ext cx="1618792" cy="438512"/>
          </a:xfrm>
          <a:custGeom>
            <a:avLst/>
            <a:gdLst>
              <a:gd name="connsiteX0" fmla="*/ 0 w 1294846"/>
              <a:gd name="connsiteY0" fmla="*/ 158456 h 316912"/>
              <a:gd name="connsiteX1" fmla="*/ 158456 w 1294846"/>
              <a:gd name="connsiteY1" fmla="*/ 0 h 316912"/>
              <a:gd name="connsiteX2" fmla="*/ 1136390 w 1294846"/>
              <a:gd name="connsiteY2" fmla="*/ 0 h 316912"/>
              <a:gd name="connsiteX3" fmla="*/ 1294846 w 1294846"/>
              <a:gd name="connsiteY3" fmla="*/ 158456 h 316912"/>
              <a:gd name="connsiteX4" fmla="*/ 1294846 w 1294846"/>
              <a:gd name="connsiteY4" fmla="*/ 158456 h 316912"/>
              <a:gd name="connsiteX5" fmla="*/ 1136390 w 1294846"/>
              <a:gd name="connsiteY5" fmla="*/ 316912 h 316912"/>
              <a:gd name="connsiteX6" fmla="*/ 158456 w 1294846"/>
              <a:gd name="connsiteY6" fmla="*/ 316912 h 316912"/>
              <a:gd name="connsiteX7" fmla="*/ 0 w 1294846"/>
              <a:gd name="connsiteY7" fmla="*/ 158456 h 316912"/>
              <a:gd name="connsiteX0" fmla="*/ 0 w 1294846"/>
              <a:gd name="connsiteY0" fmla="*/ 190354 h 348810"/>
              <a:gd name="connsiteX1" fmla="*/ 158456 w 1294846"/>
              <a:gd name="connsiteY1" fmla="*/ 0 h 348810"/>
              <a:gd name="connsiteX2" fmla="*/ 1136390 w 1294846"/>
              <a:gd name="connsiteY2" fmla="*/ 31898 h 348810"/>
              <a:gd name="connsiteX3" fmla="*/ 1294846 w 1294846"/>
              <a:gd name="connsiteY3" fmla="*/ 190354 h 348810"/>
              <a:gd name="connsiteX4" fmla="*/ 1294846 w 1294846"/>
              <a:gd name="connsiteY4" fmla="*/ 190354 h 348810"/>
              <a:gd name="connsiteX5" fmla="*/ 1136390 w 1294846"/>
              <a:gd name="connsiteY5" fmla="*/ 348810 h 348810"/>
              <a:gd name="connsiteX6" fmla="*/ 158456 w 1294846"/>
              <a:gd name="connsiteY6" fmla="*/ 348810 h 348810"/>
              <a:gd name="connsiteX7" fmla="*/ 0 w 1294846"/>
              <a:gd name="connsiteY7" fmla="*/ 190354 h 348810"/>
              <a:gd name="connsiteX0" fmla="*/ 166 w 1295012"/>
              <a:gd name="connsiteY0" fmla="*/ 190354 h 348810"/>
              <a:gd name="connsiteX1" fmla="*/ 158622 w 1295012"/>
              <a:gd name="connsiteY1" fmla="*/ 0 h 348810"/>
              <a:gd name="connsiteX2" fmla="*/ 1136556 w 1295012"/>
              <a:gd name="connsiteY2" fmla="*/ 31898 h 348810"/>
              <a:gd name="connsiteX3" fmla="*/ 1295012 w 1295012"/>
              <a:gd name="connsiteY3" fmla="*/ 190354 h 348810"/>
              <a:gd name="connsiteX4" fmla="*/ 1295012 w 1295012"/>
              <a:gd name="connsiteY4" fmla="*/ 190354 h 348810"/>
              <a:gd name="connsiteX5" fmla="*/ 1136556 w 1295012"/>
              <a:gd name="connsiteY5" fmla="*/ 348810 h 348810"/>
              <a:gd name="connsiteX6" fmla="*/ 137357 w 1295012"/>
              <a:gd name="connsiteY6" fmla="*/ 316913 h 348810"/>
              <a:gd name="connsiteX7" fmla="*/ 166 w 1295012"/>
              <a:gd name="connsiteY7" fmla="*/ 190354 h 348810"/>
              <a:gd name="connsiteX0" fmla="*/ 140 w 1305618"/>
              <a:gd name="connsiteY0" fmla="*/ 126559 h 348810"/>
              <a:gd name="connsiteX1" fmla="*/ 169228 w 1305618"/>
              <a:gd name="connsiteY1" fmla="*/ 0 h 348810"/>
              <a:gd name="connsiteX2" fmla="*/ 1147162 w 1305618"/>
              <a:gd name="connsiteY2" fmla="*/ 31898 h 348810"/>
              <a:gd name="connsiteX3" fmla="*/ 1305618 w 1305618"/>
              <a:gd name="connsiteY3" fmla="*/ 190354 h 348810"/>
              <a:gd name="connsiteX4" fmla="*/ 1305618 w 1305618"/>
              <a:gd name="connsiteY4" fmla="*/ 190354 h 348810"/>
              <a:gd name="connsiteX5" fmla="*/ 1147162 w 1305618"/>
              <a:gd name="connsiteY5" fmla="*/ 348810 h 348810"/>
              <a:gd name="connsiteX6" fmla="*/ 147963 w 1305618"/>
              <a:gd name="connsiteY6" fmla="*/ 316913 h 348810"/>
              <a:gd name="connsiteX7" fmla="*/ 140 w 1305618"/>
              <a:gd name="connsiteY7" fmla="*/ 126559 h 348810"/>
              <a:gd name="connsiteX0" fmla="*/ 140 w 1305618"/>
              <a:gd name="connsiteY0" fmla="*/ 126559 h 348810"/>
              <a:gd name="connsiteX1" fmla="*/ 169228 w 1305618"/>
              <a:gd name="connsiteY1" fmla="*/ 0 h 348810"/>
              <a:gd name="connsiteX2" fmla="*/ 1147162 w 1305618"/>
              <a:gd name="connsiteY2" fmla="*/ 31898 h 348810"/>
              <a:gd name="connsiteX3" fmla="*/ 1305618 w 1305618"/>
              <a:gd name="connsiteY3" fmla="*/ 190354 h 348810"/>
              <a:gd name="connsiteX4" fmla="*/ 1147162 w 1305618"/>
              <a:gd name="connsiteY4" fmla="*/ 348810 h 348810"/>
              <a:gd name="connsiteX5" fmla="*/ 147963 w 1305618"/>
              <a:gd name="connsiteY5" fmla="*/ 316913 h 348810"/>
              <a:gd name="connsiteX6" fmla="*/ 140 w 1305618"/>
              <a:gd name="connsiteY6" fmla="*/ 126559 h 348810"/>
              <a:gd name="connsiteX0" fmla="*/ 140 w 1306342"/>
              <a:gd name="connsiteY0" fmla="*/ 126559 h 348810"/>
              <a:gd name="connsiteX1" fmla="*/ 169228 w 1306342"/>
              <a:gd name="connsiteY1" fmla="*/ 0 h 348810"/>
              <a:gd name="connsiteX2" fmla="*/ 1147162 w 1306342"/>
              <a:gd name="connsiteY2" fmla="*/ 31898 h 348810"/>
              <a:gd name="connsiteX3" fmla="*/ 1305618 w 1306342"/>
              <a:gd name="connsiteY3" fmla="*/ 190354 h 348810"/>
              <a:gd name="connsiteX4" fmla="*/ 1147162 w 1306342"/>
              <a:gd name="connsiteY4" fmla="*/ 348810 h 348810"/>
              <a:gd name="connsiteX5" fmla="*/ 147963 w 1306342"/>
              <a:gd name="connsiteY5" fmla="*/ 316913 h 348810"/>
              <a:gd name="connsiteX6" fmla="*/ 140 w 1306342"/>
              <a:gd name="connsiteY6" fmla="*/ 126559 h 348810"/>
              <a:gd name="connsiteX0" fmla="*/ 140 w 1306868"/>
              <a:gd name="connsiteY0" fmla="*/ 126559 h 359442"/>
              <a:gd name="connsiteX1" fmla="*/ 169228 w 1306868"/>
              <a:gd name="connsiteY1" fmla="*/ 0 h 359442"/>
              <a:gd name="connsiteX2" fmla="*/ 1147162 w 1306868"/>
              <a:gd name="connsiteY2" fmla="*/ 31898 h 359442"/>
              <a:gd name="connsiteX3" fmla="*/ 1305618 w 1306868"/>
              <a:gd name="connsiteY3" fmla="*/ 190354 h 359442"/>
              <a:gd name="connsiteX4" fmla="*/ 1200324 w 1306868"/>
              <a:gd name="connsiteY4" fmla="*/ 359442 h 359442"/>
              <a:gd name="connsiteX5" fmla="*/ 147963 w 1306868"/>
              <a:gd name="connsiteY5" fmla="*/ 316913 h 359442"/>
              <a:gd name="connsiteX6" fmla="*/ 140 w 1306868"/>
              <a:gd name="connsiteY6" fmla="*/ 126559 h 359442"/>
              <a:gd name="connsiteX0" fmla="*/ 538 w 1307266"/>
              <a:gd name="connsiteY0" fmla="*/ 147824 h 380707"/>
              <a:gd name="connsiteX1" fmla="*/ 116464 w 1307266"/>
              <a:gd name="connsiteY1" fmla="*/ 0 h 380707"/>
              <a:gd name="connsiteX2" fmla="*/ 1147560 w 1307266"/>
              <a:gd name="connsiteY2" fmla="*/ 53163 h 380707"/>
              <a:gd name="connsiteX3" fmla="*/ 1306016 w 1307266"/>
              <a:gd name="connsiteY3" fmla="*/ 211619 h 380707"/>
              <a:gd name="connsiteX4" fmla="*/ 1200722 w 1307266"/>
              <a:gd name="connsiteY4" fmla="*/ 380707 h 380707"/>
              <a:gd name="connsiteX5" fmla="*/ 148361 w 1307266"/>
              <a:gd name="connsiteY5" fmla="*/ 338178 h 380707"/>
              <a:gd name="connsiteX6" fmla="*/ 538 w 1307266"/>
              <a:gd name="connsiteY6" fmla="*/ 147824 h 380707"/>
              <a:gd name="connsiteX0" fmla="*/ 573 w 1307301"/>
              <a:gd name="connsiteY0" fmla="*/ 147824 h 380707"/>
              <a:gd name="connsiteX1" fmla="*/ 116499 w 1307301"/>
              <a:gd name="connsiteY1" fmla="*/ 0 h 380707"/>
              <a:gd name="connsiteX2" fmla="*/ 1147595 w 1307301"/>
              <a:gd name="connsiteY2" fmla="*/ 53163 h 380707"/>
              <a:gd name="connsiteX3" fmla="*/ 1306051 w 1307301"/>
              <a:gd name="connsiteY3" fmla="*/ 211619 h 380707"/>
              <a:gd name="connsiteX4" fmla="*/ 1200757 w 1307301"/>
              <a:gd name="connsiteY4" fmla="*/ 380707 h 380707"/>
              <a:gd name="connsiteX5" fmla="*/ 95234 w 1307301"/>
              <a:gd name="connsiteY5" fmla="*/ 338178 h 380707"/>
              <a:gd name="connsiteX6" fmla="*/ 573 w 1307301"/>
              <a:gd name="connsiteY6" fmla="*/ 147824 h 380707"/>
              <a:gd name="connsiteX0" fmla="*/ 573 w 1307301"/>
              <a:gd name="connsiteY0" fmla="*/ 147824 h 380707"/>
              <a:gd name="connsiteX1" fmla="*/ 116499 w 1307301"/>
              <a:gd name="connsiteY1" fmla="*/ 0 h 380707"/>
              <a:gd name="connsiteX2" fmla="*/ 1147595 w 1307301"/>
              <a:gd name="connsiteY2" fmla="*/ 53163 h 380707"/>
              <a:gd name="connsiteX3" fmla="*/ 1306051 w 1307301"/>
              <a:gd name="connsiteY3" fmla="*/ 211619 h 380707"/>
              <a:gd name="connsiteX4" fmla="*/ 1200757 w 1307301"/>
              <a:gd name="connsiteY4" fmla="*/ 380707 h 380707"/>
              <a:gd name="connsiteX5" fmla="*/ 95234 w 1307301"/>
              <a:gd name="connsiteY5" fmla="*/ 338178 h 380707"/>
              <a:gd name="connsiteX6" fmla="*/ 573 w 1307301"/>
              <a:gd name="connsiteY6" fmla="*/ 147824 h 380707"/>
              <a:gd name="connsiteX0" fmla="*/ 573 w 1307301"/>
              <a:gd name="connsiteY0" fmla="*/ 159592 h 392475"/>
              <a:gd name="connsiteX1" fmla="*/ 116499 w 1307301"/>
              <a:gd name="connsiteY1" fmla="*/ 11768 h 392475"/>
              <a:gd name="connsiteX2" fmla="*/ 1113352 w 1307301"/>
              <a:gd name="connsiteY2" fmla="*/ 0 h 392475"/>
              <a:gd name="connsiteX3" fmla="*/ 1306051 w 1307301"/>
              <a:gd name="connsiteY3" fmla="*/ 223387 h 392475"/>
              <a:gd name="connsiteX4" fmla="*/ 1200757 w 1307301"/>
              <a:gd name="connsiteY4" fmla="*/ 392475 h 392475"/>
              <a:gd name="connsiteX5" fmla="*/ 95234 w 1307301"/>
              <a:gd name="connsiteY5" fmla="*/ 349946 h 392475"/>
              <a:gd name="connsiteX6" fmla="*/ 573 w 1307301"/>
              <a:gd name="connsiteY6" fmla="*/ 159592 h 392475"/>
              <a:gd name="connsiteX0" fmla="*/ 573 w 1307301"/>
              <a:gd name="connsiteY0" fmla="*/ 159592 h 392475"/>
              <a:gd name="connsiteX1" fmla="*/ 116499 w 1307301"/>
              <a:gd name="connsiteY1" fmla="*/ 11768 h 392475"/>
              <a:gd name="connsiteX2" fmla="*/ 1113352 w 1307301"/>
              <a:gd name="connsiteY2" fmla="*/ 0 h 392475"/>
              <a:gd name="connsiteX3" fmla="*/ 1306051 w 1307301"/>
              <a:gd name="connsiteY3" fmla="*/ 223387 h 392475"/>
              <a:gd name="connsiteX4" fmla="*/ 1200757 w 1307301"/>
              <a:gd name="connsiteY4" fmla="*/ 392475 h 392475"/>
              <a:gd name="connsiteX5" fmla="*/ 95234 w 1307301"/>
              <a:gd name="connsiteY5" fmla="*/ 349946 h 392475"/>
              <a:gd name="connsiteX6" fmla="*/ 573 w 1307301"/>
              <a:gd name="connsiteY6" fmla="*/ 159592 h 392475"/>
              <a:gd name="connsiteX0" fmla="*/ 958 w 1307686"/>
              <a:gd name="connsiteY0" fmla="*/ 184705 h 417588"/>
              <a:gd name="connsiteX1" fmla="*/ 125621 w 1307686"/>
              <a:gd name="connsiteY1" fmla="*/ 0 h 417588"/>
              <a:gd name="connsiteX2" fmla="*/ 1113737 w 1307686"/>
              <a:gd name="connsiteY2" fmla="*/ 25113 h 417588"/>
              <a:gd name="connsiteX3" fmla="*/ 1306436 w 1307686"/>
              <a:gd name="connsiteY3" fmla="*/ 248500 h 417588"/>
              <a:gd name="connsiteX4" fmla="*/ 1201142 w 1307686"/>
              <a:gd name="connsiteY4" fmla="*/ 417588 h 417588"/>
              <a:gd name="connsiteX5" fmla="*/ 95619 w 1307686"/>
              <a:gd name="connsiteY5" fmla="*/ 375059 h 417588"/>
              <a:gd name="connsiteX6" fmla="*/ 958 w 1307686"/>
              <a:gd name="connsiteY6" fmla="*/ 184705 h 417588"/>
              <a:gd name="connsiteX0" fmla="*/ 958 w 1307686"/>
              <a:gd name="connsiteY0" fmla="*/ 184705 h 417588"/>
              <a:gd name="connsiteX1" fmla="*/ 125621 w 1307686"/>
              <a:gd name="connsiteY1" fmla="*/ 0 h 417588"/>
              <a:gd name="connsiteX2" fmla="*/ 1113737 w 1307686"/>
              <a:gd name="connsiteY2" fmla="*/ 25113 h 417588"/>
              <a:gd name="connsiteX3" fmla="*/ 1306436 w 1307686"/>
              <a:gd name="connsiteY3" fmla="*/ 248500 h 417588"/>
              <a:gd name="connsiteX4" fmla="*/ 1201142 w 1307686"/>
              <a:gd name="connsiteY4" fmla="*/ 417588 h 417588"/>
              <a:gd name="connsiteX5" fmla="*/ 95619 w 1307686"/>
              <a:gd name="connsiteY5" fmla="*/ 375059 h 417588"/>
              <a:gd name="connsiteX6" fmla="*/ 958 w 1307686"/>
              <a:gd name="connsiteY6" fmla="*/ 184705 h 417588"/>
              <a:gd name="connsiteX0" fmla="*/ 958 w 1307136"/>
              <a:gd name="connsiteY0" fmla="*/ 184705 h 439773"/>
              <a:gd name="connsiteX1" fmla="*/ 125621 w 1307136"/>
              <a:gd name="connsiteY1" fmla="*/ 0 h 439773"/>
              <a:gd name="connsiteX2" fmla="*/ 1113737 w 1307136"/>
              <a:gd name="connsiteY2" fmla="*/ 25113 h 439773"/>
              <a:gd name="connsiteX3" fmla="*/ 1306436 w 1307136"/>
              <a:gd name="connsiteY3" fmla="*/ 248500 h 439773"/>
              <a:gd name="connsiteX4" fmla="*/ 1143782 w 1307136"/>
              <a:gd name="connsiteY4" fmla="*/ 439773 h 439773"/>
              <a:gd name="connsiteX5" fmla="*/ 95619 w 1307136"/>
              <a:gd name="connsiteY5" fmla="*/ 375059 h 439773"/>
              <a:gd name="connsiteX6" fmla="*/ 958 w 1307136"/>
              <a:gd name="connsiteY6" fmla="*/ 184705 h 439773"/>
              <a:gd name="connsiteX0" fmla="*/ 444 w 1306622"/>
              <a:gd name="connsiteY0" fmla="*/ 184705 h 439773"/>
              <a:gd name="connsiteX1" fmla="*/ 125107 w 1306622"/>
              <a:gd name="connsiteY1" fmla="*/ 0 h 439773"/>
              <a:gd name="connsiteX2" fmla="*/ 1113223 w 1306622"/>
              <a:gd name="connsiteY2" fmla="*/ 25113 h 439773"/>
              <a:gd name="connsiteX3" fmla="*/ 1305922 w 1306622"/>
              <a:gd name="connsiteY3" fmla="*/ 248500 h 439773"/>
              <a:gd name="connsiteX4" fmla="*/ 1143268 w 1306622"/>
              <a:gd name="connsiteY4" fmla="*/ 439773 h 439773"/>
              <a:gd name="connsiteX5" fmla="*/ 102758 w 1306622"/>
              <a:gd name="connsiteY5" fmla="*/ 405603 h 439773"/>
              <a:gd name="connsiteX6" fmla="*/ 444 w 1306622"/>
              <a:gd name="connsiteY6" fmla="*/ 184705 h 43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6622" h="439773">
                <a:moveTo>
                  <a:pt x="444" y="184705"/>
                </a:moveTo>
                <a:cubicBezTo>
                  <a:pt x="4169" y="117104"/>
                  <a:pt x="37594" y="0"/>
                  <a:pt x="125107" y="0"/>
                </a:cubicBezTo>
                <a:cubicBezTo>
                  <a:pt x="451085" y="0"/>
                  <a:pt x="787245" y="25113"/>
                  <a:pt x="1113223" y="25113"/>
                </a:cubicBezTo>
                <a:cubicBezTo>
                  <a:pt x="1273942" y="30303"/>
                  <a:pt x="1305922" y="160987"/>
                  <a:pt x="1305922" y="248500"/>
                </a:cubicBezTo>
                <a:cubicBezTo>
                  <a:pt x="1316899" y="397012"/>
                  <a:pt x="1196087" y="386954"/>
                  <a:pt x="1143268" y="439773"/>
                </a:cubicBezTo>
                <a:cubicBezTo>
                  <a:pt x="774760" y="425597"/>
                  <a:pt x="610569" y="397801"/>
                  <a:pt x="102758" y="405603"/>
                </a:cubicBezTo>
                <a:cubicBezTo>
                  <a:pt x="15245" y="405603"/>
                  <a:pt x="-3281" y="252306"/>
                  <a:pt x="444" y="184705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3" name="フリーフォーム 2052"/>
          <p:cNvSpPr/>
          <p:nvPr/>
        </p:nvSpPr>
        <p:spPr>
          <a:xfrm rot="1037416">
            <a:off x="6150430" y="3925554"/>
            <a:ext cx="593789" cy="443107"/>
          </a:xfrm>
          <a:custGeom>
            <a:avLst/>
            <a:gdLst>
              <a:gd name="connsiteX0" fmla="*/ 3221665 w 5284381"/>
              <a:gd name="connsiteY0" fmla="*/ 0 h 4136065"/>
              <a:gd name="connsiteX1" fmla="*/ 5284381 w 5284381"/>
              <a:gd name="connsiteY1" fmla="*/ 1403497 h 4136065"/>
              <a:gd name="connsiteX2" fmla="*/ 4986669 w 5284381"/>
              <a:gd name="connsiteY2" fmla="*/ 3742660 h 4136065"/>
              <a:gd name="connsiteX3" fmla="*/ 4295553 w 5284381"/>
              <a:gd name="connsiteY3" fmla="*/ 4136065 h 4136065"/>
              <a:gd name="connsiteX4" fmla="*/ 2796362 w 5284381"/>
              <a:gd name="connsiteY4" fmla="*/ 3253562 h 4136065"/>
              <a:gd name="connsiteX5" fmla="*/ 659218 w 5284381"/>
              <a:gd name="connsiteY5" fmla="*/ 3359888 h 4136065"/>
              <a:gd name="connsiteX6" fmla="*/ 0 w 5284381"/>
              <a:gd name="connsiteY6" fmla="*/ 2551814 h 4136065"/>
              <a:gd name="connsiteX7" fmla="*/ 691116 w 5284381"/>
              <a:gd name="connsiteY7" fmla="*/ 839972 h 4136065"/>
              <a:gd name="connsiteX8" fmla="*/ 1935125 w 5284381"/>
              <a:gd name="connsiteY8" fmla="*/ 42530 h 4136065"/>
              <a:gd name="connsiteX9" fmla="*/ 3221665 w 5284381"/>
              <a:gd name="connsiteY9" fmla="*/ 0 h 4136065"/>
              <a:gd name="connsiteX0" fmla="*/ 3221665 w 5284381"/>
              <a:gd name="connsiteY0" fmla="*/ 0 h 4136065"/>
              <a:gd name="connsiteX1" fmla="*/ 5284381 w 5284381"/>
              <a:gd name="connsiteY1" fmla="*/ 1403497 h 4136065"/>
              <a:gd name="connsiteX2" fmla="*/ 4986669 w 5284381"/>
              <a:gd name="connsiteY2" fmla="*/ 3742660 h 4136065"/>
              <a:gd name="connsiteX3" fmla="*/ 4295553 w 5284381"/>
              <a:gd name="connsiteY3" fmla="*/ 4136065 h 4136065"/>
              <a:gd name="connsiteX4" fmla="*/ 2796362 w 5284381"/>
              <a:gd name="connsiteY4" fmla="*/ 3253562 h 4136065"/>
              <a:gd name="connsiteX5" fmla="*/ 659218 w 5284381"/>
              <a:gd name="connsiteY5" fmla="*/ 3359888 h 4136065"/>
              <a:gd name="connsiteX6" fmla="*/ 0 w 5284381"/>
              <a:gd name="connsiteY6" fmla="*/ 2551814 h 4136065"/>
              <a:gd name="connsiteX7" fmla="*/ 691116 w 5284381"/>
              <a:gd name="connsiteY7" fmla="*/ 839972 h 4136065"/>
              <a:gd name="connsiteX8" fmla="*/ 1935125 w 5284381"/>
              <a:gd name="connsiteY8" fmla="*/ 42530 h 4136065"/>
              <a:gd name="connsiteX9" fmla="*/ 3221665 w 5284381"/>
              <a:gd name="connsiteY9" fmla="*/ 0 h 4136065"/>
              <a:gd name="connsiteX0" fmla="*/ 3221665 w 5385179"/>
              <a:gd name="connsiteY0" fmla="*/ 0 h 4136065"/>
              <a:gd name="connsiteX1" fmla="*/ 5284381 w 5385179"/>
              <a:gd name="connsiteY1" fmla="*/ 1403497 h 4136065"/>
              <a:gd name="connsiteX2" fmla="*/ 4986669 w 5385179"/>
              <a:gd name="connsiteY2" fmla="*/ 3742660 h 4136065"/>
              <a:gd name="connsiteX3" fmla="*/ 4295553 w 5385179"/>
              <a:gd name="connsiteY3" fmla="*/ 4136065 h 4136065"/>
              <a:gd name="connsiteX4" fmla="*/ 2796362 w 5385179"/>
              <a:gd name="connsiteY4" fmla="*/ 3253562 h 4136065"/>
              <a:gd name="connsiteX5" fmla="*/ 659218 w 5385179"/>
              <a:gd name="connsiteY5" fmla="*/ 3359888 h 4136065"/>
              <a:gd name="connsiteX6" fmla="*/ 0 w 5385179"/>
              <a:gd name="connsiteY6" fmla="*/ 2551814 h 4136065"/>
              <a:gd name="connsiteX7" fmla="*/ 691116 w 5385179"/>
              <a:gd name="connsiteY7" fmla="*/ 839972 h 4136065"/>
              <a:gd name="connsiteX8" fmla="*/ 1935125 w 5385179"/>
              <a:gd name="connsiteY8" fmla="*/ 42530 h 4136065"/>
              <a:gd name="connsiteX9" fmla="*/ 3221665 w 5385179"/>
              <a:gd name="connsiteY9" fmla="*/ 0 h 4136065"/>
              <a:gd name="connsiteX0" fmla="*/ 3221665 w 5385179"/>
              <a:gd name="connsiteY0" fmla="*/ 0 h 4173435"/>
              <a:gd name="connsiteX1" fmla="*/ 5284381 w 5385179"/>
              <a:gd name="connsiteY1" fmla="*/ 1403497 h 4173435"/>
              <a:gd name="connsiteX2" fmla="*/ 4986669 w 5385179"/>
              <a:gd name="connsiteY2" fmla="*/ 3742660 h 4173435"/>
              <a:gd name="connsiteX3" fmla="*/ 4295553 w 5385179"/>
              <a:gd name="connsiteY3" fmla="*/ 4136065 h 4173435"/>
              <a:gd name="connsiteX4" fmla="*/ 2796362 w 5385179"/>
              <a:gd name="connsiteY4" fmla="*/ 3253562 h 4173435"/>
              <a:gd name="connsiteX5" fmla="*/ 659218 w 5385179"/>
              <a:gd name="connsiteY5" fmla="*/ 3359888 h 4173435"/>
              <a:gd name="connsiteX6" fmla="*/ 0 w 5385179"/>
              <a:gd name="connsiteY6" fmla="*/ 2551814 h 4173435"/>
              <a:gd name="connsiteX7" fmla="*/ 691116 w 5385179"/>
              <a:gd name="connsiteY7" fmla="*/ 839972 h 4173435"/>
              <a:gd name="connsiteX8" fmla="*/ 1935125 w 5385179"/>
              <a:gd name="connsiteY8" fmla="*/ 42530 h 4173435"/>
              <a:gd name="connsiteX9" fmla="*/ 3221665 w 5385179"/>
              <a:gd name="connsiteY9" fmla="*/ 0 h 4173435"/>
              <a:gd name="connsiteX0" fmla="*/ 3221665 w 5385179"/>
              <a:gd name="connsiteY0" fmla="*/ 0 h 4173435"/>
              <a:gd name="connsiteX1" fmla="*/ 5284381 w 5385179"/>
              <a:gd name="connsiteY1" fmla="*/ 1403497 h 4173435"/>
              <a:gd name="connsiteX2" fmla="*/ 4986669 w 5385179"/>
              <a:gd name="connsiteY2" fmla="*/ 3742660 h 4173435"/>
              <a:gd name="connsiteX3" fmla="*/ 4295553 w 5385179"/>
              <a:gd name="connsiteY3" fmla="*/ 4136065 h 4173435"/>
              <a:gd name="connsiteX4" fmla="*/ 2796362 w 5385179"/>
              <a:gd name="connsiteY4" fmla="*/ 3253562 h 4173435"/>
              <a:gd name="connsiteX5" fmla="*/ 659218 w 5385179"/>
              <a:gd name="connsiteY5" fmla="*/ 3359888 h 4173435"/>
              <a:gd name="connsiteX6" fmla="*/ 0 w 5385179"/>
              <a:gd name="connsiteY6" fmla="*/ 2551814 h 4173435"/>
              <a:gd name="connsiteX7" fmla="*/ 691116 w 5385179"/>
              <a:gd name="connsiteY7" fmla="*/ 839972 h 4173435"/>
              <a:gd name="connsiteX8" fmla="*/ 1935125 w 5385179"/>
              <a:gd name="connsiteY8" fmla="*/ 42530 h 4173435"/>
              <a:gd name="connsiteX9" fmla="*/ 3221665 w 5385179"/>
              <a:gd name="connsiteY9" fmla="*/ 0 h 4173435"/>
              <a:gd name="connsiteX0" fmla="*/ 3221665 w 5385179"/>
              <a:gd name="connsiteY0" fmla="*/ 0 h 4173435"/>
              <a:gd name="connsiteX1" fmla="*/ 5284381 w 5385179"/>
              <a:gd name="connsiteY1" fmla="*/ 1403497 h 4173435"/>
              <a:gd name="connsiteX2" fmla="*/ 4986669 w 5385179"/>
              <a:gd name="connsiteY2" fmla="*/ 3742660 h 4173435"/>
              <a:gd name="connsiteX3" fmla="*/ 4295553 w 5385179"/>
              <a:gd name="connsiteY3" fmla="*/ 4136065 h 4173435"/>
              <a:gd name="connsiteX4" fmla="*/ 2796362 w 5385179"/>
              <a:gd name="connsiteY4" fmla="*/ 3253562 h 4173435"/>
              <a:gd name="connsiteX5" fmla="*/ 659218 w 5385179"/>
              <a:gd name="connsiteY5" fmla="*/ 3359888 h 4173435"/>
              <a:gd name="connsiteX6" fmla="*/ 0 w 5385179"/>
              <a:gd name="connsiteY6" fmla="*/ 2551814 h 4173435"/>
              <a:gd name="connsiteX7" fmla="*/ 691116 w 5385179"/>
              <a:gd name="connsiteY7" fmla="*/ 839972 h 4173435"/>
              <a:gd name="connsiteX8" fmla="*/ 1935125 w 5385179"/>
              <a:gd name="connsiteY8" fmla="*/ 42530 h 4173435"/>
              <a:gd name="connsiteX9" fmla="*/ 3221665 w 5385179"/>
              <a:gd name="connsiteY9" fmla="*/ 0 h 4173435"/>
              <a:gd name="connsiteX0" fmla="*/ 3221768 w 5385282"/>
              <a:gd name="connsiteY0" fmla="*/ 0 h 4173435"/>
              <a:gd name="connsiteX1" fmla="*/ 5284484 w 5385282"/>
              <a:gd name="connsiteY1" fmla="*/ 1403497 h 4173435"/>
              <a:gd name="connsiteX2" fmla="*/ 4986772 w 5385282"/>
              <a:gd name="connsiteY2" fmla="*/ 3742660 h 4173435"/>
              <a:gd name="connsiteX3" fmla="*/ 4295656 w 5385282"/>
              <a:gd name="connsiteY3" fmla="*/ 4136065 h 4173435"/>
              <a:gd name="connsiteX4" fmla="*/ 2796465 w 5385282"/>
              <a:gd name="connsiteY4" fmla="*/ 3253562 h 4173435"/>
              <a:gd name="connsiteX5" fmla="*/ 659321 w 5385282"/>
              <a:gd name="connsiteY5" fmla="*/ 3359888 h 4173435"/>
              <a:gd name="connsiteX6" fmla="*/ 103 w 5385282"/>
              <a:gd name="connsiteY6" fmla="*/ 2551814 h 4173435"/>
              <a:gd name="connsiteX7" fmla="*/ 691219 w 5385282"/>
              <a:gd name="connsiteY7" fmla="*/ 839972 h 4173435"/>
              <a:gd name="connsiteX8" fmla="*/ 1935228 w 5385282"/>
              <a:gd name="connsiteY8" fmla="*/ 42530 h 4173435"/>
              <a:gd name="connsiteX9" fmla="*/ 3221768 w 5385282"/>
              <a:gd name="connsiteY9" fmla="*/ 0 h 4173435"/>
              <a:gd name="connsiteX0" fmla="*/ 3221768 w 5385282"/>
              <a:gd name="connsiteY0" fmla="*/ 0 h 4173435"/>
              <a:gd name="connsiteX1" fmla="*/ 5284484 w 5385282"/>
              <a:gd name="connsiteY1" fmla="*/ 1403497 h 4173435"/>
              <a:gd name="connsiteX2" fmla="*/ 4986772 w 5385282"/>
              <a:gd name="connsiteY2" fmla="*/ 3742660 h 4173435"/>
              <a:gd name="connsiteX3" fmla="*/ 4295656 w 5385282"/>
              <a:gd name="connsiteY3" fmla="*/ 4136065 h 4173435"/>
              <a:gd name="connsiteX4" fmla="*/ 2796465 w 5385282"/>
              <a:gd name="connsiteY4" fmla="*/ 3253562 h 4173435"/>
              <a:gd name="connsiteX5" fmla="*/ 659321 w 5385282"/>
              <a:gd name="connsiteY5" fmla="*/ 3359888 h 4173435"/>
              <a:gd name="connsiteX6" fmla="*/ 103 w 5385282"/>
              <a:gd name="connsiteY6" fmla="*/ 2551814 h 4173435"/>
              <a:gd name="connsiteX7" fmla="*/ 691219 w 5385282"/>
              <a:gd name="connsiteY7" fmla="*/ 839972 h 4173435"/>
              <a:gd name="connsiteX8" fmla="*/ 1935228 w 5385282"/>
              <a:gd name="connsiteY8" fmla="*/ 42530 h 4173435"/>
              <a:gd name="connsiteX9" fmla="*/ 3221768 w 5385282"/>
              <a:gd name="connsiteY9" fmla="*/ 0 h 4173435"/>
              <a:gd name="connsiteX0" fmla="*/ 3221768 w 5385282"/>
              <a:gd name="connsiteY0" fmla="*/ 0 h 4173435"/>
              <a:gd name="connsiteX1" fmla="*/ 5284484 w 5385282"/>
              <a:gd name="connsiteY1" fmla="*/ 1403497 h 4173435"/>
              <a:gd name="connsiteX2" fmla="*/ 4986772 w 5385282"/>
              <a:gd name="connsiteY2" fmla="*/ 3742660 h 4173435"/>
              <a:gd name="connsiteX3" fmla="*/ 4295656 w 5385282"/>
              <a:gd name="connsiteY3" fmla="*/ 4136065 h 4173435"/>
              <a:gd name="connsiteX4" fmla="*/ 2796465 w 5385282"/>
              <a:gd name="connsiteY4" fmla="*/ 3253562 h 4173435"/>
              <a:gd name="connsiteX5" fmla="*/ 659321 w 5385282"/>
              <a:gd name="connsiteY5" fmla="*/ 3359888 h 4173435"/>
              <a:gd name="connsiteX6" fmla="*/ 103 w 5385282"/>
              <a:gd name="connsiteY6" fmla="*/ 2551814 h 4173435"/>
              <a:gd name="connsiteX7" fmla="*/ 691219 w 5385282"/>
              <a:gd name="connsiteY7" fmla="*/ 839972 h 4173435"/>
              <a:gd name="connsiteX8" fmla="*/ 1935228 w 5385282"/>
              <a:gd name="connsiteY8" fmla="*/ 42530 h 4173435"/>
              <a:gd name="connsiteX9" fmla="*/ 3221768 w 5385282"/>
              <a:gd name="connsiteY9" fmla="*/ 0 h 4173435"/>
              <a:gd name="connsiteX0" fmla="*/ 3221768 w 5385282"/>
              <a:gd name="connsiteY0" fmla="*/ 123365 h 4296800"/>
              <a:gd name="connsiteX1" fmla="*/ 5284484 w 5385282"/>
              <a:gd name="connsiteY1" fmla="*/ 1526862 h 4296800"/>
              <a:gd name="connsiteX2" fmla="*/ 4986772 w 5385282"/>
              <a:gd name="connsiteY2" fmla="*/ 3866025 h 4296800"/>
              <a:gd name="connsiteX3" fmla="*/ 4295656 w 5385282"/>
              <a:gd name="connsiteY3" fmla="*/ 4259430 h 4296800"/>
              <a:gd name="connsiteX4" fmla="*/ 2796465 w 5385282"/>
              <a:gd name="connsiteY4" fmla="*/ 3376927 h 4296800"/>
              <a:gd name="connsiteX5" fmla="*/ 659321 w 5385282"/>
              <a:gd name="connsiteY5" fmla="*/ 3483253 h 4296800"/>
              <a:gd name="connsiteX6" fmla="*/ 103 w 5385282"/>
              <a:gd name="connsiteY6" fmla="*/ 2675179 h 4296800"/>
              <a:gd name="connsiteX7" fmla="*/ 691219 w 5385282"/>
              <a:gd name="connsiteY7" fmla="*/ 963337 h 4296800"/>
              <a:gd name="connsiteX8" fmla="*/ 1935228 w 5385282"/>
              <a:gd name="connsiteY8" fmla="*/ 165895 h 4296800"/>
              <a:gd name="connsiteX9" fmla="*/ 3221768 w 5385282"/>
              <a:gd name="connsiteY9" fmla="*/ 123365 h 429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5282" h="4296800">
                <a:moveTo>
                  <a:pt x="3221768" y="123365"/>
                </a:moveTo>
                <a:cubicBezTo>
                  <a:pt x="3779977" y="350193"/>
                  <a:pt x="4990317" y="903085"/>
                  <a:pt x="5284484" y="1526862"/>
                </a:cubicBezTo>
                <a:cubicBezTo>
                  <a:pt x="5578651" y="2150639"/>
                  <a:pt x="5151577" y="3410597"/>
                  <a:pt x="4986772" y="3866025"/>
                </a:cubicBezTo>
                <a:cubicBezTo>
                  <a:pt x="4821967" y="4321453"/>
                  <a:pt x="4660707" y="4340946"/>
                  <a:pt x="4295656" y="4259430"/>
                </a:cubicBezTo>
                <a:cubicBezTo>
                  <a:pt x="3930605" y="4177914"/>
                  <a:pt x="3402521" y="3506290"/>
                  <a:pt x="2796465" y="3376927"/>
                </a:cubicBezTo>
                <a:cubicBezTo>
                  <a:pt x="2190409" y="3247564"/>
                  <a:pt x="1125381" y="3600211"/>
                  <a:pt x="659321" y="3483253"/>
                </a:cubicBezTo>
                <a:cubicBezTo>
                  <a:pt x="193261" y="3366295"/>
                  <a:pt x="-5213" y="3095165"/>
                  <a:pt x="103" y="2675179"/>
                </a:cubicBezTo>
                <a:cubicBezTo>
                  <a:pt x="5419" y="2255193"/>
                  <a:pt x="368698" y="1381551"/>
                  <a:pt x="691219" y="963337"/>
                </a:cubicBezTo>
                <a:cubicBezTo>
                  <a:pt x="1013740" y="545123"/>
                  <a:pt x="1513470" y="305890"/>
                  <a:pt x="1935228" y="165895"/>
                </a:cubicBezTo>
                <a:cubicBezTo>
                  <a:pt x="2356986" y="25900"/>
                  <a:pt x="2663559" y="-103463"/>
                  <a:pt x="3221768" y="123365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7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15</cp:revision>
  <dcterms:created xsi:type="dcterms:W3CDTF">2012-04-05T02:21:51Z</dcterms:created>
  <dcterms:modified xsi:type="dcterms:W3CDTF">2015-05-22T01:22:15Z</dcterms:modified>
</cp:coreProperties>
</file>