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7AC-02CC-41FC-811D-ADC6D50F02C1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B83EC-EFF1-421A-91EF-EF10ACFA3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833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7AC-02CC-41FC-811D-ADC6D50F02C1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B83EC-EFF1-421A-91EF-EF10ACFA3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99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7AC-02CC-41FC-811D-ADC6D50F02C1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B83EC-EFF1-421A-91EF-EF10ACFA3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08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7AC-02CC-41FC-811D-ADC6D50F02C1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B83EC-EFF1-421A-91EF-EF10ACFA3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55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7AC-02CC-41FC-811D-ADC6D50F02C1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B83EC-EFF1-421A-91EF-EF10ACFA3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7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7AC-02CC-41FC-811D-ADC6D50F02C1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B83EC-EFF1-421A-91EF-EF10ACFA3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93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7AC-02CC-41FC-811D-ADC6D50F02C1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B83EC-EFF1-421A-91EF-EF10ACFA3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9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7AC-02CC-41FC-811D-ADC6D50F02C1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B83EC-EFF1-421A-91EF-EF10ACFA3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11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7AC-02CC-41FC-811D-ADC6D50F02C1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B83EC-EFF1-421A-91EF-EF10ACFA3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75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7AC-02CC-41FC-811D-ADC6D50F02C1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B83EC-EFF1-421A-91EF-EF10ACFA3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87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7AC-02CC-41FC-811D-ADC6D50F02C1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B83EC-EFF1-421A-91EF-EF10ACFA3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8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6F7AC-02CC-41FC-811D-ADC6D50F02C1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B83EC-EFF1-421A-91EF-EF10ACFA3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019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 anchor="b"/>
          <a:lstStyle/>
          <a:p>
            <a:r>
              <a:rPr lang="ja-JP" altLang="en-US" dirty="0" smtClean="0"/>
              <a:t>賃貸物件のご案内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ja-JP" altLang="en-US" dirty="0" smtClean="0"/>
              <a:t>緑山不動産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563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物件　</a:t>
            </a:r>
            <a:r>
              <a:rPr lang="en-US" altLang="ja-JP" smtClean="0"/>
              <a:t>No.H101-001</a:t>
            </a:r>
            <a:endParaRPr lang="ja-JP" altLang="en-US" dirty="0"/>
          </a:p>
        </p:txBody>
      </p:sp>
      <p:pic>
        <p:nvPicPr>
          <p:cNvPr id="6" name="コンテンツ プレースホルダ 2" descr="bukken1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57300" y="2686844"/>
            <a:ext cx="2628900" cy="2628900"/>
          </a:xfrm>
        </p:spPr>
      </p:pic>
      <p:sp>
        <p:nvSpPr>
          <p:cNvPr id="5" name="コンテンツ プレースホルダ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最寄駅</a:t>
            </a:r>
          </a:p>
          <a:p>
            <a:pPr marL="457200" lvl="1" indent="0">
              <a:buNone/>
            </a:pPr>
            <a:r>
              <a:rPr lang="ja-JP" altLang="en-US" sz="1800" dirty="0" smtClean="0"/>
              <a:t>東浜崎駅より徒歩</a:t>
            </a:r>
            <a:r>
              <a:rPr lang="en-US" altLang="ja-JP" sz="1800" dirty="0" smtClean="0"/>
              <a:t>5</a:t>
            </a:r>
            <a:r>
              <a:rPr lang="ja-JP" altLang="en-US" sz="1800" dirty="0" smtClean="0"/>
              <a:t>分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所在地</a:t>
            </a:r>
          </a:p>
          <a:p>
            <a:pPr marL="457200" lvl="1" indent="0">
              <a:buNone/>
            </a:pPr>
            <a:r>
              <a:rPr lang="ja-JP" altLang="en-US" sz="1800" dirty="0" smtClean="0"/>
              <a:t>東浜崎市浜崎町</a:t>
            </a:r>
            <a:r>
              <a:rPr lang="en-US" altLang="ja-JP" sz="1800" dirty="0" smtClean="0"/>
              <a:t>XX-X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間取り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1LDK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築年月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2006</a:t>
            </a:r>
            <a:r>
              <a:rPr lang="ja-JP" altLang="en-US" sz="1800" dirty="0" smtClean="0"/>
              <a:t>年</a:t>
            </a:r>
            <a:r>
              <a:rPr lang="en-US" altLang="ja-JP" sz="1800" dirty="0" smtClean="0"/>
              <a:t>5</a:t>
            </a:r>
            <a:r>
              <a:rPr lang="ja-JP" altLang="en-US" sz="1800" dirty="0" smtClean="0"/>
              <a:t>月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賃料・管理費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95,000</a:t>
            </a:r>
            <a:r>
              <a:rPr lang="ja-JP" altLang="en-US" sz="1800" dirty="0" smtClean="0"/>
              <a:t>円・</a:t>
            </a:r>
            <a:r>
              <a:rPr lang="en-US" altLang="ja-JP" sz="1800" dirty="0" smtClean="0"/>
              <a:t>5,000</a:t>
            </a:r>
            <a:r>
              <a:rPr lang="ja-JP" altLang="en-US" sz="1800" dirty="0" smtClean="0"/>
              <a:t>円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敷金・礼金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2</a:t>
            </a:r>
            <a:r>
              <a:rPr lang="ja-JP" altLang="en-US" sz="1800" dirty="0" smtClean="0"/>
              <a:t>ヶ月・</a:t>
            </a:r>
            <a:r>
              <a:rPr lang="en-US" altLang="ja-JP" sz="1800" dirty="0" smtClean="0"/>
              <a:t>2</a:t>
            </a:r>
            <a:r>
              <a:rPr lang="ja-JP" altLang="en-US" sz="1800" dirty="0" smtClean="0"/>
              <a:t>ヶ月</a:t>
            </a: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8087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物件　</a:t>
            </a:r>
            <a:r>
              <a:rPr lang="en-US" altLang="ja-JP" smtClean="0"/>
              <a:t>No.H101-002</a:t>
            </a:r>
            <a:endParaRPr lang="ja-JP" altLang="en-US" dirty="0"/>
          </a:p>
        </p:txBody>
      </p:sp>
      <p:pic>
        <p:nvPicPr>
          <p:cNvPr id="8" name="コンテンツ プレースホルダ 2" descr="bukken2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66775" y="2915444"/>
            <a:ext cx="3409950" cy="2171700"/>
          </a:xfrm>
        </p:spPr>
      </p:pic>
      <p:sp>
        <p:nvSpPr>
          <p:cNvPr id="5" name="コンテンツ プレースホルダ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最寄駅</a:t>
            </a:r>
          </a:p>
          <a:p>
            <a:pPr marL="457200" lvl="1" indent="0">
              <a:buNone/>
            </a:pPr>
            <a:r>
              <a:rPr lang="ja-JP" altLang="en-US" sz="1800" dirty="0" smtClean="0"/>
              <a:t>東浜崎駅より徒歩</a:t>
            </a:r>
            <a:r>
              <a:rPr lang="en-US" altLang="ja-JP" sz="1800" dirty="0" smtClean="0"/>
              <a:t>10</a:t>
            </a:r>
            <a:r>
              <a:rPr lang="ja-JP" altLang="en-US" sz="1800" dirty="0" smtClean="0"/>
              <a:t>分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所在地</a:t>
            </a:r>
          </a:p>
          <a:p>
            <a:pPr marL="457200" lvl="1" indent="0">
              <a:buNone/>
            </a:pPr>
            <a:r>
              <a:rPr lang="ja-JP" altLang="en-US" sz="1800" dirty="0" smtClean="0"/>
              <a:t>東浜崎市東浜崎町</a:t>
            </a:r>
            <a:r>
              <a:rPr lang="en-US" altLang="ja-JP" sz="1800" dirty="0" smtClean="0"/>
              <a:t>X-X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間取り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3DK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築年月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2009</a:t>
            </a:r>
            <a:r>
              <a:rPr lang="ja-JP" altLang="en-US" sz="1800" dirty="0" smtClean="0"/>
              <a:t>年</a:t>
            </a:r>
            <a:r>
              <a:rPr lang="en-US" altLang="ja-JP" sz="1800" dirty="0" smtClean="0"/>
              <a:t>3</a:t>
            </a:r>
            <a:r>
              <a:rPr lang="ja-JP" altLang="en-US" sz="1800" dirty="0" smtClean="0"/>
              <a:t>月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賃料・管理費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108,000</a:t>
            </a:r>
            <a:r>
              <a:rPr lang="ja-JP" altLang="en-US" sz="1800" dirty="0" smtClean="0"/>
              <a:t>円・</a:t>
            </a:r>
            <a:r>
              <a:rPr lang="en-US" altLang="ja-JP" sz="1800" dirty="0" smtClean="0"/>
              <a:t>10,000</a:t>
            </a:r>
            <a:r>
              <a:rPr lang="ja-JP" altLang="en-US" sz="1800" dirty="0" smtClean="0"/>
              <a:t>円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敷金・礼金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3</a:t>
            </a:r>
            <a:r>
              <a:rPr lang="ja-JP" altLang="en-US" sz="1800" dirty="0" smtClean="0"/>
              <a:t>ヶ月・</a:t>
            </a:r>
            <a:r>
              <a:rPr lang="en-US" altLang="ja-JP" sz="1800" dirty="0" smtClean="0"/>
              <a:t>1</a:t>
            </a:r>
            <a:r>
              <a:rPr lang="ja-JP" altLang="en-US" sz="1800" dirty="0" smtClean="0"/>
              <a:t>ヶ月</a:t>
            </a: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86734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物件　</a:t>
            </a:r>
            <a:r>
              <a:rPr lang="en-US" altLang="ja-JP" smtClean="0"/>
              <a:t>No.A201-001</a:t>
            </a:r>
            <a:endParaRPr lang="ja-JP" altLang="en-US" dirty="0"/>
          </a:p>
        </p:txBody>
      </p:sp>
      <p:pic>
        <p:nvPicPr>
          <p:cNvPr id="7" name="コンテンツ プレースホルダ 2" descr="bukken3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85837" y="2929731"/>
            <a:ext cx="3171825" cy="2143125"/>
          </a:xfrm>
        </p:spPr>
      </p:pic>
      <p:sp>
        <p:nvSpPr>
          <p:cNvPr id="9" name="コンテンツ プレースホルダ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最寄駅</a:t>
            </a:r>
          </a:p>
          <a:p>
            <a:pPr marL="457200" lvl="1" indent="0">
              <a:buNone/>
            </a:pPr>
            <a:r>
              <a:rPr lang="ja-JP" altLang="en-US" sz="1800" dirty="0" smtClean="0"/>
              <a:t>青島駅より徒歩</a:t>
            </a:r>
            <a:r>
              <a:rPr lang="en-US" altLang="ja-JP" sz="1800" dirty="0" smtClean="0"/>
              <a:t>7</a:t>
            </a:r>
            <a:r>
              <a:rPr lang="ja-JP" altLang="en-US" sz="1800" dirty="0" smtClean="0"/>
              <a:t>分・バス</a:t>
            </a:r>
            <a:r>
              <a:rPr lang="en-US" altLang="ja-JP" sz="1800" dirty="0" smtClean="0"/>
              <a:t>5</a:t>
            </a:r>
            <a:r>
              <a:rPr lang="ja-JP" altLang="en-US" sz="1800" dirty="0" smtClean="0"/>
              <a:t>分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所在地</a:t>
            </a:r>
          </a:p>
          <a:p>
            <a:pPr marL="457200" lvl="1" indent="0">
              <a:buNone/>
            </a:pPr>
            <a:r>
              <a:rPr lang="ja-JP" altLang="en-US" sz="1800" dirty="0" smtClean="0"/>
              <a:t>青島市青島町</a:t>
            </a:r>
            <a:r>
              <a:rPr lang="en-US" altLang="ja-JP" sz="1800" dirty="0" smtClean="0"/>
              <a:t>X-X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間取り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1LDK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築年月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2006</a:t>
            </a:r>
            <a:r>
              <a:rPr lang="ja-JP" altLang="en-US" sz="1800" dirty="0" smtClean="0"/>
              <a:t>年</a:t>
            </a:r>
            <a:r>
              <a:rPr lang="en-US" altLang="ja-JP" sz="1800" dirty="0" smtClean="0"/>
              <a:t>3</a:t>
            </a:r>
            <a:r>
              <a:rPr lang="ja-JP" altLang="en-US" sz="1800" dirty="0" smtClean="0"/>
              <a:t>月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賃料・管理費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100,000</a:t>
            </a:r>
            <a:r>
              <a:rPr lang="ja-JP" altLang="en-US" sz="1800" dirty="0" smtClean="0"/>
              <a:t>円・</a:t>
            </a:r>
            <a:r>
              <a:rPr lang="en-US" altLang="ja-JP" sz="1800" dirty="0" smtClean="0"/>
              <a:t>3,000</a:t>
            </a:r>
            <a:r>
              <a:rPr lang="ja-JP" altLang="en-US" sz="1800" dirty="0" smtClean="0"/>
              <a:t>円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敷金・礼金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2</a:t>
            </a:r>
            <a:r>
              <a:rPr lang="ja-JP" altLang="en-US" sz="1800" dirty="0" smtClean="0"/>
              <a:t>ヶ月・</a:t>
            </a:r>
            <a:r>
              <a:rPr lang="en-US" altLang="ja-JP" sz="1800" dirty="0" smtClean="0"/>
              <a:t>1</a:t>
            </a:r>
            <a:r>
              <a:rPr lang="ja-JP" altLang="en-US" sz="1800" dirty="0" smtClean="0"/>
              <a:t>ヶ月</a:t>
            </a: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97597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物件　</a:t>
            </a:r>
            <a:r>
              <a:rPr lang="en-US" altLang="ja-JP" smtClean="0"/>
              <a:t>No.A201-002</a:t>
            </a:r>
            <a:endParaRPr lang="ja-JP" altLang="en-US" dirty="0"/>
          </a:p>
        </p:txBody>
      </p:sp>
      <p:pic>
        <p:nvPicPr>
          <p:cNvPr id="7" name="コンテンツ プレースホルダ 2" descr="bukken4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4887" y="2777331"/>
            <a:ext cx="3133725" cy="2447925"/>
          </a:xfrm>
        </p:spPr>
      </p:pic>
      <p:sp>
        <p:nvSpPr>
          <p:cNvPr id="5" name="コンテンツ プレースホルダ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最寄駅</a:t>
            </a:r>
          </a:p>
          <a:p>
            <a:pPr marL="457200" lvl="1" indent="0">
              <a:buNone/>
            </a:pPr>
            <a:r>
              <a:rPr lang="ja-JP" altLang="en-US" sz="1800" dirty="0" smtClean="0"/>
              <a:t>青島駅より徒歩</a:t>
            </a:r>
            <a:r>
              <a:rPr lang="en-US" altLang="ja-JP" sz="1800" dirty="0" smtClean="0"/>
              <a:t>12</a:t>
            </a:r>
            <a:r>
              <a:rPr lang="ja-JP" altLang="en-US" sz="1800" dirty="0" smtClean="0"/>
              <a:t>分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所在地</a:t>
            </a:r>
          </a:p>
          <a:p>
            <a:pPr marL="457200" lvl="1" indent="0">
              <a:buNone/>
            </a:pPr>
            <a:r>
              <a:rPr lang="ja-JP" altLang="en-US" sz="1800" dirty="0" smtClean="0"/>
              <a:t>青島市青島町</a:t>
            </a:r>
            <a:r>
              <a:rPr lang="en-US" altLang="ja-JP" sz="1800" dirty="0" smtClean="0"/>
              <a:t>XX-X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間取り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2LDK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築年月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2007</a:t>
            </a:r>
            <a:r>
              <a:rPr lang="ja-JP" altLang="en-US" sz="1800" dirty="0" smtClean="0"/>
              <a:t>年</a:t>
            </a:r>
            <a:r>
              <a:rPr lang="en-US" altLang="ja-JP" sz="1800" dirty="0" smtClean="0"/>
              <a:t>5</a:t>
            </a:r>
            <a:r>
              <a:rPr lang="ja-JP" altLang="en-US" sz="1800" dirty="0" smtClean="0"/>
              <a:t>月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賃料・管理費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105,000</a:t>
            </a:r>
            <a:r>
              <a:rPr lang="ja-JP" altLang="en-US" sz="1800" dirty="0" smtClean="0"/>
              <a:t>円・</a:t>
            </a:r>
            <a:r>
              <a:rPr lang="en-US" altLang="ja-JP" sz="1800" dirty="0" smtClean="0"/>
              <a:t>10,000</a:t>
            </a:r>
            <a:r>
              <a:rPr lang="ja-JP" altLang="en-US" sz="1800" dirty="0" smtClean="0"/>
              <a:t>円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敷金・礼金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2</a:t>
            </a:r>
            <a:r>
              <a:rPr lang="ja-JP" altLang="en-US" sz="1800" dirty="0" smtClean="0"/>
              <a:t>ヶ月・</a:t>
            </a:r>
            <a:r>
              <a:rPr lang="en-US" altLang="ja-JP" sz="1800" dirty="0" smtClean="0"/>
              <a:t>2</a:t>
            </a:r>
            <a:r>
              <a:rPr lang="ja-JP" altLang="en-US" sz="1800" dirty="0" smtClean="0"/>
              <a:t>ヶ月</a:t>
            </a: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623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物件　</a:t>
            </a:r>
            <a:r>
              <a:rPr lang="en-US" altLang="ja-JP" smtClean="0"/>
              <a:t>No.K301-001</a:t>
            </a:r>
            <a:endParaRPr lang="ja-JP" altLang="en-US" dirty="0"/>
          </a:p>
        </p:txBody>
      </p:sp>
      <p:pic>
        <p:nvPicPr>
          <p:cNvPr id="8" name="コンテンツ プレースホルダ 2" descr="bukken5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81112" y="2691606"/>
            <a:ext cx="2581275" cy="2619375"/>
          </a:xfrm>
        </p:spPr>
      </p:pic>
      <p:sp>
        <p:nvSpPr>
          <p:cNvPr id="5" name="コンテンツ プレースホルダ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最寄駅</a:t>
            </a:r>
          </a:p>
          <a:p>
            <a:pPr marL="457200" lvl="1" indent="0">
              <a:buNone/>
            </a:pPr>
            <a:r>
              <a:rPr lang="ja-JP" altLang="en-US" sz="1800" dirty="0" smtClean="0"/>
              <a:t>河口駅より徒歩</a:t>
            </a:r>
            <a:r>
              <a:rPr lang="en-US" altLang="ja-JP" sz="1800" dirty="0" smtClean="0"/>
              <a:t>7</a:t>
            </a:r>
            <a:r>
              <a:rPr lang="ja-JP" altLang="en-US" sz="1800" dirty="0" smtClean="0"/>
              <a:t>分・バス</a:t>
            </a:r>
            <a:r>
              <a:rPr lang="en-US" altLang="ja-JP" sz="1800" dirty="0" smtClean="0"/>
              <a:t>4</a:t>
            </a:r>
            <a:r>
              <a:rPr lang="ja-JP" altLang="en-US" sz="1800" dirty="0" smtClean="0"/>
              <a:t>分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所在地</a:t>
            </a:r>
          </a:p>
          <a:p>
            <a:pPr marL="457200" lvl="1" indent="0">
              <a:buNone/>
            </a:pPr>
            <a:r>
              <a:rPr lang="ja-JP" altLang="en-US" sz="1800" dirty="0" smtClean="0"/>
              <a:t>河口市河口町</a:t>
            </a:r>
            <a:r>
              <a:rPr lang="en-US" altLang="ja-JP" sz="1800" dirty="0" smtClean="0"/>
              <a:t>XX-X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間取り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3DK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築年月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2015</a:t>
            </a:r>
            <a:r>
              <a:rPr lang="ja-JP" altLang="en-US" sz="1800" dirty="0" smtClean="0"/>
              <a:t>年</a:t>
            </a:r>
            <a:r>
              <a:rPr lang="en-US" altLang="ja-JP" sz="1800" dirty="0" smtClean="0"/>
              <a:t>5</a:t>
            </a:r>
            <a:r>
              <a:rPr lang="ja-JP" altLang="en-US" sz="1800" dirty="0" smtClean="0"/>
              <a:t>月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賃料・管理費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105,000</a:t>
            </a:r>
            <a:r>
              <a:rPr lang="ja-JP" altLang="en-US" sz="1800" dirty="0" smtClean="0"/>
              <a:t>円・</a:t>
            </a:r>
            <a:r>
              <a:rPr lang="en-US" altLang="ja-JP" sz="1800" dirty="0" smtClean="0"/>
              <a:t>5,000</a:t>
            </a:r>
            <a:r>
              <a:rPr lang="ja-JP" altLang="en-US" sz="1800" dirty="0" smtClean="0"/>
              <a:t>円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敷金・礼金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2</a:t>
            </a:r>
            <a:r>
              <a:rPr lang="ja-JP" altLang="en-US" sz="1800" dirty="0" smtClean="0"/>
              <a:t>ヶ月・</a:t>
            </a:r>
            <a:r>
              <a:rPr lang="en-US" altLang="ja-JP" sz="1800" dirty="0" smtClean="0"/>
              <a:t>1</a:t>
            </a:r>
            <a:r>
              <a:rPr lang="ja-JP" altLang="en-US" sz="1800" dirty="0" smtClean="0"/>
              <a:t>ヶ月</a:t>
            </a: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65622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物件　</a:t>
            </a:r>
            <a:r>
              <a:rPr lang="en-US" altLang="ja-JP" smtClean="0"/>
              <a:t>No.K301-002</a:t>
            </a:r>
            <a:endParaRPr lang="ja-JP" altLang="en-US" dirty="0"/>
          </a:p>
        </p:txBody>
      </p:sp>
      <p:pic>
        <p:nvPicPr>
          <p:cNvPr id="7" name="コンテンツ プレースホルダ 2" descr="bukken6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47725" y="3167856"/>
            <a:ext cx="3448050" cy="1666875"/>
          </a:xfrm>
        </p:spPr>
      </p:pic>
      <p:sp>
        <p:nvSpPr>
          <p:cNvPr id="5" name="コンテンツ プレースホルダ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最寄駅</a:t>
            </a:r>
          </a:p>
          <a:p>
            <a:pPr marL="457200" lvl="1" indent="0">
              <a:buNone/>
            </a:pPr>
            <a:r>
              <a:rPr lang="ja-JP" altLang="en-US" sz="1800" dirty="0" smtClean="0"/>
              <a:t>河口駅より徒歩</a:t>
            </a:r>
            <a:r>
              <a:rPr lang="en-US" altLang="ja-JP" sz="1800" dirty="0" smtClean="0"/>
              <a:t>10</a:t>
            </a:r>
            <a:r>
              <a:rPr lang="ja-JP" altLang="en-US" sz="1800" dirty="0" smtClean="0"/>
              <a:t>分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所在地</a:t>
            </a:r>
          </a:p>
          <a:p>
            <a:pPr marL="457200" lvl="1" indent="0">
              <a:buNone/>
            </a:pPr>
            <a:r>
              <a:rPr lang="ja-JP" altLang="en-US" sz="1800" dirty="0" smtClean="0"/>
              <a:t>河口市河口南町</a:t>
            </a:r>
            <a:r>
              <a:rPr lang="en-US" altLang="ja-JP" sz="1800" dirty="0" smtClean="0"/>
              <a:t>XX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間取り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1LDK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築年月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2004</a:t>
            </a:r>
            <a:r>
              <a:rPr lang="ja-JP" altLang="en-US" sz="1800" dirty="0" smtClean="0"/>
              <a:t>年</a:t>
            </a:r>
            <a:r>
              <a:rPr lang="en-US" altLang="ja-JP" sz="1800" dirty="0" smtClean="0"/>
              <a:t>10</a:t>
            </a:r>
            <a:r>
              <a:rPr lang="ja-JP" altLang="en-US" sz="1800" dirty="0" smtClean="0"/>
              <a:t>月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賃料・管理費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88,000</a:t>
            </a:r>
            <a:r>
              <a:rPr lang="ja-JP" altLang="en-US" sz="1800" dirty="0" smtClean="0"/>
              <a:t>円・</a:t>
            </a:r>
            <a:r>
              <a:rPr lang="en-US" altLang="ja-JP" sz="1800" dirty="0" smtClean="0"/>
              <a:t>3,000</a:t>
            </a:r>
            <a:r>
              <a:rPr lang="ja-JP" altLang="en-US" sz="1800" dirty="0" smtClean="0"/>
              <a:t>円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敷金・礼金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2</a:t>
            </a:r>
            <a:r>
              <a:rPr lang="ja-JP" altLang="en-US" sz="1800" dirty="0" smtClean="0"/>
              <a:t>ヶ月・</a:t>
            </a:r>
            <a:r>
              <a:rPr lang="en-US" altLang="ja-JP" sz="1800" dirty="0" smtClean="0"/>
              <a:t>2</a:t>
            </a:r>
            <a:r>
              <a:rPr lang="ja-JP" altLang="en-US" sz="1800" dirty="0" smtClean="0"/>
              <a:t>ヶ月</a:t>
            </a: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18959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090347" cy="1325563"/>
          </a:xfrm>
        </p:spPr>
        <p:txBody>
          <a:bodyPr>
            <a:normAutofit/>
          </a:bodyPr>
          <a:lstStyle/>
          <a:p>
            <a:r>
              <a:rPr lang="ja-JP" altLang="en-US" sz="3800" dirty="0" smtClean="0"/>
              <a:t>２ヶ月家賃無料キャンペーン実施中</a:t>
            </a:r>
            <a:endParaRPr lang="ja-JP" altLang="en-US" sz="3800" dirty="0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184217" y="1932244"/>
            <a:ext cx="4676830" cy="2881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360000" tIns="360000" rIns="360000" bIns="360000">
            <a:spAutoFit/>
          </a:bodyPr>
          <a:lstStyle/>
          <a:p>
            <a:pPr algn="ctr"/>
            <a:r>
              <a:rPr lang="ja-JP" altLang="en-US" sz="2800" dirty="0" smtClean="0"/>
              <a:t>この他</a:t>
            </a:r>
            <a:r>
              <a:rPr lang="ja-JP" altLang="en-US" sz="2800" dirty="0"/>
              <a:t>にも多数の物件を</a:t>
            </a:r>
          </a:p>
          <a:p>
            <a:pPr algn="ctr"/>
            <a:r>
              <a:rPr lang="ja-JP" altLang="en-US" sz="2800" dirty="0" smtClean="0"/>
              <a:t>ご用意</a:t>
            </a:r>
            <a:r>
              <a:rPr lang="ja-JP" altLang="en-US" sz="2800" dirty="0"/>
              <a:t>しております。</a:t>
            </a:r>
          </a:p>
          <a:p>
            <a:pPr algn="ctr"/>
            <a:endParaRPr lang="ja-JP" altLang="en-US" sz="2800" dirty="0"/>
          </a:p>
          <a:p>
            <a:pPr algn="ctr"/>
            <a:r>
              <a:rPr lang="ja-JP" altLang="en-US" sz="2800" dirty="0"/>
              <a:t>お気軽に店内</a:t>
            </a:r>
            <a:r>
              <a:rPr lang="ja-JP" altLang="en-US" sz="2800" dirty="0" smtClean="0"/>
              <a:t>スタッフに</a:t>
            </a:r>
            <a:endParaRPr lang="ja-JP" altLang="en-US" sz="2800" dirty="0"/>
          </a:p>
          <a:p>
            <a:pPr algn="ctr"/>
            <a:r>
              <a:rPr lang="ja-JP" altLang="en-US" sz="2800" dirty="0" smtClean="0"/>
              <a:t>お申し付けください</a:t>
            </a:r>
            <a:r>
              <a:rPr lang="ja-JP" altLang="en-US" sz="2800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03700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271</Words>
  <Application>Microsoft Office PowerPoint</Application>
  <PresentationFormat>画面に合わせる (4:3)</PresentationFormat>
  <Paragraphs>86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Calibri</vt:lpstr>
      <vt:lpstr>Calibri Light</vt:lpstr>
      <vt:lpstr>Wingdings</vt:lpstr>
      <vt:lpstr>Office テーマ</vt:lpstr>
      <vt:lpstr>賃貸物件のご案内</vt:lpstr>
      <vt:lpstr>物件　No.H101-001</vt:lpstr>
      <vt:lpstr>物件　No.H101-002</vt:lpstr>
      <vt:lpstr>物件　No.A201-001</vt:lpstr>
      <vt:lpstr>物件　No.A201-002</vt:lpstr>
      <vt:lpstr>物件　No.K301-001</vt:lpstr>
      <vt:lpstr>物件　No.K301-002</vt:lpstr>
      <vt:lpstr>２ヶ月家賃無料キャンペーン実施中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賃貸物件のご案内</dc:title>
  <dc:creator>FOM出版</dc:creator>
  <cp:lastModifiedBy>FOM出版</cp:lastModifiedBy>
  <cp:revision>9</cp:revision>
  <dcterms:created xsi:type="dcterms:W3CDTF">2015-04-06T07:47:24Z</dcterms:created>
  <dcterms:modified xsi:type="dcterms:W3CDTF">2015-05-22T01:12:46Z</dcterms:modified>
</cp:coreProperties>
</file>