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9" r:id="rId1"/>
  </p:sldMasterIdLst>
  <p:notesMasterIdLst>
    <p:notesMasterId r:id="rId7"/>
  </p:notesMasterIdLst>
  <p:handoutMasterIdLst>
    <p:handoutMasterId r:id="rId8"/>
  </p:handoutMasterIdLst>
  <p:sldIdLst>
    <p:sldId id="256" r:id="rId2"/>
    <p:sldId id="267" r:id="rId3"/>
    <p:sldId id="269" r:id="rId4"/>
    <p:sldId id="270" r:id="rId5"/>
    <p:sldId id="271" r:id="rId6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88112" autoAdjust="0"/>
  </p:normalViewPr>
  <p:slideViewPr>
    <p:cSldViewPr>
      <p:cViewPr varScale="1">
        <p:scale>
          <a:sx n="92" d="100"/>
          <a:sy n="92" d="100"/>
        </p:scale>
        <p:origin x="134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498"/>
    </p:cViewPr>
  </p:outlin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A5937-616B-499C-A1F4-02E91DA06994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41164-F73F-4F33-8F8A-CF664F273A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328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E0B85-1FAE-43D7-9B77-225CCCE2F73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53FC4F-5443-4A01-9EBB-4225BEE43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713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3FC4F-5443-4A01-9EBB-4225BEE434B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219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3FC4F-5443-4A01-9EBB-4225BEE434B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219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3FC4F-5443-4A01-9EBB-4225BEE434B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219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3FC4F-5443-4A01-9EBB-4225BEE434BB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088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08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66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922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070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060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203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986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577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39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487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937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9510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16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8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565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1800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16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6C24025A-7AB5-4B9E-9856-AD51098F2610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9438DA4E-CA37-42AE-B8E2-5FAC482B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1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  <p:sldLayoutId id="2147483972" r:id="rId13"/>
    <p:sldLayoutId id="2147483973" r:id="rId14"/>
    <p:sldLayoutId id="2147483974" r:id="rId15"/>
    <p:sldLayoutId id="2147483975" r:id="rId16"/>
    <p:sldLayoutId id="2147483976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6874000" cy="2550877"/>
          </a:xfrm>
        </p:spPr>
        <p:txBody>
          <a:bodyPr/>
          <a:lstStyle/>
          <a:p>
            <a:r>
              <a:rPr lang="en-US" altLang="ja-JP" dirty="0" smtClean="0"/>
              <a:t>2015</a:t>
            </a:r>
            <a:r>
              <a:rPr lang="ja-JP" altLang="en-US" dirty="0" smtClean="0"/>
              <a:t>年度 会員数推移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FOM</a:t>
            </a:r>
            <a:r>
              <a:rPr lang="ja-JP" altLang="en-US" dirty="0" smtClean="0"/>
              <a:t>フィットネスセンター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539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2015</a:t>
            </a:r>
            <a:r>
              <a:rPr lang="ja-JP" altLang="en-US" dirty="0" smtClean="0"/>
              <a:t>年度 入会者数</a:t>
            </a:r>
            <a:endParaRPr lang="ja-JP" altLang="en-US" dirty="0"/>
          </a:p>
        </p:txBody>
      </p:sp>
      <p:sp>
        <p:nvSpPr>
          <p:cNvPr id="8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ja-JP" altLang="ja-JP" dirty="0" smtClean="0"/>
              <a:t>第</a:t>
            </a:r>
            <a:r>
              <a:rPr lang="en-US" altLang="ja-JP" dirty="0" smtClean="0"/>
              <a:t>1</a:t>
            </a:r>
            <a:r>
              <a:rPr lang="ja-JP" altLang="ja-JP" dirty="0" smtClean="0"/>
              <a:t>四半期</a:t>
            </a:r>
            <a:r>
              <a:rPr lang="ja-JP" altLang="en-US" dirty="0" smtClean="0"/>
              <a:t>　</a:t>
            </a:r>
            <a:r>
              <a:rPr lang="en-US" altLang="ja-JP" dirty="0" smtClean="0"/>
              <a:t>108</a:t>
            </a:r>
            <a:r>
              <a:rPr lang="ja-JP" altLang="en-US" dirty="0" smtClean="0"/>
              <a:t>名</a:t>
            </a:r>
            <a:endParaRPr lang="ja-JP" altLang="ja-JP" dirty="0" smtClean="0"/>
          </a:p>
          <a:p>
            <a:pPr>
              <a:lnSpc>
                <a:spcPct val="250000"/>
              </a:lnSpc>
            </a:pPr>
            <a:r>
              <a:rPr lang="ja-JP" altLang="ja-JP" dirty="0" smtClean="0"/>
              <a:t>第</a:t>
            </a:r>
            <a:r>
              <a:rPr lang="en-US" altLang="ja-JP" dirty="0" smtClean="0"/>
              <a:t>2</a:t>
            </a:r>
            <a:r>
              <a:rPr lang="ja-JP" altLang="ja-JP" dirty="0" smtClean="0"/>
              <a:t>四半期</a:t>
            </a:r>
            <a:r>
              <a:rPr lang="ja-JP" altLang="en-US" dirty="0" smtClean="0"/>
              <a:t>　</a:t>
            </a:r>
            <a:r>
              <a:rPr lang="en-US" altLang="ja-JP" dirty="0" smtClean="0"/>
              <a:t>96</a:t>
            </a:r>
            <a:r>
              <a:rPr lang="ja-JP" altLang="en-US" dirty="0" smtClean="0"/>
              <a:t>名</a:t>
            </a:r>
            <a:endParaRPr lang="ja-JP" altLang="ja-JP" dirty="0" smtClean="0"/>
          </a:p>
          <a:p>
            <a:pPr>
              <a:lnSpc>
                <a:spcPct val="250000"/>
              </a:lnSpc>
            </a:pPr>
            <a:r>
              <a:rPr lang="ja-JP" altLang="ja-JP" dirty="0" smtClean="0"/>
              <a:t>第</a:t>
            </a:r>
            <a:r>
              <a:rPr lang="en-US" altLang="ja-JP" dirty="0" smtClean="0"/>
              <a:t>3</a:t>
            </a:r>
            <a:r>
              <a:rPr lang="ja-JP" altLang="ja-JP" dirty="0" smtClean="0"/>
              <a:t>四半期</a:t>
            </a:r>
            <a:r>
              <a:rPr lang="ja-JP" altLang="en-US" dirty="0" smtClean="0"/>
              <a:t>　</a:t>
            </a:r>
            <a:r>
              <a:rPr lang="en-US" altLang="ja-JP" dirty="0" smtClean="0"/>
              <a:t>85</a:t>
            </a:r>
            <a:r>
              <a:rPr lang="ja-JP" altLang="en-US" dirty="0" smtClean="0"/>
              <a:t>名</a:t>
            </a:r>
            <a:endParaRPr lang="ja-JP" altLang="ja-JP" dirty="0" smtClean="0"/>
          </a:p>
          <a:p>
            <a:pPr>
              <a:lnSpc>
                <a:spcPct val="250000"/>
              </a:lnSpc>
            </a:pPr>
            <a:r>
              <a:rPr lang="ja-JP" altLang="ja-JP" dirty="0" smtClean="0"/>
              <a:t>第</a:t>
            </a:r>
            <a:r>
              <a:rPr lang="en-US" altLang="ja-JP" dirty="0" smtClean="0"/>
              <a:t>4</a:t>
            </a:r>
            <a:r>
              <a:rPr lang="ja-JP" altLang="ja-JP" dirty="0" smtClean="0"/>
              <a:t>四半期</a:t>
            </a:r>
            <a:r>
              <a:rPr lang="ja-JP" altLang="en-US" dirty="0" smtClean="0"/>
              <a:t>　</a:t>
            </a:r>
            <a:r>
              <a:rPr lang="en-US" altLang="ja-JP" dirty="0" smtClean="0"/>
              <a:t>76</a:t>
            </a:r>
            <a:r>
              <a:rPr lang="ja-JP" altLang="en-US" dirty="0" smtClean="0"/>
              <a:t>名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733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2015</a:t>
            </a:r>
            <a:r>
              <a:rPr lang="ja-JP" altLang="en-US" dirty="0" smtClean="0"/>
              <a:t>年度 退会者数</a:t>
            </a:r>
            <a:endParaRPr lang="ja-JP" altLang="en-US" dirty="0"/>
          </a:p>
        </p:txBody>
      </p:sp>
      <p:sp>
        <p:nvSpPr>
          <p:cNvPr id="8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ja-JP" altLang="ja-JP" dirty="0" smtClean="0"/>
              <a:t>第</a:t>
            </a:r>
            <a:r>
              <a:rPr lang="en-US" altLang="ja-JP" dirty="0" smtClean="0"/>
              <a:t>1</a:t>
            </a:r>
            <a:r>
              <a:rPr lang="ja-JP" altLang="ja-JP" dirty="0" smtClean="0"/>
              <a:t>四半期</a:t>
            </a:r>
            <a:r>
              <a:rPr lang="ja-JP" altLang="en-US" dirty="0" smtClean="0"/>
              <a:t>　</a:t>
            </a:r>
            <a:r>
              <a:rPr lang="en-US" altLang="ja-JP" dirty="0" smtClean="0"/>
              <a:t>86</a:t>
            </a:r>
            <a:r>
              <a:rPr lang="ja-JP" altLang="en-US" dirty="0" smtClean="0"/>
              <a:t>名</a:t>
            </a:r>
            <a:endParaRPr lang="ja-JP" altLang="ja-JP" dirty="0" smtClean="0"/>
          </a:p>
          <a:p>
            <a:pPr>
              <a:lnSpc>
                <a:spcPct val="250000"/>
              </a:lnSpc>
            </a:pPr>
            <a:r>
              <a:rPr lang="ja-JP" altLang="ja-JP" dirty="0" smtClean="0"/>
              <a:t>第</a:t>
            </a:r>
            <a:r>
              <a:rPr lang="en-US" altLang="ja-JP" dirty="0" smtClean="0"/>
              <a:t>2</a:t>
            </a:r>
            <a:r>
              <a:rPr lang="ja-JP" altLang="ja-JP" dirty="0" smtClean="0"/>
              <a:t>四半期</a:t>
            </a:r>
            <a:r>
              <a:rPr lang="ja-JP" altLang="en-US" dirty="0" smtClean="0"/>
              <a:t>　</a:t>
            </a:r>
            <a:r>
              <a:rPr lang="en-US" altLang="ja-JP" dirty="0" smtClean="0"/>
              <a:t>91</a:t>
            </a:r>
            <a:r>
              <a:rPr lang="ja-JP" altLang="en-US" dirty="0" smtClean="0"/>
              <a:t>名</a:t>
            </a:r>
            <a:endParaRPr lang="ja-JP" altLang="ja-JP" dirty="0" smtClean="0"/>
          </a:p>
          <a:p>
            <a:pPr>
              <a:lnSpc>
                <a:spcPct val="250000"/>
              </a:lnSpc>
            </a:pPr>
            <a:r>
              <a:rPr lang="ja-JP" altLang="ja-JP" dirty="0" smtClean="0"/>
              <a:t>第</a:t>
            </a:r>
            <a:r>
              <a:rPr lang="en-US" altLang="ja-JP" dirty="0" smtClean="0"/>
              <a:t>3</a:t>
            </a:r>
            <a:r>
              <a:rPr lang="ja-JP" altLang="ja-JP" dirty="0" smtClean="0"/>
              <a:t>四半期</a:t>
            </a:r>
            <a:r>
              <a:rPr lang="ja-JP" altLang="en-US" dirty="0" smtClean="0"/>
              <a:t>　</a:t>
            </a:r>
            <a:r>
              <a:rPr lang="en-US" altLang="ja-JP" dirty="0" smtClean="0"/>
              <a:t>101</a:t>
            </a:r>
            <a:r>
              <a:rPr lang="ja-JP" altLang="en-US" dirty="0" smtClean="0"/>
              <a:t>名</a:t>
            </a:r>
            <a:endParaRPr lang="ja-JP" altLang="ja-JP" dirty="0" smtClean="0"/>
          </a:p>
          <a:p>
            <a:pPr>
              <a:lnSpc>
                <a:spcPct val="250000"/>
              </a:lnSpc>
            </a:pPr>
            <a:r>
              <a:rPr lang="ja-JP" altLang="ja-JP" dirty="0" smtClean="0"/>
              <a:t>第</a:t>
            </a:r>
            <a:r>
              <a:rPr lang="en-US" altLang="ja-JP" dirty="0" smtClean="0"/>
              <a:t>4</a:t>
            </a:r>
            <a:r>
              <a:rPr lang="ja-JP" altLang="ja-JP" dirty="0" smtClean="0"/>
              <a:t>四半期</a:t>
            </a:r>
            <a:r>
              <a:rPr lang="ja-JP" altLang="en-US" dirty="0" smtClean="0"/>
              <a:t>　</a:t>
            </a:r>
            <a:r>
              <a:rPr lang="en-US" altLang="ja-JP" dirty="0" smtClean="0"/>
              <a:t>114</a:t>
            </a:r>
            <a:r>
              <a:rPr lang="ja-JP" altLang="en-US" dirty="0" smtClean="0"/>
              <a:t>名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524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2015</a:t>
            </a:r>
            <a:r>
              <a:rPr lang="ja-JP" altLang="en-US" dirty="0" smtClean="0"/>
              <a:t>年度 全会員数</a:t>
            </a:r>
            <a:endParaRPr lang="ja-JP" altLang="en-US" dirty="0"/>
          </a:p>
        </p:txBody>
      </p:sp>
      <p:sp>
        <p:nvSpPr>
          <p:cNvPr id="8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ja-JP" altLang="ja-JP" dirty="0" smtClean="0"/>
              <a:t>第</a:t>
            </a:r>
            <a:r>
              <a:rPr lang="en-US" altLang="ja-JP" dirty="0" smtClean="0"/>
              <a:t>1</a:t>
            </a:r>
            <a:r>
              <a:rPr lang="ja-JP" altLang="ja-JP" dirty="0" smtClean="0"/>
              <a:t>四半期</a:t>
            </a:r>
            <a:r>
              <a:rPr lang="ja-JP" altLang="en-US" dirty="0" smtClean="0"/>
              <a:t>　</a:t>
            </a:r>
            <a:r>
              <a:rPr lang="en-US" altLang="ja-JP" dirty="0" smtClean="0"/>
              <a:t>578</a:t>
            </a:r>
            <a:r>
              <a:rPr lang="ja-JP" altLang="en-US" dirty="0" smtClean="0"/>
              <a:t>名</a:t>
            </a:r>
            <a:endParaRPr lang="ja-JP" altLang="ja-JP" dirty="0" smtClean="0"/>
          </a:p>
          <a:p>
            <a:pPr>
              <a:lnSpc>
                <a:spcPct val="250000"/>
              </a:lnSpc>
            </a:pPr>
            <a:r>
              <a:rPr lang="ja-JP" altLang="ja-JP" dirty="0" smtClean="0"/>
              <a:t>第</a:t>
            </a:r>
            <a:r>
              <a:rPr lang="en-US" altLang="ja-JP" dirty="0" smtClean="0"/>
              <a:t>2</a:t>
            </a:r>
            <a:r>
              <a:rPr lang="ja-JP" altLang="ja-JP" dirty="0" smtClean="0"/>
              <a:t>四半期</a:t>
            </a:r>
            <a:r>
              <a:rPr lang="ja-JP" altLang="en-US" dirty="0" smtClean="0"/>
              <a:t>　</a:t>
            </a:r>
            <a:r>
              <a:rPr lang="en-US" altLang="ja-JP" dirty="0" smtClean="0"/>
              <a:t>583</a:t>
            </a:r>
            <a:r>
              <a:rPr lang="ja-JP" altLang="en-US" dirty="0" smtClean="0"/>
              <a:t>名</a:t>
            </a:r>
            <a:endParaRPr lang="ja-JP" altLang="ja-JP" dirty="0" smtClean="0"/>
          </a:p>
          <a:p>
            <a:pPr>
              <a:lnSpc>
                <a:spcPct val="250000"/>
              </a:lnSpc>
            </a:pPr>
            <a:r>
              <a:rPr lang="ja-JP" altLang="ja-JP" dirty="0" smtClean="0"/>
              <a:t>第</a:t>
            </a:r>
            <a:r>
              <a:rPr lang="en-US" altLang="ja-JP" dirty="0" smtClean="0"/>
              <a:t>3</a:t>
            </a:r>
            <a:r>
              <a:rPr lang="ja-JP" altLang="ja-JP" dirty="0" smtClean="0"/>
              <a:t>四半期</a:t>
            </a:r>
            <a:r>
              <a:rPr lang="ja-JP" altLang="en-US" dirty="0" smtClean="0"/>
              <a:t>　</a:t>
            </a:r>
            <a:r>
              <a:rPr lang="en-US" altLang="ja-JP" dirty="0" smtClean="0"/>
              <a:t>567</a:t>
            </a:r>
            <a:r>
              <a:rPr lang="ja-JP" altLang="en-US" dirty="0" smtClean="0"/>
              <a:t>名</a:t>
            </a:r>
            <a:endParaRPr lang="ja-JP" altLang="ja-JP" dirty="0" smtClean="0"/>
          </a:p>
          <a:p>
            <a:pPr>
              <a:lnSpc>
                <a:spcPct val="250000"/>
              </a:lnSpc>
            </a:pPr>
            <a:r>
              <a:rPr lang="ja-JP" altLang="ja-JP" dirty="0" smtClean="0"/>
              <a:t>第</a:t>
            </a:r>
            <a:r>
              <a:rPr lang="en-US" altLang="ja-JP" dirty="0" smtClean="0"/>
              <a:t>4</a:t>
            </a:r>
            <a:r>
              <a:rPr lang="ja-JP" altLang="ja-JP" dirty="0" smtClean="0"/>
              <a:t>四半期</a:t>
            </a:r>
            <a:r>
              <a:rPr lang="ja-JP" altLang="en-US" dirty="0" smtClean="0"/>
              <a:t>　</a:t>
            </a:r>
            <a:r>
              <a:rPr lang="en-US" altLang="ja-JP" dirty="0" smtClean="0"/>
              <a:t>529</a:t>
            </a:r>
            <a:r>
              <a:rPr lang="ja-JP" altLang="en-US" dirty="0" smtClean="0"/>
              <a:t>名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013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現状分析</a:t>
            </a:r>
            <a:endParaRPr lang="ja-JP" altLang="en-US" dirty="0"/>
          </a:p>
        </p:txBody>
      </p:sp>
      <p:sp>
        <p:nvSpPr>
          <p:cNvPr id="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64382" y="2489200"/>
            <a:ext cx="7308000" cy="3530600"/>
          </a:xfrm>
        </p:spPr>
        <p:txBody>
          <a:bodyPr/>
          <a:lstStyle/>
          <a:p>
            <a:r>
              <a:rPr lang="ja-JP" altLang="en-US" dirty="0" smtClean="0"/>
              <a:t>フィットネスセンター会員数（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日）</a:t>
            </a:r>
            <a:endParaRPr lang="ja-JP" altLang="en-US" dirty="0"/>
          </a:p>
        </p:txBody>
      </p:sp>
      <p:graphicFrame>
        <p:nvGraphicFramePr>
          <p:cNvPr id="3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148632"/>
              </p:ext>
            </p:extLst>
          </p:nvPr>
        </p:nvGraphicFramePr>
        <p:xfrm>
          <a:off x="899488" y="3021644"/>
          <a:ext cx="7417032" cy="350378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4258"/>
                <a:gridCol w="1854258"/>
                <a:gridCol w="1854258"/>
                <a:gridCol w="1854258"/>
              </a:tblGrid>
              <a:tr h="700757">
                <a:tc>
                  <a:txBody>
                    <a:bodyPr/>
                    <a:lstStyle/>
                    <a:p>
                      <a:pPr algn="ctr" fontAlgn="ctr"/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入会者数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退会者数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u="none" strike="noStrike" dirty="0" smtClean="0">
                          <a:effectLst/>
                        </a:rPr>
                        <a:t>全会員数</a:t>
                      </a:r>
                      <a:endParaRPr lang="en-US" altLang="ja-JP" sz="1800" u="none" strike="noStrike" dirty="0" smtClean="0">
                        <a:effectLst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u="none" strike="noStrike" dirty="0" smtClean="0">
                          <a:effectLst/>
                        </a:rPr>
                        <a:t>（期末時点）</a:t>
                      </a:r>
                      <a:endParaRPr lang="en-US" altLang="ja-JP" sz="1800" u="none" strike="noStrike" dirty="0" smtClean="0">
                        <a:effectLst/>
                      </a:endParaRPr>
                    </a:p>
                  </a:txBody>
                  <a:tcPr anchor="ctr"/>
                </a:tc>
              </a:tr>
              <a:tr h="7007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第</a:t>
                      </a:r>
                      <a:r>
                        <a:rPr lang="en-US" altLang="ja-JP" sz="1800" u="none" strike="noStrike" dirty="0">
                          <a:effectLst/>
                        </a:rPr>
                        <a:t>1</a:t>
                      </a:r>
                      <a:r>
                        <a:rPr lang="ja-JP" altLang="en-US" sz="1800" u="none" strike="noStrike" dirty="0">
                          <a:effectLst/>
                        </a:rPr>
                        <a:t>四半期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108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86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578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</a:tr>
              <a:tr h="7007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第</a:t>
                      </a:r>
                      <a:r>
                        <a:rPr lang="en-US" altLang="ja-JP" sz="1800" u="none" strike="noStrike">
                          <a:effectLst/>
                        </a:rPr>
                        <a:t>2</a:t>
                      </a:r>
                      <a:r>
                        <a:rPr lang="ja-JP" altLang="en-US" sz="1800" u="none" strike="noStrike">
                          <a:effectLst/>
                        </a:rPr>
                        <a:t>四半期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96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91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583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</a:tr>
              <a:tr h="7007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第</a:t>
                      </a:r>
                      <a:r>
                        <a:rPr lang="en-US" altLang="ja-JP" sz="1800" u="none" strike="noStrike" dirty="0">
                          <a:effectLst/>
                        </a:rPr>
                        <a:t>3</a:t>
                      </a:r>
                      <a:r>
                        <a:rPr lang="ja-JP" altLang="en-US" sz="1800" u="none" strike="noStrike" dirty="0">
                          <a:effectLst/>
                        </a:rPr>
                        <a:t>四半期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85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101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567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</a:tr>
              <a:tr h="7007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第</a:t>
                      </a:r>
                      <a:r>
                        <a:rPr lang="en-US" altLang="ja-JP" sz="1800" u="none" strike="noStrike" dirty="0">
                          <a:effectLst/>
                        </a:rPr>
                        <a:t>4</a:t>
                      </a:r>
                      <a:r>
                        <a:rPr lang="ja-JP" altLang="en-US" sz="1800" u="none" strike="noStrike" dirty="0">
                          <a:effectLst/>
                        </a:rPr>
                        <a:t>四半期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76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114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529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下矢印 4"/>
          <p:cNvSpPr/>
          <p:nvPr/>
        </p:nvSpPr>
        <p:spPr>
          <a:xfrm>
            <a:off x="3104384" y="3825420"/>
            <a:ext cx="648000" cy="2628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/>
              <a:t>入会者数の伸び悩み</a:t>
            </a:r>
            <a:endParaRPr kumimoji="1" lang="ja-JP" altLang="en-US" sz="1600" dirty="0"/>
          </a:p>
        </p:txBody>
      </p:sp>
      <p:sp>
        <p:nvSpPr>
          <p:cNvPr id="11" name="下矢印 5"/>
          <p:cNvSpPr/>
          <p:nvPr/>
        </p:nvSpPr>
        <p:spPr>
          <a:xfrm>
            <a:off x="4954391" y="3825420"/>
            <a:ext cx="648000" cy="2628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/>
              <a:t>退会者数の増加</a:t>
            </a:r>
            <a:endParaRPr kumimoji="1" lang="ja-JP" altLang="en-US" sz="1600" dirty="0"/>
          </a:p>
        </p:txBody>
      </p:sp>
      <p:sp>
        <p:nvSpPr>
          <p:cNvPr id="12" name="下矢印 6"/>
          <p:cNvSpPr/>
          <p:nvPr/>
        </p:nvSpPr>
        <p:spPr>
          <a:xfrm>
            <a:off x="6804398" y="3825420"/>
            <a:ext cx="648000" cy="2628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/>
              <a:t>会員数の著しい減少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81401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941</TotalTime>
  <Words>92</Words>
  <Application>Microsoft Office PowerPoint</Application>
  <PresentationFormat>画面に合わせる (4:3)</PresentationFormat>
  <Paragraphs>46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2015年度 会員数推移</vt:lpstr>
      <vt:lpstr>2015年度 入会者数</vt:lpstr>
      <vt:lpstr>2015年度 退会者数</vt:lpstr>
      <vt:lpstr>2015年度 全会員数</vt:lpstr>
      <vt:lpstr>現状分析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2015年度 会員数推移</dc:title>
  <dc:creator>FOM出版</dc:creator>
  <cp:lastModifiedBy>FOM出版</cp:lastModifiedBy>
  <cp:revision>69</cp:revision>
  <cp:lastPrinted>2010-07-28T10:37:16Z</cp:lastPrinted>
  <dcterms:created xsi:type="dcterms:W3CDTF">2010-07-27T00:42:10Z</dcterms:created>
  <dcterms:modified xsi:type="dcterms:W3CDTF">2015-05-22T00:53:26Z</dcterms:modified>
</cp:coreProperties>
</file>