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60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41" autoAdjust="0"/>
  </p:normalViewPr>
  <p:slideViewPr>
    <p:cSldViewPr snapToGrid="0">
      <p:cViewPr varScale="1">
        <p:scale>
          <a:sx n="64" d="100"/>
          <a:sy n="64" d="100"/>
        </p:scale>
        <p:origin x="120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kumimoji="1" lang="zh-CN" altLang="ja-JP" sz="1800" b="0" i="0" baseline="0" dirty="0" smtClean="0">
                <a:effectLst/>
              </a:rPr>
              <a:t>参加者数推移</a:t>
            </a:r>
            <a:endParaRPr lang="ja-JP" altLang="ja-JP" sz="18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平成23年度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親子スキー教室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平成24年度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親子スキー教室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886572352"/>
        <c:axId val="-1886571808"/>
      </c:barChart>
      <c:catAx>
        <c:axId val="-18865723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886571808"/>
        <c:crosses val="autoZero"/>
        <c:auto val="1"/>
        <c:lblAlgn val="ctr"/>
        <c:lblOffset val="100"/>
        <c:noMultiLvlLbl val="0"/>
      </c:catAx>
      <c:valAx>
        <c:axId val="-18865718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88657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14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69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2445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87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9608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8406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368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035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F3BDE-A134-4B28-B335-6613D0A26B01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37858-CFF9-4415-90B1-0DD3FC3BA5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3150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493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464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795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9472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299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917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276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53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A28C8-3354-43C4-96F4-CFEC734B02A9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7CFED98-D64B-4851-A074-88110F2D8F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691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親子スキー教室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ご紹介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mtClean="0"/>
              <a:t>もみじ市ふれあいセンター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5612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smtClean="0"/>
              <a:t>親子スキー教室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ja-JP" smtClean="0"/>
              <a:t>参加申込要領</a:t>
            </a:r>
            <a:endParaRPr lang="ja-JP" altLang="en-US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87019925"/>
              </p:ext>
            </p:extLst>
          </p:nvPr>
        </p:nvGraphicFramePr>
        <p:xfrm>
          <a:off x="829918" y="2365513"/>
          <a:ext cx="4185177" cy="2879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360"/>
                <a:gridCol w="1204015"/>
                <a:gridCol w="1276802"/>
              </a:tblGrid>
              <a:tr h="4140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費用詳細</a:t>
                      </a:r>
                      <a:endParaRPr kumimoji="1" lang="ja-JP" altLang="en-US" dirty="0"/>
                    </a:p>
                  </a:txBody>
                  <a:tcPr marL="20330" marR="203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大人</a:t>
                      </a:r>
                      <a:endParaRPr kumimoji="1" lang="ja-JP" altLang="en-US" dirty="0"/>
                    </a:p>
                  </a:txBody>
                  <a:tcPr marL="20330" marR="203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小人</a:t>
                      </a:r>
                      <a:endParaRPr kumimoji="1" lang="en-US" altLang="ja-JP" dirty="0" smtClean="0"/>
                    </a:p>
                    <a:p>
                      <a:pPr algn="ctr"/>
                      <a:r>
                        <a:rPr kumimoji="1" lang="ja-JP" altLang="en-US" dirty="0" smtClean="0"/>
                        <a:t>（小学生）</a:t>
                      </a:r>
                      <a:endParaRPr kumimoji="1" lang="ja-JP" altLang="en-US" dirty="0"/>
                    </a:p>
                  </a:txBody>
                  <a:tcPr marL="20330" marR="20330" anchor="ctr"/>
                </a:tc>
              </a:tr>
              <a:tr h="662707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mtClean="0"/>
                        <a:t>参加費</a:t>
                      </a:r>
                      <a:endParaRPr kumimoji="1" lang="ja-JP" altLang="en-US" dirty="0" smtClean="0"/>
                    </a:p>
                  </a:txBody>
                  <a:tcPr marL="20330" marR="203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20330" marR="203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ja-JP" altLang="en-US" dirty="0"/>
                    </a:p>
                  </a:txBody>
                  <a:tcPr marL="20330" marR="20330" anchor="ctr"/>
                </a:tc>
              </a:tr>
              <a:tr h="662707"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1</a:t>
                      </a:r>
                      <a:r>
                        <a:rPr kumimoji="1" lang="ja-JP" altLang="en-US" dirty="0" smtClean="0"/>
                        <a:t>日リフト券</a:t>
                      </a:r>
                      <a:endParaRPr kumimoji="1" lang="ja-JP" altLang="en-US" dirty="0"/>
                    </a:p>
                  </a:txBody>
                  <a:tcPr marL="20330" marR="2033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無料</a:t>
                      </a:r>
                      <a:endParaRPr kumimoji="1" lang="ja-JP" altLang="en-US" dirty="0"/>
                    </a:p>
                  </a:txBody>
                  <a:tcPr marL="20330" marR="20330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0306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その他</a:t>
                      </a:r>
                      <a:endParaRPr kumimoji="1" lang="ja-JP" altLang="en-US" dirty="0"/>
                    </a:p>
                  </a:txBody>
                  <a:tcPr marL="20330" marR="20330" anchor="ctr"/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mtClean="0"/>
                        <a:t>スキー用品のレンタル利用には、</a:t>
                      </a:r>
                      <a:r>
                        <a:rPr kumimoji="1" lang="ja-JP" altLang="en-US" dirty="0" smtClean="0"/>
                        <a:t>別途費用がかかります。</a:t>
                      </a:r>
                    </a:p>
                  </a:txBody>
                  <a:tcPr marL="20330" marR="20330"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 smtClean="0"/>
              <a:t>日程</a:t>
            </a:r>
          </a:p>
          <a:p>
            <a:pPr lvl="1"/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10</a:t>
            </a:r>
            <a:r>
              <a:rPr lang="ja-JP" altLang="en-US" dirty="0" smtClean="0"/>
              <a:t>日　</a:t>
            </a:r>
            <a:r>
              <a:rPr lang="en-US" altLang="ja-JP" dirty="0" smtClean="0"/>
              <a:t>10</a:t>
            </a:r>
            <a:r>
              <a:rPr lang="ja-JP" altLang="en-US" dirty="0" smtClean="0"/>
              <a:t>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～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11</a:t>
            </a:r>
            <a:r>
              <a:rPr lang="ja-JP" altLang="en-US" dirty="0" smtClean="0"/>
              <a:t>日　</a:t>
            </a:r>
            <a:r>
              <a:rPr lang="en-US" altLang="ja-JP" dirty="0" smtClean="0"/>
              <a:t>15</a:t>
            </a:r>
            <a:r>
              <a:rPr lang="ja-JP" altLang="en-US" dirty="0" smtClean="0"/>
              <a:t>時</a:t>
            </a:r>
          </a:p>
          <a:p>
            <a:r>
              <a:rPr lang="ja-JP" altLang="en-US" dirty="0" smtClean="0"/>
              <a:t>申込先</a:t>
            </a:r>
          </a:p>
          <a:p>
            <a:pPr lvl="1"/>
            <a:r>
              <a:rPr lang="ja-JP" altLang="en-US" dirty="0" smtClean="0"/>
              <a:t>もみじ市ふれあいセンター</a:t>
            </a:r>
          </a:p>
          <a:p>
            <a:r>
              <a:rPr lang="ja-JP" altLang="en-US" dirty="0" smtClean="0"/>
              <a:t>申込締切</a:t>
            </a:r>
          </a:p>
          <a:p>
            <a:pPr lvl="1"/>
            <a:r>
              <a:rPr lang="en-US" altLang="ja-JP" dirty="0" smtClean="0"/>
              <a:t>12</a:t>
            </a:r>
            <a:r>
              <a:rPr lang="ja-JP" altLang="en-US" dirty="0" smtClean="0"/>
              <a:t>月</a:t>
            </a:r>
            <a:r>
              <a:rPr lang="en-US" altLang="ja-JP" smtClean="0"/>
              <a:t>21</a:t>
            </a:r>
            <a:r>
              <a:rPr lang="ja-JP" altLang="en-US" smtClean="0"/>
              <a:t>日</a:t>
            </a:r>
            <a:r>
              <a:rPr lang="ja-JP" altLang="en-US" dirty="0" smtClean="0"/>
              <a:t>　必着</a:t>
            </a:r>
          </a:p>
          <a:p>
            <a:pPr lvl="1"/>
            <a:r>
              <a:rPr lang="en-US" altLang="ja-JP" dirty="0" smtClean="0"/>
              <a:t>※</a:t>
            </a:r>
            <a:r>
              <a:rPr lang="ja-JP" altLang="en-US" smtClean="0"/>
              <a:t>申込多数</a:t>
            </a:r>
            <a:r>
              <a:rPr lang="ja-JP" altLang="en-US" dirty="0" smtClean="0"/>
              <a:t>の場合、抽選と</a:t>
            </a:r>
            <a:r>
              <a:rPr lang="ja-JP" altLang="en-US" smtClean="0"/>
              <a:t>なります。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1834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0" i="0" u="none" strike="noStrike" kern="100" baseline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親子スキー教室参加状況推移</a:t>
            </a:r>
            <a:endParaRPr lang="ja-JP" altLang="en-US" b="0" i="0" u="none" strike="noStrike" kern="100" baseline="0" smtClean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平成</a:t>
            </a:r>
            <a:r>
              <a:rPr lang="en-US" altLang="ja-JP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23</a:t>
            </a:r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年度</a:t>
            </a:r>
          </a:p>
          <a:p>
            <a:pPr marL="457200" lvl="1" indent="0">
              <a:buNone/>
            </a:pPr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親子スキー教室開始</a:t>
            </a:r>
          </a:p>
          <a:p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平成</a:t>
            </a:r>
            <a:r>
              <a:rPr lang="en-US" altLang="ja-JP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24</a:t>
            </a:r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年度</a:t>
            </a:r>
          </a:p>
          <a:p>
            <a:pPr marL="457200" lvl="1" indent="0">
              <a:buNone/>
            </a:pPr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認知度が上がって、参加数が増加</a:t>
            </a:r>
          </a:p>
          <a:p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平成</a:t>
            </a:r>
            <a:r>
              <a:rPr lang="en-US" altLang="ja-JP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25</a:t>
            </a:r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年度</a:t>
            </a:r>
          </a:p>
          <a:p>
            <a:pPr marL="457200" lvl="1" indent="0">
              <a:buNone/>
            </a:pPr>
            <a:r>
              <a:rPr lang="ja-JP" altLang="en-US" b="0" i="0" u="none" strike="noStrike" kern="100" baseline="0" dirty="0" smtClean="0">
                <a:latin typeface="Arial" panose="020B0604020202020204" pitchFamily="34" charset="0"/>
                <a:ea typeface="ＭＳ ゴシック" panose="020B0609070205080204" pitchFamily="49" charset="-128"/>
              </a:rPr>
              <a:t>定員を大幅に超える申し込みがあり、キャンセル待ち発生</a:t>
            </a:r>
          </a:p>
        </p:txBody>
      </p:sp>
      <p:graphicFrame>
        <p:nvGraphicFramePr>
          <p:cNvPr id="12" name="コンテンツ プレースホルダー 11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51596040"/>
              </p:ext>
            </p:extLst>
          </p:nvPr>
        </p:nvGraphicFramePr>
        <p:xfrm>
          <a:off x="5337175" y="2136775"/>
          <a:ext cx="3197225" cy="3767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7043006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95</TotalTime>
  <Words>84</Words>
  <Application>Microsoft Office PowerPoint</Application>
  <PresentationFormat>画面に合わせる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ゴシック</vt:lpstr>
      <vt:lpstr>メイリオ</vt:lpstr>
      <vt:lpstr>Arial</vt:lpstr>
      <vt:lpstr>Century Gothic</vt:lpstr>
      <vt:lpstr>Times New Roman</vt:lpstr>
      <vt:lpstr>Wingdings 3</vt:lpstr>
      <vt:lpstr>ウィスプ</vt:lpstr>
      <vt:lpstr>親子スキー教室 ご紹介</vt:lpstr>
      <vt:lpstr>親子スキー教室 参加申込要領</vt:lpstr>
      <vt:lpstr>親子スキー教室参加状況推移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24</cp:revision>
  <dcterms:created xsi:type="dcterms:W3CDTF">2014-09-30T15:20:25Z</dcterms:created>
  <dcterms:modified xsi:type="dcterms:W3CDTF">2015-06-20T04:19:14Z</dcterms:modified>
</cp:coreProperties>
</file>