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横井" initials="Y" lastIdx="1" clrIdx="0">
    <p:extLst>
      <p:ext uri="{19B8F6BF-5375-455C-9EA6-DF929625EA0E}">
        <p15:presenceInfo xmlns:p15="http://schemas.microsoft.com/office/powerpoint/2012/main" userId="横井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5-20T11:51:05.959" idx="1">
    <p:pos x="1619" y="2155"/>
    <p:text>代表番号に変更すること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17E5A3-39AD-4884-9BD8-BDD1C091D691}" type="doc">
      <dgm:prSet loTypeId="urn:microsoft.com/office/officeart/2005/8/layout/radial3" loCatId="relationship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kumimoji="1" lang="ja-JP" altLang="en-US"/>
        </a:p>
      </dgm:t>
    </dgm:pt>
    <dgm:pt modelId="{6675DFD4-B503-4876-918A-D8E7C8C88064}">
      <dgm:prSet/>
      <dgm:spPr/>
      <dgm:t>
        <a:bodyPr/>
        <a:lstStyle/>
        <a:p>
          <a:pPr rtl="0"/>
          <a:r>
            <a:rPr kumimoji="1" lang="ja-JP" smtClean="0"/>
            <a:t>トータルプロデュース</a:t>
          </a:r>
          <a:endParaRPr lang="ja-JP"/>
        </a:p>
      </dgm:t>
    </dgm:pt>
    <dgm:pt modelId="{8A4B9414-AB8D-4131-860B-119EF308698B}" type="parTrans" cxnId="{1914BAE2-2462-40FA-A0C0-0D2A1E8F4E2F}">
      <dgm:prSet/>
      <dgm:spPr/>
      <dgm:t>
        <a:bodyPr/>
        <a:lstStyle/>
        <a:p>
          <a:endParaRPr kumimoji="1" lang="ja-JP" altLang="en-US"/>
        </a:p>
      </dgm:t>
    </dgm:pt>
    <dgm:pt modelId="{5ABFA50E-FFCB-48DB-BF8C-BCFEA0E7BFA6}" type="sibTrans" cxnId="{1914BAE2-2462-40FA-A0C0-0D2A1E8F4E2F}">
      <dgm:prSet/>
      <dgm:spPr/>
      <dgm:t>
        <a:bodyPr/>
        <a:lstStyle/>
        <a:p>
          <a:endParaRPr kumimoji="1" lang="ja-JP" altLang="en-US"/>
        </a:p>
      </dgm:t>
    </dgm:pt>
    <dgm:pt modelId="{4F91D79C-F2D9-4F69-932E-9807FC3D309C}">
      <dgm:prSet/>
      <dgm:spPr/>
      <dgm:t>
        <a:bodyPr/>
        <a:lstStyle/>
        <a:p>
          <a:pPr rtl="0"/>
          <a:r>
            <a:rPr kumimoji="1" lang="ja-JP" smtClean="0"/>
            <a:t>披露宴</a:t>
          </a:r>
          <a:endParaRPr lang="ja-JP"/>
        </a:p>
      </dgm:t>
    </dgm:pt>
    <dgm:pt modelId="{8483D2FB-BB8F-4A26-9AB5-D3DD1666558B}" type="parTrans" cxnId="{C40148DB-B86C-4206-9DFF-D1F8DD7635CD}">
      <dgm:prSet/>
      <dgm:spPr/>
      <dgm:t>
        <a:bodyPr/>
        <a:lstStyle/>
        <a:p>
          <a:endParaRPr kumimoji="1" lang="ja-JP" altLang="en-US"/>
        </a:p>
      </dgm:t>
    </dgm:pt>
    <dgm:pt modelId="{52B468DD-E546-470F-A570-F5DB14932286}" type="sibTrans" cxnId="{C40148DB-B86C-4206-9DFF-D1F8DD7635CD}">
      <dgm:prSet/>
      <dgm:spPr/>
      <dgm:t>
        <a:bodyPr/>
        <a:lstStyle/>
        <a:p>
          <a:endParaRPr kumimoji="1" lang="ja-JP" altLang="en-US"/>
        </a:p>
      </dgm:t>
    </dgm:pt>
    <dgm:pt modelId="{B8F016E2-4B96-4827-83AB-5ABC3331DA21}">
      <dgm:prSet/>
      <dgm:spPr/>
      <dgm:t>
        <a:bodyPr/>
        <a:lstStyle/>
        <a:p>
          <a:pPr rtl="0"/>
          <a:r>
            <a:rPr kumimoji="1" lang="ja-JP" smtClean="0"/>
            <a:t>司会と演出</a:t>
          </a:r>
          <a:endParaRPr lang="ja-JP"/>
        </a:p>
      </dgm:t>
    </dgm:pt>
    <dgm:pt modelId="{6E48DE23-A7A6-4363-BF1C-B20EDE5696FF}" type="parTrans" cxnId="{D4FD4107-99B8-4774-943D-75806DD659FD}">
      <dgm:prSet/>
      <dgm:spPr/>
      <dgm:t>
        <a:bodyPr/>
        <a:lstStyle/>
        <a:p>
          <a:endParaRPr kumimoji="1" lang="ja-JP" altLang="en-US"/>
        </a:p>
      </dgm:t>
    </dgm:pt>
    <dgm:pt modelId="{2F1A66D3-C6FF-4D1A-87B9-D1A426A89B1E}" type="sibTrans" cxnId="{D4FD4107-99B8-4774-943D-75806DD659FD}">
      <dgm:prSet/>
      <dgm:spPr/>
      <dgm:t>
        <a:bodyPr/>
        <a:lstStyle/>
        <a:p>
          <a:endParaRPr kumimoji="1" lang="ja-JP" altLang="en-US"/>
        </a:p>
      </dgm:t>
    </dgm:pt>
    <dgm:pt modelId="{C382F9E7-D15A-4B18-9993-054291586546}">
      <dgm:prSet/>
      <dgm:spPr/>
      <dgm:t>
        <a:bodyPr/>
        <a:lstStyle/>
        <a:p>
          <a:pPr rtl="0"/>
          <a:r>
            <a:rPr kumimoji="1" lang="ja-JP" smtClean="0"/>
            <a:t>ドレスとブーケ</a:t>
          </a:r>
          <a:endParaRPr lang="ja-JP"/>
        </a:p>
      </dgm:t>
    </dgm:pt>
    <dgm:pt modelId="{0A15A899-D161-4BAE-860B-F11DAE365B0C}" type="parTrans" cxnId="{7900ACB9-EA5E-440D-B303-6F1E5EBABED6}">
      <dgm:prSet/>
      <dgm:spPr/>
      <dgm:t>
        <a:bodyPr/>
        <a:lstStyle/>
        <a:p>
          <a:endParaRPr kumimoji="1" lang="ja-JP" altLang="en-US"/>
        </a:p>
      </dgm:t>
    </dgm:pt>
    <dgm:pt modelId="{A210FC02-4C24-4A80-AA71-2835A6143BF0}" type="sibTrans" cxnId="{7900ACB9-EA5E-440D-B303-6F1E5EBABED6}">
      <dgm:prSet/>
      <dgm:spPr/>
      <dgm:t>
        <a:bodyPr/>
        <a:lstStyle/>
        <a:p>
          <a:endParaRPr kumimoji="1" lang="ja-JP" altLang="en-US"/>
        </a:p>
      </dgm:t>
    </dgm:pt>
    <dgm:pt modelId="{5FCA7445-8427-464B-915B-1AD29C12582F}">
      <dgm:prSet/>
      <dgm:spPr/>
      <dgm:t>
        <a:bodyPr/>
        <a:lstStyle/>
        <a:p>
          <a:pPr rtl="0"/>
          <a:r>
            <a:rPr kumimoji="1" lang="ja-JP" smtClean="0"/>
            <a:t>写真と引出物</a:t>
          </a:r>
          <a:endParaRPr lang="ja-JP"/>
        </a:p>
      </dgm:t>
    </dgm:pt>
    <dgm:pt modelId="{2C7223C1-47A4-4A55-8831-104070D62725}" type="parTrans" cxnId="{7C3537A4-E784-4A7E-A9A0-8B0AD04D2CE2}">
      <dgm:prSet/>
      <dgm:spPr/>
      <dgm:t>
        <a:bodyPr/>
        <a:lstStyle/>
        <a:p>
          <a:endParaRPr kumimoji="1" lang="ja-JP" altLang="en-US"/>
        </a:p>
      </dgm:t>
    </dgm:pt>
    <dgm:pt modelId="{E4B1A0B5-82E5-49E1-97E1-E14B6F1214F0}" type="sibTrans" cxnId="{7C3537A4-E784-4A7E-A9A0-8B0AD04D2CE2}">
      <dgm:prSet/>
      <dgm:spPr/>
      <dgm:t>
        <a:bodyPr/>
        <a:lstStyle/>
        <a:p>
          <a:endParaRPr kumimoji="1" lang="ja-JP" altLang="en-US"/>
        </a:p>
      </dgm:t>
    </dgm:pt>
    <dgm:pt modelId="{520800F3-C75A-46EE-9FB2-C6B40DAE24EA}" type="pres">
      <dgm:prSet presAssocID="{3817E5A3-39AD-4884-9BD8-BDD1C091D69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857B4C6C-B5FC-4F16-A3B7-75098968EF75}" type="pres">
      <dgm:prSet presAssocID="{3817E5A3-39AD-4884-9BD8-BDD1C091D691}" presName="radial" presStyleCnt="0">
        <dgm:presLayoutVars>
          <dgm:animLvl val="ctr"/>
        </dgm:presLayoutVars>
      </dgm:prSet>
      <dgm:spPr/>
      <dgm:t>
        <a:bodyPr/>
        <a:lstStyle/>
        <a:p>
          <a:endParaRPr kumimoji="1" lang="ja-JP" altLang="en-US"/>
        </a:p>
      </dgm:t>
    </dgm:pt>
    <dgm:pt modelId="{CB3D43B0-A655-410E-8D5D-E870E0AE9F9A}" type="pres">
      <dgm:prSet presAssocID="{6675DFD4-B503-4876-918A-D8E7C8C88064}" presName="centerShape" presStyleLbl="vennNode1" presStyleIdx="0" presStyleCnt="5"/>
      <dgm:spPr/>
      <dgm:t>
        <a:bodyPr/>
        <a:lstStyle/>
        <a:p>
          <a:endParaRPr kumimoji="1" lang="ja-JP" altLang="en-US"/>
        </a:p>
      </dgm:t>
    </dgm:pt>
    <dgm:pt modelId="{E8EB8372-C09C-4BF0-B7CD-8DA5C34DA24D}" type="pres">
      <dgm:prSet presAssocID="{4F91D79C-F2D9-4F69-932E-9807FC3D309C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58573D-3030-4005-9B7B-75B244152CFE}" type="pres">
      <dgm:prSet presAssocID="{B8F016E2-4B96-4827-83AB-5ABC3331DA21}" presName="node" presStyleLbl="venn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B4ED802-6F67-4D33-8288-871EBF8DCA0C}" type="pres">
      <dgm:prSet presAssocID="{C382F9E7-D15A-4B18-9993-054291586546}" presName="node" presStyleLbl="venn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69C5561-F2EC-4C95-BD52-53C2FD2B1420}" type="pres">
      <dgm:prSet presAssocID="{5FCA7445-8427-464B-915B-1AD29C12582F}" presName="node" presStyleLbl="venn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3537A4-E784-4A7E-A9A0-8B0AD04D2CE2}" srcId="{6675DFD4-B503-4876-918A-D8E7C8C88064}" destId="{5FCA7445-8427-464B-915B-1AD29C12582F}" srcOrd="3" destOrd="0" parTransId="{2C7223C1-47A4-4A55-8831-104070D62725}" sibTransId="{E4B1A0B5-82E5-49E1-97E1-E14B6F1214F0}"/>
    <dgm:cxn modelId="{D4FD4107-99B8-4774-943D-75806DD659FD}" srcId="{6675DFD4-B503-4876-918A-D8E7C8C88064}" destId="{B8F016E2-4B96-4827-83AB-5ABC3331DA21}" srcOrd="1" destOrd="0" parTransId="{6E48DE23-A7A6-4363-BF1C-B20EDE5696FF}" sibTransId="{2F1A66D3-C6FF-4D1A-87B9-D1A426A89B1E}"/>
    <dgm:cxn modelId="{49491FC2-7CC5-4DC4-BBF8-9624CCC0350C}" type="presOf" srcId="{C382F9E7-D15A-4B18-9993-054291586546}" destId="{BB4ED802-6F67-4D33-8288-871EBF8DCA0C}" srcOrd="0" destOrd="0" presId="urn:microsoft.com/office/officeart/2005/8/layout/radial3"/>
    <dgm:cxn modelId="{2D7DF8C5-0558-4520-8B8F-5601F0279E26}" type="presOf" srcId="{6675DFD4-B503-4876-918A-D8E7C8C88064}" destId="{CB3D43B0-A655-410E-8D5D-E870E0AE9F9A}" srcOrd="0" destOrd="0" presId="urn:microsoft.com/office/officeart/2005/8/layout/radial3"/>
    <dgm:cxn modelId="{C40148DB-B86C-4206-9DFF-D1F8DD7635CD}" srcId="{6675DFD4-B503-4876-918A-D8E7C8C88064}" destId="{4F91D79C-F2D9-4F69-932E-9807FC3D309C}" srcOrd="0" destOrd="0" parTransId="{8483D2FB-BB8F-4A26-9AB5-D3DD1666558B}" sibTransId="{52B468DD-E546-470F-A570-F5DB14932286}"/>
    <dgm:cxn modelId="{72A6D280-B282-4A08-A9E6-413576DB4C17}" type="presOf" srcId="{3817E5A3-39AD-4884-9BD8-BDD1C091D691}" destId="{520800F3-C75A-46EE-9FB2-C6B40DAE24EA}" srcOrd="0" destOrd="0" presId="urn:microsoft.com/office/officeart/2005/8/layout/radial3"/>
    <dgm:cxn modelId="{5733BCD1-DB1A-4A07-9171-E41421F3B5D0}" type="presOf" srcId="{5FCA7445-8427-464B-915B-1AD29C12582F}" destId="{D69C5561-F2EC-4C95-BD52-53C2FD2B1420}" srcOrd="0" destOrd="0" presId="urn:microsoft.com/office/officeart/2005/8/layout/radial3"/>
    <dgm:cxn modelId="{1EBF5A4A-C2A9-493B-B9A8-1456E08EDC50}" type="presOf" srcId="{4F91D79C-F2D9-4F69-932E-9807FC3D309C}" destId="{E8EB8372-C09C-4BF0-B7CD-8DA5C34DA24D}" srcOrd="0" destOrd="0" presId="urn:microsoft.com/office/officeart/2005/8/layout/radial3"/>
    <dgm:cxn modelId="{7900ACB9-EA5E-440D-B303-6F1E5EBABED6}" srcId="{6675DFD4-B503-4876-918A-D8E7C8C88064}" destId="{C382F9E7-D15A-4B18-9993-054291586546}" srcOrd="2" destOrd="0" parTransId="{0A15A899-D161-4BAE-860B-F11DAE365B0C}" sibTransId="{A210FC02-4C24-4A80-AA71-2835A6143BF0}"/>
    <dgm:cxn modelId="{1914BAE2-2462-40FA-A0C0-0D2A1E8F4E2F}" srcId="{3817E5A3-39AD-4884-9BD8-BDD1C091D691}" destId="{6675DFD4-B503-4876-918A-D8E7C8C88064}" srcOrd="0" destOrd="0" parTransId="{8A4B9414-AB8D-4131-860B-119EF308698B}" sibTransId="{5ABFA50E-FFCB-48DB-BF8C-BCFEA0E7BFA6}"/>
    <dgm:cxn modelId="{4E111FBA-DF64-4177-9C5A-C0A5A7FC2E07}" type="presOf" srcId="{B8F016E2-4B96-4827-83AB-5ABC3331DA21}" destId="{D358573D-3030-4005-9B7B-75B244152CFE}" srcOrd="0" destOrd="0" presId="urn:microsoft.com/office/officeart/2005/8/layout/radial3"/>
    <dgm:cxn modelId="{F6E290AC-4303-4C10-9A9A-930CCA5CC466}" type="presParOf" srcId="{520800F3-C75A-46EE-9FB2-C6B40DAE24EA}" destId="{857B4C6C-B5FC-4F16-A3B7-75098968EF75}" srcOrd="0" destOrd="0" presId="urn:microsoft.com/office/officeart/2005/8/layout/radial3"/>
    <dgm:cxn modelId="{7A5AB3C5-245E-40D9-BF72-E53B319AD507}" type="presParOf" srcId="{857B4C6C-B5FC-4F16-A3B7-75098968EF75}" destId="{CB3D43B0-A655-410E-8D5D-E870E0AE9F9A}" srcOrd="0" destOrd="0" presId="urn:microsoft.com/office/officeart/2005/8/layout/radial3"/>
    <dgm:cxn modelId="{BB7D107C-33C1-4057-9073-C970F5B02619}" type="presParOf" srcId="{857B4C6C-B5FC-4F16-A3B7-75098968EF75}" destId="{E8EB8372-C09C-4BF0-B7CD-8DA5C34DA24D}" srcOrd="1" destOrd="0" presId="urn:microsoft.com/office/officeart/2005/8/layout/radial3"/>
    <dgm:cxn modelId="{CD7A5B60-E0B2-4C1C-862D-059540359E56}" type="presParOf" srcId="{857B4C6C-B5FC-4F16-A3B7-75098968EF75}" destId="{D358573D-3030-4005-9B7B-75B244152CFE}" srcOrd="2" destOrd="0" presId="urn:microsoft.com/office/officeart/2005/8/layout/radial3"/>
    <dgm:cxn modelId="{49DAD8B5-12F8-4A82-AA36-54ED48D25D6A}" type="presParOf" srcId="{857B4C6C-B5FC-4F16-A3B7-75098968EF75}" destId="{BB4ED802-6F67-4D33-8288-871EBF8DCA0C}" srcOrd="3" destOrd="0" presId="urn:microsoft.com/office/officeart/2005/8/layout/radial3"/>
    <dgm:cxn modelId="{11C76F41-5749-47A5-8609-B0216C8C2F6E}" type="presParOf" srcId="{857B4C6C-B5FC-4F16-A3B7-75098968EF75}" destId="{D69C5561-F2EC-4C95-BD52-53C2FD2B1420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9173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87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856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868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359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832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831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722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98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169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10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523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78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383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13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57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32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853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概要説明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企画部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496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Flower</a:t>
            </a:r>
            <a:r>
              <a:rPr lang="ja-JP" altLang="en-US" smtClean="0"/>
              <a:t> </a:t>
            </a:r>
            <a:r>
              <a:rPr lang="en-US" altLang="ja-JP"/>
              <a:t>Wedding</a:t>
            </a:r>
            <a:r>
              <a:rPr lang="ja-JP" altLang="en-US"/>
              <a:t> </a:t>
            </a:r>
            <a:r>
              <a:rPr lang="en-US" altLang="ja-JP"/>
              <a:t>Plan</a:t>
            </a:r>
            <a:r>
              <a:rPr lang="ja-JP" altLang="en-US"/>
              <a:t>のコンセプト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/>
              <a:t>ご要望やご予算に応じて、格調高いウェディングからパーティー風なアレンジまで</a:t>
            </a:r>
            <a:r>
              <a:rPr lang="ja-JP" altLang="en-US" dirty="0" smtClean="0"/>
              <a:t>トータル</a:t>
            </a:r>
            <a:r>
              <a:rPr lang="ja-JP" altLang="en-US" smtClean="0"/>
              <a:t>でプロデュース</a:t>
            </a:r>
            <a:endParaRPr lang="en-US" altLang="ja-JP" dirty="0" smtClean="0"/>
          </a:p>
        </p:txBody>
      </p:sp>
      <p:graphicFrame>
        <p:nvGraphicFramePr>
          <p:cNvPr id="6" name="コンテンツ プレースホルダー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87555066"/>
              </p:ext>
            </p:extLst>
          </p:nvPr>
        </p:nvGraphicFramePr>
        <p:xfrm>
          <a:off x="5821895" y="2142066"/>
          <a:ext cx="5760000" cy="45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740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Flower Wedding Plan</a:t>
            </a:r>
            <a:r>
              <a:rPr lang="ja-JP" altLang="en-US" dirty="0"/>
              <a:t>の概要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1249155"/>
              </p:ext>
            </p:extLst>
          </p:nvPr>
        </p:nvGraphicFramePr>
        <p:xfrm>
          <a:off x="914400" y="1731963"/>
          <a:ext cx="10260000" cy="3672456"/>
        </p:xfrm>
        <a:graphic>
          <a:graphicData uri="http://schemas.openxmlformats.org/drawingml/2006/table">
            <a:tbl>
              <a:tblPr bandCol="1">
                <a:tableStyleId>{D27102A9-8310-4765-A935-A1911B00CA55}</a:tableStyleId>
              </a:tblPr>
              <a:tblGrid>
                <a:gridCol w="2700000"/>
                <a:gridCol w="7560000"/>
              </a:tblGrid>
              <a:tr h="4572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期間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2016</a:t>
                      </a:r>
                      <a:r>
                        <a:rPr kumimoji="1" lang="ja-JP" altLang="en-US" smtClean="0"/>
                        <a:t>年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日</a:t>
                      </a:r>
                      <a:r>
                        <a:rPr kumimoji="1" lang="ja-JP" altLang="en-US" smtClean="0"/>
                        <a:t>～</a:t>
                      </a:r>
                      <a:r>
                        <a:rPr kumimoji="1" lang="en-US" altLang="ja-JP" smtClean="0"/>
                        <a:t>2016</a:t>
                      </a:r>
                      <a:r>
                        <a:rPr kumimoji="1" lang="ja-JP" altLang="en-US" smtClean="0"/>
                        <a:t>年</a:t>
                      </a:r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r>
                        <a:rPr kumimoji="1" lang="en-US" altLang="ja-JP" dirty="0" smtClean="0"/>
                        <a:t>30</a:t>
                      </a:r>
                      <a:r>
                        <a:rPr kumimoji="1" lang="ja-JP" altLang="en-US" dirty="0" smtClean="0"/>
                        <a:t>日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41890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mtClean="0"/>
                        <a:t>料金（税込）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30</a:t>
                      </a:r>
                      <a:r>
                        <a:rPr kumimoji="1" lang="ja-JP" altLang="en-US" dirty="0" smtClean="0"/>
                        <a:t>名様　</a:t>
                      </a:r>
                      <a:r>
                        <a:rPr kumimoji="1" lang="en-US" altLang="ja-JP" dirty="0" smtClean="0"/>
                        <a:t>1,000,000</a:t>
                      </a:r>
                      <a:r>
                        <a:rPr kumimoji="1" lang="ja-JP" altLang="en-US" dirty="0" smtClean="0"/>
                        <a:t>円</a:t>
                      </a:r>
                    </a:p>
                  </a:txBody>
                  <a:tcPr/>
                </a:tc>
              </a:tr>
              <a:tr h="41890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/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名様追加料金</a:t>
                      </a:r>
                      <a:r>
                        <a:rPr kumimoji="1" lang="ja-JP" altLang="en-US" smtClean="0"/>
                        <a:t>　</a:t>
                      </a:r>
                      <a:r>
                        <a:rPr kumimoji="1" lang="en-US" altLang="ja-JP" smtClean="0"/>
                        <a:t>20,000</a:t>
                      </a:r>
                      <a:r>
                        <a:rPr kumimoji="1" lang="ja-JP" altLang="en-US" dirty="0" smtClean="0"/>
                        <a:t>円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料金に含まれるもの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●フラワーデザイナー</a:t>
                      </a:r>
                      <a:r>
                        <a:rPr kumimoji="1" lang="en-US" altLang="ja-JP" smtClean="0"/>
                        <a:t>Ken</a:t>
                      </a:r>
                      <a:r>
                        <a:rPr kumimoji="1" lang="ja-JP" altLang="en-US" smtClean="0"/>
                        <a:t> </a:t>
                      </a:r>
                      <a:r>
                        <a:rPr kumimoji="1" lang="en-US" altLang="ja-JP" smtClean="0"/>
                        <a:t>Takayama</a:t>
                      </a:r>
                      <a:r>
                        <a:rPr kumimoji="1" lang="ja-JP" altLang="en-US" smtClean="0"/>
                        <a:t>による会場装花・ブーケ　</a:t>
                      </a:r>
                      <a:endParaRPr kumimoji="1" lang="en-US" altLang="ja-JP" smtClean="0"/>
                    </a:p>
                    <a:p>
                      <a:r>
                        <a:rPr kumimoji="1" lang="ja-JP" altLang="en-US" smtClean="0"/>
                        <a:t>●料理（フランス料理・日本料理より）　●飲み物（フリードリンク）　●ウェディングケーキ　●衣装（新郎洋装</a:t>
                      </a:r>
                      <a:r>
                        <a:rPr kumimoji="1" lang="en-US" altLang="ja-JP" smtClean="0"/>
                        <a:t>2</a:t>
                      </a:r>
                      <a:r>
                        <a:rPr kumimoji="1" lang="ja-JP" altLang="en-US" smtClean="0"/>
                        <a:t>着・新婦洋装</a:t>
                      </a:r>
                      <a:r>
                        <a:rPr kumimoji="1" lang="en-US" altLang="ja-JP" smtClean="0"/>
                        <a:t>2</a:t>
                      </a:r>
                      <a:r>
                        <a:rPr kumimoji="1" lang="ja-JP" altLang="en-US" smtClean="0"/>
                        <a:t>着）　●美容着付け　●介添料　●室料（披露宴会場・親族控室</a:t>
                      </a:r>
                      <a:r>
                        <a:rPr kumimoji="1" lang="en-US" altLang="ja-JP" smtClean="0"/>
                        <a:t>2</a:t>
                      </a:r>
                      <a:r>
                        <a:rPr kumimoji="1" lang="ja-JP" altLang="en-US" smtClean="0"/>
                        <a:t>室）　●会場設営・音響・照明　●司会　●ペーパーアイテム（招待状・席札・席次表）　●スクリーン・プロジェクター　●ゲストブック　●写真・ビデオ撮影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特典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●新郎新婦をスイートルームにご招待（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泊）　●ご列席者のご宿泊ご優待　●ハネムーンご優待（提携会社ご利用の場合）</a:t>
                      </a:r>
                      <a:endParaRPr kumimoji="1" lang="en-US" altLang="ja-JP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28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ホテル名、</a:t>
            </a:r>
            <a:r>
              <a:rPr kumimoji="1" lang="ja-JP" altLang="en-US" smtClean="0"/>
              <a:t>電話番号などお問い合わせ先</a:t>
            </a:r>
            <a:r>
              <a:rPr kumimoji="1" lang="ja-JP" altLang="en-US" dirty="0" smtClean="0"/>
              <a:t>の紹介</a:t>
            </a:r>
            <a:endParaRPr kumimoji="1" lang="ja-JP" altLang="en-US" dirty="0"/>
          </a:p>
        </p:txBody>
      </p:sp>
      <p:pic>
        <p:nvPicPr>
          <p:cNvPr id="5" name="図プレースホルダー 2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noFill/>
          <a:ln>
            <a:noFill/>
          </a:ln>
        </p:spPr>
      </p:pic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ja-JP" dirty="0"/>
              <a:t>TAKESHIBA BELL HOTEL</a:t>
            </a:r>
          </a:p>
          <a:p>
            <a:r>
              <a:rPr lang="en-US" altLang="ja-JP" dirty="0"/>
              <a:t>TEL</a:t>
            </a:r>
            <a:r>
              <a:rPr lang="ja-JP" altLang="en-US" dirty="0"/>
              <a:t>：</a:t>
            </a:r>
            <a:r>
              <a:rPr lang="en-US" altLang="ja-JP" dirty="0" smtClean="0"/>
              <a:t>03-5454-XXXX</a:t>
            </a:r>
          </a:p>
        </p:txBody>
      </p:sp>
    </p:spTree>
    <p:extLst>
      <p:ext uri="{BB962C8B-B14F-4D97-AF65-F5344CB8AC3E}">
        <p14:creationId xmlns:p14="http://schemas.microsoft.com/office/powerpoint/2010/main" val="36749542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天空">
  <a:themeElements>
    <a:clrScheme name="天空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天空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天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天空</Template>
  <TotalTime>40</TotalTime>
  <Words>108</Words>
  <Application>Microsoft Office PowerPoint</Application>
  <PresentationFormat>ワイド画面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天空</vt:lpstr>
      <vt:lpstr>概要説明</vt:lpstr>
      <vt:lpstr>Flower Wedding Planのコンセプト</vt:lpstr>
      <vt:lpstr>Flower Wedding Planの概要</vt:lpstr>
      <vt:lpstr>ホテル名、電話番号などお問い合わせ先の紹介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概要説明</dc:title>
  <dc:creator>FOM出版</dc:creator>
  <cp:lastModifiedBy>FOM出版</cp:lastModifiedBy>
  <cp:revision>22</cp:revision>
  <dcterms:created xsi:type="dcterms:W3CDTF">2014-05-16T05:55:40Z</dcterms:created>
  <dcterms:modified xsi:type="dcterms:W3CDTF">2015-06-19T15:35:14Z</dcterms:modified>
</cp:coreProperties>
</file>