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富士太郎" initials="F" lastIdx="2" clrIdx="0">
    <p:extLst>
      <p:ext uri="{19B8F6BF-5375-455C-9EA6-DF929625EA0E}">
        <p15:presenceInfo xmlns:p15="http://schemas.microsoft.com/office/powerpoint/2012/main" userId="富士太郎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19T10:26:05.593" idx="2">
    <p:pos x="10" y="10"/>
    <p:text>「工芸茶」はその他に含めます。また、湯温は次の資料にもあるので削除してください。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accent4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44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29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36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24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679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30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47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19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878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0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8929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65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B8D2C3A8-1CA5-4A8D-A08B-5BD4EEDBDB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4775CEED-9863-4930-AA07-17A416FF8E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942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お茶の製法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03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お茶の種類</a:t>
            </a:r>
            <a:endParaRPr lang="ja-JP" altLang="en-US" dirty="0" smtClean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641837"/>
              </p:ext>
            </p:extLst>
          </p:nvPr>
        </p:nvGraphicFramePr>
        <p:xfrm>
          <a:off x="1066800" y="2103438"/>
          <a:ext cx="9811852" cy="42957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38580"/>
                <a:gridCol w="5515127"/>
                <a:gridCol w="2034862"/>
                <a:gridCol w="923283"/>
              </a:tblGrid>
              <a:tr h="3447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種類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特徴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 smtClean="0"/>
                        <a:t>代表的な茶葉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smtClean="0"/>
                        <a:t>湯温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緑茶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中国で生産されているお茶の多くは緑茶です。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龍井茶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85℃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白茶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発酵させず</a:t>
                      </a:r>
                      <a:r>
                        <a:rPr kumimoji="1" lang="ja-JP" altLang="en-US" dirty="0" smtClean="0"/>
                        <a:t>、乾燥させるだけの茶葉です。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白毫銀針、白牡丹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85℃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黄茶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独特の加熱処理を経て発酵させた茶葉です。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君山銀針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青茶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発酵の途中から加熱処理をする半発酵茶葉です。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 smtClean="0"/>
                        <a:t>凍頂烏龍茶、</a:t>
                      </a:r>
                      <a:r>
                        <a:rPr lang="ja-JP" altLang="en-US" sz="1600" smtClean="0"/>
                        <a:t>鉄観音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紅茶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完全発酵茶葉です。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祁門紅茶、英徳紅茶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黒茶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製茶後、長期間発酵、熟成させた茶葉です。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ja-JP" altLang="en-US" sz="1600" dirty="0" smtClean="0"/>
                        <a:t>プーアル茶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smtClean="0"/>
                        <a:t>100℃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4438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工芸茶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茶葉を糸で縛ったりして整形したものです。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 smtClean="0"/>
                    </a:p>
                  </a:txBody>
                  <a:tcPr anchor="ctr"/>
                </a:tc>
              </a:tr>
              <a:tr h="5949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その他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 smtClean="0"/>
                        <a:t>花</a:t>
                      </a:r>
                      <a:r>
                        <a:rPr kumimoji="1" lang="ja-JP" altLang="en-US" sz="1100" smtClean="0"/>
                        <a:t>茶、工芸茶など</a:t>
                      </a:r>
                      <a:endParaRPr kumimoji="1" lang="ja-JP" alt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花茶は茶葉に花を混ぜるなど香りを付けたものです。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工芸茶は茶葉を糸で縛るなど整形したものです。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dirty="0" smtClean="0"/>
                        <a:t>茉莉花茶、桂花茶など</a:t>
                      </a:r>
                      <a:endParaRPr kumimoji="1" lang="ja-JP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元の茶葉にあわせる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581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ja-JP" altLang="en-US" dirty="0" smtClean="0"/>
              <a:t>茶葉・湯温・時間</a:t>
            </a:r>
            <a:endParaRPr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59694011"/>
              </p:ext>
            </p:extLst>
          </p:nvPr>
        </p:nvGraphicFramePr>
        <p:xfrm>
          <a:off x="1283109" y="2531138"/>
          <a:ext cx="5580000" cy="387236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260000"/>
                <a:gridCol w="1440000"/>
                <a:gridCol w="1440000"/>
                <a:gridCol w="1440000"/>
              </a:tblGrid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 smtClean="0">
                          <a:effectLst/>
                        </a:rPr>
                        <a:t>茶葉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 smtClean="0">
                          <a:effectLst/>
                        </a:rPr>
                        <a:t>湯温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altLang="en-US" sz="2400" kern="100" dirty="0" smtClean="0">
                          <a:effectLst/>
                        </a:rPr>
                        <a:t>時間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緑茶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 smtClean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90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2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白茶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4</a:t>
                      </a:r>
                      <a:r>
                        <a:rPr lang="en-US" altLang="ja-JP" sz="2400" kern="0" dirty="0" smtClean="0">
                          <a:effectLst/>
                        </a:rPr>
                        <a:t>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85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 smtClean="0">
                          <a:effectLst/>
                        </a:rPr>
                        <a:t>3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黄茶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3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青茶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8g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2400" kern="0" dirty="0" smtClean="0">
                          <a:effectLst/>
                        </a:rPr>
                        <a:t>1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>
                          <a:effectLst/>
                        </a:rPr>
                        <a:t>紅茶</a:t>
                      </a:r>
                      <a:endParaRPr lang="ja-JP" sz="24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3g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2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  <a:tr h="5531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400" kern="0" dirty="0">
                          <a:effectLst/>
                        </a:rPr>
                        <a:t>黒茶</a:t>
                      </a:r>
                      <a:endParaRPr lang="ja-JP" sz="24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4g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100</a:t>
                      </a:r>
                      <a:r>
                        <a:rPr lang="ja-JP" altLang="en-US" sz="2400" kern="0" dirty="0" smtClean="0">
                          <a:effectLst/>
                        </a:rPr>
                        <a:t>℃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kern="0" dirty="0" smtClean="0">
                          <a:effectLst/>
                        </a:rPr>
                        <a:t>1</a:t>
                      </a:r>
                      <a:r>
                        <a:rPr lang="ja-JP" altLang="en-US" sz="2400" kern="0" dirty="0" smtClean="0">
                          <a:effectLst/>
                        </a:rPr>
                        <a:t>分</a:t>
                      </a:r>
                      <a:endParaRPr lang="ja-JP" sz="2400" kern="100" dirty="0"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40613" marR="4061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68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黄色がかったオレンジ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TC103457510[[fn=シャボン]]</Template>
  <TotalTime>1517</TotalTime>
  <Words>242</Words>
  <Application>Microsoft Office PowerPoint</Application>
  <PresentationFormat>ワイド画面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ゴシック</vt:lpstr>
      <vt:lpstr>ＭＳ 明朝</vt:lpstr>
      <vt:lpstr>Arial</vt:lpstr>
      <vt:lpstr>Century</vt:lpstr>
      <vt:lpstr>Century Gothic</vt:lpstr>
      <vt:lpstr>Times New Roman</vt:lpstr>
      <vt:lpstr>シャボン</vt:lpstr>
      <vt:lpstr>お茶の製法</vt:lpstr>
      <vt:lpstr>お茶の種類</vt:lpstr>
      <vt:lpstr>茶葉・湯温・時間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お茶の種類</dc:title>
  <dc:creator>FOM出版</dc:creator>
  <cp:lastModifiedBy>FOM出版</cp:lastModifiedBy>
  <cp:revision>29</cp:revision>
  <dcterms:created xsi:type="dcterms:W3CDTF">2014-05-21T07:16:24Z</dcterms:created>
  <dcterms:modified xsi:type="dcterms:W3CDTF">2015-06-19T15:34:52Z</dcterms:modified>
</cp:coreProperties>
</file>