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60"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50" d="100"/>
          <a:sy n="50" d="100"/>
        </p:scale>
        <p:origin x="51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C3E332-5409-4C74-B1CE-4C147A0C5AA6}" type="doc">
      <dgm:prSet loTypeId="urn:microsoft.com/office/officeart/2008/layout/AlternatingHexagons" loCatId="list" qsTypeId="urn:microsoft.com/office/officeart/2005/8/quickstyle/simple1" qsCatId="simple" csTypeId="urn:microsoft.com/office/officeart/2005/8/colors/colorful1" csCatId="colorful" phldr="1"/>
      <dgm:spPr/>
      <dgm:t>
        <a:bodyPr/>
        <a:lstStyle/>
        <a:p>
          <a:endParaRPr kumimoji="1" lang="ja-JP" altLang="en-US"/>
        </a:p>
      </dgm:t>
    </dgm:pt>
    <dgm:pt modelId="{B05C9982-3432-4CB9-8138-F1D5ABB0605E}">
      <dgm:prSet/>
      <dgm:spPr>
        <a:ln>
          <a:noFill/>
        </a:ln>
      </dgm:spPr>
      <dgm:t>
        <a:bodyPr/>
        <a:lstStyle/>
        <a:p>
          <a:pPr rtl="0"/>
          <a:r>
            <a:rPr kumimoji="1" lang="ja-JP" smtClean="0"/>
            <a:t>社会奉仕活動</a:t>
          </a:r>
          <a:endParaRPr lang="ja-JP"/>
        </a:p>
      </dgm:t>
    </dgm:pt>
    <dgm:pt modelId="{7DC890CB-2D75-450F-9F40-328C9746EAAD}" type="parTrans" cxnId="{3FAE99DE-F502-453D-B160-D8FAFA382FB7}">
      <dgm:prSet/>
      <dgm:spPr/>
      <dgm:t>
        <a:bodyPr/>
        <a:lstStyle/>
        <a:p>
          <a:endParaRPr kumimoji="1" lang="ja-JP" altLang="en-US"/>
        </a:p>
      </dgm:t>
    </dgm:pt>
    <dgm:pt modelId="{761A4C14-1451-40A7-95FD-A965390F9015}" type="sibTrans" cxnId="{3FAE99DE-F502-453D-B160-D8FAFA382FB7}">
      <dgm:prSet/>
      <dgm:spPr>
        <a:ln>
          <a:noFill/>
        </a:ln>
      </dgm:spPr>
      <dgm:t>
        <a:bodyPr/>
        <a:lstStyle/>
        <a:p>
          <a:endParaRPr kumimoji="1" lang="ja-JP" altLang="en-US"/>
        </a:p>
      </dgm:t>
    </dgm:pt>
    <dgm:pt modelId="{5B9221BD-265A-4166-8654-2759051F9DA7}">
      <dgm:prSet custT="1"/>
      <dgm:spPr/>
      <dgm:t>
        <a:bodyPr/>
        <a:lstStyle/>
        <a:p>
          <a:pPr rtl="0"/>
          <a:r>
            <a:rPr kumimoji="1" lang="ja-JP" altLang="en-US" sz="1400" dirty="0" smtClean="0">
              <a:solidFill>
                <a:srgbClr val="C00000"/>
              </a:solidFill>
            </a:rPr>
            <a:t>奉仕活動をとおして、地域社会への貢献を目指します。</a:t>
          </a:r>
          <a:endParaRPr lang="ja-JP" altLang="en-US" sz="1400" dirty="0">
            <a:solidFill>
              <a:srgbClr val="C00000"/>
            </a:solidFill>
          </a:endParaRPr>
        </a:p>
      </dgm:t>
    </dgm:pt>
    <dgm:pt modelId="{DE7A7D96-15A6-48C9-AE62-947E7F228F6B}" type="parTrans" cxnId="{4F79923E-A2DB-4B70-9740-4C1A303ED9DF}">
      <dgm:prSet/>
      <dgm:spPr/>
      <dgm:t>
        <a:bodyPr/>
        <a:lstStyle/>
        <a:p>
          <a:endParaRPr kumimoji="1" lang="ja-JP" altLang="en-US"/>
        </a:p>
      </dgm:t>
    </dgm:pt>
    <dgm:pt modelId="{2141982D-0BE8-42BF-BD0C-C3B663E8B1F3}" type="sibTrans" cxnId="{4F79923E-A2DB-4B70-9740-4C1A303ED9DF}">
      <dgm:prSet/>
      <dgm:spPr/>
      <dgm:t>
        <a:bodyPr/>
        <a:lstStyle/>
        <a:p>
          <a:endParaRPr kumimoji="1" lang="ja-JP" altLang="en-US"/>
        </a:p>
      </dgm:t>
    </dgm:pt>
    <dgm:pt modelId="{6D13B806-FB7F-4190-93CC-D66FB255E241}">
      <dgm:prSet/>
      <dgm:spPr>
        <a:ln>
          <a:noFill/>
        </a:ln>
      </dgm:spPr>
      <dgm:t>
        <a:bodyPr/>
        <a:lstStyle/>
        <a:p>
          <a:pPr rtl="0"/>
          <a:r>
            <a:rPr kumimoji="1" lang="ja-JP" smtClean="0"/>
            <a:t>自然体験活動</a:t>
          </a:r>
          <a:endParaRPr lang="ja-JP"/>
        </a:p>
      </dgm:t>
    </dgm:pt>
    <dgm:pt modelId="{D49706A4-84A4-45DF-B72F-2BF8C6106566}" type="parTrans" cxnId="{20569EBA-ADA6-4E55-A91E-377CCE1EFF02}">
      <dgm:prSet/>
      <dgm:spPr/>
      <dgm:t>
        <a:bodyPr/>
        <a:lstStyle/>
        <a:p>
          <a:endParaRPr kumimoji="1" lang="ja-JP" altLang="en-US"/>
        </a:p>
      </dgm:t>
    </dgm:pt>
    <dgm:pt modelId="{98209A48-87B7-4A5C-B568-F382F377E766}" type="sibTrans" cxnId="{20569EBA-ADA6-4E55-A91E-377CCE1EFF02}">
      <dgm:prSet/>
      <dgm:spPr>
        <a:ln>
          <a:noFill/>
        </a:ln>
      </dgm:spPr>
      <dgm:t>
        <a:bodyPr/>
        <a:lstStyle/>
        <a:p>
          <a:endParaRPr kumimoji="1" lang="ja-JP" altLang="en-US"/>
        </a:p>
      </dgm:t>
    </dgm:pt>
    <dgm:pt modelId="{A8AAB78D-45EB-4D87-9674-8B0CED04459B}">
      <dgm:prSet custT="1"/>
      <dgm:spPr/>
      <dgm:t>
        <a:bodyPr/>
        <a:lstStyle/>
        <a:p>
          <a:pPr rtl="0"/>
          <a:r>
            <a:rPr kumimoji="1" lang="ja-JP" altLang="en-US" sz="1400" dirty="0" smtClean="0">
              <a:solidFill>
                <a:srgbClr val="C00000"/>
              </a:solidFill>
            </a:rPr>
            <a:t>ハイキング、キャンプ、体験教室などを開催しています。</a:t>
          </a:r>
          <a:endParaRPr lang="ja-JP" altLang="en-US" sz="1400" dirty="0">
            <a:solidFill>
              <a:srgbClr val="C00000"/>
            </a:solidFill>
          </a:endParaRPr>
        </a:p>
      </dgm:t>
    </dgm:pt>
    <dgm:pt modelId="{01336C26-DBAC-414F-8D02-6E09573487C5}" type="parTrans" cxnId="{9EC067E8-953F-4B8E-B7EB-972D5418B730}">
      <dgm:prSet/>
      <dgm:spPr/>
      <dgm:t>
        <a:bodyPr/>
        <a:lstStyle/>
        <a:p>
          <a:endParaRPr kumimoji="1" lang="ja-JP" altLang="en-US"/>
        </a:p>
      </dgm:t>
    </dgm:pt>
    <dgm:pt modelId="{086DA9DB-4199-4E90-87CF-CEEC3BC63DB3}" type="sibTrans" cxnId="{9EC067E8-953F-4B8E-B7EB-972D5418B730}">
      <dgm:prSet/>
      <dgm:spPr/>
      <dgm:t>
        <a:bodyPr/>
        <a:lstStyle/>
        <a:p>
          <a:endParaRPr kumimoji="1" lang="ja-JP" altLang="en-US"/>
        </a:p>
      </dgm:t>
    </dgm:pt>
    <dgm:pt modelId="{2B435EFF-A775-4E2F-8BAC-0CB41DAFC9F2}">
      <dgm:prSet/>
      <dgm:spPr>
        <a:ln>
          <a:noFill/>
        </a:ln>
      </dgm:spPr>
      <dgm:t>
        <a:bodyPr/>
        <a:lstStyle/>
        <a:p>
          <a:pPr rtl="0"/>
          <a:r>
            <a:rPr kumimoji="1" lang="ja-JP" smtClean="0"/>
            <a:t>その他の活動</a:t>
          </a:r>
          <a:endParaRPr lang="ja-JP"/>
        </a:p>
      </dgm:t>
    </dgm:pt>
    <dgm:pt modelId="{BAB4EC7E-2898-471F-B7BB-8C8E101A305F}" type="parTrans" cxnId="{180FB984-3573-426F-B7DE-F6A69FC4C631}">
      <dgm:prSet/>
      <dgm:spPr/>
      <dgm:t>
        <a:bodyPr/>
        <a:lstStyle/>
        <a:p>
          <a:endParaRPr kumimoji="1" lang="ja-JP" altLang="en-US"/>
        </a:p>
      </dgm:t>
    </dgm:pt>
    <dgm:pt modelId="{12F68093-309F-449F-A2FD-771DD4E3E66E}" type="sibTrans" cxnId="{180FB984-3573-426F-B7DE-F6A69FC4C631}">
      <dgm:prSet/>
      <dgm:spPr>
        <a:ln>
          <a:noFill/>
        </a:ln>
      </dgm:spPr>
      <dgm:t>
        <a:bodyPr/>
        <a:lstStyle/>
        <a:p>
          <a:endParaRPr kumimoji="1" lang="ja-JP" altLang="en-US"/>
        </a:p>
      </dgm:t>
    </dgm:pt>
    <dgm:pt modelId="{767C04ED-0E32-49BC-A46A-85A0A1CBB834}">
      <dgm:prSet custT="1"/>
      <dgm:spPr/>
      <dgm:t>
        <a:bodyPr/>
        <a:lstStyle/>
        <a:p>
          <a:pPr rtl="0"/>
          <a:r>
            <a:rPr kumimoji="1" lang="ja-JP" altLang="en-US" sz="1400" smtClean="0">
              <a:solidFill>
                <a:srgbClr val="C00000"/>
              </a:solidFill>
            </a:rPr>
            <a:t>集団活動、勤労活動、学習活動などを支援しています。</a:t>
          </a:r>
          <a:endParaRPr lang="ja-JP" altLang="en-US" sz="1400">
            <a:solidFill>
              <a:srgbClr val="C00000"/>
            </a:solidFill>
          </a:endParaRPr>
        </a:p>
      </dgm:t>
    </dgm:pt>
    <dgm:pt modelId="{D7631DE2-5B2F-4B24-8445-3650D288BE71}" type="parTrans" cxnId="{0E6FB446-97D9-4306-B487-91CC96CF1DDE}">
      <dgm:prSet/>
      <dgm:spPr/>
      <dgm:t>
        <a:bodyPr/>
        <a:lstStyle/>
        <a:p>
          <a:endParaRPr kumimoji="1" lang="ja-JP" altLang="en-US"/>
        </a:p>
      </dgm:t>
    </dgm:pt>
    <dgm:pt modelId="{78B22B98-177E-4FD5-BABC-F9D958051827}" type="sibTrans" cxnId="{0E6FB446-97D9-4306-B487-91CC96CF1DDE}">
      <dgm:prSet/>
      <dgm:spPr/>
      <dgm:t>
        <a:bodyPr/>
        <a:lstStyle/>
        <a:p>
          <a:endParaRPr kumimoji="1" lang="ja-JP" altLang="en-US"/>
        </a:p>
      </dgm:t>
    </dgm:pt>
    <dgm:pt modelId="{6A3F4D9A-7F3B-4E28-93E4-8373B2F8B28B}" type="pres">
      <dgm:prSet presAssocID="{96C3E332-5409-4C74-B1CE-4C147A0C5AA6}" presName="Name0" presStyleCnt="0">
        <dgm:presLayoutVars>
          <dgm:chMax/>
          <dgm:chPref/>
          <dgm:dir/>
          <dgm:animLvl val="lvl"/>
        </dgm:presLayoutVars>
      </dgm:prSet>
      <dgm:spPr/>
      <dgm:t>
        <a:bodyPr/>
        <a:lstStyle/>
        <a:p>
          <a:endParaRPr kumimoji="1" lang="ja-JP" altLang="en-US"/>
        </a:p>
      </dgm:t>
    </dgm:pt>
    <dgm:pt modelId="{600EE67D-9310-42F7-9A2F-21CD06460B94}" type="pres">
      <dgm:prSet presAssocID="{B05C9982-3432-4CB9-8138-F1D5ABB0605E}" presName="composite" presStyleCnt="0"/>
      <dgm:spPr/>
      <dgm:t>
        <a:bodyPr/>
        <a:lstStyle/>
        <a:p>
          <a:endParaRPr kumimoji="1" lang="ja-JP" altLang="en-US"/>
        </a:p>
      </dgm:t>
    </dgm:pt>
    <dgm:pt modelId="{ABB54F06-4B0D-4433-95F4-5A7D365896E4}" type="pres">
      <dgm:prSet presAssocID="{B05C9982-3432-4CB9-8138-F1D5ABB0605E}" presName="Parent1" presStyleLbl="node1" presStyleIdx="0" presStyleCnt="6">
        <dgm:presLayoutVars>
          <dgm:chMax val="1"/>
          <dgm:chPref val="1"/>
          <dgm:bulletEnabled val="1"/>
        </dgm:presLayoutVars>
      </dgm:prSet>
      <dgm:spPr/>
      <dgm:t>
        <a:bodyPr/>
        <a:lstStyle/>
        <a:p>
          <a:endParaRPr kumimoji="1" lang="ja-JP" altLang="en-US"/>
        </a:p>
      </dgm:t>
    </dgm:pt>
    <dgm:pt modelId="{E9D49E6C-CDF7-4CC5-B909-36D0C9608BB4}" type="pres">
      <dgm:prSet presAssocID="{B05C9982-3432-4CB9-8138-F1D5ABB0605E}" presName="Childtext1" presStyleLbl="revTx" presStyleIdx="0" presStyleCnt="3">
        <dgm:presLayoutVars>
          <dgm:chMax val="0"/>
          <dgm:chPref val="0"/>
          <dgm:bulletEnabled val="1"/>
        </dgm:presLayoutVars>
      </dgm:prSet>
      <dgm:spPr/>
      <dgm:t>
        <a:bodyPr/>
        <a:lstStyle/>
        <a:p>
          <a:endParaRPr kumimoji="1" lang="ja-JP" altLang="en-US"/>
        </a:p>
      </dgm:t>
    </dgm:pt>
    <dgm:pt modelId="{88F5AF54-67F3-4098-9340-C3116F6D3041}" type="pres">
      <dgm:prSet presAssocID="{B05C9982-3432-4CB9-8138-F1D5ABB0605E}" presName="BalanceSpacing" presStyleCnt="0"/>
      <dgm:spPr/>
      <dgm:t>
        <a:bodyPr/>
        <a:lstStyle/>
        <a:p>
          <a:endParaRPr kumimoji="1" lang="ja-JP" altLang="en-US"/>
        </a:p>
      </dgm:t>
    </dgm:pt>
    <dgm:pt modelId="{C1A4B5D6-DE1A-40E1-AB87-1713DDA96D8E}" type="pres">
      <dgm:prSet presAssocID="{B05C9982-3432-4CB9-8138-F1D5ABB0605E}" presName="BalanceSpacing1" presStyleCnt="0"/>
      <dgm:spPr/>
      <dgm:t>
        <a:bodyPr/>
        <a:lstStyle/>
        <a:p>
          <a:endParaRPr kumimoji="1" lang="ja-JP" altLang="en-US"/>
        </a:p>
      </dgm:t>
    </dgm:pt>
    <dgm:pt modelId="{C2396DA6-21FE-4DFA-8E93-33785E3DDF4D}" type="pres">
      <dgm:prSet presAssocID="{761A4C14-1451-40A7-95FD-A965390F9015}" presName="Accent1Text" presStyleLbl="node1" presStyleIdx="1" presStyleCnt="6"/>
      <dgm:spPr/>
      <dgm:t>
        <a:bodyPr/>
        <a:lstStyle/>
        <a:p>
          <a:endParaRPr kumimoji="1" lang="ja-JP" altLang="en-US"/>
        </a:p>
      </dgm:t>
    </dgm:pt>
    <dgm:pt modelId="{D585C348-1A10-43DF-8AB2-A22D65B6E133}" type="pres">
      <dgm:prSet presAssocID="{761A4C14-1451-40A7-95FD-A965390F9015}" presName="spaceBetweenRectangles" presStyleCnt="0"/>
      <dgm:spPr/>
      <dgm:t>
        <a:bodyPr/>
        <a:lstStyle/>
        <a:p>
          <a:endParaRPr kumimoji="1" lang="ja-JP" altLang="en-US"/>
        </a:p>
      </dgm:t>
    </dgm:pt>
    <dgm:pt modelId="{2F732D10-3003-42E3-963B-538DDB4060D0}" type="pres">
      <dgm:prSet presAssocID="{6D13B806-FB7F-4190-93CC-D66FB255E241}" presName="composite" presStyleCnt="0"/>
      <dgm:spPr/>
      <dgm:t>
        <a:bodyPr/>
        <a:lstStyle/>
        <a:p>
          <a:endParaRPr kumimoji="1" lang="ja-JP" altLang="en-US"/>
        </a:p>
      </dgm:t>
    </dgm:pt>
    <dgm:pt modelId="{C2645ACA-ABE8-4345-95AB-7521176267AC}" type="pres">
      <dgm:prSet presAssocID="{6D13B806-FB7F-4190-93CC-D66FB255E241}" presName="Parent1" presStyleLbl="node1" presStyleIdx="2" presStyleCnt="6">
        <dgm:presLayoutVars>
          <dgm:chMax val="1"/>
          <dgm:chPref val="1"/>
          <dgm:bulletEnabled val="1"/>
        </dgm:presLayoutVars>
      </dgm:prSet>
      <dgm:spPr/>
      <dgm:t>
        <a:bodyPr/>
        <a:lstStyle/>
        <a:p>
          <a:endParaRPr kumimoji="1" lang="ja-JP" altLang="en-US"/>
        </a:p>
      </dgm:t>
    </dgm:pt>
    <dgm:pt modelId="{096F79C3-F347-483C-B0BC-1905550B48EF}" type="pres">
      <dgm:prSet presAssocID="{6D13B806-FB7F-4190-93CC-D66FB255E241}" presName="Childtext1" presStyleLbl="revTx" presStyleIdx="1" presStyleCnt="3">
        <dgm:presLayoutVars>
          <dgm:chMax val="0"/>
          <dgm:chPref val="0"/>
          <dgm:bulletEnabled val="1"/>
        </dgm:presLayoutVars>
      </dgm:prSet>
      <dgm:spPr/>
      <dgm:t>
        <a:bodyPr/>
        <a:lstStyle/>
        <a:p>
          <a:endParaRPr kumimoji="1" lang="ja-JP" altLang="en-US"/>
        </a:p>
      </dgm:t>
    </dgm:pt>
    <dgm:pt modelId="{FB3B30A6-C6CC-4D8B-9C0E-1E8A467C5A44}" type="pres">
      <dgm:prSet presAssocID="{6D13B806-FB7F-4190-93CC-D66FB255E241}" presName="BalanceSpacing" presStyleCnt="0"/>
      <dgm:spPr/>
      <dgm:t>
        <a:bodyPr/>
        <a:lstStyle/>
        <a:p>
          <a:endParaRPr kumimoji="1" lang="ja-JP" altLang="en-US"/>
        </a:p>
      </dgm:t>
    </dgm:pt>
    <dgm:pt modelId="{62C5FF35-869A-4280-9345-C31938C913B5}" type="pres">
      <dgm:prSet presAssocID="{6D13B806-FB7F-4190-93CC-D66FB255E241}" presName="BalanceSpacing1" presStyleCnt="0"/>
      <dgm:spPr/>
      <dgm:t>
        <a:bodyPr/>
        <a:lstStyle/>
        <a:p>
          <a:endParaRPr kumimoji="1" lang="ja-JP" altLang="en-US"/>
        </a:p>
      </dgm:t>
    </dgm:pt>
    <dgm:pt modelId="{91A06B52-1567-4864-9CEE-2B4BD47B4033}" type="pres">
      <dgm:prSet presAssocID="{98209A48-87B7-4A5C-B568-F382F377E766}" presName="Accent1Text" presStyleLbl="node1" presStyleIdx="3" presStyleCnt="6"/>
      <dgm:spPr/>
      <dgm:t>
        <a:bodyPr/>
        <a:lstStyle/>
        <a:p>
          <a:endParaRPr kumimoji="1" lang="ja-JP" altLang="en-US"/>
        </a:p>
      </dgm:t>
    </dgm:pt>
    <dgm:pt modelId="{D41ECA6D-AD3E-4047-938F-264DD0CB81D3}" type="pres">
      <dgm:prSet presAssocID="{98209A48-87B7-4A5C-B568-F382F377E766}" presName="spaceBetweenRectangles" presStyleCnt="0"/>
      <dgm:spPr/>
      <dgm:t>
        <a:bodyPr/>
        <a:lstStyle/>
        <a:p>
          <a:endParaRPr kumimoji="1" lang="ja-JP" altLang="en-US"/>
        </a:p>
      </dgm:t>
    </dgm:pt>
    <dgm:pt modelId="{8F2F4A29-6088-47C0-A4E8-CF38B09C29C0}" type="pres">
      <dgm:prSet presAssocID="{2B435EFF-A775-4E2F-8BAC-0CB41DAFC9F2}" presName="composite" presStyleCnt="0"/>
      <dgm:spPr/>
      <dgm:t>
        <a:bodyPr/>
        <a:lstStyle/>
        <a:p>
          <a:endParaRPr kumimoji="1" lang="ja-JP" altLang="en-US"/>
        </a:p>
      </dgm:t>
    </dgm:pt>
    <dgm:pt modelId="{DEA34864-C113-4461-9771-975825E819E3}" type="pres">
      <dgm:prSet presAssocID="{2B435EFF-A775-4E2F-8BAC-0CB41DAFC9F2}" presName="Parent1" presStyleLbl="node1" presStyleIdx="4" presStyleCnt="6">
        <dgm:presLayoutVars>
          <dgm:chMax val="1"/>
          <dgm:chPref val="1"/>
          <dgm:bulletEnabled val="1"/>
        </dgm:presLayoutVars>
      </dgm:prSet>
      <dgm:spPr/>
      <dgm:t>
        <a:bodyPr/>
        <a:lstStyle/>
        <a:p>
          <a:endParaRPr kumimoji="1" lang="ja-JP" altLang="en-US"/>
        </a:p>
      </dgm:t>
    </dgm:pt>
    <dgm:pt modelId="{985A6686-E0EC-452A-9341-FE8779C30ABC}" type="pres">
      <dgm:prSet presAssocID="{2B435EFF-A775-4E2F-8BAC-0CB41DAFC9F2}" presName="Childtext1" presStyleLbl="revTx" presStyleIdx="2" presStyleCnt="3">
        <dgm:presLayoutVars>
          <dgm:chMax val="0"/>
          <dgm:chPref val="0"/>
          <dgm:bulletEnabled val="1"/>
        </dgm:presLayoutVars>
      </dgm:prSet>
      <dgm:spPr/>
      <dgm:t>
        <a:bodyPr/>
        <a:lstStyle/>
        <a:p>
          <a:endParaRPr kumimoji="1" lang="ja-JP" altLang="en-US"/>
        </a:p>
      </dgm:t>
    </dgm:pt>
    <dgm:pt modelId="{856EC201-7E3D-41BB-8239-5050ABA084B8}" type="pres">
      <dgm:prSet presAssocID="{2B435EFF-A775-4E2F-8BAC-0CB41DAFC9F2}" presName="BalanceSpacing" presStyleCnt="0"/>
      <dgm:spPr/>
      <dgm:t>
        <a:bodyPr/>
        <a:lstStyle/>
        <a:p>
          <a:endParaRPr kumimoji="1" lang="ja-JP" altLang="en-US"/>
        </a:p>
      </dgm:t>
    </dgm:pt>
    <dgm:pt modelId="{6341D740-A21D-4498-B6C7-7031F872B552}" type="pres">
      <dgm:prSet presAssocID="{2B435EFF-A775-4E2F-8BAC-0CB41DAFC9F2}" presName="BalanceSpacing1" presStyleCnt="0"/>
      <dgm:spPr/>
      <dgm:t>
        <a:bodyPr/>
        <a:lstStyle/>
        <a:p>
          <a:endParaRPr kumimoji="1" lang="ja-JP" altLang="en-US"/>
        </a:p>
      </dgm:t>
    </dgm:pt>
    <dgm:pt modelId="{24F8AD25-7376-40CA-AB46-F3870E380228}" type="pres">
      <dgm:prSet presAssocID="{12F68093-309F-449F-A2FD-771DD4E3E66E}" presName="Accent1Text" presStyleLbl="node1" presStyleIdx="5" presStyleCnt="6"/>
      <dgm:spPr/>
      <dgm:t>
        <a:bodyPr/>
        <a:lstStyle/>
        <a:p>
          <a:endParaRPr kumimoji="1" lang="ja-JP" altLang="en-US"/>
        </a:p>
      </dgm:t>
    </dgm:pt>
  </dgm:ptLst>
  <dgm:cxnLst>
    <dgm:cxn modelId="{137A2DF3-F11A-451D-A842-9D0060B88AFB}" type="presOf" srcId="{2B435EFF-A775-4E2F-8BAC-0CB41DAFC9F2}" destId="{DEA34864-C113-4461-9771-975825E819E3}" srcOrd="0" destOrd="0" presId="urn:microsoft.com/office/officeart/2008/layout/AlternatingHexagons"/>
    <dgm:cxn modelId="{763C2141-3B38-4532-8E13-2FEBAA456F2D}" type="presOf" srcId="{5B9221BD-265A-4166-8654-2759051F9DA7}" destId="{E9D49E6C-CDF7-4CC5-B909-36D0C9608BB4}" srcOrd="0" destOrd="0" presId="urn:microsoft.com/office/officeart/2008/layout/AlternatingHexagons"/>
    <dgm:cxn modelId="{9EC067E8-953F-4B8E-B7EB-972D5418B730}" srcId="{6D13B806-FB7F-4190-93CC-D66FB255E241}" destId="{A8AAB78D-45EB-4D87-9674-8B0CED04459B}" srcOrd="0" destOrd="0" parTransId="{01336C26-DBAC-414F-8D02-6E09573487C5}" sibTransId="{086DA9DB-4199-4E90-87CF-CEEC3BC63DB3}"/>
    <dgm:cxn modelId="{A19BCD05-A36F-411D-AEB6-12C282C30831}" type="presOf" srcId="{96C3E332-5409-4C74-B1CE-4C147A0C5AA6}" destId="{6A3F4D9A-7F3B-4E28-93E4-8373B2F8B28B}" srcOrd="0" destOrd="0" presId="urn:microsoft.com/office/officeart/2008/layout/AlternatingHexagons"/>
    <dgm:cxn modelId="{318E9F87-5D5A-4F43-BB75-4AD2CCB59B57}" type="presOf" srcId="{767C04ED-0E32-49BC-A46A-85A0A1CBB834}" destId="{985A6686-E0EC-452A-9341-FE8779C30ABC}" srcOrd="0" destOrd="0" presId="urn:microsoft.com/office/officeart/2008/layout/AlternatingHexagons"/>
    <dgm:cxn modelId="{2C764F49-2C2E-4F56-9DFF-C5EED4A3393A}" type="presOf" srcId="{12F68093-309F-449F-A2FD-771DD4E3E66E}" destId="{24F8AD25-7376-40CA-AB46-F3870E380228}" srcOrd="0" destOrd="0" presId="urn:microsoft.com/office/officeart/2008/layout/AlternatingHexagons"/>
    <dgm:cxn modelId="{7811AEA7-EFE9-450F-A979-0525ABF56EC4}" type="presOf" srcId="{98209A48-87B7-4A5C-B568-F382F377E766}" destId="{91A06B52-1567-4864-9CEE-2B4BD47B4033}" srcOrd="0" destOrd="0" presId="urn:microsoft.com/office/officeart/2008/layout/AlternatingHexagons"/>
    <dgm:cxn modelId="{180FB984-3573-426F-B7DE-F6A69FC4C631}" srcId="{96C3E332-5409-4C74-B1CE-4C147A0C5AA6}" destId="{2B435EFF-A775-4E2F-8BAC-0CB41DAFC9F2}" srcOrd="2" destOrd="0" parTransId="{BAB4EC7E-2898-471F-B7BB-8C8E101A305F}" sibTransId="{12F68093-309F-449F-A2FD-771DD4E3E66E}"/>
    <dgm:cxn modelId="{13196DC0-71A7-4F95-9A75-9993A224DB91}" type="presOf" srcId="{B05C9982-3432-4CB9-8138-F1D5ABB0605E}" destId="{ABB54F06-4B0D-4433-95F4-5A7D365896E4}" srcOrd="0" destOrd="0" presId="urn:microsoft.com/office/officeart/2008/layout/AlternatingHexagons"/>
    <dgm:cxn modelId="{3FAE99DE-F502-453D-B160-D8FAFA382FB7}" srcId="{96C3E332-5409-4C74-B1CE-4C147A0C5AA6}" destId="{B05C9982-3432-4CB9-8138-F1D5ABB0605E}" srcOrd="0" destOrd="0" parTransId="{7DC890CB-2D75-450F-9F40-328C9746EAAD}" sibTransId="{761A4C14-1451-40A7-95FD-A965390F9015}"/>
    <dgm:cxn modelId="{20569EBA-ADA6-4E55-A91E-377CCE1EFF02}" srcId="{96C3E332-5409-4C74-B1CE-4C147A0C5AA6}" destId="{6D13B806-FB7F-4190-93CC-D66FB255E241}" srcOrd="1" destOrd="0" parTransId="{D49706A4-84A4-45DF-B72F-2BF8C6106566}" sibTransId="{98209A48-87B7-4A5C-B568-F382F377E766}"/>
    <dgm:cxn modelId="{020072D0-9FE1-46C9-8499-0F6C50D9121C}" type="presOf" srcId="{6D13B806-FB7F-4190-93CC-D66FB255E241}" destId="{C2645ACA-ABE8-4345-95AB-7521176267AC}" srcOrd="0" destOrd="0" presId="urn:microsoft.com/office/officeart/2008/layout/AlternatingHexagons"/>
    <dgm:cxn modelId="{DA0489FA-3A1A-4EF8-80AD-9021FEFEB79C}" type="presOf" srcId="{761A4C14-1451-40A7-95FD-A965390F9015}" destId="{C2396DA6-21FE-4DFA-8E93-33785E3DDF4D}" srcOrd="0" destOrd="0" presId="urn:microsoft.com/office/officeart/2008/layout/AlternatingHexagons"/>
    <dgm:cxn modelId="{4F79923E-A2DB-4B70-9740-4C1A303ED9DF}" srcId="{B05C9982-3432-4CB9-8138-F1D5ABB0605E}" destId="{5B9221BD-265A-4166-8654-2759051F9DA7}" srcOrd="0" destOrd="0" parTransId="{DE7A7D96-15A6-48C9-AE62-947E7F228F6B}" sibTransId="{2141982D-0BE8-42BF-BD0C-C3B663E8B1F3}"/>
    <dgm:cxn modelId="{1EAE7726-411A-4CBE-9B32-84545B0DD398}" type="presOf" srcId="{A8AAB78D-45EB-4D87-9674-8B0CED04459B}" destId="{096F79C3-F347-483C-B0BC-1905550B48EF}" srcOrd="0" destOrd="0" presId="urn:microsoft.com/office/officeart/2008/layout/AlternatingHexagons"/>
    <dgm:cxn modelId="{0E6FB446-97D9-4306-B487-91CC96CF1DDE}" srcId="{2B435EFF-A775-4E2F-8BAC-0CB41DAFC9F2}" destId="{767C04ED-0E32-49BC-A46A-85A0A1CBB834}" srcOrd="0" destOrd="0" parTransId="{D7631DE2-5B2F-4B24-8445-3650D288BE71}" sibTransId="{78B22B98-177E-4FD5-BABC-F9D958051827}"/>
    <dgm:cxn modelId="{2470C02B-EE35-4DF2-A005-4212374C2A09}" type="presParOf" srcId="{6A3F4D9A-7F3B-4E28-93E4-8373B2F8B28B}" destId="{600EE67D-9310-42F7-9A2F-21CD06460B94}" srcOrd="0" destOrd="0" presId="urn:microsoft.com/office/officeart/2008/layout/AlternatingHexagons"/>
    <dgm:cxn modelId="{5545C8B1-CA9C-4CC1-B45D-CF098C0D095D}" type="presParOf" srcId="{600EE67D-9310-42F7-9A2F-21CD06460B94}" destId="{ABB54F06-4B0D-4433-95F4-5A7D365896E4}" srcOrd="0" destOrd="0" presId="urn:microsoft.com/office/officeart/2008/layout/AlternatingHexagons"/>
    <dgm:cxn modelId="{C4798DC1-F913-4AA3-BACA-5F3373CA44FB}" type="presParOf" srcId="{600EE67D-9310-42F7-9A2F-21CD06460B94}" destId="{E9D49E6C-CDF7-4CC5-B909-36D0C9608BB4}" srcOrd="1" destOrd="0" presId="urn:microsoft.com/office/officeart/2008/layout/AlternatingHexagons"/>
    <dgm:cxn modelId="{C6D1B452-9AE2-4731-815F-2AC0F7207D97}" type="presParOf" srcId="{600EE67D-9310-42F7-9A2F-21CD06460B94}" destId="{88F5AF54-67F3-4098-9340-C3116F6D3041}" srcOrd="2" destOrd="0" presId="urn:microsoft.com/office/officeart/2008/layout/AlternatingHexagons"/>
    <dgm:cxn modelId="{31CC2358-313C-4B20-A90A-4F099B3E9A0E}" type="presParOf" srcId="{600EE67D-9310-42F7-9A2F-21CD06460B94}" destId="{C1A4B5D6-DE1A-40E1-AB87-1713DDA96D8E}" srcOrd="3" destOrd="0" presId="urn:microsoft.com/office/officeart/2008/layout/AlternatingHexagons"/>
    <dgm:cxn modelId="{9C306EDB-0ECE-4851-AA9C-9B1353EBB124}" type="presParOf" srcId="{600EE67D-9310-42F7-9A2F-21CD06460B94}" destId="{C2396DA6-21FE-4DFA-8E93-33785E3DDF4D}" srcOrd="4" destOrd="0" presId="urn:microsoft.com/office/officeart/2008/layout/AlternatingHexagons"/>
    <dgm:cxn modelId="{E9F58D1F-2801-4473-93E7-5CFEE7FBF09E}" type="presParOf" srcId="{6A3F4D9A-7F3B-4E28-93E4-8373B2F8B28B}" destId="{D585C348-1A10-43DF-8AB2-A22D65B6E133}" srcOrd="1" destOrd="0" presId="urn:microsoft.com/office/officeart/2008/layout/AlternatingHexagons"/>
    <dgm:cxn modelId="{3DA401F8-AF75-4937-BC03-0E02CFA753CE}" type="presParOf" srcId="{6A3F4D9A-7F3B-4E28-93E4-8373B2F8B28B}" destId="{2F732D10-3003-42E3-963B-538DDB4060D0}" srcOrd="2" destOrd="0" presId="urn:microsoft.com/office/officeart/2008/layout/AlternatingHexagons"/>
    <dgm:cxn modelId="{B098B980-A54E-4318-9988-7CBE1BE062E6}" type="presParOf" srcId="{2F732D10-3003-42E3-963B-538DDB4060D0}" destId="{C2645ACA-ABE8-4345-95AB-7521176267AC}" srcOrd="0" destOrd="0" presId="urn:microsoft.com/office/officeart/2008/layout/AlternatingHexagons"/>
    <dgm:cxn modelId="{1A5B5006-4A87-43DA-879D-41EC4EE7C670}" type="presParOf" srcId="{2F732D10-3003-42E3-963B-538DDB4060D0}" destId="{096F79C3-F347-483C-B0BC-1905550B48EF}" srcOrd="1" destOrd="0" presId="urn:microsoft.com/office/officeart/2008/layout/AlternatingHexagons"/>
    <dgm:cxn modelId="{A454D1E2-A29B-4C2E-A631-521198724EC4}" type="presParOf" srcId="{2F732D10-3003-42E3-963B-538DDB4060D0}" destId="{FB3B30A6-C6CC-4D8B-9C0E-1E8A467C5A44}" srcOrd="2" destOrd="0" presId="urn:microsoft.com/office/officeart/2008/layout/AlternatingHexagons"/>
    <dgm:cxn modelId="{D9D1E890-CD71-4DEB-8935-B798C9A603DA}" type="presParOf" srcId="{2F732D10-3003-42E3-963B-538DDB4060D0}" destId="{62C5FF35-869A-4280-9345-C31938C913B5}" srcOrd="3" destOrd="0" presId="urn:microsoft.com/office/officeart/2008/layout/AlternatingHexagons"/>
    <dgm:cxn modelId="{9745CB29-C8FA-4FDF-BDC3-94F9F87E161B}" type="presParOf" srcId="{2F732D10-3003-42E3-963B-538DDB4060D0}" destId="{91A06B52-1567-4864-9CEE-2B4BD47B4033}" srcOrd="4" destOrd="0" presId="urn:microsoft.com/office/officeart/2008/layout/AlternatingHexagons"/>
    <dgm:cxn modelId="{C8B9DBA7-EF71-4C4C-899B-83C41AD104A0}" type="presParOf" srcId="{6A3F4D9A-7F3B-4E28-93E4-8373B2F8B28B}" destId="{D41ECA6D-AD3E-4047-938F-264DD0CB81D3}" srcOrd="3" destOrd="0" presId="urn:microsoft.com/office/officeart/2008/layout/AlternatingHexagons"/>
    <dgm:cxn modelId="{66413EC3-9D52-4A90-8419-95BE0034CD48}" type="presParOf" srcId="{6A3F4D9A-7F3B-4E28-93E4-8373B2F8B28B}" destId="{8F2F4A29-6088-47C0-A4E8-CF38B09C29C0}" srcOrd="4" destOrd="0" presId="urn:microsoft.com/office/officeart/2008/layout/AlternatingHexagons"/>
    <dgm:cxn modelId="{36B35E65-78A0-45E8-9ED8-4804FA53FB91}" type="presParOf" srcId="{8F2F4A29-6088-47C0-A4E8-CF38B09C29C0}" destId="{DEA34864-C113-4461-9771-975825E819E3}" srcOrd="0" destOrd="0" presId="urn:microsoft.com/office/officeart/2008/layout/AlternatingHexagons"/>
    <dgm:cxn modelId="{F9C36975-6F39-4CD0-9CCC-F52DE0FCE044}" type="presParOf" srcId="{8F2F4A29-6088-47C0-A4E8-CF38B09C29C0}" destId="{985A6686-E0EC-452A-9341-FE8779C30ABC}" srcOrd="1" destOrd="0" presId="urn:microsoft.com/office/officeart/2008/layout/AlternatingHexagons"/>
    <dgm:cxn modelId="{EEBA6DE9-F63A-4BA9-8230-B61E9916C7B0}" type="presParOf" srcId="{8F2F4A29-6088-47C0-A4E8-CF38B09C29C0}" destId="{856EC201-7E3D-41BB-8239-5050ABA084B8}" srcOrd="2" destOrd="0" presId="urn:microsoft.com/office/officeart/2008/layout/AlternatingHexagons"/>
    <dgm:cxn modelId="{BA43D8B2-F3BD-4734-8AAC-7A82013B85B9}" type="presParOf" srcId="{8F2F4A29-6088-47C0-A4E8-CF38B09C29C0}" destId="{6341D740-A21D-4498-B6C7-7031F872B552}" srcOrd="3" destOrd="0" presId="urn:microsoft.com/office/officeart/2008/layout/AlternatingHexagons"/>
    <dgm:cxn modelId="{3C3D42A8-D987-41FC-9B57-4BED896E631C}" type="presParOf" srcId="{8F2F4A29-6088-47C0-A4E8-CF38B09C29C0}" destId="{24F8AD25-7376-40CA-AB46-F3870E380228}"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lvl1pPr algn="l">
              <a:defRPr/>
            </a:lvl1pPr>
          </a:lstStyle>
          <a:p>
            <a:fld id="{D5DFDDF1-C83E-452B-9563-4EFD9F4D6BBD}" type="datetimeFigureOut">
              <a:rPr kumimoji="1" lang="ja-JP" altLang="en-US" smtClean="0"/>
              <a:t>2015/6/20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507557-33F8-43EF-A82E-18764C95A34A}" type="slidenum">
              <a:rPr kumimoji="1" lang="ja-JP" altLang="en-US" smtClean="0"/>
              <a:t>‹#›</a:t>
            </a:fld>
            <a:endParaRPr kumimoji="1" lang="ja-JP" altLang="en-US"/>
          </a:p>
        </p:txBody>
      </p:sp>
      <p:sp>
        <p:nvSpPr>
          <p:cNvPr id="13" name="Rectangle 12"/>
          <p:cNvSpPr/>
          <p:nvPr/>
        </p:nvSpPr>
        <p:spPr>
          <a:xfrm>
            <a:off x="0" y="-1"/>
            <a:ext cx="12192000" cy="4572001"/>
          </a:xfrm>
          <a:prstGeom prst="rect">
            <a:avLst/>
          </a:prstGeom>
          <a:blipFill dpi="0" rotWithShape="1">
            <a:blip r:embed="rId2">
              <a:duotone>
                <a:schemeClr val="accent1">
                  <a:shade val="45000"/>
                  <a:satMod val="135000"/>
                </a:schemeClr>
                <a:prstClr val="white"/>
              </a:duotone>
            </a:blip>
            <a:srcRect/>
            <a:tile tx="25400" ty="6350" sx="71000" sy="71000" flip="none" algn="tl"/>
          </a:blip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2984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5DFDDF1-C83E-452B-9563-4EFD9F4D6BBD}" type="datetimeFigureOut">
              <a:rPr kumimoji="1" lang="ja-JP" altLang="en-US" smtClean="0"/>
              <a:t>2015/6/20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507557-33F8-43EF-A82E-18764C95A34A}" type="slidenum">
              <a:rPr kumimoji="1" lang="ja-JP" altLang="en-US" smtClean="0"/>
              <a:t>‹#›</a:t>
            </a:fld>
            <a:endParaRPr kumimoji="1" lang="ja-JP" altLang="en-US"/>
          </a:p>
        </p:txBody>
      </p:sp>
    </p:spTree>
    <p:extLst>
      <p:ext uri="{BB962C8B-B14F-4D97-AF65-F5344CB8AC3E}">
        <p14:creationId xmlns:p14="http://schemas.microsoft.com/office/powerpoint/2010/main" val="1645093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5DFDDF1-C83E-452B-9563-4EFD9F4D6BBD}" type="datetimeFigureOut">
              <a:rPr kumimoji="1" lang="ja-JP" altLang="en-US" smtClean="0"/>
              <a:t>2015/6/20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507557-33F8-43EF-A82E-18764C95A34A}" type="slidenum">
              <a:rPr kumimoji="1" lang="ja-JP" altLang="en-US" smtClean="0"/>
              <a:t>‹#›</a:t>
            </a:fld>
            <a:endParaRPr kumimoji="1" lang="ja-JP" alt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75601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タイトルと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8E8BC21-799A-4352-BAB0-2A030D3C8C5B}" type="datetimeFigureOut">
              <a:rPr kumimoji="1" lang="ja-JP" altLang="en-US" smtClean="0"/>
              <a:t>2015/6/20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17341CC-3FF3-4B18-A656-6D9185E89ACD}" type="slidenum">
              <a:rPr kumimoji="1" lang="ja-JP" altLang="en-US" smtClean="0"/>
              <a:t>‹#›</a:t>
            </a:fld>
            <a:endParaRPr kumimoji="1" lang="ja-JP" altLang="en-US"/>
          </a:p>
        </p:txBody>
      </p:sp>
    </p:spTree>
    <p:extLst>
      <p:ext uri="{BB962C8B-B14F-4D97-AF65-F5344CB8AC3E}">
        <p14:creationId xmlns:p14="http://schemas.microsoft.com/office/powerpoint/2010/main" val="722120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5DFDDF1-C83E-452B-9563-4EFD9F4D6BBD}" type="datetimeFigureOut">
              <a:rPr kumimoji="1" lang="ja-JP" altLang="en-US" smtClean="0"/>
              <a:t>2015/6/20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507557-33F8-43EF-A82E-18764C95A34A}" type="slidenum">
              <a:rPr kumimoji="1" lang="ja-JP" altLang="en-US" smtClean="0"/>
              <a:t>‹#›</a:t>
            </a:fld>
            <a:endParaRPr kumimoji="1" lang="ja-JP" altLang="en-US"/>
          </a:p>
        </p:txBody>
      </p:sp>
    </p:spTree>
    <p:extLst>
      <p:ext uri="{BB962C8B-B14F-4D97-AF65-F5344CB8AC3E}">
        <p14:creationId xmlns:p14="http://schemas.microsoft.com/office/powerpoint/2010/main" val="195090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D5DFDDF1-C83E-452B-9563-4EFD9F4D6BBD}" type="datetimeFigureOut">
              <a:rPr kumimoji="1" lang="ja-JP" altLang="en-US" smtClean="0"/>
              <a:t>2015/6/20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0E507557-33F8-43EF-A82E-18764C95A34A}" type="slidenum">
              <a:rPr kumimoji="1" lang="ja-JP" altLang="en-US" smtClean="0"/>
              <a:t>‹#›</a:t>
            </a:fld>
            <a:endParaRPr kumimoji="1" lang="ja-JP" altLang="en-US"/>
          </a:p>
        </p:txBody>
      </p:sp>
      <p:sp>
        <p:nvSpPr>
          <p:cNvPr id="10" name="Rectangle 9"/>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25400" ty="6350" sx="71000" sy="71000" flip="none" algn="tl"/>
          </a:blip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0456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D5DFDDF1-C83E-452B-9563-4EFD9F4D6BBD}" type="datetimeFigureOut">
              <a:rPr kumimoji="1" lang="ja-JP" altLang="en-US" smtClean="0"/>
              <a:t>2015/6/20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E507557-33F8-43EF-A82E-18764C95A34A}" type="slidenum">
              <a:rPr kumimoji="1" lang="ja-JP" altLang="en-US" smtClean="0"/>
              <a:t>‹#›</a:t>
            </a:fld>
            <a:endParaRPr kumimoji="1" lang="ja-JP" altLang="en-US"/>
          </a:p>
        </p:txBody>
      </p:sp>
    </p:spTree>
    <p:extLst>
      <p:ext uri="{BB962C8B-B14F-4D97-AF65-F5344CB8AC3E}">
        <p14:creationId xmlns:p14="http://schemas.microsoft.com/office/powerpoint/2010/main" val="2266734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024128" y="2967788"/>
            <a:ext cx="4754880" cy="33415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ja-JP" altLang="en-US" smtClean="0"/>
              <a:t>マスター テキストの書式設定</a:t>
            </a:r>
          </a:p>
        </p:txBody>
      </p:sp>
      <p:sp>
        <p:nvSpPr>
          <p:cNvPr id="6" name="Content Placeholder 5"/>
          <p:cNvSpPr>
            <a:spLocks noGrp="1"/>
          </p:cNvSpPr>
          <p:nvPr>
            <p:ph sz="quarter" idx="4"/>
          </p:nvPr>
        </p:nvSpPr>
        <p:spPr>
          <a:xfrm>
            <a:off x="5990888" y="2967788"/>
            <a:ext cx="4754880" cy="33415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D5DFDDF1-C83E-452B-9563-4EFD9F4D6BBD}" type="datetimeFigureOut">
              <a:rPr kumimoji="1" lang="ja-JP" altLang="en-US" smtClean="0"/>
              <a:t>2015/6/20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0E507557-33F8-43EF-A82E-18764C95A34A}" type="slidenum">
              <a:rPr kumimoji="1" lang="ja-JP" altLang="en-US" smtClean="0"/>
              <a:t>‹#›</a:t>
            </a:fld>
            <a:endParaRPr kumimoji="1" lang="ja-JP" altLang="en-US"/>
          </a:p>
        </p:txBody>
      </p:sp>
    </p:spTree>
    <p:extLst>
      <p:ext uri="{BB962C8B-B14F-4D97-AF65-F5344CB8AC3E}">
        <p14:creationId xmlns:p14="http://schemas.microsoft.com/office/powerpoint/2010/main" val="2220987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D5DFDDF1-C83E-452B-9563-4EFD9F4D6BBD}" type="datetimeFigureOut">
              <a:rPr kumimoji="1" lang="ja-JP" altLang="en-US" smtClean="0"/>
              <a:t>2015/6/20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0E507557-33F8-43EF-A82E-18764C95A34A}" type="slidenum">
              <a:rPr kumimoji="1" lang="ja-JP" altLang="en-US" smtClean="0"/>
              <a:t>‹#›</a:t>
            </a:fld>
            <a:endParaRPr kumimoji="1" lang="ja-JP" altLang="en-US"/>
          </a:p>
        </p:txBody>
      </p:sp>
    </p:spTree>
    <p:extLst>
      <p:ext uri="{BB962C8B-B14F-4D97-AF65-F5344CB8AC3E}">
        <p14:creationId xmlns:p14="http://schemas.microsoft.com/office/powerpoint/2010/main" val="23099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DFDDF1-C83E-452B-9563-4EFD9F4D6BBD}" type="datetimeFigureOut">
              <a:rPr kumimoji="1" lang="ja-JP" altLang="en-US" smtClean="0"/>
              <a:t>2015/6/20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0E507557-33F8-43EF-A82E-18764C95A34A}" type="slidenum">
              <a:rPr kumimoji="1" lang="ja-JP" altLang="en-US" smtClean="0"/>
              <a:t>‹#›</a:t>
            </a:fld>
            <a:endParaRPr kumimoji="1" lang="ja-JP" altLang="en-US"/>
          </a:p>
        </p:txBody>
      </p:sp>
    </p:spTree>
    <p:extLst>
      <p:ext uri="{BB962C8B-B14F-4D97-AF65-F5344CB8AC3E}">
        <p14:creationId xmlns:p14="http://schemas.microsoft.com/office/powerpoint/2010/main" val="3766257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5DFDDF1-C83E-452B-9563-4EFD9F4D6BBD}" type="datetimeFigureOut">
              <a:rPr kumimoji="1" lang="ja-JP" altLang="en-US" smtClean="0"/>
              <a:t>2015/6/20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E507557-33F8-43EF-A82E-18764C95A34A}" type="slidenum">
              <a:rPr kumimoji="1" lang="ja-JP" altLang="en-US" smtClean="0"/>
              <a:t>‹#›</a:t>
            </a:fld>
            <a:endParaRPr kumimoji="1" lang="ja-JP" altLang="en-US"/>
          </a:p>
        </p:txBody>
      </p:sp>
    </p:spTree>
    <p:extLst>
      <p:ext uri="{BB962C8B-B14F-4D97-AF65-F5344CB8AC3E}">
        <p14:creationId xmlns:p14="http://schemas.microsoft.com/office/powerpoint/2010/main" val="3486672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0" y="-1"/>
            <a:ext cx="12188952" cy="4572000"/>
          </a:xfrm>
          <a:solidFill>
            <a:schemeClr val="accent1"/>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5DFDDF1-C83E-452B-9563-4EFD9F4D6BBD}" type="datetimeFigureOut">
              <a:rPr kumimoji="1" lang="ja-JP" altLang="en-US" smtClean="0"/>
              <a:t>2015/6/20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0E507557-33F8-43EF-A82E-18764C95A34A}" type="slidenum">
              <a:rPr kumimoji="1" lang="ja-JP" altLang="en-US" smtClean="0"/>
              <a:t>‹#›</a:t>
            </a:fld>
            <a:endParaRPr kumimoji="1" lang="ja-JP" alt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47554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D5DFDDF1-C83E-452B-9563-4EFD9F4D6BBD}" type="datetimeFigureOut">
              <a:rPr kumimoji="1" lang="ja-JP" altLang="en-US" smtClean="0"/>
              <a:t>2015/6/20</a:t>
            </a:fld>
            <a:endParaRPr kumimoji="1" lang="ja-JP" alt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kumimoji="1" lang="ja-JP" alt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0E507557-33F8-43EF-A82E-18764C95A34A}" type="slidenum">
              <a:rPr kumimoji="1" lang="ja-JP" altLang="en-US" smtClean="0"/>
              <a:t>‹#›</a:t>
            </a:fld>
            <a:endParaRPr kumimoji="1" lang="ja-JP" alt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9706554"/>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Lst>
  <p:txStyles>
    <p:titleStyle>
      <a:lvl1pPr algn="l" defTabSz="914400" rtl="0" eaLnBrk="1" latinLnBrk="0" hangingPunct="1">
        <a:lnSpc>
          <a:spcPct val="80000"/>
        </a:lnSpc>
        <a:spcBef>
          <a:spcPct val="0"/>
        </a:spcBef>
        <a:buNone/>
        <a:defRPr kumimoji="1"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kumimoji="1"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kumimoji="1"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kumimoji="1"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kumimoji="1"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kumimoji="1"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kumimoji="1"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kumimoji="1"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kumimoji="1"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kumimoji="1" sz="14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jpeg"/><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lstStyle/>
          <a:p>
            <a:r>
              <a:rPr lang="ja-JP" altLang="en-US" smtClean="0"/>
              <a:t>自然とふれあう</a:t>
            </a:r>
            <a:br>
              <a:rPr lang="ja-JP" altLang="en-US" smtClean="0"/>
            </a:br>
            <a:r>
              <a:rPr lang="ja-JP" altLang="en-US" smtClean="0"/>
              <a:t>イベントご案内</a:t>
            </a:r>
            <a:endParaRPr lang="ja-JP" altLang="en-US" dirty="0"/>
          </a:p>
        </p:txBody>
      </p:sp>
      <p:sp>
        <p:nvSpPr>
          <p:cNvPr id="2" name="サブタイトル 1"/>
          <p:cNvSpPr>
            <a:spLocks noGrp="1"/>
          </p:cNvSpPr>
          <p:nvPr>
            <p:ph type="subTitle" idx="1"/>
          </p:nvPr>
        </p:nvSpPr>
        <p:spPr/>
        <p:txBody>
          <a:bodyPr/>
          <a:lstStyle/>
          <a:p>
            <a:r>
              <a:rPr lang="ja-JP" altLang="en-US" smtClean="0"/>
              <a:t>もみじ市ふれあいセンター</a:t>
            </a:r>
            <a:endParaRPr lang="ja-JP" altLang="en-US" dirty="0"/>
          </a:p>
        </p:txBody>
      </p:sp>
      <p:sp>
        <p:nvSpPr>
          <p:cNvPr id="4" name="テキスト ボックス 3"/>
          <p:cNvSpPr txBox="1"/>
          <p:nvPr/>
        </p:nvSpPr>
        <p:spPr>
          <a:xfrm>
            <a:off x="9359660" y="-777668"/>
            <a:ext cx="2954655" cy="369332"/>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none" rtlCol="0">
            <a:spAutoFit/>
          </a:bodyPr>
          <a:lstStyle/>
          <a:p>
            <a:r>
              <a:rPr kumimoji="1" lang="ja-JP" altLang="en-US" smtClean="0">
                <a:solidFill>
                  <a:srgbClr val="FFFFCC"/>
                </a:solidFill>
              </a:rPr>
              <a:t>もみじしふれあいセンター</a:t>
            </a:r>
            <a:endParaRPr kumimoji="1" lang="ja-JP" altLang="en-US">
              <a:solidFill>
                <a:srgbClr val="FFFFCC"/>
              </a:solidFill>
            </a:endParaRPr>
          </a:p>
        </p:txBody>
      </p:sp>
    </p:spTree>
    <p:extLst>
      <p:ext uri="{BB962C8B-B14F-4D97-AF65-F5344CB8AC3E}">
        <p14:creationId xmlns:p14="http://schemas.microsoft.com/office/powerpoint/2010/main" val="2454470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運営理念</a:t>
            </a:r>
            <a:endParaRPr lang="ja-JP" altLang="ja-JP"/>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790597732"/>
              </p:ext>
            </p:extLst>
          </p:nvPr>
        </p:nvGraphicFramePr>
        <p:xfrm>
          <a:off x="5715000" y="189000"/>
          <a:ext cx="6120000" cy="648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テキスト プレースホルダー 3"/>
          <p:cNvSpPr>
            <a:spLocks noGrp="1"/>
          </p:cNvSpPr>
          <p:nvPr>
            <p:ph type="body" sz="half" idx="2"/>
          </p:nvPr>
        </p:nvSpPr>
        <p:spPr/>
        <p:txBody>
          <a:bodyPr>
            <a:normAutofit/>
          </a:bodyPr>
          <a:lstStyle/>
          <a:p>
            <a:pPr lvl="0"/>
            <a:r>
              <a:rPr lang="ja-JP" altLang="en-US" sz="1800" dirty="0"/>
              <a:t>もみじ市ふれあいセンターは、自然環境と地域社会のかかわりを山林での活動の中で体感できる場を提供します。</a:t>
            </a:r>
            <a:endParaRPr lang="en-US" altLang="ja-JP" sz="1800" dirty="0"/>
          </a:p>
          <a:p>
            <a:endParaRPr kumimoji="1" lang="ja-JP" altLang="en-US" sz="1800" dirty="0"/>
          </a:p>
        </p:txBody>
      </p:sp>
      <p:pic>
        <p:nvPicPr>
          <p:cNvPr id="6" name="図 5"/>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38688" y="3296234"/>
            <a:ext cx="4560000" cy="3420000"/>
          </a:xfrm>
          <a:prstGeom prst="rect">
            <a:avLst/>
          </a:prstGeom>
        </p:spPr>
      </p:pic>
    </p:spTree>
    <p:extLst>
      <p:ext uri="{BB962C8B-B14F-4D97-AF65-F5344CB8AC3E}">
        <p14:creationId xmlns:p14="http://schemas.microsoft.com/office/powerpoint/2010/main" val="918224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smtClean="0"/>
              <a:t>今年のイベント</a:t>
            </a:r>
            <a:r>
              <a:rPr lang="ja-JP" altLang="ja-JP"/>
              <a:t>情報</a:t>
            </a:r>
            <a:endParaRPr kumimoji="1" lang="ja-JP" altLang="en-US"/>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475963393"/>
              </p:ext>
            </p:extLst>
          </p:nvPr>
        </p:nvGraphicFramePr>
        <p:xfrm>
          <a:off x="1023938" y="2286000"/>
          <a:ext cx="9720810" cy="3960000"/>
        </p:xfrm>
        <a:graphic>
          <a:graphicData uri="http://schemas.openxmlformats.org/drawingml/2006/table">
            <a:tbl>
              <a:tblPr bandRow="1">
                <a:tableStyleId>{69C7853C-536D-4A76-A0AE-DD22124D55A5}</a:tableStyleId>
              </a:tblPr>
              <a:tblGrid>
                <a:gridCol w="1917745"/>
                <a:gridCol w="2433432"/>
                <a:gridCol w="1197591"/>
                <a:gridCol w="1275396"/>
                <a:gridCol w="2896646"/>
              </a:tblGrid>
              <a:tr h="457564">
                <a:tc>
                  <a:txBody>
                    <a:bodyPr/>
                    <a:lstStyle/>
                    <a:p>
                      <a:pPr algn="l">
                        <a:spcAft>
                          <a:spcPts val="0"/>
                        </a:spcAft>
                      </a:pPr>
                      <a:r>
                        <a:rPr lang="ja-JP" altLang="en-US" sz="1800" kern="100" dirty="0" smtClean="0">
                          <a:effectLst/>
                        </a:rPr>
                        <a:t>日程</a:t>
                      </a:r>
                      <a:endParaRPr lang="ja-JP" sz="1800" b="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l">
                        <a:spcAft>
                          <a:spcPts val="0"/>
                        </a:spcAft>
                      </a:pPr>
                      <a:r>
                        <a:rPr lang="ja-JP" altLang="en-US" sz="1800" kern="100" smtClean="0">
                          <a:effectLst/>
                        </a:rPr>
                        <a:t>イベント名</a:t>
                      </a:r>
                      <a:endParaRPr 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l">
                        <a:spcAft>
                          <a:spcPts val="0"/>
                        </a:spcAft>
                      </a:pPr>
                      <a:r>
                        <a:rPr lang="ja-JP" altLang="en-US" sz="1800" kern="100" smtClean="0">
                          <a:effectLst/>
                        </a:rPr>
                        <a:t>募集人数</a:t>
                      </a:r>
                      <a:endParaRPr 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l">
                        <a:spcAft>
                          <a:spcPts val="0"/>
                        </a:spcAft>
                      </a:pPr>
                      <a:r>
                        <a:rPr lang="ja-JP" altLang="en-US" sz="1800" kern="100" smtClean="0">
                          <a:effectLst/>
                        </a:rPr>
                        <a:t>場所</a:t>
                      </a:r>
                      <a:endParaRPr 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l">
                        <a:spcAft>
                          <a:spcPts val="0"/>
                        </a:spcAft>
                      </a:pPr>
                      <a:r>
                        <a:rPr lang="ja-JP" altLang="en-US" sz="1800" kern="100" dirty="0" smtClean="0">
                          <a:effectLst/>
                        </a:rPr>
                        <a:t>主催</a:t>
                      </a:r>
                      <a:endParaRPr lang="ja-JP" sz="1800" b="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r>
              <a:tr h="532436">
                <a:tc>
                  <a:txBody>
                    <a:bodyPr/>
                    <a:lstStyle/>
                    <a:p>
                      <a:pPr algn="just">
                        <a:spcAft>
                          <a:spcPts val="0"/>
                        </a:spcAft>
                      </a:pPr>
                      <a:r>
                        <a:rPr lang="en-US" altLang="ja-JP" sz="1800" kern="100" dirty="0" smtClean="0">
                          <a:effectLst/>
                        </a:rPr>
                        <a:t>1</a:t>
                      </a:r>
                      <a:r>
                        <a:rPr lang="ja-JP" sz="1800" kern="100" dirty="0" smtClean="0">
                          <a:effectLst/>
                        </a:rPr>
                        <a:t>月</a:t>
                      </a:r>
                      <a:r>
                        <a:rPr lang="en-US" altLang="ja-JP" sz="1800" kern="100" dirty="0" smtClean="0">
                          <a:effectLst/>
                        </a:rPr>
                        <a:t>10</a:t>
                      </a:r>
                      <a:r>
                        <a:rPr lang="ja-JP" sz="1800" kern="100" dirty="0" smtClean="0">
                          <a:effectLst/>
                        </a:rPr>
                        <a:t>日～</a:t>
                      </a:r>
                      <a:r>
                        <a:rPr lang="en-US" altLang="ja-JP" sz="1800" kern="100" dirty="0" smtClean="0">
                          <a:effectLst/>
                        </a:rPr>
                        <a:t>11</a:t>
                      </a:r>
                      <a:r>
                        <a:rPr lang="ja-JP" sz="1800" kern="100" dirty="0" smtClean="0">
                          <a:effectLst/>
                        </a:rPr>
                        <a:t>日</a:t>
                      </a:r>
                      <a:endParaRPr lang="ja-JP" sz="1800" b="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just">
                        <a:spcAft>
                          <a:spcPts val="0"/>
                        </a:spcAft>
                      </a:pPr>
                      <a:r>
                        <a:rPr lang="ja-JP" altLang="en-US" sz="1800" kern="100" dirty="0" smtClean="0">
                          <a:effectLst/>
                        </a:rPr>
                        <a:t>親子</a:t>
                      </a:r>
                      <a:r>
                        <a:rPr lang="ja-JP" sz="1800" kern="100" dirty="0" smtClean="0">
                          <a:effectLst/>
                        </a:rPr>
                        <a:t>スキー</a:t>
                      </a:r>
                      <a:r>
                        <a:rPr lang="ja-JP" altLang="en-US" sz="1800" kern="100" dirty="0" smtClean="0">
                          <a:effectLst/>
                        </a:rPr>
                        <a:t>教室</a:t>
                      </a:r>
                      <a:endParaRPr lang="ja-JP" sz="1800" b="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altLang="ja-JP" sz="1800" kern="100" dirty="0" smtClean="0">
                          <a:effectLst/>
                        </a:rPr>
                        <a:t>200</a:t>
                      </a:r>
                      <a:r>
                        <a:rPr lang="ja-JP" altLang="en-US" sz="1800" kern="100" dirty="0" smtClean="0">
                          <a:effectLst/>
                        </a:rPr>
                        <a:t>人</a:t>
                      </a:r>
                      <a:endParaRPr lang="ja-JP" sz="1800" b="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just">
                        <a:spcAft>
                          <a:spcPts val="0"/>
                        </a:spcAft>
                      </a:pPr>
                      <a:r>
                        <a:rPr lang="ja-JP" altLang="en-US" sz="1800" kern="100" dirty="0" smtClean="0">
                          <a:effectLst/>
                        </a:rPr>
                        <a:t>宿泊棟</a:t>
                      </a:r>
                      <a:endParaRPr lang="ja-JP" sz="1800" b="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just">
                        <a:spcAft>
                          <a:spcPts val="0"/>
                        </a:spcAft>
                      </a:pPr>
                      <a:r>
                        <a:rPr lang="ja-JP" altLang="en-US" sz="1800" kern="100" dirty="0" smtClean="0">
                          <a:effectLst/>
                        </a:rPr>
                        <a:t>もみじ市ふれあいセンター</a:t>
                      </a:r>
                      <a:endParaRPr lang="ja-JP" sz="1800" b="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r>
              <a:tr h="532436">
                <a:tc>
                  <a:txBody>
                    <a:bodyPr/>
                    <a:lstStyle/>
                    <a:p>
                      <a:pPr algn="just">
                        <a:spcAft>
                          <a:spcPts val="0"/>
                        </a:spcAft>
                      </a:pPr>
                      <a:r>
                        <a:rPr lang="en-US" altLang="ja-JP" sz="1800" kern="100" smtClean="0">
                          <a:effectLst/>
                        </a:rPr>
                        <a:t>5</a:t>
                      </a:r>
                      <a:r>
                        <a:rPr lang="ja-JP" sz="1800" kern="100" smtClean="0">
                          <a:effectLst/>
                        </a:rPr>
                        <a:t>月</a:t>
                      </a:r>
                      <a:r>
                        <a:rPr lang="en-US" altLang="ja-JP" sz="1800" kern="100" smtClean="0">
                          <a:effectLst/>
                        </a:rPr>
                        <a:t>16</a:t>
                      </a:r>
                      <a:r>
                        <a:rPr lang="ja-JP" sz="1800" kern="100" smtClean="0">
                          <a:effectLst/>
                        </a:rPr>
                        <a:t>日</a:t>
                      </a:r>
                      <a:r>
                        <a:rPr lang="ja-JP" altLang="en-US" sz="1800" kern="100" smtClean="0">
                          <a:effectLst/>
                        </a:rPr>
                        <a:t>・</a:t>
                      </a:r>
                      <a:r>
                        <a:rPr lang="en-US" altLang="ja-JP" sz="1800" kern="100" smtClean="0">
                          <a:effectLst/>
                        </a:rPr>
                        <a:t>17</a:t>
                      </a:r>
                      <a:r>
                        <a:rPr lang="ja-JP" sz="1800" kern="100" smtClean="0">
                          <a:effectLst/>
                        </a:rPr>
                        <a:t>日</a:t>
                      </a:r>
                      <a:endParaRPr 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just">
                        <a:spcAft>
                          <a:spcPts val="0"/>
                        </a:spcAft>
                      </a:pPr>
                      <a:r>
                        <a:rPr lang="ja-JP" sz="1800" kern="100" dirty="0">
                          <a:effectLst/>
                        </a:rPr>
                        <a:t>親子で新緑ハイキング</a:t>
                      </a:r>
                      <a:endParaRPr lang="ja-JP" sz="1800" b="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just">
                        <a:spcAft>
                          <a:spcPts val="0"/>
                        </a:spcAft>
                      </a:pPr>
                      <a:r>
                        <a:rPr lang="en-US" altLang="ja-JP" sz="1800" kern="100" smtClean="0">
                          <a:effectLst/>
                        </a:rPr>
                        <a:t>200</a:t>
                      </a:r>
                      <a:r>
                        <a:rPr lang="ja-JP" altLang="ja-JP" sz="1800" kern="100" smtClean="0">
                          <a:effectLst/>
                        </a:rPr>
                        <a:t>人</a:t>
                      </a:r>
                      <a:r>
                        <a:rPr lang="ja-JP" altLang="en-US" sz="1800" kern="100" smtClean="0">
                          <a:effectLst/>
                        </a:rPr>
                        <a:t>／日</a:t>
                      </a:r>
                      <a:endParaRPr 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just">
                        <a:spcAft>
                          <a:spcPts val="0"/>
                        </a:spcAft>
                      </a:pPr>
                      <a:r>
                        <a:rPr lang="ja-JP" altLang="en-US" sz="1800" kern="100" smtClean="0">
                          <a:effectLst/>
                        </a:rPr>
                        <a:t>かえで山</a:t>
                      </a:r>
                      <a:endParaRPr 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just">
                        <a:spcAft>
                          <a:spcPts val="0"/>
                        </a:spcAft>
                      </a:pPr>
                      <a:r>
                        <a:rPr lang="ja-JP" altLang="en-US" sz="1800" kern="100" smtClean="0">
                          <a:effectLst/>
                        </a:rPr>
                        <a:t>もみじ市ふれあいセンター</a:t>
                      </a:r>
                      <a:endParaRPr lang="ja-JP" alt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r>
              <a:tr h="457564">
                <a:tc>
                  <a:txBody>
                    <a:bodyPr/>
                    <a:lstStyle/>
                    <a:p>
                      <a:pPr algn="just">
                        <a:spcAft>
                          <a:spcPts val="0"/>
                        </a:spcAft>
                      </a:pPr>
                      <a:r>
                        <a:rPr lang="en-US" altLang="ja-JP" sz="1800" kern="100" smtClean="0">
                          <a:effectLst/>
                        </a:rPr>
                        <a:t>6</a:t>
                      </a:r>
                      <a:r>
                        <a:rPr lang="ja-JP" sz="1800" kern="100" smtClean="0">
                          <a:effectLst/>
                        </a:rPr>
                        <a:t>月</a:t>
                      </a:r>
                      <a:r>
                        <a:rPr lang="en-US" altLang="ja-JP" sz="1800" kern="100" smtClean="0">
                          <a:effectLst/>
                        </a:rPr>
                        <a:t>20</a:t>
                      </a:r>
                      <a:r>
                        <a:rPr lang="ja-JP" sz="1800" kern="100" smtClean="0">
                          <a:effectLst/>
                        </a:rPr>
                        <a:t>日～</a:t>
                      </a:r>
                      <a:r>
                        <a:rPr lang="en-US" altLang="ja-JP" sz="1800" kern="100" smtClean="0">
                          <a:effectLst/>
                        </a:rPr>
                        <a:t>7</a:t>
                      </a:r>
                      <a:r>
                        <a:rPr lang="ja-JP" sz="1800" kern="100" smtClean="0">
                          <a:effectLst/>
                        </a:rPr>
                        <a:t>月</a:t>
                      </a:r>
                      <a:r>
                        <a:rPr lang="en-US" altLang="ja-JP" sz="1800" kern="100" smtClean="0">
                          <a:effectLst/>
                        </a:rPr>
                        <a:t>5</a:t>
                      </a:r>
                      <a:r>
                        <a:rPr lang="ja-JP" sz="1800" kern="100" smtClean="0">
                          <a:effectLst/>
                        </a:rPr>
                        <a:t>日</a:t>
                      </a:r>
                      <a:endParaRPr 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just">
                        <a:spcAft>
                          <a:spcPts val="0"/>
                        </a:spcAft>
                      </a:pPr>
                      <a:r>
                        <a:rPr lang="ja-JP" sz="1800" kern="100">
                          <a:effectLst/>
                        </a:rPr>
                        <a:t>あじさいまつり</a:t>
                      </a:r>
                      <a:endParaRPr 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r>
                        <a:rPr lang="ja-JP" altLang="en-US" sz="1800" kern="100" smtClean="0">
                          <a:effectLst/>
                        </a:rPr>
                        <a:t>自由参加</a:t>
                      </a:r>
                      <a:endParaRPr lang="ja-JP" sz="1800" b="0" kern="100">
                        <a:effectLst/>
                        <a:latin typeface="Century" panose="02040604050505020304" pitchFamily="18" charset="0"/>
                      </a:endParaRPr>
                    </a:p>
                  </a:txBody>
                  <a:tcPr marL="26111" marR="26111" anchor="ctr"/>
                </a:tc>
                <a:tc>
                  <a:txBody>
                    <a:bodyPr/>
                    <a:lstStyle/>
                    <a:p>
                      <a:r>
                        <a:rPr lang="ja-JP" altLang="en-US" sz="1800" kern="100" smtClean="0">
                          <a:effectLst/>
                        </a:rPr>
                        <a:t>かえで山</a:t>
                      </a:r>
                      <a:endParaRPr lang="ja-JP" sz="1800" b="0" kern="100">
                        <a:effectLst/>
                        <a:latin typeface="Century" panose="02040604050505020304" pitchFamily="18" charset="0"/>
                      </a:endParaRPr>
                    </a:p>
                  </a:txBody>
                  <a:tcPr marL="26111" marR="26111"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ja-JP" sz="1800" kern="100" smtClean="0">
                          <a:effectLst/>
                        </a:rPr>
                        <a:t>もみじ市</a:t>
                      </a:r>
                      <a:r>
                        <a:rPr lang="ja-JP" altLang="en-US" sz="1800" kern="100" smtClean="0">
                          <a:effectLst/>
                        </a:rPr>
                        <a:t>観光課</a:t>
                      </a:r>
                      <a:endParaRPr lang="ja-JP" altLang="ja-JP" sz="1800" b="0" kern="100" smtClean="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r>
              <a:tr h="532436">
                <a:tc>
                  <a:txBody>
                    <a:bodyPr/>
                    <a:lstStyle/>
                    <a:p>
                      <a:pPr algn="just">
                        <a:spcAft>
                          <a:spcPts val="0"/>
                        </a:spcAft>
                      </a:pPr>
                      <a:r>
                        <a:rPr lang="en-US" altLang="ja-JP" sz="1800" kern="100" smtClean="0">
                          <a:effectLst/>
                        </a:rPr>
                        <a:t>7</a:t>
                      </a:r>
                      <a:r>
                        <a:rPr lang="ja-JP" sz="1800" kern="100" smtClean="0">
                          <a:effectLst/>
                        </a:rPr>
                        <a:t>月</a:t>
                      </a:r>
                      <a:r>
                        <a:rPr lang="en-US" altLang="ja-JP" sz="1800" kern="100" smtClean="0">
                          <a:effectLst/>
                        </a:rPr>
                        <a:t>28</a:t>
                      </a:r>
                      <a:r>
                        <a:rPr lang="ja-JP" sz="1800" kern="100" smtClean="0">
                          <a:effectLst/>
                        </a:rPr>
                        <a:t>日～</a:t>
                      </a:r>
                      <a:r>
                        <a:rPr lang="en-US" altLang="ja-JP" sz="1800" kern="100" smtClean="0">
                          <a:effectLst/>
                        </a:rPr>
                        <a:t>29</a:t>
                      </a:r>
                      <a:r>
                        <a:rPr lang="ja-JP" sz="1800" kern="100" smtClean="0">
                          <a:effectLst/>
                        </a:rPr>
                        <a:t>日</a:t>
                      </a:r>
                      <a:endParaRPr 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just">
                        <a:spcAft>
                          <a:spcPts val="0"/>
                        </a:spcAft>
                      </a:pPr>
                      <a:r>
                        <a:rPr lang="ja-JP" sz="1800" kern="100" smtClean="0">
                          <a:effectLst/>
                        </a:rPr>
                        <a:t>子</a:t>
                      </a:r>
                      <a:r>
                        <a:rPr lang="ja-JP" altLang="en-US" sz="1800" kern="100" smtClean="0">
                          <a:effectLst/>
                        </a:rPr>
                        <a:t>ども</a:t>
                      </a:r>
                      <a:r>
                        <a:rPr lang="ja-JP" sz="1800" kern="100" smtClean="0">
                          <a:effectLst/>
                        </a:rPr>
                        <a:t>自然</a:t>
                      </a:r>
                      <a:r>
                        <a:rPr lang="ja-JP" sz="1800" kern="100" dirty="0">
                          <a:effectLst/>
                        </a:rPr>
                        <a:t>体験ツアー</a:t>
                      </a:r>
                      <a:endParaRPr lang="ja-JP" sz="1800" b="0" kern="100" dirty="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just">
                        <a:spcAft>
                          <a:spcPts val="0"/>
                        </a:spcAft>
                      </a:pPr>
                      <a:r>
                        <a:rPr lang="en-US" altLang="ja-JP" sz="1800" kern="100" smtClean="0">
                          <a:effectLst/>
                        </a:rPr>
                        <a:t>100</a:t>
                      </a:r>
                      <a:r>
                        <a:rPr lang="ja-JP" altLang="ja-JP" sz="1800" kern="100" smtClean="0">
                          <a:effectLst/>
                        </a:rPr>
                        <a:t>人</a:t>
                      </a:r>
                      <a:endParaRPr 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just">
                        <a:spcAft>
                          <a:spcPts val="0"/>
                        </a:spcAft>
                      </a:pPr>
                      <a:r>
                        <a:rPr lang="ja-JP" altLang="en-US" sz="1800" kern="100" smtClean="0">
                          <a:effectLst/>
                        </a:rPr>
                        <a:t>宿泊棟</a:t>
                      </a:r>
                      <a:endParaRPr 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just">
                        <a:spcAft>
                          <a:spcPts val="0"/>
                        </a:spcAft>
                      </a:pPr>
                      <a:r>
                        <a:rPr lang="ja-JP" altLang="en-US" sz="1800" kern="100" smtClean="0">
                          <a:effectLst/>
                        </a:rPr>
                        <a:t>もみじ市ふれあいセンター</a:t>
                      </a:r>
                      <a:endParaRPr 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r>
              <a:tr h="532436">
                <a:tc>
                  <a:txBody>
                    <a:bodyPr/>
                    <a:lstStyle/>
                    <a:p>
                      <a:pPr algn="just">
                        <a:spcAft>
                          <a:spcPts val="0"/>
                        </a:spcAft>
                      </a:pPr>
                      <a:r>
                        <a:rPr lang="en-US" altLang="ja-JP" sz="1800" kern="100" smtClean="0">
                          <a:effectLst/>
                        </a:rPr>
                        <a:t>8</a:t>
                      </a:r>
                      <a:r>
                        <a:rPr lang="ja-JP" sz="1800" kern="100" smtClean="0">
                          <a:effectLst/>
                        </a:rPr>
                        <a:t>月</a:t>
                      </a:r>
                      <a:r>
                        <a:rPr lang="en-US" altLang="ja-JP" sz="1800" kern="100" smtClean="0">
                          <a:effectLst/>
                        </a:rPr>
                        <a:t>17</a:t>
                      </a:r>
                      <a:r>
                        <a:rPr lang="ja-JP" sz="1800" kern="100" smtClean="0">
                          <a:effectLst/>
                        </a:rPr>
                        <a:t>日～</a:t>
                      </a:r>
                      <a:r>
                        <a:rPr lang="en-US" altLang="ja-JP" sz="1800" kern="100" smtClean="0">
                          <a:effectLst/>
                        </a:rPr>
                        <a:t>19</a:t>
                      </a:r>
                      <a:r>
                        <a:rPr lang="ja-JP" sz="1800" kern="100" smtClean="0">
                          <a:effectLst/>
                        </a:rPr>
                        <a:t>日</a:t>
                      </a:r>
                      <a:endParaRPr 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just">
                        <a:spcAft>
                          <a:spcPts val="0"/>
                        </a:spcAft>
                      </a:pPr>
                      <a:r>
                        <a:rPr lang="ja-JP" sz="1800" kern="100">
                          <a:effectLst/>
                        </a:rPr>
                        <a:t>サバイバルキャンプ</a:t>
                      </a:r>
                      <a:endParaRPr 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just">
                        <a:spcAft>
                          <a:spcPts val="0"/>
                        </a:spcAft>
                      </a:pPr>
                      <a:r>
                        <a:rPr lang="en-US" altLang="ja-JP" sz="1800" kern="100" smtClean="0">
                          <a:effectLst/>
                        </a:rPr>
                        <a:t>50</a:t>
                      </a:r>
                      <a:r>
                        <a:rPr lang="ja-JP" altLang="ja-JP" sz="1800" kern="100" smtClean="0">
                          <a:effectLst/>
                        </a:rPr>
                        <a:t>人</a:t>
                      </a:r>
                      <a:endParaRPr 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just">
                        <a:spcAft>
                          <a:spcPts val="0"/>
                        </a:spcAft>
                      </a:pPr>
                      <a:r>
                        <a:rPr lang="ja-JP" altLang="en-US" sz="1800" kern="100" smtClean="0">
                          <a:effectLst/>
                        </a:rPr>
                        <a:t>テント広場</a:t>
                      </a:r>
                      <a:endParaRPr 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just">
                        <a:spcAft>
                          <a:spcPts val="0"/>
                        </a:spcAft>
                      </a:pPr>
                      <a:r>
                        <a:rPr lang="ja-JP" altLang="en-US" sz="1800" kern="100" smtClean="0">
                          <a:effectLst/>
                        </a:rPr>
                        <a:t>もみじ市ふれあいセンター</a:t>
                      </a:r>
                      <a:endParaRPr lang="ja-JP" alt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r>
              <a:tr h="457564">
                <a:tc>
                  <a:txBody>
                    <a:bodyPr/>
                    <a:lstStyle/>
                    <a:p>
                      <a:pPr algn="just">
                        <a:spcAft>
                          <a:spcPts val="0"/>
                        </a:spcAft>
                      </a:pPr>
                      <a:r>
                        <a:rPr lang="en-US" altLang="ja-JP" sz="1800" kern="100" smtClean="0">
                          <a:effectLst/>
                        </a:rPr>
                        <a:t>8</a:t>
                      </a:r>
                      <a:r>
                        <a:rPr lang="ja-JP" sz="1800" kern="100" smtClean="0">
                          <a:effectLst/>
                        </a:rPr>
                        <a:t>月</a:t>
                      </a:r>
                      <a:r>
                        <a:rPr lang="en-US" altLang="ja-JP" sz="1800" kern="100" smtClean="0">
                          <a:effectLst/>
                        </a:rPr>
                        <a:t>22</a:t>
                      </a:r>
                      <a:r>
                        <a:rPr lang="ja-JP" sz="1800" kern="100" smtClean="0">
                          <a:effectLst/>
                        </a:rPr>
                        <a:t>日</a:t>
                      </a:r>
                      <a:endParaRPr 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just">
                        <a:spcAft>
                          <a:spcPts val="0"/>
                        </a:spcAft>
                      </a:pPr>
                      <a:r>
                        <a:rPr lang="ja-JP" sz="1800" kern="100">
                          <a:effectLst/>
                        </a:rPr>
                        <a:t>花火大会</a:t>
                      </a:r>
                      <a:endParaRPr 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just">
                        <a:spcAft>
                          <a:spcPts val="0"/>
                        </a:spcAft>
                      </a:pPr>
                      <a:r>
                        <a:rPr lang="ja-JP" altLang="en-US" sz="1800" kern="100" smtClean="0">
                          <a:effectLst/>
                        </a:rPr>
                        <a:t>自由参加</a:t>
                      </a:r>
                      <a:endParaRPr 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ja-JP" altLang="en-US" sz="1800" kern="100" smtClean="0">
                          <a:effectLst/>
                        </a:rPr>
                        <a:t>かえで山</a:t>
                      </a:r>
                      <a:endParaRPr lang="ja-JP" altLang="ja-JP" sz="1800" b="0" kern="100" smtClean="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just">
                        <a:spcAft>
                          <a:spcPts val="0"/>
                        </a:spcAft>
                      </a:pPr>
                      <a:r>
                        <a:rPr lang="ja-JP" sz="1800" kern="100">
                          <a:effectLst/>
                        </a:rPr>
                        <a:t>もみじ</a:t>
                      </a:r>
                      <a:r>
                        <a:rPr lang="ja-JP" sz="1800" kern="100" smtClean="0">
                          <a:effectLst/>
                        </a:rPr>
                        <a:t>市</a:t>
                      </a:r>
                      <a:r>
                        <a:rPr lang="ja-JP" altLang="en-US" sz="1800" kern="100" smtClean="0">
                          <a:effectLst/>
                        </a:rPr>
                        <a:t>観光課</a:t>
                      </a:r>
                      <a:endParaRPr 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r>
              <a:tr h="457564">
                <a:tc>
                  <a:txBody>
                    <a:bodyPr/>
                    <a:lstStyle/>
                    <a:p>
                      <a:pPr algn="just">
                        <a:spcAft>
                          <a:spcPts val="0"/>
                        </a:spcAft>
                      </a:pPr>
                      <a:r>
                        <a:rPr lang="en-US" altLang="ja-JP" sz="1800" kern="100" smtClean="0">
                          <a:effectLst/>
                        </a:rPr>
                        <a:t>10</a:t>
                      </a:r>
                      <a:r>
                        <a:rPr lang="ja-JP" sz="1800" kern="100" smtClean="0">
                          <a:effectLst/>
                        </a:rPr>
                        <a:t>月</a:t>
                      </a:r>
                      <a:r>
                        <a:rPr lang="en-US" altLang="ja-JP" sz="1800" kern="100" smtClean="0">
                          <a:effectLst/>
                        </a:rPr>
                        <a:t>31</a:t>
                      </a:r>
                      <a:r>
                        <a:rPr lang="ja-JP" sz="1800" kern="100" smtClean="0">
                          <a:effectLst/>
                        </a:rPr>
                        <a:t>日</a:t>
                      </a:r>
                      <a:endParaRPr 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pPr algn="just">
                        <a:spcAft>
                          <a:spcPts val="0"/>
                        </a:spcAft>
                      </a:pPr>
                      <a:r>
                        <a:rPr lang="ja-JP" sz="1800" kern="100">
                          <a:effectLst/>
                        </a:rPr>
                        <a:t>紅葉まつり</a:t>
                      </a:r>
                      <a:endParaRPr lang="ja-JP" sz="1800" b="0" kern="10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r>
                        <a:rPr lang="ja-JP" altLang="en-US" sz="1800" kern="100" smtClean="0">
                          <a:effectLst/>
                        </a:rPr>
                        <a:t>自由参加</a:t>
                      </a:r>
                      <a:endParaRPr lang="ja-JP" sz="1800" b="0" kern="100">
                        <a:effectLst/>
                        <a:latin typeface="Century" panose="02040604050505020304" pitchFamily="18" charset="0"/>
                      </a:endParaRPr>
                    </a:p>
                  </a:txBody>
                  <a:tcPr marL="26111" marR="26111"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800" kern="100" smtClean="0">
                          <a:effectLst/>
                        </a:rPr>
                        <a:t>かえで山</a:t>
                      </a:r>
                      <a:endParaRPr lang="ja-JP" altLang="ja-JP" sz="1800" b="0" kern="100" smtClean="0">
                        <a:effectLst/>
                        <a:latin typeface="Century" panose="02040604050505020304" pitchFamily="18" charset="0"/>
                        <a:ea typeface="ＭＳ ゴシック" panose="020B0609070205080204" pitchFamily="49" charset="-128"/>
                        <a:cs typeface="Times New Roman" panose="02020603050405020304" pitchFamily="18" charset="0"/>
                      </a:endParaRPr>
                    </a:p>
                  </a:txBody>
                  <a:tcPr marL="26111" marR="26111" anchor="ctr"/>
                </a:tc>
                <a:tc>
                  <a:txBody>
                    <a:bodyPr/>
                    <a:lstStyle/>
                    <a:p>
                      <a:r>
                        <a:rPr lang="ja-JP" altLang="en-US" sz="1800" kern="100" dirty="0" smtClean="0">
                          <a:effectLst/>
                        </a:rPr>
                        <a:t>もみじ市観光課</a:t>
                      </a:r>
                      <a:endParaRPr lang="ja-JP" sz="1800" b="0" kern="100" dirty="0">
                        <a:effectLst/>
                        <a:latin typeface="Century" panose="02040604050505020304" pitchFamily="18" charset="0"/>
                      </a:endParaRPr>
                    </a:p>
                  </a:txBody>
                  <a:tcPr marL="26111" marR="26111" anchor="ctr"/>
                </a:tc>
              </a:tr>
            </a:tbl>
          </a:graphicData>
        </a:graphic>
      </p:graphicFrame>
    </p:spTree>
    <p:extLst>
      <p:ext uri="{BB962C8B-B14F-4D97-AF65-F5344CB8AC3E}">
        <p14:creationId xmlns:p14="http://schemas.microsoft.com/office/powerpoint/2010/main" val="12966764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24128" y="585216"/>
            <a:ext cx="9720072" cy="1080000"/>
          </a:xfrm>
          <a:solidFill>
            <a:schemeClr val="accent2">
              <a:lumMod val="20000"/>
              <a:lumOff val="80000"/>
            </a:schemeClr>
          </a:solidFill>
          <a:ln>
            <a:solidFill>
              <a:schemeClr val="accent2"/>
            </a:solidFill>
          </a:ln>
        </p:spPr>
        <p:txBody>
          <a:bodyPr/>
          <a:lstStyle/>
          <a:p>
            <a:pPr marR="0" algn="ctr" rtl="0"/>
            <a:r>
              <a:rPr lang="ja-JP" altLang="en-US" b="0" i="0" u="none" strike="noStrike" kern="100" baseline="0" dirty="0" smtClean="0">
                <a:latin typeface="Arial" panose="020B0604020202020204" pitchFamily="34" charset="0"/>
                <a:ea typeface="ＭＳ ゴシック" panose="020B0609070205080204" pitchFamily="49" charset="-128"/>
              </a:rPr>
              <a:t>交通アクセス</a:t>
            </a:r>
            <a:endParaRPr lang="ja-JP" altLang="en-US" b="0" i="0" u="none" strike="noStrike" kern="100" baseline="0" dirty="0" smtClean="0">
              <a:latin typeface="Times New Roman" panose="02020603050405020304" pitchFamily="18" charset="0"/>
              <a:ea typeface="ＭＳ ゴシック" panose="020B0609070205080204" pitchFamily="49" charset="-128"/>
            </a:endParaRPr>
          </a:p>
        </p:txBody>
      </p:sp>
      <p:sp>
        <p:nvSpPr>
          <p:cNvPr id="3" name="テキスト プレースホルダー 2"/>
          <p:cNvSpPr>
            <a:spLocks noGrp="1"/>
          </p:cNvSpPr>
          <p:nvPr>
            <p:ph sz="half" idx="1"/>
          </p:nvPr>
        </p:nvSpPr>
        <p:spPr/>
        <p:txBody>
          <a:bodyPr/>
          <a:lstStyle/>
          <a:p>
            <a:pPr marR="0" lvl="0" rtl="0"/>
            <a:r>
              <a:rPr lang="ja-JP" altLang="en-US" b="0" i="0" u="none" strike="noStrike" kern="100" baseline="0" dirty="0" smtClean="0">
                <a:latin typeface="Arial" panose="020B0604020202020204" pitchFamily="34" charset="0"/>
                <a:ea typeface="ＭＳ ゴシック" panose="020B0609070205080204" pitchFamily="49" charset="-128"/>
              </a:rPr>
              <a:t>自動車利用</a:t>
            </a:r>
          </a:p>
          <a:p>
            <a:pPr marR="0" lvl="1" rtl="0"/>
            <a:r>
              <a:rPr lang="ja-JP" altLang="en-US" b="0" i="0" u="none" strike="noStrike" kern="100" baseline="0" dirty="0" smtClean="0">
                <a:latin typeface="Arial" panose="020B0604020202020204" pitchFamily="34" charset="0"/>
                <a:ea typeface="ＭＳ ゴシック" panose="020B0609070205080204" pitchFamily="49" charset="-128"/>
              </a:rPr>
              <a:t>もみじ</a:t>
            </a:r>
            <a:r>
              <a:rPr lang="en-US" altLang="ja-JP" b="0" i="0" u="none" strike="noStrike" kern="100" baseline="0" dirty="0" smtClean="0">
                <a:latin typeface="Arial" panose="020B0604020202020204" pitchFamily="34" charset="0"/>
                <a:ea typeface="ＭＳ ゴシック" panose="020B0609070205080204" pitchFamily="49" charset="-128"/>
              </a:rPr>
              <a:t>IC</a:t>
            </a:r>
            <a:r>
              <a:rPr lang="ja-JP" altLang="en-US" b="0" i="0" u="none" strike="noStrike" kern="100" baseline="0" dirty="0" smtClean="0">
                <a:latin typeface="Arial" panose="020B0604020202020204" pitchFamily="34" charset="0"/>
                <a:ea typeface="ＭＳ ゴシック" panose="020B0609070205080204" pitchFamily="49" charset="-128"/>
              </a:rPr>
              <a:t>より車で</a:t>
            </a:r>
            <a:r>
              <a:rPr lang="en-US" altLang="ja-JP" b="0" i="0" u="none" strike="noStrike" kern="100" baseline="0" dirty="0" smtClean="0">
                <a:latin typeface="Arial" panose="020B0604020202020204" pitchFamily="34" charset="0"/>
                <a:ea typeface="ＭＳ ゴシック" panose="020B0609070205080204" pitchFamily="49" charset="-128"/>
              </a:rPr>
              <a:t>20</a:t>
            </a:r>
            <a:r>
              <a:rPr lang="ja-JP" altLang="en-US" b="0" i="0" u="none" strike="noStrike" kern="100" baseline="0" dirty="0" smtClean="0">
                <a:latin typeface="Arial" panose="020B0604020202020204" pitchFamily="34" charset="0"/>
                <a:ea typeface="ＭＳ ゴシック" panose="020B0609070205080204" pitchFamily="49" charset="-128"/>
              </a:rPr>
              <a:t>分</a:t>
            </a:r>
          </a:p>
          <a:p>
            <a:pPr marR="0" lvl="0" rtl="0"/>
            <a:r>
              <a:rPr lang="ja-JP" altLang="en-US" b="0" i="0" u="none" strike="noStrike" kern="100" baseline="0" dirty="0" smtClean="0">
                <a:latin typeface="Arial" panose="020B0604020202020204" pitchFamily="34" charset="0"/>
                <a:ea typeface="ＭＳ ゴシック" panose="020B0609070205080204" pitchFamily="49" charset="-128"/>
              </a:rPr>
              <a:t>電車利用</a:t>
            </a:r>
          </a:p>
          <a:p>
            <a:pPr marR="0" lvl="1" rtl="0"/>
            <a:r>
              <a:rPr lang="ja-JP" altLang="en-US" b="0" i="0" u="none" strike="noStrike" kern="100" baseline="0" dirty="0" smtClean="0">
                <a:latin typeface="Arial" panose="020B0604020202020204" pitchFamily="34" charset="0"/>
                <a:ea typeface="ＭＳ ゴシック" panose="020B0609070205080204" pitchFamily="49" charset="-128"/>
              </a:rPr>
              <a:t>山手電鉄「若菜駅」よりバスで</a:t>
            </a:r>
            <a:r>
              <a:rPr lang="en-US" altLang="ja-JP" b="0" i="0" u="none" strike="noStrike" kern="100" baseline="0" dirty="0" smtClean="0">
                <a:latin typeface="Arial" panose="020B0604020202020204" pitchFamily="34" charset="0"/>
                <a:ea typeface="ＭＳ ゴシック" panose="020B0609070205080204" pitchFamily="49" charset="-128"/>
              </a:rPr>
              <a:t>40</a:t>
            </a:r>
            <a:r>
              <a:rPr lang="ja-JP" altLang="en-US" b="0" i="0" u="none" strike="noStrike" kern="100" baseline="0" dirty="0" smtClean="0">
                <a:latin typeface="Arial" panose="020B0604020202020204" pitchFamily="34" charset="0"/>
                <a:ea typeface="ＭＳ ゴシック" panose="020B0609070205080204" pitchFamily="49" charset="-128"/>
              </a:rPr>
              <a:t>分</a:t>
            </a:r>
          </a:p>
          <a:p>
            <a:pPr marR="0" lvl="0" rtl="0"/>
            <a:r>
              <a:rPr lang="ja-JP" altLang="en-US" b="0" i="0" u="none" strike="noStrike" kern="100" baseline="0" dirty="0" smtClean="0">
                <a:latin typeface="Arial" panose="020B0604020202020204" pitchFamily="34" charset="0"/>
                <a:ea typeface="ＭＳ ゴシック" panose="020B0609070205080204" pitchFamily="49" charset="-128"/>
              </a:rPr>
              <a:t>所在地</a:t>
            </a:r>
          </a:p>
          <a:p>
            <a:pPr marR="0" lvl="1" rtl="0"/>
            <a:r>
              <a:rPr lang="ja-JP" altLang="en-US" b="0" i="0" u="none" strike="noStrike" kern="100" baseline="0" dirty="0" smtClean="0">
                <a:latin typeface="Arial" panose="020B0604020202020204" pitchFamily="34" charset="0"/>
                <a:ea typeface="ＭＳ ゴシック" panose="020B0609070205080204" pitchFamily="49" charset="-128"/>
              </a:rPr>
              <a:t>もみじ市かえで町</a:t>
            </a:r>
            <a:r>
              <a:rPr lang="en-US" altLang="ja-JP" b="0" i="0" u="none" strike="noStrike" kern="100" baseline="0" dirty="0" smtClean="0">
                <a:latin typeface="Arial" panose="020B0604020202020204" pitchFamily="34" charset="0"/>
                <a:ea typeface="ＭＳ ゴシック" panose="020B0609070205080204" pitchFamily="49" charset="-128"/>
              </a:rPr>
              <a:t>33</a:t>
            </a:r>
          </a:p>
          <a:p>
            <a:pPr marR="0" lvl="0" rtl="0"/>
            <a:r>
              <a:rPr lang="ja-JP" altLang="en-US" b="0" i="0" u="none" strike="noStrike" kern="100" baseline="0" dirty="0" smtClean="0">
                <a:latin typeface="Arial" panose="020B0604020202020204" pitchFamily="34" charset="0"/>
                <a:ea typeface="ＭＳ ゴシック" panose="020B0609070205080204" pitchFamily="49" charset="-128"/>
              </a:rPr>
              <a:t>ホームページ</a:t>
            </a:r>
          </a:p>
          <a:p>
            <a:pPr marR="0" lvl="1" rtl="0"/>
            <a:r>
              <a:rPr lang="en-US" altLang="ja-JP" b="0" i="0" u="none" strike="noStrike" kern="100" baseline="0" dirty="0" smtClean="0">
                <a:latin typeface="Arial" panose="020B0604020202020204" pitchFamily="34" charset="0"/>
                <a:ea typeface="ＭＳ ゴシック" panose="020B0609070205080204" pitchFamily="49" charset="-128"/>
              </a:rPr>
              <a:t>http://www.momijinote.xx.xx</a:t>
            </a:r>
            <a:endParaRPr lang="ja-JP" altLang="en-US" b="0" i="0" u="none" strike="noStrike" kern="100" baseline="0" dirty="0" smtClean="0">
              <a:latin typeface="Times New Roman" panose="02020603050405020304" pitchFamily="18" charset="0"/>
              <a:ea typeface="ＭＳ ゴシック" panose="020B0609070205080204" pitchFamily="49" charset="-128"/>
            </a:endParaRPr>
          </a:p>
        </p:txBody>
      </p:sp>
      <p:sp>
        <p:nvSpPr>
          <p:cNvPr id="5" name="コンテンツ プレースホルダー 4"/>
          <p:cNvSpPr>
            <a:spLocks noGrp="1"/>
          </p:cNvSpPr>
          <p:nvPr>
            <p:ph sz="half" idx="2"/>
          </p:nvPr>
        </p:nvSpPr>
        <p:spPr/>
        <p:txBody>
          <a:bodyPr/>
          <a:lstStyle/>
          <a:p>
            <a:endParaRPr kumimoji="1" lang="ja-JP" altLang="en-US"/>
          </a:p>
        </p:txBody>
      </p:sp>
    </p:spTree>
    <p:extLst>
      <p:ext uri="{BB962C8B-B14F-4D97-AF65-F5344CB8AC3E}">
        <p14:creationId xmlns:p14="http://schemas.microsoft.com/office/powerpoint/2010/main" val="17113810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ンテグラル">
  <a:themeElements>
    <a:clrScheme name="インテグラル">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インテグラル">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インテグラル">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A41AC481-B287-49C8-90EF-C669597D2D0A}"/>
    </a:ext>
  </a:extLst>
</a:theme>
</file>

<file path=docProps/app.xml><?xml version="1.0" encoding="utf-8"?>
<Properties xmlns="http://schemas.openxmlformats.org/officeDocument/2006/extended-properties" xmlns:vt="http://schemas.openxmlformats.org/officeDocument/2006/docPropsVTypes">
  <Template>Integral</Template>
  <TotalTime>325643</TotalTime>
  <Words>246</Words>
  <Application>Microsoft Office PowerPoint</Application>
  <PresentationFormat>ワイド画面</PresentationFormat>
  <Paragraphs>61</Paragraphs>
  <Slides>4</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4</vt:i4>
      </vt:variant>
    </vt:vector>
  </HeadingPairs>
  <TitlesOfParts>
    <vt:vector size="13" baseType="lpstr">
      <vt:lpstr>ＭＳ ゴシック</vt:lpstr>
      <vt:lpstr>メイリオ</vt:lpstr>
      <vt:lpstr>Arial</vt:lpstr>
      <vt:lpstr>Century</vt:lpstr>
      <vt:lpstr>Times New Roman</vt:lpstr>
      <vt:lpstr>Tw Cen MT</vt:lpstr>
      <vt:lpstr>Tw Cen MT Condensed</vt:lpstr>
      <vt:lpstr>Wingdings 3</vt:lpstr>
      <vt:lpstr>インテグラル</vt:lpstr>
      <vt:lpstr>自然とふれあう イベントご案内</vt:lpstr>
      <vt:lpstr>運営理念</vt:lpstr>
      <vt:lpstr>今年のイベント情報</vt:lpstr>
      <vt:lpstr>交通アクセス</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FOM出版</dc:creator>
  <dc:description>森の家ご案内作成チーム　富士主任、山田、高山</dc:description>
  <cp:lastModifiedBy>FOM出版</cp:lastModifiedBy>
  <cp:revision>20</cp:revision>
  <dcterms:created xsi:type="dcterms:W3CDTF">2014-05-29T00:48:58Z</dcterms:created>
  <dcterms:modified xsi:type="dcterms:W3CDTF">2015-06-20T01:58:58Z</dcterms:modified>
</cp:coreProperties>
</file>