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横井" initials="Y" lastIdx="4" clrIdx="0">
    <p:extLst>
      <p:ext uri="{19B8F6BF-5375-455C-9EA6-DF929625EA0E}">
        <p15:presenceInfo xmlns:p15="http://schemas.microsoft.com/office/powerpoint/2012/main" userId="横井" providerId="None"/>
      </p:ext>
    </p:extLst>
  </p:cmAuthor>
  <p:cmAuthor id="2" name="FOM出版" initials="F" lastIdx="1" clrIdx="1">
    <p:extLst>
      <p:ext uri="{19B8F6BF-5375-455C-9EA6-DF929625EA0E}">
        <p15:presenceInfo xmlns:p15="http://schemas.microsoft.com/office/powerpoint/2012/main" userId="FOM出版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6-20T10:13:54.977" idx="4">
    <p:pos x="2285" y="2486"/>
    <p:text>代表番号に変更すること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105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460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136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0440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2854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860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660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187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040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82D22-8010-43E7-BF2B-43C4E948F56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D1FD4-C35F-4FC8-86C4-A60DA6832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418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05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723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50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6007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836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767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61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1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BBBAD82-D48E-4212-A22B-7E0F6149B6B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1DA97-734A-47F1-8698-B8417A97F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2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kumimoji="1"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>
                <a:latin typeface="Monotype Corsiva" panose="03010101010201010101" pitchFamily="66" charset="0"/>
              </a:rPr>
              <a:t>Flower Wedding Plan</a:t>
            </a:r>
            <a:endParaRPr kumimoji="1" lang="ja-JP" altLang="en-US">
              <a:latin typeface="Monotype Corsiva" panose="03010101010201010101" pitchFamily="66" charset="0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altLang="ja-JP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US" altLang="ja-JP">
                <a:solidFill>
                  <a:schemeClr val="bg1">
                    <a:lumMod val="50000"/>
                  </a:schemeClr>
                </a:solidFill>
              </a:rPr>
              <a:t>TAKESHIBA BELL HOTEL</a:t>
            </a:r>
            <a:endParaRPr kumimoji="1" lang="ja-JP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5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はじめに</a:t>
            </a:r>
            <a:endParaRPr kumimoji="1" lang="ja-JP" altLang="en-US"/>
          </a:p>
        </p:txBody>
      </p:sp>
      <p:sp>
        <p:nvSpPr>
          <p:cNvPr id="3" name="メモ 2"/>
          <p:cNvSpPr/>
          <p:nvPr/>
        </p:nvSpPr>
        <p:spPr>
          <a:xfrm>
            <a:off x="516000" y="2160000"/>
            <a:ext cx="11160000" cy="43200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明るく陽気な旋律が流れる中、皆が集い、笑顔あふれる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日。</a:t>
            </a:r>
          </a:p>
          <a:p>
            <a:pPr algn="ctr"/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ふりそそぐ太陽の光を浴びながら、永遠の誓いを。</a:t>
            </a:r>
          </a:p>
          <a:p>
            <a:pPr algn="ctr"/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そんな夢がかなう</a:t>
            </a:r>
          </a:p>
          <a:p>
            <a:pPr algn="ctr"/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Flower Wedding</a:t>
            </a:r>
            <a:endParaRPr kumimoji="1"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326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お問い合わせ先</a:t>
            </a:r>
            <a:endParaRPr lang="ja-JP" altLang="en-US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R="0" lvl="1" rtl="0"/>
            <a:r>
              <a:rPr lang="en-US" altLang="ja-JP" sz="1600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TAKESHIBA BELL HOTEL</a:t>
            </a:r>
          </a:p>
          <a:p>
            <a:pPr marR="0" lvl="1" rtl="0"/>
            <a:r>
              <a:rPr lang="en-US" altLang="ja-JP" sz="1600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TEL</a:t>
            </a:r>
            <a:r>
              <a:rPr lang="ja-JP" altLang="en-US" sz="1600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：</a:t>
            </a:r>
            <a:r>
              <a:rPr lang="en-US" altLang="ja-JP" sz="1600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03-5454-XXXX</a:t>
            </a:r>
            <a:endParaRPr lang="ja-JP" altLang="en-US" sz="1600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pic>
        <p:nvPicPr>
          <p:cNvPr id="9" name="図プレースホルダー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80000" y="1142997"/>
            <a:ext cx="3420000" cy="4885717"/>
          </a:xfrm>
        </p:spPr>
      </p:pic>
    </p:spTree>
    <p:extLst>
      <p:ext uri="{BB962C8B-B14F-4D97-AF65-F5344CB8AC3E}">
        <p14:creationId xmlns:p14="http://schemas.microsoft.com/office/powerpoint/2010/main" val="7712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KESHIBA  BELL HOTEL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</TotalTime>
  <Words>50</Words>
  <Application>Microsoft Office PowerPoint</Application>
  <PresentationFormat>ワイド画面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ＭＳ ゴシック</vt:lpstr>
      <vt:lpstr>Arial</vt:lpstr>
      <vt:lpstr>Monotype Corsiva</vt:lpstr>
      <vt:lpstr>Times New Roman</vt:lpstr>
      <vt:lpstr>Wingdings 3</vt:lpstr>
      <vt:lpstr>TAKESHIBA  BELL HOTEL</vt:lpstr>
      <vt:lpstr>Flower Wedding Plan</vt:lpstr>
      <vt:lpstr>はじめに</vt:lpstr>
      <vt:lpstr>お問い合わせ先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23</cp:revision>
  <dcterms:created xsi:type="dcterms:W3CDTF">2014-05-08T00:49:33Z</dcterms:created>
  <dcterms:modified xsi:type="dcterms:W3CDTF">2015-06-19T15:34:23Z</dcterms:modified>
</cp:coreProperties>
</file>