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56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108" y="3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C98E3A4-F987-47BD-B91B-1ACBA7D85CC1}" type="datetimeFigureOut">
              <a:rPr kumimoji="1" lang="ja-JP" altLang="en-US" smtClean="0"/>
              <a:t>2015/6/20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88B654C-AADA-44E9-B982-E6C06F1793B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692792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8B654C-AADA-44E9-B982-E6C06F1793B1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149126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986FF-89F1-4AF8-9555-5F2D0C14E51A}" type="datetime1">
              <a:rPr kumimoji="1" lang="ja-JP" altLang="en-US" smtClean="0"/>
              <a:t>2015/6/20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234F30-86C4-44F6-9832-622DB1F386F3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675648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329A3E-798F-4415-A99F-C087F4CF66FC}" type="datetime1">
              <a:rPr kumimoji="1" lang="ja-JP" altLang="en-US" smtClean="0"/>
              <a:t>2015/6/20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234F30-86C4-44F6-9832-622DB1F386F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164588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C8A767-8C1C-4D99-B5A9-C6E803EB5668}" type="datetime1">
              <a:rPr kumimoji="1" lang="ja-JP" altLang="en-US" smtClean="0"/>
              <a:t>2015/6/20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234F30-86C4-44F6-9832-622DB1F386F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342847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7A79A8-33C7-4E35-9920-758BA07B735B}" type="datetime1">
              <a:rPr kumimoji="1" lang="ja-JP" altLang="en-US" smtClean="0"/>
              <a:t>2015/6/20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234F30-86C4-44F6-9832-622DB1F386F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941533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9FDAA6-3E55-41A4-A4B0-6778A63D1019}" type="datetime1">
              <a:rPr kumimoji="1" lang="ja-JP" altLang="en-US" smtClean="0"/>
              <a:t>2015/6/20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234F30-86C4-44F6-9832-622DB1F386F3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445268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E32369-C3DE-42FB-922D-861D04150EA3}" type="datetime1">
              <a:rPr kumimoji="1" lang="ja-JP" altLang="en-US" smtClean="0"/>
              <a:t>2015/6/20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234F30-86C4-44F6-9832-622DB1F386F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458506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C89DD-1AD0-45F7-A98E-5C802D909152}" type="datetime1">
              <a:rPr kumimoji="1" lang="ja-JP" altLang="en-US" smtClean="0"/>
              <a:t>2015/6/20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234F30-86C4-44F6-9832-622DB1F386F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92880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430976-FF84-450B-ABF6-E6C3F5C08603}" type="datetime1">
              <a:rPr kumimoji="1" lang="ja-JP" altLang="en-US" smtClean="0"/>
              <a:t>2015/6/20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234F30-86C4-44F6-9832-622DB1F386F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378283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356F1-F4A5-4437-B035-759B277DE451}" type="datetime1">
              <a:rPr kumimoji="1" lang="ja-JP" altLang="en-US" smtClean="0"/>
              <a:t>2015/6/20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234F30-86C4-44F6-9832-622DB1F386F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905443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6D320D5D-7224-453F-9A4F-26B88925A11B}" type="datetime1">
              <a:rPr kumimoji="1" lang="ja-JP" altLang="en-US" smtClean="0"/>
              <a:t>2015/6/20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0234F30-86C4-44F6-9832-622DB1F386F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372507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33E853-9E64-4BE4-A243-F23EC23AD29D}" type="datetime1">
              <a:rPr kumimoji="1" lang="ja-JP" altLang="en-US" smtClean="0"/>
              <a:t>2015/6/20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234F30-86C4-44F6-9832-622DB1F386F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515097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8A8FF4BD-1F8F-41F1-8575-E0BD4E74BE2F}" type="datetime1">
              <a:rPr kumimoji="1" lang="ja-JP" altLang="en-US" smtClean="0"/>
              <a:t>2015/6/20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E0234F30-86C4-44F6-9832-622DB1F386F3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594908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hf sldNum="0" hdr="0" ft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kumimoji="1"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kumimoji="1"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ja-JP" altLang="en-US" spc="300"/>
              <a:t>生徒募集のご案内</a:t>
            </a:r>
            <a:endParaRPr kumimoji="1" lang="ja-JP" altLang="en-US" spc="30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ja-JP" altLang="en-US"/>
              <a:t>太平ゼミナール</a:t>
            </a:r>
            <a:endParaRPr kumimoji="1" lang="ja-JP" altLang="en-US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6480000" y="1800000"/>
            <a:ext cx="2563522" cy="369332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ja-JP" altLang="en-US"/>
              <a:t>子どもの学ぶ力を育てる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769780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ja-JP" altLang="en-US" b="0" i="0" u="none" strike="noStrike" kern="100" baseline="0" smtClean="0">
                <a:latin typeface="Arial" panose="020B0604020202020204" pitchFamily="34" charset="0"/>
                <a:ea typeface="ＭＳ ゴシック" panose="020B0609070205080204" pitchFamily="49" charset="-128"/>
              </a:rPr>
              <a:t>太平ゼミナール　人気の理由</a:t>
            </a:r>
            <a:endParaRPr lang="ja-JP" altLang="en-US" b="0" i="0" u="none" strike="noStrike" kern="100" baseline="0" smtClean="0">
              <a:latin typeface="Times New Roman" panose="02020603050405020304" pitchFamily="18" charset="0"/>
              <a:ea typeface="ＭＳ ゴシック" panose="020B0609070205080204" pitchFamily="49" charset="-128"/>
            </a:endParaRPr>
          </a:p>
        </p:txBody>
      </p:sp>
      <p:sp>
        <p:nvSpPr>
          <p:cNvPr id="3" name="テキスト プレースホルダー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R="0" lvl="1" rtl="0"/>
            <a:r>
              <a:rPr lang="en-US" altLang="ja-JP" b="0" i="0" u="none" strike="noStrike" kern="100" baseline="0" smtClean="0">
                <a:latin typeface="Arial" panose="020B0604020202020204" pitchFamily="34" charset="0"/>
                <a:ea typeface="ＭＳ ゴシック" panose="020B0609070205080204" pitchFamily="49" charset="-128"/>
              </a:rPr>
              <a:t>8</a:t>
            </a:r>
            <a:r>
              <a:rPr lang="ja-JP" altLang="en-US" b="0" i="0" u="none" strike="noStrike" kern="100" baseline="0" smtClean="0">
                <a:latin typeface="Arial" panose="020B0604020202020204" pitchFamily="34" charset="0"/>
                <a:ea typeface="ＭＳ ゴシック" panose="020B0609070205080204" pitchFamily="49" charset="-128"/>
              </a:rPr>
              <a:t>名～</a:t>
            </a:r>
            <a:r>
              <a:rPr lang="en-US" altLang="ja-JP" b="0" i="0" u="none" strike="noStrike" kern="100" baseline="0" smtClean="0">
                <a:latin typeface="Arial" panose="020B0604020202020204" pitchFamily="34" charset="0"/>
                <a:ea typeface="ＭＳ ゴシック" panose="020B0609070205080204" pitchFamily="49" charset="-128"/>
              </a:rPr>
              <a:t>12</a:t>
            </a:r>
            <a:r>
              <a:rPr lang="ja-JP" altLang="en-US" b="0" i="0" u="none" strike="noStrike" kern="100" baseline="0" smtClean="0">
                <a:latin typeface="Arial" panose="020B0604020202020204" pitchFamily="34" charset="0"/>
                <a:ea typeface="ＭＳ ゴシック" panose="020B0609070205080204" pitchFamily="49" charset="-128"/>
              </a:rPr>
              <a:t>名の少人数でがっちり指導！</a:t>
            </a:r>
          </a:p>
          <a:p>
            <a:pPr marR="0" lvl="1" rtl="0"/>
            <a:r>
              <a:rPr lang="ja-JP" altLang="en-US" b="0" i="0" u="none" strike="noStrike" kern="100" baseline="0" smtClean="0">
                <a:latin typeface="Arial" panose="020B0604020202020204" pitchFamily="34" charset="0"/>
                <a:ea typeface="ＭＳ ゴシック" panose="020B0609070205080204" pitchFamily="49" charset="-128"/>
              </a:rPr>
              <a:t>一人ひとりにしっかりと目が行き届く人数</a:t>
            </a:r>
          </a:p>
          <a:p>
            <a:pPr marR="0" lvl="1" rtl="0"/>
            <a:r>
              <a:rPr lang="ja-JP" altLang="en-US" b="0" i="0" u="none" strike="noStrike" kern="100" baseline="0" smtClean="0">
                <a:latin typeface="Arial" panose="020B0604020202020204" pitchFamily="34" charset="0"/>
                <a:ea typeface="ＭＳ ゴシック" panose="020B0609070205080204" pitchFamily="49" charset="-128"/>
              </a:rPr>
              <a:t>定例テストで習熟度をこまめにチェック</a:t>
            </a:r>
          </a:p>
          <a:p>
            <a:pPr marR="0" lvl="1" rtl="0"/>
            <a:r>
              <a:rPr lang="ja-JP" altLang="en-US" b="0" i="0" u="none" strike="noStrike" kern="100" baseline="0" smtClean="0">
                <a:latin typeface="Arial" panose="020B0604020202020204" pitchFamily="34" charset="0"/>
                <a:ea typeface="ＭＳ ゴシック" panose="020B0609070205080204" pitchFamily="49" charset="-128"/>
              </a:rPr>
              <a:t>単元ごとに小テストを実施（月</a:t>
            </a:r>
            <a:r>
              <a:rPr lang="en-US" altLang="ja-JP" b="0" i="0" u="none" strike="noStrike" kern="100" baseline="0" smtClean="0">
                <a:latin typeface="Arial" panose="020B0604020202020204" pitchFamily="34" charset="0"/>
                <a:ea typeface="ＭＳ ゴシック" panose="020B0609070205080204" pitchFamily="49" charset="-128"/>
              </a:rPr>
              <a:t>1</a:t>
            </a:r>
            <a:r>
              <a:rPr lang="ja-JP" altLang="en-US" b="0" i="0" u="none" strike="noStrike" kern="100" baseline="0" smtClean="0">
                <a:latin typeface="Arial" panose="020B0604020202020204" pitchFamily="34" charset="0"/>
                <a:ea typeface="ＭＳ ゴシック" panose="020B0609070205080204" pitchFamily="49" charset="-128"/>
              </a:rPr>
              <a:t>回ペース）</a:t>
            </a:r>
          </a:p>
          <a:p>
            <a:pPr marR="0" lvl="1" rtl="0"/>
            <a:r>
              <a:rPr lang="ja-JP" altLang="en-US" b="0" i="0" u="none" strike="noStrike" kern="100" baseline="0" smtClean="0">
                <a:latin typeface="Arial" panose="020B0604020202020204" pitchFamily="34" charset="0"/>
                <a:ea typeface="ＭＳ ゴシック" panose="020B0609070205080204" pitchFamily="49" charset="-128"/>
              </a:rPr>
              <a:t>弱点を発見し、重点的に学習をする</a:t>
            </a:r>
          </a:p>
          <a:p>
            <a:pPr marR="0" lvl="1" rtl="0"/>
            <a:r>
              <a:rPr lang="ja-JP" altLang="en-US" b="0" i="0" u="none" strike="noStrike" kern="100" baseline="0" smtClean="0">
                <a:latin typeface="Arial" panose="020B0604020202020204" pitchFamily="34" charset="0"/>
                <a:ea typeface="ＭＳ ゴシック" panose="020B0609070205080204" pitchFamily="49" charset="-128"/>
              </a:rPr>
              <a:t>授業のない日でも自習ができる</a:t>
            </a:r>
          </a:p>
          <a:p>
            <a:pPr marR="0" lvl="1" rtl="0"/>
            <a:r>
              <a:rPr lang="ja-JP" altLang="en-US" b="0" i="0" u="none" strike="noStrike" kern="100" baseline="0" smtClean="0">
                <a:latin typeface="Arial" panose="020B0604020202020204" pitchFamily="34" charset="0"/>
                <a:ea typeface="ＭＳ ゴシック" panose="020B0609070205080204" pitchFamily="49" charset="-128"/>
              </a:rPr>
              <a:t>質問がいつでもできる体制</a:t>
            </a:r>
            <a:endParaRPr lang="ja-JP" altLang="en-US" b="0" i="0" u="none" strike="noStrike" kern="100" baseline="0" smtClean="0">
              <a:latin typeface="Times New Roman" panose="02020603050405020304" pitchFamily="18" charset="0"/>
              <a:ea typeface="ＭＳ ゴシック" panose="020B0609070205080204" pitchFamily="49" charset="-128"/>
            </a:endParaRP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03265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お申し込みから授業までの流れ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361430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お問い合わせ先一覧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kumimoji="1" lang="ja-JP" altLang="en-US" dirty="0" smtClean="0"/>
              <a:t>太平ゼミナール</a:t>
            </a:r>
            <a:endParaRPr kumimoji="1" lang="en-US" altLang="ja-JP" dirty="0" smtClean="0"/>
          </a:p>
          <a:p>
            <a:pPr>
              <a:lnSpc>
                <a:spcPct val="150000"/>
              </a:lnSpc>
            </a:pPr>
            <a:r>
              <a:rPr kumimoji="1" lang="ja-JP" altLang="en-US" dirty="0" smtClean="0"/>
              <a:t>竹芝校	</a:t>
            </a:r>
            <a:r>
              <a:rPr kumimoji="1" lang="en-US" altLang="ja-JP" dirty="0" smtClean="0"/>
              <a:t>	</a:t>
            </a:r>
            <a:r>
              <a:rPr lang="en-US" altLang="ja-JP" dirty="0" smtClean="0"/>
              <a:t>03-5555-XXXX</a:t>
            </a:r>
            <a:endParaRPr kumimoji="1" lang="en-US" altLang="ja-JP" dirty="0" smtClean="0"/>
          </a:p>
          <a:p>
            <a:pPr>
              <a:lnSpc>
                <a:spcPct val="150000"/>
              </a:lnSpc>
            </a:pPr>
            <a:r>
              <a:rPr kumimoji="1" lang="ja-JP" altLang="en-US" dirty="0" smtClean="0"/>
              <a:t>中野校</a:t>
            </a:r>
            <a:r>
              <a:rPr kumimoji="1" lang="en-US" altLang="ja-JP" dirty="0" smtClean="0"/>
              <a:t>		03-6666-XXXX</a:t>
            </a:r>
          </a:p>
          <a:p>
            <a:pPr>
              <a:lnSpc>
                <a:spcPct val="150000"/>
              </a:lnSpc>
            </a:pPr>
            <a:r>
              <a:rPr lang="ja-JP" altLang="en-US" dirty="0" smtClean="0"/>
              <a:t>蒲田校</a:t>
            </a:r>
            <a:r>
              <a:rPr lang="en-US" altLang="ja-JP" dirty="0" smtClean="0"/>
              <a:t>		03-2222-XXXX</a:t>
            </a:r>
          </a:p>
          <a:p>
            <a:pPr>
              <a:lnSpc>
                <a:spcPct val="150000"/>
              </a:lnSpc>
            </a:pPr>
            <a:r>
              <a:rPr lang="ja-JP" altLang="en-US" dirty="0" smtClean="0"/>
              <a:t>月島校</a:t>
            </a:r>
            <a:r>
              <a:rPr lang="en-US" altLang="ja-JP" dirty="0" smtClean="0"/>
              <a:t>		03-1111-XXXX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78223795"/>
      </p:ext>
    </p:extLst>
  </p:cSld>
  <p:clrMapOvr>
    <a:masterClrMapping/>
  </p:clrMapOvr>
</p:sld>
</file>

<file path=ppt/theme/theme1.xml><?xml version="1.0" encoding="utf-8"?>
<a:theme xmlns:a="http://schemas.openxmlformats.org/drawingml/2006/main" name="レトロスペクト">
  <a:themeElements>
    <a:clrScheme name="レトロスペクト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レトロスペクト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レトロスペクト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51</TotalTime>
  <Words>91</Words>
  <Application>Microsoft Office PowerPoint</Application>
  <PresentationFormat>ワイド画面</PresentationFormat>
  <Paragraphs>19</Paragraphs>
  <Slides>4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11" baseType="lpstr">
      <vt:lpstr>ＭＳ Ｐゴシック</vt:lpstr>
      <vt:lpstr>ＭＳ ゴシック</vt:lpstr>
      <vt:lpstr>Arial</vt:lpstr>
      <vt:lpstr>Calibri</vt:lpstr>
      <vt:lpstr>Calibri Light</vt:lpstr>
      <vt:lpstr>Times New Roman</vt:lpstr>
      <vt:lpstr>レトロスペクト</vt:lpstr>
      <vt:lpstr>生徒募集のご案内</vt:lpstr>
      <vt:lpstr>太平ゼミナール　人気の理由</vt:lpstr>
      <vt:lpstr>お申し込みから授業までの流れ</vt:lpstr>
      <vt:lpstr>お問い合わせ先一覧</vt:lpstr>
    </vt:vector>
  </TitlesOfParts>
  <Company>富士通エフ・オー・エム株式会社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FOM出版</dc:creator>
  <cp:lastModifiedBy>FOM出版</cp:lastModifiedBy>
  <cp:revision>17</cp:revision>
  <dcterms:created xsi:type="dcterms:W3CDTF">2014-04-08T07:25:17Z</dcterms:created>
  <dcterms:modified xsi:type="dcterms:W3CDTF">2015-06-20T00:00:31Z</dcterms:modified>
</cp:coreProperties>
</file>