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13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75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12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2713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65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5904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679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54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29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0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29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6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17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8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139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3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76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mtClean="0"/>
              <a:t>茶器とお茶のいれ方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smtClean="0"/>
              <a:t>中国茶の歴史と実践</a:t>
            </a:r>
            <a:endParaRPr kumimoji="1" lang="en-US" altLang="ja-JP" smtClean="0"/>
          </a:p>
          <a:p>
            <a:r>
              <a:rPr kumimoji="1" lang="en-US" altLang="ja-JP" smtClean="0"/>
              <a:t>FOM</a:t>
            </a:r>
            <a:r>
              <a:rPr kumimoji="1" lang="ja-JP" altLang="en-US" smtClean="0"/>
              <a:t>カルチャースクール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451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茶器を揃える</a:t>
            </a:r>
            <a:endParaRPr lang="ja-JP" altLang="en-US" b="0" i="0" u="none" strike="noStrike" kern="100" baseline="0" dirty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727891"/>
              </p:ext>
            </p:extLst>
          </p:nvPr>
        </p:nvGraphicFramePr>
        <p:xfrm>
          <a:off x="971550" y="2775347"/>
          <a:ext cx="7538552" cy="289437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37285"/>
                <a:gridCol w="6401267"/>
              </a:tblGrid>
              <a:tr h="521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dirty="0" smtClean="0"/>
                        <a:t>茶壷</a:t>
                      </a:r>
                      <a:endParaRPr kumimoji="1" lang="ja-JP" altLang="en-US" sz="2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 smtClean="0"/>
                        <a:t>いわゆる急須です。</a:t>
                      </a:r>
                      <a:endParaRPr kumimoji="1" lang="en-US" altLang="ja-JP" sz="1800" dirty="0" smtClean="0"/>
                    </a:p>
                  </a:txBody>
                  <a:tcPr marL="68580" marR="68580" marT="34290" marB="34290" anchor="ctr"/>
                </a:tc>
              </a:tr>
              <a:tr h="5213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茶杯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 smtClean="0"/>
                        <a:t>お茶をいただくための器です。</a:t>
                      </a:r>
                      <a:endParaRPr kumimoji="1" lang="ja-JP" altLang="en-US" sz="1800" dirty="0"/>
                    </a:p>
                  </a:txBody>
                  <a:tcPr marL="68580" marR="68580" marT="34290" marB="34290" anchor="ctr"/>
                </a:tc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dirty="0" smtClean="0"/>
                        <a:t>茶盤</a:t>
                      </a:r>
                      <a:endParaRPr kumimoji="1" lang="ja-JP" altLang="en-US" sz="2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 err="1" smtClean="0"/>
                        <a:t>すのこを</a:t>
                      </a:r>
                      <a:r>
                        <a:rPr kumimoji="1" lang="ja-JP" altLang="en-US" sz="1800" dirty="0" smtClean="0"/>
                        <a:t>敷いた台で、茶壷や茶杯を温める際に使います。</a:t>
                      </a:r>
                      <a:endParaRPr kumimoji="1" lang="ja-JP" altLang="en-US" sz="1800" dirty="0"/>
                    </a:p>
                  </a:txBody>
                  <a:tcPr marL="68580" marR="68580" marT="34290" marB="34290" anchor="ctr"/>
                </a:tc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dirty="0" smtClean="0"/>
                        <a:t>蓋碗</a:t>
                      </a:r>
                      <a:endParaRPr kumimoji="1" lang="ja-JP" altLang="en-US" sz="2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 smtClean="0"/>
                        <a:t>蓋の</a:t>
                      </a:r>
                      <a:r>
                        <a:rPr kumimoji="1" lang="ja-JP" altLang="en-US" sz="1800" dirty="0" smtClean="0"/>
                        <a:t>付いた茶碗で、直接茶葉を入れて飲みます。</a:t>
                      </a:r>
                      <a:endParaRPr kumimoji="1" lang="ja-JP" altLang="en-US" sz="1800" dirty="0"/>
                    </a:p>
                  </a:txBody>
                  <a:tcPr marL="68580" marR="68580" marT="34290" marB="34290" anchor="ctr"/>
                </a:tc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100" dirty="0" smtClean="0"/>
                        <a:t>聞 香 杯</a:t>
                      </a:r>
                      <a:endParaRPr kumimoji="1" lang="ja-JP" altLang="en-US" sz="2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 smtClean="0"/>
                        <a:t>お茶の香りを聞く（楽しむ）ための、細長い茶碗と背の低い茶碗のセットです。</a:t>
                      </a:r>
                      <a:endParaRPr kumimoji="1" lang="ja-JP" altLang="en-US" sz="18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18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おいしいお茶の入れ方</a:t>
            </a:r>
            <a:endParaRPr lang="ja-JP" altLang="en-US" dirty="0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 smtClean="0"/>
              <a:t>茶壷編</a:t>
            </a:r>
          </a:p>
          <a:p>
            <a:r>
              <a:rPr lang="ja-JP" altLang="en-US" dirty="0" smtClean="0"/>
              <a:t>道具を温めます。</a:t>
            </a:r>
          </a:p>
          <a:p>
            <a:r>
              <a:rPr lang="ja-JP" altLang="en-US" dirty="0" smtClean="0"/>
              <a:t>茶葉を茶壷に入れ、熱いお湯を注ぎます。</a:t>
            </a:r>
          </a:p>
          <a:p>
            <a:r>
              <a:rPr lang="ja-JP" altLang="en-US" dirty="0" smtClean="0"/>
              <a:t>茶壷に蓋をし、お湯をかけ、少し待って、茶壷のお湯</a:t>
            </a:r>
            <a:r>
              <a:rPr lang="ja-JP" altLang="en-US" smtClean="0"/>
              <a:t>を捨てます（</a:t>
            </a:r>
            <a:r>
              <a:rPr lang="ja-JP" altLang="en-US" dirty="0" smtClean="0"/>
              <a:t>洗</a:t>
            </a:r>
            <a:r>
              <a:rPr lang="ja-JP" altLang="en-US" smtClean="0"/>
              <a:t>茶）。</a:t>
            </a:r>
            <a:endParaRPr lang="ja-JP" altLang="en-US" dirty="0" smtClean="0"/>
          </a:p>
          <a:p>
            <a:r>
              <a:rPr lang="ja-JP" altLang="en-US" dirty="0" smtClean="0"/>
              <a:t>再び茶壷にお湯を注ぎ、蓋をし、お湯をかけます。</a:t>
            </a:r>
          </a:p>
          <a:p>
            <a:r>
              <a:rPr lang="ja-JP" altLang="en-US" dirty="0" smtClean="0"/>
              <a:t>少し待ったら、茶杯に注ぎ、いただきます。</a:t>
            </a:r>
            <a:endParaRPr lang="ja-JP" altLang="en-US" dirty="0"/>
          </a:p>
        </p:txBody>
      </p:sp>
      <p:sp>
        <p:nvSpPr>
          <p:cNvPr id="4" name="横巻き 4"/>
          <p:cNvSpPr/>
          <p:nvPr/>
        </p:nvSpPr>
        <p:spPr>
          <a:xfrm>
            <a:off x="4381501" y="5807454"/>
            <a:ext cx="3720586" cy="449878"/>
          </a:xfrm>
          <a:prstGeom prst="horizont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600" dirty="0" smtClean="0"/>
              <a:t>洗茶が不要な茶葉もあります。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9729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</TotalTime>
  <Words>163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ゴシック</vt:lpstr>
      <vt:lpstr>メイリオ</vt:lpstr>
      <vt:lpstr>Arial</vt:lpstr>
      <vt:lpstr>Century Gothic</vt:lpstr>
      <vt:lpstr>Times New Roman</vt:lpstr>
      <vt:lpstr>Wingdings 3</vt:lpstr>
      <vt:lpstr>ウィスプ</vt:lpstr>
      <vt:lpstr>茶器とお茶のいれ方</vt:lpstr>
      <vt:lpstr>茶器を揃える</vt:lpstr>
      <vt:lpstr>おいしいお茶の入れ方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茶器とお茶のいれ方</dc:title>
  <dc:creator>FOM出版</dc:creator>
  <cp:lastModifiedBy>神山ゆき子</cp:lastModifiedBy>
  <cp:revision>20</cp:revision>
  <dcterms:created xsi:type="dcterms:W3CDTF">2014-05-21T06:08:27Z</dcterms:created>
  <dcterms:modified xsi:type="dcterms:W3CDTF">2014-06-01T08:34:39Z</dcterms:modified>
</cp:coreProperties>
</file>