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5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9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8" y="5054602"/>
            <a:ext cx="673276" cy="279400"/>
          </a:xfrm>
        </p:spPr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5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8" y="5054602"/>
            <a:ext cx="413483" cy="279400"/>
          </a:xfrm>
        </p:spPr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6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25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1" y="1032935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7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263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6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295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4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800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2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70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4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7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990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70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9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26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7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1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7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7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559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3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7" y="4470402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70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03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6" y="2490137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6131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5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8" y="906875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5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66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7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1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61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7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423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86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17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9"/>
            <a:ext cx="6798735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5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122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3" y="982134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51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50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7" y="915339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2490137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1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725A0D-4B37-4A6A-95AA-EC77BC5CA89A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6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2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57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583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</cp:revision>
  <dcterms:created xsi:type="dcterms:W3CDTF">2014-05-23T07:27:25Z</dcterms:created>
  <dcterms:modified xsi:type="dcterms:W3CDTF">2014-10-01T01:23:35Z</dcterms:modified>
</cp:coreProperties>
</file>