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946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500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5332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33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0599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9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307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46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5099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356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8211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BAD82-D48E-4212-A22B-7E0F6149B6B1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406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8859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3</cp:revision>
  <dcterms:created xsi:type="dcterms:W3CDTF">2014-05-08T00:49:33Z</dcterms:created>
  <dcterms:modified xsi:type="dcterms:W3CDTF">2014-05-15T05:06:49Z</dcterms:modified>
</cp:coreProperties>
</file>