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sldIdLst>
    <p:sldId id="256" r:id="rId2"/>
    <p:sldId id="259" r:id="rId3"/>
    <p:sldId id="258" r:id="rId4"/>
    <p:sldId id="257" r:id="rId5"/>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テーマ スタイル 1 - アクセント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87" autoAdjust="0"/>
    <p:restoredTop sz="86441" autoAdjust="0"/>
  </p:normalViewPr>
  <p:slideViewPr>
    <p:cSldViewPr snapToGrid="0">
      <p:cViewPr varScale="1">
        <p:scale>
          <a:sx n="42" d="100"/>
          <a:sy n="42" d="100"/>
        </p:scale>
        <p:origin x="702" y="54"/>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7FAA28C8-3354-43C4-96F4-CFEC734B02A9}" type="datetimeFigureOut">
              <a:rPr kumimoji="1" lang="ja-JP" altLang="en-US" smtClean="0"/>
              <a:t>2014/8/21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E7CFED98-D64B-4851-A074-88110F2D8F1C}" type="slidenum">
              <a:rPr kumimoji="1" lang="ja-JP" altLang="en-US" smtClean="0"/>
              <a:t>‹#›</a:t>
            </a:fld>
            <a:endParaRPr kumimoji="1" lang="ja-JP" altLang="en-US"/>
          </a:p>
        </p:txBody>
      </p:sp>
    </p:spTree>
    <p:extLst>
      <p:ext uri="{BB962C8B-B14F-4D97-AF65-F5344CB8AC3E}">
        <p14:creationId xmlns:p14="http://schemas.microsoft.com/office/powerpoint/2010/main" val="35591405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7FAA28C8-3354-43C4-96F4-CFEC734B02A9}" type="datetimeFigureOut">
              <a:rPr kumimoji="1" lang="ja-JP" altLang="en-US" smtClean="0"/>
              <a:t>2014/8/21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E7CFED98-D64B-4851-A074-88110F2D8F1C}" type="slidenum">
              <a:rPr kumimoji="1" lang="ja-JP" altLang="en-US" smtClean="0"/>
              <a:t>‹#›</a:t>
            </a:fld>
            <a:endParaRPr kumimoji="1" lang="ja-JP" altLang="en-US"/>
          </a:p>
        </p:txBody>
      </p:sp>
    </p:spTree>
    <p:extLst>
      <p:ext uri="{BB962C8B-B14F-4D97-AF65-F5344CB8AC3E}">
        <p14:creationId xmlns:p14="http://schemas.microsoft.com/office/powerpoint/2010/main" val="2256928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ja-JP" altLang="en-US" smtClean="0"/>
              <a:t>マスター タイトルの書式設定</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7FAA28C8-3354-43C4-96F4-CFEC734B02A9}" type="datetimeFigureOut">
              <a:rPr kumimoji="1" lang="ja-JP" altLang="en-US" smtClean="0"/>
              <a:t>2014/8/21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E7CFED98-D64B-4851-A074-88110F2D8F1C}" type="slidenum">
              <a:rPr kumimoji="1" lang="ja-JP" altLang="en-US" smtClean="0"/>
              <a:t>‹#›</a:t>
            </a:fld>
            <a:endParaRPr kumimoji="1" lang="ja-JP" altLang="en-US"/>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5824452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ja-JP" altLang="en-US" smtClean="0"/>
              <a:t>マスター タイトルの書式設定</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7FAA28C8-3354-43C4-96F4-CFEC734B02A9}" type="datetimeFigureOut">
              <a:rPr kumimoji="1" lang="ja-JP" altLang="en-US" smtClean="0"/>
              <a:t>2014/8/21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E7CFED98-D64B-4851-A074-88110F2D8F1C}" type="slidenum">
              <a:rPr kumimoji="1" lang="ja-JP" altLang="en-US" smtClean="0"/>
              <a:t>‹#›</a:t>
            </a:fld>
            <a:endParaRPr kumimoji="1" lang="ja-JP" altLang="en-US"/>
          </a:p>
        </p:txBody>
      </p:sp>
    </p:spTree>
    <p:extLst>
      <p:ext uri="{BB962C8B-B14F-4D97-AF65-F5344CB8AC3E}">
        <p14:creationId xmlns:p14="http://schemas.microsoft.com/office/powerpoint/2010/main" val="3609879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ja-JP" altLang="en-US" smtClean="0"/>
              <a:t>マスター タイトルの書式設定</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7FAA28C8-3354-43C4-96F4-CFEC734B02A9}" type="datetimeFigureOut">
              <a:rPr kumimoji="1" lang="ja-JP" altLang="en-US" smtClean="0"/>
              <a:t>2014/8/21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E7CFED98-D64B-4851-A074-88110F2D8F1C}" type="slidenum">
              <a:rPr kumimoji="1" lang="ja-JP" altLang="en-US" smtClean="0"/>
              <a:t>‹#›</a:t>
            </a:fld>
            <a:endParaRPr kumimoji="1" lang="ja-JP" altLang="en-US"/>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3296085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ja-JP" altLang="en-US" smtClean="0"/>
              <a:t>マスター タイトルの書式設定</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7FAA28C8-3354-43C4-96F4-CFEC734B02A9}" type="datetimeFigureOut">
              <a:rPr kumimoji="1" lang="ja-JP" altLang="en-US" smtClean="0"/>
              <a:t>2014/8/21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E7CFED98-D64B-4851-A074-88110F2D8F1C}" type="slidenum">
              <a:rPr kumimoji="1" lang="ja-JP" altLang="en-US" smtClean="0"/>
              <a:t>‹#›</a:t>
            </a:fld>
            <a:endParaRPr kumimoji="1" lang="ja-JP" altLang="en-US"/>
          </a:p>
        </p:txBody>
      </p:sp>
    </p:spTree>
    <p:extLst>
      <p:ext uri="{BB962C8B-B14F-4D97-AF65-F5344CB8AC3E}">
        <p14:creationId xmlns:p14="http://schemas.microsoft.com/office/powerpoint/2010/main" val="40284061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7FAA28C8-3354-43C4-96F4-CFEC734B02A9}" type="datetimeFigureOut">
              <a:rPr kumimoji="1" lang="ja-JP" altLang="en-US" smtClean="0"/>
              <a:t>2014/8/21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7CFED98-D64B-4851-A074-88110F2D8F1C}" type="slidenum">
              <a:rPr kumimoji="1" lang="ja-JP" altLang="en-US" smtClean="0"/>
              <a:t>‹#›</a:t>
            </a:fld>
            <a:endParaRPr kumimoji="1" lang="ja-JP" altLang="en-US"/>
          </a:p>
        </p:txBody>
      </p:sp>
    </p:spTree>
    <p:extLst>
      <p:ext uri="{BB962C8B-B14F-4D97-AF65-F5344CB8AC3E}">
        <p14:creationId xmlns:p14="http://schemas.microsoft.com/office/powerpoint/2010/main" val="5753682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7FAA28C8-3354-43C4-96F4-CFEC734B02A9}" type="datetimeFigureOut">
              <a:rPr kumimoji="1" lang="ja-JP" altLang="en-US" smtClean="0"/>
              <a:t>2014/8/21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7CFED98-D64B-4851-A074-88110F2D8F1C}" type="slidenum">
              <a:rPr kumimoji="1" lang="ja-JP" altLang="en-US" smtClean="0"/>
              <a:t>‹#›</a:t>
            </a:fld>
            <a:endParaRPr kumimoji="1" lang="ja-JP" altLang="en-US"/>
          </a:p>
        </p:txBody>
      </p:sp>
    </p:spTree>
    <p:extLst>
      <p:ext uri="{BB962C8B-B14F-4D97-AF65-F5344CB8AC3E}">
        <p14:creationId xmlns:p14="http://schemas.microsoft.com/office/powerpoint/2010/main" val="13330355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7FAA28C8-3354-43C4-96F4-CFEC734B02A9}" type="datetimeFigureOut">
              <a:rPr kumimoji="1" lang="ja-JP" altLang="en-US" smtClean="0"/>
              <a:t>2014/8/21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7CFED98-D64B-4851-A074-88110F2D8F1C}" type="slidenum">
              <a:rPr kumimoji="1" lang="ja-JP" altLang="en-US" smtClean="0"/>
              <a:t>‹#›</a:t>
            </a:fld>
            <a:endParaRPr kumimoji="1" lang="ja-JP" altLang="en-US"/>
          </a:p>
        </p:txBody>
      </p:sp>
    </p:spTree>
    <p:extLst>
      <p:ext uri="{BB962C8B-B14F-4D97-AF65-F5344CB8AC3E}">
        <p14:creationId xmlns:p14="http://schemas.microsoft.com/office/powerpoint/2010/main" val="20194934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7FAA28C8-3354-43C4-96F4-CFEC734B02A9}" type="datetimeFigureOut">
              <a:rPr kumimoji="1" lang="ja-JP" altLang="en-US" smtClean="0"/>
              <a:t>2014/8/21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E7CFED98-D64B-4851-A074-88110F2D8F1C}" type="slidenum">
              <a:rPr kumimoji="1" lang="ja-JP" altLang="en-US" smtClean="0"/>
              <a:t>‹#›</a:t>
            </a:fld>
            <a:endParaRPr kumimoji="1" lang="ja-JP" altLang="en-US"/>
          </a:p>
        </p:txBody>
      </p:sp>
    </p:spTree>
    <p:extLst>
      <p:ext uri="{BB962C8B-B14F-4D97-AF65-F5344CB8AC3E}">
        <p14:creationId xmlns:p14="http://schemas.microsoft.com/office/powerpoint/2010/main" val="37074647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7FAA28C8-3354-43C4-96F4-CFEC734B02A9}" type="datetimeFigureOut">
              <a:rPr kumimoji="1" lang="ja-JP" altLang="en-US" smtClean="0"/>
              <a:t>2014/8/21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E7CFED98-D64B-4851-A074-88110F2D8F1C}" type="slidenum">
              <a:rPr kumimoji="1" lang="ja-JP" altLang="en-US" smtClean="0"/>
              <a:t>‹#›</a:t>
            </a:fld>
            <a:endParaRPr kumimoji="1" lang="ja-JP" altLang="en-US"/>
          </a:p>
        </p:txBody>
      </p:sp>
    </p:spTree>
    <p:extLst>
      <p:ext uri="{BB962C8B-B14F-4D97-AF65-F5344CB8AC3E}">
        <p14:creationId xmlns:p14="http://schemas.microsoft.com/office/powerpoint/2010/main" val="41197956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7FAA28C8-3354-43C4-96F4-CFEC734B02A9}" type="datetimeFigureOut">
              <a:rPr kumimoji="1" lang="ja-JP" altLang="en-US" smtClean="0"/>
              <a:t>2014/8/21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E7CFED98-D64B-4851-A074-88110F2D8F1C}" type="slidenum">
              <a:rPr kumimoji="1" lang="ja-JP" altLang="en-US" smtClean="0"/>
              <a:t>‹#›</a:t>
            </a:fld>
            <a:endParaRPr kumimoji="1" lang="ja-JP" altLang="en-US"/>
          </a:p>
        </p:txBody>
      </p:sp>
    </p:spTree>
    <p:extLst>
      <p:ext uri="{BB962C8B-B14F-4D97-AF65-F5344CB8AC3E}">
        <p14:creationId xmlns:p14="http://schemas.microsoft.com/office/powerpoint/2010/main" val="23794720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7FAA28C8-3354-43C4-96F4-CFEC734B02A9}" type="datetimeFigureOut">
              <a:rPr kumimoji="1" lang="ja-JP" altLang="en-US" smtClean="0"/>
              <a:t>2014/8/21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E7CFED98-D64B-4851-A074-88110F2D8F1C}" type="slidenum">
              <a:rPr kumimoji="1" lang="ja-JP" altLang="en-US" smtClean="0"/>
              <a:t>‹#›</a:t>
            </a:fld>
            <a:endParaRPr kumimoji="1" lang="ja-JP" altLang="en-US"/>
          </a:p>
        </p:txBody>
      </p:sp>
    </p:spTree>
    <p:extLst>
      <p:ext uri="{BB962C8B-B14F-4D97-AF65-F5344CB8AC3E}">
        <p14:creationId xmlns:p14="http://schemas.microsoft.com/office/powerpoint/2010/main" val="27142993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AA28C8-3354-43C4-96F4-CFEC734B02A9}" type="datetimeFigureOut">
              <a:rPr kumimoji="1" lang="ja-JP" altLang="en-US" smtClean="0"/>
              <a:t>2014/8/21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E7CFED98-D64B-4851-A074-88110F2D8F1C}" type="slidenum">
              <a:rPr kumimoji="1" lang="ja-JP" altLang="en-US" smtClean="0"/>
              <a:t>‹#›</a:t>
            </a:fld>
            <a:endParaRPr kumimoji="1" lang="ja-JP" altLang="en-US"/>
          </a:p>
        </p:txBody>
      </p:sp>
    </p:spTree>
    <p:extLst>
      <p:ext uri="{BB962C8B-B14F-4D97-AF65-F5344CB8AC3E}">
        <p14:creationId xmlns:p14="http://schemas.microsoft.com/office/powerpoint/2010/main" val="36449178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7FAA28C8-3354-43C4-96F4-CFEC734B02A9}" type="datetimeFigureOut">
              <a:rPr kumimoji="1" lang="ja-JP" altLang="en-US" smtClean="0"/>
              <a:t>2014/8/21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E7CFED98-D64B-4851-A074-88110F2D8F1C}" type="slidenum">
              <a:rPr kumimoji="1" lang="ja-JP" altLang="en-US" smtClean="0"/>
              <a:t>‹#›</a:t>
            </a:fld>
            <a:endParaRPr kumimoji="1" lang="ja-JP" altLang="en-US"/>
          </a:p>
        </p:txBody>
      </p:sp>
    </p:spTree>
    <p:extLst>
      <p:ext uri="{BB962C8B-B14F-4D97-AF65-F5344CB8AC3E}">
        <p14:creationId xmlns:p14="http://schemas.microsoft.com/office/powerpoint/2010/main" val="36727660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7FAA28C8-3354-43C4-96F4-CFEC734B02A9}" type="datetimeFigureOut">
              <a:rPr kumimoji="1" lang="ja-JP" altLang="en-US" smtClean="0"/>
              <a:t>2014/8/21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E7CFED98-D64B-4851-A074-88110F2D8F1C}" type="slidenum">
              <a:rPr kumimoji="1" lang="ja-JP" altLang="en-US" smtClean="0"/>
              <a:t>‹#›</a:t>
            </a:fld>
            <a:endParaRPr kumimoji="1" lang="ja-JP" altLang="en-US"/>
          </a:p>
        </p:txBody>
      </p:sp>
    </p:spTree>
    <p:extLst>
      <p:ext uri="{BB962C8B-B14F-4D97-AF65-F5344CB8AC3E}">
        <p14:creationId xmlns:p14="http://schemas.microsoft.com/office/powerpoint/2010/main" val="14305396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7FAA28C8-3354-43C4-96F4-CFEC734B02A9}" type="datetimeFigureOut">
              <a:rPr kumimoji="1" lang="ja-JP" altLang="en-US" smtClean="0"/>
              <a:t>2014/8/21</a:t>
            </a:fld>
            <a:endParaRPr kumimoji="1" lang="ja-JP" altLang="en-US"/>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E7CFED98-D64B-4851-A074-88110F2D8F1C}" type="slidenum">
              <a:rPr kumimoji="1" lang="ja-JP" altLang="en-US" smtClean="0"/>
              <a:t>‹#›</a:t>
            </a:fld>
            <a:endParaRPr kumimoji="1" lang="ja-JP" altLang="en-US"/>
          </a:p>
        </p:txBody>
      </p:sp>
    </p:spTree>
    <p:extLst>
      <p:ext uri="{BB962C8B-B14F-4D97-AF65-F5344CB8AC3E}">
        <p14:creationId xmlns:p14="http://schemas.microsoft.com/office/powerpoint/2010/main" val="702691398"/>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Lst>
  <p:txStyles>
    <p:title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fontScale="90000"/>
          </a:bodyPr>
          <a:lstStyle/>
          <a:p>
            <a:r>
              <a:rPr lang="ja-JP" altLang="en-US" smtClean="0"/>
              <a:t>もみじ市ふれあいセンター</a:t>
            </a:r>
            <a:r>
              <a:rPr lang="en-US" altLang="ja-JP" smtClean="0"/>
              <a:t/>
            </a:r>
            <a:br>
              <a:rPr lang="en-US" altLang="ja-JP" smtClean="0"/>
            </a:br>
            <a:r>
              <a:rPr lang="ja-JP" altLang="en-US" smtClean="0"/>
              <a:t>ご紹介</a:t>
            </a:r>
            <a:endParaRPr lang="ja-JP" altLang="en-US"/>
          </a:p>
        </p:txBody>
      </p:sp>
      <p:sp>
        <p:nvSpPr>
          <p:cNvPr id="3" name="サブタイトル 2"/>
          <p:cNvSpPr>
            <a:spLocks noGrp="1"/>
          </p:cNvSpPr>
          <p:nvPr>
            <p:ph type="subTitle" idx="1"/>
          </p:nvPr>
        </p:nvSpPr>
        <p:spPr/>
        <p:txBody>
          <a:bodyPr/>
          <a:lstStyle/>
          <a:p>
            <a:r>
              <a:rPr lang="ja-JP" altLang="en-US" smtClean="0"/>
              <a:t>もみじ市ふれあいセンター</a:t>
            </a:r>
            <a:endParaRPr lang="ja-JP" altLang="en-US"/>
          </a:p>
        </p:txBody>
      </p:sp>
    </p:spTree>
    <p:extLst>
      <p:ext uri="{BB962C8B-B14F-4D97-AF65-F5344CB8AC3E}">
        <p14:creationId xmlns:p14="http://schemas.microsoft.com/office/powerpoint/2010/main" val="1956120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運営理念</a:t>
            </a:r>
            <a:endParaRPr lang="ja-JP" altLang="ja-JP"/>
          </a:p>
        </p:txBody>
      </p:sp>
      <p:sp>
        <p:nvSpPr>
          <p:cNvPr id="3" name="コンテンツ プレースホルダー 2"/>
          <p:cNvSpPr>
            <a:spLocks noGrp="1"/>
          </p:cNvSpPr>
          <p:nvPr>
            <p:ph idx="1"/>
          </p:nvPr>
        </p:nvSpPr>
        <p:spPr/>
        <p:txBody>
          <a:bodyPr/>
          <a:lstStyle/>
          <a:p>
            <a:pPr lvl="0"/>
            <a:r>
              <a:rPr lang="ja-JP" altLang="en-US" smtClean="0"/>
              <a:t>もみじ市ふれあいセンターは、自然環境と地域社会のかかわりを山林での活動の中で体感できる場を提供します。</a:t>
            </a:r>
            <a:endParaRPr lang="en-US" altLang="ja-JP" smtClean="0"/>
          </a:p>
          <a:p>
            <a:pPr lvl="0"/>
            <a:r>
              <a:rPr lang="ja-JP" altLang="ja-JP" smtClean="0"/>
              <a:t>社会奉仕活動</a:t>
            </a:r>
          </a:p>
          <a:p>
            <a:pPr lvl="1"/>
            <a:r>
              <a:rPr lang="ja-JP" altLang="ja-JP" smtClean="0"/>
              <a:t>奉仕活動をとおして、地域社会への貢献を目指します。</a:t>
            </a:r>
          </a:p>
          <a:p>
            <a:pPr lvl="0"/>
            <a:r>
              <a:rPr lang="ja-JP" altLang="ja-JP" smtClean="0"/>
              <a:t>自然体験活動</a:t>
            </a:r>
          </a:p>
          <a:p>
            <a:pPr lvl="1"/>
            <a:r>
              <a:rPr lang="ja-JP" altLang="ja-JP" smtClean="0"/>
              <a:t>ハイキング、キャンプ、体験教室などを開催しています。</a:t>
            </a:r>
          </a:p>
          <a:p>
            <a:pPr lvl="0"/>
            <a:r>
              <a:rPr lang="ja-JP" altLang="ja-JP" smtClean="0"/>
              <a:t>その他の活動</a:t>
            </a:r>
          </a:p>
          <a:p>
            <a:pPr lvl="1"/>
            <a:r>
              <a:rPr lang="ja-JP" altLang="ja-JP" smtClean="0"/>
              <a:t>集団活動、勤労活動、学習活動などを支援しています。</a:t>
            </a:r>
            <a:endParaRPr lang="ja-JP" altLang="en-US"/>
          </a:p>
        </p:txBody>
      </p:sp>
    </p:spTree>
    <p:extLst>
      <p:ext uri="{BB962C8B-B14F-4D97-AF65-F5344CB8AC3E}">
        <p14:creationId xmlns:p14="http://schemas.microsoft.com/office/powerpoint/2010/main" val="9182246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smtClean="0"/>
              <a:t>今年のイベント</a:t>
            </a:r>
            <a:r>
              <a:rPr lang="ja-JP" altLang="ja-JP"/>
              <a:t>情報</a:t>
            </a:r>
            <a:endParaRPr kumimoji="1" lang="ja-JP" altLang="en-US"/>
          </a:p>
        </p:txBody>
      </p:sp>
      <p:graphicFrame>
        <p:nvGraphicFramePr>
          <p:cNvPr id="5" name="コンテンツ プレースホルダー 4"/>
          <p:cNvGraphicFramePr>
            <a:graphicFrameLocks noGrp="1"/>
          </p:cNvGraphicFramePr>
          <p:nvPr>
            <p:ph sz="half" idx="1"/>
            <p:extLst>
              <p:ext uri="{D42A27DB-BD31-4B8C-83A1-F6EECF244321}">
                <p14:modId xmlns:p14="http://schemas.microsoft.com/office/powerpoint/2010/main" val="843503008"/>
              </p:ext>
            </p:extLst>
          </p:nvPr>
        </p:nvGraphicFramePr>
        <p:xfrm>
          <a:off x="357431" y="1242253"/>
          <a:ext cx="8528531" cy="5360276"/>
        </p:xfrm>
        <a:graphic>
          <a:graphicData uri="http://schemas.openxmlformats.org/drawingml/2006/table">
            <a:tbl>
              <a:tblPr bandRow="1">
                <a:tableStyleId>{69C7853C-536D-4A76-A0AE-DD22124D55A5}</a:tableStyleId>
              </a:tblPr>
              <a:tblGrid>
                <a:gridCol w="1682529"/>
                <a:gridCol w="2134966"/>
                <a:gridCol w="1050704"/>
                <a:gridCol w="1118966"/>
                <a:gridCol w="2541366"/>
              </a:tblGrid>
              <a:tr h="619360">
                <a:tc>
                  <a:txBody>
                    <a:bodyPr/>
                    <a:lstStyle/>
                    <a:p>
                      <a:pPr algn="l">
                        <a:spcAft>
                          <a:spcPts val="0"/>
                        </a:spcAft>
                      </a:pPr>
                      <a:r>
                        <a:rPr lang="ja-JP" altLang="en-US" sz="1600" kern="100" dirty="0" smtClean="0">
                          <a:effectLst/>
                        </a:rPr>
                        <a:t>日程</a:t>
                      </a:r>
                      <a:endParaRPr lang="ja-JP" sz="1600" b="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2908" marR="22908" anchor="ctr"/>
                </a:tc>
                <a:tc>
                  <a:txBody>
                    <a:bodyPr/>
                    <a:lstStyle/>
                    <a:p>
                      <a:pPr algn="l">
                        <a:spcAft>
                          <a:spcPts val="0"/>
                        </a:spcAft>
                      </a:pPr>
                      <a:r>
                        <a:rPr lang="ja-JP" altLang="en-US" sz="1600" kern="100" smtClean="0">
                          <a:effectLst/>
                        </a:rPr>
                        <a:t>イベント名</a:t>
                      </a:r>
                      <a:endParaRPr lang="ja-JP" sz="16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2908" marR="22908" anchor="ctr"/>
                </a:tc>
                <a:tc>
                  <a:txBody>
                    <a:bodyPr/>
                    <a:lstStyle/>
                    <a:p>
                      <a:pPr algn="l">
                        <a:spcAft>
                          <a:spcPts val="0"/>
                        </a:spcAft>
                      </a:pPr>
                      <a:r>
                        <a:rPr lang="ja-JP" altLang="en-US" sz="1600" kern="100" smtClean="0">
                          <a:effectLst/>
                        </a:rPr>
                        <a:t>募集人数</a:t>
                      </a:r>
                      <a:endParaRPr lang="ja-JP" sz="16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2908" marR="22908" anchor="ctr"/>
                </a:tc>
                <a:tc>
                  <a:txBody>
                    <a:bodyPr/>
                    <a:lstStyle/>
                    <a:p>
                      <a:pPr algn="l">
                        <a:spcAft>
                          <a:spcPts val="0"/>
                        </a:spcAft>
                      </a:pPr>
                      <a:r>
                        <a:rPr lang="ja-JP" altLang="en-US" sz="1600" kern="100" smtClean="0">
                          <a:effectLst/>
                        </a:rPr>
                        <a:t>場所</a:t>
                      </a:r>
                      <a:endParaRPr lang="ja-JP" sz="16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2908" marR="22908" anchor="ctr"/>
                </a:tc>
                <a:tc>
                  <a:txBody>
                    <a:bodyPr/>
                    <a:lstStyle/>
                    <a:p>
                      <a:pPr algn="l">
                        <a:spcAft>
                          <a:spcPts val="0"/>
                        </a:spcAft>
                      </a:pPr>
                      <a:r>
                        <a:rPr lang="ja-JP" altLang="en-US" sz="1600" kern="100" smtClean="0">
                          <a:effectLst/>
                        </a:rPr>
                        <a:t>主催</a:t>
                      </a:r>
                      <a:endParaRPr lang="ja-JP" sz="16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2908" marR="22908" anchor="ctr"/>
                </a:tc>
              </a:tr>
              <a:tr h="720709">
                <a:tc>
                  <a:txBody>
                    <a:bodyPr/>
                    <a:lstStyle/>
                    <a:p>
                      <a:pPr algn="just">
                        <a:spcAft>
                          <a:spcPts val="0"/>
                        </a:spcAft>
                      </a:pPr>
                      <a:r>
                        <a:rPr lang="en-US" altLang="ja-JP" sz="1600" kern="100" dirty="0" smtClean="0">
                          <a:effectLst/>
                        </a:rPr>
                        <a:t>1</a:t>
                      </a:r>
                      <a:r>
                        <a:rPr lang="ja-JP" sz="1600" kern="100" dirty="0" smtClean="0">
                          <a:effectLst/>
                        </a:rPr>
                        <a:t>月</a:t>
                      </a:r>
                      <a:r>
                        <a:rPr lang="en-US" altLang="ja-JP" sz="1600" kern="100" dirty="0" smtClean="0">
                          <a:effectLst/>
                        </a:rPr>
                        <a:t>10</a:t>
                      </a:r>
                      <a:r>
                        <a:rPr lang="ja-JP" sz="1600" kern="100" dirty="0" smtClean="0">
                          <a:effectLst/>
                        </a:rPr>
                        <a:t>日～</a:t>
                      </a:r>
                      <a:r>
                        <a:rPr lang="en-US" altLang="ja-JP" sz="1600" kern="100" dirty="0" smtClean="0">
                          <a:effectLst/>
                        </a:rPr>
                        <a:t>11</a:t>
                      </a:r>
                      <a:r>
                        <a:rPr lang="ja-JP" sz="1600" kern="100" dirty="0" smtClean="0">
                          <a:effectLst/>
                        </a:rPr>
                        <a:t>日</a:t>
                      </a:r>
                      <a:endParaRPr lang="ja-JP" sz="1600" b="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2908" marR="22908" anchor="ctr"/>
                </a:tc>
                <a:tc>
                  <a:txBody>
                    <a:bodyPr/>
                    <a:lstStyle/>
                    <a:p>
                      <a:pPr algn="just">
                        <a:spcAft>
                          <a:spcPts val="0"/>
                        </a:spcAft>
                      </a:pPr>
                      <a:r>
                        <a:rPr lang="ja-JP" altLang="en-US" sz="1600" kern="100" dirty="0" smtClean="0">
                          <a:effectLst/>
                        </a:rPr>
                        <a:t>親子</a:t>
                      </a:r>
                      <a:r>
                        <a:rPr lang="ja-JP" sz="1600" kern="100" dirty="0" smtClean="0">
                          <a:effectLst/>
                        </a:rPr>
                        <a:t>スキー</a:t>
                      </a:r>
                      <a:r>
                        <a:rPr lang="ja-JP" altLang="en-US" sz="1600" kern="100" dirty="0" smtClean="0">
                          <a:effectLst/>
                        </a:rPr>
                        <a:t>教室</a:t>
                      </a:r>
                      <a:endParaRPr lang="ja-JP" sz="1600" b="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2908" marR="22908" anchor="ctr"/>
                </a:tc>
                <a:tc>
                  <a: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US" altLang="ja-JP" sz="1600" kern="100" smtClean="0">
                          <a:effectLst/>
                        </a:rPr>
                        <a:t>200</a:t>
                      </a:r>
                      <a:r>
                        <a:rPr lang="ja-JP" altLang="en-US" sz="1600" kern="100" dirty="0" smtClean="0">
                          <a:effectLst/>
                        </a:rPr>
                        <a:t>人</a:t>
                      </a:r>
                      <a:endParaRPr lang="ja-JP" sz="1600" b="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2908" marR="22908" anchor="ctr"/>
                </a:tc>
                <a:tc>
                  <a:txBody>
                    <a:bodyPr/>
                    <a:lstStyle/>
                    <a:p>
                      <a:pPr algn="just">
                        <a:spcAft>
                          <a:spcPts val="0"/>
                        </a:spcAft>
                      </a:pPr>
                      <a:r>
                        <a:rPr lang="ja-JP" altLang="en-US" sz="1600" kern="100" dirty="0" smtClean="0">
                          <a:effectLst/>
                        </a:rPr>
                        <a:t>宿泊棟</a:t>
                      </a:r>
                      <a:endParaRPr lang="ja-JP" sz="1600" b="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2908" marR="22908" anchor="ctr"/>
                </a:tc>
                <a:tc>
                  <a:txBody>
                    <a:bodyPr/>
                    <a:lstStyle/>
                    <a:p>
                      <a:pPr algn="just">
                        <a:spcAft>
                          <a:spcPts val="0"/>
                        </a:spcAft>
                      </a:pPr>
                      <a:r>
                        <a:rPr lang="ja-JP" altLang="en-US" sz="1600" kern="100" dirty="0" smtClean="0">
                          <a:effectLst/>
                        </a:rPr>
                        <a:t>もみじ市ふれあいセンター</a:t>
                      </a:r>
                      <a:endParaRPr lang="ja-JP" sz="1600" b="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2908" marR="22908" anchor="ctr"/>
                </a:tc>
              </a:tr>
              <a:tr h="720709">
                <a:tc>
                  <a:txBody>
                    <a:bodyPr/>
                    <a:lstStyle/>
                    <a:p>
                      <a:pPr algn="just">
                        <a:spcAft>
                          <a:spcPts val="0"/>
                        </a:spcAft>
                      </a:pPr>
                      <a:r>
                        <a:rPr lang="en-US" altLang="ja-JP" sz="1600" kern="100" smtClean="0">
                          <a:effectLst/>
                        </a:rPr>
                        <a:t>5</a:t>
                      </a:r>
                      <a:r>
                        <a:rPr lang="ja-JP" sz="1600" kern="100" smtClean="0">
                          <a:effectLst/>
                        </a:rPr>
                        <a:t>月</a:t>
                      </a:r>
                      <a:r>
                        <a:rPr lang="en-US" altLang="ja-JP" sz="1600" kern="100" smtClean="0">
                          <a:effectLst/>
                        </a:rPr>
                        <a:t>16</a:t>
                      </a:r>
                      <a:r>
                        <a:rPr lang="ja-JP" sz="1600" kern="100" smtClean="0">
                          <a:effectLst/>
                        </a:rPr>
                        <a:t>日</a:t>
                      </a:r>
                      <a:r>
                        <a:rPr lang="ja-JP" altLang="en-US" sz="1600" kern="100" smtClean="0">
                          <a:effectLst/>
                        </a:rPr>
                        <a:t>・</a:t>
                      </a:r>
                      <a:r>
                        <a:rPr lang="en-US" altLang="ja-JP" sz="1600" kern="100" smtClean="0">
                          <a:effectLst/>
                        </a:rPr>
                        <a:t>17</a:t>
                      </a:r>
                      <a:r>
                        <a:rPr lang="ja-JP" sz="1600" kern="100" smtClean="0">
                          <a:effectLst/>
                        </a:rPr>
                        <a:t>日</a:t>
                      </a:r>
                      <a:endParaRPr lang="ja-JP" sz="16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2908" marR="22908" anchor="ctr"/>
                </a:tc>
                <a:tc>
                  <a:txBody>
                    <a:bodyPr/>
                    <a:lstStyle/>
                    <a:p>
                      <a:pPr algn="just">
                        <a:spcAft>
                          <a:spcPts val="0"/>
                        </a:spcAft>
                      </a:pPr>
                      <a:r>
                        <a:rPr lang="ja-JP" sz="1600" kern="100" dirty="0">
                          <a:effectLst/>
                        </a:rPr>
                        <a:t>親子で新緑ハイキング</a:t>
                      </a:r>
                      <a:endParaRPr lang="ja-JP" sz="1600" b="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2908" marR="22908" anchor="ctr"/>
                </a:tc>
                <a:tc>
                  <a:txBody>
                    <a:bodyPr/>
                    <a:lstStyle/>
                    <a:p>
                      <a:pPr algn="just">
                        <a:spcAft>
                          <a:spcPts val="0"/>
                        </a:spcAft>
                      </a:pPr>
                      <a:r>
                        <a:rPr lang="en-US" altLang="ja-JP" sz="1600" kern="100" smtClean="0">
                          <a:effectLst/>
                        </a:rPr>
                        <a:t>200</a:t>
                      </a:r>
                      <a:r>
                        <a:rPr lang="ja-JP" altLang="ja-JP" sz="1600" kern="100" smtClean="0">
                          <a:effectLst/>
                        </a:rPr>
                        <a:t>人</a:t>
                      </a:r>
                      <a:r>
                        <a:rPr lang="ja-JP" altLang="en-US" sz="1600" kern="100" smtClean="0">
                          <a:effectLst/>
                        </a:rPr>
                        <a:t>／日</a:t>
                      </a:r>
                      <a:endParaRPr lang="ja-JP" sz="16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2908" marR="22908" anchor="ctr"/>
                </a:tc>
                <a:tc>
                  <a:txBody>
                    <a:bodyPr/>
                    <a:lstStyle/>
                    <a:p>
                      <a:pPr algn="just">
                        <a:spcAft>
                          <a:spcPts val="0"/>
                        </a:spcAft>
                      </a:pPr>
                      <a:r>
                        <a:rPr lang="ja-JP" altLang="en-US" sz="1600" kern="100" smtClean="0">
                          <a:effectLst/>
                        </a:rPr>
                        <a:t>かえで山</a:t>
                      </a:r>
                      <a:endParaRPr lang="ja-JP" sz="16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2908" marR="22908" anchor="ctr"/>
                </a:tc>
                <a:tc>
                  <a:txBody>
                    <a:bodyPr/>
                    <a:lstStyle/>
                    <a:p>
                      <a:pPr algn="just">
                        <a:spcAft>
                          <a:spcPts val="0"/>
                        </a:spcAft>
                      </a:pPr>
                      <a:r>
                        <a:rPr lang="ja-JP" altLang="en-US" sz="1600" kern="100" smtClean="0">
                          <a:effectLst/>
                        </a:rPr>
                        <a:t>もみじ市ふれあいセンター</a:t>
                      </a:r>
                      <a:endParaRPr lang="ja-JP" altLang="ja-JP" sz="16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2908" marR="22908" anchor="ctr"/>
                </a:tc>
              </a:tr>
              <a:tr h="619360">
                <a:tc>
                  <a:txBody>
                    <a:bodyPr/>
                    <a:lstStyle/>
                    <a:p>
                      <a:pPr algn="just">
                        <a:spcAft>
                          <a:spcPts val="0"/>
                        </a:spcAft>
                      </a:pPr>
                      <a:r>
                        <a:rPr lang="en-US" altLang="ja-JP" sz="1600" kern="100" smtClean="0">
                          <a:effectLst/>
                        </a:rPr>
                        <a:t>6</a:t>
                      </a:r>
                      <a:r>
                        <a:rPr lang="ja-JP" sz="1600" kern="100" smtClean="0">
                          <a:effectLst/>
                        </a:rPr>
                        <a:t>月</a:t>
                      </a:r>
                      <a:r>
                        <a:rPr lang="en-US" altLang="ja-JP" sz="1600" kern="100" smtClean="0">
                          <a:effectLst/>
                        </a:rPr>
                        <a:t>20</a:t>
                      </a:r>
                      <a:r>
                        <a:rPr lang="ja-JP" sz="1600" kern="100" smtClean="0">
                          <a:effectLst/>
                        </a:rPr>
                        <a:t>日～</a:t>
                      </a:r>
                      <a:r>
                        <a:rPr lang="en-US" altLang="ja-JP" sz="1600" kern="100" smtClean="0">
                          <a:effectLst/>
                        </a:rPr>
                        <a:t>7</a:t>
                      </a:r>
                      <a:r>
                        <a:rPr lang="ja-JP" sz="1600" kern="100" smtClean="0">
                          <a:effectLst/>
                        </a:rPr>
                        <a:t>月</a:t>
                      </a:r>
                      <a:r>
                        <a:rPr lang="en-US" altLang="ja-JP" sz="1600" kern="100" smtClean="0">
                          <a:effectLst/>
                        </a:rPr>
                        <a:t>5</a:t>
                      </a:r>
                      <a:r>
                        <a:rPr lang="ja-JP" sz="1600" kern="100" smtClean="0">
                          <a:effectLst/>
                        </a:rPr>
                        <a:t>日</a:t>
                      </a:r>
                      <a:endParaRPr lang="ja-JP" sz="16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2908" marR="22908" anchor="ctr"/>
                </a:tc>
                <a:tc>
                  <a:txBody>
                    <a:bodyPr/>
                    <a:lstStyle/>
                    <a:p>
                      <a:pPr algn="just">
                        <a:spcAft>
                          <a:spcPts val="0"/>
                        </a:spcAft>
                      </a:pPr>
                      <a:r>
                        <a:rPr lang="ja-JP" sz="1600" kern="100">
                          <a:effectLst/>
                        </a:rPr>
                        <a:t>あじさいまつり</a:t>
                      </a:r>
                      <a:endParaRPr lang="ja-JP" sz="16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2908" marR="22908" anchor="ctr"/>
                </a:tc>
                <a:tc>
                  <a:txBody>
                    <a:bodyPr/>
                    <a:lstStyle/>
                    <a:p>
                      <a:r>
                        <a:rPr lang="ja-JP" altLang="en-US" sz="1600" kern="100" smtClean="0">
                          <a:effectLst/>
                        </a:rPr>
                        <a:t>自由参加</a:t>
                      </a:r>
                      <a:endParaRPr lang="ja-JP" sz="1600" b="0" kern="100">
                        <a:effectLst/>
                        <a:latin typeface="Century" panose="02040604050505020304" pitchFamily="18" charset="0"/>
                      </a:endParaRPr>
                    </a:p>
                  </a:txBody>
                  <a:tcPr marL="22908" marR="22908" anchor="ctr"/>
                </a:tc>
                <a:tc>
                  <a:txBody>
                    <a:bodyPr/>
                    <a:lstStyle/>
                    <a:p>
                      <a:r>
                        <a:rPr lang="ja-JP" altLang="en-US" sz="1600" kern="100" smtClean="0">
                          <a:effectLst/>
                        </a:rPr>
                        <a:t>かえで山</a:t>
                      </a:r>
                      <a:endParaRPr lang="ja-JP" sz="1600" b="0" kern="100">
                        <a:effectLst/>
                        <a:latin typeface="Century" panose="02040604050505020304" pitchFamily="18" charset="0"/>
                      </a:endParaRPr>
                    </a:p>
                  </a:txBody>
                  <a:tcPr marL="22908" marR="22908"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ja-JP" altLang="ja-JP" sz="1600" kern="100" smtClean="0">
                          <a:effectLst/>
                        </a:rPr>
                        <a:t>もみじ市</a:t>
                      </a:r>
                      <a:r>
                        <a:rPr lang="ja-JP" altLang="en-US" sz="1600" kern="100" smtClean="0">
                          <a:effectLst/>
                        </a:rPr>
                        <a:t>観光課</a:t>
                      </a:r>
                      <a:endParaRPr lang="ja-JP" altLang="ja-JP" sz="1600" b="0" kern="100" smtClean="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2908" marR="22908" anchor="ctr"/>
                </a:tc>
              </a:tr>
              <a:tr h="720709">
                <a:tc>
                  <a:txBody>
                    <a:bodyPr/>
                    <a:lstStyle/>
                    <a:p>
                      <a:pPr algn="just">
                        <a:spcAft>
                          <a:spcPts val="0"/>
                        </a:spcAft>
                      </a:pPr>
                      <a:r>
                        <a:rPr lang="en-US" altLang="ja-JP" sz="1600" kern="100" smtClean="0">
                          <a:effectLst/>
                        </a:rPr>
                        <a:t>7</a:t>
                      </a:r>
                      <a:r>
                        <a:rPr lang="ja-JP" sz="1600" kern="100" smtClean="0">
                          <a:effectLst/>
                        </a:rPr>
                        <a:t>月</a:t>
                      </a:r>
                      <a:r>
                        <a:rPr lang="en-US" altLang="ja-JP" sz="1600" kern="100" smtClean="0">
                          <a:effectLst/>
                        </a:rPr>
                        <a:t>28</a:t>
                      </a:r>
                      <a:r>
                        <a:rPr lang="ja-JP" sz="1600" kern="100" smtClean="0">
                          <a:effectLst/>
                        </a:rPr>
                        <a:t>日～</a:t>
                      </a:r>
                      <a:r>
                        <a:rPr lang="en-US" altLang="ja-JP" sz="1600" kern="100" smtClean="0">
                          <a:effectLst/>
                        </a:rPr>
                        <a:t>29</a:t>
                      </a:r>
                      <a:r>
                        <a:rPr lang="ja-JP" sz="1600" kern="100" smtClean="0">
                          <a:effectLst/>
                        </a:rPr>
                        <a:t>日</a:t>
                      </a:r>
                      <a:endParaRPr lang="ja-JP" sz="16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2908" marR="22908" anchor="ctr"/>
                </a:tc>
                <a:tc>
                  <a:txBody>
                    <a:bodyPr/>
                    <a:lstStyle/>
                    <a:p>
                      <a:pPr algn="just">
                        <a:spcAft>
                          <a:spcPts val="0"/>
                        </a:spcAft>
                      </a:pPr>
                      <a:r>
                        <a:rPr lang="ja-JP" sz="1600" kern="100" smtClean="0">
                          <a:effectLst/>
                        </a:rPr>
                        <a:t>子</a:t>
                      </a:r>
                      <a:r>
                        <a:rPr lang="ja-JP" altLang="en-US" sz="1600" kern="100" smtClean="0">
                          <a:effectLst/>
                        </a:rPr>
                        <a:t>ども</a:t>
                      </a:r>
                      <a:r>
                        <a:rPr lang="ja-JP" sz="1600" kern="100" smtClean="0">
                          <a:effectLst/>
                        </a:rPr>
                        <a:t>自然</a:t>
                      </a:r>
                      <a:r>
                        <a:rPr lang="ja-JP" sz="1600" kern="100" dirty="0">
                          <a:effectLst/>
                        </a:rPr>
                        <a:t>体験ツアー</a:t>
                      </a:r>
                      <a:endParaRPr lang="ja-JP" sz="1600" b="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2908" marR="22908" anchor="ctr"/>
                </a:tc>
                <a:tc>
                  <a:txBody>
                    <a:bodyPr/>
                    <a:lstStyle/>
                    <a:p>
                      <a:pPr algn="just">
                        <a:spcAft>
                          <a:spcPts val="0"/>
                        </a:spcAft>
                      </a:pPr>
                      <a:r>
                        <a:rPr lang="en-US" altLang="ja-JP" sz="1600" kern="100" smtClean="0">
                          <a:effectLst/>
                        </a:rPr>
                        <a:t>100</a:t>
                      </a:r>
                      <a:r>
                        <a:rPr lang="ja-JP" altLang="ja-JP" sz="1600" kern="100" smtClean="0">
                          <a:effectLst/>
                        </a:rPr>
                        <a:t>人</a:t>
                      </a:r>
                      <a:endParaRPr lang="ja-JP" sz="16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2908" marR="22908" anchor="ctr"/>
                </a:tc>
                <a:tc>
                  <a:txBody>
                    <a:bodyPr/>
                    <a:lstStyle/>
                    <a:p>
                      <a:pPr algn="just">
                        <a:spcAft>
                          <a:spcPts val="0"/>
                        </a:spcAft>
                      </a:pPr>
                      <a:r>
                        <a:rPr lang="ja-JP" altLang="en-US" sz="1600" kern="100" smtClean="0">
                          <a:effectLst/>
                        </a:rPr>
                        <a:t>宿泊棟</a:t>
                      </a:r>
                      <a:endParaRPr lang="ja-JP" sz="16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2908" marR="22908" anchor="ctr"/>
                </a:tc>
                <a:tc>
                  <a:txBody>
                    <a:bodyPr/>
                    <a:lstStyle/>
                    <a:p>
                      <a:pPr algn="just">
                        <a:spcAft>
                          <a:spcPts val="0"/>
                        </a:spcAft>
                      </a:pPr>
                      <a:r>
                        <a:rPr lang="ja-JP" altLang="en-US" sz="1600" kern="100" smtClean="0">
                          <a:effectLst/>
                        </a:rPr>
                        <a:t>もみじ市ふれあいセンター</a:t>
                      </a:r>
                      <a:endParaRPr lang="ja-JP" sz="16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2908" marR="22908" anchor="ctr"/>
                </a:tc>
              </a:tr>
              <a:tr h="720709">
                <a:tc>
                  <a:txBody>
                    <a:bodyPr/>
                    <a:lstStyle/>
                    <a:p>
                      <a:pPr algn="just">
                        <a:spcAft>
                          <a:spcPts val="0"/>
                        </a:spcAft>
                      </a:pPr>
                      <a:r>
                        <a:rPr lang="en-US" altLang="ja-JP" sz="1600" kern="100" smtClean="0">
                          <a:effectLst/>
                        </a:rPr>
                        <a:t>8</a:t>
                      </a:r>
                      <a:r>
                        <a:rPr lang="ja-JP" sz="1600" kern="100" smtClean="0">
                          <a:effectLst/>
                        </a:rPr>
                        <a:t>月</a:t>
                      </a:r>
                      <a:r>
                        <a:rPr lang="en-US" altLang="ja-JP" sz="1600" kern="100" smtClean="0">
                          <a:effectLst/>
                        </a:rPr>
                        <a:t>17</a:t>
                      </a:r>
                      <a:r>
                        <a:rPr lang="ja-JP" sz="1600" kern="100" smtClean="0">
                          <a:effectLst/>
                        </a:rPr>
                        <a:t>日～</a:t>
                      </a:r>
                      <a:r>
                        <a:rPr lang="en-US" altLang="ja-JP" sz="1600" kern="100" smtClean="0">
                          <a:effectLst/>
                        </a:rPr>
                        <a:t>19</a:t>
                      </a:r>
                      <a:r>
                        <a:rPr lang="ja-JP" sz="1600" kern="100" smtClean="0">
                          <a:effectLst/>
                        </a:rPr>
                        <a:t>日</a:t>
                      </a:r>
                      <a:endParaRPr lang="ja-JP" sz="16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2908" marR="22908" anchor="ctr"/>
                </a:tc>
                <a:tc>
                  <a:txBody>
                    <a:bodyPr/>
                    <a:lstStyle/>
                    <a:p>
                      <a:pPr algn="just">
                        <a:spcAft>
                          <a:spcPts val="0"/>
                        </a:spcAft>
                      </a:pPr>
                      <a:r>
                        <a:rPr lang="ja-JP" sz="1600" kern="100">
                          <a:effectLst/>
                        </a:rPr>
                        <a:t>サバイバルキャンプ</a:t>
                      </a:r>
                      <a:endParaRPr lang="ja-JP" sz="16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2908" marR="22908" anchor="ctr"/>
                </a:tc>
                <a:tc>
                  <a:txBody>
                    <a:bodyPr/>
                    <a:lstStyle/>
                    <a:p>
                      <a:pPr algn="just">
                        <a:spcAft>
                          <a:spcPts val="0"/>
                        </a:spcAft>
                      </a:pPr>
                      <a:r>
                        <a:rPr lang="en-US" altLang="ja-JP" sz="1600" kern="100" smtClean="0">
                          <a:effectLst/>
                        </a:rPr>
                        <a:t>50</a:t>
                      </a:r>
                      <a:r>
                        <a:rPr lang="ja-JP" altLang="ja-JP" sz="1600" kern="100" smtClean="0">
                          <a:effectLst/>
                        </a:rPr>
                        <a:t>人</a:t>
                      </a:r>
                      <a:endParaRPr lang="ja-JP" sz="16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2908" marR="22908" anchor="ctr"/>
                </a:tc>
                <a:tc>
                  <a:txBody>
                    <a:bodyPr/>
                    <a:lstStyle/>
                    <a:p>
                      <a:pPr algn="just">
                        <a:spcAft>
                          <a:spcPts val="0"/>
                        </a:spcAft>
                      </a:pPr>
                      <a:r>
                        <a:rPr lang="ja-JP" altLang="en-US" sz="1600" kern="100" smtClean="0">
                          <a:effectLst/>
                        </a:rPr>
                        <a:t>テント広場</a:t>
                      </a:r>
                      <a:endParaRPr lang="ja-JP" sz="16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2908" marR="22908" anchor="ctr"/>
                </a:tc>
                <a:tc>
                  <a:txBody>
                    <a:bodyPr/>
                    <a:lstStyle/>
                    <a:p>
                      <a:pPr algn="just">
                        <a:spcAft>
                          <a:spcPts val="0"/>
                        </a:spcAft>
                      </a:pPr>
                      <a:r>
                        <a:rPr lang="ja-JP" altLang="en-US" sz="1600" kern="100" smtClean="0">
                          <a:effectLst/>
                        </a:rPr>
                        <a:t>もみじ市ふれあいセンター</a:t>
                      </a:r>
                      <a:endParaRPr lang="ja-JP" altLang="ja-JP" sz="16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2908" marR="22908" anchor="ctr"/>
                </a:tc>
              </a:tr>
              <a:tr h="619360">
                <a:tc>
                  <a:txBody>
                    <a:bodyPr/>
                    <a:lstStyle/>
                    <a:p>
                      <a:pPr algn="just">
                        <a:spcAft>
                          <a:spcPts val="0"/>
                        </a:spcAft>
                      </a:pPr>
                      <a:r>
                        <a:rPr lang="en-US" altLang="ja-JP" sz="1600" kern="100" smtClean="0">
                          <a:effectLst/>
                        </a:rPr>
                        <a:t>8</a:t>
                      </a:r>
                      <a:r>
                        <a:rPr lang="ja-JP" sz="1600" kern="100" smtClean="0">
                          <a:effectLst/>
                        </a:rPr>
                        <a:t>月</a:t>
                      </a:r>
                      <a:r>
                        <a:rPr lang="en-US" altLang="ja-JP" sz="1600" kern="100" smtClean="0">
                          <a:effectLst/>
                        </a:rPr>
                        <a:t>22</a:t>
                      </a:r>
                      <a:r>
                        <a:rPr lang="ja-JP" sz="1600" kern="100" smtClean="0">
                          <a:effectLst/>
                        </a:rPr>
                        <a:t>日</a:t>
                      </a:r>
                      <a:endParaRPr lang="ja-JP" sz="16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2908" marR="22908" anchor="ctr"/>
                </a:tc>
                <a:tc>
                  <a:txBody>
                    <a:bodyPr/>
                    <a:lstStyle/>
                    <a:p>
                      <a:pPr algn="just">
                        <a:spcAft>
                          <a:spcPts val="0"/>
                        </a:spcAft>
                      </a:pPr>
                      <a:r>
                        <a:rPr lang="ja-JP" sz="1600" kern="100">
                          <a:effectLst/>
                        </a:rPr>
                        <a:t>花火大会</a:t>
                      </a:r>
                      <a:endParaRPr lang="ja-JP" sz="16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2908" marR="22908" anchor="ctr"/>
                </a:tc>
                <a:tc>
                  <a:txBody>
                    <a:bodyPr/>
                    <a:lstStyle/>
                    <a:p>
                      <a:pPr algn="just">
                        <a:spcAft>
                          <a:spcPts val="0"/>
                        </a:spcAft>
                      </a:pPr>
                      <a:r>
                        <a:rPr lang="ja-JP" altLang="en-US" sz="1600" kern="100" smtClean="0">
                          <a:effectLst/>
                        </a:rPr>
                        <a:t>自由参加</a:t>
                      </a:r>
                      <a:endParaRPr lang="ja-JP" sz="16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2908" marR="22908" anchor="ctr"/>
                </a:tc>
                <a:tc>
                  <a: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ja-JP" altLang="en-US" sz="1600" kern="100" smtClean="0">
                          <a:effectLst/>
                        </a:rPr>
                        <a:t>かえで山</a:t>
                      </a:r>
                      <a:endParaRPr lang="ja-JP" altLang="ja-JP" sz="1600" b="0" kern="100" smtClean="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2908" marR="22908" anchor="ctr"/>
                </a:tc>
                <a:tc>
                  <a:txBody>
                    <a:bodyPr/>
                    <a:lstStyle/>
                    <a:p>
                      <a:pPr algn="just">
                        <a:spcAft>
                          <a:spcPts val="0"/>
                        </a:spcAft>
                      </a:pPr>
                      <a:r>
                        <a:rPr lang="ja-JP" sz="1600" kern="100">
                          <a:effectLst/>
                        </a:rPr>
                        <a:t>もみじ</a:t>
                      </a:r>
                      <a:r>
                        <a:rPr lang="ja-JP" sz="1600" kern="100" smtClean="0">
                          <a:effectLst/>
                        </a:rPr>
                        <a:t>市</a:t>
                      </a:r>
                      <a:r>
                        <a:rPr lang="ja-JP" altLang="en-US" sz="1600" kern="100" smtClean="0">
                          <a:effectLst/>
                        </a:rPr>
                        <a:t>観光課</a:t>
                      </a:r>
                      <a:endParaRPr lang="ja-JP" sz="16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2908" marR="22908" anchor="ctr"/>
                </a:tc>
              </a:tr>
              <a:tr h="619360">
                <a:tc>
                  <a:txBody>
                    <a:bodyPr/>
                    <a:lstStyle/>
                    <a:p>
                      <a:pPr algn="just">
                        <a:spcAft>
                          <a:spcPts val="0"/>
                        </a:spcAft>
                      </a:pPr>
                      <a:r>
                        <a:rPr lang="en-US" altLang="ja-JP" sz="1600" kern="100" smtClean="0">
                          <a:effectLst/>
                        </a:rPr>
                        <a:t>10</a:t>
                      </a:r>
                      <a:r>
                        <a:rPr lang="ja-JP" sz="1600" kern="100" smtClean="0">
                          <a:effectLst/>
                        </a:rPr>
                        <a:t>月</a:t>
                      </a:r>
                      <a:r>
                        <a:rPr lang="en-US" altLang="ja-JP" sz="1600" kern="100" smtClean="0">
                          <a:effectLst/>
                        </a:rPr>
                        <a:t>31</a:t>
                      </a:r>
                      <a:r>
                        <a:rPr lang="ja-JP" sz="1600" kern="100" smtClean="0">
                          <a:effectLst/>
                        </a:rPr>
                        <a:t>日</a:t>
                      </a:r>
                      <a:endParaRPr lang="ja-JP" sz="16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2908" marR="22908" anchor="ctr"/>
                </a:tc>
                <a:tc>
                  <a:txBody>
                    <a:bodyPr/>
                    <a:lstStyle/>
                    <a:p>
                      <a:pPr algn="just">
                        <a:spcAft>
                          <a:spcPts val="0"/>
                        </a:spcAft>
                      </a:pPr>
                      <a:r>
                        <a:rPr lang="ja-JP" sz="1600" kern="100">
                          <a:effectLst/>
                        </a:rPr>
                        <a:t>紅葉まつり</a:t>
                      </a:r>
                      <a:endParaRPr lang="ja-JP" sz="16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2908" marR="22908" anchor="ctr"/>
                </a:tc>
                <a:tc>
                  <a:txBody>
                    <a:bodyPr/>
                    <a:lstStyle/>
                    <a:p>
                      <a:r>
                        <a:rPr lang="ja-JP" altLang="en-US" sz="1600" kern="100" smtClean="0">
                          <a:effectLst/>
                        </a:rPr>
                        <a:t>自由参加</a:t>
                      </a:r>
                      <a:endParaRPr lang="ja-JP" sz="1600" b="0" kern="100">
                        <a:effectLst/>
                        <a:latin typeface="Century" panose="02040604050505020304" pitchFamily="18" charset="0"/>
                      </a:endParaRPr>
                    </a:p>
                  </a:txBody>
                  <a:tcPr marL="22908" marR="22908"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ja-JP" altLang="en-US" sz="1600" kern="100" smtClean="0">
                          <a:effectLst/>
                        </a:rPr>
                        <a:t>かえで山</a:t>
                      </a:r>
                      <a:endParaRPr lang="ja-JP" altLang="ja-JP" sz="1600" b="0" kern="100" smtClean="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2908" marR="22908" anchor="ctr"/>
                </a:tc>
                <a:tc>
                  <a:txBody>
                    <a:bodyPr/>
                    <a:lstStyle/>
                    <a:p>
                      <a:r>
                        <a:rPr lang="ja-JP" altLang="en-US" sz="1600" kern="100" smtClean="0">
                          <a:effectLst/>
                        </a:rPr>
                        <a:t>もみじ市観光課</a:t>
                      </a:r>
                      <a:endParaRPr lang="ja-JP" sz="1600" b="0" kern="100">
                        <a:effectLst/>
                        <a:latin typeface="Century" panose="02040604050505020304" pitchFamily="18" charset="0"/>
                      </a:endParaRPr>
                    </a:p>
                  </a:txBody>
                  <a:tcPr marL="22908" marR="22908" anchor="ctr"/>
                </a:tc>
              </a:tr>
            </a:tbl>
          </a:graphicData>
        </a:graphic>
      </p:graphicFrame>
    </p:spTree>
    <p:extLst>
      <p:ext uri="{BB962C8B-B14F-4D97-AF65-F5344CB8AC3E}">
        <p14:creationId xmlns:p14="http://schemas.microsoft.com/office/powerpoint/2010/main" val="12966764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smtClean="0"/>
              <a:t>親子スキー教室</a:t>
            </a:r>
            <a:r>
              <a:rPr lang="en-US" altLang="ja-JP" smtClean="0"/>
              <a:t/>
            </a:r>
            <a:br>
              <a:rPr lang="en-US" altLang="ja-JP" smtClean="0"/>
            </a:br>
            <a:r>
              <a:rPr lang="ja-JP" altLang="ja-JP" smtClean="0"/>
              <a:t>参加申込要領</a:t>
            </a:r>
            <a:endParaRPr lang="ja-JP" altLang="en-US"/>
          </a:p>
        </p:txBody>
      </p:sp>
      <p:graphicFrame>
        <p:nvGraphicFramePr>
          <p:cNvPr id="6" name="コンテンツ プレースホルダー 5"/>
          <p:cNvGraphicFramePr>
            <a:graphicFrameLocks noGrp="1"/>
          </p:cNvGraphicFramePr>
          <p:nvPr>
            <p:ph sz="half" idx="1"/>
            <p:extLst>
              <p:ext uri="{D42A27DB-BD31-4B8C-83A1-F6EECF244321}">
                <p14:modId xmlns:p14="http://schemas.microsoft.com/office/powerpoint/2010/main" val="464664359"/>
              </p:ext>
            </p:extLst>
          </p:nvPr>
        </p:nvGraphicFramePr>
        <p:xfrm>
          <a:off x="829918" y="2365513"/>
          <a:ext cx="4185177" cy="2595877"/>
        </p:xfrm>
        <a:graphic>
          <a:graphicData uri="http://schemas.openxmlformats.org/drawingml/2006/table">
            <a:tbl>
              <a:tblPr firstRow="1" bandRow="1">
                <a:tableStyleId>{5C22544A-7EE6-4342-B048-85BDC9FD1C3A}</a:tableStyleId>
              </a:tblPr>
              <a:tblGrid>
                <a:gridCol w="1704360"/>
                <a:gridCol w="1204015"/>
                <a:gridCol w="1276802"/>
              </a:tblGrid>
              <a:tr h="414091">
                <a:tc>
                  <a:txBody>
                    <a:bodyPr/>
                    <a:lstStyle/>
                    <a:p>
                      <a:pPr algn="ctr"/>
                      <a:r>
                        <a:rPr kumimoji="1" lang="ja-JP" altLang="en-US" dirty="0" smtClean="0"/>
                        <a:t>費用詳細</a:t>
                      </a:r>
                      <a:endParaRPr kumimoji="1" lang="ja-JP" altLang="en-US" dirty="0"/>
                    </a:p>
                  </a:txBody>
                  <a:tcPr marL="20330" marR="20330" anchor="ctr"/>
                </a:tc>
                <a:tc>
                  <a:txBody>
                    <a:bodyPr/>
                    <a:lstStyle/>
                    <a:p>
                      <a:pPr algn="ctr"/>
                      <a:r>
                        <a:rPr kumimoji="1" lang="ja-JP" altLang="en-US" dirty="0" smtClean="0"/>
                        <a:t>大人</a:t>
                      </a:r>
                      <a:endParaRPr kumimoji="1" lang="ja-JP" altLang="en-US" dirty="0"/>
                    </a:p>
                  </a:txBody>
                  <a:tcPr marL="20330" marR="20330" anchor="ctr"/>
                </a:tc>
                <a:tc>
                  <a:txBody>
                    <a:bodyPr/>
                    <a:lstStyle/>
                    <a:p>
                      <a:pPr algn="ctr"/>
                      <a:r>
                        <a:rPr kumimoji="1" lang="ja-JP" altLang="en-US" dirty="0" smtClean="0"/>
                        <a:t>小人</a:t>
                      </a:r>
                      <a:endParaRPr kumimoji="1" lang="en-US" altLang="ja-JP" dirty="0" smtClean="0"/>
                    </a:p>
                    <a:p>
                      <a:pPr algn="ctr"/>
                      <a:r>
                        <a:rPr kumimoji="1" lang="ja-JP" altLang="en-US" dirty="0" smtClean="0"/>
                        <a:t>（小学生）</a:t>
                      </a:r>
                      <a:endParaRPr kumimoji="1" lang="ja-JP" altLang="en-US" dirty="0"/>
                    </a:p>
                  </a:txBody>
                  <a:tcPr marL="20330" marR="20330" anchor="ctr"/>
                </a:tc>
              </a:tr>
              <a:tr h="662707">
                <a:tc>
                  <a:txBody>
                    <a:bodyPr/>
                    <a:lstStyle/>
                    <a:p>
                      <a:r>
                        <a:rPr kumimoji="1" lang="ja-JP" altLang="en-US" dirty="0" smtClean="0"/>
                        <a:t>レッスン料</a:t>
                      </a:r>
                      <a:endParaRPr kumimoji="1" lang="en-US" altLang="ja-JP" dirty="0" smtClean="0"/>
                    </a:p>
                    <a:p>
                      <a:r>
                        <a:rPr kumimoji="1" lang="en-US" altLang="ja-JP" dirty="0" smtClean="0"/>
                        <a:t>1</a:t>
                      </a:r>
                      <a:r>
                        <a:rPr kumimoji="1" lang="ja-JP" altLang="en-US" dirty="0" smtClean="0"/>
                        <a:t>日リフト券</a:t>
                      </a:r>
                      <a:endParaRPr kumimoji="1" lang="ja-JP" altLang="en-US" dirty="0"/>
                    </a:p>
                  </a:txBody>
                  <a:tcPr marL="20330" marR="20330" anchor="ctr"/>
                </a:tc>
                <a:tc gridSpan="2">
                  <a:txBody>
                    <a:bodyPr/>
                    <a:lstStyle/>
                    <a:p>
                      <a:pPr algn="ctr"/>
                      <a:r>
                        <a:rPr kumimoji="1" lang="ja-JP" altLang="en-US" dirty="0" smtClean="0"/>
                        <a:t>無料</a:t>
                      </a:r>
                      <a:endParaRPr kumimoji="1" lang="ja-JP" altLang="en-US" dirty="0"/>
                    </a:p>
                  </a:txBody>
                  <a:tcPr marL="20330" marR="20330" anchor="ctr"/>
                </a:tc>
                <a:tc hMerge="1">
                  <a:txBody>
                    <a:bodyPr/>
                    <a:lstStyle/>
                    <a:p>
                      <a:endParaRPr kumimoji="1" lang="ja-JP" altLang="en-US" dirty="0"/>
                    </a:p>
                  </a:txBody>
                  <a:tcPr/>
                </a:tc>
              </a:tr>
              <a:tr h="378690">
                <a:tc>
                  <a:txBody>
                    <a:bodyPr/>
                    <a:lstStyle/>
                    <a:p>
                      <a:pPr algn="l"/>
                      <a:r>
                        <a:rPr kumimoji="1" lang="ja-JP" altLang="en-US" smtClean="0"/>
                        <a:t>参加費</a:t>
                      </a:r>
                      <a:endParaRPr kumimoji="1" lang="ja-JP" altLang="en-US" dirty="0" smtClean="0"/>
                    </a:p>
                  </a:txBody>
                  <a:tcPr marL="20330" marR="20330" anchor="ctr"/>
                </a:tc>
                <a:tc>
                  <a:txBody>
                    <a:bodyPr/>
                    <a:lstStyle/>
                    <a:p>
                      <a:pPr algn="ctr"/>
                      <a:r>
                        <a:rPr kumimoji="1" lang="en-US" altLang="ja-JP" dirty="0" smtClean="0"/>
                        <a:t>3,000</a:t>
                      </a:r>
                      <a:r>
                        <a:rPr kumimoji="1" lang="ja-JP" altLang="en-US" dirty="0" smtClean="0"/>
                        <a:t>円</a:t>
                      </a:r>
                      <a:endParaRPr kumimoji="1" lang="ja-JP" altLang="en-US" dirty="0"/>
                    </a:p>
                  </a:txBody>
                  <a:tcPr marL="20330" marR="20330" anchor="ctr"/>
                </a:tc>
                <a:tc>
                  <a:txBody>
                    <a:bodyPr/>
                    <a:lstStyle/>
                    <a:p>
                      <a:pPr algn="ctr"/>
                      <a:r>
                        <a:rPr kumimoji="1" lang="en-US" altLang="ja-JP" dirty="0" smtClean="0"/>
                        <a:t>2,000</a:t>
                      </a:r>
                      <a:r>
                        <a:rPr kumimoji="1" lang="ja-JP" altLang="en-US" dirty="0" smtClean="0"/>
                        <a:t>円</a:t>
                      </a:r>
                      <a:endParaRPr kumimoji="1" lang="ja-JP" altLang="en-US" dirty="0"/>
                    </a:p>
                  </a:txBody>
                  <a:tcPr marL="20330" marR="20330" anchor="ctr"/>
                </a:tc>
              </a:tr>
              <a:tr h="503068">
                <a:tc>
                  <a:txBody>
                    <a:bodyPr/>
                    <a:lstStyle/>
                    <a:p>
                      <a:r>
                        <a:rPr kumimoji="1" lang="ja-JP" altLang="en-US" dirty="0" smtClean="0"/>
                        <a:t>その他</a:t>
                      </a:r>
                      <a:endParaRPr kumimoji="1" lang="ja-JP" altLang="en-US" dirty="0"/>
                    </a:p>
                  </a:txBody>
                  <a:tcPr marL="20330" marR="20330" anchor="ctr"/>
                </a:tc>
                <a:tc gridSpan="2">
                  <a:txBody>
                    <a:bodyPr/>
                    <a:lstStyle/>
                    <a:p>
                      <a:pPr algn="l"/>
                      <a:r>
                        <a:rPr kumimoji="1" lang="ja-JP" altLang="en-US" smtClean="0"/>
                        <a:t>スキー用品のレンタル利用には、</a:t>
                      </a:r>
                      <a:r>
                        <a:rPr kumimoji="1" lang="ja-JP" altLang="en-US" dirty="0" smtClean="0"/>
                        <a:t>別途費用がかかります。</a:t>
                      </a:r>
                    </a:p>
                  </a:txBody>
                  <a:tcPr marL="20330" marR="20330" anchor="ctr"/>
                </a:tc>
                <a:tc hMerge="1">
                  <a:txBody>
                    <a:bodyPr/>
                    <a:lstStyle/>
                    <a:p>
                      <a:endParaRPr kumimoji="1" lang="ja-JP" altLang="en-US" dirty="0"/>
                    </a:p>
                  </a:txBody>
                  <a:tcPr/>
                </a:tc>
              </a:tr>
            </a:tbl>
          </a:graphicData>
        </a:graphic>
      </p:graphicFrame>
      <p:sp>
        <p:nvSpPr>
          <p:cNvPr id="4" name="コンテンツ プレースホルダー 3"/>
          <p:cNvSpPr>
            <a:spLocks noGrp="1"/>
          </p:cNvSpPr>
          <p:nvPr>
            <p:ph sz="half" idx="2"/>
          </p:nvPr>
        </p:nvSpPr>
        <p:spPr/>
        <p:txBody>
          <a:bodyPr/>
          <a:lstStyle/>
          <a:p>
            <a:r>
              <a:rPr lang="ja-JP" altLang="en-US" dirty="0" smtClean="0"/>
              <a:t>日程</a:t>
            </a:r>
          </a:p>
          <a:p>
            <a:pPr lvl="1"/>
            <a:r>
              <a:rPr lang="en-US" altLang="ja-JP" dirty="0" smtClean="0"/>
              <a:t>1</a:t>
            </a:r>
            <a:r>
              <a:rPr lang="ja-JP" altLang="en-US" dirty="0" smtClean="0"/>
              <a:t>月</a:t>
            </a:r>
            <a:r>
              <a:rPr lang="en-US" altLang="ja-JP" dirty="0" smtClean="0"/>
              <a:t>10</a:t>
            </a:r>
            <a:r>
              <a:rPr lang="ja-JP" altLang="en-US" dirty="0" smtClean="0"/>
              <a:t>日　</a:t>
            </a:r>
            <a:r>
              <a:rPr lang="en-US" altLang="ja-JP" dirty="0" smtClean="0"/>
              <a:t>10</a:t>
            </a:r>
            <a:r>
              <a:rPr lang="ja-JP" altLang="en-US" dirty="0" smtClean="0"/>
              <a:t>時</a:t>
            </a:r>
            <a:r>
              <a:rPr lang="en-US" altLang="ja-JP" dirty="0" smtClean="0"/>
              <a:t/>
            </a:r>
            <a:br>
              <a:rPr lang="en-US" altLang="ja-JP" dirty="0" smtClean="0"/>
            </a:br>
            <a:r>
              <a:rPr lang="ja-JP" altLang="en-US" dirty="0" smtClean="0"/>
              <a:t>～</a:t>
            </a:r>
            <a:r>
              <a:rPr lang="en-US" altLang="ja-JP" dirty="0" smtClean="0"/>
              <a:t>1</a:t>
            </a:r>
            <a:r>
              <a:rPr lang="ja-JP" altLang="en-US" dirty="0" smtClean="0"/>
              <a:t>月</a:t>
            </a:r>
            <a:r>
              <a:rPr lang="en-US" altLang="ja-JP" dirty="0" smtClean="0"/>
              <a:t>11</a:t>
            </a:r>
            <a:r>
              <a:rPr lang="ja-JP" altLang="en-US" dirty="0" smtClean="0"/>
              <a:t>日　</a:t>
            </a:r>
            <a:r>
              <a:rPr lang="en-US" altLang="ja-JP" dirty="0" smtClean="0"/>
              <a:t>15</a:t>
            </a:r>
            <a:r>
              <a:rPr lang="ja-JP" altLang="en-US" dirty="0" smtClean="0"/>
              <a:t>時</a:t>
            </a:r>
          </a:p>
          <a:p>
            <a:r>
              <a:rPr lang="ja-JP" altLang="en-US" dirty="0" smtClean="0"/>
              <a:t>申込先</a:t>
            </a:r>
          </a:p>
          <a:p>
            <a:pPr lvl="1"/>
            <a:r>
              <a:rPr lang="ja-JP" altLang="en-US" dirty="0" smtClean="0"/>
              <a:t>もみじ市ふれあいセンター</a:t>
            </a:r>
          </a:p>
          <a:p>
            <a:r>
              <a:rPr lang="ja-JP" altLang="en-US" dirty="0" smtClean="0"/>
              <a:t>申込締切</a:t>
            </a:r>
          </a:p>
          <a:p>
            <a:pPr lvl="1"/>
            <a:r>
              <a:rPr lang="en-US" altLang="ja-JP" dirty="0" smtClean="0"/>
              <a:t>12</a:t>
            </a:r>
            <a:r>
              <a:rPr lang="ja-JP" altLang="en-US" dirty="0" smtClean="0"/>
              <a:t>月</a:t>
            </a:r>
            <a:r>
              <a:rPr lang="en-US" altLang="ja-JP" dirty="0" smtClean="0"/>
              <a:t>21</a:t>
            </a:r>
            <a:r>
              <a:rPr lang="ja-JP" altLang="en-US" dirty="0" smtClean="0"/>
              <a:t>日（日）　必着</a:t>
            </a:r>
          </a:p>
          <a:p>
            <a:pPr lvl="1"/>
            <a:r>
              <a:rPr lang="en-US" altLang="ja-JP" dirty="0" smtClean="0"/>
              <a:t>※</a:t>
            </a:r>
            <a:r>
              <a:rPr lang="ja-JP" altLang="en-US" dirty="0" smtClean="0"/>
              <a:t>申し込み多数の場合、抽選と</a:t>
            </a:r>
            <a:r>
              <a:rPr lang="ja-JP" altLang="en-US" smtClean="0"/>
              <a:t>なります。</a:t>
            </a:r>
            <a:endParaRPr lang="ja-JP" altLang="en-US" dirty="0"/>
          </a:p>
        </p:txBody>
      </p:sp>
    </p:spTree>
    <p:extLst>
      <p:ext uri="{BB962C8B-B14F-4D97-AF65-F5344CB8AC3E}">
        <p14:creationId xmlns:p14="http://schemas.microsoft.com/office/powerpoint/2010/main" val="1701834573"/>
      </p:ext>
    </p:extLst>
  </p:cSld>
  <p:clrMapOvr>
    <a:masterClrMapping/>
  </p:clrMapOvr>
</p:sld>
</file>

<file path=ppt/theme/theme1.xml><?xml version="1.0" encoding="utf-8"?>
<a:theme xmlns:a="http://schemas.openxmlformats.org/drawingml/2006/main" name="ウィスプ">
  <a:themeElements>
    <a:clrScheme name="ウィスプ">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ウィスプ">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ウィスプ">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89</TotalTime>
  <Words>248</Words>
  <Application>Microsoft Office PowerPoint</Application>
  <PresentationFormat>画面に合わせる (4:3)</PresentationFormat>
  <Paragraphs>71</Paragraphs>
  <Slides>4</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4</vt:i4>
      </vt:variant>
    </vt:vector>
  </HeadingPairs>
  <TitlesOfParts>
    <vt:vector size="12" baseType="lpstr">
      <vt:lpstr>ＭＳ ゴシック</vt:lpstr>
      <vt:lpstr>メイリオ</vt:lpstr>
      <vt:lpstr>Arial</vt:lpstr>
      <vt:lpstr>Century</vt:lpstr>
      <vt:lpstr>Century Gothic</vt:lpstr>
      <vt:lpstr>Times New Roman</vt:lpstr>
      <vt:lpstr>Wingdings 3</vt:lpstr>
      <vt:lpstr>ウィスプ</vt:lpstr>
      <vt:lpstr>もみじ市ふれあいセンター ご紹介</vt:lpstr>
      <vt:lpstr>運営理念</vt:lpstr>
      <vt:lpstr>今年のイベント情報</vt:lpstr>
      <vt:lpstr>親子スキー教室 参加申込要領</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FOM出版</dc:creator>
  <cp:lastModifiedBy>FOM出版</cp:lastModifiedBy>
  <cp:revision>17</cp:revision>
  <dcterms:created xsi:type="dcterms:W3CDTF">2014-09-30T15:20:25Z</dcterms:created>
  <dcterms:modified xsi:type="dcterms:W3CDTF">2014-08-21T05:34:03Z</dcterms:modified>
</cp:coreProperties>
</file>