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横井" initials="Y" lastIdx="1" clrIdx="0">
    <p:extLst>
      <p:ext uri="{19B8F6BF-5375-455C-9EA6-DF929625EA0E}">
        <p15:presenceInfo xmlns:p15="http://schemas.microsoft.com/office/powerpoint/2012/main" userId="横井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05-20T11:51:05.959" idx="1">
    <p:pos x="1619" y="2155"/>
    <p:text>代表番号に変更すること</p:text>
    <p:extLst>
      <p:ext uri="{C676402C-5697-4E1C-873F-D02D1690AC5C}">
        <p15:threadingInfo xmlns:p15="http://schemas.microsoft.com/office/powerpoint/2012/main" timeZoneBias="-5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9173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872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8569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8681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3597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832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831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7223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988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169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104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523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784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383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813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571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328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0853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概要説明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企画部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4961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Flower</a:t>
            </a:r>
            <a:r>
              <a:rPr lang="ja-JP" altLang="en-US" smtClean="0"/>
              <a:t> </a:t>
            </a:r>
            <a:r>
              <a:rPr lang="en-US" altLang="ja-JP"/>
              <a:t>Wedding</a:t>
            </a:r>
            <a:r>
              <a:rPr lang="ja-JP" altLang="en-US"/>
              <a:t> </a:t>
            </a:r>
            <a:r>
              <a:rPr lang="en-US" altLang="ja-JP"/>
              <a:t>Plan</a:t>
            </a:r>
            <a:r>
              <a:rPr lang="ja-JP" altLang="en-US"/>
              <a:t>のコンセプト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801" y="2142067"/>
            <a:ext cx="10618075" cy="3649133"/>
          </a:xfrm>
        </p:spPr>
        <p:txBody>
          <a:bodyPr/>
          <a:lstStyle/>
          <a:p>
            <a:r>
              <a:rPr lang="ja-JP" altLang="en-US" dirty="0"/>
              <a:t>ご要望やご予算に応じて、格調高いウェディングからパーティー風なアレンジまで</a:t>
            </a:r>
            <a:r>
              <a:rPr lang="ja-JP" altLang="en-US" dirty="0" smtClean="0"/>
              <a:t>トータルでプロデュース</a:t>
            </a:r>
            <a:endParaRPr lang="en-US" altLang="ja-JP" dirty="0" smtClean="0"/>
          </a:p>
          <a:p>
            <a:r>
              <a:rPr lang="ja-JP" altLang="en-US" dirty="0"/>
              <a:t>トータルプロデュース</a:t>
            </a:r>
            <a:endParaRPr lang="en-US" altLang="ja-JP" dirty="0" smtClean="0"/>
          </a:p>
          <a:p>
            <a:pPr lvl="1"/>
            <a:r>
              <a:rPr lang="ja-JP" altLang="en-US" dirty="0"/>
              <a:t>披露</a:t>
            </a:r>
            <a:r>
              <a:rPr lang="ja-JP" altLang="en-US" dirty="0" smtClean="0"/>
              <a:t>宴</a:t>
            </a:r>
            <a:endParaRPr lang="en-US" altLang="ja-JP" dirty="0" smtClean="0"/>
          </a:p>
          <a:p>
            <a:pPr lvl="1"/>
            <a:r>
              <a:rPr lang="ja-JP" altLang="en-US" dirty="0"/>
              <a:t>司会</a:t>
            </a:r>
            <a:r>
              <a:rPr lang="ja-JP" altLang="en-US" dirty="0" smtClean="0"/>
              <a:t>と演出</a:t>
            </a:r>
            <a:endParaRPr lang="en-US" altLang="ja-JP" dirty="0" smtClean="0"/>
          </a:p>
          <a:p>
            <a:pPr lvl="1"/>
            <a:r>
              <a:rPr lang="ja-JP" altLang="en-US" dirty="0"/>
              <a:t>ドレス</a:t>
            </a:r>
            <a:r>
              <a:rPr lang="ja-JP" altLang="en-US" dirty="0" smtClean="0"/>
              <a:t>とブーケ</a:t>
            </a:r>
            <a:endParaRPr lang="en-US" altLang="ja-JP" dirty="0" smtClean="0"/>
          </a:p>
          <a:p>
            <a:pPr lvl="1"/>
            <a:r>
              <a:rPr lang="ja-JP" altLang="en-US" dirty="0"/>
              <a:t>写真</a:t>
            </a:r>
            <a:r>
              <a:rPr lang="ja-JP" altLang="en-US" dirty="0" smtClean="0"/>
              <a:t>と</a:t>
            </a:r>
            <a:r>
              <a:rPr lang="ja-JP" altLang="en-US" dirty="0" smtClean="0"/>
              <a:t>引出物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740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Flower Wedding Plan</a:t>
            </a:r>
            <a:r>
              <a:rPr lang="ja-JP" altLang="en-US" dirty="0"/>
              <a:t>の概要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1477117"/>
              </p:ext>
            </p:extLst>
          </p:nvPr>
        </p:nvGraphicFramePr>
        <p:xfrm>
          <a:off x="914400" y="1731963"/>
          <a:ext cx="9002110" cy="3672456"/>
        </p:xfrm>
        <a:graphic>
          <a:graphicData uri="http://schemas.openxmlformats.org/drawingml/2006/table">
            <a:tbl>
              <a:tblPr bandCol="1">
                <a:tableStyleId>{D27102A9-8310-4765-A935-A1911B00CA55}</a:tableStyleId>
              </a:tblPr>
              <a:tblGrid>
                <a:gridCol w="1860331"/>
                <a:gridCol w="7141779"/>
              </a:tblGrid>
              <a:tr h="4572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期間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2015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月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2015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r>
                        <a:rPr kumimoji="1" lang="en-US" altLang="ja-JP" dirty="0" smtClean="0"/>
                        <a:t>30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en-US" altLang="ja-JP" dirty="0" smtClean="0"/>
                    </a:p>
                  </a:txBody>
                  <a:tcPr/>
                </a:tc>
              </a:tr>
              <a:tr h="418908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mtClean="0"/>
                        <a:t>料金（税込）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30</a:t>
                      </a:r>
                      <a:r>
                        <a:rPr kumimoji="1" lang="ja-JP" altLang="en-US" dirty="0" smtClean="0"/>
                        <a:t>名様　</a:t>
                      </a:r>
                      <a:r>
                        <a:rPr kumimoji="1" lang="en-US" altLang="ja-JP" dirty="0" smtClean="0"/>
                        <a:t>1,000,000</a:t>
                      </a:r>
                      <a:r>
                        <a:rPr kumimoji="1" lang="ja-JP" altLang="en-US" dirty="0" smtClean="0"/>
                        <a:t>円</a:t>
                      </a:r>
                    </a:p>
                  </a:txBody>
                  <a:tcPr/>
                </a:tc>
              </a:tr>
              <a:tr h="41890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dirty="0"/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名様追加料金</a:t>
                      </a:r>
                      <a:r>
                        <a:rPr kumimoji="1" lang="ja-JP" altLang="en-US" smtClean="0"/>
                        <a:t>　</a:t>
                      </a:r>
                      <a:r>
                        <a:rPr kumimoji="1" lang="en-US" altLang="ja-JP" smtClean="0"/>
                        <a:t>20,000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en-US" altLang="ja-JP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料金に含まれるもの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●フラワーデザイナー</a:t>
                      </a:r>
                      <a:r>
                        <a:rPr kumimoji="1" lang="en-US" altLang="ja-JP" smtClean="0"/>
                        <a:t>Ken</a:t>
                      </a:r>
                      <a:r>
                        <a:rPr kumimoji="1" lang="ja-JP" altLang="en-US" smtClean="0"/>
                        <a:t> </a:t>
                      </a:r>
                      <a:r>
                        <a:rPr kumimoji="1" lang="en-US" altLang="ja-JP" smtClean="0"/>
                        <a:t>Takayama</a:t>
                      </a:r>
                      <a:r>
                        <a:rPr kumimoji="1" lang="ja-JP" altLang="en-US" smtClean="0"/>
                        <a:t>による会場装花・ブーケ　</a:t>
                      </a:r>
                      <a:endParaRPr kumimoji="1" lang="en-US" altLang="ja-JP" smtClean="0"/>
                    </a:p>
                    <a:p>
                      <a:r>
                        <a:rPr kumimoji="1" lang="ja-JP" altLang="en-US" smtClean="0"/>
                        <a:t>●料理（フランス料理・日本料理より）　●飲み物（フリードリンク）　●ウェディングケーキ　●衣装（新郎洋装</a:t>
                      </a:r>
                      <a:r>
                        <a:rPr kumimoji="1" lang="en-US" altLang="ja-JP" smtClean="0"/>
                        <a:t>2</a:t>
                      </a:r>
                      <a:r>
                        <a:rPr kumimoji="1" lang="ja-JP" altLang="en-US" smtClean="0"/>
                        <a:t>着・新婦洋装</a:t>
                      </a:r>
                      <a:r>
                        <a:rPr kumimoji="1" lang="en-US" altLang="ja-JP" smtClean="0"/>
                        <a:t>2</a:t>
                      </a:r>
                      <a:r>
                        <a:rPr kumimoji="1" lang="ja-JP" altLang="en-US" smtClean="0"/>
                        <a:t>着）　●美容着付け　●介添料　●室料（披露宴会場・親族控室</a:t>
                      </a:r>
                      <a:r>
                        <a:rPr kumimoji="1" lang="en-US" altLang="ja-JP" smtClean="0"/>
                        <a:t>2</a:t>
                      </a:r>
                      <a:r>
                        <a:rPr kumimoji="1" lang="ja-JP" altLang="en-US" smtClean="0"/>
                        <a:t>室）　●会場設営・音響・照明　●司会　●ペーパーアイテム（招待状・席札・席次表）　●スクリーン・プロジェクター　●ゲストブック　●写真・ビデオ撮影</a:t>
                      </a:r>
                      <a:endParaRPr kumimoji="1" lang="en-US" altLang="ja-JP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特典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●新郎新婦をスイートルームにご招待（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泊）　●ご列席者のご宿泊ご優待</a:t>
                      </a:r>
                      <a:r>
                        <a:rPr kumimoji="1" lang="ja-JP" altLang="en-US" smtClean="0"/>
                        <a:t>　●ハネムーンご優待（</a:t>
                      </a:r>
                      <a:r>
                        <a:rPr kumimoji="1" lang="ja-JP" altLang="en-US" dirty="0" smtClean="0"/>
                        <a:t>提携会社ご利用の場合）</a:t>
                      </a:r>
                      <a:endParaRPr kumimoji="1" lang="en-US" altLang="ja-JP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1280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ホテル名、</a:t>
            </a:r>
            <a:r>
              <a:rPr kumimoji="1" lang="ja-JP" altLang="en-US" smtClean="0"/>
              <a:t>電話番号などお問い合わせ先</a:t>
            </a:r>
            <a:r>
              <a:rPr kumimoji="1" lang="ja-JP" altLang="en-US" dirty="0" smtClean="0"/>
              <a:t>の紹介</a:t>
            </a:r>
            <a:endParaRPr kumimoji="1" lang="ja-JP" altLang="en-US" dirty="0"/>
          </a:p>
        </p:txBody>
      </p:sp>
      <p:pic>
        <p:nvPicPr>
          <p:cNvPr id="5" name="図プレースホルダー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5" b="3575"/>
          <a:stretch>
            <a:fillRect/>
          </a:stretch>
        </p:blipFill>
        <p:spPr>
          <a:prstGeom prst="rect">
            <a:avLst/>
          </a:prstGeom>
          <a:noFill/>
          <a:ln>
            <a:noFill/>
          </a:ln>
        </p:spPr>
      </p:pic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ja-JP" dirty="0"/>
              <a:t>TAKESHIBA BELL HOTEL</a:t>
            </a:r>
          </a:p>
          <a:p>
            <a:r>
              <a:rPr lang="en-US" altLang="ja-JP" dirty="0"/>
              <a:t>TEL</a:t>
            </a:r>
            <a:r>
              <a:rPr lang="ja-JP" altLang="en-US" dirty="0"/>
              <a:t>：</a:t>
            </a:r>
            <a:r>
              <a:rPr lang="en-US" altLang="ja-JP" dirty="0" smtClean="0"/>
              <a:t>03-5454-XXXX</a:t>
            </a:r>
          </a:p>
        </p:txBody>
      </p:sp>
    </p:spTree>
    <p:extLst>
      <p:ext uri="{BB962C8B-B14F-4D97-AF65-F5344CB8AC3E}">
        <p14:creationId xmlns:p14="http://schemas.microsoft.com/office/powerpoint/2010/main" val="36749542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天空">
  <a:themeElements>
    <a:clrScheme name="天空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天空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天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B36E0D05-787B-4C61-8268-2D6C1FBEDA3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天空</Template>
  <TotalTime>27</TotalTime>
  <Words>108</Words>
  <Application>Microsoft Office PowerPoint</Application>
  <PresentationFormat>ワイド画面</PresentationFormat>
  <Paragraphs>23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天空</vt:lpstr>
      <vt:lpstr>概要説明</vt:lpstr>
      <vt:lpstr>Flower Wedding Planのコンセプト</vt:lpstr>
      <vt:lpstr>Flower Wedding Planの概要</vt:lpstr>
      <vt:lpstr>ホテル名、電話番号などお問い合わせ先の紹介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概要説明</dc:title>
  <dc:creator>FOM出版</dc:creator>
  <cp:lastModifiedBy>FOM出版</cp:lastModifiedBy>
  <cp:revision>11</cp:revision>
  <dcterms:created xsi:type="dcterms:W3CDTF">2014-05-16T05:55:40Z</dcterms:created>
  <dcterms:modified xsi:type="dcterms:W3CDTF">2014-10-01T00:58:08Z</dcterms:modified>
</cp:coreProperties>
</file>