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F" lastIdx="1" clrIdx="0">
    <p:extLst>
      <p:ext uri="{19B8F6BF-5375-455C-9EA6-DF929625EA0E}">
        <p15:presenceInfo xmlns:p15="http://schemas.microsoft.com/office/powerpoint/2012/main" userId="富士太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90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23T13:38:05.241" idx="1">
    <p:pos x="10" y="10"/>
    <p:text>「工芸茶」はその他に含めます。また、湯温は次の資料にもあるので削除してください。</p:text>
    <p:extLst mod="1"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accent4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4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29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36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4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67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30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47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19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78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0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8929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65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2014/6/1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42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お茶</a:t>
            </a:r>
            <a:r>
              <a:rPr kumimoji="1" lang="ja-JP" altLang="en-US" dirty="0" smtClean="0"/>
              <a:t>の製法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52" y="410775"/>
            <a:ext cx="288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73" y="766260"/>
            <a:ext cx="288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44" y="2091263"/>
            <a:ext cx="2880000" cy="18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10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お茶の種類</a:t>
            </a:r>
            <a:endParaRPr lang="ja-JP" altLang="en-US" dirty="0" smtClean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062351"/>
              </p:ext>
            </p:extLst>
          </p:nvPr>
        </p:nvGraphicFramePr>
        <p:xfrm>
          <a:off x="1066800" y="2103438"/>
          <a:ext cx="9811852" cy="4295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580"/>
                <a:gridCol w="5515127"/>
                <a:gridCol w="2034862"/>
                <a:gridCol w="923283"/>
              </a:tblGrid>
              <a:tr h="3447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種類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特徴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代表的な茶葉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smtClean="0"/>
                        <a:t>湯温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緑茶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中国で生産されているお茶の</a:t>
                      </a:r>
                      <a:r>
                        <a:rPr kumimoji="1" lang="ja-JP" altLang="en-US" dirty="0" smtClean="0"/>
                        <a:t>多くは緑茶です。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龍井茶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85℃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白茶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発酵させず</a:t>
                      </a:r>
                      <a:r>
                        <a:rPr kumimoji="1" lang="ja-JP" altLang="en-US" dirty="0" smtClean="0"/>
                        <a:t>、乾燥させるだけの茶葉です。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白毫銀針、白牡丹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85℃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黄茶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独特の加熱処理を経て発酵させた茶葉です。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君山銀針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青茶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発酵の途中から加熱処理をする半発酵茶葉です。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 smtClean="0"/>
                        <a:t>凍頂烏龍茶、</a:t>
                      </a:r>
                      <a:r>
                        <a:rPr lang="ja-JP" altLang="en-US" sz="1600" smtClean="0"/>
                        <a:t>鉄観音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紅茶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完全発酵茶葉です。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祁門紅茶、英徳紅茶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黒茶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製茶後、長期間発酵、熟成させた茶葉です。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プーアル茶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工芸茶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茶葉を糸で縛ったりして整形したものです。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</a:tr>
              <a:tr h="5949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その他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花</a:t>
                      </a:r>
                      <a:r>
                        <a:rPr kumimoji="1" lang="ja-JP" altLang="en-US" sz="1100" smtClean="0"/>
                        <a:t>茶、工芸茶など</a:t>
                      </a:r>
                      <a:endParaRPr kumimoji="1" lang="ja-JP" alt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花茶は茶葉に花を混ぜる</a:t>
                      </a:r>
                      <a:r>
                        <a:rPr kumimoji="1" lang="ja-JP" altLang="en-US" dirty="0" smtClean="0"/>
                        <a:t>など香りを付けたものです。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工芸茶は茶葉を糸で縛る</a:t>
                      </a:r>
                      <a:r>
                        <a:rPr kumimoji="1" lang="ja-JP" altLang="en-US" dirty="0" smtClean="0"/>
                        <a:t>など整形</a:t>
                      </a:r>
                      <a:r>
                        <a:rPr kumimoji="1" lang="ja-JP" altLang="en-US" dirty="0" smtClean="0"/>
                        <a:t>した</a:t>
                      </a:r>
                      <a:r>
                        <a:rPr kumimoji="1" lang="ja-JP" altLang="en-US" dirty="0" smtClean="0"/>
                        <a:t>ものです。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 smtClean="0"/>
                        <a:t>茉莉花茶、桂花茶など</a:t>
                      </a: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元の茶葉にあわせる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81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茶葉・湯温・時間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949694"/>
              </p:ext>
            </p:extLst>
          </p:nvPr>
        </p:nvGraphicFramePr>
        <p:xfrm>
          <a:off x="1066800" y="2103431"/>
          <a:ext cx="6384840" cy="3872365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1260000"/>
                <a:gridCol w="1708280"/>
                <a:gridCol w="1708280"/>
                <a:gridCol w="1708280"/>
              </a:tblGrid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茶葉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湯温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時間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  <a:latin typeface="+mj-ea"/>
                          <a:ea typeface="+mj-ea"/>
                        </a:rPr>
                        <a:t>緑茶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90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2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  <a:latin typeface="+mj-ea"/>
                          <a:ea typeface="+mj-ea"/>
                        </a:rPr>
                        <a:t>白茶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</a:t>
                      </a:r>
                      <a:r>
                        <a:rPr lang="en-US" altLang="ja-JP" sz="2400" kern="0" dirty="0" smtClean="0">
                          <a:effectLst/>
                        </a:rPr>
                        <a:t>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85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3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  <a:latin typeface="+mj-ea"/>
                          <a:ea typeface="+mj-ea"/>
                        </a:rPr>
                        <a:t>黄茶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3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  <a:latin typeface="+mj-ea"/>
                          <a:ea typeface="+mj-ea"/>
                        </a:rPr>
                        <a:t>青茶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8g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1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  <a:latin typeface="+mj-ea"/>
                          <a:ea typeface="+mj-ea"/>
                        </a:rPr>
                        <a:t>紅茶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3g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2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  <a:latin typeface="+mj-ea"/>
                          <a:ea typeface="+mj-ea"/>
                        </a:rPr>
                        <a:t>黒茶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68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お茶の産地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 dirty="0" smtClean="0"/>
              <a:t>安徽省</a:t>
            </a:r>
            <a:endParaRPr lang="ja-JP" dirty="0"/>
          </a:p>
          <a:p>
            <a:pPr lvl="1" rtl="0"/>
            <a:r>
              <a:rPr kumimoji="1" lang="ja-JP" dirty="0" smtClean="0"/>
              <a:t>南部の長江下流部は、キームンの産地として</a:t>
            </a:r>
            <a:r>
              <a:rPr kumimoji="1" lang="ja-JP" dirty="0" smtClean="0"/>
              <a:t>有名</a:t>
            </a:r>
            <a:r>
              <a:rPr lang="ja-JP" altLang="en-US" dirty="0" smtClean="0"/>
              <a:t>で</a:t>
            </a:r>
            <a:r>
              <a:rPr lang="ja-JP" altLang="en-US" dirty="0"/>
              <a:t>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福建省</a:t>
            </a:r>
            <a:endParaRPr lang="ja-JP" dirty="0"/>
          </a:p>
          <a:p>
            <a:pPr lvl="1" rtl="0"/>
            <a:r>
              <a:rPr kumimoji="1" lang="ja-JP" dirty="0" smtClean="0"/>
              <a:t>中国の東南にあり、多くの半発酵茶を生産、ジャスミン茶なども</a:t>
            </a:r>
            <a:r>
              <a:rPr kumimoji="1" lang="ja-JP" dirty="0" smtClean="0"/>
              <a:t>有名</a:t>
            </a:r>
            <a:r>
              <a:rPr kumimoji="1" lang="ja-JP" altLang="en-US" dirty="0" smtClean="0"/>
              <a:t>です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雲南省</a:t>
            </a:r>
            <a:endParaRPr lang="ja-JP" dirty="0"/>
          </a:p>
          <a:p>
            <a:pPr lvl="1" rtl="0"/>
            <a:r>
              <a:rPr kumimoji="1" lang="ja-JP" dirty="0" smtClean="0"/>
              <a:t>亜熱帯地域にあたり、黒茶の産地として</a:t>
            </a:r>
            <a:r>
              <a:rPr kumimoji="1" lang="ja-JP" dirty="0" smtClean="0"/>
              <a:t>有名</a:t>
            </a:r>
            <a:r>
              <a:rPr kumimoji="1" lang="ja-JP" altLang="en-US" dirty="0" smtClean="0"/>
              <a:t>です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台湾</a:t>
            </a:r>
            <a:endParaRPr lang="ja-JP" dirty="0"/>
          </a:p>
          <a:p>
            <a:pPr lvl="1" rtl="0"/>
            <a:r>
              <a:rPr kumimoji="1" lang="ja-JP" dirty="0" smtClean="0"/>
              <a:t>独自の改良が重ねられている半発酵茶</a:t>
            </a:r>
            <a:r>
              <a:rPr kumimoji="1" lang="ja-JP" smtClean="0"/>
              <a:t>が</a:t>
            </a:r>
            <a:r>
              <a:rPr kumimoji="1" lang="ja-JP" smtClean="0"/>
              <a:t>有名</a:t>
            </a:r>
            <a:r>
              <a:rPr kumimoji="1" lang="ja-JP" altLang="en-US" smtClean="0"/>
              <a:t>です</a:t>
            </a:r>
            <a:r>
              <a:rPr kumimoji="1" lang="ja-JP" smtClean="0"/>
              <a:t>。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38304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TC103457510[[fn=シャボン]]</Template>
  <TotalTime>62</TotalTime>
  <Words>309</Words>
  <Application>Microsoft Office PowerPoint</Application>
  <PresentationFormat>ワイド画面</PresentationFormat>
  <Paragraphs>75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ゴシック</vt:lpstr>
      <vt:lpstr>ＭＳ 明朝</vt:lpstr>
      <vt:lpstr>Arial</vt:lpstr>
      <vt:lpstr>Century</vt:lpstr>
      <vt:lpstr>Century Gothic</vt:lpstr>
      <vt:lpstr>Times New Roman</vt:lpstr>
      <vt:lpstr>シャボン</vt:lpstr>
      <vt:lpstr>お茶の製法</vt:lpstr>
      <vt:lpstr>お茶の種類</vt:lpstr>
      <vt:lpstr>茶葉・湯温・時間</vt:lpstr>
      <vt:lpstr>お茶の産地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お茶の種類</dc:title>
  <dc:creator>FOM出版</dc:creator>
  <cp:lastModifiedBy>神山ゆき子</cp:lastModifiedBy>
  <cp:revision>21</cp:revision>
  <dcterms:created xsi:type="dcterms:W3CDTF">2014-05-21T07:16:24Z</dcterms:created>
  <dcterms:modified xsi:type="dcterms:W3CDTF">2014-06-01T08:18:32Z</dcterms:modified>
</cp:coreProperties>
</file>