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8E3A4-F987-47BD-B91B-1ACBA7D85CC1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B654C-AADA-44E9-B982-E6C06F179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9279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B654C-AADA-44E9-B982-E6C06F1793B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912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86FF-89F1-4AF8-9555-5F2D0C14E51A}" type="datetime1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9623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9A3E-798F-4415-A99F-C087F4CF66FC}" type="datetime1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761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8A767-8C1C-4D99-B5A9-C6E803EB5668}" type="datetime1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084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79A8-33C7-4E35-9920-758BA07B735B}" type="datetime1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726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DAA6-3E55-41A4-A4B0-6778A63D1019}" type="datetime1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737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2369-C3DE-42FB-922D-861D04150EA3}" type="datetime1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600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C89DD-1AD0-45F7-A98E-5C802D909152}" type="datetime1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563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0976-FF84-450B-ABF6-E6C3F5C08603}" type="datetime1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3431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356F1-F4A5-4437-B035-759B277DE451}" type="datetime1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41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20D5D-7224-453F-9A4F-26B88925A11B}" type="datetime1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183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3E853-9E64-4BE4-A243-F23EC23AD29D}" type="datetime1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1691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FF4BD-1F8F-41F1-8575-E0BD4E74BE2F}" type="datetime1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637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978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1</Words>
  <Application>Microsoft Office PowerPoint</Application>
  <PresentationFormat>画面に合わせる (4:3)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8</cp:revision>
  <dcterms:created xsi:type="dcterms:W3CDTF">2014-04-08T07:25:17Z</dcterms:created>
  <dcterms:modified xsi:type="dcterms:W3CDTF">2014-04-18T01:38:49Z</dcterms:modified>
</cp:coreProperties>
</file>