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4011" r:id="rId1"/>
  </p:sldMasterIdLst>
  <p:notesMasterIdLst>
    <p:notesMasterId r:id="rId6"/>
  </p:notesMasterIdLst>
  <p:sldIdLst>
    <p:sldId id="265" r:id="rId2"/>
    <p:sldId id="258" r:id="rId3"/>
    <p:sldId id="263" r:id="rId4"/>
    <p:sldId id="264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108" y="3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ja-JP" altLang="en-US" dirty="0" smtClean="0"/>
              <a:t>男女別内訳</a:t>
            </a:r>
            <a:endParaRPr lang="ja-JP" altLang="en-US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男子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受験コース</c:v>
                </c:pt>
                <c:pt idx="1">
                  <c:v>進学コース</c:v>
                </c:pt>
                <c:pt idx="2">
                  <c:v>個別コース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22</c:v>
                </c:pt>
                <c:pt idx="1">
                  <c:v>16</c:v>
                </c:pt>
                <c:pt idx="2">
                  <c:v>20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女子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受験コース</c:v>
                </c:pt>
                <c:pt idx="1">
                  <c:v>進学コース</c:v>
                </c:pt>
                <c:pt idx="2">
                  <c:v>個別コース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26</c:v>
                </c:pt>
                <c:pt idx="1">
                  <c:v>8</c:v>
                </c:pt>
                <c:pt idx="2">
                  <c:v>28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935469520"/>
        <c:axId val="1935472240"/>
      </c:barChart>
      <c:catAx>
        <c:axId val="193546952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935472240"/>
        <c:crosses val="autoZero"/>
        <c:auto val="1"/>
        <c:lblAlgn val="ctr"/>
        <c:lblOffset val="100"/>
        <c:noMultiLvlLbl val="0"/>
      </c:catAx>
      <c:valAx>
        <c:axId val="1935472240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9354695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51B8A9-AE43-4E22-808A-85289C4BD60F}" type="datetimeFigureOut">
              <a:rPr kumimoji="1" lang="ja-JP" altLang="en-US" smtClean="0"/>
              <a:t>2014/7/8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8C5157-6FF9-4735-9560-8C335DCEEFC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64342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E1FF9D-696F-4C5F-8283-8F165538A6F2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41366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パノラマ写真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BD94D-EC7E-408A-A844-C7C86DAEEC32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72904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95E4B3-89C7-4100-853E-CCC0DC126903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51405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F9986-FEAB-4969-9924-F5F149755215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401959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363F8B-AFB0-4BE8-9226-2419BCEA37DE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661562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0E4C9-83F0-4ECB-AA37-EAC67A19C4D5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95679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8D58AF-830C-41B3-AF55-CD8B2AD74B0B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42923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A4439D-1B7B-4554-A977-0E8AD86518C5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7039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A4D702-D3A6-4CE1-ACE5-14581F3457B2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15623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7EF8D-F8D1-47CA-A82A-DDF27EBDA7D1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1864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5737-6A23-4A4A-AFC1-E698CD11FD56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94699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A8342C-B2A5-4C00-9665-FC543D31E170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280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988701-F9BC-4B22-BE8F-7BF85459E153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6069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C635352-6F6E-4FC8-AF0D-76596E0D2200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30151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9DE253D7-5E0D-452F-A505-21368E38DE99}" type="datetime1">
              <a:rPr lang="en-US" altLang="ja-JP" smtClean="0"/>
              <a:t>7/8/2014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008944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4012" r:id="rId1"/>
    <p:sldLayoutId id="2147484013" r:id="rId2"/>
    <p:sldLayoutId id="2147484014" r:id="rId3"/>
    <p:sldLayoutId id="2147484015" r:id="rId4"/>
    <p:sldLayoutId id="2147484016" r:id="rId5"/>
    <p:sldLayoutId id="2147484017" r:id="rId6"/>
    <p:sldLayoutId id="2147484018" r:id="rId7"/>
    <p:sldLayoutId id="2147484019" r:id="rId8"/>
    <p:sldLayoutId id="2147484020" r:id="rId9"/>
    <p:sldLayoutId id="2147484021" r:id="rId10"/>
    <p:sldLayoutId id="2147484022" r:id="rId11"/>
    <p:sldLayoutId id="2147484023" r:id="rId12"/>
    <p:sldLayoutId id="2147484024" r:id="rId13"/>
    <p:sldLayoutId id="2147484025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kumimoji="1"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smtClean="0"/>
              <a:t>コースのご紹介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太平ゼミナール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42490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コース案内</a:t>
            </a:r>
            <a:endParaRPr kumimoji="1" lang="ja-JP" altLang="en-US" dirty="0"/>
          </a:p>
        </p:txBody>
      </p:sp>
      <p:graphicFrame>
        <p:nvGraphicFramePr>
          <p:cNvPr id="4" name="コンテンツ プレースホルダー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80631826"/>
              </p:ext>
            </p:extLst>
          </p:nvPr>
        </p:nvGraphicFramePr>
        <p:xfrm>
          <a:off x="4856163" y="446088"/>
          <a:ext cx="6251580" cy="165100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1250316"/>
                <a:gridCol w="1250316"/>
                <a:gridCol w="1250316"/>
                <a:gridCol w="1250316"/>
                <a:gridCol w="1250316"/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国語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算数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理科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社会</a:t>
                      </a:r>
                      <a:endParaRPr kumimoji="1" lang="ja-JP" altLang="en-US" dirty="0"/>
                    </a:p>
                  </a:txBody>
                  <a:tcPr marL="66511" marR="66511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受験コース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○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○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○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○</a:t>
                      </a:r>
                      <a:endParaRPr kumimoji="1" lang="ja-JP" altLang="en-US" dirty="0"/>
                    </a:p>
                  </a:txBody>
                  <a:tcPr marL="66511" marR="66511"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進学コース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○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○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－</a:t>
                      </a:r>
                      <a:endParaRPr kumimoji="1" lang="ja-JP" altLang="en-US" dirty="0"/>
                    </a:p>
                  </a:txBody>
                  <a:tcPr marL="66511" marR="66511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－</a:t>
                      </a:r>
                      <a:endParaRPr kumimoji="1" lang="ja-JP" altLang="en-US" dirty="0"/>
                    </a:p>
                  </a:txBody>
                  <a:tcPr marL="66511" marR="66511"/>
                </a:tc>
              </a:tr>
            </a:tbl>
          </a:graphicData>
        </a:graphic>
      </p:graphicFrame>
      <p:sp>
        <p:nvSpPr>
          <p:cNvPr id="3" name="テキスト プレースホルダー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15926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通塾者内訳（小学</a:t>
            </a:r>
            <a:r>
              <a:rPr kumimoji="1" lang="en-US" altLang="ja-JP" dirty="0" smtClean="0"/>
              <a:t>6</a:t>
            </a:r>
            <a:r>
              <a:rPr kumimoji="1" lang="ja-JP" altLang="en-US" dirty="0" smtClean="0"/>
              <a:t>年生）</a:t>
            </a:r>
            <a:endParaRPr kumimoji="1" lang="ja-JP" altLang="en-US" dirty="0"/>
          </a:p>
        </p:txBody>
      </p:sp>
      <p:graphicFrame>
        <p:nvGraphicFramePr>
          <p:cNvPr id="8" name="コンテンツ プレースホルダー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37206609"/>
              </p:ext>
            </p:extLst>
          </p:nvPr>
        </p:nvGraphicFramePr>
        <p:xfrm>
          <a:off x="819150" y="2222500"/>
          <a:ext cx="10553700" cy="3636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154428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お問い合わせ先一覧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 smtClean="0"/>
              <a:t>太平ゼミナール</a:t>
            </a:r>
            <a:endParaRPr kumimoji="1" lang="en-US" altLang="ja-JP" dirty="0" smtClean="0"/>
          </a:p>
          <a:p>
            <a:r>
              <a:rPr kumimoji="1" lang="ja-JP" altLang="en-US" dirty="0" smtClean="0"/>
              <a:t>竹芝校	</a:t>
            </a:r>
            <a:r>
              <a:rPr kumimoji="1" lang="en-US" altLang="ja-JP" dirty="0" smtClean="0"/>
              <a:t>	</a:t>
            </a:r>
            <a:r>
              <a:rPr lang="en-US" altLang="ja-JP" dirty="0" smtClean="0"/>
              <a:t>03-5555-XXXX</a:t>
            </a:r>
            <a:endParaRPr kumimoji="1" lang="en-US" altLang="ja-JP" dirty="0" smtClean="0"/>
          </a:p>
          <a:p>
            <a:r>
              <a:rPr kumimoji="1" lang="ja-JP" altLang="en-US" dirty="0" smtClean="0"/>
              <a:t>中野校</a:t>
            </a:r>
            <a:r>
              <a:rPr kumimoji="1" lang="en-US" altLang="ja-JP" dirty="0" smtClean="0"/>
              <a:t>		03-6666-XXXX</a:t>
            </a:r>
          </a:p>
          <a:p>
            <a:r>
              <a:rPr lang="ja-JP" altLang="en-US" dirty="0" smtClean="0"/>
              <a:t>蒲田校</a:t>
            </a:r>
            <a:r>
              <a:rPr lang="en-US" altLang="ja-JP" dirty="0" smtClean="0"/>
              <a:t>		03-2222-XXXX</a:t>
            </a:r>
          </a:p>
          <a:p>
            <a:r>
              <a:rPr lang="ja-JP" altLang="en-US" dirty="0" smtClean="0"/>
              <a:t>月島校</a:t>
            </a:r>
            <a:r>
              <a:rPr lang="en-US" altLang="ja-JP" dirty="0" smtClean="0"/>
              <a:t>		03-1111-XXXX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822379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クォータブル">
  <a:themeElements>
    <a:clrScheme name="クォータブル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F03B5E"/>
      </a:accent1>
      <a:accent2>
        <a:srgbClr val="DC6FEC"/>
      </a:accent2>
      <a:accent3>
        <a:srgbClr val="60B1F2"/>
      </a:accent3>
      <a:accent4>
        <a:srgbClr val="6AD5BB"/>
      </a:accent4>
      <a:accent5>
        <a:srgbClr val="E8AB4E"/>
      </a:accent5>
      <a:accent6>
        <a:srgbClr val="F56447"/>
      </a:accent6>
      <a:hlink>
        <a:srgbClr val="8F8F8F"/>
      </a:hlink>
      <a:folHlink>
        <a:srgbClr val="A5A5A5"/>
      </a:folHlink>
    </a:clrScheme>
    <a:fontScheme name="クォータブル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クォータブル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ACECE1E4-636E-48DB-87ED-4A76DC93378F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TC103457503[[fn=クォータブル]]</Template>
  <TotalTime>556</TotalTime>
  <Words>39</Words>
  <Application>Microsoft Office PowerPoint</Application>
  <PresentationFormat>ワイド画面</PresentationFormat>
  <Paragraphs>25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0" baseType="lpstr">
      <vt:lpstr>ＭＳ Ｐゴシック</vt:lpstr>
      <vt:lpstr>ＭＳ ゴシック</vt:lpstr>
      <vt:lpstr>Calibri</vt:lpstr>
      <vt:lpstr>Century Gothic</vt:lpstr>
      <vt:lpstr>Wingdings 2</vt:lpstr>
      <vt:lpstr>クォータブル</vt:lpstr>
      <vt:lpstr>コースのご紹介</vt:lpstr>
      <vt:lpstr>コース案内</vt:lpstr>
      <vt:lpstr>通塾者内訳（小学6年生）</vt:lpstr>
      <vt:lpstr>お問い合わせ先一覧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2015年度 生徒募集のご案内</dc:title>
  <dc:creator>横井</dc:creator>
  <cp:lastModifiedBy>横井</cp:lastModifiedBy>
  <cp:revision>34</cp:revision>
  <dcterms:created xsi:type="dcterms:W3CDTF">2014-04-04T06:25:50Z</dcterms:created>
  <dcterms:modified xsi:type="dcterms:W3CDTF">2014-07-08T06:12:09Z</dcterms:modified>
</cp:coreProperties>
</file>

<file path=docProps/thumbnail.jpeg>
</file>