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D5DFDDF1-C83E-452B-9563-4EFD9F4D6BBD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7557-33F8-43EF-A82E-18764C95A34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25400" ty="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984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DDF1-C83E-452B-9563-4EFD9F4D6BBD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7557-33F8-43EF-A82E-18764C95A3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093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DDF1-C83E-452B-9563-4EFD9F4D6BBD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7557-33F8-43EF-A82E-18764C95A34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7560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DDF1-C83E-452B-9563-4EFD9F4D6BBD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7557-33F8-43EF-A82E-18764C95A3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90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DDF1-C83E-452B-9563-4EFD9F4D6BBD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7557-33F8-43EF-A82E-18764C95A34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25400" ty="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0456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DDF1-C83E-452B-9563-4EFD9F4D6BBD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7557-33F8-43EF-A82E-18764C95A3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734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DDF1-C83E-452B-9563-4EFD9F4D6BBD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7557-33F8-43EF-A82E-18764C95A3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0987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DDF1-C83E-452B-9563-4EFD9F4D6BBD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7557-33F8-43EF-A82E-18764C95A3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9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DDF1-C83E-452B-9563-4EFD9F4D6BBD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7557-33F8-43EF-A82E-18764C95A3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6257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DDF1-C83E-452B-9563-4EFD9F4D6BBD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7557-33F8-43EF-A82E-18764C95A3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6672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/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DDF1-C83E-452B-9563-4EFD9F4D6BBD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7557-33F8-43EF-A82E-18764C95A34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4755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5DFDDF1-C83E-452B-9563-4EFD9F4D6BBD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E507557-33F8-43EF-A82E-18764C95A34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97065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359660" y="-777668"/>
            <a:ext cx="295465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mtClean="0">
                <a:solidFill>
                  <a:srgbClr val="FFFFCC"/>
                </a:solidFill>
              </a:rPr>
              <a:t>もみじしふれあいセンター</a:t>
            </a:r>
            <a:endParaRPr kumimoji="1" lang="ja-JP" alt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4706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A41AC481-B287-49C8-90EF-C669597D2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179419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dc:description>森の家ご案内作成チーム　富士主任、山田、高山</dc:description>
  <cp:lastModifiedBy>FOM出版</cp:lastModifiedBy>
  <cp:revision>10</cp:revision>
  <dcterms:created xsi:type="dcterms:W3CDTF">2014-05-29T00:48:58Z</dcterms:created>
  <dcterms:modified xsi:type="dcterms:W3CDTF">2014-07-08T02:45:38Z</dcterms:modified>
</cp:coreProperties>
</file>