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26" r:id="rId1"/>
  </p:sldMasterIdLst>
  <p:sldIdLst>
    <p:sldId id="256" r:id="rId2"/>
    <p:sldId id="259" r:id="rId3"/>
    <p:sldId id="258" r:id="rId4"/>
    <p:sldId id="257" r:id="rId5"/>
  </p:sldIdLst>
  <p:sldSz cx="9144000" cy="6858000" type="screen4x3"/>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775DCB02-9BB8-47FD-8907-85C794F793BA}" styleName="テーマ スタイル 1 - アクセント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34587" autoAdjust="0"/>
    <p:restoredTop sz="86441" autoAdjust="0"/>
  </p:normalViewPr>
  <p:slideViewPr>
    <p:cSldViewPr snapToGrid="0">
      <p:cViewPr varScale="1">
        <p:scale>
          <a:sx n="42" d="100"/>
          <a:sy n="42" d="100"/>
        </p:scale>
        <p:origin x="702" y="54"/>
      </p:cViewPr>
      <p:guideLst/>
    </p:cSldViewPr>
  </p:slideViewPr>
  <p:outlineViewPr>
    <p:cViewPr>
      <p:scale>
        <a:sx n="33" d="100"/>
        <a:sy n="33" d="100"/>
      </p:scale>
      <p:origin x="0" y="0"/>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1942416" y="2514601"/>
            <a:ext cx="6600451" cy="2262781"/>
          </a:xfrm>
        </p:spPr>
        <p:txBody>
          <a:bodyPr anchor="b">
            <a:normAutofit/>
          </a:bodyPr>
          <a:lstStyle>
            <a:lvl1pPr>
              <a:defRPr sz="5400"/>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1942416" y="4777380"/>
            <a:ext cx="6600451"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9" name="Freeform 8"/>
          <p:cNvSpPr/>
          <p:nvPr/>
        </p:nvSpPr>
        <p:spPr bwMode="auto">
          <a:xfrm>
            <a:off x="-31719" y="4321158"/>
            <a:ext cx="1395473" cy="781781"/>
          </a:xfrm>
          <a:custGeom>
            <a:avLst/>
            <a:gdLst/>
            <a:ahLst/>
            <a:cxnLst/>
            <a:rect l="l" t="t" r="r" b="b"/>
            <a:pathLst>
              <a:path w="8042" h="10000">
                <a:moveTo>
                  <a:pt x="5799" y="10000"/>
                </a:moveTo>
                <a:cubicBezTo>
                  <a:pt x="5880" y="10000"/>
                  <a:pt x="5934" y="9940"/>
                  <a:pt x="5961" y="9880"/>
                </a:cubicBezTo>
                <a:cubicBezTo>
                  <a:pt x="5961" y="9820"/>
                  <a:pt x="5988" y="9820"/>
                  <a:pt x="5988" y="9820"/>
                </a:cubicBezTo>
                <a:lnTo>
                  <a:pt x="8042" y="5260"/>
                </a:lnTo>
                <a:cubicBezTo>
                  <a:pt x="8096" y="5140"/>
                  <a:pt x="8096" y="4901"/>
                  <a:pt x="8042" y="4721"/>
                </a:cubicBezTo>
                <a:lnTo>
                  <a:pt x="5988" y="221"/>
                </a:lnTo>
                <a:cubicBezTo>
                  <a:pt x="5988" y="160"/>
                  <a:pt x="5961" y="160"/>
                  <a:pt x="5961" y="160"/>
                </a:cubicBezTo>
                <a:cubicBezTo>
                  <a:pt x="5934" y="101"/>
                  <a:pt x="5880" y="41"/>
                  <a:pt x="5799" y="41"/>
                </a:cubicBezTo>
                <a:lnTo>
                  <a:pt x="18" y="0"/>
                </a:lnTo>
                <a:cubicBezTo>
                  <a:pt x="12" y="3330"/>
                  <a:pt x="6" y="6661"/>
                  <a:pt x="0" y="9991"/>
                </a:cubicBezTo>
                <a:lnTo>
                  <a:pt x="5799" y="10000"/>
                </a:lnTo>
                <a:close/>
              </a:path>
            </a:pathLst>
          </a:custGeom>
          <a:solidFill>
            <a:schemeClr val="accent1"/>
          </a:solidFill>
          <a:ln>
            <a:noFill/>
          </a:ln>
        </p:spPr>
      </p:sp>
      <p:sp>
        <p:nvSpPr>
          <p:cNvPr id="6" name="Slide Number Placeholder 5"/>
          <p:cNvSpPr>
            <a:spLocks noGrp="1"/>
          </p:cNvSpPr>
          <p:nvPr>
            <p:ph type="sldNum" sz="quarter" idx="12"/>
          </p:nvPr>
        </p:nvSpPr>
        <p:spPr>
          <a:xfrm>
            <a:off x="423334" y="4529541"/>
            <a:ext cx="584978" cy="365125"/>
          </a:xfrm>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355914056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1942415" y="609600"/>
            <a:ext cx="6591985" cy="3117040"/>
          </a:xfrm>
        </p:spPr>
        <p:txBody>
          <a:bodyPr anchor="ctr">
            <a:normAutofit/>
          </a:bodyPr>
          <a:lstStyle>
            <a:lvl1pPr algn="l">
              <a:defRPr sz="4800" b="0" cap="none"/>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1942415" y="4354046"/>
            <a:ext cx="6591985"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10" name="Freeform 11"/>
          <p:cNvSpPr/>
          <p:nvPr/>
        </p:nvSpPr>
        <p:spPr bwMode="auto">
          <a:xfrm flipV="1">
            <a:off x="58" y="3166527"/>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11228" y="3244140"/>
            <a:ext cx="584978" cy="365125"/>
          </a:xfrm>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22569281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2188123" y="609600"/>
            <a:ext cx="6109587" cy="2895600"/>
          </a:xfrm>
        </p:spPr>
        <p:txBody>
          <a:bodyPr anchor="ctr">
            <a:normAutofit/>
          </a:bodyPr>
          <a:lstStyle>
            <a:lvl1pPr algn="l">
              <a:defRPr sz="4800" b="0" cap="none"/>
            </a:lvl1pPr>
          </a:lstStyle>
          <a:p>
            <a:r>
              <a:rPr lang="ja-JP" altLang="en-US" smtClean="0"/>
              <a:t>マスター タイトルの書式設定</a:t>
            </a:r>
            <a:endParaRPr lang="en-US" dirty="0"/>
          </a:p>
        </p:txBody>
      </p:sp>
      <p:sp>
        <p:nvSpPr>
          <p:cNvPr id="13" name="Text Placeholder 9"/>
          <p:cNvSpPr>
            <a:spLocks noGrp="1"/>
          </p:cNvSpPr>
          <p:nvPr>
            <p:ph type="body" sz="quarter" idx="13"/>
          </p:nvPr>
        </p:nvSpPr>
        <p:spPr>
          <a:xfrm>
            <a:off x="2415972" y="3505200"/>
            <a:ext cx="5653888"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smtClean="0"/>
              <a:t>マスター テキストの書式設定</a:t>
            </a:r>
          </a:p>
        </p:txBody>
      </p:sp>
      <p:sp>
        <p:nvSpPr>
          <p:cNvPr id="3" name="Text Placeholder 2"/>
          <p:cNvSpPr>
            <a:spLocks noGrp="1"/>
          </p:cNvSpPr>
          <p:nvPr>
            <p:ph type="body" idx="1"/>
          </p:nvPr>
        </p:nvSpPr>
        <p:spPr>
          <a:xfrm>
            <a:off x="1942415" y="4354046"/>
            <a:ext cx="6591985"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19" name="Freeform 11"/>
          <p:cNvSpPr/>
          <p:nvPr/>
        </p:nvSpPr>
        <p:spPr bwMode="auto">
          <a:xfrm flipV="1">
            <a:off x="58" y="3166527"/>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11228" y="3244140"/>
            <a:ext cx="584978" cy="365125"/>
          </a:xfrm>
        </p:spPr>
        <p:txBody>
          <a:bodyPr/>
          <a:lstStyle/>
          <a:p>
            <a:fld id="{E7CFED98-D64B-4851-A074-88110F2D8F1C}" type="slidenum">
              <a:rPr kumimoji="1" lang="ja-JP" altLang="en-US" smtClean="0"/>
              <a:t>‹#›</a:t>
            </a:fld>
            <a:endParaRPr kumimoji="1" lang="ja-JP" altLang="en-US"/>
          </a:p>
        </p:txBody>
      </p:sp>
      <p:sp>
        <p:nvSpPr>
          <p:cNvPr id="14" name="TextBox 13"/>
          <p:cNvSpPr txBox="1"/>
          <p:nvPr/>
        </p:nvSpPr>
        <p:spPr>
          <a:xfrm>
            <a:off x="1808316" y="648005"/>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8169533" y="290530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58244523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1942415" y="2438401"/>
            <a:ext cx="6591985" cy="2724845"/>
          </a:xfrm>
        </p:spPr>
        <p:txBody>
          <a:bodyPr anchor="b">
            <a:normAutofit/>
          </a:bodyPr>
          <a:lstStyle>
            <a:lvl1pPr algn="l">
              <a:defRPr sz="4800" b="0"/>
            </a:lvl1pPr>
          </a:lstStyle>
          <a:p>
            <a:r>
              <a:rPr lang="ja-JP" altLang="en-US" smtClean="0"/>
              <a:t>マスター タイトルの書式設定</a:t>
            </a:r>
            <a:endParaRPr lang="en-US" dirty="0"/>
          </a:p>
        </p:txBody>
      </p:sp>
      <p:sp>
        <p:nvSpPr>
          <p:cNvPr id="4" name="Text Placeholder 3"/>
          <p:cNvSpPr>
            <a:spLocks noGrp="1"/>
          </p:cNvSpPr>
          <p:nvPr>
            <p:ph type="body" sz="half" idx="2"/>
          </p:nvPr>
        </p:nvSpPr>
        <p:spPr>
          <a:xfrm>
            <a:off x="1942415" y="5181600"/>
            <a:ext cx="6591985"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ja-JP" altLang="en-US" smtClean="0"/>
              <a:t>マスター テキストの書式設定</a:t>
            </a:r>
          </a:p>
        </p:txBody>
      </p:sp>
      <p:sp>
        <p:nvSpPr>
          <p:cNvPr id="5" name="Date Placeholder 4"/>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11"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36098792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13" name="Title 1"/>
          <p:cNvSpPr>
            <a:spLocks noGrp="1"/>
          </p:cNvSpPr>
          <p:nvPr>
            <p:ph type="title"/>
          </p:nvPr>
        </p:nvSpPr>
        <p:spPr>
          <a:xfrm>
            <a:off x="2188123" y="609600"/>
            <a:ext cx="6109587" cy="2895600"/>
          </a:xfrm>
        </p:spPr>
        <p:txBody>
          <a:bodyPr anchor="ctr">
            <a:normAutofit/>
          </a:bodyPr>
          <a:lstStyle>
            <a:lvl1pPr algn="l">
              <a:defRPr sz="4800" b="0" cap="none"/>
            </a:lvl1pPr>
          </a:lstStyle>
          <a:p>
            <a:r>
              <a:rPr lang="ja-JP" altLang="en-US" smtClean="0"/>
              <a:t>マスター タイトルの書式設定</a:t>
            </a:r>
            <a:endParaRPr lang="en-US" dirty="0"/>
          </a:p>
        </p:txBody>
      </p:sp>
      <p:sp>
        <p:nvSpPr>
          <p:cNvPr id="21" name="Text Placeholder 9"/>
          <p:cNvSpPr>
            <a:spLocks noGrp="1"/>
          </p:cNvSpPr>
          <p:nvPr>
            <p:ph type="body" sz="quarter" idx="13"/>
          </p:nvPr>
        </p:nvSpPr>
        <p:spPr>
          <a:xfrm>
            <a:off x="1942415" y="4343400"/>
            <a:ext cx="6688292"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smtClean="0"/>
              <a:t>マスター テキストの書式設定</a:t>
            </a:r>
          </a:p>
        </p:txBody>
      </p:sp>
      <p:sp>
        <p:nvSpPr>
          <p:cNvPr id="4" name="Text Placeholder 3"/>
          <p:cNvSpPr>
            <a:spLocks noGrp="1"/>
          </p:cNvSpPr>
          <p:nvPr>
            <p:ph type="body" sz="half" idx="2"/>
          </p:nvPr>
        </p:nvSpPr>
        <p:spPr>
          <a:xfrm>
            <a:off x="1942415" y="5181600"/>
            <a:ext cx="6688292"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ja-JP" altLang="en-US" smtClean="0"/>
              <a:t>マスター テキストの書式設定</a:t>
            </a:r>
          </a:p>
        </p:txBody>
      </p:sp>
      <p:sp>
        <p:nvSpPr>
          <p:cNvPr id="5" name="Date Placeholder 4"/>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20"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E7CFED98-D64B-4851-A074-88110F2D8F1C}" type="slidenum">
              <a:rPr kumimoji="1" lang="ja-JP" altLang="en-US" smtClean="0"/>
              <a:t>‹#›</a:t>
            </a:fld>
            <a:endParaRPr kumimoji="1" lang="ja-JP" altLang="en-US"/>
          </a:p>
        </p:txBody>
      </p:sp>
      <p:sp>
        <p:nvSpPr>
          <p:cNvPr id="11" name="TextBox 10"/>
          <p:cNvSpPr txBox="1"/>
          <p:nvPr/>
        </p:nvSpPr>
        <p:spPr>
          <a:xfrm>
            <a:off x="1808316" y="648005"/>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2" name="TextBox 11"/>
          <p:cNvSpPr txBox="1"/>
          <p:nvPr/>
        </p:nvSpPr>
        <p:spPr>
          <a:xfrm>
            <a:off x="8169533" y="290530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32960854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1942416" y="627407"/>
            <a:ext cx="6591984" cy="2880020"/>
          </a:xfrm>
        </p:spPr>
        <p:txBody>
          <a:bodyPr anchor="ctr">
            <a:normAutofit/>
          </a:bodyPr>
          <a:lstStyle>
            <a:lvl1pPr algn="l">
              <a:defRPr sz="4800" b="0"/>
            </a:lvl1pPr>
          </a:lstStyle>
          <a:p>
            <a:r>
              <a:rPr lang="ja-JP" altLang="en-US" smtClean="0"/>
              <a:t>マスター タイトルの書式設定</a:t>
            </a:r>
            <a:endParaRPr lang="en-US" dirty="0"/>
          </a:p>
        </p:txBody>
      </p:sp>
      <p:sp>
        <p:nvSpPr>
          <p:cNvPr id="21" name="Text Placeholder 9"/>
          <p:cNvSpPr>
            <a:spLocks noGrp="1"/>
          </p:cNvSpPr>
          <p:nvPr>
            <p:ph type="body" sz="quarter" idx="13"/>
          </p:nvPr>
        </p:nvSpPr>
        <p:spPr>
          <a:xfrm>
            <a:off x="1942415" y="4343400"/>
            <a:ext cx="6591985"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smtClean="0"/>
              <a:t>マスター テキストの書式設定</a:t>
            </a:r>
          </a:p>
        </p:txBody>
      </p:sp>
      <p:sp>
        <p:nvSpPr>
          <p:cNvPr id="4" name="Text Placeholder 3"/>
          <p:cNvSpPr>
            <a:spLocks noGrp="1"/>
          </p:cNvSpPr>
          <p:nvPr>
            <p:ph type="body" sz="half" idx="2"/>
          </p:nvPr>
        </p:nvSpPr>
        <p:spPr>
          <a:xfrm>
            <a:off x="1942415" y="5181600"/>
            <a:ext cx="6591985"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ja-JP" altLang="en-US" smtClean="0"/>
              <a:t>マスター テキストの書式設定</a:t>
            </a:r>
          </a:p>
        </p:txBody>
      </p:sp>
      <p:sp>
        <p:nvSpPr>
          <p:cNvPr id="5" name="Date Placeholder 4"/>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10"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40284061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p:txBody>
          <a:bodyPr vert="eaVert" ancho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57536824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78535" y="627406"/>
            <a:ext cx="1656132" cy="5283817"/>
          </a:xfrm>
        </p:spPr>
        <p:txBody>
          <a:bodyPr vert="eaVert" anchor="ct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1942416" y="627406"/>
            <a:ext cx="4716348" cy="5283817"/>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133303555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1945201" y="624110"/>
            <a:ext cx="6589199" cy="1280890"/>
          </a:xfrm>
        </p:spPr>
        <p:txBody>
          <a:bodyPr/>
          <a:lstStyle/>
          <a:p>
            <a:r>
              <a:rPr lang="ja-JP" altLang="en-US" smtClean="0"/>
              <a:t>マスター タイトルの書式設定</a:t>
            </a:r>
            <a:endParaRPr lang="en-US" dirty="0"/>
          </a:p>
        </p:txBody>
      </p:sp>
      <p:sp>
        <p:nvSpPr>
          <p:cNvPr id="3" name="Content Placeholder 2"/>
          <p:cNvSpPr>
            <a:spLocks noGrp="1"/>
          </p:cNvSpPr>
          <p:nvPr>
            <p:ph idx="1"/>
          </p:nvPr>
        </p:nvSpPr>
        <p:spPr>
          <a:xfrm>
            <a:off x="1942415" y="2133600"/>
            <a:ext cx="6591985" cy="3777622"/>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201949349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1942415" y="2074562"/>
            <a:ext cx="6591985" cy="1468800"/>
          </a:xfrm>
        </p:spPr>
        <p:txBody>
          <a:bodyPr anchor="b"/>
          <a:lstStyle>
            <a:lvl1pPr algn="l">
              <a:defRPr sz="4000" b="0" cap="none"/>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1942415" y="3581400"/>
            <a:ext cx="6591985"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11" name="Freeform 11"/>
          <p:cNvSpPr/>
          <p:nvPr/>
        </p:nvSpPr>
        <p:spPr bwMode="auto">
          <a:xfrm flipV="1">
            <a:off x="58" y="3166527"/>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11228" y="3244140"/>
            <a:ext cx="584978" cy="365125"/>
          </a:xfrm>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370746473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1942416" y="2136706"/>
            <a:ext cx="3197531" cy="3767397"/>
          </a:xfrm>
        </p:spPr>
        <p:txBody>
          <a:bodyPr>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5337307" y="2136706"/>
            <a:ext cx="3197093" cy="3767397"/>
          </a:xfrm>
        </p:spPr>
        <p:txBody>
          <a:bodyPr>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4"/>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9"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10" name="Slide Number Placeholder 5"/>
          <p:cNvSpPr>
            <a:spLocks noGrp="1"/>
          </p:cNvSpPr>
          <p:nvPr>
            <p:ph type="sldNum" sz="quarter" idx="12"/>
          </p:nvPr>
        </p:nvSpPr>
        <p:spPr>
          <a:xfrm>
            <a:off x="511228" y="787783"/>
            <a:ext cx="584978" cy="365125"/>
          </a:xfrm>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411979569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2265352" y="2226626"/>
            <a:ext cx="2874596"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Content Placeholder 3"/>
          <p:cNvSpPr>
            <a:spLocks noGrp="1"/>
          </p:cNvSpPr>
          <p:nvPr>
            <p:ph sz="half" idx="2"/>
          </p:nvPr>
        </p:nvSpPr>
        <p:spPr>
          <a:xfrm>
            <a:off x="1942415" y="2802888"/>
            <a:ext cx="3197532" cy="3105703"/>
          </a:xfrm>
        </p:spPr>
        <p:txBody>
          <a:bodyPr>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5656154" y="2223398"/>
            <a:ext cx="2873239"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Content Placeholder 5"/>
          <p:cNvSpPr>
            <a:spLocks noGrp="1"/>
          </p:cNvSpPr>
          <p:nvPr>
            <p:ph sz="quarter" idx="4"/>
          </p:nvPr>
        </p:nvSpPr>
        <p:spPr>
          <a:xfrm>
            <a:off x="5333715" y="2799660"/>
            <a:ext cx="3195680" cy="3105703"/>
          </a:xfrm>
        </p:spPr>
        <p:txBody>
          <a:bodyPr>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6"/>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11"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12" name="Slide Number Placeholder 5"/>
          <p:cNvSpPr>
            <a:spLocks noGrp="1"/>
          </p:cNvSpPr>
          <p:nvPr>
            <p:ph type="sldNum" sz="quarter" idx="12"/>
          </p:nvPr>
        </p:nvSpPr>
        <p:spPr>
          <a:xfrm>
            <a:off x="511228" y="787783"/>
            <a:ext cx="584978" cy="365125"/>
          </a:xfrm>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237947206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1945200" y="624110"/>
            <a:ext cx="6589200" cy="1280890"/>
          </a:xfrm>
        </p:spPr>
        <p:txBody>
          <a:bodyPr/>
          <a:lstStyle/>
          <a:p>
            <a:r>
              <a:rPr lang="ja-JP" altLang="en-US" smtClean="0"/>
              <a:t>マスター タイトルの書式設定</a:t>
            </a:r>
            <a:endParaRPr lang="en-US" dirty="0"/>
          </a:p>
        </p:txBody>
      </p:sp>
      <p:sp>
        <p:nvSpPr>
          <p:cNvPr id="3" name="Date Placeholder 2"/>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8"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27142993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6"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36449178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1942415" y="446088"/>
            <a:ext cx="2629584" cy="976312"/>
          </a:xfrm>
        </p:spPr>
        <p:txBody>
          <a:bodyPr anchor="b"/>
          <a:lstStyle>
            <a:lvl1pPr algn="l">
              <a:defRPr sz="2000" b="0"/>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4743494" y="446089"/>
            <a:ext cx="3790906" cy="5414963"/>
          </a:xfrm>
        </p:spPr>
        <p:txBody>
          <a:bodyPr anchor="ctr">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1942415" y="1598613"/>
            <a:ext cx="2629584"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10" name="Freeform 11"/>
          <p:cNvSpPr/>
          <p:nvPr/>
        </p:nvSpPr>
        <p:spPr bwMode="auto">
          <a:xfrm flipV="1">
            <a:off x="58" y="711194"/>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367276601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1942415" y="4800600"/>
            <a:ext cx="6591985" cy="566738"/>
          </a:xfrm>
        </p:spPr>
        <p:txBody>
          <a:bodyPr anchor="b">
            <a:normAutofit/>
          </a:bodyPr>
          <a:lstStyle>
            <a:lvl1pPr algn="l">
              <a:defRPr sz="2400" b="0"/>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1942415" y="634965"/>
            <a:ext cx="6591985"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smtClean="0"/>
              <a:t>図を追加</a:t>
            </a:r>
            <a:endParaRPr lang="en-US" dirty="0"/>
          </a:p>
        </p:txBody>
      </p:sp>
      <p:sp>
        <p:nvSpPr>
          <p:cNvPr id="4" name="Text Placeholder 3"/>
          <p:cNvSpPr>
            <a:spLocks noGrp="1"/>
          </p:cNvSpPr>
          <p:nvPr>
            <p:ph type="body" sz="half" idx="2"/>
          </p:nvPr>
        </p:nvSpPr>
        <p:spPr>
          <a:xfrm>
            <a:off x="1942415" y="5367338"/>
            <a:ext cx="6591985"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7FAA28C8-3354-43C4-96F4-CFEC734B02A9}" type="datetimeFigureOut">
              <a:rPr kumimoji="1" lang="ja-JP" altLang="en-US" smtClean="0"/>
              <a:t>2014/8/21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10" name="Freeform 11"/>
          <p:cNvSpPr/>
          <p:nvPr/>
        </p:nvSpPr>
        <p:spPr bwMode="auto">
          <a:xfrm flipV="1">
            <a:off x="58" y="4910660"/>
            <a:ext cx="1358356"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11228" y="4983088"/>
            <a:ext cx="584978" cy="365125"/>
          </a:xfrm>
        </p:spPr>
        <p:txBody>
          <a:body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143053969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36" name="Group 35"/>
          <p:cNvGrpSpPr/>
          <p:nvPr/>
        </p:nvGrpSpPr>
        <p:grpSpPr>
          <a:xfrm>
            <a:off x="1" y="228600"/>
            <a:ext cx="1981200" cy="6638628"/>
            <a:chOff x="2487613" y="285750"/>
            <a:chExt cx="2428875" cy="5654676"/>
          </a:xfrm>
        </p:grpSpPr>
        <p:sp>
          <p:nvSpPr>
            <p:cNvPr id="37"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38"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39"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40"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41"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42"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43"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44"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45"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46"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47"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48"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49" name="Group 48"/>
          <p:cNvGrpSpPr/>
          <p:nvPr/>
        </p:nvGrpSpPr>
        <p:grpSpPr>
          <a:xfrm>
            <a:off x="20421" y="285"/>
            <a:ext cx="1952272" cy="6852968"/>
            <a:chOff x="6627813" y="195717"/>
            <a:chExt cx="1952625" cy="5678034"/>
          </a:xfrm>
        </p:grpSpPr>
        <p:sp>
          <p:nvSpPr>
            <p:cNvPr id="50" name="Freeform 27"/>
            <p:cNvSpPr/>
            <p:nvPr/>
          </p:nvSpPr>
          <p:spPr bwMode="auto">
            <a:xfrm>
              <a:off x="6627813" y="195717"/>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51"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52"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53"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54"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55"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56"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57"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58"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59"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60"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61"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62" name="Rectangle 61"/>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1945200" y="624110"/>
            <a:ext cx="6589200" cy="1280890"/>
          </a:xfrm>
          <a:prstGeom prst="rect">
            <a:avLst/>
          </a:prstGeom>
        </p:spPr>
        <p:txBody>
          <a:bodyPr vert="horz" lIns="91440" tIns="45720" rIns="91440" bIns="45720" rtlCol="0" anchor="t">
            <a:normAutofit/>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1942415" y="2133600"/>
            <a:ext cx="6591985" cy="3886200"/>
          </a:xfrm>
          <a:prstGeom prst="rect">
            <a:avLst/>
          </a:prstGeom>
        </p:spPr>
        <p:txBody>
          <a:bodyPr vert="horz" lIns="91440" tIns="45720" rIns="91440" bIns="45720" rtlCol="0">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2"/>
          </p:nvPr>
        </p:nvSpPr>
        <p:spPr>
          <a:xfrm>
            <a:off x="7772400" y="6135089"/>
            <a:ext cx="766380" cy="370171"/>
          </a:xfrm>
          <a:prstGeom prst="rect">
            <a:avLst/>
          </a:prstGeom>
        </p:spPr>
        <p:txBody>
          <a:bodyPr vert="horz" lIns="91440" tIns="45720" rIns="91440" bIns="45720" rtlCol="0" anchor="ctr"/>
          <a:lstStyle>
            <a:lvl1pPr algn="r">
              <a:defRPr sz="900">
                <a:solidFill>
                  <a:schemeClr val="tx1">
                    <a:tint val="75000"/>
                  </a:schemeClr>
                </a:solidFill>
              </a:defRPr>
            </a:lvl1pPr>
          </a:lstStyle>
          <a:p>
            <a:fld id="{7FAA28C8-3354-43C4-96F4-CFEC734B02A9}" type="datetimeFigureOut">
              <a:rPr kumimoji="1" lang="ja-JP" altLang="en-US" smtClean="0"/>
              <a:t>2014/8/21</a:t>
            </a:fld>
            <a:endParaRPr kumimoji="1" lang="ja-JP" altLang="en-US"/>
          </a:p>
        </p:txBody>
      </p:sp>
      <p:sp>
        <p:nvSpPr>
          <p:cNvPr id="5" name="Footer Placeholder 4"/>
          <p:cNvSpPr>
            <a:spLocks noGrp="1"/>
          </p:cNvSpPr>
          <p:nvPr>
            <p:ph type="ftr" sz="quarter" idx="3"/>
          </p:nvPr>
        </p:nvSpPr>
        <p:spPr>
          <a:xfrm>
            <a:off x="1942415" y="6135809"/>
            <a:ext cx="5716488"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bwMode="gray">
          <a:xfrm>
            <a:off x="511228" y="787783"/>
            <a:ext cx="584978" cy="365125"/>
          </a:xfrm>
          <a:prstGeom prst="rect">
            <a:avLst/>
          </a:prstGeom>
        </p:spPr>
        <p:txBody>
          <a:bodyPr vert="horz" lIns="91440" tIns="45720" rIns="91440" bIns="45720" rtlCol="0" anchor="ctr"/>
          <a:lstStyle>
            <a:lvl1pPr algn="r">
              <a:defRPr sz="2000">
                <a:solidFill>
                  <a:srgbClr val="FEFFFF"/>
                </a:solidFill>
              </a:defRPr>
            </a:lvl1pPr>
          </a:lstStyle>
          <a:p>
            <a:fld id="{E7CFED98-D64B-4851-A074-88110F2D8F1C}" type="slidenum">
              <a:rPr kumimoji="1" lang="ja-JP" altLang="en-US" smtClean="0"/>
              <a:t>‹#›</a:t>
            </a:fld>
            <a:endParaRPr kumimoji="1" lang="ja-JP" altLang="en-US"/>
          </a:p>
        </p:txBody>
      </p:sp>
    </p:spTree>
    <p:extLst>
      <p:ext uri="{BB962C8B-B14F-4D97-AF65-F5344CB8AC3E}">
        <p14:creationId xmlns:p14="http://schemas.microsoft.com/office/powerpoint/2010/main" val="702691398"/>
      </p:ext>
    </p:extLst>
  </p:cSld>
  <p:clrMap bg1="lt1" tx1="dk1" bg2="lt2" tx2="dk2" accent1="accent1" accent2="accent2" accent3="accent3" accent4="accent4" accent5="accent5" accent6="accent6" hlink="hlink" folHlink="folHlink"/>
  <p:sldLayoutIdLst>
    <p:sldLayoutId id="2147483727" r:id="rId1"/>
    <p:sldLayoutId id="2147483728" r:id="rId2"/>
    <p:sldLayoutId id="2147483729" r:id="rId3"/>
    <p:sldLayoutId id="2147483730" r:id="rId4"/>
    <p:sldLayoutId id="2147483731" r:id="rId5"/>
    <p:sldLayoutId id="2147483732" r:id="rId6"/>
    <p:sldLayoutId id="2147483733" r:id="rId7"/>
    <p:sldLayoutId id="2147483734" r:id="rId8"/>
    <p:sldLayoutId id="2147483735" r:id="rId9"/>
    <p:sldLayoutId id="2147483736" r:id="rId10"/>
    <p:sldLayoutId id="2147483737" r:id="rId11"/>
    <p:sldLayoutId id="2147483738" r:id="rId12"/>
    <p:sldLayoutId id="2147483739" r:id="rId13"/>
    <p:sldLayoutId id="2147483740" r:id="rId14"/>
    <p:sldLayoutId id="2147483741" r:id="rId15"/>
    <p:sldLayoutId id="2147483742" r:id="rId16"/>
  </p:sldLayoutIdLst>
  <p:txStyles>
    <p:titleStyle>
      <a:lvl1pPr algn="l" defTabSz="457200" rtl="0" eaLnBrk="1" latinLnBrk="0" hangingPunct="1">
        <a:spcBef>
          <a:spcPct val="0"/>
        </a:spcBef>
        <a:buNone/>
        <a:defRPr kumimoji="1" sz="3600" kern="1200">
          <a:solidFill>
            <a:schemeClr val="tx1">
              <a:lumMod val="85000"/>
              <a:lumOff val="15000"/>
            </a:schemeClr>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kumimoji="1"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normAutofit fontScale="90000"/>
          </a:bodyPr>
          <a:lstStyle/>
          <a:p>
            <a:r>
              <a:rPr lang="ja-JP" altLang="en-US" smtClean="0"/>
              <a:t>もみじ市ふれあいセンター</a:t>
            </a:r>
            <a:r>
              <a:rPr lang="en-US" altLang="ja-JP" smtClean="0"/>
              <a:t/>
            </a:r>
            <a:br>
              <a:rPr lang="en-US" altLang="ja-JP" smtClean="0"/>
            </a:br>
            <a:r>
              <a:rPr lang="ja-JP" altLang="en-US" smtClean="0"/>
              <a:t>ご紹介</a:t>
            </a:r>
            <a:endParaRPr lang="ja-JP" altLang="en-US"/>
          </a:p>
        </p:txBody>
      </p:sp>
      <p:sp>
        <p:nvSpPr>
          <p:cNvPr id="3" name="サブタイトル 2"/>
          <p:cNvSpPr>
            <a:spLocks noGrp="1"/>
          </p:cNvSpPr>
          <p:nvPr>
            <p:ph type="subTitle" idx="1"/>
          </p:nvPr>
        </p:nvSpPr>
        <p:spPr/>
        <p:txBody>
          <a:bodyPr/>
          <a:lstStyle/>
          <a:p>
            <a:r>
              <a:rPr lang="ja-JP" altLang="en-US" smtClean="0"/>
              <a:t>もみじ市ふれあいセンター</a:t>
            </a:r>
            <a:endParaRPr lang="ja-JP" altLang="en-US"/>
          </a:p>
        </p:txBody>
      </p:sp>
    </p:spTree>
    <p:extLst>
      <p:ext uri="{BB962C8B-B14F-4D97-AF65-F5344CB8AC3E}">
        <p14:creationId xmlns:p14="http://schemas.microsoft.com/office/powerpoint/2010/main" val="19561202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運営理念</a:t>
            </a:r>
            <a:endParaRPr lang="ja-JP" altLang="ja-JP"/>
          </a:p>
        </p:txBody>
      </p:sp>
      <p:sp>
        <p:nvSpPr>
          <p:cNvPr id="3" name="コンテンツ プレースホルダー 2"/>
          <p:cNvSpPr>
            <a:spLocks noGrp="1"/>
          </p:cNvSpPr>
          <p:nvPr>
            <p:ph idx="1"/>
          </p:nvPr>
        </p:nvSpPr>
        <p:spPr/>
        <p:txBody>
          <a:bodyPr/>
          <a:lstStyle/>
          <a:p>
            <a:pPr lvl="0"/>
            <a:r>
              <a:rPr lang="ja-JP" altLang="en-US" smtClean="0"/>
              <a:t>もみじ市ふれあいセンターは、自然環境と地域社会のかかわりを山林での活動の中で体感できる場を提供します。</a:t>
            </a:r>
            <a:endParaRPr lang="en-US" altLang="ja-JP" smtClean="0"/>
          </a:p>
          <a:p>
            <a:pPr lvl="0"/>
            <a:r>
              <a:rPr lang="ja-JP" altLang="ja-JP" smtClean="0"/>
              <a:t>社会奉仕活動</a:t>
            </a:r>
          </a:p>
          <a:p>
            <a:pPr lvl="1"/>
            <a:r>
              <a:rPr lang="ja-JP" altLang="ja-JP" smtClean="0"/>
              <a:t>奉仕活動をとおして、地域社会への貢献を目指します。</a:t>
            </a:r>
          </a:p>
          <a:p>
            <a:pPr lvl="0"/>
            <a:r>
              <a:rPr lang="ja-JP" altLang="ja-JP" smtClean="0"/>
              <a:t>自然体験活動</a:t>
            </a:r>
          </a:p>
          <a:p>
            <a:pPr lvl="1"/>
            <a:r>
              <a:rPr lang="ja-JP" altLang="ja-JP" smtClean="0"/>
              <a:t>ハイキング、キャンプ、体験教室などを開催しています。</a:t>
            </a:r>
          </a:p>
          <a:p>
            <a:pPr lvl="0"/>
            <a:r>
              <a:rPr lang="ja-JP" altLang="ja-JP" smtClean="0"/>
              <a:t>その他の活動</a:t>
            </a:r>
          </a:p>
          <a:p>
            <a:pPr lvl="1"/>
            <a:r>
              <a:rPr lang="ja-JP" altLang="ja-JP" smtClean="0"/>
              <a:t>集団活動、勤労活動、学習活動などを支援しています。</a:t>
            </a:r>
            <a:endParaRPr lang="ja-JP" altLang="en-US"/>
          </a:p>
        </p:txBody>
      </p:sp>
    </p:spTree>
    <p:extLst>
      <p:ext uri="{BB962C8B-B14F-4D97-AF65-F5344CB8AC3E}">
        <p14:creationId xmlns:p14="http://schemas.microsoft.com/office/powerpoint/2010/main" val="9182246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ja-JP" smtClean="0"/>
              <a:t>今年のイベント</a:t>
            </a:r>
            <a:r>
              <a:rPr lang="ja-JP" altLang="ja-JP"/>
              <a:t>情報</a:t>
            </a:r>
            <a:endParaRPr kumimoji="1" lang="ja-JP" altLang="en-US"/>
          </a:p>
        </p:txBody>
      </p:sp>
      <p:graphicFrame>
        <p:nvGraphicFramePr>
          <p:cNvPr id="5" name="コンテンツ プレースホルダー 4"/>
          <p:cNvGraphicFramePr>
            <a:graphicFrameLocks noGrp="1"/>
          </p:cNvGraphicFramePr>
          <p:nvPr>
            <p:ph sz="half" idx="1"/>
            <p:extLst>
              <p:ext uri="{D42A27DB-BD31-4B8C-83A1-F6EECF244321}">
                <p14:modId xmlns:p14="http://schemas.microsoft.com/office/powerpoint/2010/main" val="843503008"/>
              </p:ext>
            </p:extLst>
          </p:nvPr>
        </p:nvGraphicFramePr>
        <p:xfrm>
          <a:off x="357431" y="1242253"/>
          <a:ext cx="8528531" cy="5360276"/>
        </p:xfrm>
        <a:graphic>
          <a:graphicData uri="http://schemas.openxmlformats.org/drawingml/2006/table">
            <a:tbl>
              <a:tblPr bandRow="1">
                <a:tableStyleId>{69C7853C-536D-4A76-A0AE-DD22124D55A5}</a:tableStyleId>
              </a:tblPr>
              <a:tblGrid>
                <a:gridCol w="1682529"/>
                <a:gridCol w="2134966"/>
                <a:gridCol w="1050704"/>
                <a:gridCol w="1118966"/>
                <a:gridCol w="2541366"/>
              </a:tblGrid>
              <a:tr h="619360">
                <a:tc>
                  <a:txBody>
                    <a:bodyPr/>
                    <a:lstStyle/>
                    <a:p>
                      <a:pPr algn="l">
                        <a:spcAft>
                          <a:spcPts val="0"/>
                        </a:spcAft>
                      </a:pPr>
                      <a:r>
                        <a:rPr lang="ja-JP" altLang="en-US" sz="1600" kern="100" dirty="0" smtClean="0">
                          <a:effectLst/>
                        </a:rPr>
                        <a:t>日程</a:t>
                      </a:r>
                      <a:endParaRPr lang="ja-JP" sz="1600" b="0" kern="100" dirty="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l">
                        <a:spcAft>
                          <a:spcPts val="0"/>
                        </a:spcAft>
                      </a:pPr>
                      <a:r>
                        <a:rPr lang="ja-JP" altLang="en-US" sz="1600" kern="100" smtClean="0">
                          <a:effectLst/>
                        </a:rPr>
                        <a:t>イベント名</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l">
                        <a:spcAft>
                          <a:spcPts val="0"/>
                        </a:spcAft>
                      </a:pPr>
                      <a:r>
                        <a:rPr lang="ja-JP" altLang="en-US" sz="1600" kern="100" smtClean="0">
                          <a:effectLst/>
                        </a:rPr>
                        <a:t>募集人数</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l">
                        <a:spcAft>
                          <a:spcPts val="0"/>
                        </a:spcAft>
                      </a:pPr>
                      <a:r>
                        <a:rPr lang="ja-JP" altLang="en-US" sz="1600" kern="100" smtClean="0">
                          <a:effectLst/>
                        </a:rPr>
                        <a:t>場所</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l">
                        <a:spcAft>
                          <a:spcPts val="0"/>
                        </a:spcAft>
                      </a:pPr>
                      <a:r>
                        <a:rPr lang="ja-JP" altLang="en-US" sz="1600" kern="100" smtClean="0">
                          <a:effectLst/>
                        </a:rPr>
                        <a:t>主催</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r>
              <a:tr h="720709">
                <a:tc>
                  <a:txBody>
                    <a:bodyPr/>
                    <a:lstStyle/>
                    <a:p>
                      <a:pPr algn="just">
                        <a:spcAft>
                          <a:spcPts val="0"/>
                        </a:spcAft>
                      </a:pPr>
                      <a:r>
                        <a:rPr lang="en-US" altLang="ja-JP" sz="1600" kern="100" dirty="0" smtClean="0">
                          <a:effectLst/>
                        </a:rPr>
                        <a:t>1</a:t>
                      </a:r>
                      <a:r>
                        <a:rPr lang="ja-JP" sz="1600" kern="100" dirty="0" smtClean="0">
                          <a:effectLst/>
                        </a:rPr>
                        <a:t>月</a:t>
                      </a:r>
                      <a:r>
                        <a:rPr lang="en-US" altLang="ja-JP" sz="1600" kern="100" dirty="0" smtClean="0">
                          <a:effectLst/>
                        </a:rPr>
                        <a:t>10</a:t>
                      </a:r>
                      <a:r>
                        <a:rPr lang="ja-JP" sz="1600" kern="100" dirty="0" smtClean="0">
                          <a:effectLst/>
                        </a:rPr>
                        <a:t>日～</a:t>
                      </a:r>
                      <a:r>
                        <a:rPr lang="en-US" altLang="ja-JP" sz="1600" kern="100" dirty="0" smtClean="0">
                          <a:effectLst/>
                        </a:rPr>
                        <a:t>11</a:t>
                      </a:r>
                      <a:r>
                        <a:rPr lang="ja-JP" sz="1600" kern="100" dirty="0" smtClean="0">
                          <a:effectLst/>
                        </a:rPr>
                        <a:t>日</a:t>
                      </a:r>
                      <a:endParaRPr lang="ja-JP" sz="1600" b="0" kern="100" dirty="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altLang="en-US" sz="1600" kern="100" dirty="0" smtClean="0">
                          <a:effectLst/>
                        </a:rPr>
                        <a:t>親子</a:t>
                      </a:r>
                      <a:r>
                        <a:rPr lang="ja-JP" sz="1600" kern="100" dirty="0" smtClean="0">
                          <a:effectLst/>
                        </a:rPr>
                        <a:t>スキー</a:t>
                      </a:r>
                      <a:r>
                        <a:rPr lang="ja-JP" altLang="en-US" sz="1600" kern="100" dirty="0" smtClean="0">
                          <a:effectLst/>
                        </a:rPr>
                        <a:t>教室</a:t>
                      </a:r>
                      <a:endParaRPr lang="ja-JP" sz="1600" b="0" kern="100" dirty="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marL="0" marR="0" indent="0" algn="just" defTabSz="457200" rtl="0" eaLnBrk="1" fontAlgn="auto" latinLnBrk="0" hangingPunct="1">
                        <a:lnSpc>
                          <a:spcPct val="100000"/>
                        </a:lnSpc>
                        <a:spcBef>
                          <a:spcPts val="0"/>
                        </a:spcBef>
                        <a:spcAft>
                          <a:spcPts val="0"/>
                        </a:spcAft>
                        <a:buClrTx/>
                        <a:buSzTx/>
                        <a:buFontTx/>
                        <a:buNone/>
                        <a:tabLst/>
                        <a:defRPr/>
                      </a:pPr>
                      <a:r>
                        <a:rPr lang="en-US" altLang="ja-JP" sz="1600" kern="100" smtClean="0">
                          <a:effectLst/>
                        </a:rPr>
                        <a:t>200</a:t>
                      </a:r>
                      <a:r>
                        <a:rPr lang="ja-JP" altLang="en-US" sz="1600" kern="100" dirty="0" smtClean="0">
                          <a:effectLst/>
                        </a:rPr>
                        <a:t>人</a:t>
                      </a:r>
                      <a:endParaRPr lang="ja-JP" sz="1600" b="0" kern="100" dirty="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altLang="en-US" sz="1600" kern="100" dirty="0" smtClean="0">
                          <a:effectLst/>
                        </a:rPr>
                        <a:t>宿泊棟</a:t>
                      </a:r>
                      <a:endParaRPr lang="ja-JP" sz="1600" b="0" kern="100" dirty="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altLang="en-US" sz="1600" kern="100" dirty="0" smtClean="0">
                          <a:effectLst/>
                        </a:rPr>
                        <a:t>もみじ市ふれあいセンター</a:t>
                      </a:r>
                      <a:endParaRPr lang="ja-JP" sz="1600" b="0" kern="100" dirty="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r>
              <a:tr h="720709">
                <a:tc>
                  <a:txBody>
                    <a:bodyPr/>
                    <a:lstStyle/>
                    <a:p>
                      <a:pPr algn="just">
                        <a:spcAft>
                          <a:spcPts val="0"/>
                        </a:spcAft>
                      </a:pPr>
                      <a:r>
                        <a:rPr lang="en-US" altLang="ja-JP" sz="1600" kern="100" smtClean="0">
                          <a:effectLst/>
                        </a:rPr>
                        <a:t>5</a:t>
                      </a:r>
                      <a:r>
                        <a:rPr lang="ja-JP" sz="1600" kern="100" smtClean="0">
                          <a:effectLst/>
                        </a:rPr>
                        <a:t>月</a:t>
                      </a:r>
                      <a:r>
                        <a:rPr lang="en-US" altLang="ja-JP" sz="1600" kern="100" smtClean="0">
                          <a:effectLst/>
                        </a:rPr>
                        <a:t>16</a:t>
                      </a:r>
                      <a:r>
                        <a:rPr lang="ja-JP" sz="1600" kern="100" smtClean="0">
                          <a:effectLst/>
                        </a:rPr>
                        <a:t>日</a:t>
                      </a:r>
                      <a:r>
                        <a:rPr lang="ja-JP" altLang="en-US" sz="1600" kern="100" smtClean="0">
                          <a:effectLst/>
                        </a:rPr>
                        <a:t>・</a:t>
                      </a:r>
                      <a:r>
                        <a:rPr lang="en-US" altLang="ja-JP" sz="1600" kern="100" smtClean="0">
                          <a:effectLst/>
                        </a:rPr>
                        <a:t>17</a:t>
                      </a:r>
                      <a:r>
                        <a:rPr lang="ja-JP" sz="1600" kern="100" smtClean="0">
                          <a:effectLst/>
                        </a:rPr>
                        <a:t>日</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sz="1600" kern="100" dirty="0">
                          <a:effectLst/>
                        </a:rPr>
                        <a:t>親子で新緑ハイキング</a:t>
                      </a:r>
                      <a:endParaRPr lang="ja-JP" sz="1600" b="0" kern="100" dirty="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en-US" altLang="ja-JP" sz="1600" kern="100" smtClean="0">
                          <a:effectLst/>
                        </a:rPr>
                        <a:t>200</a:t>
                      </a:r>
                      <a:r>
                        <a:rPr lang="ja-JP" altLang="ja-JP" sz="1600" kern="100" smtClean="0">
                          <a:effectLst/>
                        </a:rPr>
                        <a:t>人</a:t>
                      </a:r>
                      <a:r>
                        <a:rPr lang="ja-JP" altLang="en-US" sz="1600" kern="100" smtClean="0">
                          <a:effectLst/>
                        </a:rPr>
                        <a:t>／日</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altLang="en-US" sz="1600" kern="100" smtClean="0">
                          <a:effectLst/>
                        </a:rPr>
                        <a:t>かえで山</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altLang="en-US" sz="1600" kern="100" smtClean="0">
                          <a:effectLst/>
                        </a:rPr>
                        <a:t>もみじ市ふれあいセンター</a:t>
                      </a:r>
                      <a:endParaRPr lang="ja-JP" alt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r>
              <a:tr h="619360">
                <a:tc>
                  <a:txBody>
                    <a:bodyPr/>
                    <a:lstStyle/>
                    <a:p>
                      <a:pPr algn="just">
                        <a:spcAft>
                          <a:spcPts val="0"/>
                        </a:spcAft>
                      </a:pPr>
                      <a:r>
                        <a:rPr lang="en-US" altLang="ja-JP" sz="1600" kern="100" smtClean="0">
                          <a:effectLst/>
                        </a:rPr>
                        <a:t>6</a:t>
                      </a:r>
                      <a:r>
                        <a:rPr lang="ja-JP" sz="1600" kern="100" smtClean="0">
                          <a:effectLst/>
                        </a:rPr>
                        <a:t>月</a:t>
                      </a:r>
                      <a:r>
                        <a:rPr lang="en-US" altLang="ja-JP" sz="1600" kern="100" smtClean="0">
                          <a:effectLst/>
                        </a:rPr>
                        <a:t>20</a:t>
                      </a:r>
                      <a:r>
                        <a:rPr lang="ja-JP" sz="1600" kern="100" smtClean="0">
                          <a:effectLst/>
                        </a:rPr>
                        <a:t>日～</a:t>
                      </a:r>
                      <a:r>
                        <a:rPr lang="en-US" altLang="ja-JP" sz="1600" kern="100" smtClean="0">
                          <a:effectLst/>
                        </a:rPr>
                        <a:t>7</a:t>
                      </a:r>
                      <a:r>
                        <a:rPr lang="ja-JP" sz="1600" kern="100" smtClean="0">
                          <a:effectLst/>
                        </a:rPr>
                        <a:t>月</a:t>
                      </a:r>
                      <a:r>
                        <a:rPr lang="en-US" altLang="ja-JP" sz="1600" kern="100" smtClean="0">
                          <a:effectLst/>
                        </a:rPr>
                        <a:t>5</a:t>
                      </a:r>
                      <a:r>
                        <a:rPr lang="ja-JP" sz="1600" kern="100" smtClean="0">
                          <a:effectLst/>
                        </a:rPr>
                        <a:t>日</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sz="1600" kern="100">
                          <a:effectLst/>
                        </a:rPr>
                        <a:t>あじさいまつり</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r>
                        <a:rPr lang="ja-JP" altLang="en-US" sz="1600" kern="100" smtClean="0">
                          <a:effectLst/>
                        </a:rPr>
                        <a:t>自由参加</a:t>
                      </a:r>
                      <a:endParaRPr lang="ja-JP" sz="1600" b="0" kern="100">
                        <a:effectLst/>
                        <a:latin typeface="Century" panose="02040604050505020304" pitchFamily="18" charset="0"/>
                      </a:endParaRPr>
                    </a:p>
                  </a:txBody>
                  <a:tcPr marL="22908" marR="22908" anchor="ctr"/>
                </a:tc>
                <a:tc>
                  <a:txBody>
                    <a:bodyPr/>
                    <a:lstStyle/>
                    <a:p>
                      <a:r>
                        <a:rPr lang="ja-JP" altLang="en-US" sz="1600" kern="100" smtClean="0">
                          <a:effectLst/>
                        </a:rPr>
                        <a:t>かえで山</a:t>
                      </a:r>
                      <a:endParaRPr lang="ja-JP" sz="1600" b="0" kern="100">
                        <a:effectLst/>
                        <a:latin typeface="Century" panose="02040604050505020304" pitchFamily="18" charset="0"/>
                      </a:endParaRPr>
                    </a:p>
                  </a:txBody>
                  <a:tcPr marL="22908" marR="22908" anchor="ct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ja-JP" altLang="ja-JP" sz="1600" kern="100" smtClean="0">
                          <a:effectLst/>
                        </a:rPr>
                        <a:t>もみじ市</a:t>
                      </a:r>
                      <a:r>
                        <a:rPr lang="ja-JP" altLang="en-US" sz="1600" kern="100" smtClean="0">
                          <a:effectLst/>
                        </a:rPr>
                        <a:t>観光課</a:t>
                      </a:r>
                      <a:endParaRPr lang="ja-JP" altLang="ja-JP" sz="1600" b="0" kern="100" smtClean="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r>
              <a:tr h="720709">
                <a:tc>
                  <a:txBody>
                    <a:bodyPr/>
                    <a:lstStyle/>
                    <a:p>
                      <a:pPr algn="just">
                        <a:spcAft>
                          <a:spcPts val="0"/>
                        </a:spcAft>
                      </a:pPr>
                      <a:r>
                        <a:rPr lang="en-US" altLang="ja-JP" sz="1600" kern="100" smtClean="0">
                          <a:effectLst/>
                        </a:rPr>
                        <a:t>7</a:t>
                      </a:r>
                      <a:r>
                        <a:rPr lang="ja-JP" sz="1600" kern="100" smtClean="0">
                          <a:effectLst/>
                        </a:rPr>
                        <a:t>月</a:t>
                      </a:r>
                      <a:r>
                        <a:rPr lang="en-US" altLang="ja-JP" sz="1600" kern="100" smtClean="0">
                          <a:effectLst/>
                        </a:rPr>
                        <a:t>28</a:t>
                      </a:r>
                      <a:r>
                        <a:rPr lang="ja-JP" sz="1600" kern="100" smtClean="0">
                          <a:effectLst/>
                        </a:rPr>
                        <a:t>日～</a:t>
                      </a:r>
                      <a:r>
                        <a:rPr lang="en-US" altLang="ja-JP" sz="1600" kern="100" smtClean="0">
                          <a:effectLst/>
                        </a:rPr>
                        <a:t>29</a:t>
                      </a:r>
                      <a:r>
                        <a:rPr lang="ja-JP" sz="1600" kern="100" smtClean="0">
                          <a:effectLst/>
                        </a:rPr>
                        <a:t>日</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sz="1600" kern="100" smtClean="0">
                          <a:effectLst/>
                        </a:rPr>
                        <a:t>子</a:t>
                      </a:r>
                      <a:r>
                        <a:rPr lang="ja-JP" altLang="en-US" sz="1600" kern="100" smtClean="0">
                          <a:effectLst/>
                        </a:rPr>
                        <a:t>ども</a:t>
                      </a:r>
                      <a:r>
                        <a:rPr lang="ja-JP" sz="1600" kern="100" smtClean="0">
                          <a:effectLst/>
                        </a:rPr>
                        <a:t>自然</a:t>
                      </a:r>
                      <a:r>
                        <a:rPr lang="ja-JP" sz="1600" kern="100" dirty="0">
                          <a:effectLst/>
                        </a:rPr>
                        <a:t>体験ツアー</a:t>
                      </a:r>
                      <a:endParaRPr lang="ja-JP" sz="1600" b="0" kern="100" dirty="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en-US" altLang="ja-JP" sz="1600" kern="100" smtClean="0">
                          <a:effectLst/>
                        </a:rPr>
                        <a:t>100</a:t>
                      </a:r>
                      <a:r>
                        <a:rPr lang="ja-JP" altLang="ja-JP" sz="1600" kern="100" smtClean="0">
                          <a:effectLst/>
                        </a:rPr>
                        <a:t>人</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altLang="en-US" sz="1600" kern="100" smtClean="0">
                          <a:effectLst/>
                        </a:rPr>
                        <a:t>宿泊棟</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altLang="en-US" sz="1600" kern="100" smtClean="0">
                          <a:effectLst/>
                        </a:rPr>
                        <a:t>もみじ市ふれあいセンター</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r>
              <a:tr h="720709">
                <a:tc>
                  <a:txBody>
                    <a:bodyPr/>
                    <a:lstStyle/>
                    <a:p>
                      <a:pPr algn="just">
                        <a:spcAft>
                          <a:spcPts val="0"/>
                        </a:spcAft>
                      </a:pPr>
                      <a:r>
                        <a:rPr lang="en-US" altLang="ja-JP" sz="1600" kern="100" smtClean="0">
                          <a:effectLst/>
                        </a:rPr>
                        <a:t>8</a:t>
                      </a:r>
                      <a:r>
                        <a:rPr lang="ja-JP" sz="1600" kern="100" smtClean="0">
                          <a:effectLst/>
                        </a:rPr>
                        <a:t>月</a:t>
                      </a:r>
                      <a:r>
                        <a:rPr lang="en-US" altLang="ja-JP" sz="1600" kern="100" smtClean="0">
                          <a:effectLst/>
                        </a:rPr>
                        <a:t>17</a:t>
                      </a:r>
                      <a:r>
                        <a:rPr lang="ja-JP" sz="1600" kern="100" smtClean="0">
                          <a:effectLst/>
                        </a:rPr>
                        <a:t>日～</a:t>
                      </a:r>
                      <a:r>
                        <a:rPr lang="en-US" altLang="ja-JP" sz="1600" kern="100" smtClean="0">
                          <a:effectLst/>
                        </a:rPr>
                        <a:t>19</a:t>
                      </a:r>
                      <a:r>
                        <a:rPr lang="ja-JP" sz="1600" kern="100" smtClean="0">
                          <a:effectLst/>
                        </a:rPr>
                        <a:t>日</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sz="1600" kern="100">
                          <a:effectLst/>
                        </a:rPr>
                        <a:t>サバイバルキャンプ</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en-US" altLang="ja-JP" sz="1600" kern="100" smtClean="0">
                          <a:effectLst/>
                        </a:rPr>
                        <a:t>50</a:t>
                      </a:r>
                      <a:r>
                        <a:rPr lang="ja-JP" altLang="ja-JP" sz="1600" kern="100" smtClean="0">
                          <a:effectLst/>
                        </a:rPr>
                        <a:t>人</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altLang="en-US" sz="1600" kern="100" smtClean="0">
                          <a:effectLst/>
                        </a:rPr>
                        <a:t>テント広場</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altLang="en-US" sz="1600" kern="100" smtClean="0">
                          <a:effectLst/>
                        </a:rPr>
                        <a:t>もみじ市ふれあいセンター</a:t>
                      </a:r>
                      <a:endParaRPr lang="ja-JP" alt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r>
              <a:tr h="619360">
                <a:tc>
                  <a:txBody>
                    <a:bodyPr/>
                    <a:lstStyle/>
                    <a:p>
                      <a:pPr algn="just">
                        <a:spcAft>
                          <a:spcPts val="0"/>
                        </a:spcAft>
                      </a:pPr>
                      <a:r>
                        <a:rPr lang="en-US" altLang="ja-JP" sz="1600" kern="100" smtClean="0">
                          <a:effectLst/>
                        </a:rPr>
                        <a:t>8</a:t>
                      </a:r>
                      <a:r>
                        <a:rPr lang="ja-JP" sz="1600" kern="100" smtClean="0">
                          <a:effectLst/>
                        </a:rPr>
                        <a:t>月</a:t>
                      </a:r>
                      <a:r>
                        <a:rPr lang="en-US" altLang="ja-JP" sz="1600" kern="100" smtClean="0">
                          <a:effectLst/>
                        </a:rPr>
                        <a:t>22</a:t>
                      </a:r>
                      <a:r>
                        <a:rPr lang="ja-JP" sz="1600" kern="100" smtClean="0">
                          <a:effectLst/>
                        </a:rPr>
                        <a:t>日</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sz="1600" kern="100">
                          <a:effectLst/>
                        </a:rPr>
                        <a:t>花火大会</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altLang="en-US" sz="1600" kern="100" smtClean="0">
                          <a:effectLst/>
                        </a:rPr>
                        <a:t>自由参加</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marL="0" marR="0" indent="0" algn="just" defTabSz="457200" rtl="0" eaLnBrk="1" fontAlgn="auto" latinLnBrk="0" hangingPunct="1">
                        <a:lnSpc>
                          <a:spcPct val="100000"/>
                        </a:lnSpc>
                        <a:spcBef>
                          <a:spcPts val="0"/>
                        </a:spcBef>
                        <a:spcAft>
                          <a:spcPts val="0"/>
                        </a:spcAft>
                        <a:buClrTx/>
                        <a:buSzTx/>
                        <a:buFontTx/>
                        <a:buNone/>
                        <a:tabLst/>
                        <a:defRPr/>
                      </a:pPr>
                      <a:r>
                        <a:rPr lang="ja-JP" altLang="en-US" sz="1600" kern="100" smtClean="0">
                          <a:effectLst/>
                        </a:rPr>
                        <a:t>かえで山</a:t>
                      </a:r>
                      <a:endParaRPr lang="ja-JP" altLang="ja-JP" sz="1600" b="0" kern="100" smtClean="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sz="1600" kern="100">
                          <a:effectLst/>
                        </a:rPr>
                        <a:t>もみじ</a:t>
                      </a:r>
                      <a:r>
                        <a:rPr lang="ja-JP" sz="1600" kern="100" smtClean="0">
                          <a:effectLst/>
                        </a:rPr>
                        <a:t>市</a:t>
                      </a:r>
                      <a:r>
                        <a:rPr lang="ja-JP" altLang="en-US" sz="1600" kern="100" smtClean="0">
                          <a:effectLst/>
                        </a:rPr>
                        <a:t>観光課</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r>
              <a:tr h="619360">
                <a:tc>
                  <a:txBody>
                    <a:bodyPr/>
                    <a:lstStyle/>
                    <a:p>
                      <a:pPr algn="just">
                        <a:spcAft>
                          <a:spcPts val="0"/>
                        </a:spcAft>
                      </a:pPr>
                      <a:r>
                        <a:rPr lang="en-US" altLang="ja-JP" sz="1600" kern="100" smtClean="0">
                          <a:effectLst/>
                        </a:rPr>
                        <a:t>10</a:t>
                      </a:r>
                      <a:r>
                        <a:rPr lang="ja-JP" sz="1600" kern="100" smtClean="0">
                          <a:effectLst/>
                        </a:rPr>
                        <a:t>月</a:t>
                      </a:r>
                      <a:r>
                        <a:rPr lang="en-US" altLang="ja-JP" sz="1600" kern="100" smtClean="0">
                          <a:effectLst/>
                        </a:rPr>
                        <a:t>31</a:t>
                      </a:r>
                      <a:r>
                        <a:rPr lang="ja-JP" sz="1600" kern="100" smtClean="0">
                          <a:effectLst/>
                        </a:rPr>
                        <a:t>日</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pPr algn="just">
                        <a:spcAft>
                          <a:spcPts val="0"/>
                        </a:spcAft>
                      </a:pPr>
                      <a:r>
                        <a:rPr lang="ja-JP" sz="1600" kern="100">
                          <a:effectLst/>
                        </a:rPr>
                        <a:t>紅葉まつり</a:t>
                      </a:r>
                      <a:endParaRPr lang="ja-JP" sz="1600" b="0" kern="10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r>
                        <a:rPr lang="ja-JP" altLang="en-US" sz="1600" kern="100" smtClean="0">
                          <a:effectLst/>
                        </a:rPr>
                        <a:t>自由参加</a:t>
                      </a:r>
                      <a:endParaRPr lang="ja-JP" sz="1600" b="0" kern="100">
                        <a:effectLst/>
                        <a:latin typeface="Century" panose="02040604050505020304" pitchFamily="18" charset="0"/>
                      </a:endParaRPr>
                    </a:p>
                  </a:txBody>
                  <a:tcPr marL="22908" marR="22908" anchor="ct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ja-JP" altLang="en-US" sz="1600" kern="100" smtClean="0">
                          <a:effectLst/>
                        </a:rPr>
                        <a:t>かえで山</a:t>
                      </a:r>
                      <a:endParaRPr lang="ja-JP" altLang="ja-JP" sz="1600" b="0" kern="100" smtClean="0">
                        <a:effectLst/>
                        <a:latin typeface="Century" panose="02040604050505020304" pitchFamily="18" charset="0"/>
                        <a:ea typeface="ＭＳ ゴシック" panose="020B0609070205080204" pitchFamily="49" charset="-128"/>
                        <a:cs typeface="Times New Roman" panose="02020603050405020304" pitchFamily="18" charset="0"/>
                      </a:endParaRPr>
                    </a:p>
                  </a:txBody>
                  <a:tcPr marL="22908" marR="22908" anchor="ctr"/>
                </a:tc>
                <a:tc>
                  <a:txBody>
                    <a:bodyPr/>
                    <a:lstStyle/>
                    <a:p>
                      <a:r>
                        <a:rPr lang="ja-JP" altLang="en-US" sz="1600" kern="100" smtClean="0">
                          <a:effectLst/>
                        </a:rPr>
                        <a:t>もみじ市観光課</a:t>
                      </a:r>
                      <a:endParaRPr lang="ja-JP" sz="1600" b="0" kern="100">
                        <a:effectLst/>
                        <a:latin typeface="Century" panose="02040604050505020304" pitchFamily="18" charset="0"/>
                      </a:endParaRPr>
                    </a:p>
                  </a:txBody>
                  <a:tcPr marL="22908" marR="22908" anchor="ctr"/>
                </a:tc>
              </a:tr>
            </a:tbl>
          </a:graphicData>
        </a:graphic>
      </p:graphicFrame>
    </p:spTree>
    <p:extLst>
      <p:ext uri="{BB962C8B-B14F-4D97-AF65-F5344CB8AC3E}">
        <p14:creationId xmlns:p14="http://schemas.microsoft.com/office/powerpoint/2010/main" val="129667646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ja-JP" smtClean="0"/>
              <a:t>親子スキー教室</a:t>
            </a:r>
            <a:r>
              <a:rPr lang="en-US" altLang="ja-JP" smtClean="0"/>
              <a:t/>
            </a:r>
            <a:br>
              <a:rPr lang="en-US" altLang="ja-JP" smtClean="0"/>
            </a:br>
            <a:r>
              <a:rPr lang="ja-JP" altLang="ja-JP" smtClean="0"/>
              <a:t>参加申込要領</a:t>
            </a:r>
            <a:endParaRPr lang="ja-JP" altLang="en-US"/>
          </a:p>
        </p:txBody>
      </p:sp>
      <p:graphicFrame>
        <p:nvGraphicFramePr>
          <p:cNvPr id="6" name="コンテンツ プレースホルダー 5"/>
          <p:cNvGraphicFramePr>
            <a:graphicFrameLocks noGrp="1"/>
          </p:cNvGraphicFramePr>
          <p:nvPr>
            <p:ph sz="half" idx="1"/>
            <p:extLst>
              <p:ext uri="{D42A27DB-BD31-4B8C-83A1-F6EECF244321}">
                <p14:modId xmlns:p14="http://schemas.microsoft.com/office/powerpoint/2010/main" val="464664359"/>
              </p:ext>
            </p:extLst>
          </p:nvPr>
        </p:nvGraphicFramePr>
        <p:xfrm>
          <a:off x="829918" y="2365513"/>
          <a:ext cx="4185177" cy="2595877"/>
        </p:xfrm>
        <a:graphic>
          <a:graphicData uri="http://schemas.openxmlformats.org/drawingml/2006/table">
            <a:tbl>
              <a:tblPr firstRow="1" bandRow="1">
                <a:tableStyleId>{5C22544A-7EE6-4342-B048-85BDC9FD1C3A}</a:tableStyleId>
              </a:tblPr>
              <a:tblGrid>
                <a:gridCol w="1704360"/>
                <a:gridCol w="1204015"/>
                <a:gridCol w="1276802"/>
              </a:tblGrid>
              <a:tr h="414091">
                <a:tc>
                  <a:txBody>
                    <a:bodyPr/>
                    <a:lstStyle/>
                    <a:p>
                      <a:pPr algn="ctr"/>
                      <a:r>
                        <a:rPr kumimoji="1" lang="ja-JP" altLang="en-US" dirty="0" smtClean="0"/>
                        <a:t>費用詳細</a:t>
                      </a:r>
                      <a:endParaRPr kumimoji="1" lang="ja-JP" altLang="en-US" dirty="0"/>
                    </a:p>
                  </a:txBody>
                  <a:tcPr marL="20330" marR="20330" anchor="ctr"/>
                </a:tc>
                <a:tc>
                  <a:txBody>
                    <a:bodyPr/>
                    <a:lstStyle/>
                    <a:p>
                      <a:pPr algn="ctr"/>
                      <a:r>
                        <a:rPr kumimoji="1" lang="ja-JP" altLang="en-US" dirty="0" smtClean="0"/>
                        <a:t>大人</a:t>
                      </a:r>
                      <a:endParaRPr kumimoji="1" lang="ja-JP" altLang="en-US" dirty="0"/>
                    </a:p>
                  </a:txBody>
                  <a:tcPr marL="20330" marR="20330" anchor="ctr"/>
                </a:tc>
                <a:tc>
                  <a:txBody>
                    <a:bodyPr/>
                    <a:lstStyle/>
                    <a:p>
                      <a:pPr algn="ctr"/>
                      <a:r>
                        <a:rPr kumimoji="1" lang="ja-JP" altLang="en-US" dirty="0" smtClean="0"/>
                        <a:t>小人</a:t>
                      </a:r>
                      <a:endParaRPr kumimoji="1" lang="en-US" altLang="ja-JP" dirty="0" smtClean="0"/>
                    </a:p>
                    <a:p>
                      <a:pPr algn="ctr"/>
                      <a:r>
                        <a:rPr kumimoji="1" lang="ja-JP" altLang="en-US" dirty="0" smtClean="0"/>
                        <a:t>（小学生）</a:t>
                      </a:r>
                      <a:endParaRPr kumimoji="1" lang="ja-JP" altLang="en-US" dirty="0"/>
                    </a:p>
                  </a:txBody>
                  <a:tcPr marL="20330" marR="20330" anchor="ctr"/>
                </a:tc>
              </a:tr>
              <a:tr h="662707">
                <a:tc>
                  <a:txBody>
                    <a:bodyPr/>
                    <a:lstStyle/>
                    <a:p>
                      <a:r>
                        <a:rPr kumimoji="1" lang="ja-JP" altLang="en-US" dirty="0" smtClean="0"/>
                        <a:t>レッスン料</a:t>
                      </a:r>
                      <a:endParaRPr kumimoji="1" lang="en-US" altLang="ja-JP" dirty="0" smtClean="0"/>
                    </a:p>
                    <a:p>
                      <a:r>
                        <a:rPr kumimoji="1" lang="en-US" altLang="ja-JP" dirty="0" smtClean="0"/>
                        <a:t>1</a:t>
                      </a:r>
                      <a:r>
                        <a:rPr kumimoji="1" lang="ja-JP" altLang="en-US" dirty="0" smtClean="0"/>
                        <a:t>日リフト券</a:t>
                      </a:r>
                      <a:endParaRPr kumimoji="1" lang="ja-JP" altLang="en-US" dirty="0"/>
                    </a:p>
                  </a:txBody>
                  <a:tcPr marL="20330" marR="20330" anchor="ctr"/>
                </a:tc>
                <a:tc gridSpan="2">
                  <a:txBody>
                    <a:bodyPr/>
                    <a:lstStyle/>
                    <a:p>
                      <a:pPr algn="ctr"/>
                      <a:r>
                        <a:rPr kumimoji="1" lang="ja-JP" altLang="en-US" dirty="0" smtClean="0"/>
                        <a:t>無料</a:t>
                      </a:r>
                      <a:endParaRPr kumimoji="1" lang="ja-JP" altLang="en-US" dirty="0"/>
                    </a:p>
                  </a:txBody>
                  <a:tcPr marL="20330" marR="20330" anchor="ctr"/>
                </a:tc>
                <a:tc hMerge="1">
                  <a:txBody>
                    <a:bodyPr/>
                    <a:lstStyle/>
                    <a:p>
                      <a:endParaRPr kumimoji="1" lang="ja-JP" altLang="en-US" dirty="0"/>
                    </a:p>
                  </a:txBody>
                  <a:tcPr/>
                </a:tc>
              </a:tr>
              <a:tr h="378690">
                <a:tc>
                  <a:txBody>
                    <a:bodyPr/>
                    <a:lstStyle/>
                    <a:p>
                      <a:pPr algn="l"/>
                      <a:r>
                        <a:rPr kumimoji="1" lang="ja-JP" altLang="en-US" smtClean="0"/>
                        <a:t>参加費</a:t>
                      </a:r>
                      <a:endParaRPr kumimoji="1" lang="ja-JP" altLang="en-US" dirty="0" smtClean="0"/>
                    </a:p>
                  </a:txBody>
                  <a:tcPr marL="20330" marR="20330" anchor="ctr"/>
                </a:tc>
                <a:tc>
                  <a:txBody>
                    <a:bodyPr/>
                    <a:lstStyle/>
                    <a:p>
                      <a:pPr algn="ctr"/>
                      <a:r>
                        <a:rPr kumimoji="1" lang="en-US" altLang="ja-JP" dirty="0" smtClean="0"/>
                        <a:t>3,000</a:t>
                      </a:r>
                      <a:r>
                        <a:rPr kumimoji="1" lang="ja-JP" altLang="en-US" dirty="0" smtClean="0"/>
                        <a:t>円</a:t>
                      </a:r>
                      <a:endParaRPr kumimoji="1" lang="ja-JP" altLang="en-US" dirty="0"/>
                    </a:p>
                  </a:txBody>
                  <a:tcPr marL="20330" marR="20330" anchor="ctr"/>
                </a:tc>
                <a:tc>
                  <a:txBody>
                    <a:bodyPr/>
                    <a:lstStyle/>
                    <a:p>
                      <a:pPr algn="ctr"/>
                      <a:r>
                        <a:rPr kumimoji="1" lang="en-US" altLang="ja-JP" dirty="0" smtClean="0"/>
                        <a:t>2,000</a:t>
                      </a:r>
                      <a:r>
                        <a:rPr kumimoji="1" lang="ja-JP" altLang="en-US" dirty="0" smtClean="0"/>
                        <a:t>円</a:t>
                      </a:r>
                      <a:endParaRPr kumimoji="1" lang="ja-JP" altLang="en-US" dirty="0"/>
                    </a:p>
                  </a:txBody>
                  <a:tcPr marL="20330" marR="20330" anchor="ctr"/>
                </a:tc>
              </a:tr>
              <a:tr h="503068">
                <a:tc>
                  <a:txBody>
                    <a:bodyPr/>
                    <a:lstStyle/>
                    <a:p>
                      <a:r>
                        <a:rPr kumimoji="1" lang="ja-JP" altLang="en-US" dirty="0" smtClean="0"/>
                        <a:t>その他</a:t>
                      </a:r>
                      <a:endParaRPr kumimoji="1" lang="ja-JP" altLang="en-US" dirty="0"/>
                    </a:p>
                  </a:txBody>
                  <a:tcPr marL="20330" marR="20330" anchor="ctr"/>
                </a:tc>
                <a:tc gridSpan="2">
                  <a:txBody>
                    <a:bodyPr/>
                    <a:lstStyle/>
                    <a:p>
                      <a:pPr algn="l"/>
                      <a:r>
                        <a:rPr kumimoji="1" lang="ja-JP" altLang="en-US" smtClean="0"/>
                        <a:t>スキー用品のレンタル利用には、</a:t>
                      </a:r>
                      <a:r>
                        <a:rPr kumimoji="1" lang="ja-JP" altLang="en-US" dirty="0" smtClean="0"/>
                        <a:t>別途費用がかかります。</a:t>
                      </a:r>
                    </a:p>
                  </a:txBody>
                  <a:tcPr marL="20330" marR="20330" anchor="ctr"/>
                </a:tc>
                <a:tc hMerge="1">
                  <a:txBody>
                    <a:bodyPr/>
                    <a:lstStyle/>
                    <a:p>
                      <a:endParaRPr kumimoji="1" lang="ja-JP" altLang="en-US" dirty="0"/>
                    </a:p>
                  </a:txBody>
                  <a:tcPr/>
                </a:tc>
              </a:tr>
            </a:tbl>
          </a:graphicData>
        </a:graphic>
      </p:graphicFrame>
      <p:sp>
        <p:nvSpPr>
          <p:cNvPr id="4" name="コンテンツ プレースホルダー 3"/>
          <p:cNvSpPr>
            <a:spLocks noGrp="1"/>
          </p:cNvSpPr>
          <p:nvPr>
            <p:ph sz="half" idx="2"/>
          </p:nvPr>
        </p:nvSpPr>
        <p:spPr/>
        <p:txBody>
          <a:bodyPr/>
          <a:lstStyle/>
          <a:p>
            <a:r>
              <a:rPr lang="ja-JP" altLang="en-US" dirty="0" smtClean="0"/>
              <a:t>日程</a:t>
            </a:r>
          </a:p>
          <a:p>
            <a:pPr lvl="1"/>
            <a:r>
              <a:rPr lang="en-US" altLang="ja-JP" dirty="0" smtClean="0"/>
              <a:t>1</a:t>
            </a:r>
            <a:r>
              <a:rPr lang="ja-JP" altLang="en-US" dirty="0" smtClean="0"/>
              <a:t>月</a:t>
            </a:r>
            <a:r>
              <a:rPr lang="en-US" altLang="ja-JP" dirty="0" smtClean="0"/>
              <a:t>10</a:t>
            </a:r>
            <a:r>
              <a:rPr lang="ja-JP" altLang="en-US" dirty="0" smtClean="0"/>
              <a:t>日　</a:t>
            </a:r>
            <a:r>
              <a:rPr lang="en-US" altLang="ja-JP" dirty="0" smtClean="0"/>
              <a:t>10</a:t>
            </a:r>
            <a:r>
              <a:rPr lang="ja-JP" altLang="en-US" dirty="0" smtClean="0"/>
              <a:t>時</a:t>
            </a:r>
            <a:r>
              <a:rPr lang="en-US" altLang="ja-JP" dirty="0" smtClean="0"/>
              <a:t/>
            </a:r>
            <a:br>
              <a:rPr lang="en-US" altLang="ja-JP" dirty="0" smtClean="0"/>
            </a:br>
            <a:r>
              <a:rPr lang="ja-JP" altLang="en-US" dirty="0" smtClean="0"/>
              <a:t>～</a:t>
            </a:r>
            <a:r>
              <a:rPr lang="en-US" altLang="ja-JP" dirty="0" smtClean="0"/>
              <a:t>1</a:t>
            </a:r>
            <a:r>
              <a:rPr lang="ja-JP" altLang="en-US" dirty="0" smtClean="0"/>
              <a:t>月</a:t>
            </a:r>
            <a:r>
              <a:rPr lang="en-US" altLang="ja-JP" dirty="0" smtClean="0"/>
              <a:t>11</a:t>
            </a:r>
            <a:r>
              <a:rPr lang="ja-JP" altLang="en-US" dirty="0" smtClean="0"/>
              <a:t>日　</a:t>
            </a:r>
            <a:r>
              <a:rPr lang="en-US" altLang="ja-JP" dirty="0" smtClean="0"/>
              <a:t>15</a:t>
            </a:r>
            <a:r>
              <a:rPr lang="ja-JP" altLang="en-US" dirty="0" smtClean="0"/>
              <a:t>時</a:t>
            </a:r>
          </a:p>
          <a:p>
            <a:r>
              <a:rPr lang="ja-JP" altLang="en-US" dirty="0" smtClean="0"/>
              <a:t>申込先</a:t>
            </a:r>
          </a:p>
          <a:p>
            <a:pPr lvl="1"/>
            <a:r>
              <a:rPr lang="ja-JP" altLang="en-US" dirty="0" smtClean="0"/>
              <a:t>もみじ市ふれあいセンター</a:t>
            </a:r>
          </a:p>
          <a:p>
            <a:r>
              <a:rPr lang="ja-JP" altLang="en-US" dirty="0" smtClean="0"/>
              <a:t>申込締切</a:t>
            </a:r>
          </a:p>
          <a:p>
            <a:pPr lvl="1"/>
            <a:r>
              <a:rPr lang="en-US" altLang="ja-JP" dirty="0" smtClean="0"/>
              <a:t>12</a:t>
            </a:r>
            <a:r>
              <a:rPr lang="ja-JP" altLang="en-US" dirty="0" smtClean="0"/>
              <a:t>月</a:t>
            </a:r>
            <a:r>
              <a:rPr lang="en-US" altLang="ja-JP" dirty="0" smtClean="0"/>
              <a:t>21</a:t>
            </a:r>
            <a:r>
              <a:rPr lang="ja-JP" altLang="en-US" dirty="0" smtClean="0"/>
              <a:t>日（日）　必着</a:t>
            </a:r>
          </a:p>
          <a:p>
            <a:pPr lvl="1"/>
            <a:r>
              <a:rPr lang="en-US" altLang="ja-JP" dirty="0" smtClean="0"/>
              <a:t>※</a:t>
            </a:r>
            <a:r>
              <a:rPr lang="ja-JP" altLang="en-US" dirty="0" smtClean="0"/>
              <a:t>申し込み多数の場合、抽選と</a:t>
            </a:r>
            <a:r>
              <a:rPr lang="ja-JP" altLang="en-US" smtClean="0"/>
              <a:t>なります。</a:t>
            </a:r>
            <a:endParaRPr lang="ja-JP" altLang="en-US" dirty="0"/>
          </a:p>
        </p:txBody>
      </p:sp>
    </p:spTree>
    <p:extLst>
      <p:ext uri="{BB962C8B-B14F-4D97-AF65-F5344CB8AC3E}">
        <p14:creationId xmlns:p14="http://schemas.microsoft.com/office/powerpoint/2010/main" val="1701834573"/>
      </p:ext>
    </p:extLst>
  </p:cSld>
  <p:clrMapOvr>
    <a:masterClrMapping/>
  </p:clrMapOvr>
</p:sld>
</file>

<file path=ppt/theme/theme1.xml><?xml version="1.0" encoding="utf-8"?>
<a:theme xmlns:a="http://schemas.openxmlformats.org/drawingml/2006/main" name="ウィスプ">
  <a:themeElements>
    <a:clrScheme name="ウィスプ">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ウィスプ">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ウィスプ">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89</TotalTime>
  <Words>248</Words>
  <Application>Microsoft Office PowerPoint</Application>
  <PresentationFormat>画面に合わせる (4:3)</PresentationFormat>
  <Paragraphs>71</Paragraphs>
  <Slides>4</Slides>
  <Notes>0</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4</vt:i4>
      </vt:variant>
    </vt:vector>
  </HeadingPairs>
  <TitlesOfParts>
    <vt:vector size="12" baseType="lpstr">
      <vt:lpstr>ＭＳ ゴシック</vt:lpstr>
      <vt:lpstr>メイリオ</vt:lpstr>
      <vt:lpstr>Arial</vt:lpstr>
      <vt:lpstr>Century</vt:lpstr>
      <vt:lpstr>Century Gothic</vt:lpstr>
      <vt:lpstr>Times New Roman</vt:lpstr>
      <vt:lpstr>Wingdings 3</vt:lpstr>
      <vt:lpstr>ウィスプ</vt:lpstr>
      <vt:lpstr>もみじ市ふれあいセンター ご紹介</vt:lpstr>
      <vt:lpstr>運営理念</vt:lpstr>
      <vt:lpstr>今年のイベント情報</vt:lpstr>
      <vt:lpstr>親子スキー教室 参加申込要領</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FOM出版</dc:creator>
  <cp:lastModifiedBy>FOM出版</cp:lastModifiedBy>
  <cp:revision>17</cp:revision>
  <dcterms:created xsi:type="dcterms:W3CDTF">2014-09-30T15:20:25Z</dcterms:created>
  <dcterms:modified xsi:type="dcterms:W3CDTF">2014-08-21T05:34:03Z</dcterms:modified>
</cp:coreProperties>
</file>

<file path=docProps/thumbnail.jpeg>
</file>