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EA3F-12B7-4CAC-9193-85AFA4E6D1D9}" type="datetimeFigureOut">
              <a:rPr kumimoji="1" lang="ja-JP" altLang="en-US" smtClean="0"/>
              <a:t>2014/10/1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F988-0BD2-481D-8C5F-91B79531E9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158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EA3F-12B7-4CAC-9193-85AFA4E6D1D9}" type="datetimeFigureOut">
              <a:rPr kumimoji="1" lang="ja-JP" altLang="en-US" smtClean="0"/>
              <a:t>2014/10/1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F988-0BD2-481D-8C5F-91B79531E9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8939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EA3F-12B7-4CAC-9193-85AFA4E6D1D9}" type="datetimeFigureOut">
              <a:rPr kumimoji="1" lang="ja-JP" altLang="en-US" smtClean="0"/>
              <a:t>2014/10/1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F988-0BD2-481D-8C5F-91B79531E9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111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EA3F-12B7-4CAC-9193-85AFA4E6D1D9}" type="datetimeFigureOut">
              <a:rPr kumimoji="1" lang="ja-JP" altLang="en-US" smtClean="0"/>
              <a:t>2014/10/1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F988-0BD2-481D-8C5F-91B79531E9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293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EA3F-12B7-4CAC-9193-85AFA4E6D1D9}" type="datetimeFigureOut">
              <a:rPr kumimoji="1" lang="ja-JP" altLang="en-US" smtClean="0"/>
              <a:t>2014/10/1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F988-0BD2-481D-8C5F-91B79531E9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0879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EA3F-12B7-4CAC-9193-85AFA4E6D1D9}" type="datetimeFigureOut">
              <a:rPr kumimoji="1" lang="ja-JP" altLang="en-US" smtClean="0"/>
              <a:t>2014/10/1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F988-0BD2-481D-8C5F-91B79531E9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7324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7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6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6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EA3F-12B7-4CAC-9193-85AFA4E6D1D9}" type="datetimeFigureOut">
              <a:rPr kumimoji="1" lang="ja-JP" altLang="en-US" smtClean="0"/>
              <a:t>2014/10/1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F988-0BD2-481D-8C5F-91B79531E9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4315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EA3F-12B7-4CAC-9193-85AFA4E6D1D9}" type="datetimeFigureOut">
              <a:rPr kumimoji="1" lang="ja-JP" altLang="en-US" smtClean="0"/>
              <a:t>2014/10/1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F988-0BD2-481D-8C5F-91B79531E9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7968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EA3F-12B7-4CAC-9193-85AFA4E6D1D9}" type="datetimeFigureOut">
              <a:rPr kumimoji="1" lang="ja-JP" altLang="en-US" smtClean="0"/>
              <a:t>2014/10/1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F988-0BD2-481D-8C5F-91B79531E9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412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7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EA3F-12B7-4CAC-9193-85AFA4E6D1D9}" type="datetimeFigureOut">
              <a:rPr kumimoji="1" lang="ja-JP" altLang="en-US" smtClean="0"/>
              <a:t>2014/10/1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F988-0BD2-481D-8C5F-91B79531E9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1944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7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EA3F-12B7-4CAC-9193-85AFA4E6D1D9}" type="datetimeFigureOut">
              <a:rPr kumimoji="1" lang="ja-JP" altLang="en-US" smtClean="0"/>
              <a:t>2014/10/1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F988-0BD2-481D-8C5F-91B79531E9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6632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3EA3F-12B7-4CAC-9193-85AFA4E6D1D9}" type="datetimeFigureOut">
              <a:rPr kumimoji="1" lang="ja-JP" altLang="en-US" smtClean="0"/>
              <a:t>2014/10/1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AF988-0BD2-481D-8C5F-91B79531E9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3745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03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TC103457503[[fn=クォータブル]]</Template>
  <TotalTime>2</TotalTime>
  <Words>0</Words>
  <Application>Microsoft Office PowerPoint</Application>
  <PresentationFormat>画面に合わせる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FOM出版</cp:lastModifiedBy>
  <cp:revision>4</cp:revision>
  <dcterms:created xsi:type="dcterms:W3CDTF">2014-05-21T02:40:31Z</dcterms:created>
  <dcterms:modified xsi:type="dcterms:W3CDTF">2014-10-01T07:58:23Z</dcterms:modified>
</cp:coreProperties>
</file>