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3FA114-CB7E-4387-9965-DCD2E52CB5CA}" type="doc">
      <dgm:prSet loTypeId="urn:microsoft.com/office/officeart/2005/8/layout/process4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1EA5949A-5CAF-4519-847C-4FE1F2C0739D}">
      <dgm:prSet phldrT="[テキスト]" custT="1"/>
      <dgm:spPr/>
      <dgm:t>
        <a:bodyPr/>
        <a:lstStyle/>
        <a:p>
          <a:r>
            <a:rPr kumimoji="1" lang="ja-JP" altLang="en-US" sz="2400" dirty="0" smtClean="0"/>
            <a:t>テーマの確認</a:t>
          </a:r>
          <a:endParaRPr kumimoji="1" lang="ja-JP" altLang="en-US" sz="2400" dirty="0"/>
        </a:p>
      </dgm:t>
    </dgm:pt>
    <dgm:pt modelId="{F8E0B952-4D82-4032-AC55-52627AE6D00C}" type="parTrans" cxnId="{4B2CF438-E679-4C0D-9FF6-5225C7E95CD6}">
      <dgm:prSet/>
      <dgm:spPr/>
      <dgm:t>
        <a:bodyPr/>
        <a:lstStyle/>
        <a:p>
          <a:endParaRPr kumimoji="1" lang="ja-JP" altLang="en-US"/>
        </a:p>
      </dgm:t>
    </dgm:pt>
    <dgm:pt modelId="{1A129D4D-6A1A-4060-AC35-2097A9E5DA5C}" type="sibTrans" cxnId="{4B2CF438-E679-4C0D-9FF6-5225C7E95CD6}">
      <dgm:prSet/>
      <dgm:spPr/>
      <dgm:t>
        <a:bodyPr/>
        <a:lstStyle/>
        <a:p>
          <a:endParaRPr kumimoji="1" lang="ja-JP" altLang="en-US"/>
        </a:p>
      </dgm:t>
    </dgm:pt>
    <dgm:pt modelId="{BED6D29F-B66D-480F-8F09-798FFF42AFCD}">
      <dgm:prSet phldrT="[テキスト]"/>
      <dgm:spPr/>
      <dgm:t>
        <a:bodyPr/>
        <a:lstStyle/>
        <a:p>
          <a:r>
            <a:rPr kumimoji="1" lang="ja-JP" altLang="en-US" dirty="0" smtClean="0"/>
            <a:t>本日のテーマを確認する</a:t>
          </a:r>
          <a:endParaRPr kumimoji="1" lang="ja-JP" altLang="en-US" dirty="0"/>
        </a:p>
      </dgm:t>
    </dgm:pt>
    <dgm:pt modelId="{70A386CE-95AA-46CF-A1DD-974637EDA778}" type="parTrans" cxnId="{10F9DF80-1C8C-4EE8-A6EA-B2DF3701AD31}">
      <dgm:prSet/>
      <dgm:spPr/>
      <dgm:t>
        <a:bodyPr/>
        <a:lstStyle/>
        <a:p>
          <a:endParaRPr kumimoji="1" lang="ja-JP" altLang="en-US"/>
        </a:p>
      </dgm:t>
    </dgm:pt>
    <dgm:pt modelId="{2C2CA969-85FE-4D55-8CB3-A2E0BA142801}" type="sibTrans" cxnId="{10F9DF80-1C8C-4EE8-A6EA-B2DF3701AD31}">
      <dgm:prSet/>
      <dgm:spPr/>
      <dgm:t>
        <a:bodyPr/>
        <a:lstStyle/>
        <a:p>
          <a:endParaRPr kumimoji="1" lang="ja-JP" altLang="en-US"/>
        </a:p>
      </dgm:t>
    </dgm:pt>
    <dgm:pt modelId="{51028AA9-2C07-40D3-B431-43ED9564B0BC}">
      <dgm:prSet phldrT="[テキスト]" custT="1"/>
      <dgm:spPr/>
      <dgm:t>
        <a:bodyPr/>
        <a:lstStyle/>
        <a:p>
          <a:r>
            <a:rPr kumimoji="1" lang="ja-JP" altLang="en-US" sz="2400" dirty="0" smtClean="0"/>
            <a:t>自由制作①</a:t>
          </a:r>
          <a:endParaRPr kumimoji="1" lang="ja-JP" altLang="en-US" sz="2400" dirty="0"/>
        </a:p>
      </dgm:t>
    </dgm:pt>
    <dgm:pt modelId="{8E0FB352-ADAB-4ECD-858F-689F3B745247}" type="parTrans" cxnId="{3649F402-18F2-4404-9FD8-1D8F8AFB4684}">
      <dgm:prSet/>
      <dgm:spPr/>
      <dgm:t>
        <a:bodyPr/>
        <a:lstStyle/>
        <a:p>
          <a:endParaRPr kumimoji="1" lang="ja-JP" altLang="en-US"/>
        </a:p>
      </dgm:t>
    </dgm:pt>
    <dgm:pt modelId="{FCE9C00A-FCEA-457A-A8C9-B2542825692B}" type="sibTrans" cxnId="{3649F402-18F2-4404-9FD8-1D8F8AFB4684}">
      <dgm:prSet/>
      <dgm:spPr/>
      <dgm:t>
        <a:bodyPr/>
        <a:lstStyle/>
        <a:p>
          <a:endParaRPr kumimoji="1" lang="ja-JP" altLang="en-US"/>
        </a:p>
      </dgm:t>
    </dgm:pt>
    <dgm:pt modelId="{8D6A66C1-7D32-4620-9D1F-5B8B29D6A633}">
      <dgm:prSet phldrT="[テキスト]"/>
      <dgm:spPr/>
      <dgm:t>
        <a:bodyPr/>
        <a:lstStyle/>
        <a:p>
          <a:r>
            <a:rPr kumimoji="1" lang="ja-JP" altLang="en-US" dirty="0" smtClean="0"/>
            <a:t>自分自身の創造力で自由に作品を作る</a:t>
          </a:r>
          <a:endParaRPr kumimoji="1" lang="ja-JP" altLang="en-US" dirty="0"/>
        </a:p>
      </dgm:t>
    </dgm:pt>
    <dgm:pt modelId="{55A53119-DEC8-4F50-8FA5-86CBAD0AB7A2}" type="parTrans" cxnId="{67099DB0-D896-4AA8-8E8B-BACFBF65DAA9}">
      <dgm:prSet/>
      <dgm:spPr/>
      <dgm:t>
        <a:bodyPr/>
        <a:lstStyle/>
        <a:p>
          <a:endParaRPr kumimoji="1" lang="ja-JP" altLang="en-US"/>
        </a:p>
      </dgm:t>
    </dgm:pt>
    <dgm:pt modelId="{3FE1F251-77A3-46FD-9F22-E5F44B3D61CA}" type="sibTrans" cxnId="{67099DB0-D896-4AA8-8E8B-BACFBF65DAA9}">
      <dgm:prSet/>
      <dgm:spPr/>
      <dgm:t>
        <a:bodyPr/>
        <a:lstStyle/>
        <a:p>
          <a:endParaRPr kumimoji="1" lang="ja-JP" altLang="en-US"/>
        </a:p>
      </dgm:t>
    </dgm:pt>
    <dgm:pt modelId="{C4BD1C17-0449-4148-B5B3-268BD124AC99}">
      <dgm:prSet phldrT="[テキスト]" custT="1"/>
      <dgm:spPr/>
      <dgm:t>
        <a:bodyPr/>
        <a:lstStyle/>
        <a:p>
          <a:r>
            <a:rPr kumimoji="1" lang="ja-JP" altLang="en-US" sz="2400" dirty="0" smtClean="0"/>
            <a:t>意見交換</a:t>
          </a:r>
          <a:endParaRPr kumimoji="1" lang="ja-JP" altLang="en-US" sz="2400" dirty="0"/>
        </a:p>
      </dgm:t>
    </dgm:pt>
    <dgm:pt modelId="{8A91DD47-CCBB-4CB1-A6FF-9B8523F07328}" type="parTrans" cxnId="{E983CC28-7836-47F5-AE7F-89CDF3FD5090}">
      <dgm:prSet/>
      <dgm:spPr/>
      <dgm:t>
        <a:bodyPr/>
        <a:lstStyle/>
        <a:p>
          <a:endParaRPr kumimoji="1" lang="ja-JP" altLang="en-US"/>
        </a:p>
      </dgm:t>
    </dgm:pt>
    <dgm:pt modelId="{398A322A-D186-488E-AB9B-11D6F049E199}" type="sibTrans" cxnId="{E983CC28-7836-47F5-AE7F-89CDF3FD5090}">
      <dgm:prSet/>
      <dgm:spPr/>
      <dgm:t>
        <a:bodyPr/>
        <a:lstStyle/>
        <a:p>
          <a:endParaRPr kumimoji="1" lang="ja-JP" altLang="en-US"/>
        </a:p>
      </dgm:t>
    </dgm:pt>
    <dgm:pt modelId="{FA51A9E1-0D36-4170-8F34-48CE5323BB57}">
      <dgm:prSet phldrT="[テキスト]"/>
      <dgm:spPr/>
      <dgm:t>
        <a:bodyPr/>
        <a:lstStyle/>
        <a:p>
          <a:r>
            <a:rPr kumimoji="1" lang="ja-JP" altLang="en-US" dirty="0" smtClean="0"/>
            <a:t>みんなの作品を見て、感想や意見を交換する</a:t>
          </a:r>
          <a:endParaRPr kumimoji="1" lang="ja-JP" altLang="en-US" dirty="0"/>
        </a:p>
      </dgm:t>
    </dgm:pt>
    <dgm:pt modelId="{B10C8FCC-C719-4B1E-8E76-2FF0E928949C}" type="parTrans" cxnId="{2E3DC378-2A25-4F03-B3F2-2C653B1AC384}">
      <dgm:prSet/>
      <dgm:spPr/>
      <dgm:t>
        <a:bodyPr/>
        <a:lstStyle/>
        <a:p>
          <a:endParaRPr kumimoji="1" lang="ja-JP" altLang="en-US"/>
        </a:p>
      </dgm:t>
    </dgm:pt>
    <dgm:pt modelId="{0A38E757-661F-4B08-87A4-7ED18360E3C1}" type="sibTrans" cxnId="{2E3DC378-2A25-4F03-B3F2-2C653B1AC384}">
      <dgm:prSet/>
      <dgm:spPr/>
      <dgm:t>
        <a:bodyPr/>
        <a:lstStyle/>
        <a:p>
          <a:endParaRPr kumimoji="1" lang="ja-JP" altLang="en-US"/>
        </a:p>
      </dgm:t>
    </dgm:pt>
    <dgm:pt modelId="{C6E01217-82AF-4D50-B073-7FE9C0DCB0A0}">
      <dgm:prSet phldrT="[テキスト]" custT="1"/>
      <dgm:spPr/>
      <dgm:t>
        <a:bodyPr/>
        <a:lstStyle/>
        <a:p>
          <a:r>
            <a:rPr kumimoji="1" lang="ja-JP" altLang="en-US" sz="2400" dirty="0" smtClean="0"/>
            <a:t>自由制作②</a:t>
          </a:r>
          <a:endParaRPr kumimoji="1" lang="ja-JP" altLang="en-US" sz="2400" dirty="0"/>
        </a:p>
      </dgm:t>
    </dgm:pt>
    <dgm:pt modelId="{BFD200A1-6897-438D-88EB-96E5BA478CF5}" type="parTrans" cxnId="{8239B7BF-8F4F-45DF-85FA-9CE60D2CED09}">
      <dgm:prSet/>
      <dgm:spPr/>
      <dgm:t>
        <a:bodyPr/>
        <a:lstStyle/>
        <a:p>
          <a:endParaRPr kumimoji="1" lang="ja-JP" altLang="en-US"/>
        </a:p>
      </dgm:t>
    </dgm:pt>
    <dgm:pt modelId="{3C3EFCCF-0F40-4DF6-93AC-9FFB3FE74189}" type="sibTrans" cxnId="{8239B7BF-8F4F-45DF-85FA-9CE60D2CED09}">
      <dgm:prSet/>
      <dgm:spPr/>
      <dgm:t>
        <a:bodyPr/>
        <a:lstStyle/>
        <a:p>
          <a:endParaRPr kumimoji="1" lang="ja-JP" altLang="en-US"/>
        </a:p>
      </dgm:t>
    </dgm:pt>
    <dgm:pt modelId="{B9D49298-646E-42D1-B8D7-B970AD38BECB}">
      <dgm:prSet phldrT="[テキスト]"/>
      <dgm:spPr/>
      <dgm:t>
        <a:bodyPr/>
        <a:lstStyle/>
        <a:p>
          <a:r>
            <a:rPr kumimoji="1" lang="ja-JP" altLang="en-US" dirty="0" smtClean="0"/>
            <a:t>他人の作品を見て、創造力を膨らませ、新しい作品を作る</a:t>
          </a:r>
          <a:endParaRPr kumimoji="1" lang="ja-JP" altLang="en-US" dirty="0"/>
        </a:p>
      </dgm:t>
    </dgm:pt>
    <dgm:pt modelId="{7E49849B-0720-470D-BB95-F1F5E3A5A235}" type="parTrans" cxnId="{EC8C40D1-3A22-4236-A549-439738507ADA}">
      <dgm:prSet/>
      <dgm:spPr/>
      <dgm:t>
        <a:bodyPr/>
        <a:lstStyle/>
        <a:p>
          <a:endParaRPr kumimoji="1" lang="ja-JP" altLang="en-US"/>
        </a:p>
      </dgm:t>
    </dgm:pt>
    <dgm:pt modelId="{5F7C7D59-FDF4-4542-B864-4ECEE21BEA7E}" type="sibTrans" cxnId="{EC8C40D1-3A22-4236-A549-439738507ADA}">
      <dgm:prSet/>
      <dgm:spPr/>
      <dgm:t>
        <a:bodyPr/>
        <a:lstStyle/>
        <a:p>
          <a:endParaRPr kumimoji="1" lang="ja-JP" altLang="en-US"/>
        </a:p>
      </dgm:t>
    </dgm:pt>
    <dgm:pt modelId="{C24A2488-4570-4377-84A4-1BCB1E5AFD6F}" type="pres">
      <dgm:prSet presAssocID="{933FA114-CB7E-4387-9965-DCD2E52CB5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127397A-C32F-4D2E-B37F-5FEBB516564B}" type="pres">
      <dgm:prSet presAssocID="{C6E01217-82AF-4D50-B073-7FE9C0DCB0A0}" presName="boxAndChildren" presStyleCnt="0"/>
      <dgm:spPr/>
    </dgm:pt>
    <dgm:pt modelId="{50A0D709-7803-4722-95DA-923539CE1BCE}" type="pres">
      <dgm:prSet presAssocID="{C6E01217-82AF-4D50-B073-7FE9C0DCB0A0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BCA538A-1F33-440D-9711-9E3F696899A5}" type="pres">
      <dgm:prSet presAssocID="{C6E01217-82AF-4D50-B073-7FE9C0DCB0A0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4694C70F-4346-45BD-96F3-3E0FD3636094}" type="pres">
      <dgm:prSet presAssocID="{C6E01217-82AF-4D50-B073-7FE9C0DCB0A0}" presName="descendantBox" presStyleCnt="0"/>
      <dgm:spPr/>
    </dgm:pt>
    <dgm:pt modelId="{7D7FB6BC-E263-48C2-88A3-98740F815F85}" type="pres">
      <dgm:prSet presAssocID="{B9D49298-646E-42D1-B8D7-B970AD38BECB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C635F-1721-493C-85C9-DEB5625B0FAF}" type="pres">
      <dgm:prSet presAssocID="{398A322A-D186-488E-AB9B-11D6F049E199}" presName="sp" presStyleCnt="0"/>
      <dgm:spPr/>
    </dgm:pt>
    <dgm:pt modelId="{D394F468-4B46-4B0D-919F-BECF7D13FE08}" type="pres">
      <dgm:prSet presAssocID="{C4BD1C17-0449-4148-B5B3-268BD124AC99}" presName="arrowAndChildren" presStyleCnt="0"/>
      <dgm:spPr/>
    </dgm:pt>
    <dgm:pt modelId="{B385102B-793C-42B4-8520-DA6D94BDF53A}" type="pres">
      <dgm:prSet presAssocID="{C4BD1C17-0449-4148-B5B3-268BD124AC99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DE28E0ED-C59C-4968-82E0-C1ACB351F8CF}" type="pres">
      <dgm:prSet presAssocID="{C4BD1C17-0449-4148-B5B3-268BD124AC99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5B142F7E-CA69-4DC2-BBE3-63600DF31E7A}" type="pres">
      <dgm:prSet presAssocID="{C4BD1C17-0449-4148-B5B3-268BD124AC99}" presName="descendantArrow" presStyleCnt="0"/>
      <dgm:spPr/>
    </dgm:pt>
    <dgm:pt modelId="{D7702819-BC68-4F77-AAEC-954F11B86850}" type="pres">
      <dgm:prSet presAssocID="{FA51A9E1-0D36-4170-8F34-48CE5323BB57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E53FBA-DFF3-41DC-A5CB-AFFFB3139A15}" type="pres">
      <dgm:prSet presAssocID="{FCE9C00A-FCEA-457A-A8C9-B2542825692B}" presName="sp" presStyleCnt="0"/>
      <dgm:spPr/>
    </dgm:pt>
    <dgm:pt modelId="{421D109E-3D81-48D7-A0C5-42215E574A54}" type="pres">
      <dgm:prSet presAssocID="{51028AA9-2C07-40D3-B431-43ED9564B0BC}" presName="arrowAndChildren" presStyleCnt="0"/>
      <dgm:spPr/>
    </dgm:pt>
    <dgm:pt modelId="{81B1E8F9-4077-445A-B91A-174F4F9D21BA}" type="pres">
      <dgm:prSet presAssocID="{51028AA9-2C07-40D3-B431-43ED9564B0BC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7E36495F-8769-4BB2-9D09-BED56FAA08BB}" type="pres">
      <dgm:prSet presAssocID="{51028AA9-2C07-40D3-B431-43ED9564B0BC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B9C8388-0B78-48CE-9413-DB6225C100C2}" type="pres">
      <dgm:prSet presAssocID="{51028AA9-2C07-40D3-B431-43ED9564B0BC}" presName="descendantArrow" presStyleCnt="0"/>
      <dgm:spPr/>
    </dgm:pt>
    <dgm:pt modelId="{2A29C30F-DAB4-4C7C-AFB5-7C1F7C337538}" type="pres">
      <dgm:prSet presAssocID="{8D6A66C1-7D32-4620-9D1F-5B8B29D6A63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A2763E-28BA-4BAF-A157-A1C6E7AD1387}" type="pres">
      <dgm:prSet presAssocID="{1A129D4D-6A1A-4060-AC35-2097A9E5DA5C}" presName="sp" presStyleCnt="0"/>
      <dgm:spPr/>
    </dgm:pt>
    <dgm:pt modelId="{1A258903-818C-4CB2-8266-D99DD3ECEF02}" type="pres">
      <dgm:prSet presAssocID="{1EA5949A-5CAF-4519-847C-4FE1F2C0739D}" presName="arrowAndChildren" presStyleCnt="0"/>
      <dgm:spPr/>
    </dgm:pt>
    <dgm:pt modelId="{45DC1F51-5CC0-4C78-B670-98711DA2E298}" type="pres">
      <dgm:prSet presAssocID="{1EA5949A-5CAF-4519-847C-4FE1F2C0739D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50ADC6F-365D-46B5-9AEF-3E527A8F525B}" type="pres">
      <dgm:prSet presAssocID="{1EA5949A-5CAF-4519-847C-4FE1F2C0739D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F17E5CD8-D591-4D77-BC21-F119EC4EAC81}" type="pres">
      <dgm:prSet presAssocID="{1EA5949A-5CAF-4519-847C-4FE1F2C0739D}" presName="descendantArrow" presStyleCnt="0"/>
      <dgm:spPr/>
    </dgm:pt>
    <dgm:pt modelId="{F4FDCA89-0181-40EA-8F5E-1E05D3465258}" type="pres">
      <dgm:prSet presAssocID="{BED6D29F-B66D-480F-8F09-798FFF42AFC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9703B47-CAA9-46C8-BF24-9210D4821D3B}" type="presOf" srcId="{51028AA9-2C07-40D3-B431-43ED9564B0BC}" destId="{81B1E8F9-4077-445A-B91A-174F4F9D21BA}" srcOrd="0" destOrd="0" presId="urn:microsoft.com/office/officeart/2005/8/layout/process4"/>
    <dgm:cxn modelId="{EC8C40D1-3A22-4236-A549-439738507ADA}" srcId="{C6E01217-82AF-4D50-B073-7FE9C0DCB0A0}" destId="{B9D49298-646E-42D1-B8D7-B970AD38BECB}" srcOrd="0" destOrd="0" parTransId="{7E49849B-0720-470D-BB95-F1F5E3A5A235}" sibTransId="{5F7C7D59-FDF4-4542-B864-4ECEE21BEA7E}"/>
    <dgm:cxn modelId="{8239B7BF-8F4F-45DF-85FA-9CE60D2CED09}" srcId="{933FA114-CB7E-4387-9965-DCD2E52CB5CA}" destId="{C6E01217-82AF-4D50-B073-7FE9C0DCB0A0}" srcOrd="3" destOrd="0" parTransId="{BFD200A1-6897-438D-88EB-96E5BA478CF5}" sibTransId="{3C3EFCCF-0F40-4DF6-93AC-9FFB3FE74189}"/>
    <dgm:cxn modelId="{2CE74D0F-BC6C-491B-AD04-000A128BDF71}" type="presOf" srcId="{BED6D29F-B66D-480F-8F09-798FFF42AFCD}" destId="{F4FDCA89-0181-40EA-8F5E-1E05D3465258}" srcOrd="0" destOrd="0" presId="urn:microsoft.com/office/officeart/2005/8/layout/process4"/>
    <dgm:cxn modelId="{78080277-2D3E-4CA4-BD48-F35013DD6154}" type="presOf" srcId="{933FA114-CB7E-4387-9965-DCD2E52CB5CA}" destId="{C24A2488-4570-4377-84A4-1BCB1E5AFD6F}" srcOrd="0" destOrd="0" presId="urn:microsoft.com/office/officeart/2005/8/layout/process4"/>
    <dgm:cxn modelId="{4B2CF438-E679-4C0D-9FF6-5225C7E95CD6}" srcId="{933FA114-CB7E-4387-9965-DCD2E52CB5CA}" destId="{1EA5949A-5CAF-4519-847C-4FE1F2C0739D}" srcOrd="0" destOrd="0" parTransId="{F8E0B952-4D82-4032-AC55-52627AE6D00C}" sibTransId="{1A129D4D-6A1A-4060-AC35-2097A9E5DA5C}"/>
    <dgm:cxn modelId="{28096BCA-4B96-4B92-BF10-1CCF37CA0563}" type="presOf" srcId="{C4BD1C17-0449-4148-B5B3-268BD124AC99}" destId="{B385102B-793C-42B4-8520-DA6D94BDF53A}" srcOrd="0" destOrd="0" presId="urn:microsoft.com/office/officeart/2005/8/layout/process4"/>
    <dgm:cxn modelId="{E40E1106-F726-467C-A131-9AD0FB46BAEA}" type="presOf" srcId="{8D6A66C1-7D32-4620-9D1F-5B8B29D6A633}" destId="{2A29C30F-DAB4-4C7C-AFB5-7C1F7C337538}" srcOrd="0" destOrd="0" presId="urn:microsoft.com/office/officeart/2005/8/layout/process4"/>
    <dgm:cxn modelId="{922FA723-C3BF-43B7-85E7-193CD8D4A5C9}" type="presOf" srcId="{B9D49298-646E-42D1-B8D7-B970AD38BECB}" destId="{7D7FB6BC-E263-48C2-88A3-98740F815F85}" srcOrd="0" destOrd="0" presId="urn:microsoft.com/office/officeart/2005/8/layout/process4"/>
    <dgm:cxn modelId="{E983CC28-7836-47F5-AE7F-89CDF3FD5090}" srcId="{933FA114-CB7E-4387-9965-DCD2E52CB5CA}" destId="{C4BD1C17-0449-4148-B5B3-268BD124AC99}" srcOrd="2" destOrd="0" parTransId="{8A91DD47-CCBB-4CB1-A6FF-9B8523F07328}" sibTransId="{398A322A-D186-488E-AB9B-11D6F049E199}"/>
    <dgm:cxn modelId="{1000E076-C09C-4B60-A0E2-72D605294A88}" type="presOf" srcId="{FA51A9E1-0D36-4170-8F34-48CE5323BB57}" destId="{D7702819-BC68-4F77-AAEC-954F11B86850}" srcOrd="0" destOrd="0" presId="urn:microsoft.com/office/officeart/2005/8/layout/process4"/>
    <dgm:cxn modelId="{AEAD9B7A-4A93-450A-890C-C78C20052FA7}" type="presOf" srcId="{C6E01217-82AF-4D50-B073-7FE9C0DCB0A0}" destId="{50A0D709-7803-4722-95DA-923539CE1BCE}" srcOrd="0" destOrd="0" presId="urn:microsoft.com/office/officeart/2005/8/layout/process4"/>
    <dgm:cxn modelId="{3649F402-18F2-4404-9FD8-1D8F8AFB4684}" srcId="{933FA114-CB7E-4387-9965-DCD2E52CB5CA}" destId="{51028AA9-2C07-40D3-B431-43ED9564B0BC}" srcOrd="1" destOrd="0" parTransId="{8E0FB352-ADAB-4ECD-858F-689F3B745247}" sibTransId="{FCE9C00A-FCEA-457A-A8C9-B2542825692B}"/>
    <dgm:cxn modelId="{67099DB0-D896-4AA8-8E8B-BACFBF65DAA9}" srcId="{51028AA9-2C07-40D3-B431-43ED9564B0BC}" destId="{8D6A66C1-7D32-4620-9D1F-5B8B29D6A633}" srcOrd="0" destOrd="0" parTransId="{55A53119-DEC8-4F50-8FA5-86CBAD0AB7A2}" sibTransId="{3FE1F251-77A3-46FD-9F22-E5F44B3D61CA}"/>
    <dgm:cxn modelId="{B1E2A0AD-6B63-4CE4-964F-C050D56F13DE}" type="presOf" srcId="{C6E01217-82AF-4D50-B073-7FE9C0DCB0A0}" destId="{CBCA538A-1F33-440D-9711-9E3F696899A5}" srcOrd="1" destOrd="0" presId="urn:microsoft.com/office/officeart/2005/8/layout/process4"/>
    <dgm:cxn modelId="{E0FB7513-3B36-44D0-9AEF-0FA063FDAB12}" type="presOf" srcId="{51028AA9-2C07-40D3-B431-43ED9564B0BC}" destId="{7E36495F-8769-4BB2-9D09-BED56FAA08BB}" srcOrd="1" destOrd="0" presId="urn:microsoft.com/office/officeart/2005/8/layout/process4"/>
    <dgm:cxn modelId="{DF078043-98DB-4A46-B49F-FF197DAE5929}" type="presOf" srcId="{1EA5949A-5CAF-4519-847C-4FE1F2C0739D}" destId="{45DC1F51-5CC0-4C78-B670-98711DA2E298}" srcOrd="0" destOrd="0" presId="urn:microsoft.com/office/officeart/2005/8/layout/process4"/>
    <dgm:cxn modelId="{0A220676-FB79-44B5-8D31-A200DC715B57}" type="presOf" srcId="{1EA5949A-5CAF-4519-847C-4FE1F2C0739D}" destId="{D50ADC6F-365D-46B5-9AEF-3E527A8F525B}" srcOrd="1" destOrd="0" presId="urn:microsoft.com/office/officeart/2005/8/layout/process4"/>
    <dgm:cxn modelId="{10F9DF80-1C8C-4EE8-A6EA-B2DF3701AD31}" srcId="{1EA5949A-5CAF-4519-847C-4FE1F2C0739D}" destId="{BED6D29F-B66D-480F-8F09-798FFF42AFCD}" srcOrd="0" destOrd="0" parTransId="{70A386CE-95AA-46CF-A1DD-974637EDA778}" sibTransId="{2C2CA969-85FE-4D55-8CB3-A2E0BA142801}"/>
    <dgm:cxn modelId="{2E3DC378-2A25-4F03-B3F2-2C653B1AC384}" srcId="{C4BD1C17-0449-4148-B5B3-268BD124AC99}" destId="{FA51A9E1-0D36-4170-8F34-48CE5323BB57}" srcOrd="0" destOrd="0" parTransId="{B10C8FCC-C719-4B1E-8E76-2FF0E928949C}" sibTransId="{0A38E757-661F-4B08-87A4-7ED18360E3C1}"/>
    <dgm:cxn modelId="{AA2DD6B9-4AC0-4389-B909-1C33CDAA19BB}" type="presOf" srcId="{C4BD1C17-0449-4148-B5B3-268BD124AC99}" destId="{DE28E0ED-C59C-4968-82E0-C1ACB351F8CF}" srcOrd="1" destOrd="0" presId="urn:microsoft.com/office/officeart/2005/8/layout/process4"/>
    <dgm:cxn modelId="{E6F351EF-9808-47CB-9552-CDD047B99B6B}" type="presParOf" srcId="{C24A2488-4570-4377-84A4-1BCB1E5AFD6F}" destId="{7127397A-C32F-4D2E-B37F-5FEBB516564B}" srcOrd="0" destOrd="0" presId="urn:microsoft.com/office/officeart/2005/8/layout/process4"/>
    <dgm:cxn modelId="{B04C4BB0-9B6C-4927-A91B-D454F042B186}" type="presParOf" srcId="{7127397A-C32F-4D2E-B37F-5FEBB516564B}" destId="{50A0D709-7803-4722-95DA-923539CE1BCE}" srcOrd="0" destOrd="0" presId="urn:microsoft.com/office/officeart/2005/8/layout/process4"/>
    <dgm:cxn modelId="{95B094CE-2046-43FB-B7C8-92DD9F0F7027}" type="presParOf" srcId="{7127397A-C32F-4D2E-B37F-5FEBB516564B}" destId="{CBCA538A-1F33-440D-9711-9E3F696899A5}" srcOrd="1" destOrd="0" presId="urn:microsoft.com/office/officeart/2005/8/layout/process4"/>
    <dgm:cxn modelId="{8B0E4A32-3F87-4CD1-9C41-9208A452B929}" type="presParOf" srcId="{7127397A-C32F-4D2E-B37F-5FEBB516564B}" destId="{4694C70F-4346-45BD-96F3-3E0FD3636094}" srcOrd="2" destOrd="0" presId="urn:microsoft.com/office/officeart/2005/8/layout/process4"/>
    <dgm:cxn modelId="{03C2F60D-F361-440D-A458-AD880AB44B0E}" type="presParOf" srcId="{4694C70F-4346-45BD-96F3-3E0FD3636094}" destId="{7D7FB6BC-E263-48C2-88A3-98740F815F85}" srcOrd="0" destOrd="0" presId="urn:microsoft.com/office/officeart/2005/8/layout/process4"/>
    <dgm:cxn modelId="{3BDBE71F-6BF3-4033-850B-1DAD589FA94B}" type="presParOf" srcId="{C24A2488-4570-4377-84A4-1BCB1E5AFD6F}" destId="{9D6C635F-1721-493C-85C9-DEB5625B0FAF}" srcOrd="1" destOrd="0" presId="urn:microsoft.com/office/officeart/2005/8/layout/process4"/>
    <dgm:cxn modelId="{DDAB13E7-F762-4B78-B2EB-3E4E547072C3}" type="presParOf" srcId="{C24A2488-4570-4377-84A4-1BCB1E5AFD6F}" destId="{D394F468-4B46-4B0D-919F-BECF7D13FE08}" srcOrd="2" destOrd="0" presId="urn:microsoft.com/office/officeart/2005/8/layout/process4"/>
    <dgm:cxn modelId="{DE0B87B0-A6CF-420F-9F4B-342F529071C4}" type="presParOf" srcId="{D394F468-4B46-4B0D-919F-BECF7D13FE08}" destId="{B385102B-793C-42B4-8520-DA6D94BDF53A}" srcOrd="0" destOrd="0" presId="urn:microsoft.com/office/officeart/2005/8/layout/process4"/>
    <dgm:cxn modelId="{DFE686D2-F851-4A4F-9B37-9B195B940519}" type="presParOf" srcId="{D394F468-4B46-4B0D-919F-BECF7D13FE08}" destId="{DE28E0ED-C59C-4968-82E0-C1ACB351F8CF}" srcOrd="1" destOrd="0" presId="urn:microsoft.com/office/officeart/2005/8/layout/process4"/>
    <dgm:cxn modelId="{700B6D45-1E1F-4A30-93B0-9B34D713D4EC}" type="presParOf" srcId="{D394F468-4B46-4B0D-919F-BECF7D13FE08}" destId="{5B142F7E-CA69-4DC2-BBE3-63600DF31E7A}" srcOrd="2" destOrd="0" presId="urn:microsoft.com/office/officeart/2005/8/layout/process4"/>
    <dgm:cxn modelId="{914F7260-EB23-4A4F-B221-552AD1DC313C}" type="presParOf" srcId="{5B142F7E-CA69-4DC2-BBE3-63600DF31E7A}" destId="{D7702819-BC68-4F77-AAEC-954F11B86850}" srcOrd="0" destOrd="0" presId="urn:microsoft.com/office/officeart/2005/8/layout/process4"/>
    <dgm:cxn modelId="{F6382226-5D9D-4A3E-AF39-43EAAF858B95}" type="presParOf" srcId="{C24A2488-4570-4377-84A4-1BCB1E5AFD6F}" destId="{ADE53FBA-DFF3-41DC-A5CB-AFFFB3139A15}" srcOrd="3" destOrd="0" presId="urn:microsoft.com/office/officeart/2005/8/layout/process4"/>
    <dgm:cxn modelId="{F3ED6B7F-580F-4BA6-84A9-CD30BF50BA68}" type="presParOf" srcId="{C24A2488-4570-4377-84A4-1BCB1E5AFD6F}" destId="{421D109E-3D81-48D7-A0C5-42215E574A54}" srcOrd="4" destOrd="0" presId="urn:microsoft.com/office/officeart/2005/8/layout/process4"/>
    <dgm:cxn modelId="{824B0924-1CEE-4B5D-AE80-1D3774B56951}" type="presParOf" srcId="{421D109E-3D81-48D7-A0C5-42215E574A54}" destId="{81B1E8F9-4077-445A-B91A-174F4F9D21BA}" srcOrd="0" destOrd="0" presId="urn:microsoft.com/office/officeart/2005/8/layout/process4"/>
    <dgm:cxn modelId="{9F00EB04-B1B8-44D8-BEAA-244420801DCE}" type="presParOf" srcId="{421D109E-3D81-48D7-A0C5-42215E574A54}" destId="{7E36495F-8769-4BB2-9D09-BED56FAA08BB}" srcOrd="1" destOrd="0" presId="urn:microsoft.com/office/officeart/2005/8/layout/process4"/>
    <dgm:cxn modelId="{18CC3448-02A6-49E9-A0E8-69D419DE16CF}" type="presParOf" srcId="{421D109E-3D81-48D7-A0C5-42215E574A54}" destId="{AB9C8388-0B78-48CE-9413-DB6225C100C2}" srcOrd="2" destOrd="0" presId="urn:microsoft.com/office/officeart/2005/8/layout/process4"/>
    <dgm:cxn modelId="{42D81DE7-5E91-4A5A-A4F9-100D15B525D8}" type="presParOf" srcId="{AB9C8388-0B78-48CE-9413-DB6225C100C2}" destId="{2A29C30F-DAB4-4C7C-AFB5-7C1F7C337538}" srcOrd="0" destOrd="0" presId="urn:microsoft.com/office/officeart/2005/8/layout/process4"/>
    <dgm:cxn modelId="{C011AB37-5807-4519-A96E-A397D7E0D342}" type="presParOf" srcId="{C24A2488-4570-4377-84A4-1BCB1E5AFD6F}" destId="{32A2763E-28BA-4BAF-A157-A1C6E7AD1387}" srcOrd="5" destOrd="0" presId="urn:microsoft.com/office/officeart/2005/8/layout/process4"/>
    <dgm:cxn modelId="{66D3ED25-B957-4D55-BE8B-A07E86DF0486}" type="presParOf" srcId="{C24A2488-4570-4377-84A4-1BCB1E5AFD6F}" destId="{1A258903-818C-4CB2-8266-D99DD3ECEF02}" srcOrd="6" destOrd="0" presId="urn:microsoft.com/office/officeart/2005/8/layout/process4"/>
    <dgm:cxn modelId="{CF31C677-2309-4C76-A394-C8E6751622A5}" type="presParOf" srcId="{1A258903-818C-4CB2-8266-D99DD3ECEF02}" destId="{45DC1F51-5CC0-4C78-B670-98711DA2E298}" srcOrd="0" destOrd="0" presId="urn:microsoft.com/office/officeart/2005/8/layout/process4"/>
    <dgm:cxn modelId="{366870BC-715D-4CFC-82E7-BD9975BCC120}" type="presParOf" srcId="{1A258903-818C-4CB2-8266-D99DD3ECEF02}" destId="{D50ADC6F-365D-46B5-9AEF-3E527A8F525B}" srcOrd="1" destOrd="0" presId="urn:microsoft.com/office/officeart/2005/8/layout/process4"/>
    <dgm:cxn modelId="{D726E1B5-D7C9-4E7E-B7A9-5B20224C0327}" type="presParOf" srcId="{1A258903-818C-4CB2-8266-D99DD3ECEF02}" destId="{F17E5CD8-D591-4D77-BC21-F119EC4EAC81}" srcOrd="2" destOrd="0" presId="urn:microsoft.com/office/officeart/2005/8/layout/process4"/>
    <dgm:cxn modelId="{7A1B29B8-E72E-49C3-A7BB-207790E455A3}" type="presParOf" srcId="{F17E5CD8-D591-4D77-BC21-F119EC4EAC81}" destId="{F4FDCA89-0181-40EA-8F5E-1E05D346525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A538A-1F33-440D-9711-9E3F696899A5}">
      <dsp:nvSpPr>
        <dsp:cNvPr id="0" name=""/>
        <dsp:cNvSpPr/>
      </dsp:nvSpPr>
      <dsp:spPr>
        <a:xfrm>
          <a:off x="0" y="3322943"/>
          <a:ext cx="7772400" cy="72697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自由制作②</a:t>
          </a:r>
          <a:endParaRPr kumimoji="1" lang="ja-JP" altLang="en-US" sz="2400" kern="1200" dirty="0"/>
        </a:p>
      </dsp:txBody>
      <dsp:txXfrm>
        <a:off x="0" y="3322943"/>
        <a:ext cx="7772400" cy="392568"/>
      </dsp:txXfrm>
    </dsp:sp>
    <dsp:sp modelId="{7D7FB6BC-E263-48C2-88A3-98740F815F85}">
      <dsp:nvSpPr>
        <dsp:cNvPr id="0" name=""/>
        <dsp:cNvSpPr/>
      </dsp:nvSpPr>
      <dsp:spPr>
        <a:xfrm>
          <a:off x="0" y="3700972"/>
          <a:ext cx="7772400" cy="3344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他人の作品を見て、創造力を膨らませ、新しい作品を作る</a:t>
          </a:r>
          <a:endParaRPr kumimoji="1" lang="ja-JP" altLang="en-US" sz="1900" kern="1200" dirty="0"/>
        </a:p>
      </dsp:txBody>
      <dsp:txXfrm>
        <a:off x="0" y="3700972"/>
        <a:ext cx="7772400" cy="334410"/>
      </dsp:txXfrm>
    </dsp:sp>
    <dsp:sp modelId="{DE28E0ED-C59C-4968-82E0-C1ACB351F8CF}">
      <dsp:nvSpPr>
        <dsp:cNvPr id="0" name=""/>
        <dsp:cNvSpPr/>
      </dsp:nvSpPr>
      <dsp:spPr>
        <a:xfrm rot="10800000">
          <a:off x="0" y="2215754"/>
          <a:ext cx="7772400" cy="1118093"/>
        </a:xfrm>
        <a:prstGeom prst="upArrowCallout">
          <a:avLst/>
        </a:prstGeom>
        <a:solidFill>
          <a:schemeClr val="accent2">
            <a:hueOff val="319356"/>
            <a:satOff val="-1825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意見交換</a:t>
          </a:r>
          <a:endParaRPr kumimoji="1" lang="ja-JP" altLang="en-US" sz="2400" kern="1200" dirty="0"/>
        </a:p>
      </dsp:txBody>
      <dsp:txXfrm rot="-10800000">
        <a:off x="0" y="2215754"/>
        <a:ext cx="7772400" cy="392450"/>
      </dsp:txXfrm>
    </dsp:sp>
    <dsp:sp modelId="{D7702819-BC68-4F77-AAEC-954F11B86850}">
      <dsp:nvSpPr>
        <dsp:cNvPr id="0" name=""/>
        <dsp:cNvSpPr/>
      </dsp:nvSpPr>
      <dsp:spPr>
        <a:xfrm>
          <a:off x="0" y="2608205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337043"/>
            <a:satOff val="3322"/>
            <a:lumOff val="31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337043"/>
              <a:satOff val="3322"/>
              <a:lumOff val="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みんなの作品を見て、感想や意見を交換する</a:t>
          </a:r>
          <a:endParaRPr kumimoji="1" lang="ja-JP" altLang="en-US" sz="1900" kern="1200" dirty="0"/>
        </a:p>
      </dsp:txBody>
      <dsp:txXfrm>
        <a:off x="0" y="2608205"/>
        <a:ext cx="7772400" cy="334309"/>
      </dsp:txXfrm>
    </dsp:sp>
    <dsp:sp modelId="{7E36495F-8769-4BB2-9D09-BED56FAA08BB}">
      <dsp:nvSpPr>
        <dsp:cNvPr id="0" name=""/>
        <dsp:cNvSpPr/>
      </dsp:nvSpPr>
      <dsp:spPr>
        <a:xfrm rot="10800000">
          <a:off x="0" y="1108566"/>
          <a:ext cx="7772400" cy="1118093"/>
        </a:xfrm>
        <a:prstGeom prst="upArrowCallout">
          <a:avLst/>
        </a:prstGeom>
        <a:solidFill>
          <a:schemeClr val="accent2">
            <a:hueOff val="638711"/>
            <a:satOff val="-3650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自由制作①</a:t>
          </a:r>
          <a:endParaRPr kumimoji="1" lang="ja-JP" altLang="en-US" sz="2400" kern="1200" dirty="0"/>
        </a:p>
      </dsp:txBody>
      <dsp:txXfrm rot="-10800000">
        <a:off x="0" y="1108566"/>
        <a:ext cx="7772400" cy="392450"/>
      </dsp:txXfrm>
    </dsp:sp>
    <dsp:sp modelId="{2A29C30F-DAB4-4C7C-AFB5-7C1F7C337538}">
      <dsp:nvSpPr>
        <dsp:cNvPr id="0" name=""/>
        <dsp:cNvSpPr/>
      </dsp:nvSpPr>
      <dsp:spPr>
        <a:xfrm>
          <a:off x="0" y="1501016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674087"/>
            <a:satOff val="6644"/>
            <a:lumOff val="634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74087"/>
              <a:satOff val="6644"/>
              <a:lumOff val="6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自分自身の創造力で自由に作品を作る</a:t>
          </a:r>
          <a:endParaRPr kumimoji="1" lang="ja-JP" altLang="en-US" sz="1900" kern="1200" dirty="0"/>
        </a:p>
      </dsp:txBody>
      <dsp:txXfrm>
        <a:off x="0" y="1501016"/>
        <a:ext cx="7772400" cy="334309"/>
      </dsp:txXfrm>
    </dsp:sp>
    <dsp:sp modelId="{D50ADC6F-365D-46B5-9AEF-3E527A8F525B}">
      <dsp:nvSpPr>
        <dsp:cNvPr id="0" name=""/>
        <dsp:cNvSpPr/>
      </dsp:nvSpPr>
      <dsp:spPr>
        <a:xfrm rot="10800000">
          <a:off x="0" y="1377"/>
          <a:ext cx="7772400" cy="1118093"/>
        </a:xfrm>
        <a:prstGeom prst="upArrowCallout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テーマの確認</a:t>
          </a:r>
          <a:endParaRPr kumimoji="1" lang="ja-JP" altLang="en-US" sz="2400" kern="1200" dirty="0"/>
        </a:p>
      </dsp:txBody>
      <dsp:txXfrm rot="-10800000">
        <a:off x="0" y="1377"/>
        <a:ext cx="7772400" cy="392450"/>
      </dsp:txXfrm>
    </dsp:sp>
    <dsp:sp modelId="{F4FDCA89-0181-40EA-8F5E-1E05D3465258}">
      <dsp:nvSpPr>
        <dsp:cNvPr id="0" name=""/>
        <dsp:cNvSpPr/>
      </dsp:nvSpPr>
      <dsp:spPr>
        <a:xfrm>
          <a:off x="0" y="393828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1011130"/>
            <a:satOff val="9966"/>
            <a:lumOff val="95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11130"/>
              <a:satOff val="9966"/>
              <a:lumOff val="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本日のテーマを確認する</a:t>
          </a:r>
          <a:endParaRPr kumimoji="1" lang="ja-JP" altLang="en-US" sz="1900" kern="1200" dirty="0"/>
        </a:p>
      </dsp:txBody>
      <dsp:txXfrm>
        <a:off x="0" y="393828"/>
        <a:ext cx="7772400" cy="334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7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794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43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60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94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2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836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43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5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72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1A3E53F-4033-40A6-B497-5DEB613BF44C}" type="datetimeFigureOut">
              <a:rPr kumimoji="1" lang="ja-JP" altLang="en-US" smtClean="0"/>
              <a:t>2013/9/10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D62F8EE-0485-42C6-BA97-62FD127ECA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15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 smtClean="0"/>
              <a:t>入会者募集のご案内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2386" y="5320800"/>
            <a:ext cx="5918454" cy="1069848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創作書画サークル　ふわり筆の会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5131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創作書画のおもしろさ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/>
              <a:t>手軽だけど本格的アート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新しい発見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無限の可能性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5504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/>
              <a:t>活動日時</a:t>
            </a:r>
            <a:endParaRPr lang="en-US" altLang="ja-JP" sz="2800" dirty="0"/>
          </a:p>
          <a:p>
            <a:pPr lvl="1"/>
            <a:r>
              <a:rPr lang="ja-JP" altLang="en-US" sz="2400" dirty="0"/>
              <a:t>毎週水曜日　</a:t>
            </a:r>
            <a:r>
              <a:rPr lang="en-US" altLang="ja-JP" sz="2400" dirty="0"/>
              <a:t>13</a:t>
            </a:r>
            <a:r>
              <a:rPr lang="ja-JP" altLang="en-US" sz="2400" dirty="0"/>
              <a:t>：</a:t>
            </a:r>
            <a:r>
              <a:rPr lang="en-US" altLang="ja-JP" sz="2400" dirty="0"/>
              <a:t>00</a:t>
            </a:r>
            <a:r>
              <a:rPr lang="ja-JP" altLang="en-US" sz="2400" dirty="0"/>
              <a:t>～</a:t>
            </a:r>
            <a:r>
              <a:rPr lang="en-US" altLang="ja-JP" sz="2400" dirty="0"/>
              <a:t>17</a:t>
            </a:r>
            <a:r>
              <a:rPr lang="ja-JP" altLang="en-US" sz="2400" dirty="0"/>
              <a:t>：</a:t>
            </a:r>
            <a:r>
              <a:rPr lang="en-US" altLang="ja-JP" sz="2400" dirty="0"/>
              <a:t>00</a:t>
            </a:r>
            <a:r>
              <a:rPr lang="ja-JP" altLang="en-US" sz="2400" dirty="0"/>
              <a:t>（</a:t>
            </a:r>
            <a:r>
              <a:rPr lang="en-US" altLang="ja-JP" sz="2400" dirty="0"/>
              <a:t>4</a:t>
            </a:r>
            <a:r>
              <a:rPr lang="ja-JP" altLang="en-US" sz="2400" dirty="0"/>
              <a:t>時間）</a:t>
            </a:r>
            <a:endParaRPr lang="en-US" altLang="ja-JP" sz="2400" dirty="0"/>
          </a:p>
          <a:p>
            <a:r>
              <a:rPr lang="ja-JP" altLang="en-US" sz="2800" dirty="0"/>
              <a:t>活動場所</a:t>
            </a:r>
            <a:endParaRPr lang="en-US" altLang="ja-JP" sz="2800" dirty="0"/>
          </a:p>
          <a:p>
            <a:pPr lvl="1"/>
            <a:r>
              <a:rPr lang="ja-JP" altLang="en-US" sz="2400" dirty="0"/>
              <a:t>区民文化センター　ミーティング・ルーム</a:t>
            </a:r>
            <a:endParaRPr lang="en-US" altLang="ja-JP" sz="2400" dirty="0"/>
          </a:p>
          <a:p>
            <a:r>
              <a:rPr lang="ja-JP" altLang="en-US" sz="2800" dirty="0"/>
              <a:t>年会費</a:t>
            </a:r>
            <a:endParaRPr lang="en-US" altLang="ja-JP" sz="2800" dirty="0"/>
          </a:p>
          <a:p>
            <a:pPr lvl="1"/>
            <a:r>
              <a:rPr lang="en-US" altLang="ja-JP" sz="2400" dirty="0"/>
              <a:t>2,000</a:t>
            </a:r>
            <a:r>
              <a:rPr lang="ja-JP" altLang="en-US" sz="2400" dirty="0"/>
              <a:t>円</a:t>
            </a:r>
            <a:endParaRPr lang="en-US" altLang="ja-JP" sz="2400" dirty="0"/>
          </a:p>
          <a:p>
            <a:pPr lvl="2"/>
            <a:r>
              <a:rPr lang="ja-JP" altLang="en-US" sz="2000" dirty="0"/>
              <a:t>施設利用料および会報製作費に当てさせていただきます。</a:t>
            </a:r>
            <a:endParaRPr lang="en-US" altLang="ja-JP" sz="2000" dirty="0"/>
          </a:p>
          <a:p>
            <a:pPr lvl="2"/>
            <a:r>
              <a:rPr lang="ja-JP" altLang="en-US" sz="2000" dirty="0"/>
              <a:t>各行事にご参加いただく際、個別に費用がかかる場合がございます</a:t>
            </a:r>
            <a:r>
              <a:rPr lang="ja-JP" altLang="en-US" sz="2000" dirty="0" smtClean="0"/>
              <a:t>。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919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992512"/>
              </p:ext>
            </p:extLst>
          </p:nvPr>
        </p:nvGraphicFramePr>
        <p:xfrm>
          <a:off x="685800" y="2120900"/>
          <a:ext cx="7772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4291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72810"/>
              </p:ext>
            </p:extLst>
          </p:nvPr>
        </p:nvGraphicFramePr>
        <p:xfrm>
          <a:off x="1067400" y="2120900"/>
          <a:ext cx="7009200" cy="418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6400"/>
                <a:gridCol w="5032800"/>
              </a:tblGrid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行事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書道大賞への出展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東京アート展の見学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4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お花見写生大会の実施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7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ものづくり作品展への出展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10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いろは美術館の訪問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97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12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FOM</a:t>
                      </a:r>
                      <a:r>
                        <a:rPr kumimoji="1" lang="ja-JP" altLang="en-US" sz="2400" dirty="0" smtClean="0"/>
                        <a:t>デパートにて展覧会の開催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610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TC103090434[[fn=木版活字]]</Template>
  <TotalTime>40</TotalTime>
  <Words>132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入会者募集のご案内</vt:lpstr>
      <vt:lpstr>創作書画のおもしろさ</vt:lpstr>
      <vt:lpstr>サークル活動の概要</vt:lpstr>
      <vt:lpstr>1日の活動内容</vt:lpstr>
      <vt:lpstr>年間スケジュール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入会者募集のご案内</dc:title>
  <dc:creator>FOM出版</dc:creator>
  <cp:lastModifiedBy>FOM出版</cp:lastModifiedBy>
  <cp:revision>8</cp:revision>
  <dcterms:created xsi:type="dcterms:W3CDTF">2013-08-31T23:25:18Z</dcterms:created>
  <dcterms:modified xsi:type="dcterms:W3CDTF">2013-09-10T06:16:12Z</dcterms:modified>
</cp:coreProperties>
</file>