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2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95B708-2F98-48D8-9EBF-9FF1EB2CEA38}" type="doc">
      <dgm:prSet loTypeId="urn:microsoft.com/office/officeart/2005/8/layout/process4" loCatId="process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kumimoji="1" lang="ja-JP" altLang="en-US"/>
        </a:p>
      </dgm:t>
    </dgm:pt>
    <dgm:pt modelId="{FCCC22CC-7965-459F-8500-07B2C57959A0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入会申込書のご記入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1E90DE-AA9C-4918-8C83-38C7FAE99521}" type="parTrans" cxnId="{A592EAE0-0D2E-4345-99BF-B8E5D2C2A60F}">
      <dgm:prSet/>
      <dgm:spPr/>
      <dgm:t>
        <a:bodyPr/>
        <a:lstStyle/>
        <a:p>
          <a:endParaRPr kumimoji="1" lang="ja-JP" altLang="en-US"/>
        </a:p>
      </dgm:t>
    </dgm:pt>
    <dgm:pt modelId="{8CD4E8B5-92EB-484F-B7A0-8935FF647C29}" type="sibTrans" cxnId="{A592EAE0-0D2E-4345-99BF-B8E5D2C2A60F}">
      <dgm:prSet/>
      <dgm:spPr/>
      <dgm:t>
        <a:bodyPr/>
        <a:lstStyle/>
        <a:p>
          <a:endParaRPr kumimoji="1" lang="ja-JP" altLang="en-US"/>
        </a:p>
      </dgm:t>
    </dgm:pt>
    <dgm:pt modelId="{FB01910B-ADEC-41D4-951A-6CDA819BFD22}">
      <dgm:prSet phldrT="[テキスト]"/>
      <dgm:spPr/>
      <dgm:t>
        <a:bodyPr/>
        <a:lstStyle/>
        <a:p>
          <a:r>
            <a:rPr kumimoji="1" lang="ja-JP" altLang="en-US" dirty="0" smtClean="0"/>
            <a:t>受付にて入会申込書をお配りしています。</a:t>
          </a:r>
          <a:endParaRPr kumimoji="1" lang="ja-JP" altLang="en-US" dirty="0"/>
        </a:p>
      </dgm:t>
    </dgm:pt>
    <dgm:pt modelId="{C44ED067-4D20-4161-8291-83D73846B2C8}" type="parTrans" cxnId="{5ABB7CA0-490D-4974-A044-BC59F3398F8D}">
      <dgm:prSet/>
      <dgm:spPr/>
      <dgm:t>
        <a:bodyPr/>
        <a:lstStyle/>
        <a:p>
          <a:endParaRPr kumimoji="1" lang="ja-JP" altLang="en-US"/>
        </a:p>
      </dgm:t>
    </dgm:pt>
    <dgm:pt modelId="{42BA31EE-2209-4EDC-973A-F69C0B8C9D8E}" type="sibTrans" cxnId="{5ABB7CA0-490D-4974-A044-BC59F3398F8D}">
      <dgm:prSet/>
      <dgm:spPr/>
      <dgm:t>
        <a:bodyPr/>
        <a:lstStyle/>
        <a:p>
          <a:endParaRPr kumimoji="1" lang="ja-JP" altLang="en-US"/>
        </a:p>
      </dgm:t>
    </dgm:pt>
    <dgm:pt modelId="{BFBF0929-6E33-45F9-B875-4276CFE73564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入会申込書のご提出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0BE645-E033-46BB-B6B3-80C9CA423841}" type="parTrans" cxnId="{306F19D5-0821-41CA-8724-047A32E5539B}">
      <dgm:prSet/>
      <dgm:spPr/>
      <dgm:t>
        <a:bodyPr/>
        <a:lstStyle/>
        <a:p>
          <a:endParaRPr kumimoji="1" lang="ja-JP" altLang="en-US"/>
        </a:p>
      </dgm:t>
    </dgm:pt>
    <dgm:pt modelId="{1F66D8D3-DCD2-414C-846C-DDC7BA36EB4F}" type="sibTrans" cxnId="{306F19D5-0821-41CA-8724-047A32E5539B}">
      <dgm:prSet/>
      <dgm:spPr/>
      <dgm:t>
        <a:bodyPr/>
        <a:lstStyle/>
        <a:p>
          <a:endParaRPr kumimoji="1" lang="ja-JP" altLang="en-US"/>
        </a:p>
      </dgm:t>
    </dgm:pt>
    <dgm:pt modelId="{BFD4ABEA-C22E-4B2B-9A65-3EF9E131DF95}">
      <dgm:prSet phldrT="[テキスト]"/>
      <dgm:spPr/>
      <dgm:t>
        <a:bodyPr/>
        <a:lstStyle/>
        <a:p>
          <a:r>
            <a:rPr kumimoji="1" lang="ja-JP" altLang="en-US" dirty="0" smtClean="0"/>
            <a:t>受付まで入会申込書・入会費・年会費をお持ちください。</a:t>
          </a:r>
          <a:endParaRPr kumimoji="1" lang="ja-JP" altLang="en-US" dirty="0"/>
        </a:p>
      </dgm:t>
    </dgm:pt>
    <dgm:pt modelId="{3622DBF6-DA95-4DCD-8FB5-D04E0A1CB3FC}" type="parTrans" cxnId="{AFE8A945-68FF-4F26-83EA-9029ECC13B70}">
      <dgm:prSet/>
      <dgm:spPr/>
      <dgm:t>
        <a:bodyPr/>
        <a:lstStyle/>
        <a:p>
          <a:endParaRPr kumimoji="1" lang="ja-JP" altLang="en-US"/>
        </a:p>
      </dgm:t>
    </dgm:pt>
    <dgm:pt modelId="{1CD1398C-14EE-4074-8631-44FD98D2F071}" type="sibTrans" cxnId="{AFE8A945-68FF-4F26-83EA-9029ECC13B70}">
      <dgm:prSet/>
      <dgm:spPr/>
      <dgm:t>
        <a:bodyPr/>
        <a:lstStyle/>
        <a:p>
          <a:endParaRPr kumimoji="1" lang="ja-JP" altLang="en-US"/>
        </a:p>
      </dgm:t>
    </dgm:pt>
    <dgm:pt modelId="{7932BA16-947C-4853-A7B6-D04842A3749F}">
      <dgm:prSet phldrT="[テキスト]" custT="1"/>
      <dgm:spPr/>
      <dgm:t>
        <a:bodyPr/>
        <a:lstStyle/>
        <a:p>
          <a:r>
            <a:rPr kumimoji="1" lang="ja-JP" alt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会員証のお受け取り</a:t>
          </a:r>
          <a:endParaRPr kumimoji="1" lang="ja-JP" altLang="en-US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5E2BEE-E632-4BC8-AF67-6C31624787ED}" type="parTrans" cxnId="{7DE0FFC3-BAEF-4687-9DC5-667A195E5A29}">
      <dgm:prSet/>
      <dgm:spPr/>
      <dgm:t>
        <a:bodyPr/>
        <a:lstStyle/>
        <a:p>
          <a:endParaRPr kumimoji="1" lang="ja-JP" altLang="en-US"/>
        </a:p>
      </dgm:t>
    </dgm:pt>
    <dgm:pt modelId="{2F77847F-5A1C-4F59-A79A-6F617302E3DB}" type="sibTrans" cxnId="{7DE0FFC3-BAEF-4687-9DC5-667A195E5A29}">
      <dgm:prSet/>
      <dgm:spPr/>
      <dgm:t>
        <a:bodyPr/>
        <a:lstStyle/>
        <a:p>
          <a:endParaRPr kumimoji="1" lang="ja-JP" altLang="en-US"/>
        </a:p>
      </dgm:t>
    </dgm:pt>
    <dgm:pt modelId="{E51345F9-F7CC-4B7C-B6E7-4F527F670336}">
      <dgm:prSet phldrT="[テキスト]"/>
      <dgm:spPr/>
      <dgm:t>
        <a:bodyPr/>
        <a:lstStyle/>
        <a:p>
          <a:r>
            <a:rPr kumimoji="1" lang="en-US" altLang="ja-JP" dirty="0" smtClean="0"/>
            <a:t>1</a:t>
          </a:r>
          <a:r>
            <a:rPr kumimoji="1" lang="ja-JP" altLang="en-US" dirty="0" smtClean="0"/>
            <a:t>週間程度でご自宅に会員証をお届けします。</a:t>
          </a:r>
          <a:endParaRPr kumimoji="1" lang="ja-JP" altLang="en-US" dirty="0"/>
        </a:p>
      </dgm:t>
    </dgm:pt>
    <dgm:pt modelId="{224920A3-C2AE-455A-9944-101ABA5D1141}" type="parTrans" cxnId="{4AFE001D-4FFC-49CF-986E-05CF9A4AB814}">
      <dgm:prSet/>
      <dgm:spPr/>
      <dgm:t>
        <a:bodyPr/>
        <a:lstStyle/>
        <a:p>
          <a:endParaRPr kumimoji="1" lang="ja-JP" altLang="en-US"/>
        </a:p>
      </dgm:t>
    </dgm:pt>
    <dgm:pt modelId="{7355D2B8-6117-473C-82E2-2E95E8E8D190}" type="sibTrans" cxnId="{4AFE001D-4FFC-49CF-986E-05CF9A4AB814}">
      <dgm:prSet/>
      <dgm:spPr/>
      <dgm:t>
        <a:bodyPr/>
        <a:lstStyle/>
        <a:p>
          <a:endParaRPr kumimoji="1" lang="ja-JP" altLang="en-US"/>
        </a:p>
      </dgm:t>
    </dgm:pt>
    <dgm:pt modelId="{67C0005D-52F0-454B-8E64-B2EDB2ED8590}" type="pres">
      <dgm:prSet presAssocID="{E195B708-2F98-48D8-9EBF-9FF1EB2CEA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D917E75F-C37E-4253-9C47-B60C7E813758}" type="pres">
      <dgm:prSet presAssocID="{7932BA16-947C-4853-A7B6-D04842A3749F}" presName="boxAndChildren" presStyleCnt="0"/>
      <dgm:spPr/>
    </dgm:pt>
    <dgm:pt modelId="{C0ED8F4D-57D0-4C73-B1F7-7C46C3B28284}" type="pres">
      <dgm:prSet presAssocID="{7932BA16-947C-4853-A7B6-D04842A3749F}" presName="parentTextBox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82E9CB47-F0A4-4264-A3D6-F2EB936744A1}" type="pres">
      <dgm:prSet presAssocID="{7932BA16-947C-4853-A7B6-D04842A3749F}" presName="entireBox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E03620E1-9F3A-4FAF-9675-6A13CA7A8E43}" type="pres">
      <dgm:prSet presAssocID="{7932BA16-947C-4853-A7B6-D04842A3749F}" presName="descendantBox" presStyleCnt="0"/>
      <dgm:spPr/>
    </dgm:pt>
    <dgm:pt modelId="{BAEC1845-B356-4606-847B-7F1868A82BE3}" type="pres">
      <dgm:prSet presAssocID="{E51345F9-F7CC-4B7C-B6E7-4F527F670336}" presName="childTextBox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D1EB440-68BF-4ED4-B0DE-D10DEAA99293}" type="pres">
      <dgm:prSet presAssocID="{1F66D8D3-DCD2-414C-846C-DDC7BA36EB4F}" presName="sp" presStyleCnt="0"/>
      <dgm:spPr/>
    </dgm:pt>
    <dgm:pt modelId="{D7F61180-0DCF-4720-9D4E-E30A87212E71}" type="pres">
      <dgm:prSet presAssocID="{BFBF0929-6E33-45F9-B875-4276CFE73564}" presName="arrowAndChildren" presStyleCnt="0"/>
      <dgm:spPr/>
    </dgm:pt>
    <dgm:pt modelId="{EAC0590D-3CA8-4249-9508-5994B960911B}" type="pres">
      <dgm:prSet presAssocID="{BFBF0929-6E33-45F9-B875-4276CFE73564}" presName="parentTextArrow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6C7B1245-DD05-41FB-9757-E2E4A00A9737}" type="pres">
      <dgm:prSet presAssocID="{BFBF0929-6E33-45F9-B875-4276CFE73564}" presName="arrow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E4DE6DF1-3A9E-470D-A635-B04747530EE6}" type="pres">
      <dgm:prSet presAssocID="{BFBF0929-6E33-45F9-B875-4276CFE73564}" presName="descendantArrow" presStyleCnt="0"/>
      <dgm:spPr/>
    </dgm:pt>
    <dgm:pt modelId="{63BC815F-8D62-4690-835C-685AB651774E}" type="pres">
      <dgm:prSet presAssocID="{BFD4ABEA-C22E-4B2B-9A65-3EF9E131DF95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738C4E8-EDAD-4F1C-BDB3-87DB6932A3F5}" type="pres">
      <dgm:prSet presAssocID="{8CD4E8B5-92EB-484F-B7A0-8935FF647C29}" presName="sp" presStyleCnt="0"/>
      <dgm:spPr/>
    </dgm:pt>
    <dgm:pt modelId="{5C1B431B-C7A9-469D-B1ED-4CC97F3D27E9}" type="pres">
      <dgm:prSet presAssocID="{FCCC22CC-7965-459F-8500-07B2C57959A0}" presName="arrowAndChildren" presStyleCnt="0"/>
      <dgm:spPr/>
    </dgm:pt>
    <dgm:pt modelId="{BBFC3718-1C7B-42D1-B578-78421844CEC4}" type="pres">
      <dgm:prSet presAssocID="{FCCC22CC-7965-459F-8500-07B2C57959A0}" presName="parentTextArrow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E904DDF6-76D7-4E1E-BCAD-7C7159588139}" type="pres">
      <dgm:prSet presAssocID="{FCCC22CC-7965-459F-8500-07B2C57959A0}" presName="arrow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15031372-44AA-47F9-96D8-D695DC15C528}" type="pres">
      <dgm:prSet presAssocID="{FCCC22CC-7965-459F-8500-07B2C57959A0}" presName="descendantArrow" presStyleCnt="0"/>
      <dgm:spPr/>
    </dgm:pt>
    <dgm:pt modelId="{8C9F7A3B-F114-4343-AB4D-42CC91FFDC13}" type="pres">
      <dgm:prSet presAssocID="{FB01910B-ADEC-41D4-951A-6CDA819BFD22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8D62BBF-9A48-423B-9A20-62705FCAE6E4}" type="presOf" srcId="{E195B708-2F98-48D8-9EBF-9FF1EB2CEA38}" destId="{67C0005D-52F0-454B-8E64-B2EDB2ED8590}" srcOrd="0" destOrd="0" presId="urn:microsoft.com/office/officeart/2005/8/layout/process4"/>
    <dgm:cxn modelId="{39615DAE-DAA3-4418-B65E-049D5D8C2FD0}" type="presOf" srcId="{E51345F9-F7CC-4B7C-B6E7-4F527F670336}" destId="{BAEC1845-B356-4606-847B-7F1868A82BE3}" srcOrd="0" destOrd="0" presId="urn:microsoft.com/office/officeart/2005/8/layout/process4"/>
    <dgm:cxn modelId="{306F19D5-0821-41CA-8724-047A32E5539B}" srcId="{E195B708-2F98-48D8-9EBF-9FF1EB2CEA38}" destId="{BFBF0929-6E33-45F9-B875-4276CFE73564}" srcOrd="1" destOrd="0" parTransId="{CC0BE645-E033-46BB-B6B3-80C9CA423841}" sibTransId="{1F66D8D3-DCD2-414C-846C-DDC7BA36EB4F}"/>
    <dgm:cxn modelId="{A592EAE0-0D2E-4345-99BF-B8E5D2C2A60F}" srcId="{E195B708-2F98-48D8-9EBF-9FF1EB2CEA38}" destId="{FCCC22CC-7965-459F-8500-07B2C57959A0}" srcOrd="0" destOrd="0" parTransId="{4B1E90DE-AA9C-4918-8C83-38C7FAE99521}" sibTransId="{8CD4E8B5-92EB-484F-B7A0-8935FF647C29}"/>
    <dgm:cxn modelId="{7DE0FFC3-BAEF-4687-9DC5-667A195E5A29}" srcId="{E195B708-2F98-48D8-9EBF-9FF1EB2CEA38}" destId="{7932BA16-947C-4853-A7B6-D04842A3749F}" srcOrd="2" destOrd="0" parTransId="{C65E2BEE-E632-4BC8-AF67-6C31624787ED}" sibTransId="{2F77847F-5A1C-4F59-A79A-6F617302E3DB}"/>
    <dgm:cxn modelId="{8693BAB4-5C38-4941-86BC-E8E2E4A71675}" type="presOf" srcId="{BFD4ABEA-C22E-4B2B-9A65-3EF9E131DF95}" destId="{63BC815F-8D62-4690-835C-685AB651774E}" srcOrd="0" destOrd="0" presId="urn:microsoft.com/office/officeart/2005/8/layout/process4"/>
    <dgm:cxn modelId="{5693A745-A367-43DB-BC01-EF738721DE6B}" type="presOf" srcId="{7932BA16-947C-4853-A7B6-D04842A3749F}" destId="{82E9CB47-F0A4-4264-A3D6-F2EB936744A1}" srcOrd="1" destOrd="0" presId="urn:microsoft.com/office/officeart/2005/8/layout/process4"/>
    <dgm:cxn modelId="{4AFE001D-4FFC-49CF-986E-05CF9A4AB814}" srcId="{7932BA16-947C-4853-A7B6-D04842A3749F}" destId="{E51345F9-F7CC-4B7C-B6E7-4F527F670336}" srcOrd="0" destOrd="0" parTransId="{224920A3-C2AE-455A-9944-101ABA5D1141}" sibTransId="{7355D2B8-6117-473C-82E2-2E95E8E8D190}"/>
    <dgm:cxn modelId="{AED74BC0-891E-4C30-892A-8450CAD852C0}" type="presOf" srcId="{BFBF0929-6E33-45F9-B875-4276CFE73564}" destId="{EAC0590D-3CA8-4249-9508-5994B960911B}" srcOrd="0" destOrd="0" presId="urn:microsoft.com/office/officeart/2005/8/layout/process4"/>
    <dgm:cxn modelId="{5ABB7CA0-490D-4974-A044-BC59F3398F8D}" srcId="{FCCC22CC-7965-459F-8500-07B2C57959A0}" destId="{FB01910B-ADEC-41D4-951A-6CDA819BFD22}" srcOrd="0" destOrd="0" parTransId="{C44ED067-4D20-4161-8291-83D73846B2C8}" sibTransId="{42BA31EE-2209-4EDC-973A-F69C0B8C9D8E}"/>
    <dgm:cxn modelId="{0EB3B8B6-6531-4F20-9B24-2DD79A2DC577}" type="presOf" srcId="{FCCC22CC-7965-459F-8500-07B2C57959A0}" destId="{E904DDF6-76D7-4E1E-BCAD-7C7159588139}" srcOrd="1" destOrd="0" presId="urn:microsoft.com/office/officeart/2005/8/layout/process4"/>
    <dgm:cxn modelId="{46266049-5204-41E4-A028-2D4354ABDD0E}" type="presOf" srcId="{FCCC22CC-7965-459F-8500-07B2C57959A0}" destId="{BBFC3718-1C7B-42D1-B578-78421844CEC4}" srcOrd="0" destOrd="0" presId="urn:microsoft.com/office/officeart/2005/8/layout/process4"/>
    <dgm:cxn modelId="{444E37F6-F495-44F2-BF6C-7464663E655E}" type="presOf" srcId="{7932BA16-947C-4853-A7B6-D04842A3749F}" destId="{C0ED8F4D-57D0-4C73-B1F7-7C46C3B28284}" srcOrd="0" destOrd="0" presId="urn:microsoft.com/office/officeart/2005/8/layout/process4"/>
    <dgm:cxn modelId="{AFE8A945-68FF-4F26-83EA-9029ECC13B70}" srcId="{BFBF0929-6E33-45F9-B875-4276CFE73564}" destId="{BFD4ABEA-C22E-4B2B-9A65-3EF9E131DF95}" srcOrd="0" destOrd="0" parTransId="{3622DBF6-DA95-4DCD-8FB5-D04E0A1CB3FC}" sibTransId="{1CD1398C-14EE-4074-8631-44FD98D2F071}"/>
    <dgm:cxn modelId="{554643E2-FCCD-42BE-998E-AF5176C1E9E1}" type="presOf" srcId="{FB01910B-ADEC-41D4-951A-6CDA819BFD22}" destId="{8C9F7A3B-F114-4343-AB4D-42CC91FFDC13}" srcOrd="0" destOrd="0" presId="urn:microsoft.com/office/officeart/2005/8/layout/process4"/>
    <dgm:cxn modelId="{4528FDA2-E74F-415F-8928-68D56CE03479}" type="presOf" srcId="{BFBF0929-6E33-45F9-B875-4276CFE73564}" destId="{6C7B1245-DD05-41FB-9757-E2E4A00A9737}" srcOrd="1" destOrd="0" presId="urn:microsoft.com/office/officeart/2005/8/layout/process4"/>
    <dgm:cxn modelId="{061C2F30-5BC1-45C3-BE35-7FDA1A38DC8B}" type="presParOf" srcId="{67C0005D-52F0-454B-8E64-B2EDB2ED8590}" destId="{D917E75F-C37E-4253-9C47-B60C7E813758}" srcOrd="0" destOrd="0" presId="urn:microsoft.com/office/officeart/2005/8/layout/process4"/>
    <dgm:cxn modelId="{D49B534C-C813-4DE6-94DD-6CC306631968}" type="presParOf" srcId="{D917E75F-C37E-4253-9C47-B60C7E813758}" destId="{C0ED8F4D-57D0-4C73-B1F7-7C46C3B28284}" srcOrd="0" destOrd="0" presId="urn:microsoft.com/office/officeart/2005/8/layout/process4"/>
    <dgm:cxn modelId="{9EEB6849-BB34-4D3A-93E8-3DAE8711B51B}" type="presParOf" srcId="{D917E75F-C37E-4253-9C47-B60C7E813758}" destId="{82E9CB47-F0A4-4264-A3D6-F2EB936744A1}" srcOrd="1" destOrd="0" presId="urn:microsoft.com/office/officeart/2005/8/layout/process4"/>
    <dgm:cxn modelId="{EBE46368-7744-4C96-8B9F-F4A08653B9FB}" type="presParOf" srcId="{D917E75F-C37E-4253-9C47-B60C7E813758}" destId="{E03620E1-9F3A-4FAF-9675-6A13CA7A8E43}" srcOrd="2" destOrd="0" presId="urn:microsoft.com/office/officeart/2005/8/layout/process4"/>
    <dgm:cxn modelId="{F8141FAC-D2F0-499C-A0EE-BA639B1E0823}" type="presParOf" srcId="{E03620E1-9F3A-4FAF-9675-6A13CA7A8E43}" destId="{BAEC1845-B356-4606-847B-7F1868A82BE3}" srcOrd="0" destOrd="0" presId="urn:microsoft.com/office/officeart/2005/8/layout/process4"/>
    <dgm:cxn modelId="{2B65FF56-3DAB-4A50-A1FD-A98720E5655C}" type="presParOf" srcId="{67C0005D-52F0-454B-8E64-B2EDB2ED8590}" destId="{4D1EB440-68BF-4ED4-B0DE-D10DEAA99293}" srcOrd="1" destOrd="0" presId="urn:microsoft.com/office/officeart/2005/8/layout/process4"/>
    <dgm:cxn modelId="{2181BB73-7171-4047-B095-C806BF9C780D}" type="presParOf" srcId="{67C0005D-52F0-454B-8E64-B2EDB2ED8590}" destId="{D7F61180-0DCF-4720-9D4E-E30A87212E71}" srcOrd="2" destOrd="0" presId="urn:microsoft.com/office/officeart/2005/8/layout/process4"/>
    <dgm:cxn modelId="{BE6617BD-EF17-4FE9-983B-609D91C7E835}" type="presParOf" srcId="{D7F61180-0DCF-4720-9D4E-E30A87212E71}" destId="{EAC0590D-3CA8-4249-9508-5994B960911B}" srcOrd="0" destOrd="0" presId="urn:microsoft.com/office/officeart/2005/8/layout/process4"/>
    <dgm:cxn modelId="{B3FD378B-DFC4-4FD3-9473-A4EDDDB2E0E7}" type="presParOf" srcId="{D7F61180-0DCF-4720-9D4E-E30A87212E71}" destId="{6C7B1245-DD05-41FB-9757-E2E4A00A9737}" srcOrd="1" destOrd="0" presId="urn:microsoft.com/office/officeart/2005/8/layout/process4"/>
    <dgm:cxn modelId="{F60F0DB4-F36C-4276-A7D2-0EF72AC3ACF1}" type="presParOf" srcId="{D7F61180-0DCF-4720-9D4E-E30A87212E71}" destId="{E4DE6DF1-3A9E-470D-A635-B04747530EE6}" srcOrd="2" destOrd="0" presId="urn:microsoft.com/office/officeart/2005/8/layout/process4"/>
    <dgm:cxn modelId="{B5B951E1-4DFC-4752-A5D8-FF6F20652ADF}" type="presParOf" srcId="{E4DE6DF1-3A9E-470D-A635-B04747530EE6}" destId="{63BC815F-8D62-4690-835C-685AB651774E}" srcOrd="0" destOrd="0" presId="urn:microsoft.com/office/officeart/2005/8/layout/process4"/>
    <dgm:cxn modelId="{00C4A17D-16A9-4C01-A1B2-50B37FF1C459}" type="presParOf" srcId="{67C0005D-52F0-454B-8E64-B2EDB2ED8590}" destId="{6738C4E8-EDAD-4F1C-BDB3-87DB6932A3F5}" srcOrd="3" destOrd="0" presId="urn:microsoft.com/office/officeart/2005/8/layout/process4"/>
    <dgm:cxn modelId="{B767F956-861C-4A00-8A29-706E9907120C}" type="presParOf" srcId="{67C0005D-52F0-454B-8E64-B2EDB2ED8590}" destId="{5C1B431B-C7A9-469D-B1ED-4CC97F3D27E9}" srcOrd="4" destOrd="0" presId="urn:microsoft.com/office/officeart/2005/8/layout/process4"/>
    <dgm:cxn modelId="{529174F1-5559-4BE6-9ECF-69D86FF44BC3}" type="presParOf" srcId="{5C1B431B-C7A9-469D-B1ED-4CC97F3D27E9}" destId="{BBFC3718-1C7B-42D1-B578-78421844CEC4}" srcOrd="0" destOrd="0" presId="urn:microsoft.com/office/officeart/2005/8/layout/process4"/>
    <dgm:cxn modelId="{C80B72E9-C28A-4947-B023-AFD87B249566}" type="presParOf" srcId="{5C1B431B-C7A9-469D-B1ED-4CC97F3D27E9}" destId="{E904DDF6-76D7-4E1E-BCAD-7C7159588139}" srcOrd="1" destOrd="0" presId="urn:microsoft.com/office/officeart/2005/8/layout/process4"/>
    <dgm:cxn modelId="{C37F2BC6-05AA-41A2-B825-8174C6FED79A}" type="presParOf" srcId="{5C1B431B-C7A9-469D-B1ED-4CC97F3D27E9}" destId="{15031372-44AA-47F9-96D8-D695DC15C528}" srcOrd="2" destOrd="0" presId="urn:microsoft.com/office/officeart/2005/8/layout/process4"/>
    <dgm:cxn modelId="{E2E78015-D61B-4F07-BD24-B80DFA03C9E1}" type="presParOf" srcId="{15031372-44AA-47F9-96D8-D695DC15C528}" destId="{8C9F7A3B-F114-4343-AB4D-42CC91FFDC1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79927-D2BD-4504-84F5-929A8EEB6CC9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1E32E-9267-4FEA-B69B-2704455626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5591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会員証を提示すると、ホール近隣の加盟店にてさまざまなサービスが受けられることを説明。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1E32E-9267-4FEA-B69B-27044556261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988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3052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80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292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526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229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896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847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938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68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130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58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69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130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23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32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63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230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8D5AB99C-127E-4040-BBFB-0F4EE2DB412B}" type="datetimeFigureOut">
              <a:rPr kumimoji="1" lang="ja-JP" altLang="en-US" smtClean="0"/>
              <a:t>2013/9/10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F2070144-EAD0-483C-8B54-FA74154D7FE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64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66440" y="2730322"/>
            <a:ext cx="4607081" cy="913718"/>
          </a:xfrm>
        </p:spPr>
        <p:txBody>
          <a:bodyPr/>
          <a:lstStyle/>
          <a:p>
            <a:r>
              <a:rPr lang="ja-JP" altLang="en-US" dirty="0">
                <a:solidFill>
                  <a:srgbClr val="FFC000"/>
                </a:solidFill>
              </a:rPr>
              <a:t>友の</a:t>
            </a:r>
            <a:r>
              <a:rPr lang="ja-JP" altLang="en-US" dirty="0" smtClean="0">
                <a:solidFill>
                  <a:srgbClr val="FFC000"/>
                </a:solidFill>
              </a:rPr>
              <a:t>会</a:t>
            </a:r>
            <a:r>
              <a:rPr lang="ja-JP" altLang="en-US" dirty="0" smtClean="0"/>
              <a:t>のご案内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FOM</a:t>
            </a:r>
            <a:r>
              <a:rPr lang="ja-JP" altLang="en-US" sz="3200" dirty="0" smtClean="0"/>
              <a:t>ハーモニーホール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50130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会員特典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kumimoji="1" lang="ja-JP" altLang="en-US" dirty="0" smtClean="0"/>
              <a:t>一般発売に先駆け、チケットの先行販売</a:t>
            </a:r>
            <a:endParaRPr kumimoji="1"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特別公演へのご招待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kumimoji="1" lang="ja-JP" altLang="en-US" dirty="0"/>
              <a:t>会報誌</a:t>
            </a:r>
            <a:r>
              <a:rPr kumimoji="1" lang="ja-JP" altLang="en-US" dirty="0" smtClean="0"/>
              <a:t>のお届け（毎月）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000" y="2232000"/>
            <a:ext cx="2160000" cy="2324360"/>
          </a:xfrm>
          <a:prstGeom prst="rect">
            <a:avLst/>
          </a:prstGeom>
        </p:spPr>
      </p:pic>
      <p:sp>
        <p:nvSpPr>
          <p:cNvPr id="8" name="横巻き 7"/>
          <p:cNvSpPr/>
          <p:nvPr/>
        </p:nvSpPr>
        <p:spPr>
          <a:xfrm>
            <a:off x="792000" y="4896000"/>
            <a:ext cx="7560000" cy="144000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/>
              <a:t>会員</a:t>
            </a:r>
            <a:r>
              <a:rPr lang="ja-JP" altLang="en-US" sz="2400" dirty="0" smtClean="0"/>
              <a:t>様限定のうれしい特典がいっぱい！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253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会員プラン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プラチナ会員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入会費：</a:t>
            </a:r>
            <a:r>
              <a:rPr kumimoji="1" lang="en-US" altLang="ja-JP" dirty="0" smtClean="0"/>
              <a:t>3,000</a:t>
            </a:r>
            <a:r>
              <a:rPr kumimoji="1" lang="ja-JP" altLang="en-US" dirty="0" smtClean="0"/>
              <a:t>円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年</a:t>
            </a:r>
            <a:r>
              <a:rPr lang="ja-JP" altLang="en-US" dirty="0" smtClean="0"/>
              <a:t>会費：</a:t>
            </a:r>
            <a:r>
              <a:rPr lang="en-US" altLang="ja-JP" dirty="0" smtClean="0"/>
              <a:t>15,000</a:t>
            </a:r>
            <a:r>
              <a:rPr lang="ja-JP" altLang="en-US" dirty="0" smtClean="0"/>
              <a:t>円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特別公演：年</a:t>
            </a:r>
            <a:r>
              <a:rPr kumimoji="1" lang="en-US" altLang="ja-JP" dirty="0" smtClean="0"/>
              <a:t>4</a:t>
            </a:r>
            <a:r>
              <a:rPr kumimoji="1" lang="ja-JP" altLang="en-US" dirty="0" smtClean="0"/>
              <a:t>回ご招待</a:t>
            </a:r>
            <a:endParaRPr kumimoji="1" lang="en-US" altLang="ja-JP" dirty="0" smtClean="0"/>
          </a:p>
          <a:p>
            <a:r>
              <a:rPr lang="ja-JP" altLang="en-US" dirty="0" smtClean="0"/>
              <a:t>ゴールド会員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入会費：</a:t>
            </a:r>
            <a:r>
              <a:rPr kumimoji="1" lang="en-US" altLang="ja-JP" dirty="0" smtClean="0"/>
              <a:t>3,000</a:t>
            </a:r>
            <a:r>
              <a:rPr kumimoji="1" lang="ja-JP" altLang="en-US" dirty="0" smtClean="0"/>
              <a:t>円</a:t>
            </a:r>
            <a:endParaRPr kumimoji="1" lang="en-US" altLang="ja-JP" dirty="0" smtClean="0"/>
          </a:p>
          <a:p>
            <a:pPr lvl="1"/>
            <a:r>
              <a:rPr lang="ja-JP" altLang="en-US" dirty="0"/>
              <a:t>年</a:t>
            </a:r>
            <a:r>
              <a:rPr lang="ja-JP" altLang="en-US" dirty="0" smtClean="0"/>
              <a:t>会費：</a:t>
            </a:r>
            <a:r>
              <a:rPr lang="en-US" altLang="ja-JP" dirty="0" smtClean="0"/>
              <a:t>10,000</a:t>
            </a:r>
            <a:r>
              <a:rPr lang="ja-JP" altLang="en-US" dirty="0" smtClean="0"/>
              <a:t>円</a:t>
            </a:r>
            <a:endParaRPr lang="en-US" altLang="ja-JP" dirty="0" smtClean="0"/>
          </a:p>
          <a:p>
            <a:pPr lvl="1"/>
            <a:r>
              <a:rPr kumimoji="1" lang="ja-JP" altLang="en-US" dirty="0" smtClean="0"/>
              <a:t>特別公演：年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回ご招待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00" y="3139800"/>
            <a:ext cx="384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7775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特別公演スケジュール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988108"/>
              </p:ext>
            </p:extLst>
          </p:nvPr>
        </p:nvGraphicFramePr>
        <p:xfrm>
          <a:off x="863594" y="2489199"/>
          <a:ext cx="6912000" cy="3528001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2381882"/>
                <a:gridCol w="4530118"/>
              </a:tblGrid>
              <a:tr h="446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日程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公演内容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5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en-US" altLang="ja-JP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和楽コンサート「日本の子守歌」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4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20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ピアノリサイタル「春のメロディ」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7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6</a:t>
                      </a:r>
                      <a:r>
                        <a:rPr kumimoji="1" lang="ja-JP" altLang="en-US" dirty="0" smtClean="0"/>
                        <a:t>日（日）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サマーフェスタ「七夕に願いを込めて」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77041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12</a:t>
                      </a:r>
                      <a:r>
                        <a:rPr kumimoji="1" lang="ja-JP" altLang="en-US" dirty="0" smtClean="0"/>
                        <a:t>月</a:t>
                      </a:r>
                      <a:r>
                        <a:rPr kumimoji="1" lang="en-US" altLang="ja-JP" dirty="0" smtClean="0"/>
                        <a:t>23</a:t>
                      </a:r>
                      <a:r>
                        <a:rPr kumimoji="1" lang="ja-JP" altLang="en-US" dirty="0" smtClean="0"/>
                        <a:t>日（祝）</a:t>
                      </a:r>
                      <a:endParaRPr kumimoji="1" lang="en-US" altLang="ja-JP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クリスマスコンサート「きよしこの夜」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20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ご入会方法</a:t>
            </a:r>
            <a:endParaRPr lang="ja-JP" altLang="en-US" dirty="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2107703"/>
              </p:ext>
            </p:extLst>
          </p:nvPr>
        </p:nvGraphicFramePr>
        <p:xfrm>
          <a:off x="863600" y="2489200"/>
          <a:ext cx="7250090" cy="3563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336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オン ボードルーム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オン ボードルーム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352</TotalTime>
  <Words>204</Words>
  <Application>Microsoft Office PowerPoint</Application>
  <PresentationFormat>画面に合わせる (4:3)</PresentationFormat>
  <Paragraphs>36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HGｺﾞｼｯｸE</vt:lpstr>
      <vt:lpstr>HG創英角ｺﾞｼｯｸUB</vt:lpstr>
      <vt:lpstr>ＭＳ Ｐゴシック</vt:lpstr>
      <vt:lpstr>Arial</vt:lpstr>
      <vt:lpstr>Calibri</vt:lpstr>
      <vt:lpstr>Franklin Gothic Book</vt:lpstr>
      <vt:lpstr>Franklin Gothic Medium</vt:lpstr>
      <vt:lpstr>Wingdings 3</vt:lpstr>
      <vt:lpstr>イオン ボードルーム</vt:lpstr>
      <vt:lpstr>友の会のご案内</vt:lpstr>
      <vt:lpstr>会員特典</vt:lpstr>
      <vt:lpstr>会員プラン</vt:lpstr>
      <vt:lpstr>特別公演スケジュール</vt:lpstr>
      <vt:lpstr>ご入会方法</vt:lpstr>
    </vt:vector>
  </TitlesOfParts>
  <Company>富士通エフ・オー・エム株式会社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友の会のご案内</dc:title>
  <dc:creator>FOM出版</dc:creator>
  <cp:lastModifiedBy>FOM出版</cp:lastModifiedBy>
  <cp:revision>31</cp:revision>
  <dcterms:created xsi:type="dcterms:W3CDTF">2013-09-01T02:58:12Z</dcterms:created>
  <dcterms:modified xsi:type="dcterms:W3CDTF">2013-09-10T06:19:43Z</dcterms:modified>
</cp:coreProperties>
</file>