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2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42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64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867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2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12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04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88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24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74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76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90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BF17B9-D97C-4A08-8248-F740362F1340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65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中堅社員研修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/>
              <a:t>総務部人材開発課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9349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研修目標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3862449" y="2189262"/>
            <a:ext cx="4500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業務改善による作業効率向上</a:t>
            </a:r>
            <a:endParaRPr kumimoji="1" lang="ja-JP" altLang="en-US" sz="2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862449" y="5088834"/>
            <a:ext cx="4500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チームによる大きな成果</a:t>
            </a:r>
            <a:endParaRPr kumimoji="1"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3862449" y="3639048"/>
            <a:ext cx="4500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ビジネスチャンスへの気づき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4696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研修日程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98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研修カリキュラム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471965"/>
              </p:ext>
            </p:extLst>
          </p:nvPr>
        </p:nvGraphicFramePr>
        <p:xfrm>
          <a:off x="1338815" y="2052000"/>
          <a:ext cx="6466370" cy="39624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782843"/>
                <a:gridCol w="4683527"/>
              </a:tblGrid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/>
                        <a:t>時間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研修内容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9:00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オリエンテーション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9:30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求められる役割と責務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10:00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PDCA</a:t>
                      </a:r>
                      <a:r>
                        <a:rPr kumimoji="1" lang="ja-JP" altLang="en-US" sz="2000" dirty="0" smtClean="0"/>
                        <a:t>の実践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11:00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問題意識と問題解決力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12:00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昼休憩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13:00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企画創造力</a:t>
                      </a:r>
                      <a:r>
                        <a:rPr kumimoji="1" lang="ja-JP" altLang="en-US" sz="2000" dirty="0" smtClean="0"/>
                        <a:t>の発揮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15:00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後輩の指導と育成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16:00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今後の目標設定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951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17:00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全体の振り返り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586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 smtClean="0"/>
              <a:t>キャリアデザインシートの作成</a:t>
            </a:r>
            <a:endParaRPr kumimoji="1" lang="en-US" altLang="ja-JP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ja-JP" dirty="0" smtClean="0"/>
              <a:t>PDCA</a:t>
            </a:r>
            <a:r>
              <a:rPr lang="ja-JP" altLang="en-US" dirty="0" smtClean="0"/>
              <a:t>チェックシートの作成</a:t>
            </a:r>
            <a:endParaRPr lang="en-US" altLang="ja-JP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 smtClean="0"/>
              <a:t>コミュニケーションチェックシートの作成</a:t>
            </a:r>
            <a:endParaRPr kumimoji="1" lang="en-US" altLang="ja-JP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 smtClean="0"/>
              <a:t>年間行動計画の作成</a:t>
            </a:r>
            <a:endParaRPr lang="en-US" altLang="ja-JP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 smtClean="0"/>
              <a:t>目標設定シートの作成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171934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125358</TotalTime>
  <Words>93</Words>
  <Application>Microsoft Office PowerPoint</Application>
  <PresentationFormat>画面に合わせる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Calibri</vt:lpstr>
      <vt:lpstr>Calibri Light</vt:lpstr>
      <vt:lpstr>Wingdings</vt:lpstr>
      <vt:lpstr>レトロスペクト</vt:lpstr>
      <vt:lpstr>中堅社員研修</vt:lpstr>
      <vt:lpstr>研修目標</vt:lpstr>
      <vt:lpstr>研修日程</vt:lpstr>
      <vt:lpstr>研修カリキュラム</vt:lpstr>
      <vt:lpstr>研修課題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中堅社員研修</dc:title>
  <dc:creator>FOM出版</dc:creator>
  <cp:lastModifiedBy>FOM出版</cp:lastModifiedBy>
  <cp:revision>13</cp:revision>
  <dcterms:created xsi:type="dcterms:W3CDTF">2013-09-01T02:12:13Z</dcterms:created>
  <dcterms:modified xsi:type="dcterms:W3CDTF">2013-09-01T00:51:28Z</dcterms:modified>
</cp:coreProperties>
</file>