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05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80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92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526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229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896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473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938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68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30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58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69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13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23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3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30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64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0" y="2730322"/>
            <a:ext cx="4607081" cy="913718"/>
          </a:xfrm>
        </p:spPr>
        <p:txBody>
          <a:bodyPr/>
          <a:lstStyle/>
          <a:p>
            <a:r>
              <a:rPr lang="ja-JP" altLang="en-US" dirty="0">
                <a:solidFill>
                  <a:srgbClr val="FFC000"/>
                </a:solidFill>
              </a:rPr>
              <a:t>友の</a:t>
            </a:r>
            <a:r>
              <a:rPr lang="ja-JP" altLang="en-US" dirty="0" smtClean="0">
                <a:solidFill>
                  <a:srgbClr val="FFC000"/>
                </a:solidFill>
              </a:rPr>
              <a:t>会</a:t>
            </a:r>
            <a:r>
              <a:rPr lang="ja-JP" altLang="en-US" dirty="0" smtClean="0"/>
              <a:t>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FOM</a:t>
            </a:r>
            <a:r>
              <a:rPr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5013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 smtClean="0"/>
              <a:t>一般発売に先駆け、チケットの先行販売</a:t>
            </a:r>
            <a:endParaRPr kumimoji="1" lang="en-US" altLang="ja-JP" dirty="0" smtClean="0"/>
          </a:p>
          <a:p>
            <a:pPr>
              <a:lnSpc>
                <a:spcPct val="200000"/>
              </a:lnSpc>
            </a:pPr>
            <a:r>
              <a:rPr lang="ja-JP" altLang="en-US" dirty="0" smtClean="0"/>
              <a:t>特別公演へのご招待</a:t>
            </a:r>
            <a:endParaRPr lang="en-US" altLang="ja-JP" dirty="0" smtClean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会報誌</a:t>
            </a:r>
            <a:r>
              <a:rPr kumimoji="1" lang="ja-JP" altLang="en-US" dirty="0" smtClean="0"/>
              <a:t>のお届け（毎月）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2535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プラチナ会員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入会費：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年</a:t>
            </a:r>
            <a:r>
              <a:rPr lang="ja-JP" altLang="en-US" dirty="0" smtClean="0"/>
              <a:t>会費：</a:t>
            </a:r>
            <a:r>
              <a:rPr lang="en-US" altLang="ja-JP" dirty="0" smtClean="0"/>
              <a:t>15,000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特別公演：年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回ご招待</a:t>
            </a:r>
            <a:endParaRPr kumimoji="1" lang="en-US" altLang="ja-JP" dirty="0" smtClean="0"/>
          </a:p>
          <a:p>
            <a:r>
              <a:rPr lang="ja-JP" altLang="en-US" dirty="0" smtClean="0"/>
              <a:t>ゴールド会員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入会費：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年</a:t>
            </a:r>
            <a:r>
              <a:rPr lang="ja-JP" altLang="en-US" dirty="0" smtClean="0"/>
              <a:t>会費：</a:t>
            </a:r>
            <a:r>
              <a:rPr lang="en-US" altLang="ja-JP" dirty="0" smtClean="0"/>
              <a:t>10,000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特別公演：年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回ご招待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777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特別公演スケジュール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2988108"/>
              </p:ext>
            </p:extLst>
          </p:nvPr>
        </p:nvGraphicFramePr>
        <p:xfrm>
          <a:off x="863594" y="2489199"/>
          <a:ext cx="6912000" cy="3528001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381882"/>
                <a:gridCol w="4530118"/>
              </a:tblGrid>
              <a:tr h="446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日程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公演内容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日（日）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和楽コンサート「日本の子守歌」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日（日）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ピアノリサイタル「春のメロディ」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日（日）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サマーフェスタ「七夕に願いを込めて」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日（祝）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クリスマスコンサート「きよしこの夜」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046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ご入会方法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61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243</TotalTime>
  <Words>130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HG創英角ｺﾞｼｯｸUB</vt:lpstr>
      <vt:lpstr>Arial</vt:lpstr>
      <vt:lpstr>Franklin Gothic Book</vt:lpstr>
      <vt:lpstr>Franklin Gothic Medium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:creator>FOM出版</dc:creator>
  <cp:lastModifiedBy>FOM出版</cp:lastModifiedBy>
  <cp:revision>19</cp:revision>
  <dcterms:created xsi:type="dcterms:W3CDTF">2013-09-01T02:58:12Z</dcterms:created>
  <dcterms:modified xsi:type="dcterms:W3CDTF">2013-09-01T05:14:07Z</dcterms:modified>
</cp:coreProperties>
</file>