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0" autoAdjust="0"/>
    <p:restoredTop sz="94660"/>
  </p:normalViewPr>
  <p:slideViewPr>
    <p:cSldViewPr snapToGrid="0">
      <p:cViewPr varScale="1">
        <p:scale>
          <a:sx n="74" d="100"/>
          <a:sy n="74" d="100"/>
        </p:scale>
        <p:origin x="432"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5A1D09-ECAE-4052-8364-104ABC5F0895}" type="doc">
      <dgm:prSet loTypeId="urn:microsoft.com/office/officeart/2009/3/layout/HorizontalOrganizationChart" loCatId="hierarchy" qsTypeId="urn:microsoft.com/office/officeart/2005/8/quickstyle/simple1" qsCatId="simple" csTypeId="urn:microsoft.com/office/officeart/2005/8/colors/accent1_2" csCatId="accent1"/>
      <dgm:spPr/>
      <dgm:t>
        <a:bodyPr/>
        <a:lstStyle/>
        <a:p>
          <a:endParaRPr kumimoji="1" lang="ja-JP" altLang="en-US"/>
        </a:p>
      </dgm:t>
    </dgm:pt>
    <dgm:pt modelId="{C0B3399D-FB4E-415B-848B-EE241654B9B3}">
      <dgm:prSet/>
      <dgm:spPr/>
      <dgm:t>
        <a:bodyPr/>
        <a:lstStyle/>
        <a:p>
          <a:pPr rtl="0"/>
          <a:r>
            <a:rPr kumimoji="1" lang="ja-JP" smtClean="0"/>
            <a:t>普通科</a:t>
          </a:r>
          <a:endParaRPr lang="ja-JP"/>
        </a:p>
      </dgm:t>
    </dgm:pt>
    <dgm:pt modelId="{595F79D0-6B96-414A-9135-5763AE58FDF0}" type="parTrans" cxnId="{2D578ABA-4AC5-47F5-BC84-370461809143}">
      <dgm:prSet/>
      <dgm:spPr/>
      <dgm:t>
        <a:bodyPr/>
        <a:lstStyle/>
        <a:p>
          <a:endParaRPr kumimoji="1" lang="ja-JP" altLang="en-US"/>
        </a:p>
      </dgm:t>
    </dgm:pt>
    <dgm:pt modelId="{BC1A6BAE-5782-4435-8E86-E391BFE3CA83}" type="sibTrans" cxnId="{2D578ABA-4AC5-47F5-BC84-370461809143}">
      <dgm:prSet/>
      <dgm:spPr/>
      <dgm:t>
        <a:bodyPr/>
        <a:lstStyle/>
        <a:p>
          <a:endParaRPr kumimoji="1" lang="ja-JP" altLang="en-US"/>
        </a:p>
      </dgm:t>
    </dgm:pt>
    <dgm:pt modelId="{EF100E86-F518-4A1C-86BB-1163E83281C8}">
      <dgm:prSet/>
      <dgm:spPr/>
      <dgm:t>
        <a:bodyPr/>
        <a:lstStyle/>
        <a:p>
          <a:pPr rtl="0"/>
          <a:r>
            <a:rPr kumimoji="1" lang="ja-JP" smtClean="0"/>
            <a:t>特別進学コース</a:t>
          </a:r>
          <a:endParaRPr lang="ja-JP"/>
        </a:p>
      </dgm:t>
    </dgm:pt>
    <dgm:pt modelId="{19680D6E-B545-41E0-AD50-F917B1413874}" type="parTrans" cxnId="{5018F93D-5212-4895-8B4B-06906CF7A104}">
      <dgm:prSet/>
      <dgm:spPr/>
      <dgm:t>
        <a:bodyPr/>
        <a:lstStyle/>
        <a:p>
          <a:endParaRPr kumimoji="1" lang="ja-JP" altLang="en-US"/>
        </a:p>
      </dgm:t>
    </dgm:pt>
    <dgm:pt modelId="{C7BA0DC1-3CDD-4A94-8CE4-7E6C88510304}" type="sibTrans" cxnId="{5018F93D-5212-4895-8B4B-06906CF7A104}">
      <dgm:prSet/>
      <dgm:spPr/>
      <dgm:t>
        <a:bodyPr/>
        <a:lstStyle/>
        <a:p>
          <a:endParaRPr kumimoji="1" lang="ja-JP" altLang="en-US"/>
        </a:p>
      </dgm:t>
    </dgm:pt>
    <dgm:pt modelId="{CB78E80F-2ADC-412F-AD82-AD391670DA16}">
      <dgm:prSet/>
      <dgm:spPr/>
      <dgm:t>
        <a:bodyPr/>
        <a:lstStyle/>
        <a:p>
          <a:pPr rtl="0"/>
          <a:r>
            <a:rPr kumimoji="1" lang="ja-JP" smtClean="0"/>
            <a:t>進学選抜コース</a:t>
          </a:r>
          <a:endParaRPr lang="ja-JP"/>
        </a:p>
      </dgm:t>
    </dgm:pt>
    <dgm:pt modelId="{FB71DBBD-4CE2-4650-9656-4979CF8ED819}" type="parTrans" cxnId="{ADEAE4F0-E1DE-44CD-841B-3FD8220C48A9}">
      <dgm:prSet/>
      <dgm:spPr/>
      <dgm:t>
        <a:bodyPr/>
        <a:lstStyle/>
        <a:p>
          <a:endParaRPr kumimoji="1" lang="ja-JP" altLang="en-US"/>
        </a:p>
      </dgm:t>
    </dgm:pt>
    <dgm:pt modelId="{EE77BCD8-D0EC-46AE-8B9C-E465E0CD37E7}" type="sibTrans" cxnId="{ADEAE4F0-E1DE-44CD-841B-3FD8220C48A9}">
      <dgm:prSet/>
      <dgm:spPr/>
      <dgm:t>
        <a:bodyPr/>
        <a:lstStyle/>
        <a:p>
          <a:endParaRPr kumimoji="1" lang="ja-JP" altLang="en-US"/>
        </a:p>
      </dgm:t>
    </dgm:pt>
    <dgm:pt modelId="{297C4240-5EC9-4845-BBA8-E54A58FCBC9E}">
      <dgm:prSet/>
      <dgm:spPr/>
      <dgm:t>
        <a:bodyPr/>
        <a:lstStyle/>
        <a:p>
          <a:pPr rtl="0"/>
          <a:r>
            <a:rPr kumimoji="1" lang="ja-JP" smtClean="0"/>
            <a:t>進学コース</a:t>
          </a:r>
          <a:endParaRPr lang="ja-JP"/>
        </a:p>
      </dgm:t>
    </dgm:pt>
    <dgm:pt modelId="{51FE5F82-FC20-4E17-848C-B58158DE2EB9}" type="parTrans" cxnId="{57F123CF-D861-4E8C-8EDA-818831311C89}">
      <dgm:prSet/>
      <dgm:spPr/>
      <dgm:t>
        <a:bodyPr/>
        <a:lstStyle/>
        <a:p>
          <a:endParaRPr kumimoji="1" lang="ja-JP" altLang="en-US"/>
        </a:p>
      </dgm:t>
    </dgm:pt>
    <dgm:pt modelId="{AE3A981F-AAC7-4827-A474-ACCEAE2277DD}" type="sibTrans" cxnId="{57F123CF-D861-4E8C-8EDA-818831311C89}">
      <dgm:prSet/>
      <dgm:spPr/>
      <dgm:t>
        <a:bodyPr/>
        <a:lstStyle/>
        <a:p>
          <a:endParaRPr kumimoji="1" lang="ja-JP" altLang="en-US"/>
        </a:p>
      </dgm:t>
    </dgm:pt>
    <dgm:pt modelId="{03E881F7-61C8-410B-999F-EEFF204ADBED}">
      <dgm:prSet/>
      <dgm:spPr/>
      <dgm:t>
        <a:bodyPr/>
        <a:lstStyle/>
        <a:p>
          <a:pPr rtl="0"/>
          <a:r>
            <a:rPr kumimoji="1" lang="ja-JP" smtClean="0"/>
            <a:t>商業科</a:t>
          </a:r>
          <a:endParaRPr lang="ja-JP"/>
        </a:p>
      </dgm:t>
    </dgm:pt>
    <dgm:pt modelId="{A1FDA5A6-0A8E-4151-8D37-AB3AC2A63318}" type="parTrans" cxnId="{42805314-3784-4C5F-ABB6-F78A293A43CF}">
      <dgm:prSet/>
      <dgm:spPr/>
      <dgm:t>
        <a:bodyPr/>
        <a:lstStyle/>
        <a:p>
          <a:endParaRPr kumimoji="1" lang="ja-JP" altLang="en-US"/>
        </a:p>
      </dgm:t>
    </dgm:pt>
    <dgm:pt modelId="{EF59CBD4-2057-48AB-9952-138F7280C02F}" type="sibTrans" cxnId="{42805314-3784-4C5F-ABB6-F78A293A43CF}">
      <dgm:prSet/>
      <dgm:spPr/>
      <dgm:t>
        <a:bodyPr/>
        <a:lstStyle/>
        <a:p>
          <a:endParaRPr kumimoji="1" lang="ja-JP" altLang="en-US"/>
        </a:p>
      </dgm:t>
    </dgm:pt>
    <dgm:pt modelId="{B0F0807B-87EA-4364-9624-4994BAF8B051}">
      <dgm:prSet/>
      <dgm:spPr/>
      <dgm:t>
        <a:bodyPr/>
        <a:lstStyle/>
        <a:p>
          <a:pPr rtl="0"/>
          <a:r>
            <a:rPr kumimoji="1" lang="ja-JP" smtClean="0"/>
            <a:t>情報進学コース</a:t>
          </a:r>
          <a:endParaRPr lang="ja-JP"/>
        </a:p>
      </dgm:t>
    </dgm:pt>
    <dgm:pt modelId="{3920123C-13D6-4093-B474-0CDE537A20FA}" type="parTrans" cxnId="{0CD4E1EC-63F5-43F4-9DEB-DEB5C1554285}">
      <dgm:prSet/>
      <dgm:spPr/>
      <dgm:t>
        <a:bodyPr/>
        <a:lstStyle/>
        <a:p>
          <a:endParaRPr kumimoji="1" lang="ja-JP" altLang="en-US"/>
        </a:p>
      </dgm:t>
    </dgm:pt>
    <dgm:pt modelId="{3BCFC0D1-CB92-4C6C-98A8-CAA0EACD15F3}" type="sibTrans" cxnId="{0CD4E1EC-63F5-43F4-9DEB-DEB5C1554285}">
      <dgm:prSet/>
      <dgm:spPr/>
      <dgm:t>
        <a:bodyPr/>
        <a:lstStyle/>
        <a:p>
          <a:endParaRPr kumimoji="1" lang="ja-JP" altLang="en-US"/>
        </a:p>
      </dgm:t>
    </dgm:pt>
    <dgm:pt modelId="{DE4A0440-EC8C-423C-9192-5A16643E060E}">
      <dgm:prSet/>
      <dgm:spPr/>
      <dgm:t>
        <a:bodyPr/>
        <a:lstStyle/>
        <a:p>
          <a:pPr rtl="0"/>
          <a:r>
            <a:rPr kumimoji="1" lang="ja-JP" smtClean="0"/>
            <a:t>総合進学コース</a:t>
          </a:r>
          <a:endParaRPr lang="ja-JP"/>
        </a:p>
      </dgm:t>
    </dgm:pt>
    <dgm:pt modelId="{1332B992-2FE4-46AB-B1D7-7646F2F48ABE}" type="parTrans" cxnId="{63C40633-2CF4-44B1-A085-98FF85FCED57}">
      <dgm:prSet/>
      <dgm:spPr/>
      <dgm:t>
        <a:bodyPr/>
        <a:lstStyle/>
        <a:p>
          <a:endParaRPr kumimoji="1" lang="ja-JP" altLang="en-US"/>
        </a:p>
      </dgm:t>
    </dgm:pt>
    <dgm:pt modelId="{A8CE502A-AEA5-4EA3-80AE-2D73F2FBE0C2}" type="sibTrans" cxnId="{63C40633-2CF4-44B1-A085-98FF85FCED57}">
      <dgm:prSet/>
      <dgm:spPr/>
      <dgm:t>
        <a:bodyPr/>
        <a:lstStyle/>
        <a:p>
          <a:endParaRPr kumimoji="1" lang="ja-JP" altLang="en-US"/>
        </a:p>
      </dgm:t>
    </dgm:pt>
    <dgm:pt modelId="{AA719283-3019-4914-8542-F15B5CCA3D55}" type="pres">
      <dgm:prSet presAssocID="{705A1D09-ECAE-4052-8364-104ABC5F0895}" presName="hierChild1" presStyleCnt="0">
        <dgm:presLayoutVars>
          <dgm:orgChart val="1"/>
          <dgm:chPref val="1"/>
          <dgm:dir/>
          <dgm:animOne val="branch"/>
          <dgm:animLvl val="lvl"/>
          <dgm:resizeHandles/>
        </dgm:presLayoutVars>
      </dgm:prSet>
      <dgm:spPr/>
      <dgm:t>
        <a:bodyPr/>
        <a:lstStyle/>
        <a:p>
          <a:endParaRPr kumimoji="1" lang="ja-JP" altLang="en-US"/>
        </a:p>
      </dgm:t>
    </dgm:pt>
    <dgm:pt modelId="{F8942B2C-2B45-4FB4-9692-773CD2B04E26}" type="pres">
      <dgm:prSet presAssocID="{C0B3399D-FB4E-415B-848B-EE241654B9B3}" presName="hierRoot1" presStyleCnt="0">
        <dgm:presLayoutVars>
          <dgm:hierBranch val="init"/>
        </dgm:presLayoutVars>
      </dgm:prSet>
      <dgm:spPr/>
    </dgm:pt>
    <dgm:pt modelId="{44B0EDD3-C730-47EE-9D1F-88142D5FC5D9}" type="pres">
      <dgm:prSet presAssocID="{C0B3399D-FB4E-415B-848B-EE241654B9B3}" presName="rootComposite1" presStyleCnt="0"/>
      <dgm:spPr/>
    </dgm:pt>
    <dgm:pt modelId="{94C6001D-AE06-4FDC-88B9-935C9D60C91A}" type="pres">
      <dgm:prSet presAssocID="{C0B3399D-FB4E-415B-848B-EE241654B9B3}" presName="rootText1" presStyleLbl="node0" presStyleIdx="0" presStyleCnt="2">
        <dgm:presLayoutVars>
          <dgm:chPref val="3"/>
        </dgm:presLayoutVars>
      </dgm:prSet>
      <dgm:spPr/>
      <dgm:t>
        <a:bodyPr/>
        <a:lstStyle/>
        <a:p>
          <a:endParaRPr kumimoji="1" lang="ja-JP" altLang="en-US"/>
        </a:p>
      </dgm:t>
    </dgm:pt>
    <dgm:pt modelId="{3C596435-2CC9-442E-A8FA-C8D04859900D}" type="pres">
      <dgm:prSet presAssocID="{C0B3399D-FB4E-415B-848B-EE241654B9B3}" presName="rootConnector1" presStyleLbl="node1" presStyleIdx="0" presStyleCnt="0"/>
      <dgm:spPr/>
      <dgm:t>
        <a:bodyPr/>
        <a:lstStyle/>
        <a:p>
          <a:endParaRPr kumimoji="1" lang="ja-JP" altLang="en-US"/>
        </a:p>
      </dgm:t>
    </dgm:pt>
    <dgm:pt modelId="{5EC8AA44-23D4-475B-AE6A-A94812BB2CF8}" type="pres">
      <dgm:prSet presAssocID="{C0B3399D-FB4E-415B-848B-EE241654B9B3}" presName="hierChild2" presStyleCnt="0"/>
      <dgm:spPr/>
    </dgm:pt>
    <dgm:pt modelId="{7694851F-8150-428E-B2CD-0A74490CE29F}" type="pres">
      <dgm:prSet presAssocID="{19680D6E-B545-41E0-AD50-F917B1413874}" presName="Name64" presStyleLbl="parChTrans1D2" presStyleIdx="0" presStyleCnt="5"/>
      <dgm:spPr/>
      <dgm:t>
        <a:bodyPr/>
        <a:lstStyle/>
        <a:p>
          <a:endParaRPr kumimoji="1" lang="ja-JP" altLang="en-US"/>
        </a:p>
      </dgm:t>
    </dgm:pt>
    <dgm:pt modelId="{68E92A71-139B-4F9B-A020-E57D3EC2C6FC}" type="pres">
      <dgm:prSet presAssocID="{EF100E86-F518-4A1C-86BB-1163E83281C8}" presName="hierRoot2" presStyleCnt="0">
        <dgm:presLayoutVars>
          <dgm:hierBranch val="init"/>
        </dgm:presLayoutVars>
      </dgm:prSet>
      <dgm:spPr/>
    </dgm:pt>
    <dgm:pt modelId="{1851342E-3456-426C-93B2-70CB646A439F}" type="pres">
      <dgm:prSet presAssocID="{EF100E86-F518-4A1C-86BB-1163E83281C8}" presName="rootComposite" presStyleCnt="0"/>
      <dgm:spPr/>
    </dgm:pt>
    <dgm:pt modelId="{9DF2946E-850E-4822-A1EB-198C94E18B1B}" type="pres">
      <dgm:prSet presAssocID="{EF100E86-F518-4A1C-86BB-1163E83281C8}" presName="rootText" presStyleLbl="node2" presStyleIdx="0" presStyleCnt="5">
        <dgm:presLayoutVars>
          <dgm:chPref val="3"/>
        </dgm:presLayoutVars>
      </dgm:prSet>
      <dgm:spPr/>
      <dgm:t>
        <a:bodyPr/>
        <a:lstStyle/>
        <a:p>
          <a:endParaRPr kumimoji="1" lang="ja-JP" altLang="en-US"/>
        </a:p>
      </dgm:t>
    </dgm:pt>
    <dgm:pt modelId="{50E2B5F6-C498-48B3-89E3-7F09DCD80BC3}" type="pres">
      <dgm:prSet presAssocID="{EF100E86-F518-4A1C-86BB-1163E83281C8}" presName="rootConnector" presStyleLbl="node2" presStyleIdx="0" presStyleCnt="5"/>
      <dgm:spPr/>
      <dgm:t>
        <a:bodyPr/>
        <a:lstStyle/>
        <a:p>
          <a:endParaRPr kumimoji="1" lang="ja-JP" altLang="en-US"/>
        </a:p>
      </dgm:t>
    </dgm:pt>
    <dgm:pt modelId="{CAD580CD-3F14-432A-B672-32E509026006}" type="pres">
      <dgm:prSet presAssocID="{EF100E86-F518-4A1C-86BB-1163E83281C8}" presName="hierChild4" presStyleCnt="0"/>
      <dgm:spPr/>
    </dgm:pt>
    <dgm:pt modelId="{B73AE20E-A187-4CF2-8BF2-07DB1B70E652}" type="pres">
      <dgm:prSet presAssocID="{EF100E86-F518-4A1C-86BB-1163E83281C8}" presName="hierChild5" presStyleCnt="0"/>
      <dgm:spPr/>
    </dgm:pt>
    <dgm:pt modelId="{D9EDDF29-CA92-4605-B973-1471F2F68A15}" type="pres">
      <dgm:prSet presAssocID="{FB71DBBD-4CE2-4650-9656-4979CF8ED819}" presName="Name64" presStyleLbl="parChTrans1D2" presStyleIdx="1" presStyleCnt="5"/>
      <dgm:spPr/>
      <dgm:t>
        <a:bodyPr/>
        <a:lstStyle/>
        <a:p>
          <a:endParaRPr kumimoji="1" lang="ja-JP" altLang="en-US"/>
        </a:p>
      </dgm:t>
    </dgm:pt>
    <dgm:pt modelId="{8E408EB7-6579-4DE1-A857-EB53D73FA832}" type="pres">
      <dgm:prSet presAssocID="{CB78E80F-2ADC-412F-AD82-AD391670DA16}" presName="hierRoot2" presStyleCnt="0">
        <dgm:presLayoutVars>
          <dgm:hierBranch val="init"/>
        </dgm:presLayoutVars>
      </dgm:prSet>
      <dgm:spPr/>
    </dgm:pt>
    <dgm:pt modelId="{2DEE43F9-1EEE-4B27-AFD6-64919C65EB51}" type="pres">
      <dgm:prSet presAssocID="{CB78E80F-2ADC-412F-AD82-AD391670DA16}" presName="rootComposite" presStyleCnt="0"/>
      <dgm:spPr/>
    </dgm:pt>
    <dgm:pt modelId="{1AE2FF31-9721-49E1-802C-E58581575B37}" type="pres">
      <dgm:prSet presAssocID="{CB78E80F-2ADC-412F-AD82-AD391670DA16}" presName="rootText" presStyleLbl="node2" presStyleIdx="1" presStyleCnt="5">
        <dgm:presLayoutVars>
          <dgm:chPref val="3"/>
        </dgm:presLayoutVars>
      </dgm:prSet>
      <dgm:spPr/>
      <dgm:t>
        <a:bodyPr/>
        <a:lstStyle/>
        <a:p>
          <a:endParaRPr kumimoji="1" lang="ja-JP" altLang="en-US"/>
        </a:p>
      </dgm:t>
    </dgm:pt>
    <dgm:pt modelId="{103962A2-739A-4134-BF83-6AAE1C62F93C}" type="pres">
      <dgm:prSet presAssocID="{CB78E80F-2ADC-412F-AD82-AD391670DA16}" presName="rootConnector" presStyleLbl="node2" presStyleIdx="1" presStyleCnt="5"/>
      <dgm:spPr/>
      <dgm:t>
        <a:bodyPr/>
        <a:lstStyle/>
        <a:p>
          <a:endParaRPr kumimoji="1" lang="ja-JP" altLang="en-US"/>
        </a:p>
      </dgm:t>
    </dgm:pt>
    <dgm:pt modelId="{A8F4C6DF-F977-4134-9129-7E38F8610D39}" type="pres">
      <dgm:prSet presAssocID="{CB78E80F-2ADC-412F-AD82-AD391670DA16}" presName="hierChild4" presStyleCnt="0"/>
      <dgm:spPr/>
    </dgm:pt>
    <dgm:pt modelId="{9C56411F-CEA0-4A0C-B872-414C4D0FC464}" type="pres">
      <dgm:prSet presAssocID="{CB78E80F-2ADC-412F-AD82-AD391670DA16}" presName="hierChild5" presStyleCnt="0"/>
      <dgm:spPr/>
    </dgm:pt>
    <dgm:pt modelId="{6F893C70-2F70-4640-A08D-3DB029628F9D}" type="pres">
      <dgm:prSet presAssocID="{51FE5F82-FC20-4E17-848C-B58158DE2EB9}" presName="Name64" presStyleLbl="parChTrans1D2" presStyleIdx="2" presStyleCnt="5"/>
      <dgm:spPr/>
      <dgm:t>
        <a:bodyPr/>
        <a:lstStyle/>
        <a:p>
          <a:endParaRPr kumimoji="1" lang="ja-JP" altLang="en-US"/>
        </a:p>
      </dgm:t>
    </dgm:pt>
    <dgm:pt modelId="{F5EDFC42-5E6A-40AA-B523-672E92609536}" type="pres">
      <dgm:prSet presAssocID="{297C4240-5EC9-4845-BBA8-E54A58FCBC9E}" presName="hierRoot2" presStyleCnt="0">
        <dgm:presLayoutVars>
          <dgm:hierBranch val="init"/>
        </dgm:presLayoutVars>
      </dgm:prSet>
      <dgm:spPr/>
    </dgm:pt>
    <dgm:pt modelId="{9A1C7FD7-3833-445F-8D21-5B16C1F8130D}" type="pres">
      <dgm:prSet presAssocID="{297C4240-5EC9-4845-BBA8-E54A58FCBC9E}" presName="rootComposite" presStyleCnt="0"/>
      <dgm:spPr/>
    </dgm:pt>
    <dgm:pt modelId="{B01A96D2-7807-4812-A9E4-5C8CEA1C5799}" type="pres">
      <dgm:prSet presAssocID="{297C4240-5EC9-4845-BBA8-E54A58FCBC9E}" presName="rootText" presStyleLbl="node2" presStyleIdx="2" presStyleCnt="5">
        <dgm:presLayoutVars>
          <dgm:chPref val="3"/>
        </dgm:presLayoutVars>
      </dgm:prSet>
      <dgm:spPr/>
      <dgm:t>
        <a:bodyPr/>
        <a:lstStyle/>
        <a:p>
          <a:endParaRPr kumimoji="1" lang="ja-JP" altLang="en-US"/>
        </a:p>
      </dgm:t>
    </dgm:pt>
    <dgm:pt modelId="{29165E65-70E5-46E2-B90F-217D7CB5D04B}" type="pres">
      <dgm:prSet presAssocID="{297C4240-5EC9-4845-BBA8-E54A58FCBC9E}" presName="rootConnector" presStyleLbl="node2" presStyleIdx="2" presStyleCnt="5"/>
      <dgm:spPr/>
      <dgm:t>
        <a:bodyPr/>
        <a:lstStyle/>
        <a:p>
          <a:endParaRPr kumimoji="1" lang="ja-JP" altLang="en-US"/>
        </a:p>
      </dgm:t>
    </dgm:pt>
    <dgm:pt modelId="{60C8FC39-4BBA-44D7-B023-F26F07C8856D}" type="pres">
      <dgm:prSet presAssocID="{297C4240-5EC9-4845-BBA8-E54A58FCBC9E}" presName="hierChild4" presStyleCnt="0"/>
      <dgm:spPr/>
    </dgm:pt>
    <dgm:pt modelId="{42F48B44-E537-44D0-BEFA-D968796EB0A2}" type="pres">
      <dgm:prSet presAssocID="{297C4240-5EC9-4845-BBA8-E54A58FCBC9E}" presName="hierChild5" presStyleCnt="0"/>
      <dgm:spPr/>
    </dgm:pt>
    <dgm:pt modelId="{9DADC936-C5BD-46F2-B32D-7C9168B3E5A8}" type="pres">
      <dgm:prSet presAssocID="{C0B3399D-FB4E-415B-848B-EE241654B9B3}" presName="hierChild3" presStyleCnt="0"/>
      <dgm:spPr/>
    </dgm:pt>
    <dgm:pt modelId="{35D32A58-D778-4586-B751-1E8F232085EA}" type="pres">
      <dgm:prSet presAssocID="{03E881F7-61C8-410B-999F-EEFF204ADBED}" presName="hierRoot1" presStyleCnt="0">
        <dgm:presLayoutVars>
          <dgm:hierBranch val="init"/>
        </dgm:presLayoutVars>
      </dgm:prSet>
      <dgm:spPr/>
    </dgm:pt>
    <dgm:pt modelId="{2BC55CC1-757D-439D-B5D5-E908540E2584}" type="pres">
      <dgm:prSet presAssocID="{03E881F7-61C8-410B-999F-EEFF204ADBED}" presName="rootComposite1" presStyleCnt="0"/>
      <dgm:spPr/>
    </dgm:pt>
    <dgm:pt modelId="{E506FCC2-528D-49D9-8583-00E75A374C2B}" type="pres">
      <dgm:prSet presAssocID="{03E881F7-61C8-410B-999F-EEFF204ADBED}" presName="rootText1" presStyleLbl="node0" presStyleIdx="1" presStyleCnt="2">
        <dgm:presLayoutVars>
          <dgm:chPref val="3"/>
        </dgm:presLayoutVars>
      </dgm:prSet>
      <dgm:spPr/>
      <dgm:t>
        <a:bodyPr/>
        <a:lstStyle/>
        <a:p>
          <a:endParaRPr kumimoji="1" lang="ja-JP" altLang="en-US"/>
        </a:p>
      </dgm:t>
    </dgm:pt>
    <dgm:pt modelId="{4E7149C6-9BCC-44F9-A8DD-E4F4AA13ABC8}" type="pres">
      <dgm:prSet presAssocID="{03E881F7-61C8-410B-999F-EEFF204ADBED}" presName="rootConnector1" presStyleLbl="node1" presStyleIdx="0" presStyleCnt="0"/>
      <dgm:spPr/>
      <dgm:t>
        <a:bodyPr/>
        <a:lstStyle/>
        <a:p>
          <a:endParaRPr kumimoji="1" lang="ja-JP" altLang="en-US"/>
        </a:p>
      </dgm:t>
    </dgm:pt>
    <dgm:pt modelId="{4C14EEFC-7953-401B-96F8-D7CC6C06072B}" type="pres">
      <dgm:prSet presAssocID="{03E881F7-61C8-410B-999F-EEFF204ADBED}" presName="hierChild2" presStyleCnt="0"/>
      <dgm:spPr/>
    </dgm:pt>
    <dgm:pt modelId="{F551BEA1-5DC2-484A-BED3-54ABCA52DEF8}" type="pres">
      <dgm:prSet presAssocID="{3920123C-13D6-4093-B474-0CDE537A20FA}" presName="Name64" presStyleLbl="parChTrans1D2" presStyleIdx="3" presStyleCnt="5"/>
      <dgm:spPr/>
      <dgm:t>
        <a:bodyPr/>
        <a:lstStyle/>
        <a:p>
          <a:endParaRPr kumimoji="1" lang="ja-JP" altLang="en-US"/>
        </a:p>
      </dgm:t>
    </dgm:pt>
    <dgm:pt modelId="{E72E0DDD-3F85-4A59-96DB-7589874AB57D}" type="pres">
      <dgm:prSet presAssocID="{B0F0807B-87EA-4364-9624-4994BAF8B051}" presName="hierRoot2" presStyleCnt="0">
        <dgm:presLayoutVars>
          <dgm:hierBranch val="init"/>
        </dgm:presLayoutVars>
      </dgm:prSet>
      <dgm:spPr/>
    </dgm:pt>
    <dgm:pt modelId="{7813173B-BFB0-4334-B7AA-72A26CC57F41}" type="pres">
      <dgm:prSet presAssocID="{B0F0807B-87EA-4364-9624-4994BAF8B051}" presName="rootComposite" presStyleCnt="0"/>
      <dgm:spPr/>
    </dgm:pt>
    <dgm:pt modelId="{727C2120-0A73-404B-A16D-3F4A9D9E9D89}" type="pres">
      <dgm:prSet presAssocID="{B0F0807B-87EA-4364-9624-4994BAF8B051}" presName="rootText" presStyleLbl="node2" presStyleIdx="3" presStyleCnt="5">
        <dgm:presLayoutVars>
          <dgm:chPref val="3"/>
        </dgm:presLayoutVars>
      </dgm:prSet>
      <dgm:spPr/>
      <dgm:t>
        <a:bodyPr/>
        <a:lstStyle/>
        <a:p>
          <a:endParaRPr kumimoji="1" lang="ja-JP" altLang="en-US"/>
        </a:p>
      </dgm:t>
    </dgm:pt>
    <dgm:pt modelId="{29D00F39-DDF5-45FB-9353-7D398E6FAA1D}" type="pres">
      <dgm:prSet presAssocID="{B0F0807B-87EA-4364-9624-4994BAF8B051}" presName="rootConnector" presStyleLbl="node2" presStyleIdx="3" presStyleCnt="5"/>
      <dgm:spPr/>
      <dgm:t>
        <a:bodyPr/>
        <a:lstStyle/>
        <a:p>
          <a:endParaRPr kumimoji="1" lang="ja-JP" altLang="en-US"/>
        </a:p>
      </dgm:t>
    </dgm:pt>
    <dgm:pt modelId="{E59B8871-6383-41C6-9D72-8ED89D40BC70}" type="pres">
      <dgm:prSet presAssocID="{B0F0807B-87EA-4364-9624-4994BAF8B051}" presName="hierChild4" presStyleCnt="0"/>
      <dgm:spPr/>
    </dgm:pt>
    <dgm:pt modelId="{357616E3-EBB7-47F0-9066-F4069D45AE59}" type="pres">
      <dgm:prSet presAssocID="{B0F0807B-87EA-4364-9624-4994BAF8B051}" presName="hierChild5" presStyleCnt="0"/>
      <dgm:spPr/>
    </dgm:pt>
    <dgm:pt modelId="{2C32D588-F0CD-43F9-800E-FE30FEC301DD}" type="pres">
      <dgm:prSet presAssocID="{1332B992-2FE4-46AB-B1D7-7646F2F48ABE}" presName="Name64" presStyleLbl="parChTrans1D2" presStyleIdx="4" presStyleCnt="5"/>
      <dgm:spPr/>
      <dgm:t>
        <a:bodyPr/>
        <a:lstStyle/>
        <a:p>
          <a:endParaRPr kumimoji="1" lang="ja-JP" altLang="en-US"/>
        </a:p>
      </dgm:t>
    </dgm:pt>
    <dgm:pt modelId="{D55CE504-FE64-4285-8EA2-B3D6CB407E25}" type="pres">
      <dgm:prSet presAssocID="{DE4A0440-EC8C-423C-9192-5A16643E060E}" presName="hierRoot2" presStyleCnt="0">
        <dgm:presLayoutVars>
          <dgm:hierBranch val="init"/>
        </dgm:presLayoutVars>
      </dgm:prSet>
      <dgm:spPr/>
    </dgm:pt>
    <dgm:pt modelId="{DA09868C-ABF7-42C7-A8FE-019298B15089}" type="pres">
      <dgm:prSet presAssocID="{DE4A0440-EC8C-423C-9192-5A16643E060E}" presName="rootComposite" presStyleCnt="0"/>
      <dgm:spPr/>
    </dgm:pt>
    <dgm:pt modelId="{9B9EB8EB-9811-4D72-9A02-8C50E8201686}" type="pres">
      <dgm:prSet presAssocID="{DE4A0440-EC8C-423C-9192-5A16643E060E}" presName="rootText" presStyleLbl="node2" presStyleIdx="4" presStyleCnt="5">
        <dgm:presLayoutVars>
          <dgm:chPref val="3"/>
        </dgm:presLayoutVars>
      </dgm:prSet>
      <dgm:spPr/>
      <dgm:t>
        <a:bodyPr/>
        <a:lstStyle/>
        <a:p>
          <a:endParaRPr kumimoji="1" lang="ja-JP" altLang="en-US"/>
        </a:p>
      </dgm:t>
    </dgm:pt>
    <dgm:pt modelId="{6F9A67BB-AD6F-4BF3-9CD0-CCAA89F44CB8}" type="pres">
      <dgm:prSet presAssocID="{DE4A0440-EC8C-423C-9192-5A16643E060E}" presName="rootConnector" presStyleLbl="node2" presStyleIdx="4" presStyleCnt="5"/>
      <dgm:spPr/>
      <dgm:t>
        <a:bodyPr/>
        <a:lstStyle/>
        <a:p>
          <a:endParaRPr kumimoji="1" lang="ja-JP" altLang="en-US"/>
        </a:p>
      </dgm:t>
    </dgm:pt>
    <dgm:pt modelId="{F2E717A7-6ADC-44C1-9951-98FBB36C731A}" type="pres">
      <dgm:prSet presAssocID="{DE4A0440-EC8C-423C-9192-5A16643E060E}" presName="hierChild4" presStyleCnt="0"/>
      <dgm:spPr/>
    </dgm:pt>
    <dgm:pt modelId="{D2F219C8-ABE1-4025-BC65-82DE63D72E2A}" type="pres">
      <dgm:prSet presAssocID="{DE4A0440-EC8C-423C-9192-5A16643E060E}" presName="hierChild5" presStyleCnt="0"/>
      <dgm:spPr/>
    </dgm:pt>
    <dgm:pt modelId="{0E6BF05F-D7D6-491F-88CA-4C7D076F83DD}" type="pres">
      <dgm:prSet presAssocID="{03E881F7-61C8-410B-999F-EEFF204ADBED}" presName="hierChild3" presStyleCnt="0"/>
      <dgm:spPr/>
    </dgm:pt>
  </dgm:ptLst>
  <dgm:cxnLst>
    <dgm:cxn modelId="{3245E93A-6013-4405-A59A-6B984D879CA6}" type="presOf" srcId="{B0F0807B-87EA-4364-9624-4994BAF8B051}" destId="{727C2120-0A73-404B-A16D-3F4A9D9E9D89}" srcOrd="0" destOrd="0" presId="urn:microsoft.com/office/officeart/2009/3/layout/HorizontalOrganizationChart"/>
    <dgm:cxn modelId="{42805314-3784-4C5F-ABB6-F78A293A43CF}" srcId="{705A1D09-ECAE-4052-8364-104ABC5F0895}" destId="{03E881F7-61C8-410B-999F-EEFF204ADBED}" srcOrd="1" destOrd="0" parTransId="{A1FDA5A6-0A8E-4151-8D37-AB3AC2A63318}" sibTransId="{EF59CBD4-2057-48AB-9952-138F7280C02F}"/>
    <dgm:cxn modelId="{1D2C6F1A-ED3E-4545-851B-797A3A8AA8F0}" type="presOf" srcId="{1332B992-2FE4-46AB-B1D7-7646F2F48ABE}" destId="{2C32D588-F0CD-43F9-800E-FE30FEC301DD}" srcOrd="0" destOrd="0" presId="urn:microsoft.com/office/officeart/2009/3/layout/HorizontalOrganizationChart"/>
    <dgm:cxn modelId="{77F1C691-064A-40A6-87CD-749869BE8CE2}" type="presOf" srcId="{03E881F7-61C8-410B-999F-EEFF204ADBED}" destId="{E506FCC2-528D-49D9-8583-00E75A374C2B}" srcOrd="0" destOrd="0" presId="urn:microsoft.com/office/officeart/2009/3/layout/HorizontalOrganizationChart"/>
    <dgm:cxn modelId="{DD06FF1E-F33E-4D16-A1F1-9625EBA8EA86}" type="presOf" srcId="{FB71DBBD-4CE2-4650-9656-4979CF8ED819}" destId="{D9EDDF29-CA92-4605-B973-1471F2F68A15}" srcOrd="0" destOrd="0" presId="urn:microsoft.com/office/officeart/2009/3/layout/HorizontalOrganizationChart"/>
    <dgm:cxn modelId="{8CFF4328-2B72-4DC4-BA29-4D71D24EAE44}" type="presOf" srcId="{EF100E86-F518-4A1C-86BB-1163E83281C8}" destId="{9DF2946E-850E-4822-A1EB-198C94E18B1B}" srcOrd="0" destOrd="0" presId="urn:microsoft.com/office/officeart/2009/3/layout/HorizontalOrganizationChart"/>
    <dgm:cxn modelId="{5E685C63-B15C-4840-808C-85FD4127B5BD}" type="presOf" srcId="{297C4240-5EC9-4845-BBA8-E54A58FCBC9E}" destId="{29165E65-70E5-46E2-B90F-217D7CB5D04B}" srcOrd="1" destOrd="0" presId="urn:microsoft.com/office/officeart/2009/3/layout/HorizontalOrganizationChart"/>
    <dgm:cxn modelId="{13D94861-E227-492C-BED2-81F980DEEAEF}" type="presOf" srcId="{C0B3399D-FB4E-415B-848B-EE241654B9B3}" destId="{3C596435-2CC9-442E-A8FA-C8D04859900D}" srcOrd="1" destOrd="0" presId="urn:microsoft.com/office/officeart/2009/3/layout/HorizontalOrganizationChart"/>
    <dgm:cxn modelId="{AFFE1F5E-753C-44FE-BAEE-BBEDD0146344}" type="presOf" srcId="{51FE5F82-FC20-4E17-848C-B58158DE2EB9}" destId="{6F893C70-2F70-4640-A08D-3DB029628F9D}" srcOrd="0" destOrd="0" presId="urn:microsoft.com/office/officeart/2009/3/layout/HorizontalOrganizationChart"/>
    <dgm:cxn modelId="{0CD4E1EC-63F5-43F4-9DEB-DEB5C1554285}" srcId="{03E881F7-61C8-410B-999F-EEFF204ADBED}" destId="{B0F0807B-87EA-4364-9624-4994BAF8B051}" srcOrd="0" destOrd="0" parTransId="{3920123C-13D6-4093-B474-0CDE537A20FA}" sibTransId="{3BCFC0D1-CB92-4C6C-98A8-CAA0EACD15F3}"/>
    <dgm:cxn modelId="{DD8E1F9E-ED2C-4F92-A86F-EEDB9FEBAEA4}" type="presOf" srcId="{EF100E86-F518-4A1C-86BB-1163E83281C8}" destId="{50E2B5F6-C498-48B3-89E3-7F09DCD80BC3}" srcOrd="1" destOrd="0" presId="urn:microsoft.com/office/officeart/2009/3/layout/HorizontalOrganizationChart"/>
    <dgm:cxn modelId="{055C4476-85F6-4453-83F9-F71DE1DA6B8C}" type="presOf" srcId="{705A1D09-ECAE-4052-8364-104ABC5F0895}" destId="{AA719283-3019-4914-8542-F15B5CCA3D55}" srcOrd="0" destOrd="0" presId="urn:microsoft.com/office/officeart/2009/3/layout/HorizontalOrganizationChart"/>
    <dgm:cxn modelId="{57F123CF-D861-4E8C-8EDA-818831311C89}" srcId="{C0B3399D-FB4E-415B-848B-EE241654B9B3}" destId="{297C4240-5EC9-4845-BBA8-E54A58FCBC9E}" srcOrd="2" destOrd="0" parTransId="{51FE5F82-FC20-4E17-848C-B58158DE2EB9}" sibTransId="{AE3A981F-AAC7-4827-A474-ACCEAE2277DD}"/>
    <dgm:cxn modelId="{760B38B8-0D85-438D-9C97-AD1175B3CEF3}" type="presOf" srcId="{DE4A0440-EC8C-423C-9192-5A16643E060E}" destId="{6F9A67BB-AD6F-4BF3-9CD0-CCAA89F44CB8}" srcOrd="1" destOrd="0" presId="urn:microsoft.com/office/officeart/2009/3/layout/HorizontalOrganizationChart"/>
    <dgm:cxn modelId="{ADEAE4F0-E1DE-44CD-841B-3FD8220C48A9}" srcId="{C0B3399D-FB4E-415B-848B-EE241654B9B3}" destId="{CB78E80F-2ADC-412F-AD82-AD391670DA16}" srcOrd="1" destOrd="0" parTransId="{FB71DBBD-4CE2-4650-9656-4979CF8ED819}" sibTransId="{EE77BCD8-D0EC-46AE-8B9C-E465E0CD37E7}"/>
    <dgm:cxn modelId="{73F3DC5E-0325-4C62-BCF2-64847AAB4337}" type="presOf" srcId="{03E881F7-61C8-410B-999F-EEFF204ADBED}" destId="{4E7149C6-9BCC-44F9-A8DD-E4F4AA13ABC8}" srcOrd="1" destOrd="0" presId="urn:microsoft.com/office/officeart/2009/3/layout/HorizontalOrganizationChart"/>
    <dgm:cxn modelId="{2D578ABA-4AC5-47F5-BC84-370461809143}" srcId="{705A1D09-ECAE-4052-8364-104ABC5F0895}" destId="{C0B3399D-FB4E-415B-848B-EE241654B9B3}" srcOrd="0" destOrd="0" parTransId="{595F79D0-6B96-414A-9135-5763AE58FDF0}" sibTransId="{BC1A6BAE-5782-4435-8E86-E391BFE3CA83}"/>
    <dgm:cxn modelId="{248698E3-A765-417C-B309-EDD1B24FFB2F}" type="presOf" srcId="{C0B3399D-FB4E-415B-848B-EE241654B9B3}" destId="{94C6001D-AE06-4FDC-88B9-935C9D60C91A}" srcOrd="0" destOrd="0" presId="urn:microsoft.com/office/officeart/2009/3/layout/HorizontalOrganizationChart"/>
    <dgm:cxn modelId="{7940FAB9-D0DC-439B-8C29-44CF13DD0001}" type="presOf" srcId="{297C4240-5EC9-4845-BBA8-E54A58FCBC9E}" destId="{B01A96D2-7807-4812-A9E4-5C8CEA1C5799}" srcOrd="0" destOrd="0" presId="urn:microsoft.com/office/officeart/2009/3/layout/HorizontalOrganizationChart"/>
    <dgm:cxn modelId="{90948A2F-F71C-4D37-88E0-F661FD2DD1F4}" type="presOf" srcId="{3920123C-13D6-4093-B474-0CDE537A20FA}" destId="{F551BEA1-5DC2-484A-BED3-54ABCA52DEF8}" srcOrd="0" destOrd="0" presId="urn:microsoft.com/office/officeart/2009/3/layout/HorizontalOrganizationChart"/>
    <dgm:cxn modelId="{660EE723-0887-4B4A-A99F-80F7F50080E4}" type="presOf" srcId="{19680D6E-B545-41E0-AD50-F917B1413874}" destId="{7694851F-8150-428E-B2CD-0A74490CE29F}" srcOrd="0" destOrd="0" presId="urn:microsoft.com/office/officeart/2009/3/layout/HorizontalOrganizationChart"/>
    <dgm:cxn modelId="{63C40633-2CF4-44B1-A085-98FF85FCED57}" srcId="{03E881F7-61C8-410B-999F-EEFF204ADBED}" destId="{DE4A0440-EC8C-423C-9192-5A16643E060E}" srcOrd="1" destOrd="0" parTransId="{1332B992-2FE4-46AB-B1D7-7646F2F48ABE}" sibTransId="{A8CE502A-AEA5-4EA3-80AE-2D73F2FBE0C2}"/>
    <dgm:cxn modelId="{5AD89E55-1934-4CC2-9643-6847D369CD33}" type="presOf" srcId="{CB78E80F-2ADC-412F-AD82-AD391670DA16}" destId="{103962A2-739A-4134-BF83-6AAE1C62F93C}" srcOrd="1" destOrd="0" presId="urn:microsoft.com/office/officeart/2009/3/layout/HorizontalOrganizationChart"/>
    <dgm:cxn modelId="{B9CA30BB-7CAE-4E18-B7D7-9260E2A0A137}" type="presOf" srcId="{CB78E80F-2ADC-412F-AD82-AD391670DA16}" destId="{1AE2FF31-9721-49E1-802C-E58581575B37}" srcOrd="0" destOrd="0" presId="urn:microsoft.com/office/officeart/2009/3/layout/HorizontalOrganizationChart"/>
    <dgm:cxn modelId="{5018F93D-5212-4895-8B4B-06906CF7A104}" srcId="{C0B3399D-FB4E-415B-848B-EE241654B9B3}" destId="{EF100E86-F518-4A1C-86BB-1163E83281C8}" srcOrd="0" destOrd="0" parTransId="{19680D6E-B545-41E0-AD50-F917B1413874}" sibTransId="{C7BA0DC1-3CDD-4A94-8CE4-7E6C88510304}"/>
    <dgm:cxn modelId="{3F29BF7A-F735-4D40-9BC9-7FE86F47F8C0}" type="presOf" srcId="{DE4A0440-EC8C-423C-9192-5A16643E060E}" destId="{9B9EB8EB-9811-4D72-9A02-8C50E8201686}" srcOrd="0" destOrd="0" presId="urn:microsoft.com/office/officeart/2009/3/layout/HorizontalOrganizationChart"/>
    <dgm:cxn modelId="{054E9822-78E9-4791-B4DD-3BFE7D6E06D5}" type="presOf" srcId="{B0F0807B-87EA-4364-9624-4994BAF8B051}" destId="{29D00F39-DDF5-45FB-9353-7D398E6FAA1D}" srcOrd="1" destOrd="0" presId="urn:microsoft.com/office/officeart/2009/3/layout/HorizontalOrganizationChart"/>
    <dgm:cxn modelId="{5853A444-8FC6-464C-8A0B-CCD421A0858F}" type="presParOf" srcId="{AA719283-3019-4914-8542-F15B5CCA3D55}" destId="{F8942B2C-2B45-4FB4-9692-773CD2B04E26}" srcOrd="0" destOrd="0" presId="urn:microsoft.com/office/officeart/2009/3/layout/HorizontalOrganizationChart"/>
    <dgm:cxn modelId="{04075551-9DC1-4FC2-850C-A9C6EFDD36C7}" type="presParOf" srcId="{F8942B2C-2B45-4FB4-9692-773CD2B04E26}" destId="{44B0EDD3-C730-47EE-9D1F-88142D5FC5D9}" srcOrd="0" destOrd="0" presId="urn:microsoft.com/office/officeart/2009/3/layout/HorizontalOrganizationChart"/>
    <dgm:cxn modelId="{1D8DCABF-9FCC-40D1-9898-3EB1C545B2D3}" type="presParOf" srcId="{44B0EDD3-C730-47EE-9D1F-88142D5FC5D9}" destId="{94C6001D-AE06-4FDC-88B9-935C9D60C91A}" srcOrd="0" destOrd="0" presId="urn:microsoft.com/office/officeart/2009/3/layout/HorizontalOrganizationChart"/>
    <dgm:cxn modelId="{F26D7608-C846-4E3D-838B-AB90101BE4E6}" type="presParOf" srcId="{44B0EDD3-C730-47EE-9D1F-88142D5FC5D9}" destId="{3C596435-2CC9-442E-A8FA-C8D04859900D}" srcOrd="1" destOrd="0" presId="urn:microsoft.com/office/officeart/2009/3/layout/HorizontalOrganizationChart"/>
    <dgm:cxn modelId="{4B46265A-5A55-4D4E-B752-10D304AC7C8A}" type="presParOf" srcId="{F8942B2C-2B45-4FB4-9692-773CD2B04E26}" destId="{5EC8AA44-23D4-475B-AE6A-A94812BB2CF8}" srcOrd="1" destOrd="0" presId="urn:microsoft.com/office/officeart/2009/3/layout/HorizontalOrganizationChart"/>
    <dgm:cxn modelId="{ACB022E0-FD1C-4D9B-A31E-8B66F8D5FAC6}" type="presParOf" srcId="{5EC8AA44-23D4-475B-AE6A-A94812BB2CF8}" destId="{7694851F-8150-428E-B2CD-0A74490CE29F}" srcOrd="0" destOrd="0" presId="urn:microsoft.com/office/officeart/2009/3/layout/HorizontalOrganizationChart"/>
    <dgm:cxn modelId="{7DB39853-BDD0-4B68-9AF4-8E701F138DD5}" type="presParOf" srcId="{5EC8AA44-23D4-475B-AE6A-A94812BB2CF8}" destId="{68E92A71-139B-4F9B-A020-E57D3EC2C6FC}" srcOrd="1" destOrd="0" presId="urn:microsoft.com/office/officeart/2009/3/layout/HorizontalOrganizationChart"/>
    <dgm:cxn modelId="{09CC3CE8-D5B3-4F2C-B36F-5E5DBABDFA8A}" type="presParOf" srcId="{68E92A71-139B-4F9B-A020-E57D3EC2C6FC}" destId="{1851342E-3456-426C-93B2-70CB646A439F}" srcOrd="0" destOrd="0" presId="urn:microsoft.com/office/officeart/2009/3/layout/HorizontalOrganizationChart"/>
    <dgm:cxn modelId="{141FD713-991D-4BA3-8C50-8FB75136E826}" type="presParOf" srcId="{1851342E-3456-426C-93B2-70CB646A439F}" destId="{9DF2946E-850E-4822-A1EB-198C94E18B1B}" srcOrd="0" destOrd="0" presId="urn:microsoft.com/office/officeart/2009/3/layout/HorizontalOrganizationChart"/>
    <dgm:cxn modelId="{3530969B-0956-4C71-83C1-A5003F00709E}" type="presParOf" srcId="{1851342E-3456-426C-93B2-70CB646A439F}" destId="{50E2B5F6-C498-48B3-89E3-7F09DCD80BC3}" srcOrd="1" destOrd="0" presId="urn:microsoft.com/office/officeart/2009/3/layout/HorizontalOrganizationChart"/>
    <dgm:cxn modelId="{AAC2B232-E14B-4316-A258-DE5EE221080C}" type="presParOf" srcId="{68E92A71-139B-4F9B-A020-E57D3EC2C6FC}" destId="{CAD580CD-3F14-432A-B672-32E509026006}" srcOrd="1" destOrd="0" presId="urn:microsoft.com/office/officeart/2009/3/layout/HorizontalOrganizationChart"/>
    <dgm:cxn modelId="{F8CE065C-2DE7-41D4-A389-1BA40A8FECDF}" type="presParOf" srcId="{68E92A71-139B-4F9B-A020-E57D3EC2C6FC}" destId="{B73AE20E-A187-4CF2-8BF2-07DB1B70E652}" srcOrd="2" destOrd="0" presId="urn:microsoft.com/office/officeart/2009/3/layout/HorizontalOrganizationChart"/>
    <dgm:cxn modelId="{CCDC2719-7A5A-4CC9-909D-FD25EBE0CEF3}" type="presParOf" srcId="{5EC8AA44-23D4-475B-AE6A-A94812BB2CF8}" destId="{D9EDDF29-CA92-4605-B973-1471F2F68A15}" srcOrd="2" destOrd="0" presId="urn:microsoft.com/office/officeart/2009/3/layout/HorizontalOrganizationChart"/>
    <dgm:cxn modelId="{BABF712E-3301-42F7-9887-F85F3AC7D55C}" type="presParOf" srcId="{5EC8AA44-23D4-475B-AE6A-A94812BB2CF8}" destId="{8E408EB7-6579-4DE1-A857-EB53D73FA832}" srcOrd="3" destOrd="0" presId="urn:microsoft.com/office/officeart/2009/3/layout/HorizontalOrganizationChart"/>
    <dgm:cxn modelId="{A0B497D4-B0E6-4D79-95C3-61D13DA4622C}" type="presParOf" srcId="{8E408EB7-6579-4DE1-A857-EB53D73FA832}" destId="{2DEE43F9-1EEE-4B27-AFD6-64919C65EB51}" srcOrd="0" destOrd="0" presId="urn:microsoft.com/office/officeart/2009/3/layout/HorizontalOrganizationChart"/>
    <dgm:cxn modelId="{0696204E-5DDA-4C0A-BFBB-039717AE0EF4}" type="presParOf" srcId="{2DEE43F9-1EEE-4B27-AFD6-64919C65EB51}" destId="{1AE2FF31-9721-49E1-802C-E58581575B37}" srcOrd="0" destOrd="0" presId="urn:microsoft.com/office/officeart/2009/3/layout/HorizontalOrganizationChart"/>
    <dgm:cxn modelId="{C5D844EE-FCD4-4C2A-93F4-C6483DA81414}" type="presParOf" srcId="{2DEE43F9-1EEE-4B27-AFD6-64919C65EB51}" destId="{103962A2-739A-4134-BF83-6AAE1C62F93C}" srcOrd="1" destOrd="0" presId="urn:microsoft.com/office/officeart/2009/3/layout/HorizontalOrganizationChart"/>
    <dgm:cxn modelId="{8F9C92A2-6336-4E21-8056-6966CF0C7DD3}" type="presParOf" srcId="{8E408EB7-6579-4DE1-A857-EB53D73FA832}" destId="{A8F4C6DF-F977-4134-9129-7E38F8610D39}" srcOrd="1" destOrd="0" presId="urn:microsoft.com/office/officeart/2009/3/layout/HorizontalOrganizationChart"/>
    <dgm:cxn modelId="{91FB1306-7019-4C09-A8F3-C0F7F3910562}" type="presParOf" srcId="{8E408EB7-6579-4DE1-A857-EB53D73FA832}" destId="{9C56411F-CEA0-4A0C-B872-414C4D0FC464}" srcOrd="2" destOrd="0" presId="urn:microsoft.com/office/officeart/2009/3/layout/HorizontalOrganizationChart"/>
    <dgm:cxn modelId="{C5A8D9B7-CBE8-41A6-991D-DACD9A87ADFD}" type="presParOf" srcId="{5EC8AA44-23D4-475B-AE6A-A94812BB2CF8}" destId="{6F893C70-2F70-4640-A08D-3DB029628F9D}" srcOrd="4" destOrd="0" presId="urn:microsoft.com/office/officeart/2009/3/layout/HorizontalOrganizationChart"/>
    <dgm:cxn modelId="{965D14DF-01BA-4996-9606-54DD79180C16}" type="presParOf" srcId="{5EC8AA44-23D4-475B-AE6A-A94812BB2CF8}" destId="{F5EDFC42-5E6A-40AA-B523-672E92609536}" srcOrd="5" destOrd="0" presId="urn:microsoft.com/office/officeart/2009/3/layout/HorizontalOrganizationChart"/>
    <dgm:cxn modelId="{8415AB74-FC20-4DF8-BD83-EBE16B0CD653}" type="presParOf" srcId="{F5EDFC42-5E6A-40AA-B523-672E92609536}" destId="{9A1C7FD7-3833-445F-8D21-5B16C1F8130D}" srcOrd="0" destOrd="0" presId="urn:microsoft.com/office/officeart/2009/3/layout/HorizontalOrganizationChart"/>
    <dgm:cxn modelId="{77CE40DF-C437-4CEB-B8C0-F8A730253BD0}" type="presParOf" srcId="{9A1C7FD7-3833-445F-8D21-5B16C1F8130D}" destId="{B01A96D2-7807-4812-A9E4-5C8CEA1C5799}" srcOrd="0" destOrd="0" presId="urn:microsoft.com/office/officeart/2009/3/layout/HorizontalOrganizationChart"/>
    <dgm:cxn modelId="{354B3F78-D5EE-43C0-8E5B-5E9DB06A580B}" type="presParOf" srcId="{9A1C7FD7-3833-445F-8D21-5B16C1F8130D}" destId="{29165E65-70E5-46E2-B90F-217D7CB5D04B}" srcOrd="1" destOrd="0" presId="urn:microsoft.com/office/officeart/2009/3/layout/HorizontalOrganizationChart"/>
    <dgm:cxn modelId="{78F9D8E1-EE65-4122-9D16-832DEB89CDA1}" type="presParOf" srcId="{F5EDFC42-5E6A-40AA-B523-672E92609536}" destId="{60C8FC39-4BBA-44D7-B023-F26F07C8856D}" srcOrd="1" destOrd="0" presId="urn:microsoft.com/office/officeart/2009/3/layout/HorizontalOrganizationChart"/>
    <dgm:cxn modelId="{B8D90212-34FB-4D9A-BD59-761FE95B5DBF}" type="presParOf" srcId="{F5EDFC42-5E6A-40AA-B523-672E92609536}" destId="{42F48B44-E537-44D0-BEFA-D968796EB0A2}" srcOrd="2" destOrd="0" presId="urn:microsoft.com/office/officeart/2009/3/layout/HorizontalOrganizationChart"/>
    <dgm:cxn modelId="{82C0B85E-3299-4E83-A038-E29D4BF6790F}" type="presParOf" srcId="{F8942B2C-2B45-4FB4-9692-773CD2B04E26}" destId="{9DADC936-C5BD-46F2-B32D-7C9168B3E5A8}" srcOrd="2" destOrd="0" presId="urn:microsoft.com/office/officeart/2009/3/layout/HorizontalOrganizationChart"/>
    <dgm:cxn modelId="{CD2B7C8F-07DC-4829-A067-6C2839134E5D}" type="presParOf" srcId="{AA719283-3019-4914-8542-F15B5CCA3D55}" destId="{35D32A58-D778-4586-B751-1E8F232085EA}" srcOrd="1" destOrd="0" presId="urn:microsoft.com/office/officeart/2009/3/layout/HorizontalOrganizationChart"/>
    <dgm:cxn modelId="{B3AD578C-1CFB-4EF0-A99A-2F27099310D3}" type="presParOf" srcId="{35D32A58-D778-4586-B751-1E8F232085EA}" destId="{2BC55CC1-757D-439D-B5D5-E908540E2584}" srcOrd="0" destOrd="0" presId="urn:microsoft.com/office/officeart/2009/3/layout/HorizontalOrganizationChart"/>
    <dgm:cxn modelId="{B32225EF-BE5D-417C-A31D-E0C5AC1F0C25}" type="presParOf" srcId="{2BC55CC1-757D-439D-B5D5-E908540E2584}" destId="{E506FCC2-528D-49D9-8583-00E75A374C2B}" srcOrd="0" destOrd="0" presId="urn:microsoft.com/office/officeart/2009/3/layout/HorizontalOrganizationChart"/>
    <dgm:cxn modelId="{753493FE-A370-4C7A-8501-EB8F2617B782}" type="presParOf" srcId="{2BC55CC1-757D-439D-B5D5-E908540E2584}" destId="{4E7149C6-9BCC-44F9-A8DD-E4F4AA13ABC8}" srcOrd="1" destOrd="0" presId="urn:microsoft.com/office/officeart/2009/3/layout/HorizontalOrganizationChart"/>
    <dgm:cxn modelId="{5E05D336-E830-47D2-B767-3051B143D5CA}" type="presParOf" srcId="{35D32A58-D778-4586-B751-1E8F232085EA}" destId="{4C14EEFC-7953-401B-96F8-D7CC6C06072B}" srcOrd="1" destOrd="0" presId="urn:microsoft.com/office/officeart/2009/3/layout/HorizontalOrganizationChart"/>
    <dgm:cxn modelId="{D2078D92-8640-40DD-84CA-9B6F23D61EB9}" type="presParOf" srcId="{4C14EEFC-7953-401B-96F8-D7CC6C06072B}" destId="{F551BEA1-5DC2-484A-BED3-54ABCA52DEF8}" srcOrd="0" destOrd="0" presId="urn:microsoft.com/office/officeart/2009/3/layout/HorizontalOrganizationChart"/>
    <dgm:cxn modelId="{F842FA76-85D8-4D37-B629-244F10713346}" type="presParOf" srcId="{4C14EEFC-7953-401B-96F8-D7CC6C06072B}" destId="{E72E0DDD-3F85-4A59-96DB-7589874AB57D}" srcOrd="1" destOrd="0" presId="urn:microsoft.com/office/officeart/2009/3/layout/HorizontalOrganizationChart"/>
    <dgm:cxn modelId="{64C2F39D-86F8-43BA-8B61-CA62A1B7E51F}" type="presParOf" srcId="{E72E0DDD-3F85-4A59-96DB-7589874AB57D}" destId="{7813173B-BFB0-4334-B7AA-72A26CC57F41}" srcOrd="0" destOrd="0" presId="urn:microsoft.com/office/officeart/2009/3/layout/HorizontalOrganizationChart"/>
    <dgm:cxn modelId="{F91AC753-1718-4A15-9C4F-C2ED5A84680E}" type="presParOf" srcId="{7813173B-BFB0-4334-B7AA-72A26CC57F41}" destId="{727C2120-0A73-404B-A16D-3F4A9D9E9D89}" srcOrd="0" destOrd="0" presId="urn:microsoft.com/office/officeart/2009/3/layout/HorizontalOrganizationChart"/>
    <dgm:cxn modelId="{0444DFA9-197D-497B-B374-A48F341A3176}" type="presParOf" srcId="{7813173B-BFB0-4334-B7AA-72A26CC57F41}" destId="{29D00F39-DDF5-45FB-9353-7D398E6FAA1D}" srcOrd="1" destOrd="0" presId="urn:microsoft.com/office/officeart/2009/3/layout/HorizontalOrganizationChart"/>
    <dgm:cxn modelId="{15D91C9E-6D93-417D-A68D-CE3118F01A22}" type="presParOf" srcId="{E72E0DDD-3F85-4A59-96DB-7589874AB57D}" destId="{E59B8871-6383-41C6-9D72-8ED89D40BC70}" srcOrd="1" destOrd="0" presId="urn:microsoft.com/office/officeart/2009/3/layout/HorizontalOrganizationChart"/>
    <dgm:cxn modelId="{7FBB4161-C47C-4CBD-838A-A439141E4EAB}" type="presParOf" srcId="{E72E0DDD-3F85-4A59-96DB-7589874AB57D}" destId="{357616E3-EBB7-47F0-9066-F4069D45AE59}" srcOrd="2" destOrd="0" presId="urn:microsoft.com/office/officeart/2009/3/layout/HorizontalOrganizationChart"/>
    <dgm:cxn modelId="{5D0D252E-576A-44CF-BBE4-451DEA5473F0}" type="presParOf" srcId="{4C14EEFC-7953-401B-96F8-D7CC6C06072B}" destId="{2C32D588-F0CD-43F9-800E-FE30FEC301DD}" srcOrd="2" destOrd="0" presId="urn:microsoft.com/office/officeart/2009/3/layout/HorizontalOrganizationChart"/>
    <dgm:cxn modelId="{C2CC866B-DC2A-44D9-B903-9A7C8959A4DB}" type="presParOf" srcId="{4C14EEFC-7953-401B-96F8-D7CC6C06072B}" destId="{D55CE504-FE64-4285-8EA2-B3D6CB407E25}" srcOrd="3" destOrd="0" presId="urn:microsoft.com/office/officeart/2009/3/layout/HorizontalOrganizationChart"/>
    <dgm:cxn modelId="{82916644-DD69-4FB8-8E12-ABAE0CB254DC}" type="presParOf" srcId="{D55CE504-FE64-4285-8EA2-B3D6CB407E25}" destId="{DA09868C-ABF7-42C7-A8FE-019298B15089}" srcOrd="0" destOrd="0" presId="urn:microsoft.com/office/officeart/2009/3/layout/HorizontalOrganizationChart"/>
    <dgm:cxn modelId="{B03C49E1-3A0F-436C-8FC9-2444980D5C6A}" type="presParOf" srcId="{DA09868C-ABF7-42C7-A8FE-019298B15089}" destId="{9B9EB8EB-9811-4D72-9A02-8C50E8201686}" srcOrd="0" destOrd="0" presId="urn:microsoft.com/office/officeart/2009/3/layout/HorizontalOrganizationChart"/>
    <dgm:cxn modelId="{3169E391-669A-4248-B837-B6FE7E394884}" type="presParOf" srcId="{DA09868C-ABF7-42C7-A8FE-019298B15089}" destId="{6F9A67BB-AD6F-4BF3-9CD0-CCAA89F44CB8}" srcOrd="1" destOrd="0" presId="urn:microsoft.com/office/officeart/2009/3/layout/HorizontalOrganizationChart"/>
    <dgm:cxn modelId="{444878F6-0DD6-40DA-BE4F-FCA8AE4356B7}" type="presParOf" srcId="{D55CE504-FE64-4285-8EA2-B3D6CB407E25}" destId="{F2E717A7-6ADC-44C1-9951-98FBB36C731A}" srcOrd="1" destOrd="0" presId="urn:microsoft.com/office/officeart/2009/3/layout/HorizontalOrganizationChart"/>
    <dgm:cxn modelId="{2B1AAF5B-9DCA-4742-A430-0593D6DC5F6B}" type="presParOf" srcId="{D55CE504-FE64-4285-8EA2-B3D6CB407E25}" destId="{D2F219C8-ABE1-4025-BC65-82DE63D72E2A}" srcOrd="2" destOrd="0" presId="urn:microsoft.com/office/officeart/2009/3/layout/HorizontalOrganizationChart"/>
    <dgm:cxn modelId="{849FF3D8-DB0E-473D-98B5-A3ED430E772C}" type="presParOf" srcId="{35D32A58-D778-4586-B751-1E8F232085EA}" destId="{0E6BF05F-D7D6-491F-88CA-4C7D076F83DD}"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32D588-F0CD-43F9-800E-FE30FEC301DD}">
      <dsp:nvSpPr>
        <dsp:cNvPr id="0" name=""/>
        <dsp:cNvSpPr/>
      </dsp:nvSpPr>
      <dsp:spPr>
        <a:xfrm>
          <a:off x="3148889" y="3433583"/>
          <a:ext cx="414171" cy="445234"/>
        </a:xfrm>
        <a:custGeom>
          <a:avLst/>
          <a:gdLst/>
          <a:ahLst/>
          <a:cxnLst/>
          <a:rect l="0" t="0" r="0" b="0"/>
          <a:pathLst>
            <a:path>
              <a:moveTo>
                <a:pt x="0" y="0"/>
              </a:moveTo>
              <a:lnTo>
                <a:pt x="207085" y="0"/>
              </a:lnTo>
              <a:lnTo>
                <a:pt x="207085" y="445234"/>
              </a:lnTo>
              <a:lnTo>
                <a:pt x="414171" y="44523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51BEA1-5DC2-484A-BED3-54ABCA52DEF8}">
      <dsp:nvSpPr>
        <dsp:cNvPr id="0" name=""/>
        <dsp:cNvSpPr/>
      </dsp:nvSpPr>
      <dsp:spPr>
        <a:xfrm>
          <a:off x="3148889" y="2988349"/>
          <a:ext cx="414171" cy="445234"/>
        </a:xfrm>
        <a:custGeom>
          <a:avLst/>
          <a:gdLst/>
          <a:ahLst/>
          <a:cxnLst/>
          <a:rect l="0" t="0" r="0" b="0"/>
          <a:pathLst>
            <a:path>
              <a:moveTo>
                <a:pt x="0" y="445234"/>
              </a:moveTo>
              <a:lnTo>
                <a:pt x="207085" y="445234"/>
              </a:lnTo>
              <a:lnTo>
                <a:pt x="207085" y="0"/>
              </a:lnTo>
              <a:lnTo>
                <a:pt x="414171"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893C70-2F70-4640-A08D-3DB029628F9D}">
      <dsp:nvSpPr>
        <dsp:cNvPr id="0" name=""/>
        <dsp:cNvSpPr/>
      </dsp:nvSpPr>
      <dsp:spPr>
        <a:xfrm>
          <a:off x="3148889" y="1207412"/>
          <a:ext cx="414171" cy="890468"/>
        </a:xfrm>
        <a:custGeom>
          <a:avLst/>
          <a:gdLst/>
          <a:ahLst/>
          <a:cxnLst/>
          <a:rect l="0" t="0" r="0" b="0"/>
          <a:pathLst>
            <a:path>
              <a:moveTo>
                <a:pt x="0" y="0"/>
              </a:moveTo>
              <a:lnTo>
                <a:pt x="207085" y="0"/>
              </a:lnTo>
              <a:lnTo>
                <a:pt x="207085" y="890468"/>
              </a:lnTo>
              <a:lnTo>
                <a:pt x="414171" y="89046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EDDF29-CA92-4605-B973-1471F2F68A15}">
      <dsp:nvSpPr>
        <dsp:cNvPr id="0" name=""/>
        <dsp:cNvSpPr/>
      </dsp:nvSpPr>
      <dsp:spPr>
        <a:xfrm>
          <a:off x="3148889" y="1161692"/>
          <a:ext cx="414171" cy="91440"/>
        </a:xfrm>
        <a:custGeom>
          <a:avLst/>
          <a:gdLst/>
          <a:ahLst/>
          <a:cxnLst/>
          <a:rect l="0" t="0" r="0" b="0"/>
          <a:pathLst>
            <a:path>
              <a:moveTo>
                <a:pt x="0" y="45720"/>
              </a:moveTo>
              <a:lnTo>
                <a:pt x="414171" y="457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94851F-8150-428E-B2CD-0A74490CE29F}">
      <dsp:nvSpPr>
        <dsp:cNvPr id="0" name=""/>
        <dsp:cNvSpPr/>
      </dsp:nvSpPr>
      <dsp:spPr>
        <a:xfrm>
          <a:off x="3148889" y="316944"/>
          <a:ext cx="414171" cy="890468"/>
        </a:xfrm>
        <a:custGeom>
          <a:avLst/>
          <a:gdLst/>
          <a:ahLst/>
          <a:cxnLst/>
          <a:rect l="0" t="0" r="0" b="0"/>
          <a:pathLst>
            <a:path>
              <a:moveTo>
                <a:pt x="0" y="890468"/>
              </a:moveTo>
              <a:lnTo>
                <a:pt x="207085" y="890468"/>
              </a:lnTo>
              <a:lnTo>
                <a:pt x="207085" y="0"/>
              </a:lnTo>
              <a:lnTo>
                <a:pt x="414171"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C6001D-AE06-4FDC-88B9-935C9D60C91A}">
      <dsp:nvSpPr>
        <dsp:cNvPr id="0" name=""/>
        <dsp:cNvSpPr/>
      </dsp:nvSpPr>
      <dsp:spPr>
        <a:xfrm>
          <a:off x="1078033" y="891607"/>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普通科</a:t>
          </a:r>
          <a:endParaRPr lang="ja-JP" sz="2200" kern="1200"/>
        </a:p>
      </dsp:txBody>
      <dsp:txXfrm>
        <a:off x="1078033" y="891607"/>
        <a:ext cx="2070856" cy="631611"/>
      </dsp:txXfrm>
    </dsp:sp>
    <dsp:sp modelId="{9DF2946E-850E-4822-A1EB-198C94E18B1B}">
      <dsp:nvSpPr>
        <dsp:cNvPr id="0" name=""/>
        <dsp:cNvSpPr/>
      </dsp:nvSpPr>
      <dsp:spPr>
        <a:xfrm>
          <a:off x="3563060" y="1139"/>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特別進学コース</a:t>
          </a:r>
          <a:endParaRPr lang="ja-JP" sz="2200" kern="1200"/>
        </a:p>
      </dsp:txBody>
      <dsp:txXfrm>
        <a:off x="3563060" y="1139"/>
        <a:ext cx="2070856" cy="631611"/>
      </dsp:txXfrm>
    </dsp:sp>
    <dsp:sp modelId="{1AE2FF31-9721-49E1-802C-E58581575B37}">
      <dsp:nvSpPr>
        <dsp:cNvPr id="0" name=""/>
        <dsp:cNvSpPr/>
      </dsp:nvSpPr>
      <dsp:spPr>
        <a:xfrm>
          <a:off x="3563060" y="891607"/>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進学選抜コース</a:t>
          </a:r>
          <a:endParaRPr lang="ja-JP" sz="2200" kern="1200"/>
        </a:p>
      </dsp:txBody>
      <dsp:txXfrm>
        <a:off x="3563060" y="891607"/>
        <a:ext cx="2070856" cy="631611"/>
      </dsp:txXfrm>
    </dsp:sp>
    <dsp:sp modelId="{B01A96D2-7807-4812-A9E4-5C8CEA1C5799}">
      <dsp:nvSpPr>
        <dsp:cNvPr id="0" name=""/>
        <dsp:cNvSpPr/>
      </dsp:nvSpPr>
      <dsp:spPr>
        <a:xfrm>
          <a:off x="3563060" y="1782075"/>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進学コース</a:t>
          </a:r>
          <a:endParaRPr lang="ja-JP" sz="2200" kern="1200"/>
        </a:p>
      </dsp:txBody>
      <dsp:txXfrm>
        <a:off x="3563060" y="1782075"/>
        <a:ext cx="2070856" cy="631611"/>
      </dsp:txXfrm>
    </dsp:sp>
    <dsp:sp modelId="{E506FCC2-528D-49D9-8583-00E75A374C2B}">
      <dsp:nvSpPr>
        <dsp:cNvPr id="0" name=""/>
        <dsp:cNvSpPr/>
      </dsp:nvSpPr>
      <dsp:spPr>
        <a:xfrm>
          <a:off x="1078033" y="3117777"/>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商業科</a:t>
          </a:r>
          <a:endParaRPr lang="ja-JP" sz="2200" kern="1200"/>
        </a:p>
      </dsp:txBody>
      <dsp:txXfrm>
        <a:off x="1078033" y="3117777"/>
        <a:ext cx="2070856" cy="631611"/>
      </dsp:txXfrm>
    </dsp:sp>
    <dsp:sp modelId="{727C2120-0A73-404B-A16D-3F4A9D9E9D89}">
      <dsp:nvSpPr>
        <dsp:cNvPr id="0" name=""/>
        <dsp:cNvSpPr/>
      </dsp:nvSpPr>
      <dsp:spPr>
        <a:xfrm>
          <a:off x="3563060" y="2672543"/>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情報進学コース</a:t>
          </a:r>
          <a:endParaRPr lang="ja-JP" sz="2200" kern="1200"/>
        </a:p>
      </dsp:txBody>
      <dsp:txXfrm>
        <a:off x="3563060" y="2672543"/>
        <a:ext cx="2070856" cy="631611"/>
      </dsp:txXfrm>
    </dsp:sp>
    <dsp:sp modelId="{9B9EB8EB-9811-4D72-9A02-8C50E8201686}">
      <dsp:nvSpPr>
        <dsp:cNvPr id="0" name=""/>
        <dsp:cNvSpPr/>
      </dsp:nvSpPr>
      <dsp:spPr>
        <a:xfrm>
          <a:off x="3563060" y="3563011"/>
          <a:ext cx="2070856" cy="63161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kumimoji="1" lang="ja-JP" sz="2200" kern="1200" smtClean="0"/>
            <a:t>総合進学コース</a:t>
          </a:r>
          <a:endParaRPr lang="ja-JP" sz="2200" kern="1200"/>
        </a:p>
      </dsp:txBody>
      <dsp:txXfrm>
        <a:off x="3563060" y="3563011"/>
        <a:ext cx="2070856" cy="631611"/>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3146616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1680114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ja-JP" altLang="en-US" smtClean="0"/>
              <a:t>マスター タイトルの書式設定</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342367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ja-JP" altLang="en-US" smtClean="0"/>
              <a:t>マスター タイトルの書式設定</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ja-JP" altLang="en-US" smtClean="0"/>
              <a:t>マスター テキストの書式設定</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954228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486084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1337490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1606363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1506602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3877290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84710" y="942696"/>
            <a:ext cx="7055380" cy="1400530"/>
          </a:xfrm>
        </p:spPr>
        <p:txBody>
          <a:bodyPr/>
          <a:lstStyle>
            <a:lvl1pPr>
              <a:defRPr sz="4400"/>
            </a:lvl1pPr>
          </a:lstStyle>
          <a:p>
            <a:r>
              <a:rPr lang="ja-JP" altLang="en-US" dirty="0" smtClean="0"/>
              <a:t>マスター タイトルの書式設定</a:t>
            </a:r>
            <a:endParaRPr lang="en-US" dirty="0"/>
          </a:p>
        </p:txBody>
      </p:sp>
      <p:sp>
        <p:nvSpPr>
          <p:cNvPr id="3" name="Content Placeholder 2"/>
          <p:cNvSpPr>
            <a:spLocks noGrp="1"/>
          </p:cNvSpPr>
          <p:nvPr>
            <p:ph idx="1"/>
          </p:nvPr>
        </p:nvSpPr>
        <p:spPr>
          <a:xfrm>
            <a:off x="827700" y="2542903"/>
            <a:ext cx="6711654" cy="4195481"/>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085296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640484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552646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969729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lvl1pPr>
          </a:lstStyle>
          <a:p>
            <a:r>
              <a:rPr lang="ja-JP" altLang="en-US" smtClean="0"/>
              <a:t>マスター タイトルの書式設定</a:t>
            </a:r>
            <a:endParaRPr lang="en-US" dirty="0"/>
          </a:p>
        </p:txBody>
      </p:sp>
      <p:sp>
        <p:nvSpPr>
          <p:cNvPr id="7" name="Date Placeholder 2"/>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3"/>
          <p:cNvSpPr>
            <a:spLocks noGrp="1"/>
          </p:cNvSpPr>
          <p:nvPr>
            <p:ph type="ftr" sz="quarter" idx="11"/>
          </p:nvPr>
        </p:nvSpPr>
        <p:spPr/>
        <p:txBody>
          <a:bodyPr/>
          <a:lstStyle/>
          <a:p>
            <a:endParaRPr kumimoji="1" lang="ja-JP" altLang="en-US"/>
          </a:p>
        </p:txBody>
      </p:sp>
      <p:sp>
        <p:nvSpPr>
          <p:cNvPr id="6" name="Slide Number Placeholder 4"/>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3835755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2"/>
          <p:cNvSpPr>
            <a:spLocks noGrp="1"/>
          </p:cNvSpPr>
          <p:nvPr>
            <p:ph type="ftr" sz="quarter" idx="11"/>
          </p:nvPr>
        </p:nvSpPr>
        <p:spPr/>
        <p:txBody>
          <a:bodyPr/>
          <a:lstStyle/>
          <a:p>
            <a:endParaRPr kumimoji="1" lang="ja-JP" altLang="en-US"/>
          </a:p>
        </p:txBody>
      </p:sp>
      <p:sp>
        <p:nvSpPr>
          <p:cNvPr id="6" name="Slide Number Placeholder 3"/>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395619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7" name="Date Placeholder 4"/>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5" name="Footer Placeholder 5"/>
          <p:cNvSpPr>
            <a:spLocks noGrp="1"/>
          </p:cNvSpPr>
          <p:nvPr>
            <p:ph type="ftr" sz="quarter" idx="11"/>
          </p:nvPr>
        </p:nvSpPr>
        <p:spPr/>
        <p:txBody>
          <a:bodyPr/>
          <a:lstStyle/>
          <a:p>
            <a:endParaRPr kumimoji="1" lang="ja-JP" altLang="en-US"/>
          </a:p>
        </p:txBody>
      </p:sp>
      <p:sp>
        <p:nvSpPr>
          <p:cNvPr id="6" name="Slide Number Placeholder 6"/>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123322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D743F25-C0CC-462C-A3C6-B1D8AB53C626}"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2184766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795612"/>
            <a:ext cx="7055380" cy="1400530"/>
          </a:xfrm>
          <a:prstGeom prst="rect">
            <a:avLst/>
          </a:prstGeom>
        </p:spPr>
        <p:txBody>
          <a:bodyPr vert="horz" lIns="91440" tIns="45720" rIns="91440" bIns="45720" rtlCol="0" anchor="t">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827700" y="2395819"/>
            <a:ext cx="6711654" cy="4195481"/>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D743F25-C0CC-462C-A3C6-B1D8AB53C626}"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90C2B523-2BB5-4A50-B88C-6AAAD6880509}" type="slidenum">
              <a:rPr kumimoji="1" lang="ja-JP" altLang="en-US" smtClean="0"/>
              <a:t>‹#›</a:t>
            </a:fld>
            <a:endParaRPr kumimoji="1" lang="ja-JP" altLang="en-US"/>
          </a:p>
        </p:txBody>
      </p:sp>
    </p:spTree>
    <p:extLst>
      <p:ext uri="{BB962C8B-B14F-4D97-AF65-F5344CB8AC3E}">
        <p14:creationId xmlns:p14="http://schemas.microsoft.com/office/powerpoint/2010/main" val="34625950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0" eaLnBrk="1" latinLnBrk="0" hangingPunct="1">
        <a:spcBef>
          <a:spcPct val="0"/>
        </a:spcBef>
        <a:buNone/>
        <a:defRPr kumimoji="1" sz="4400" b="0" i="0"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7" rtl="0" eaLnBrk="1" latinLnBrk="0" hangingPunct="1">
        <a:defRPr kumimoji="1" sz="1800" kern="1200">
          <a:solidFill>
            <a:schemeClr val="tx1"/>
          </a:solidFill>
          <a:latin typeface="+mn-lt"/>
          <a:ea typeface="+mn-ea"/>
          <a:cs typeface="+mn-cs"/>
        </a:defRPr>
      </a:lvl1pPr>
      <a:lvl2pPr marL="457207" algn="l" defTabSz="457207" rtl="0" eaLnBrk="1" latinLnBrk="0" hangingPunct="1">
        <a:defRPr kumimoji="1" sz="1800" kern="1200">
          <a:solidFill>
            <a:schemeClr val="tx1"/>
          </a:solidFill>
          <a:latin typeface="+mn-lt"/>
          <a:ea typeface="+mn-ea"/>
          <a:cs typeface="+mn-cs"/>
        </a:defRPr>
      </a:lvl2pPr>
      <a:lvl3pPr marL="914415" algn="l" defTabSz="457207" rtl="0" eaLnBrk="1" latinLnBrk="0" hangingPunct="1">
        <a:defRPr kumimoji="1" sz="1800" kern="1200">
          <a:solidFill>
            <a:schemeClr val="tx1"/>
          </a:solidFill>
          <a:latin typeface="+mn-lt"/>
          <a:ea typeface="+mn-ea"/>
          <a:cs typeface="+mn-cs"/>
        </a:defRPr>
      </a:lvl3pPr>
      <a:lvl4pPr marL="1371622" algn="l" defTabSz="457207" rtl="0" eaLnBrk="1" latinLnBrk="0" hangingPunct="1">
        <a:defRPr kumimoji="1" sz="1800" kern="1200">
          <a:solidFill>
            <a:schemeClr val="tx1"/>
          </a:solidFill>
          <a:latin typeface="+mn-lt"/>
          <a:ea typeface="+mn-ea"/>
          <a:cs typeface="+mn-cs"/>
        </a:defRPr>
      </a:lvl4pPr>
      <a:lvl5pPr marL="1828831" algn="l" defTabSz="457207" rtl="0" eaLnBrk="1" latinLnBrk="0" hangingPunct="1">
        <a:defRPr kumimoji="1" sz="1800" kern="1200">
          <a:solidFill>
            <a:schemeClr val="tx1"/>
          </a:solidFill>
          <a:latin typeface="+mn-lt"/>
          <a:ea typeface="+mn-ea"/>
          <a:cs typeface="+mn-cs"/>
        </a:defRPr>
      </a:lvl5pPr>
      <a:lvl6pPr marL="2286038" algn="l" defTabSz="457207" rtl="0" eaLnBrk="1" latinLnBrk="0" hangingPunct="1">
        <a:defRPr kumimoji="1" sz="1800" kern="1200">
          <a:solidFill>
            <a:schemeClr val="tx1"/>
          </a:solidFill>
          <a:latin typeface="+mn-lt"/>
          <a:ea typeface="+mn-ea"/>
          <a:cs typeface="+mn-cs"/>
        </a:defRPr>
      </a:lvl6pPr>
      <a:lvl7pPr marL="2743246" algn="l" defTabSz="457207" rtl="0" eaLnBrk="1" latinLnBrk="0" hangingPunct="1">
        <a:defRPr kumimoji="1" sz="1800" kern="1200">
          <a:solidFill>
            <a:schemeClr val="tx1"/>
          </a:solidFill>
          <a:latin typeface="+mn-lt"/>
          <a:ea typeface="+mn-ea"/>
          <a:cs typeface="+mn-cs"/>
        </a:defRPr>
      </a:lvl7pPr>
      <a:lvl8pPr marL="3200453" algn="l" defTabSz="457207" rtl="0" eaLnBrk="1" latinLnBrk="0" hangingPunct="1">
        <a:defRPr kumimoji="1" sz="1800" kern="1200">
          <a:solidFill>
            <a:schemeClr val="tx1"/>
          </a:solidFill>
          <a:latin typeface="+mn-lt"/>
          <a:ea typeface="+mn-ea"/>
          <a:cs typeface="+mn-cs"/>
        </a:defRPr>
      </a:lvl8pPr>
      <a:lvl9pPr marL="3657661" algn="l" defTabSz="45720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dirty="0"/>
              <a:t>学園長挨拶</a:t>
            </a:r>
            <a:endParaRPr kumimoji="1" lang="ja-JP" altLang="en-US" dirty="0"/>
          </a:p>
        </p:txBody>
      </p:sp>
      <p:sp>
        <p:nvSpPr>
          <p:cNvPr id="5" name="コンテンツ プレースホルダー 2"/>
          <p:cNvSpPr>
            <a:spLocks noGrp="1"/>
          </p:cNvSpPr>
          <p:nvPr>
            <p:ph idx="1"/>
          </p:nvPr>
        </p:nvSpPr>
        <p:spPr>
          <a:xfrm>
            <a:off x="682579" y="2130198"/>
            <a:ext cx="7817477" cy="4195481"/>
          </a:xfrm>
        </p:spPr>
        <p:txBody>
          <a:bodyPr>
            <a:normAutofit lnSpcReduction="10000"/>
          </a:bodyPr>
          <a:lstStyle/>
          <a:p>
            <a:pPr marL="114300" indent="0">
              <a:buNone/>
            </a:pPr>
            <a:r>
              <a:rPr lang="ja-JP" altLang="en-US" dirty="0"/>
              <a:t>下村女子学園では、</a:t>
            </a:r>
            <a:r>
              <a:rPr lang="en-US" altLang="ja-JP" dirty="0"/>
              <a:t>3</a:t>
            </a:r>
            <a:r>
              <a:rPr lang="ja-JP" altLang="en-US" dirty="0"/>
              <a:t>年間の学校生活を通して、自己肯定感を持ち、他者を尊重することのできる人間が育っていくことを願っています。</a:t>
            </a:r>
          </a:p>
          <a:p>
            <a:pPr marL="114300" indent="0">
              <a:buNone/>
            </a:pPr>
            <a:r>
              <a:rPr lang="ja-JP" altLang="en-US" dirty="0"/>
              <a:t>私たち教職員は、生徒一人ひとりを愛し、自己肯定感を持てるようにきめ細やかな支援や指導を心がけています。</a:t>
            </a:r>
          </a:p>
          <a:p>
            <a:pPr marL="114300" indent="0">
              <a:buNone/>
            </a:pPr>
            <a:r>
              <a:rPr lang="ja-JP" altLang="en-US" dirty="0"/>
              <a:t>高校</a:t>
            </a:r>
            <a:r>
              <a:rPr lang="en-US" altLang="ja-JP" dirty="0"/>
              <a:t>3</a:t>
            </a:r>
            <a:r>
              <a:rPr lang="ja-JP" altLang="en-US" dirty="0"/>
              <a:t>年間という最も多感で、多くの可能性を秘めているこの年代の生徒をお預かりするということは、私たちにとって大変な喜びです。</a:t>
            </a:r>
          </a:p>
          <a:p>
            <a:pPr marL="114300" indent="0">
              <a:buNone/>
            </a:pPr>
            <a:r>
              <a:rPr lang="ja-JP" altLang="en-US" dirty="0"/>
              <a:t>保護者の皆さまとともに、時に進むべき道を照らし、時に叱咤激励しながら成長を見守っていきたいと思っています。</a:t>
            </a:r>
            <a:endParaRPr lang="en-US" altLang="ja-JP" dirty="0"/>
          </a:p>
          <a:p>
            <a:pPr marL="114300" indent="0">
              <a:buNone/>
            </a:pPr>
            <a:endParaRPr lang="en-US" altLang="ja-JP" dirty="0"/>
          </a:p>
          <a:p>
            <a:pPr marL="114300" indent="0" algn="r">
              <a:buNone/>
            </a:pPr>
            <a:r>
              <a:rPr lang="ja-JP" altLang="en-US" dirty="0"/>
              <a:t>第</a:t>
            </a:r>
            <a:r>
              <a:rPr lang="en-US" altLang="ja-JP" dirty="0"/>
              <a:t>5</a:t>
            </a:r>
            <a:r>
              <a:rPr lang="ja-JP" altLang="en-US" dirty="0"/>
              <a:t>代学園長　児玉</a:t>
            </a:r>
            <a:r>
              <a:rPr lang="ja-JP" altLang="en-US" dirty="0" smtClean="0"/>
              <a:t>智子</a:t>
            </a:r>
            <a:endParaRPr lang="ja-JP" altLang="en-US" dirty="0"/>
          </a:p>
        </p:txBody>
      </p:sp>
    </p:spTree>
    <p:extLst>
      <p:ext uri="{BB962C8B-B14F-4D97-AF65-F5344CB8AC3E}">
        <p14:creationId xmlns:p14="http://schemas.microsoft.com/office/powerpoint/2010/main" val="3852115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dirty="0"/>
              <a:t>学校沿革</a:t>
            </a:r>
            <a:endParaRPr kumimoji="1" lang="ja-JP" altLang="en-US" dirty="0"/>
          </a:p>
        </p:txBody>
      </p:sp>
      <p:graphicFrame>
        <p:nvGraphicFramePr>
          <p:cNvPr id="6" name="表 2"/>
          <p:cNvGraphicFramePr>
            <a:graphicFrameLocks noGrp="1"/>
          </p:cNvGraphicFramePr>
          <p:nvPr>
            <p:ph idx="1"/>
            <p:extLst>
              <p:ext uri="{D42A27DB-BD31-4B8C-83A1-F6EECF244321}">
                <p14:modId xmlns:p14="http://schemas.microsoft.com/office/powerpoint/2010/main" val="3964969279"/>
              </p:ext>
            </p:extLst>
          </p:nvPr>
        </p:nvGraphicFramePr>
        <p:xfrm>
          <a:off x="783197" y="1944710"/>
          <a:ext cx="7703981" cy="4556164"/>
        </p:xfrm>
        <a:graphic>
          <a:graphicData uri="http://schemas.openxmlformats.org/drawingml/2006/table">
            <a:tbl>
              <a:tblPr bandRow="1">
                <a:tableStyleId>{E8B1032C-EA38-4F05-BA0D-38AFFFC7BED3}</a:tableStyleId>
              </a:tblPr>
              <a:tblGrid>
                <a:gridCol w="2242571"/>
                <a:gridCol w="5461410"/>
              </a:tblGrid>
              <a:tr h="552262">
                <a:tc>
                  <a:txBody>
                    <a:bodyPr/>
                    <a:lstStyle/>
                    <a:p>
                      <a:pPr algn="just">
                        <a:spcAft>
                          <a:spcPts val="0"/>
                        </a:spcAft>
                      </a:pPr>
                      <a:r>
                        <a:rPr lang="en-US" sz="1400" kern="100" dirty="0">
                          <a:effectLst/>
                        </a:rPr>
                        <a:t>1962</a:t>
                      </a:r>
                      <a:r>
                        <a:rPr lang="ja-JP" sz="1400" kern="100" dirty="0">
                          <a:effectLst/>
                        </a:rPr>
                        <a:t>年（</a:t>
                      </a:r>
                      <a:r>
                        <a:rPr lang="ja-JP" sz="1400" kern="100" dirty="0" smtClean="0">
                          <a:effectLst/>
                        </a:rPr>
                        <a:t>昭和</a:t>
                      </a:r>
                      <a:r>
                        <a:rPr lang="en-US" altLang="ja-JP" sz="1400" kern="100" dirty="0" smtClean="0">
                          <a:effectLst/>
                        </a:rPr>
                        <a:t>37</a:t>
                      </a:r>
                      <a:r>
                        <a:rPr lang="ja-JP" sz="1400" kern="100" dirty="0" smtClean="0">
                          <a:effectLst/>
                        </a:rPr>
                        <a:t>年</a:t>
                      </a:r>
                      <a:r>
                        <a:rPr lang="ja-JP" sz="1400" kern="100" dirty="0">
                          <a:effectLst/>
                        </a:rPr>
                        <a:t>）</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学校法人下村女子学園設立。</a:t>
                      </a:r>
                    </a:p>
                    <a:p>
                      <a:pPr algn="just">
                        <a:spcAft>
                          <a:spcPts val="0"/>
                        </a:spcAft>
                      </a:pPr>
                      <a:r>
                        <a:rPr lang="ja-JP" altLang="ja-JP" sz="1400" kern="100" dirty="0" smtClean="0">
                          <a:effectLst/>
                        </a:rPr>
                        <a:t>初代学園長に</a:t>
                      </a:r>
                      <a:r>
                        <a:rPr lang="ja-JP" altLang="en-US" sz="1400" kern="100" dirty="0" smtClean="0">
                          <a:effectLst/>
                        </a:rPr>
                        <a:t>下村</a:t>
                      </a:r>
                      <a:r>
                        <a:rPr lang="ja-JP" sz="1400" kern="100" dirty="0" smtClean="0">
                          <a:effectLst/>
                        </a:rPr>
                        <a:t>カオル</a:t>
                      </a:r>
                      <a:r>
                        <a:rPr lang="ja-JP" sz="1400" kern="100" dirty="0">
                          <a:effectLst/>
                        </a:rPr>
                        <a:t>が就任。</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1969</a:t>
                      </a:r>
                      <a:r>
                        <a:rPr lang="ja-JP" sz="1400" kern="100" dirty="0">
                          <a:effectLst/>
                        </a:rPr>
                        <a:t>年（</a:t>
                      </a:r>
                      <a:r>
                        <a:rPr lang="ja-JP" sz="1400" kern="100" dirty="0" smtClean="0">
                          <a:effectLst/>
                        </a:rPr>
                        <a:t>昭和</a:t>
                      </a:r>
                      <a:r>
                        <a:rPr lang="en-US" altLang="ja-JP" sz="1400" kern="100" dirty="0" smtClean="0">
                          <a:effectLst/>
                        </a:rPr>
                        <a:t>44</a:t>
                      </a:r>
                      <a:r>
                        <a:rPr lang="ja-JP" sz="1400" kern="100" dirty="0" smtClean="0">
                          <a:effectLst/>
                        </a:rPr>
                        <a:t>年</a:t>
                      </a:r>
                      <a:r>
                        <a:rPr lang="ja-JP" sz="1400" kern="100" dirty="0">
                          <a:effectLst/>
                        </a:rPr>
                        <a:t>）</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校歌を制定。</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1973</a:t>
                      </a:r>
                      <a:r>
                        <a:rPr lang="ja-JP" sz="1400" kern="100" dirty="0">
                          <a:effectLst/>
                        </a:rPr>
                        <a:t>年（</a:t>
                      </a:r>
                      <a:r>
                        <a:rPr lang="ja-JP" sz="1400" kern="100" dirty="0" smtClean="0">
                          <a:effectLst/>
                        </a:rPr>
                        <a:t>昭和</a:t>
                      </a:r>
                      <a:r>
                        <a:rPr lang="en-US" altLang="ja-JP" sz="1400" kern="100" dirty="0" smtClean="0">
                          <a:effectLst/>
                        </a:rPr>
                        <a:t>48</a:t>
                      </a:r>
                      <a:r>
                        <a:rPr lang="ja-JP" sz="1400" kern="100" dirty="0" smtClean="0">
                          <a:effectLst/>
                        </a:rPr>
                        <a:t>年</a:t>
                      </a:r>
                      <a:r>
                        <a:rPr lang="ja-JP" sz="1400" kern="100" dirty="0">
                          <a:effectLst/>
                        </a:rPr>
                        <a:t>）</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学校法人下村女子学園設立</a:t>
                      </a:r>
                      <a:r>
                        <a:rPr lang="en-US" sz="1400" kern="100" dirty="0">
                          <a:effectLst/>
                        </a:rPr>
                        <a:t>10</a:t>
                      </a:r>
                      <a:r>
                        <a:rPr lang="ja-JP" sz="1400" kern="100" dirty="0">
                          <a:effectLst/>
                        </a:rPr>
                        <a:t>周年記念式典を行う。</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1979</a:t>
                      </a:r>
                      <a:r>
                        <a:rPr lang="ja-JP" sz="1400" kern="100" dirty="0">
                          <a:effectLst/>
                        </a:rPr>
                        <a:t>年（昭和</a:t>
                      </a:r>
                      <a:r>
                        <a:rPr lang="en-US" sz="1400" kern="100" dirty="0">
                          <a:effectLst/>
                        </a:rPr>
                        <a:t>54</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第</a:t>
                      </a:r>
                      <a:r>
                        <a:rPr lang="en-US" sz="1400" kern="100" dirty="0">
                          <a:effectLst/>
                        </a:rPr>
                        <a:t>2</a:t>
                      </a:r>
                      <a:r>
                        <a:rPr lang="ja-JP" sz="1400" kern="100" dirty="0">
                          <a:effectLst/>
                        </a:rPr>
                        <a:t>代学園長に北見信二郎が就任。</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1983</a:t>
                      </a:r>
                      <a:r>
                        <a:rPr lang="ja-JP" sz="1400" kern="100" dirty="0">
                          <a:effectLst/>
                        </a:rPr>
                        <a:t>年（昭和</a:t>
                      </a:r>
                      <a:r>
                        <a:rPr lang="en-US" sz="1400" kern="100" dirty="0">
                          <a:effectLst/>
                        </a:rPr>
                        <a:t>58</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学校法人下村女子学園設立</a:t>
                      </a:r>
                      <a:r>
                        <a:rPr lang="en-US" sz="1400" kern="100" dirty="0">
                          <a:effectLst/>
                        </a:rPr>
                        <a:t>20</a:t>
                      </a:r>
                      <a:r>
                        <a:rPr lang="ja-JP" sz="1400" kern="100" dirty="0">
                          <a:effectLst/>
                        </a:rPr>
                        <a:t>周年記念式典を行う</a:t>
                      </a:r>
                      <a:r>
                        <a:rPr lang="ja-JP" sz="1400" kern="100" dirty="0" smtClean="0">
                          <a:effectLst/>
                        </a:rPr>
                        <a:t>。</a:t>
                      </a:r>
                      <a:endParaRPr lang="ja-JP" sz="1400" kern="100" dirty="0">
                        <a:effectLst/>
                      </a:endParaRPr>
                    </a:p>
                  </a:txBody>
                  <a:tcPr marL="68580" marR="68580" marT="0" marB="0" anchor="ctr"/>
                </a:tc>
              </a:tr>
              <a:tr h="345164">
                <a:tc>
                  <a:txBody>
                    <a:bodyPr/>
                    <a:lstStyle/>
                    <a:p>
                      <a:pPr algn="just">
                        <a:spcAft>
                          <a:spcPts val="0"/>
                        </a:spcAft>
                      </a:pPr>
                      <a:r>
                        <a:rPr lang="en-US" sz="1400" kern="100" dirty="0">
                          <a:effectLst/>
                        </a:rPr>
                        <a:t>1992</a:t>
                      </a:r>
                      <a:r>
                        <a:rPr lang="ja-JP" sz="1400" kern="100" dirty="0">
                          <a:effectLst/>
                        </a:rPr>
                        <a:t>年（平成</a:t>
                      </a:r>
                      <a:r>
                        <a:rPr lang="en-US" sz="1400" kern="100" dirty="0">
                          <a:effectLst/>
                        </a:rPr>
                        <a:t>4</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smtClean="0">
                          <a:effectLst/>
                        </a:rPr>
                        <a:t>第</a:t>
                      </a:r>
                      <a:r>
                        <a:rPr lang="en-US" altLang="ja-JP" sz="1400" kern="100" dirty="0" smtClean="0">
                          <a:effectLst/>
                        </a:rPr>
                        <a:t>3</a:t>
                      </a:r>
                      <a:r>
                        <a:rPr lang="ja-JP" sz="1400" kern="100" dirty="0" smtClean="0">
                          <a:effectLst/>
                        </a:rPr>
                        <a:t>代</a:t>
                      </a:r>
                      <a:r>
                        <a:rPr lang="ja-JP" sz="1400" kern="100" dirty="0">
                          <a:effectLst/>
                        </a:rPr>
                        <a:t>学園長</a:t>
                      </a:r>
                      <a:r>
                        <a:rPr lang="ja-JP" sz="1400" kern="100" dirty="0" smtClean="0">
                          <a:effectLst/>
                        </a:rPr>
                        <a:t>に</a:t>
                      </a:r>
                      <a:r>
                        <a:rPr lang="ja-JP" altLang="en-US" sz="1400" kern="100" dirty="0" smtClean="0">
                          <a:effectLst/>
                        </a:rPr>
                        <a:t>須賀丈二が就任。</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1993</a:t>
                      </a:r>
                      <a:r>
                        <a:rPr lang="ja-JP" sz="1400" kern="100" dirty="0">
                          <a:effectLst/>
                        </a:rPr>
                        <a:t>年（平成</a:t>
                      </a:r>
                      <a:r>
                        <a:rPr lang="en-US" sz="1400" kern="100" dirty="0">
                          <a:effectLst/>
                        </a:rPr>
                        <a:t>5</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学校法人下村女子学園設立</a:t>
                      </a:r>
                      <a:r>
                        <a:rPr lang="en-US" sz="1400" kern="100" dirty="0">
                          <a:effectLst/>
                        </a:rPr>
                        <a:t>30</a:t>
                      </a:r>
                      <a:r>
                        <a:rPr lang="ja-JP" sz="1400" kern="100" dirty="0">
                          <a:effectLst/>
                        </a:rPr>
                        <a:t>周年記念式典を行う。</a:t>
                      </a:r>
                      <a:endParaRPr lang="ja-JP" sz="1400" kern="100" dirty="0">
                        <a:effectLst/>
                        <a:latin typeface="Century"/>
                        <a:ea typeface="ＭＳ 明朝"/>
                        <a:cs typeface="Times New Roman"/>
                      </a:endParaRPr>
                    </a:p>
                  </a:txBody>
                  <a:tcPr marL="68580" marR="68580" marT="0" marB="0" anchor="ctr"/>
                </a:tc>
              </a:tr>
              <a:tr h="552262">
                <a:tc>
                  <a:txBody>
                    <a:bodyPr/>
                    <a:lstStyle/>
                    <a:p>
                      <a:pPr algn="just">
                        <a:spcAft>
                          <a:spcPts val="0"/>
                        </a:spcAft>
                      </a:pPr>
                      <a:r>
                        <a:rPr lang="en-US" sz="1400" kern="100" dirty="0">
                          <a:effectLst/>
                        </a:rPr>
                        <a:t>2001</a:t>
                      </a:r>
                      <a:r>
                        <a:rPr lang="ja-JP" sz="1400" kern="100" dirty="0">
                          <a:effectLst/>
                        </a:rPr>
                        <a:t>年（平成</a:t>
                      </a:r>
                      <a:r>
                        <a:rPr lang="en-US" sz="1400" kern="100" dirty="0">
                          <a:effectLst/>
                        </a:rPr>
                        <a:t>13</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smtClean="0">
                          <a:effectLst/>
                        </a:rPr>
                        <a:t>第</a:t>
                      </a:r>
                      <a:r>
                        <a:rPr lang="en-US" altLang="ja-JP" sz="1400" kern="100" dirty="0">
                          <a:effectLst/>
                        </a:rPr>
                        <a:t>4</a:t>
                      </a:r>
                      <a:r>
                        <a:rPr lang="ja-JP" sz="1400" kern="100" dirty="0" smtClean="0">
                          <a:effectLst/>
                        </a:rPr>
                        <a:t>代</a:t>
                      </a:r>
                      <a:r>
                        <a:rPr lang="ja-JP" sz="1400" kern="100" dirty="0">
                          <a:effectLst/>
                        </a:rPr>
                        <a:t>学園長</a:t>
                      </a:r>
                      <a:r>
                        <a:rPr lang="ja-JP" sz="1400" kern="100" dirty="0" smtClean="0">
                          <a:effectLst/>
                        </a:rPr>
                        <a:t>に</a:t>
                      </a:r>
                      <a:r>
                        <a:rPr lang="ja-JP" altLang="en-US" sz="1400" kern="100" dirty="0" smtClean="0">
                          <a:effectLst/>
                        </a:rPr>
                        <a:t>小山田辰則が就任。</a:t>
                      </a:r>
                      <a:endParaRPr lang="en-US" altLang="ja-JP" sz="1400" kern="100" dirty="0" smtClean="0">
                        <a:effectLst/>
                      </a:endParaRPr>
                    </a:p>
                    <a:p>
                      <a:pPr algn="just">
                        <a:spcAft>
                          <a:spcPts val="0"/>
                        </a:spcAft>
                      </a:pPr>
                      <a:r>
                        <a:rPr lang="ja-JP" altLang="en-US" sz="1400" kern="100" dirty="0" smtClean="0">
                          <a:effectLst/>
                        </a:rPr>
                        <a:t>地下</a:t>
                      </a:r>
                      <a:r>
                        <a:rPr lang="en-US" altLang="ja-JP" sz="1400" kern="100" dirty="0" smtClean="0">
                          <a:effectLst/>
                        </a:rPr>
                        <a:t>1</a:t>
                      </a:r>
                      <a:r>
                        <a:rPr lang="ja-JP" altLang="en-US" sz="1400" kern="100" dirty="0" smtClean="0">
                          <a:effectLst/>
                        </a:rPr>
                        <a:t>階、地上</a:t>
                      </a:r>
                      <a:r>
                        <a:rPr lang="en-US" altLang="ja-JP" sz="1400" kern="100" dirty="0" smtClean="0">
                          <a:effectLst/>
                        </a:rPr>
                        <a:t>5</a:t>
                      </a:r>
                      <a:r>
                        <a:rPr lang="ja-JP" altLang="en-US" sz="1400" kern="100" dirty="0" smtClean="0">
                          <a:effectLst/>
                        </a:rPr>
                        <a:t>階建ての本校舎と講堂が完成。</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2003</a:t>
                      </a:r>
                      <a:r>
                        <a:rPr lang="ja-JP" sz="1400" kern="100" dirty="0">
                          <a:effectLst/>
                        </a:rPr>
                        <a:t>年（平成</a:t>
                      </a:r>
                      <a:r>
                        <a:rPr lang="en-US" sz="1400" kern="100" dirty="0">
                          <a:effectLst/>
                        </a:rPr>
                        <a:t>15</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学校法人下村女子学園設立</a:t>
                      </a:r>
                      <a:r>
                        <a:rPr lang="en-US" sz="1400" kern="100" dirty="0">
                          <a:effectLst/>
                        </a:rPr>
                        <a:t>40</a:t>
                      </a:r>
                      <a:r>
                        <a:rPr lang="ja-JP" sz="1400" kern="100" dirty="0">
                          <a:effectLst/>
                        </a:rPr>
                        <a:t>周年記念式典を行う。</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a:effectLst/>
                        </a:rPr>
                        <a:t>2004</a:t>
                      </a:r>
                      <a:r>
                        <a:rPr lang="ja-JP" sz="1400" kern="100" dirty="0">
                          <a:effectLst/>
                        </a:rPr>
                        <a:t>年（平成</a:t>
                      </a:r>
                      <a:r>
                        <a:rPr lang="en-US" sz="1400" kern="100" dirty="0">
                          <a:effectLst/>
                        </a:rPr>
                        <a:t>16</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イギリスのメイベルハイスクールと</a:t>
                      </a:r>
                      <a:r>
                        <a:rPr lang="ja-JP" sz="1400" kern="100" dirty="0" smtClean="0">
                          <a:effectLst/>
                        </a:rPr>
                        <a:t>姉妹校締結。</a:t>
                      </a:r>
                      <a:endParaRPr lang="ja-JP" sz="1400" kern="100" dirty="0">
                        <a:effectLst/>
                      </a:endParaRPr>
                    </a:p>
                  </a:txBody>
                  <a:tcPr marL="68580" marR="68580" marT="0" marB="0" anchor="ctr"/>
                </a:tc>
              </a:tr>
              <a:tr h="345164">
                <a:tc>
                  <a:txBody>
                    <a:bodyPr/>
                    <a:lstStyle/>
                    <a:p>
                      <a:pPr algn="just">
                        <a:spcAft>
                          <a:spcPts val="0"/>
                        </a:spcAft>
                      </a:pPr>
                      <a:r>
                        <a:rPr lang="en-US" sz="1400" kern="100" dirty="0">
                          <a:effectLst/>
                        </a:rPr>
                        <a:t>2008</a:t>
                      </a:r>
                      <a:r>
                        <a:rPr lang="ja-JP" sz="1400" kern="100" dirty="0">
                          <a:effectLst/>
                        </a:rPr>
                        <a:t>年（平成</a:t>
                      </a:r>
                      <a:r>
                        <a:rPr lang="en-US" sz="1400" kern="100" dirty="0">
                          <a:effectLst/>
                        </a:rPr>
                        <a:t>20</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smtClean="0">
                          <a:effectLst/>
                        </a:rPr>
                        <a:t>第</a:t>
                      </a:r>
                      <a:r>
                        <a:rPr lang="en-US" altLang="ja-JP" sz="1400" kern="100" dirty="0" smtClean="0">
                          <a:effectLst/>
                        </a:rPr>
                        <a:t>5</a:t>
                      </a:r>
                      <a:r>
                        <a:rPr lang="ja-JP" sz="1400" kern="100" dirty="0" smtClean="0">
                          <a:effectLst/>
                        </a:rPr>
                        <a:t>代</a:t>
                      </a:r>
                      <a:r>
                        <a:rPr lang="ja-JP" sz="1400" kern="100" dirty="0">
                          <a:effectLst/>
                        </a:rPr>
                        <a:t>学園長に児玉智子が就任。</a:t>
                      </a:r>
                      <a:endParaRPr lang="ja-JP" sz="1400" kern="100" dirty="0">
                        <a:effectLst/>
                        <a:latin typeface="Century"/>
                        <a:ea typeface="ＭＳ 明朝"/>
                        <a:cs typeface="Times New Roman"/>
                      </a:endParaRPr>
                    </a:p>
                  </a:txBody>
                  <a:tcPr marL="68580" marR="68580" marT="0" marB="0" anchor="ctr"/>
                </a:tc>
              </a:tr>
              <a:tr h="345164">
                <a:tc>
                  <a:txBody>
                    <a:bodyPr/>
                    <a:lstStyle/>
                    <a:p>
                      <a:pPr algn="just">
                        <a:spcAft>
                          <a:spcPts val="0"/>
                        </a:spcAft>
                      </a:pPr>
                      <a:r>
                        <a:rPr lang="en-US" sz="1400" kern="100" dirty="0" smtClean="0">
                          <a:effectLst/>
                        </a:rPr>
                        <a:t>20</a:t>
                      </a:r>
                      <a:r>
                        <a:rPr lang="en-US" altLang="ja-JP" sz="1400" kern="100" dirty="0" smtClean="0">
                          <a:effectLst/>
                        </a:rPr>
                        <a:t>1</a:t>
                      </a:r>
                      <a:r>
                        <a:rPr lang="en-US" sz="1400" kern="100" dirty="0" smtClean="0">
                          <a:effectLst/>
                        </a:rPr>
                        <a:t>3</a:t>
                      </a:r>
                      <a:r>
                        <a:rPr lang="ja-JP" sz="1400" kern="100" dirty="0">
                          <a:effectLst/>
                        </a:rPr>
                        <a:t>年（</a:t>
                      </a:r>
                      <a:r>
                        <a:rPr lang="ja-JP" sz="1400" kern="100" dirty="0" smtClean="0">
                          <a:effectLst/>
                        </a:rPr>
                        <a:t>平成</a:t>
                      </a:r>
                      <a:r>
                        <a:rPr lang="en-US" altLang="ja-JP" sz="1400" kern="100" dirty="0" smtClean="0">
                          <a:effectLst/>
                        </a:rPr>
                        <a:t>2</a:t>
                      </a:r>
                      <a:r>
                        <a:rPr lang="en-US" sz="1400" kern="100" dirty="0" smtClean="0">
                          <a:effectLst/>
                        </a:rPr>
                        <a:t>5</a:t>
                      </a:r>
                      <a:r>
                        <a:rPr lang="ja-JP" sz="1400" kern="100" dirty="0">
                          <a:effectLst/>
                        </a:rPr>
                        <a:t>年）</a:t>
                      </a:r>
                      <a:endParaRPr lang="ja-JP" sz="1400" kern="100" dirty="0">
                        <a:effectLst/>
                        <a:latin typeface="Century"/>
                        <a:ea typeface="ＭＳ 明朝"/>
                        <a:cs typeface="Times New Roman"/>
                      </a:endParaRPr>
                    </a:p>
                  </a:txBody>
                  <a:tcPr marL="68580" marR="68580" marT="0" marB="0" anchor="ctr"/>
                </a:tc>
                <a:tc>
                  <a:txBody>
                    <a:bodyPr/>
                    <a:lstStyle/>
                    <a:p>
                      <a:pPr algn="just">
                        <a:spcAft>
                          <a:spcPts val="0"/>
                        </a:spcAft>
                      </a:pPr>
                      <a:r>
                        <a:rPr lang="ja-JP" sz="1400" kern="100" dirty="0">
                          <a:effectLst/>
                        </a:rPr>
                        <a:t>学校法人下村女子学園</a:t>
                      </a:r>
                      <a:r>
                        <a:rPr lang="ja-JP" sz="1400" kern="100" dirty="0" smtClean="0">
                          <a:effectLst/>
                        </a:rPr>
                        <a:t>設立</a:t>
                      </a:r>
                      <a:r>
                        <a:rPr lang="en-US" altLang="ja-JP" sz="1400" kern="100" dirty="0" smtClean="0">
                          <a:effectLst/>
                        </a:rPr>
                        <a:t>5</a:t>
                      </a:r>
                      <a:r>
                        <a:rPr lang="en-US" sz="1400" kern="100" dirty="0" smtClean="0">
                          <a:effectLst/>
                        </a:rPr>
                        <a:t>0</a:t>
                      </a:r>
                      <a:r>
                        <a:rPr lang="ja-JP" sz="1400" kern="100" dirty="0">
                          <a:effectLst/>
                        </a:rPr>
                        <a:t>周年記念式典を行う。</a:t>
                      </a:r>
                      <a:endParaRPr lang="ja-JP" sz="1400" kern="100" dirty="0">
                        <a:effectLst/>
                        <a:latin typeface="Century"/>
                        <a:ea typeface="ＭＳ 明朝"/>
                        <a:cs typeface="Times New Roman"/>
                      </a:endParaRPr>
                    </a:p>
                  </a:txBody>
                  <a:tcPr marL="68580" marR="68580" marT="0" marB="0" anchor="ctr"/>
                </a:tc>
              </a:tr>
            </a:tbl>
          </a:graphicData>
        </a:graphic>
      </p:graphicFrame>
    </p:spTree>
    <p:extLst>
      <p:ext uri="{BB962C8B-B14F-4D97-AF65-F5344CB8AC3E}">
        <p14:creationId xmlns:p14="http://schemas.microsoft.com/office/powerpoint/2010/main" val="436811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dirty="0"/>
              <a:t>学科紹介</a:t>
            </a:r>
            <a:endParaRPr kumimoji="1"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4039824908"/>
              </p:ext>
            </p:extLst>
          </p:nvPr>
        </p:nvGraphicFramePr>
        <p:xfrm>
          <a:off x="484710" y="2129912"/>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8090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施設案内</a:t>
            </a:r>
            <a:endParaRPr kumimoji="1" lang="ja-JP" altLang="en-US" dirty="0"/>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105" y="1896343"/>
            <a:ext cx="2497263" cy="1872000"/>
          </a:xfrm>
          <a:prstGeom prst="rect">
            <a:avLst/>
          </a:prstGeom>
          <a:noFill/>
          <a:ln>
            <a:noFill/>
          </a:ln>
        </p:spPr>
      </p:pic>
      <p:sp>
        <p:nvSpPr>
          <p:cNvPr id="4" name="テキスト ボックス 3"/>
          <p:cNvSpPr txBox="1"/>
          <p:nvPr/>
        </p:nvSpPr>
        <p:spPr>
          <a:xfrm>
            <a:off x="623091" y="3876127"/>
            <a:ext cx="2423277" cy="307777"/>
          </a:xfrm>
          <a:prstGeom prst="rect">
            <a:avLst/>
          </a:prstGeom>
          <a:noFill/>
        </p:spPr>
        <p:txBody>
          <a:bodyPr wrap="square" rtlCol="0">
            <a:spAutoFit/>
          </a:bodyPr>
          <a:lstStyle/>
          <a:p>
            <a:pPr algn="ctr"/>
            <a:r>
              <a:rPr kumimoji="1" lang="ja-JP" altLang="en-US" sz="1400" b="1" dirty="0" smtClean="0"/>
              <a:t>教室</a:t>
            </a:r>
            <a:endParaRPr kumimoji="1" lang="ja-JP" altLang="en-US" sz="1400" b="1" dirty="0"/>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0033" y="1896343"/>
            <a:ext cx="2492076" cy="1872000"/>
          </a:xfrm>
          <a:prstGeom prst="rect">
            <a:avLst/>
          </a:prstGeom>
          <a:noFill/>
          <a:ln>
            <a:noFill/>
          </a:ln>
        </p:spPr>
      </p:pic>
      <p:sp>
        <p:nvSpPr>
          <p:cNvPr id="6" name="テキスト ボックス 5"/>
          <p:cNvSpPr txBox="1"/>
          <p:nvPr/>
        </p:nvSpPr>
        <p:spPr>
          <a:xfrm>
            <a:off x="3410033" y="3876127"/>
            <a:ext cx="2479032" cy="307777"/>
          </a:xfrm>
          <a:prstGeom prst="rect">
            <a:avLst/>
          </a:prstGeom>
          <a:noFill/>
        </p:spPr>
        <p:txBody>
          <a:bodyPr wrap="square" rtlCol="0">
            <a:spAutoFit/>
          </a:bodyPr>
          <a:lstStyle/>
          <a:p>
            <a:pPr algn="ctr"/>
            <a:r>
              <a:rPr kumimoji="1" lang="ja-JP" altLang="en-US" sz="1400" b="1" dirty="0" smtClean="0"/>
              <a:t>コミュニケーションルーム</a:t>
            </a:r>
            <a:endParaRPr kumimoji="1" lang="ja-JP" altLang="en-US" sz="1400" b="1" dirty="0"/>
          </a:p>
        </p:txBody>
      </p:sp>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7919" y="1896343"/>
            <a:ext cx="2492076" cy="1872000"/>
          </a:xfrm>
          <a:prstGeom prst="rect">
            <a:avLst/>
          </a:prstGeom>
          <a:noFill/>
          <a:ln>
            <a:noFill/>
          </a:ln>
        </p:spPr>
      </p:pic>
      <p:sp>
        <p:nvSpPr>
          <p:cNvPr id="8" name="テキスト ボックス 7"/>
          <p:cNvSpPr txBox="1"/>
          <p:nvPr/>
        </p:nvSpPr>
        <p:spPr>
          <a:xfrm>
            <a:off x="6267918" y="3876127"/>
            <a:ext cx="2492077" cy="307777"/>
          </a:xfrm>
          <a:prstGeom prst="rect">
            <a:avLst/>
          </a:prstGeom>
          <a:noFill/>
        </p:spPr>
        <p:txBody>
          <a:bodyPr wrap="square" rtlCol="0">
            <a:spAutoFit/>
          </a:bodyPr>
          <a:lstStyle/>
          <a:p>
            <a:pPr algn="ctr"/>
            <a:r>
              <a:rPr kumimoji="1" lang="ja-JP" altLang="en-US" sz="1400" b="1" dirty="0" smtClean="0"/>
              <a:t>自習室</a:t>
            </a:r>
            <a:endParaRPr kumimoji="1" lang="ja-JP" altLang="en-US" sz="1400" b="1" dirty="0"/>
          </a:p>
        </p:txBody>
      </p:sp>
      <p:pic>
        <p:nvPicPr>
          <p:cNvPr id="9" name="図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5219" y="4416415"/>
            <a:ext cx="2492076" cy="1872000"/>
          </a:xfrm>
          <a:prstGeom prst="rect">
            <a:avLst/>
          </a:prstGeom>
          <a:noFill/>
          <a:ln>
            <a:noFill/>
          </a:ln>
        </p:spPr>
      </p:pic>
      <p:sp>
        <p:nvSpPr>
          <p:cNvPr id="10" name="テキスト ボックス 9"/>
          <p:cNvSpPr txBox="1"/>
          <p:nvPr/>
        </p:nvSpPr>
        <p:spPr>
          <a:xfrm>
            <a:off x="1790985" y="6401541"/>
            <a:ext cx="2476310" cy="307777"/>
          </a:xfrm>
          <a:prstGeom prst="rect">
            <a:avLst/>
          </a:prstGeom>
          <a:noFill/>
        </p:spPr>
        <p:txBody>
          <a:bodyPr wrap="square" rtlCol="0">
            <a:spAutoFit/>
          </a:bodyPr>
          <a:lstStyle/>
          <a:p>
            <a:pPr algn="ctr"/>
            <a:r>
              <a:rPr kumimoji="1" lang="ja-JP" altLang="en-US" sz="1400" b="1" dirty="0" smtClean="0"/>
              <a:t>講堂</a:t>
            </a:r>
            <a:endParaRPr kumimoji="1" lang="ja-JP" altLang="en-US" sz="1400" b="1" dirty="0"/>
          </a:p>
        </p:txBody>
      </p:sp>
      <p:pic>
        <p:nvPicPr>
          <p:cNvPr id="11" name="図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4627" y="4416415"/>
            <a:ext cx="2492076" cy="1872000"/>
          </a:xfrm>
          <a:prstGeom prst="rect">
            <a:avLst/>
          </a:prstGeom>
          <a:noFill/>
          <a:ln>
            <a:noFill/>
          </a:ln>
        </p:spPr>
      </p:pic>
      <p:sp>
        <p:nvSpPr>
          <p:cNvPr id="12" name="テキスト ボックス 11"/>
          <p:cNvSpPr txBox="1"/>
          <p:nvPr/>
        </p:nvSpPr>
        <p:spPr>
          <a:xfrm>
            <a:off x="4634626" y="6401541"/>
            <a:ext cx="2492077" cy="307777"/>
          </a:xfrm>
          <a:prstGeom prst="rect">
            <a:avLst/>
          </a:prstGeom>
          <a:noFill/>
        </p:spPr>
        <p:txBody>
          <a:bodyPr wrap="square" rtlCol="0">
            <a:spAutoFit/>
          </a:bodyPr>
          <a:lstStyle/>
          <a:p>
            <a:pPr algn="ctr"/>
            <a:r>
              <a:rPr kumimoji="1" lang="ja-JP" altLang="en-US" sz="1400" b="1" dirty="0" smtClean="0"/>
              <a:t>グラウンド</a:t>
            </a:r>
            <a:endParaRPr kumimoji="1" lang="ja-JP" altLang="en-US" sz="1400" b="1" dirty="0"/>
          </a:p>
        </p:txBody>
      </p:sp>
    </p:spTree>
    <p:extLst>
      <p:ext uri="{BB962C8B-B14F-4D97-AF65-F5344CB8AC3E}">
        <p14:creationId xmlns:p14="http://schemas.microsoft.com/office/powerpoint/2010/main" val="4089292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イオン">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TotalTime>
  <Words>390</Words>
  <Application>Microsoft Office PowerPoint</Application>
  <PresentationFormat>画面に合わせる (4:3)</PresentationFormat>
  <Paragraphs>48</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ＭＳ 明朝</vt:lpstr>
      <vt:lpstr>メイリオ</vt:lpstr>
      <vt:lpstr>Arial</vt:lpstr>
      <vt:lpstr>Century</vt:lpstr>
      <vt:lpstr>Century Gothic</vt:lpstr>
      <vt:lpstr>Times New Roman</vt:lpstr>
      <vt:lpstr>Wingdings 3</vt:lpstr>
      <vt:lpstr>イオン</vt:lpstr>
      <vt:lpstr>学園長挨拶</vt:lpstr>
      <vt:lpstr>学校沿革</vt:lpstr>
      <vt:lpstr>学科紹介</vt:lpstr>
      <vt:lpstr>施設案内</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学園長挨拶</dc:title>
  <dc:creator>FOM出版</dc:creator>
  <cp:lastModifiedBy>FOM出版</cp:lastModifiedBy>
  <cp:revision>10</cp:revision>
  <dcterms:created xsi:type="dcterms:W3CDTF">2013-10-01T06:50:52Z</dcterms:created>
  <dcterms:modified xsi:type="dcterms:W3CDTF">2013-10-01T01:58:43Z</dcterms:modified>
</cp:coreProperties>
</file>