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3" autoAdjust="0"/>
    <p:restoredTop sz="94660"/>
  </p:normalViewPr>
  <p:slideViewPr>
    <p:cSldViewPr snapToGrid="0">
      <p:cViewPr varScale="1">
        <p:scale>
          <a:sx n="74" d="100"/>
          <a:sy n="74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10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0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38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72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168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30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943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47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65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56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4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297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4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" panose="05000000000000000000" pitchFamily="2" charset="2"/>
        <a:buChar char="n"/>
        <a:defRPr kumimoji="1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9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2013</a:t>
            </a:r>
            <a:r>
              <a:rPr lang="ja-JP" altLang="en-US" dirty="0" smtClean="0"/>
              <a:t>年度</a:t>
            </a:r>
            <a:r>
              <a:rPr lang="ja-JP" altLang="en-US" dirty="0"/>
              <a:t>上期</a:t>
            </a:r>
            <a:br>
              <a:rPr lang="ja-JP" altLang="en-US" dirty="0"/>
            </a:br>
            <a:r>
              <a:rPr lang="ja-JP" altLang="en-US" dirty="0"/>
              <a:t>販促キャンペーンの概要</a:t>
            </a:r>
            <a:endParaRPr kumimoji="1" lang="ja-JP" altLang="en-US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581192" y="4327302"/>
            <a:ext cx="7989752" cy="10947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" panose="05000000000000000000" pitchFamily="2" charset="2"/>
              <a:buNone/>
              <a:defRPr kumimoji="1" sz="1800" kern="1200" cap="all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800" smtClean="0">
                <a:solidFill>
                  <a:schemeClr val="bg1"/>
                </a:solidFill>
              </a:rPr>
              <a:t>FOM Drink COMPANY</a:t>
            </a:r>
          </a:p>
          <a:p>
            <a:r>
              <a:rPr lang="ja-JP" altLang="en-US" sz="1600" smtClean="0">
                <a:solidFill>
                  <a:schemeClr val="bg1"/>
                </a:solidFill>
              </a:rPr>
              <a:t>ビジネス推進部　加藤 美代子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608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3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販促キャンペーンの展開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ja-JP" sz="2400" dirty="0"/>
              <a:t>ヨーロッパ・スペシャル・</a:t>
            </a:r>
            <a:r>
              <a:rPr lang="ja-JP" altLang="ja-JP" sz="2400" dirty="0" smtClean="0"/>
              <a:t>キャンペーン</a:t>
            </a:r>
            <a:endParaRPr lang="en-US" altLang="ja-JP" sz="2400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ja-JP" altLang="ja-JP" sz="2400" dirty="0" smtClean="0"/>
              <a:t>新</a:t>
            </a:r>
            <a:r>
              <a:rPr lang="ja-JP" altLang="en-US" sz="2400" dirty="0" smtClean="0"/>
              <a:t>発売コーヒー</a:t>
            </a:r>
            <a:r>
              <a:rPr lang="ja-JP" altLang="ja-JP" sz="2400" dirty="0" smtClean="0"/>
              <a:t>店頭キャンペーン</a:t>
            </a:r>
            <a:endParaRPr lang="en-US" altLang="ja-JP" sz="2400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ja-JP" altLang="ja-JP" sz="2400" dirty="0" smtClean="0"/>
              <a:t>お茶を</a:t>
            </a:r>
            <a:r>
              <a:rPr lang="ja-JP" altLang="en-US" sz="2400" dirty="0" smtClean="0"/>
              <a:t>詠む・川柳</a:t>
            </a:r>
            <a:r>
              <a:rPr lang="ja-JP" altLang="ja-JP" sz="2400" dirty="0" smtClean="0"/>
              <a:t>キャンペーン</a:t>
            </a:r>
            <a:endParaRPr lang="ja-JP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864368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8124926" cy="1083329"/>
          </a:xfrm>
        </p:spPr>
        <p:txBody>
          <a:bodyPr>
            <a:normAutofit/>
          </a:bodyPr>
          <a:lstStyle/>
          <a:p>
            <a:r>
              <a:rPr lang="ja-JP" altLang="ja-JP" dirty="0"/>
              <a:t>ヨーロッパ・スペシャル・キャンペーン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93833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300" dirty="0"/>
              <a:t>目的</a:t>
            </a:r>
            <a:endParaRPr lang="en-US" altLang="ja-JP" sz="2300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sz="2100" dirty="0"/>
              <a:t>「ヨーロッパ・カフェ・シリーズ」の売上アップ</a:t>
            </a:r>
            <a:endParaRPr lang="en-US" altLang="ja-JP" sz="2100" dirty="0"/>
          </a:p>
          <a:p>
            <a:r>
              <a:rPr lang="ja-JP" altLang="en-US" sz="2300" dirty="0"/>
              <a:t>概要</a:t>
            </a:r>
            <a:endParaRPr lang="en-US" altLang="ja-JP" sz="2300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sz="2100" dirty="0"/>
              <a:t>商品に応募用シールを貼付、</a:t>
            </a:r>
            <a:r>
              <a:rPr lang="en-US" altLang="ja-JP" sz="2100" dirty="0"/>
              <a:t>10</a:t>
            </a:r>
            <a:r>
              <a:rPr lang="ja-JP" altLang="en-US" sz="2100" dirty="0" smtClean="0"/>
              <a:t>枚</a:t>
            </a:r>
            <a:r>
              <a:rPr lang="en-US" altLang="ja-JP" sz="2100" dirty="0" smtClean="0"/>
              <a:t>1</a:t>
            </a:r>
            <a:r>
              <a:rPr lang="ja-JP" altLang="en-US" sz="2100" dirty="0" smtClean="0"/>
              <a:t>口</a:t>
            </a:r>
            <a:r>
              <a:rPr lang="ja-JP" altLang="en-US" sz="2100" dirty="0"/>
              <a:t>で応募してもらう</a:t>
            </a:r>
            <a:endParaRPr lang="en-US" altLang="ja-JP" sz="2100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sz="2100" dirty="0"/>
              <a:t>抽選でヨーロッパ周遊旅行をプレゼント</a:t>
            </a:r>
            <a:endParaRPr lang="en-US" altLang="ja-JP" sz="2100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ja-JP" sz="2100" dirty="0" smtClean="0"/>
              <a:t>第</a:t>
            </a:r>
            <a:r>
              <a:rPr lang="en-US" altLang="ja-JP" sz="2100" dirty="0" smtClean="0"/>
              <a:t>1</a:t>
            </a:r>
            <a:r>
              <a:rPr lang="ja-JP" altLang="ja-JP" sz="2100" dirty="0" smtClean="0"/>
              <a:t>弾</a:t>
            </a:r>
            <a:r>
              <a:rPr lang="ja-JP" altLang="ja-JP" sz="2100" dirty="0"/>
              <a:t>から第</a:t>
            </a:r>
            <a:r>
              <a:rPr lang="en-US" altLang="ja-JP" sz="2100" dirty="0"/>
              <a:t>3</a:t>
            </a:r>
            <a:r>
              <a:rPr lang="ja-JP" altLang="ja-JP" sz="2100" dirty="0"/>
              <a:t>弾まで、</a:t>
            </a:r>
            <a:r>
              <a:rPr lang="ja-JP" altLang="en-US" sz="2100" dirty="0"/>
              <a:t>商品ラインナップと同じ</a:t>
            </a:r>
            <a:r>
              <a:rPr lang="en-US" altLang="ja-JP" sz="2100" dirty="0"/>
              <a:t>3</a:t>
            </a:r>
            <a:r>
              <a:rPr lang="ja-JP" altLang="ja-JP" sz="2100" dirty="0"/>
              <a:t>都市を用意</a:t>
            </a:r>
            <a:endParaRPr lang="en-US" altLang="ja-JP" sz="2100" dirty="0"/>
          </a:p>
          <a:p>
            <a:r>
              <a:rPr lang="ja-JP" altLang="en-US" sz="2300" dirty="0" smtClean="0"/>
              <a:t>対象商品</a:t>
            </a:r>
            <a:endParaRPr lang="en-US" altLang="ja-JP" sz="2300" dirty="0" smtClean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sz="2100" dirty="0" smtClean="0"/>
              <a:t>「</a:t>
            </a:r>
            <a:r>
              <a:rPr lang="en-US" altLang="ja-JP" sz="2100" dirty="0" smtClean="0"/>
              <a:t>LONDON</a:t>
            </a:r>
            <a:r>
              <a:rPr lang="ja-JP" altLang="ja-JP" sz="2100" dirty="0" smtClean="0"/>
              <a:t>　～ロンドンの紅茶</a:t>
            </a:r>
            <a:r>
              <a:rPr lang="ja-JP" altLang="en-US" sz="2100" dirty="0" smtClean="0"/>
              <a:t>」</a:t>
            </a:r>
            <a:endParaRPr lang="ja-JP" altLang="ja-JP" sz="2100" dirty="0" smtClean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sz="2100" dirty="0" smtClean="0"/>
              <a:t>「</a:t>
            </a:r>
            <a:r>
              <a:rPr lang="en-US" altLang="ja-JP" sz="2100" dirty="0"/>
              <a:t>PARIS</a:t>
            </a:r>
            <a:r>
              <a:rPr lang="ja-JP" altLang="ja-JP" sz="2100" dirty="0"/>
              <a:t>　～パリのカフェ</a:t>
            </a:r>
            <a:r>
              <a:rPr lang="ja-JP" altLang="en-US" sz="2100" dirty="0"/>
              <a:t>オレ」</a:t>
            </a:r>
            <a:endParaRPr lang="ja-JP" altLang="ja-JP" sz="2100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sz="2100" dirty="0"/>
              <a:t>「</a:t>
            </a:r>
            <a:r>
              <a:rPr lang="en-US" altLang="ja-JP" sz="2100" dirty="0"/>
              <a:t>MILANO</a:t>
            </a:r>
            <a:r>
              <a:rPr lang="ja-JP" altLang="ja-JP" sz="2100" dirty="0"/>
              <a:t>　～ミラノのカプチーノ</a:t>
            </a:r>
            <a:r>
              <a:rPr lang="ja-JP" altLang="en-US" sz="2100" dirty="0" smtClean="0"/>
              <a:t>」</a:t>
            </a:r>
            <a:endParaRPr lang="ja-JP" altLang="ja-JP" sz="2100" dirty="0"/>
          </a:p>
        </p:txBody>
      </p:sp>
    </p:spTree>
    <p:extLst>
      <p:ext uri="{BB962C8B-B14F-4D97-AF65-F5344CB8AC3E}">
        <p14:creationId xmlns:p14="http://schemas.microsoft.com/office/powerpoint/2010/main" val="3565800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新</a:t>
            </a:r>
            <a:r>
              <a:rPr lang="ja-JP" altLang="en-US" dirty="0"/>
              <a:t>発売コーヒー</a:t>
            </a:r>
            <a:r>
              <a:rPr lang="ja-JP" altLang="ja-JP" dirty="0"/>
              <a:t>店頭キャンペーン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412128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目的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ja-JP" dirty="0"/>
              <a:t>新商品「</a:t>
            </a:r>
            <a:r>
              <a:rPr lang="ja-JP" altLang="en-US" dirty="0"/>
              <a:t>きりっと目覚まし</a:t>
            </a:r>
            <a:r>
              <a:rPr lang="ja-JP" altLang="ja-JP" dirty="0"/>
              <a:t>」</a:t>
            </a:r>
            <a:r>
              <a:rPr lang="ja-JP" altLang="en-US" dirty="0"/>
              <a:t>「ほっとひと息」の知名度アップ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概要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/>
              <a:t>購入者全員にもれなくオリジナル・ストラップをプレゼント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/>
              <a:t>商品イメージに合わせてブルーとピンクの</a:t>
            </a:r>
            <a:r>
              <a:rPr lang="en-US" altLang="ja-JP" dirty="0"/>
              <a:t>2</a:t>
            </a:r>
            <a:r>
              <a:rPr lang="ja-JP" altLang="en-US" dirty="0"/>
              <a:t>種類のストラップを用意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/>
              <a:t>ストラップは商品にあらかじめ添付して出荷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対象商品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 smtClean="0"/>
              <a:t>「きりっ</a:t>
            </a:r>
            <a:r>
              <a:rPr lang="ja-JP" altLang="en-US" dirty="0"/>
              <a:t>と目覚まし　朝のコーヒー</a:t>
            </a:r>
            <a:r>
              <a:rPr lang="ja-JP" altLang="ja-JP" dirty="0"/>
              <a:t>」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/>
              <a:t>「ほっとひと息　昼のコーヒー</a:t>
            </a:r>
            <a:r>
              <a:rPr lang="ja-JP" altLang="en-US" dirty="0" smtClean="0"/>
              <a:t>」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329" y="4810218"/>
            <a:ext cx="920506" cy="180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38" y="4810218"/>
            <a:ext cx="92050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73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 smtClean="0"/>
              <a:t>お茶を</a:t>
            </a:r>
            <a:r>
              <a:rPr lang="ja-JP" altLang="en-US" dirty="0" smtClean="0"/>
              <a:t>詠む</a:t>
            </a:r>
            <a:r>
              <a:rPr lang="ja-JP" altLang="ja-JP" dirty="0" smtClean="0"/>
              <a:t>・</a:t>
            </a:r>
            <a:r>
              <a:rPr lang="ja-JP" altLang="en-US" dirty="0" smtClean="0"/>
              <a:t>川柳</a:t>
            </a:r>
            <a:r>
              <a:rPr lang="ja-JP" altLang="ja-JP" dirty="0" smtClean="0"/>
              <a:t>キャンペーン</a:t>
            </a:r>
            <a:endParaRPr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66640"/>
            <a:ext cx="7989752" cy="3630795"/>
          </a:xfrm>
        </p:spPr>
        <p:txBody>
          <a:bodyPr anchor="t"/>
          <a:lstStyle/>
          <a:p>
            <a:pPr lvl="0" rtl="0"/>
            <a:r>
              <a:rPr kumimoji="1" lang="ja-JP" altLang="en-US" dirty="0" smtClean="0"/>
              <a:t>目的</a:t>
            </a:r>
            <a:endParaRPr lang="ja-JP" altLang="en-US" dirty="0"/>
          </a:p>
          <a:p>
            <a:pPr lvl="1" rtl="0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kumimoji="1" lang="ja-JP" altLang="en-US" sz="2000" dirty="0" smtClean="0"/>
              <a:t>お茶飲料全般の知名度アップを狙ったメディア戦略</a:t>
            </a:r>
            <a:endParaRPr lang="ja-JP" altLang="en-US" sz="2000" dirty="0"/>
          </a:p>
          <a:p>
            <a:pPr lvl="0" rtl="0"/>
            <a:r>
              <a:rPr kumimoji="1" lang="ja-JP" altLang="en-US" dirty="0" smtClean="0"/>
              <a:t>概要</a:t>
            </a:r>
            <a:endParaRPr lang="ja-JP" altLang="en-US" dirty="0"/>
          </a:p>
          <a:p>
            <a:pPr lvl="1" rtl="0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kumimoji="1" lang="ja-JP" altLang="en-US" dirty="0" smtClean="0"/>
              <a:t>「お茶」にまつわる事件や思い出を、川柳にして応募してもらう</a:t>
            </a:r>
            <a:endParaRPr lang="ja-JP" altLang="en-US" dirty="0"/>
          </a:p>
          <a:p>
            <a:pPr lvl="1" rtl="0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kumimoji="1" lang="ja-JP" altLang="en-US" sz="2000" dirty="0" smtClean="0"/>
              <a:t>応募資格は特になく、誰でも応募可</a:t>
            </a:r>
            <a:endParaRPr lang="ja-JP" altLang="en-US" sz="2000" dirty="0"/>
          </a:p>
          <a:p>
            <a:pPr lvl="1" rtl="0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kumimoji="1" lang="ja-JP" altLang="en-US" sz="2000" dirty="0" smtClean="0"/>
              <a:t>応募作品は、その後の雑誌、広告など販促活動で利用する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7473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実施スケジュール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1188376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TC103457464[[fn=配当]]</Template>
  <TotalTime>107</TotalTime>
  <Words>204</Words>
  <Application>Microsoft Office PowerPoint</Application>
  <PresentationFormat>画面に合わせる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HGPｺﾞｼｯｸE</vt:lpstr>
      <vt:lpstr>Tw Cen MT</vt:lpstr>
      <vt:lpstr>Wingdings</vt:lpstr>
      <vt:lpstr>Wingdings 2</vt:lpstr>
      <vt:lpstr>配当</vt:lpstr>
      <vt:lpstr>2013年度上期 販促キャンペーンの概要</vt:lpstr>
      <vt:lpstr>3つの販促キャンペーンの展開</vt:lpstr>
      <vt:lpstr>ヨーロッパ・スペシャル・キャンペーン</vt:lpstr>
      <vt:lpstr>新発売コーヒー店頭キャンペーン</vt:lpstr>
      <vt:lpstr>お茶を詠む・川柳キャンペーン</vt:lpstr>
      <vt:lpstr>実施スケジュール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2013年度上期 販促キャンペーンの概要</dc:title>
  <dc:creator>FOM出版</dc:creator>
  <cp:lastModifiedBy>前田</cp:lastModifiedBy>
  <cp:revision>21</cp:revision>
  <dcterms:created xsi:type="dcterms:W3CDTF">2013-10-01T01:20:49Z</dcterms:created>
  <dcterms:modified xsi:type="dcterms:W3CDTF">2013-10-01T02:05:49Z</dcterms:modified>
</cp:coreProperties>
</file>