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741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54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23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51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949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91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660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65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56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57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3" y="1828801"/>
            <a:ext cx="7265813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010BC64-2FB3-41F1-A6B5-1A30F3577C29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3C2E376-06C5-4C15-82B5-0E0C60F139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26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24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学校案内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学校法人 下村女子学園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041283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景色</Template>
  <TotalTime>63</TotalTime>
  <Words>7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HGｺﾞｼｯｸE</vt:lpstr>
      <vt:lpstr>华文中宋</vt:lpstr>
      <vt:lpstr>Arial</vt:lpstr>
      <vt:lpstr>Gill Sans MT</vt:lpstr>
      <vt:lpstr>Wingdings 2</vt:lpstr>
      <vt:lpstr>View</vt:lpstr>
      <vt:lpstr>学校案内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学校案内</dc:title>
  <dc:creator>FOM出版</dc:creator>
  <cp:lastModifiedBy>FOM出版</cp:lastModifiedBy>
  <cp:revision>12</cp:revision>
  <dcterms:created xsi:type="dcterms:W3CDTF">2013-10-01T06:14:36Z</dcterms:created>
  <dcterms:modified xsi:type="dcterms:W3CDTF">2013-10-01T08:52:08Z</dcterms:modified>
</cp:coreProperties>
</file>