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3" r:id="rId7"/>
    <p:sldId id="264" r:id="rId8"/>
    <p:sldId id="265" r:id="rId9"/>
    <p:sldId id="266" r:id="rId10"/>
    <p:sldId id="267" r:id="rId11"/>
    <p:sldId id="261" r:id="rId12"/>
    <p:sldId id="262" r:id="rId13"/>
    <p:sldId id="268" r:id="rId14"/>
    <p:sldId id="269" r:id="rId15"/>
    <p:sldId id="270" r:id="rId16"/>
    <p:sldId id="271"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OM&#20986;&#29256;\Documents\PowerPoint2013&#24540;&#29992;\&#31532;7&#31456;\&#35519;&#26619;&#32080;&#26524;&#12487;&#12540;&#12479;&#931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調査結果①!$C$5</c:f>
              <c:strCache>
                <c:ptCount val="1"/>
                <c:pt idx="0">
                  <c:v>持っている</c:v>
                </c:pt>
              </c:strCache>
            </c:strRef>
          </c:tx>
          <c:spPr>
            <a:solidFill>
              <a:schemeClr val="accent1"/>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調査結果①!$C$6:$C$9</c:f>
              <c:numCache>
                <c:formatCode>0.0%</c:formatCode>
                <c:ptCount val="4"/>
                <c:pt idx="0">
                  <c:v>0.28799999999999998</c:v>
                </c:pt>
                <c:pt idx="1">
                  <c:v>0.30099999999999999</c:v>
                </c:pt>
                <c:pt idx="2">
                  <c:v>0.52600000000000002</c:v>
                </c:pt>
                <c:pt idx="3">
                  <c:v>0.56399999999999995</c:v>
                </c:pt>
              </c:numCache>
            </c:numRef>
          </c:val>
        </c:ser>
        <c:ser>
          <c:idx val="1"/>
          <c:order val="1"/>
          <c:tx>
            <c:strRef>
              <c:f>調査結果①!$D$5</c:f>
              <c:strCache>
                <c:ptCount val="1"/>
                <c:pt idx="0">
                  <c:v>持っていない</c:v>
                </c:pt>
              </c:strCache>
            </c:strRef>
          </c:tx>
          <c:spPr>
            <a:solidFill>
              <a:schemeClr val="accent2"/>
            </a:solidFill>
            <a:ln>
              <a:noFill/>
            </a:ln>
            <a:effectLst/>
          </c:spPr>
          <c:invertIfNegative val="0"/>
          <c:cat>
            <c:strRef>
              <c:f>調査結果①!$B$6:$B$9</c:f>
              <c:strCache>
                <c:ptCount val="4"/>
                <c:pt idx="0">
                  <c:v>小学生（男子）</c:v>
                </c:pt>
                <c:pt idx="1">
                  <c:v>小学生（女子）</c:v>
                </c:pt>
                <c:pt idx="2">
                  <c:v>中学生（男子）</c:v>
                </c:pt>
                <c:pt idx="3">
                  <c:v>中学生（女子）</c:v>
                </c:pt>
              </c:strCache>
            </c:strRef>
          </c:cat>
          <c:val>
            <c:numRef>
              <c:f>調査結果①!$D$6:$D$9</c:f>
              <c:numCache>
                <c:formatCode>0.0%</c:formatCode>
                <c:ptCount val="4"/>
                <c:pt idx="0">
                  <c:v>0.71199999999999997</c:v>
                </c:pt>
                <c:pt idx="1">
                  <c:v>0.69899999999999995</c:v>
                </c:pt>
                <c:pt idx="2">
                  <c:v>0.47399999999999998</c:v>
                </c:pt>
                <c:pt idx="3">
                  <c:v>0.436</c:v>
                </c:pt>
              </c:numCache>
            </c:numRef>
          </c:val>
        </c:ser>
        <c:dLbls>
          <c:showLegendKey val="0"/>
          <c:showVal val="0"/>
          <c:showCatName val="0"/>
          <c:showSerName val="0"/>
          <c:showPercent val="0"/>
          <c:showBubbleSize val="0"/>
        </c:dLbls>
        <c:gapWidth val="150"/>
        <c:overlap val="100"/>
        <c:axId val="1300258688"/>
        <c:axId val="1300255424"/>
      </c:barChart>
      <c:catAx>
        <c:axId val="13002586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00255424"/>
        <c:crosses val="autoZero"/>
        <c:auto val="1"/>
        <c:lblAlgn val="ctr"/>
        <c:lblOffset val="100"/>
        <c:noMultiLvlLbl val="0"/>
      </c:catAx>
      <c:valAx>
        <c:axId val="130025542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00258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所有率!$C$36</c:f>
              <c:strCache>
                <c:ptCount val="1"/>
                <c:pt idx="0">
                  <c:v>持っている</c:v>
                </c:pt>
              </c:strCache>
            </c:strRef>
          </c:tx>
          <c:spPr>
            <a:solidFill>
              <a:schemeClr val="accent1"/>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所有率!$C$37:$C$40</c:f>
              <c:numCache>
                <c:formatCode>General</c:formatCode>
                <c:ptCount val="4"/>
                <c:pt idx="0">
                  <c:v>701</c:v>
                </c:pt>
                <c:pt idx="1">
                  <c:v>729</c:v>
                </c:pt>
                <c:pt idx="2">
                  <c:v>1286</c:v>
                </c:pt>
                <c:pt idx="3">
                  <c:v>1328</c:v>
                </c:pt>
              </c:numCache>
            </c:numRef>
          </c:val>
        </c:ser>
        <c:ser>
          <c:idx val="1"/>
          <c:order val="1"/>
          <c:tx>
            <c:strRef>
              <c:f>所有率!$D$36</c:f>
              <c:strCache>
                <c:ptCount val="1"/>
                <c:pt idx="0">
                  <c:v>持っていない</c:v>
                </c:pt>
              </c:strCache>
            </c:strRef>
          </c:tx>
          <c:spPr>
            <a:solidFill>
              <a:schemeClr val="accent2"/>
            </a:solidFill>
            <a:ln>
              <a:noFill/>
            </a:ln>
            <a:effectLst/>
          </c:spPr>
          <c:invertIfNegative val="0"/>
          <c:cat>
            <c:strRef>
              <c:f>所有率!$B$37:$B$40</c:f>
              <c:strCache>
                <c:ptCount val="4"/>
                <c:pt idx="0">
                  <c:v>小学生（男子）</c:v>
                </c:pt>
                <c:pt idx="1">
                  <c:v>小学生（女子）</c:v>
                </c:pt>
                <c:pt idx="2">
                  <c:v>中学生（男子）</c:v>
                </c:pt>
                <c:pt idx="3">
                  <c:v>中学生（女子）</c:v>
                </c:pt>
              </c:strCache>
            </c:strRef>
          </c:cat>
          <c:val>
            <c:numRef>
              <c:f>所有率!$D$37:$D$40</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1300257056"/>
        <c:axId val="1300257600"/>
      </c:barChart>
      <c:catAx>
        <c:axId val="13002570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00257600"/>
        <c:crosses val="autoZero"/>
        <c:auto val="1"/>
        <c:lblAlgn val="ctr"/>
        <c:lblOffset val="100"/>
        <c:tickMarkSkip val="2"/>
        <c:noMultiLvlLbl val="0"/>
      </c:catAx>
      <c:valAx>
        <c:axId val="130025760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3002570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調査結果⑤!$C$5</c:f>
              <c:strCache>
                <c:ptCount val="1"/>
                <c:pt idx="0">
                  <c:v>子ども向け携帯電話</c:v>
                </c:pt>
              </c:strCache>
            </c:strRef>
          </c:tx>
          <c:spPr>
            <a:solidFill>
              <a:schemeClr val="accent1"/>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調査結果⑤!$C$6:$C$9</c:f>
              <c:numCache>
                <c:formatCode>0.0%</c:formatCode>
                <c:ptCount val="4"/>
                <c:pt idx="0">
                  <c:v>0.38900000000000001</c:v>
                </c:pt>
                <c:pt idx="1">
                  <c:v>0.75700000000000001</c:v>
                </c:pt>
                <c:pt idx="2">
                  <c:v>5.7000000000000002E-2</c:v>
                </c:pt>
                <c:pt idx="3">
                  <c:v>5.1999999999999998E-2</c:v>
                </c:pt>
              </c:numCache>
            </c:numRef>
          </c:val>
        </c:ser>
        <c:ser>
          <c:idx val="1"/>
          <c:order val="1"/>
          <c:tx>
            <c:strRef>
              <c:f>調査結果⑤!$D$5</c:f>
              <c:strCache>
                <c:ptCount val="1"/>
                <c:pt idx="0">
                  <c:v>通常の携帯電話</c:v>
                </c:pt>
              </c:strCache>
            </c:strRef>
          </c:tx>
          <c:spPr>
            <a:solidFill>
              <a:schemeClr val="accent2"/>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調査結果⑤!$D$6:$D$9</c:f>
              <c:numCache>
                <c:formatCode>0.0%</c:formatCode>
                <c:ptCount val="4"/>
                <c:pt idx="0">
                  <c:v>0.60099999999999998</c:v>
                </c:pt>
                <c:pt idx="1">
                  <c:v>0.22600000000000001</c:v>
                </c:pt>
                <c:pt idx="2">
                  <c:v>0.92500000000000004</c:v>
                </c:pt>
                <c:pt idx="3">
                  <c:v>0.91100000000000003</c:v>
                </c:pt>
              </c:numCache>
            </c:numRef>
          </c:val>
        </c:ser>
        <c:ser>
          <c:idx val="2"/>
          <c:order val="2"/>
          <c:tx>
            <c:strRef>
              <c:f>調査結果⑤!$E$5</c:f>
              <c:strCache>
                <c:ptCount val="1"/>
                <c:pt idx="0">
                  <c:v>その他</c:v>
                </c:pt>
              </c:strCache>
            </c:strRef>
          </c:tx>
          <c:spPr>
            <a:solidFill>
              <a:schemeClr val="accent3"/>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調査結果⑤!$E$6:$E$9</c:f>
              <c:numCache>
                <c:formatCode>0.0%</c:formatCode>
                <c:ptCount val="4"/>
                <c:pt idx="0">
                  <c:v>0.01</c:v>
                </c:pt>
                <c:pt idx="1">
                  <c:v>1.7000000000000001E-2</c:v>
                </c:pt>
                <c:pt idx="2">
                  <c:v>1.7999999999999999E-2</c:v>
                </c:pt>
                <c:pt idx="3">
                  <c:v>3.6999999999999998E-2</c:v>
                </c:pt>
              </c:numCache>
            </c:numRef>
          </c:val>
        </c:ser>
        <c:dLbls>
          <c:showLegendKey val="0"/>
          <c:showVal val="0"/>
          <c:showCatName val="0"/>
          <c:showSerName val="0"/>
          <c:showPercent val="0"/>
          <c:showBubbleSize val="0"/>
        </c:dLbls>
        <c:gapWidth val="150"/>
        <c:overlap val="100"/>
        <c:axId val="1061766032"/>
        <c:axId val="1061764400"/>
      </c:barChart>
      <c:catAx>
        <c:axId val="10617660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061764400"/>
        <c:crosses val="autoZero"/>
        <c:auto val="1"/>
        <c:lblAlgn val="ctr"/>
        <c:lblOffset val="100"/>
        <c:noMultiLvlLbl val="0"/>
      </c:catAx>
      <c:valAx>
        <c:axId val="1061764400"/>
        <c:scaling>
          <c:orientation val="minMax"/>
        </c:scaling>
        <c:delete val="0"/>
        <c:axPos val="t"/>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0617660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909090909090898E-2"/>
          <c:y val="5.0534499514091349E-2"/>
          <c:w val="0.84615384615384615"/>
          <c:h val="0.68415845978436385"/>
        </c:manualLayout>
      </c:layout>
      <c:pie3DChart>
        <c:varyColors val="1"/>
        <c:ser>
          <c:idx val="0"/>
          <c:order val="0"/>
          <c:tx>
            <c:strRef>
              <c:f>調査結果⑨!$E$5</c:f>
              <c:strCache>
                <c:ptCount val="1"/>
                <c:pt idx="0">
                  <c:v>合計</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mn-ea"/>
                    <a:cs typeface="+mn-cs"/>
                  </a:defRPr>
                </a:pPr>
                <a:endParaRPr lang="ja-JP"/>
              </a:p>
            </c:txPr>
            <c:dLblPos val="inEnd"/>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調査結果⑨!$B$6:$B$8</c:f>
              <c:strCache>
                <c:ptCount val="3"/>
                <c:pt idx="0">
                  <c:v>フィルタリングを知っているし、設定している</c:v>
                </c:pt>
                <c:pt idx="1">
                  <c:v>フィルタリングを知っているが、設定していない</c:v>
                </c:pt>
                <c:pt idx="2">
                  <c:v>フィルタリングを知らない</c:v>
                </c:pt>
              </c:strCache>
            </c:strRef>
          </c:cat>
          <c:val>
            <c:numRef>
              <c:f>調査結果⑨!$E$6:$E$8</c:f>
              <c:numCache>
                <c:formatCode>0.0%</c:formatCode>
                <c:ptCount val="3"/>
                <c:pt idx="0">
                  <c:v>5.8000000000000003E-2</c:v>
                </c:pt>
                <c:pt idx="1">
                  <c:v>0.11700000000000001</c:v>
                </c:pt>
                <c:pt idx="2">
                  <c:v>0.82499999999999996</c:v>
                </c:pt>
              </c:numCache>
            </c:numRef>
          </c:val>
        </c:ser>
        <c:dLbls>
          <c:dLblPos val="inEnd"/>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22654644568030394"/>
          <c:y val="0.78911472800593818"/>
          <c:w val="0.56788612961841312"/>
          <c:h val="0.18756165683371206"/>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ysClr val="windowText" lastClr="00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82.5</a:t>
          </a:r>
          <a:r>
            <a:rPr kumimoji="1" lang="ja-JP" altLang="en-US" sz="1400" dirty="0" smtClean="0"/>
            <a:t>％の小学生、</a:t>
          </a:r>
          <a:r>
            <a:rPr kumimoji="1" lang="en-US" altLang="ja-JP" sz="1400" dirty="0" smtClean="0"/>
            <a:t>92.5</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中学生は子どもからの要望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DA2E500-0FA4-4F0B-9907-DE3BBD40CA7C}" type="presOf" srcId="{64A7068B-3B18-46A5-A0A5-FF96B755759C}" destId="{798CBF67-4BC8-4D8B-AFB8-B0B67FE69174}" srcOrd="1" destOrd="0" presId="urn:microsoft.com/office/officeart/2005/8/layout/matrix1"/>
    <dgm:cxn modelId="{E625E300-6B33-47BA-B3F5-97C5894D5293}" type="presOf" srcId="{F216EC76-777F-47A9-8E84-54977C760E06}" destId="{AF2F961C-36A1-4780-89D3-C6E0AA5FF05D}" srcOrd="1"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7E2D4A2C-BF25-4497-A330-9BBB96F51FFC}" srcId="{3CD7E12F-5E42-47CD-AB0D-F4A6A1CD4998}" destId="{7DA0787B-F032-4893-83AA-4080A9CFB8B4}" srcOrd="0" destOrd="0" parTransId="{E6B26BA7-FFD7-450A-AB9C-CD100BE44B9E}" sibTransId="{F5FC20CE-BE27-41A3-872B-0266CE5E7A85}"/>
    <dgm:cxn modelId="{AB983ED4-6A59-4038-B6EF-C7B5F715BD04}" type="presOf" srcId="{7DA0787B-F032-4893-83AA-4080A9CFB8B4}" destId="{8E071B2A-A6FD-4D4B-AF81-6E2AC1B02458}" srcOrd="1"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B46E66D-E607-4F40-9C13-630078BCE6F1}" type="presOf" srcId="{64A7068B-3B18-46A5-A0A5-FF96B755759C}" destId="{4B23A94B-32BF-4BDB-ABC1-BAA5FB43FB06}" srcOrd="0" destOrd="0" presId="urn:microsoft.com/office/officeart/2005/8/layout/matrix1"/>
    <dgm:cxn modelId="{67F25EEB-1A38-4FD7-94DB-6CA160DB20F3}" srcId="{3CD7E12F-5E42-47CD-AB0D-F4A6A1CD4998}" destId="{64A7068B-3B18-46A5-A0A5-FF96B755759C}" srcOrd="2" destOrd="0" parTransId="{888E0788-EB45-46B1-B653-AC0F2370DF6B}" sibTransId="{A044AE37-EC04-4A1A-A3DE-8CC2AE4BBC97}"/>
    <dgm:cxn modelId="{0398FDA0-8756-4384-BA7D-38E56C82FDF3}" srcId="{3CD7E12F-5E42-47CD-AB0D-F4A6A1CD4998}" destId="{DFEC0064-EAC4-430C-BFBA-3689E0786999}" srcOrd="3" destOrd="0" parTransId="{15760B9E-6976-473C-9B3A-1AFC5B4F3A6B}" sibTransId="{0EF6BC1B-A529-4B35-996B-B16376785AC0}"/>
    <dgm:cxn modelId="{41116E8B-E019-4062-BD50-3BDD4AA29576}" type="presOf" srcId="{3CD7E12F-5E42-47CD-AB0D-F4A6A1CD4998}" destId="{99F39CD0-D1A8-486F-970D-3856364392E3}" srcOrd="0" destOrd="0" presId="urn:microsoft.com/office/officeart/2005/8/layout/matrix1"/>
    <dgm:cxn modelId="{CDEC197F-B0DD-4DA1-99F6-90D270823F5C}" type="presOf" srcId="{DFEC0064-EAC4-430C-BFBA-3689E0786999}" destId="{23B38804-B58D-4BC7-9DDB-53AD09D45F7F}" srcOrd="0" destOrd="0" presId="urn:microsoft.com/office/officeart/2005/8/layout/matrix1"/>
    <dgm:cxn modelId="{17011B5A-FAD5-48F9-8F87-D02AB8C4C758}" type="presOf" srcId="{7DA0787B-F032-4893-83AA-4080A9CFB8B4}" destId="{802C68D1-C9BB-4425-B512-DD5288EDA86D}" srcOrd="0" destOrd="0" presId="urn:microsoft.com/office/officeart/2005/8/layout/matrix1"/>
    <dgm:cxn modelId="{41A0DEB5-4745-4720-974B-ACB458740E7B}" type="presOf" srcId="{F216EC76-777F-47A9-8E84-54977C760E06}" destId="{62C0573D-0FFA-435F-8C06-6319973D3330}" srcOrd="0" destOrd="0" presId="urn:microsoft.com/office/officeart/2005/8/layout/matrix1"/>
    <dgm:cxn modelId="{F1D20031-3656-4BD7-8DE2-93345FD0CAD3}" type="presOf" srcId="{0214495E-88A0-46FC-92B6-C86699B3E9AF}" destId="{5C5C6AC1-6BD9-4182-BA37-2602C8A9B393}" srcOrd="0" destOrd="0" presId="urn:microsoft.com/office/officeart/2005/8/layout/matrix1"/>
    <dgm:cxn modelId="{B46BA403-4F2F-4989-A057-13159251F10E}" type="presOf" srcId="{DFEC0064-EAC4-430C-BFBA-3689E0786999}" destId="{D6106369-C526-43AB-809B-B645231326C7}" srcOrd="1" destOrd="0" presId="urn:microsoft.com/office/officeart/2005/8/layout/matrix1"/>
    <dgm:cxn modelId="{6BF3442A-A48C-429D-9766-49D37399AC3B}" type="presParOf" srcId="{5C5C6AC1-6BD9-4182-BA37-2602C8A9B393}" destId="{4DF1D69C-5FB4-495C-A2ED-7BAE6D30F6E6}" srcOrd="0" destOrd="0" presId="urn:microsoft.com/office/officeart/2005/8/layout/matrix1"/>
    <dgm:cxn modelId="{92186628-ADF2-4DC9-A451-DF238E249960}" type="presParOf" srcId="{4DF1D69C-5FB4-495C-A2ED-7BAE6D30F6E6}" destId="{802C68D1-C9BB-4425-B512-DD5288EDA86D}" srcOrd="0" destOrd="0" presId="urn:microsoft.com/office/officeart/2005/8/layout/matrix1"/>
    <dgm:cxn modelId="{DDF65AFD-2FC5-4618-AA97-58BE48CD93B8}" type="presParOf" srcId="{4DF1D69C-5FB4-495C-A2ED-7BAE6D30F6E6}" destId="{8E071B2A-A6FD-4D4B-AF81-6E2AC1B02458}" srcOrd="1" destOrd="0" presId="urn:microsoft.com/office/officeart/2005/8/layout/matrix1"/>
    <dgm:cxn modelId="{9427CFCC-7950-44E9-BA1A-37674AF3CCE1}" type="presParOf" srcId="{4DF1D69C-5FB4-495C-A2ED-7BAE6D30F6E6}" destId="{62C0573D-0FFA-435F-8C06-6319973D3330}" srcOrd="2" destOrd="0" presId="urn:microsoft.com/office/officeart/2005/8/layout/matrix1"/>
    <dgm:cxn modelId="{C42C7B0B-A98D-4E29-A206-E7690575A4E4}" type="presParOf" srcId="{4DF1D69C-5FB4-495C-A2ED-7BAE6D30F6E6}" destId="{AF2F961C-36A1-4780-89D3-C6E0AA5FF05D}" srcOrd="3" destOrd="0" presId="urn:microsoft.com/office/officeart/2005/8/layout/matrix1"/>
    <dgm:cxn modelId="{DBC0372E-286D-40F5-9E2E-B080AD81C753}" type="presParOf" srcId="{4DF1D69C-5FB4-495C-A2ED-7BAE6D30F6E6}" destId="{4B23A94B-32BF-4BDB-ABC1-BAA5FB43FB06}" srcOrd="4" destOrd="0" presId="urn:microsoft.com/office/officeart/2005/8/layout/matrix1"/>
    <dgm:cxn modelId="{62E497B0-4CE8-4269-A7BC-C34B79995873}" type="presParOf" srcId="{4DF1D69C-5FB4-495C-A2ED-7BAE6D30F6E6}" destId="{798CBF67-4BC8-4D8B-AFB8-B0B67FE69174}" srcOrd="5" destOrd="0" presId="urn:microsoft.com/office/officeart/2005/8/layout/matrix1"/>
    <dgm:cxn modelId="{47A08471-DF08-4337-9A63-A0BB50281F58}" type="presParOf" srcId="{4DF1D69C-5FB4-495C-A2ED-7BAE6D30F6E6}" destId="{23B38804-B58D-4BC7-9DDB-53AD09D45F7F}" srcOrd="6" destOrd="0" presId="urn:microsoft.com/office/officeart/2005/8/layout/matrix1"/>
    <dgm:cxn modelId="{5CE0EBDD-4504-47F7-9999-52EB08DEBA3B}" type="presParOf" srcId="{4DF1D69C-5FB4-495C-A2ED-7BAE6D30F6E6}" destId="{D6106369-C526-43AB-809B-B645231326C7}" srcOrd="7" destOrd="0" presId="urn:microsoft.com/office/officeart/2005/8/layout/matrix1"/>
    <dgm:cxn modelId="{8BF56D3E-E393-44C6-8127-8626B8E4D9B0}"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子ども向け携帯電話を使用中の小学生は、通話やメールの相手がほぼ家族であるのに対し、通常の携帯電話をしようしている小・中学生は、通話もメールも相手は家族と友人が半分ずつ程度となっている。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E69E2B04-909B-4DD4-931F-4F49D7CDB8D5}" type="presOf" srcId="{58CB9DE8-65F1-45FC-9FD7-FC2358EF5555}" destId="{4648034A-8BCE-4BDA-B862-C1BAB817C3CC}" srcOrd="0" destOrd="0" presId="urn:microsoft.com/office/officeart/2005/8/layout/vList2"/>
    <dgm:cxn modelId="{219A2FB3-F05B-4C0D-938D-AEF923760755}" srcId="{7856E6BB-7EA0-4C92-8BE4-DF97EDD7AE9C}" destId="{7A8FE60B-E19A-4B9F-9B60-F87E99BA67B9}" srcOrd="1" destOrd="0" parTransId="{52DE26C6-26E7-403D-A80C-19C09CC082A3}" sibTransId="{8F5A503E-09B9-408D-9DC6-570E05A05D57}"/>
    <dgm:cxn modelId="{3F3C6EBF-5BE3-4336-A3B1-2E7E4615AC8E}" srcId="{7A8FE60B-E19A-4B9F-9B60-F87E99BA67B9}" destId="{C69D8E97-EBF5-4F13-B567-67217D6AF06E}" srcOrd="1" destOrd="0" parTransId="{D610D572-2371-41A1-9F1C-00C224068EBD}" sibTransId="{022ACE91-6252-4BD1-AEA3-AA1FEDC67120}"/>
    <dgm:cxn modelId="{2367E4CF-6D69-430A-A383-ED5D1A5909D2}" srcId="{7A8FE60B-E19A-4B9F-9B60-F87E99BA67B9}" destId="{58CB9DE8-65F1-45FC-9FD7-FC2358EF5555}" srcOrd="0" destOrd="0" parTransId="{D625BD3E-F1B3-446A-BC4C-79762F492957}" sibTransId="{96DA5EC6-16E6-41C3-9D4E-BC1C271E323A}"/>
    <dgm:cxn modelId="{436755E4-9B89-4850-98A9-E9C59CB1CE2A}" type="presOf" srcId="{C7486961-A168-49FC-A7B0-E71431091DBB}" destId="{CC4CE11E-1E1B-41A5-B140-B1689131789A}" srcOrd="0" destOrd="0" presId="urn:microsoft.com/office/officeart/2005/8/layout/vList2"/>
    <dgm:cxn modelId="{55058604-4C82-4B60-BD8E-5F6776FEE220}" type="presOf" srcId="{A2AF1CF9-AD52-4068-BC9C-833A712FD856}" destId="{9EC40C9D-10CD-44AA-974D-E830147BAB3C}" srcOrd="0" destOrd="0" presId="urn:microsoft.com/office/officeart/2005/8/layout/vList2"/>
    <dgm:cxn modelId="{A1D79F54-535C-4346-AAE8-B2E1572845BD}" type="presOf" srcId="{7A8FE60B-E19A-4B9F-9B60-F87E99BA67B9}" destId="{12299A1D-F2B8-4ECA-A287-A25C6743A37A}"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1F5B28A6-C7C5-49D2-9108-4F569215975F}" type="presOf" srcId="{7856E6BB-7EA0-4C92-8BE4-DF97EDD7AE9C}" destId="{46A783E8-8768-4E2A-8EE9-B73EDC43EE51}" srcOrd="0" destOrd="0" presId="urn:microsoft.com/office/officeart/2005/8/layout/vList2"/>
    <dgm:cxn modelId="{142733B3-596B-4D00-A021-3BBBDC686BF9}" type="presOf" srcId="{1426ABC3-038A-4F96-8871-EA2BECB8D4F5}" destId="{1C24AF26-357B-485C-8579-379855F66CF7}" srcOrd="0" destOrd="0" presId="urn:microsoft.com/office/officeart/2005/8/layout/vList2"/>
    <dgm:cxn modelId="{567C58B8-FFE2-4444-9479-A18E36A8BC5D}" type="presOf" srcId="{4404F40F-CEF3-4565-BBEC-C72632642595}" destId="{CC4CE11E-1E1B-41A5-B140-B1689131789A}" srcOrd="0" destOrd="1" presId="urn:microsoft.com/office/officeart/2005/8/layout/vList2"/>
    <dgm:cxn modelId="{8D6CC3D8-760B-4465-BB7C-EA75A64CE379}" srcId="{7856E6BB-7EA0-4C92-8BE4-DF97EDD7AE9C}" destId="{1426ABC3-038A-4F96-8871-EA2BECB8D4F5}" srcOrd="0" destOrd="0" parTransId="{E1809172-2A82-4546-8ACA-F4F375E2AED1}" sibTransId="{3B384EB9-84B1-4977-9396-AFCF688BC2B2}"/>
    <dgm:cxn modelId="{9D7D0BA6-0686-4693-902C-2F382742BF7C}" type="presOf" srcId="{CBCBC75B-6BA5-4EDE-8ABB-09F319B00012}" destId="{42DF39AF-059B-48AA-A86C-E5E90C36B00C}" srcOrd="0" destOrd="0" presId="urn:microsoft.com/office/officeart/2005/8/layout/vList2"/>
    <dgm:cxn modelId="{9D2FE8BD-B4C9-4933-8854-A3DE63F96C52}" type="presOf" srcId="{C69D8E97-EBF5-4F13-B567-67217D6AF06E}" destId="{4648034A-8BCE-4BDA-B862-C1BAB817C3CC}" srcOrd="0" destOrd="1" presId="urn:microsoft.com/office/officeart/2005/8/layout/vList2"/>
    <dgm:cxn modelId="{A89D454A-2E06-4CDB-A15D-F6D8FD7CAE06}" srcId="{A2AF1CF9-AD52-4068-BC9C-833A712FD856}" destId="{4404F40F-CEF3-4565-BBEC-C72632642595}" srcOrd="1" destOrd="0" parTransId="{C74FE640-CDB0-44D9-A145-763329B683CD}" sibTransId="{9C82C929-08A0-4F6C-8AA4-5C287B1D5EA9}"/>
    <dgm:cxn modelId="{84A33B03-73FF-49FF-944E-B7BA7F9E7779}" srcId="{1426ABC3-038A-4F96-8871-EA2BECB8D4F5}" destId="{CBCBC75B-6BA5-4EDE-8ABB-09F319B00012}" srcOrd="0" destOrd="0" parTransId="{857142B8-C5CC-488C-9B09-9F741C9F7A9B}" sibTransId="{E923FEEC-1866-4A8C-BED9-8C68B0CFC131}"/>
    <dgm:cxn modelId="{85D3CA40-91E3-4CEB-A21B-7641950EE6BE}" srcId="{7856E6BB-7EA0-4C92-8BE4-DF97EDD7AE9C}" destId="{A2AF1CF9-AD52-4068-BC9C-833A712FD856}" srcOrd="2" destOrd="0" parTransId="{F9691036-B68F-4BC8-BE53-9058D814402E}" sibTransId="{CF6C2AF5-C3E0-4FE0-B06E-17E5BF2AD50C}"/>
    <dgm:cxn modelId="{1149C4EF-3831-4927-B3D1-322912E384D5}" type="presParOf" srcId="{46A783E8-8768-4E2A-8EE9-B73EDC43EE51}" destId="{1C24AF26-357B-485C-8579-379855F66CF7}" srcOrd="0" destOrd="0" presId="urn:microsoft.com/office/officeart/2005/8/layout/vList2"/>
    <dgm:cxn modelId="{C54B090D-D115-48C4-9676-44FB25FA2AE5}" type="presParOf" srcId="{46A783E8-8768-4E2A-8EE9-B73EDC43EE51}" destId="{42DF39AF-059B-48AA-A86C-E5E90C36B00C}" srcOrd="1" destOrd="0" presId="urn:microsoft.com/office/officeart/2005/8/layout/vList2"/>
    <dgm:cxn modelId="{6D3632C6-F68D-42CE-81F9-ACF07810921A}" type="presParOf" srcId="{46A783E8-8768-4E2A-8EE9-B73EDC43EE51}" destId="{12299A1D-F2B8-4ECA-A287-A25C6743A37A}" srcOrd="2" destOrd="0" presId="urn:microsoft.com/office/officeart/2005/8/layout/vList2"/>
    <dgm:cxn modelId="{E5326DD4-78AE-49DC-9944-29EF60BEB6E8}" type="presParOf" srcId="{46A783E8-8768-4E2A-8EE9-B73EDC43EE51}" destId="{4648034A-8BCE-4BDA-B862-C1BAB817C3CC}" srcOrd="3" destOrd="0" presId="urn:microsoft.com/office/officeart/2005/8/layout/vList2"/>
    <dgm:cxn modelId="{9B51B9DE-422B-45CB-B47C-B538F18224AD}" type="presParOf" srcId="{46A783E8-8768-4E2A-8EE9-B73EDC43EE51}" destId="{9EC40C9D-10CD-44AA-974D-E830147BAB3C}" srcOrd="4" destOrd="0" presId="urn:microsoft.com/office/officeart/2005/8/layout/vList2"/>
    <dgm:cxn modelId="{7CD41207-6139-41EF-83D2-00B0641D6C4E}"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携帯電話を持っていない子どもの保護者の方が、携帯電話を持っている子どもの保護者より、多くの点で携帯電話の利用を心配している。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dgm:presLayoutVars>
          <dgm:bulletEnabled val="1"/>
        </dgm:presLayoutVars>
      </dgm:prSet>
      <dgm:spPr/>
      <dgm:t>
        <a:bodyPr/>
        <a:lstStyle/>
        <a:p>
          <a:endParaRPr kumimoji="1" lang="ja-JP" altLang="en-US"/>
        </a:p>
      </dgm:t>
    </dgm:pt>
  </dgm:ptLst>
  <dgm:cxnLst>
    <dgm:cxn modelId="{B835C0E1-7A5F-4B64-90C4-FA472A12FB10}" type="presOf" srcId="{CD8A2B94-09BB-4247-AA50-4F12E9B7D6C3}" destId="{1B7AC139-3667-4E71-B559-8B9387CCC6A3}" srcOrd="0" destOrd="0" presId="urn:microsoft.com/office/officeart/2005/8/layout/vList2"/>
    <dgm:cxn modelId="{CD84BE74-795A-4F3D-92CD-2A0E364A1CE6}" type="presOf" srcId="{662F6152-FBB6-41F2-B5D3-E35F51074B1D}" destId="{A13592D6-E37D-413A-AA26-B9DC094FED83}" srcOrd="0" destOrd="1" presId="urn:microsoft.com/office/officeart/2005/8/layout/vList2"/>
    <dgm:cxn modelId="{890FBE29-3AF6-4B9D-8BC6-95F8A82C658A}" type="presOf" srcId="{CC9304B9-F2D6-4134-AA1A-52C9F86F5A07}" destId="{A13592D6-E37D-413A-AA26-B9DC094FED83}" srcOrd="0" destOrd="3" presId="urn:microsoft.com/office/officeart/2005/8/layout/vList2"/>
    <dgm:cxn modelId="{AF446A60-F3D0-445A-855C-76ECE7D3F2D6}" type="presOf" srcId="{6DFA5DE1-FF4F-4DF0-93FE-3C5D13A82D7A}" destId="{A13592D6-E37D-413A-AA26-B9DC094FED83}" srcOrd="0" destOrd="0" presId="urn:microsoft.com/office/officeart/2005/8/layout/vList2"/>
    <dgm:cxn modelId="{CA1FE772-9874-43E8-B83F-95A9A1D46C98}" srcId="{444D1888-52C8-4E52-BEC9-4DA5D423C71B}" destId="{E5F87D5F-88A9-4013-A1B7-747D14823B5B}" srcOrd="2" destOrd="0" parTransId="{63345E4A-7B6E-478C-93E8-DBBE70351E13}" sibTransId="{9C228948-8692-4773-8794-B18A123C57C7}"/>
    <dgm:cxn modelId="{63AC8B30-FB23-4BDB-8FE2-627CB5B096AE}" srcId="{444D1888-52C8-4E52-BEC9-4DA5D423C71B}" destId="{662F6152-FBB6-41F2-B5D3-E35F51074B1D}" srcOrd="1" destOrd="0" parTransId="{101EBF2A-80B5-4BB2-90D0-7E4D3B2897D5}" sibTransId="{FFCD0935-6D07-4365-874E-50BF45F18C20}"/>
    <dgm:cxn modelId="{A5A1D451-806A-4B01-8326-DB0026DC5AF0}" type="presOf" srcId="{E5F87D5F-88A9-4013-A1B7-747D14823B5B}" destId="{A13592D6-E37D-413A-AA26-B9DC094FED83}" srcOrd="0" destOrd="2"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EE218306-09D7-4587-89E1-A7B995BEEBAA}" type="presOf" srcId="{444D1888-52C8-4E52-BEC9-4DA5D423C71B}" destId="{E0F40ADF-8F91-406C-A9C8-CF09D9901284}" srcOrd="0" destOrd="0" presId="urn:microsoft.com/office/officeart/2005/8/layout/vList2"/>
    <dgm:cxn modelId="{321255AB-34E3-4710-A479-D41D9B18B304}" type="presParOf" srcId="{1B7AC139-3667-4E71-B559-8B9387CCC6A3}" destId="{E0F40ADF-8F91-406C-A9C8-CF09D9901284}" srcOrd="0" destOrd="0" presId="urn:microsoft.com/office/officeart/2005/8/layout/vList2"/>
    <dgm:cxn modelId="{AE16FCDA-79C5-41E8-BA84-22A2785BE6D7}"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家庭内における利用ルールに取り決めについて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6DCBFB5D-104B-498D-ADD1-434832404E2F}" type="presOf" srcId="{469E18B1-AB49-47C0-A761-14CD799ED0B5}" destId="{9AF6A62A-1CC0-4C6F-8E00-85AE5DE4D388}" srcOrd="0" destOrd="0" presId="urn:microsoft.com/office/officeart/2005/8/layout/list1"/>
    <dgm:cxn modelId="{B4B846CB-5DAF-4BA3-B480-0D0FA2BD305F}" type="presOf" srcId="{9D8ABAF8-E2A1-4966-8058-56E42B2EB517}" destId="{CA2AF1FC-0516-4537-9465-D65AD22B18FD}" srcOrd="0" destOrd="1" presId="urn:microsoft.com/office/officeart/2005/8/layout/list1"/>
    <dgm:cxn modelId="{5FE69C46-1678-43BE-894A-839240619C94}" type="presOf" srcId="{10BC28D2-87B1-4E20-9005-2F1657311195}" destId="{98D58FAF-62A5-4A10-9AAD-676E0D3DAFE4}" srcOrd="0" destOrd="0" presId="urn:microsoft.com/office/officeart/2005/8/layout/list1"/>
    <dgm:cxn modelId="{CD017093-B987-4403-A153-D84B2268B501}" type="presOf" srcId="{6C755BF0-0DD1-47D0-AD9B-2F5D6E85D6E7}" destId="{E97D6296-2F54-46BC-A8FB-468F80DB0DA3}" srcOrd="0" destOrd="0" presId="urn:microsoft.com/office/officeart/2005/8/layout/list1"/>
    <dgm:cxn modelId="{8B50C8D2-1143-404F-9426-2004F4F1993B}" srcId="{943001AD-A08E-44CB-A9DF-DA585E3DC55A}" destId="{BA31D7A8-C419-4D87-8CBE-BC206E1254F4}" srcOrd="4" destOrd="0" parTransId="{24274427-E8E6-4E0A-A77F-2CF71994CC2E}" sibTransId="{68EAA53F-382F-4315-BCFE-2A1B86584531}"/>
    <dgm:cxn modelId="{DDC3C690-168C-4E1E-B0D7-2582C8858D06}" type="presOf" srcId="{BA31D7A8-C419-4D87-8CBE-BC206E1254F4}" destId="{CA2AF1FC-0516-4537-9465-D65AD22B18FD}" srcOrd="0" destOrd="4" presId="urn:microsoft.com/office/officeart/2005/8/layout/list1"/>
    <dgm:cxn modelId="{41D25AFE-9078-44F5-9F15-363517391768}" srcId="{943001AD-A08E-44CB-A9DF-DA585E3DC55A}" destId="{02D79142-47AE-4248-8CEC-75172E707965}" srcOrd="0" destOrd="0" parTransId="{1DF622F9-2CDD-4261-9C76-D56EDBFCB3EA}" sibTransId="{E5AD2151-BA4A-4167-A9B6-BA95AB0AC555}"/>
    <dgm:cxn modelId="{9A0AD727-ABA1-4E49-88D4-BA0FB013EE45}" srcId="{1EEC3A61-A727-4121-AF00-81BDF84F6108}" destId="{AA53A884-7CAA-4CF7-A84B-7B77E2E26DB0}" srcOrd="0" destOrd="0" parTransId="{19074E09-B3D6-4D26-9C3F-50FB74EBE3A2}" sibTransId="{26F3456B-4CD0-45CD-A5BB-7749BA19C958}"/>
    <dgm:cxn modelId="{32847AD3-AEEC-47D2-92A2-C5EB010F9B4D}" type="presOf" srcId="{6C2BAF4C-A4D5-4328-A258-A6CEAF484B42}" destId="{CA2AF1FC-0516-4537-9465-D65AD22B18FD}" srcOrd="0" destOrd="2"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CEEEC3F2-7E4C-45E5-912B-5E7627A77B36}" srcId="{943001AD-A08E-44CB-A9DF-DA585E3DC55A}" destId="{9D8ABAF8-E2A1-4966-8058-56E42B2EB517}" srcOrd="1" destOrd="0" parTransId="{629C0029-E6D7-43E5-98E8-B0D0B944097C}" sibTransId="{3DA8859A-8C4B-4FA2-A0FD-5692BD1BE71D}"/>
    <dgm:cxn modelId="{C9FEAAAF-D1CF-4211-93F0-34587B556244}" srcId="{943001AD-A08E-44CB-A9DF-DA585E3DC55A}" destId="{6C2BAF4C-A4D5-4328-A258-A6CEAF484B42}" srcOrd="2" destOrd="0" parTransId="{7008C727-41D3-4BF0-BCDD-E387215A0118}" sibTransId="{49712876-D1D5-4A1A-A5C5-B8BAC8CF6ACB}"/>
    <dgm:cxn modelId="{CFFB579E-C226-49B6-A09D-5375E29F3FFC}" type="presOf" srcId="{1EEC3A61-A727-4121-AF00-81BDF84F6108}" destId="{841EB1A5-7B53-44CF-BF65-DBD9A4C79699}" srcOrd="1" destOrd="0" presId="urn:microsoft.com/office/officeart/2005/8/layout/list1"/>
    <dgm:cxn modelId="{C615E786-EADE-43ED-98E3-DB31CFCEC491}" type="presOf" srcId="{1EEC3A61-A727-4121-AF00-81BDF84F6108}" destId="{785CC0F9-0AF8-49CF-9422-8465DFF44203}"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C48ECA8-7372-48AB-87CC-B22248C5F97B}" type="presOf" srcId="{943001AD-A08E-44CB-A9DF-DA585E3DC55A}" destId="{ADB10B4C-6351-4751-A5FB-6C80B65216FC}" srcOrd="0" destOrd="0" presId="urn:microsoft.com/office/officeart/2005/8/layout/list1"/>
    <dgm:cxn modelId="{D6504EF4-A1B3-4BB1-8E4B-CF3330703A47}" srcId="{469E18B1-AB49-47C0-A761-14CD799ED0B5}" destId="{10BC28D2-87B1-4E20-9005-2F1657311195}" srcOrd="0" destOrd="0" parTransId="{F717F8FF-46A1-45DC-AFC1-F0E5E533C7AB}" sibTransId="{59558B34-F871-4B5A-9929-0BA023FD23DE}"/>
    <dgm:cxn modelId="{8484445D-5085-49B2-8662-DD179F2422C2}" type="presOf" srcId="{469E18B1-AB49-47C0-A761-14CD799ED0B5}" destId="{7608BA24-FE60-4EC7-9F5E-50579F68D47A}" srcOrd="1" destOrd="0" presId="urn:microsoft.com/office/officeart/2005/8/layout/list1"/>
    <dgm:cxn modelId="{0C737F5F-E5C3-495A-9256-96A9A065ADD6}" type="presOf" srcId="{943001AD-A08E-44CB-A9DF-DA585E3DC55A}" destId="{2C85C8AC-071F-43A7-9441-0E0C1F5F54E5}" srcOrd="1" destOrd="0"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B4339BF8-11B2-444B-8230-7D7649E24153}" type="presOf" srcId="{AA53A884-7CAA-4CF7-A84B-7B77E2E26DB0}" destId="{BD9F690B-2E92-4EB8-8F38-71D3C447739C}" srcOrd="0" destOrd="0" presId="urn:microsoft.com/office/officeart/2005/8/layout/list1"/>
    <dgm:cxn modelId="{4742EDA8-50B3-4842-A9C4-518866E97B69}" type="presOf" srcId="{0E51E011-6DD8-46BE-99DD-58396A619431}" destId="{CA2AF1FC-0516-4537-9465-D65AD22B18FD}" srcOrd="0" destOrd="3"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A37DCA83-4CF7-4BFF-92EE-F354B33F3FA4}" type="presOf" srcId="{02D79142-47AE-4248-8CEC-75172E707965}" destId="{CA2AF1FC-0516-4537-9465-D65AD22B18FD}" srcOrd="0" destOrd="0" presId="urn:microsoft.com/office/officeart/2005/8/layout/list1"/>
    <dgm:cxn modelId="{DFD9156F-0BA3-49BB-ACA3-C9D54884CC81}" type="presParOf" srcId="{E97D6296-2F54-46BC-A8FB-468F80DB0DA3}" destId="{492B1008-ADDE-4029-994A-E70720CF0F99}" srcOrd="0" destOrd="0" presId="urn:microsoft.com/office/officeart/2005/8/layout/list1"/>
    <dgm:cxn modelId="{73D873D0-BC3F-4CBC-A0BC-4A6BCA859670}" type="presParOf" srcId="{492B1008-ADDE-4029-994A-E70720CF0F99}" destId="{785CC0F9-0AF8-49CF-9422-8465DFF44203}" srcOrd="0" destOrd="0" presId="urn:microsoft.com/office/officeart/2005/8/layout/list1"/>
    <dgm:cxn modelId="{48B9488A-D49B-4AD0-B25D-AB1627937D8C}" type="presParOf" srcId="{492B1008-ADDE-4029-994A-E70720CF0F99}" destId="{841EB1A5-7B53-44CF-BF65-DBD9A4C79699}" srcOrd="1" destOrd="0" presId="urn:microsoft.com/office/officeart/2005/8/layout/list1"/>
    <dgm:cxn modelId="{79823EF9-1009-4087-83ED-22E1083B3994}" type="presParOf" srcId="{E97D6296-2F54-46BC-A8FB-468F80DB0DA3}" destId="{392FC069-9A5F-4D56-86A0-B66F6193664D}" srcOrd="1" destOrd="0" presId="urn:microsoft.com/office/officeart/2005/8/layout/list1"/>
    <dgm:cxn modelId="{B12CF522-536B-4EFF-B32D-BBF7A29A5D87}" type="presParOf" srcId="{E97D6296-2F54-46BC-A8FB-468F80DB0DA3}" destId="{BD9F690B-2E92-4EB8-8F38-71D3C447739C}" srcOrd="2" destOrd="0" presId="urn:microsoft.com/office/officeart/2005/8/layout/list1"/>
    <dgm:cxn modelId="{D9CCEDDC-2587-4260-A91F-AA55B6268670}" type="presParOf" srcId="{E97D6296-2F54-46BC-A8FB-468F80DB0DA3}" destId="{9070E95C-5FE3-4027-9536-D62E4B37635B}" srcOrd="3" destOrd="0" presId="urn:microsoft.com/office/officeart/2005/8/layout/list1"/>
    <dgm:cxn modelId="{86298A94-A983-4A7A-964C-C9E8C9DBF07E}" type="presParOf" srcId="{E97D6296-2F54-46BC-A8FB-468F80DB0DA3}" destId="{2940F6FB-2855-40BB-931F-0106C11DD891}" srcOrd="4" destOrd="0" presId="urn:microsoft.com/office/officeart/2005/8/layout/list1"/>
    <dgm:cxn modelId="{F8D2DAA2-C449-461D-B95D-04503FD3DD32}" type="presParOf" srcId="{2940F6FB-2855-40BB-931F-0106C11DD891}" destId="{9AF6A62A-1CC0-4C6F-8E00-85AE5DE4D388}" srcOrd="0" destOrd="0" presId="urn:microsoft.com/office/officeart/2005/8/layout/list1"/>
    <dgm:cxn modelId="{8FD86419-3B08-45BE-8804-5ED7F05D74D8}" type="presParOf" srcId="{2940F6FB-2855-40BB-931F-0106C11DD891}" destId="{7608BA24-FE60-4EC7-9F5E-50579F68D47A}" srcOrd="1" destOrd="0" presId="urn:microsoft.com/office/officeart/2005/8/layout/list1"/>
    <dgm:cxn modelId="{4359943D-13F9-492C-9147-21C570DFBD3B}" type="presParOf" srcId="{E97D6296-2F54-46BC-A8FB-468F80DB0DA3}" destId="{DA649EAE-B16B-4BDE-974C-D851F9BDE3E7}" srcOrd="5" destOrd="0" presId="urn:microsoft.com/office/officeart/2005/8/layout/list1"/>
    <dgm:cxn modelId="{C10060AB-1AFA-4CFB-9587-3F884733E6F3}" type="presParOf" srcId="{E97D6296-2F54-46BC-A8FB-468F80DB0DA3}" destId="{98D58FAF-62A5-4A10-9AAD-676E0D3DAFE4}" srcOrd="6" destOrd="0" presId="urn:microsoft.com/office/officeart/2005/8/layout/list1"/>
    <dgm:cxn modelId="{25D23437-1429-4CCC-B4A6-BC7444353606}" type="presParOf" srcId="{E97D6296-2F54-46BC-A8FB-468F80DB0DA3}" destId="{09EA6F6F-9FB2-44EE-884C-DF694396146E}" srcOrd="7" destOrd="0" presId="urn:microsoft.com/office/officeart/2005/8/layout/list1"/>
    <dgm:cxn modelId="{6C30FAEC-C948-4B42-86B2-45BD1C94677B}" type="presParOf" srcId="{E97D6296-2F54-46BC-A8FB-468F80DB0DA3}" destId="{68935740-E8A3-4F6B-82ED-38175FCB0B05}" srcOrd="8" destOrd="0" presId="urn:microsoft.com/office/officeart/2005/8/layout/list1"/>
    <dgm:cxn modelId="{08850611-7989-42F0-855A-451902331992}" type="presParOf" srcId="{68935740-E8A3-4F6B-82ED-38175FCB0B05}" destId="{ADB10B4C-6351-4751-A5FB-6C80B65216FC}" srcOrd="0" destOrd="0" presId="urn:microsoft.com/office/officeart/2005/8/layout/list1"/>
    <dgm:cxn modelId="{646704DE-38DA-4190-A9A6-E6F561AD1E95}" type="presParOf" srcId="{68935740-E8A3-4F6B-82ED-38175FCB0B05}" destId="{2C85C8AC-071F-43A7-9441-0E0C1F5F54E5}" srcOrd="1" destOrd="0" presId="urn:microsoft.com/office/officeart/2005/8/layout/list1"/>
    <dgm:cxn modelId="{A9983B93-4BB2-464D-9DE3-E669696700E2}" type="presParOf" srcId="{E97D6296-2F54-46BC-A8FB-468F80DB0DA3}" destId="{82BA5A1B-57D5-4D3B-BA25-1AE16F58D719}" srcOrd="9" destOrd="0" presId="urn:microsoft.com/office/officeart/2005/8/layout/list1"/>
    <dgm:cxn modelId="{F5F34FC7-5C23-4610-B168-858B809C953D}"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Rectangle 6"/>
          <p:cNvSpPr/>
          <p:nvPr userDrawn="1"/>
        </p:nvSpPr>
        <p:spPr>
          <a:xfrm>
            <a:off x="0" y="1828800"/>
            <a:ext cx="9139212" cy="8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2751" y="0"/>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6700" y="107353"/>
            <a:ext cx="8603674" cy="1739347"/>
          </a:xfrm>
        </p:spPr>
        <p:txBody>
          <a:bodyPr tIns="45720" bIns="45720" anchor="ctr">
            <a:normAutofit/>
          </a:bodyPr>
          <a:lstStyle>
            <a:lvl1pPr algn="ctr">
              <a:lnSpc>
                <a:spcPct val="80000"/>
              </a:lnSpc>
              <a:defRPr sz="6000" spc="0" baseline="0"/>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1145381" y="1911303"/>
            <a:ext cx="6858000" cy="728685"/>
          </a:xfrm>
        </p:spPr>
        <p:txBody>
          <a:bodyPr anchor="ctr">
            <a:normAutofit/>
          </a:bodyPr>
          <a:lstStyle>
            <a:lvl1pPr marL="0" indent="0" algn="ctr">
              <a:buNone/>
              <a:defRPr sz="2000" b="1">
                <a:solidFill>
                  <a:schemeClr val="bg1"/>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8707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870977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4226705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0C14A2-B321-4CB2-9B8B-BE1F01161D7E}" type="datetimeFigureOut">
              <a:rPr kumimoji="1" lang="ja-JP" altLang="en-US" smtClean="0"/>
              <a:t>2013/10/1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73720C-6453-4A9D-BF2D-FA404C66A93B}" type="slidenum">
              <a:rPr kumimoji="1" lang="ja-JP" altLang="en-US" smtClean="0"/>
              <a:t>‹#›</a:t>
            </a:fld>
            <a:endParaRPr kumimoji="1" lang="ja-JP" altLang="en-US"/>
          </a:p>
        </p:txBody>
      </p:sp>
    </p:spTree>
    <p:extLst>
      <p:ext uri="{BB962C8B-B14F-4D97-AF65-F5344CB8AC3E}">
        <p14:creationId xmlns:p14="http://schemas.microsoft.com/office/powerpoint/2010/main" val="168606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defRPr b="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40915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98207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394050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55631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42053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9765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27276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56896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62" y="176109"/>
            <a:ext cx="9141714" cy="13732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25885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85019" y="1828800"/>
            <a:ext cx="7772400" cy="4587682"/>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579058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defTabSz="914400" rtl="0" eaLnBrk="1" latinLnBrk="0" hangingPunct="1">
        <a:lnSpc>
          <a:spcPct val="85000"/>
        </a:lnSpc>
        <a:spcBef>
          <a:spcPct val="0"/>
        </a:spcBef>
        <a:buNone/>
        <a:defRPr kumimoji="1" sz="36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2"/>
        </a:buClr>
        <a:buFont typeface="Wingdings" panose="05000000000000000000" pitchFamily="2" charset="2"/>
        <a:buChar char="n"/>
        <a:defRPr kumimoji="1" sz="28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tmp"/><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smtClean="0"/>
              <a:t>子どもの</a:t>
            </a:r>
            <a:r>
              <a:rPr kumimoji="1" lang="ja-JP" altLang="en-US" sz="4000" dirty="0" smtClean="0"/>
              <a:t>携帯電話に関する調査報告</a:t>
            </a:r>
            <a:endParaRPr kumimoji="1" lang="ja-JP" altLang="en-US" sz="4000" dirty="0"/>
          </a:p>
        </p:txBody>
      </p:sp>
      <p:sp>
        <p:nvSpPr>
          <p:cNvPr id="3" name="サブタイトル 2"/>
          <p:cNvSpPr>
            <a:spLocks noGrp="1"/>
          </p:cNvSpPr>
          <p:nvPr>
            <p:ph type="subTitle" idx="1"/>
          </p:nvPr>
        </p:nvSpPr>
        <p:spPr>
          <a:xfrm>
            <a:off x="1145381" y="2014335"/>
            <a:ext cx="6858000" cy="467373"/>
          </a:xfrm>
        </p:spPr>
        <p:txBody>
          <a:bodyPr/>
          <a:lstStyle/>
          <a:p>
            <a:r>
              <a:rPr kumimoji="1" lang="ja-JP" altLang="en-US" dirty="0" smtClean="0"/>
              <a:t>白戸山市教育員会　（平成</a:t>
            </a:r>
            <a:r>
              <a:rPr kumimoji="1" lang="en-US" altLang="ja-JP" dirty="0" smtClean="0"/>
              <a:t>25</a:t>
            </a:r>
            <a:r>
              <a:rPr kumimoji="1" lang="ja-JP" altLang="en-US" dirty="0" smtClean="0"/>
              <a:t>年</a:t>
            </a:r>
            <a:r>
              <a:rPr kumimoji="1" lang="en-US" altLang="ja-JP" dirty="0" smtClean="0"/>
              <a:t>11</a:t>
            </a:r>
            <a:r>
              <a:rPr kumimoji="1" lang="ja-JP" altLang="en-US" dirty="0" smtClean="0"/>
              <a:t>月）</a:t>
            </a:r>
            <a:endParaRPr kumimoji="1"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421" b="30749"/>
          <a:stretch/>
        </p:blipFill>
        <p:spPr>
          <a:xfrm>
            <a:off x="2381" y="2604059"/>
            <a:ext cx="9144000" cy="4253941"/>
          </a:xfrm>
          <a:prstGeom prst="rect">
            <a:avLst/>
          </a:prstGeom>
          <a:noFill/>
          <a:ln>
            <a:noFill/>
          </a:ln>
        </p:spPr>
      </p:pic>
    </p:spTree>
    <p:extLst>
      <p:ext uri="{BB962C8B-B14F-4D97-AF65-F5344CB8AC3E}">
        <p14:creationId xmlns:p14="http://schemas.microsoft.com/office/powerpoint/2010/main" val="1430627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調査結果⑦</a:t>
            </a:r>
            <a:br>
              <a:rPr lang="ja-JP" altLang="en-US" smtClean="0"/>
            </a:br>
            <a:r>
              <a:rPr lang="ja-JP" altLang="en-US" smtClean="0"/>
              <a:t>家庭における携帯電話のルール</a:t>
            </a:r>
          </a:p>
        </p:txBody>
      </p:sp>
      <p:graphicFrame>
        <p:nvGraphicFramePr>
          <p:cNvPr id="6" name="表 5"/>
          <p:cNvGraphicFramePr>
            <a:graphicFrameLocks noGrp="1"/>
          </p:cNvGraphicFramePr>
          <p:nvPr>
            <p:extLst>
              <p:ext uri="{D42A27DB-BD31-4B8C-83A1-F6EECF244321}">
                <p14:modId xmlns:p14="http://schemas.microsoft.com/office/powerpoint/2010/main" val="1848236360"/>
              </p:ext>
            </p:extLst>
          </p:nvPr>
        </p:nvGraphicFramePr>
        <p:xfrm>
          <a:off x="454606" y="1888276"/>
          <a:ext cx="8234788" cy="4641309"/>
        </p:xfrm>
        <a:graphic>
          <a:graphicData uri="http://schemas.openxmlformats.org/drawingml/2006/table">
            <a:tbl>
              <a:tblPr firstRow="1">
                <a:tableStyleId>{69C7853C-536D-4A76-A0AE-DD22124D55A5}</a:tableStyleId>
              </a:tblPr>
              <a:tblGrid>
                <a:gridCol w="5592610"/>
                <a:gridCol w="1321089"/>
                <a:gridCol w="1321089"/>
              </a:tblGrid>
              <a:tr h="500861">
                <a:tc>
                  <a:txBody>
                    <a:bodyPr/>
                    <a:lstStyle/>
                    <a:p>
                      <a:pPr algn="ctr" fontAlgn="ctr"/>
                      <a:r>
                        <a:rPr lang="ja-JP" altLang="en-US" sz="1600" u="none" strike="noStrike" dirty="0">
                          <a:effectLst/>
                        </a:rPr>
                        <a:t>ルール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a:effectLst/>
                        </a:rPr>
                        <a:t>小学生</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c>
                  <a:txBody>
                    <a:bodyPr/>
                    <a:lstStyle/>
                    <a:p>
                      <a:pPr algn="ctr" fontAlgn="ctr"/>
                      <a:r>
                        <a:rPr lang="ja-JP" altLang="en-US" sz="1600" u="none" strike="noStrike" dirty="0">
                          <a:effectLst/>
                        </a:rPr>
                        <a:t>中学生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tcPr>
                </a:tc>
              </a:tr>
              <a:tr h="517556">
                <a:tc>
                  <a:txBody>
                    <a:bodyPr/>
                    <a:lstStyle/>
                    <a:p>
                      <a:pPr algn="l" fontAlgn="ctr"/>
                      <a:r>
                        <a:rPr lang="ja-JP" altLang="en-US" sz="1600" u="none" strike="noStrike">
                          <a:effectLst/>
                        </a:rPr>
                        <a:t>料金の上限を決めている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利用する時間を決めている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利用する場所を決めている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通話やメールの相手を限定している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個人情報を書き込まない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29.7%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出会い系サイト、アダルトサイトにアクセスしない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特にルールはない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51755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24352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調査結果⑧</a:t>
            </a:r>
            <a:r>
              <a:rPr lang="en-US" altLang="ja-JP" dirty="0" smtClean="0"/>
              <a:t/>
            </a:r>
            <a:br>
              <a:rPr lang="en-US" altLang="ja-JP" dirty="0" smtClean="0"/>
            </a:br>
            <a:r>
              <a:rPr lang="ja-JP" altLang="en-US" dirty="0" smtClean="0"/>
              <a:t>携帯電話利用に関する心配事項</a:t>
            </a:r>
            <a:endParaRPr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513896106"/>
              </p:ext>
            </p:extLst>
          </p:nvPr>
        </p:nvGraphicFramePr>
        <p:xfrm>
          <a:off x="386368" y="1935486"/>
          <a:ext cx="8371264" cy="4388038"/>
        </p:xfrm>
        <a:graphic>
          <a:graphicData uri="http://schemas.openxmlformats.org/drawingml/2006/table">
            <a:tbl>
              <a:tblPr>
                <a:tableStyleId>{69C7853C-536D-4A76-A0AE-DD22124D55A5}</a:tableStyleId>
              </a:tblPr>
              <a:tblGrid>
                <a:gridCol w="3625772"/>
                <a:gridCol w="1186373"/>
                <a:gridCol w="1186373"/>
                <a:gridCol w="1186373"/>
                <a:gridCol w="1186373"/>
              </a:tblGrid>
              <a:tr h="388322">
                <a:tc rowSpan="2">
                  <a:txBody>
                    <a:bodyPr/>
                    <a:lstStyle/>
                    <a:p>
                      <a:pPr algn="ctr" fontAlgn="ctr"/>
                      <a:r>
                        <a:rPr lang="ja-JP" altLang="en-US" sz="1600" b="1" u="none" strike="noStrike" dirty="0">
                          <a:solidFill>
                            <a:schemeClr val="bg1"/>
                          </a:solidFill>
                          <a:effectLst/>
                        </a:rPr>
                        <a:t>心配事項</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gridSpan="2">
                  <a:txBody>
                    <a:bodyPr/>
                    <a:lstStyle/>
                    <a:p>
                      <a:pPr algn="ctr" fontAlgn="ctr"/>
                      <a:r>
                        <a:rPr lang="ja-JP" altLang="en-US" sz="1600" b="1" u="none" strike="noStrike" dirty="0">
                          <a:solidFill>
                            <a:schemeClr val="bg1"/>
                          </a:solidFill>
                          <a:effectLst/>
                        </a:rPr>
                        <a:t>小学生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c gridSpan="2">
                  <a:txBody>
                    <a:bodyPr/>
                    <a:lstStyle/>
                    <a:p>
                      <a:pPr algn="ctr" fontAlgn="ctr"/>
                      <a:r>
                        <a:rPr lang="ja-JP" altLang="en-US" sz="1600" b="1" u="none" strike="noStrike" dirty="0">
                          <a:solidFill>
                            <a:schemeClr val="bg1"/>
                          </a:solidFill>
                          <a:effectLst/>
                        </a:rPr>
                        <a:t>中学生</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hMerge="1">
                  <a:txBody>
                    <a:bodyPr/>
                    <a:lstStyle/>
                    <a:p>
                      <a:endParaRPr kumimoji="1" lang="ja-JP" altLang="en-US"/>
                    </a:p>
                  </a:txBody>
                  <a:tcPr/>
                </a:tc>
              </a:tr>
              <a:tr h="388322">
                <a:tc vMerge="1">
                  <a:txBody>
                    <a:bodyPr/>
                    <a:lstStyle/>
                    <a:p>
                      <a:endParaRPr kumimoji="1" lang="ja-JP" altLang="en-US"/>
                    </a:p>
                  </a:txBody>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c>
                  <a:txBody>
                    <a:bodyPr/>
                    <a:lstStyle/>
                    <a:p>
                      <a:pPr algn="ctr" fontAlgn="ctr"/>
                      <a:r>
                        <a:rPr lang="ja-JP" altLang="en-US" sz="1600" b="1" u="none" strike="noStrike" dirty="0">
                          <a:solidFill>
                            <a:schemeClr val="bg1"/>
                          </a:solidFill>
                          <a:effectLst/>
                        </a:rPr>
                        <a:t>未所有</a:t>
                      </a:r>
                      <a:endParaRPr lang="ja-JP" altLang="en-US" sz="16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cell3D prstMaterial="dkEdge">
                      <a:bevel/>
                      <a:lightRig rig="flood" dir="t"/>
                    </a:cell3D>
                    <a:solidFill>
                      <a:schemeClr val="accent3"/>
                    </a:solidFill>
                  </a:tcPr>
                </a:tc>
              </a:tr>
              <a:tr h="401266">
                <a:tc>
                  <a:txBody>
                    <a:bodyPr/>
                    <a:lstStyle/>
                    <a:p>
                      <a:pPr algn="l" fontAlgn="ctr"/>
                      <a:r>
                        <a:rPr lang="ja-JP" altLang="en-US" sz="1600" u="none" strike="noStrike">
                          <a:effectLst/>
                        </a:rPr>
                        <a:t>出会い系サイトなど知らない人との交流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ネットやメールによる誹謗中傷、いじめ</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35.0%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有害なサイトへのアクセス</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高額な利用料金の請求</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1.4%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6.1%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11.3%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家族との時間が少なくなる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勉強に身が入らなくなる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10.1%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子供の交友関係を把握しづらくなる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7.2%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特に心配事はない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62.3%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01266">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171450" marR="9525" marT="9525" marB="0" anchor="ctr"/>
                </a:tc>
                <a:tc>
                  <a:txBody>
                    <a:bodyPr/>
                    <a:lstStyle/>
                    <a:p>
                      <a:pPr algn="r" fontAlgn="ctr"/>
                      <a:r>
                        <a:rPr lang="en-US" altLang="ja-JP" sz="1600" u="none" strike="noStrike">
                          <a:effectLst/>
                        </a:rPr>
                        <a:t>3.5%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3.2%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4261221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調査結果⑨</a:t>
            </a:r>
            <a:r>
              <a:rPr lang="en-US" altLang="ja-JP" dirty="0" smtClean="0"/>
              <a:t/>
            </a:r>
            <a:br>
              <a:rPr lang="en-US" altLang="ja-JP" dirty="0" smtClean="0"/>
            </a:br>
            <a:r>
              <a:rPr lang="ja-JP" altLang="en-US" dirty="0" smtClean="0"/>
              <a:t>フィルタリングの設定状況</a:t>
            </a:r>
            <a:endParaRPr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154538532"/>
              </p:ext>
            </p:extLst>
          </p:nvPr>
        </p:nvGraphicFramePr>
        <p:xfrm>
          <a:off x="685018" y="1911371"/>
          <a:ext cx="7570339" cy="44636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372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smtClean="0"/>
              <a:t>総括①</a:t>
            </a:r>
            <a:endParaRPr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953915578"/>
              </p:ext>
            </p:extLst>
          </p:nvPr>
        </p:nvGraphicFramePr>
        <p:xfrm>
          <a:off x="685800" y="1828800"/>
          <a:ext cx="7772400"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02392449"/>
              </p:ext>
            </p:extLst>
          </p:nvPr>
        </p:nvGraphicFramePr>
        <p:xfrm>
          <a:off x="685800" y="1828801"/>
          <a:ext cx="7772400" cy="41856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647699" y="6152773"/>
            <a:ext cx="7568185" cy="553998"/>
          </a:xfrm>
          <a:prstGeom prst="rect">
            <a:avLst/>
          </a:prstGeom>
          <a:noFill/>
        </p:spPr>
        <p:txBody>
          <a:bodyPr wrap="square" rtlCol="0">
            <a:spAutoFit/>
          </a:bodyPr>
          <a:lstStyle/>
          <a:p>
            <a:r>
              <a:rPr lang="en-US" altLang="ja-JP" sz="1000" dirty="0"/>
              <a:t>※</a:t>
            </a:r>
            <a:r>
              <a:rPr lang="ja-JP" altLang="en-US" sz="1000" dirty="0"/>
              <a:t>子ども向け携帯電話</a:t>
            </a:r>
            <a:endParaRPr lang="en-US" altLang="ja-JP" sz="1000" dirty="0"/>
          </a:p>
          <a:p>
            <a:r>
              <a:rPr lang="ja-JP" altLang="en-US" sz="1000" dirty="0"/>
              <a:t>通話やメールの相手、時間などを限定したり、インタネットへの接続を制限したりした携帯電話。</a:t>
            </a:r>
            <a:r>
              <a:rPr lang="en-US" altLang="ja-JP" sz="1000" dirty="0"/>
              <a:t>GPS</a:t>
            </a:r>
            <a:r>
              <a:rPr lang="ja-JP" altLang="en-US" sz="1000" dirty="0"/>
              <a:t>機能が搭載されており、子どもの居場所の確認などに利用されることも多い。</a:t>
            </a:r>
          </a:p>
        </p:txBody>
      </p:sp>
    </p:spTree>
    <p:extLst>
      <p:ext uri="{BB962C8B-B14F-4D97-AF65-F5344CB8AC3E}">
        <p14:creationId xmlns:p14="http://schemas.microsoft.com/office/powerpoint/2010/main" val="3311944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031518985"/>
              </p:ext>
            </p:extLst>
          </p:nvPr>
        </p:nvGraphicFramePr>
        <p:xfrm>
          <a:off x="685800" y="1828801"/>
          <a:ext cx="7772400" cy="2948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647700" y="5499279"/>
            <a:ext cx="7568184"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
        <p:nvSpPr>
          <p:cNvPr id="6" name="下矢印 5"/>
          <p:cNvSpPr/>
          <p:nvPr/>
        </p:nvSpPr>
        <p:spPr>
          <a:xfrm>
            <a:off x="3938969" y="477752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647700" y="6273095"/>
            <a:ext cx="7095903" cy="400110"/>
          </a:xfrm>
          <a:prstGeom prst="rect">
            <a:avLst/>
          </a:prstGeom>
          <a:noFill/>
        </p:spPr>
        <p:txBody>
          <a:bodyPr wrap="square" rtlCol="0">
            <a:spAutoFit/>
          </a:bodyPr>
          <a:lstStyle/>
          <a:p>
            <a:r>
              <a:rPr lang="en-US" altLang="ja-JP" sz="1000" dirty="0"/>
              <a:t>※</a:t>
            </a:r>
            <a:r>
              <a:rPr lang="ja-JP" altLang="en-US" sz="1000" dirty="0"/>
              <a:t>フィルタリング</a:t>
            </a:r>
            <a:endParaRPr lang="en-US" altLang="ja-JP" sz="1000" dirty="0"/>
          </a:p>
          <a:p>
            <a:r>
              <a:rPr lang="ja-JP" altLang="en-US" sz="1000" dirty="0"/>
              <a:t>子どもにとって有害なサイトへのアクセスを制限し、閲覧することを防ぐ機能。</a:t>
            </a:r>
          </a:p>
        </p:txBody>
      </p:sp>
    </p:spTree>
    <p:extLst>
      <p:ext uri="{BB962C8B-B14F-4D97-AF65-F5344CB8AC3E}">
        <p14:creationId xmlns:p14="http://schemas.microsoft.com/office/powerpoint/2010/main" val="1723119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3248432434"/>
              </p:ext>
            </p:extLst>
          </p:nvPr>
        </p:nvGraphicFramePr>
        <p:xfrm>
          <a:off x="402464" y="1828800"/>
          <a:ext cx="5444544"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図 4" descr="画面の領域"/>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2452" y="2331076"/>
            <a:ext cx="2707378" cy="3836047"/>
          </a:xfrm>
          <a:prstGeom prst="rect">
            <a:avLst/>
          </a:prstGeom>
          <a:ln>
            <a:solidFill>
              <a:schemeClr val="tx1"/>
            </a:solidFill>
          </a:ln>
        </p:spPr>
      </p:pic>
    </p:spTree>
    <p:extLst>
      <p:ext uri="{BB962C8B-B14F-4D97-AF65-F5344CB8AC3E}">
        <p14:creationId xmlns:p14="http://schemas.microsoft.com/office/powerpoint/2010/main" val="177914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調査概要</a:t>
            </a:r>
            <a:endParaRPr lang="ja-JP" altLang="en-US" dirty="0"/>
          </a:p>
        </p:txBody>
      </p:sp>
      <p:sp>
        <p:nvSpPr>
          <p:cNvPr id="3" name="コンテンツ プレースホルダー 2"/>
          <p:cNvSpPr>
            <a:spLocks noGrp="1"/>
          </p:cNvSpPr>
          <p:nvPr>
            <p:ph idx="1"/>
          </p:nvPr>
        </p:nvSpPr>
        <p:spPr/>
        <p:txBody>
          <a:bodyPr/>
          <a:lstStyle/>
          <a:p>
            <a:r>
              <a:rPr lang="ja-JP" altLang="en-US" smtClean="0"/>
              <a:t>調査目的</a:t>
            </a:r>
          </a:p>
          <a:p>
            <a:pPr lvl="1"/>
            <a:r>
              <a:rPr lang="ja-JP" altLang="en-US" smtClean="0"/>
              <a:t>携帯電話利用に関するガイドブック作成のため、生徒および保護者の携帯電話利用についての実態と意識を調査する。</a:t>
            </a:r>
          </a:p>
          <a:p>
            <a:r>
              <a:rPr lang="ja-JP" altLang="en-US" smtClean="0"/>
              <a:t>調査対象</a:t>
            </a:r>
          </a:p>
          <a:p>
            <a:pPr lvl="1"/>
            <a:r>
              <a:rPr lang="ja-JP" altLang="en-US" smtClean="0"/>
              <a:t>白戸山市内の公立小学校に通う</a:t>
            </a:r>
            <a:r>
              <a:rPr lang="en-US" altLang="ja-JP" smtClean="0"/>
              <a:t>4</a:t>
            </a:r>
            <a:r>
              <a:rPr lang="ja-JP" altLang="en-US" smtClean="0"/>
              <a:t>～</a:t>
            </a:r>
            <a:r>
              <a:rPr lang="en-US" altLang="ja-JP" smtClean="0"/>
              <a:t>6</a:t>
            </a:r>
            <a:r>
              <a:rPr lang="ja-JP" altLang="en-US" smtClean="0"/>
              <a:t>学年の生徒</a:t>
            </a:r>
            <a:r>
              <a:rPr lang="en-US" altLang="ja-JP" smtClean="0"/>
              <a:t>9,143</a:t>
            </a:r>
            <a:r>
              <a:rPr lang="ja-JP" altLang="en-US" smtClean="0"/>
              <a:t>人とその保護者</a:t>
            </a:r>
          </a:p>
          <a:p>
            <a:pPr lvl="1"/>
            <a:r>
              <a:rPr lang="ja-JP" altLang="en-US" smtClean="0"/>
              <a:t>白戸山市内の公立中学校に通う生徒</a:t>
            </a:r>
            <a:r>
              <a:rPr lang="en-US" altLang="ja-JP" smtClean="0"/>
              <a:t>8,081</a:t>
            </a:r>
            <a:r>
              <a:rPr lang="ja-JP" altLang="en-US" smtClean="0"/>
              <a:t>人とその保護者</a:t>
            </a:r>
          </a:p>
          <a:p>
            <a:r>
              <a:rPr lang="ja-JP" altLang="en-US" smtClean="0"/>
              <a:t>調査期間</a:t>
            </a:r>
          </a:p>
          <a:p>
            <a:pPr lvl="1"/>
            <a:r>
              <a:rPr lang="ja-JP" altLang="en-US" smtClean="0"/>
              <a:t>平成</a:t>
            </a:r>
            <a:r>
              <a:rPr lang="en-US" altLang="ja-JP" smtClean="0"/>
              <a:t>25</a:t>
            </a:r>
            <a:r>
              <a:rPr lang="ja-JP" altLang="en-US" smtClean="0"/>
              <a:t>年</a:t>
            </a:r>
            <a:r>
              <a:rPr lang="en-US" altLang="ja-JP" smtClean="0"/>
              <a:t>10</a:t>
            </a:r>
            <a:r>
              <a:rPr lang="ja-JP" altLang="en-US" smtClean="0"/>
              <a:t>月</a:t>
            </a:r>
            <a:r>
              <a:rPr lang="en-US" altLang="ja-JP" smtClean="0"/>
              <a:t>15</a:t>
            </a:r>
            <a:r>
              <a:rPr lang="ja-JP" altLang="en-US" smtClean="0"/>
              <a:t>日～</a:t>
            </a:r>
            <a:r>
              <a:rPr lang="en-US" altLang="ja-JP" smtClean="0"/>
              <a:t>10</a:t>
            </a:r>
            <a:r>
              <a:rPr lang="ja-JP" altLang="en-US" smtClean="0"/>
              <a:t>月</a:t>
            </a:r>
            <a:r>
              <a:rPr lang="en-US" altLang="ja-JP" smtClean="0"/>
              <a:t>26</a:t>
            </a:r>
            <a:r>
              <a:rPr lang="ja-JP" altLang="en-US" smtClean="0"/>
              <a:t>日</a:t>
            </a:r>
          </a:p>
          <a:p>
            <a:r>
              <a:rPr lang="ja-JP" altLang="en-US" smtClean="0"/>
              <a:t>調査方法</a:t>
            </a:r>
          </a:p>
          <a:p>
            <a:pPr lvl="1"/>
            <a:r>
              <a:rPr lang="ja-JP" altLang="en-US" smtClean="0"/>
              <a:t>学校経由での無記名アンケート</a:t>
            </a:r>
            <a:endParaRPr lang="ja-JP" altLang="en-US" dirty="0"/>
          </a:p>
        </p:txBody>
      </p:sp>
    </p:spTree>
    <p:extLst>
      <p:ext uri="{BB962C8B-B14F-4D97-AF65-F5344CB8AC3E}">
        <p14:creationId xmlns:p14="http://schemas.microsoft.com/office/powerpoint/2010/main" val="289389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調査結果①</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11"/>
          <p:cNvGraphicFramePr>
            <a:graphicFrameLocks/>
          </p:cNvGraphicFramePr>
          <p:nvPr>
            <p:extLst>
              <p:ext uri="{D42A27DB-BD31-4B8C-83A1-F6EECF244321}">
                <p14:modId xmlns:p14="http://schemas.microsoft.com/office/powerpoint/2010/main" val="2903400738"/>
              </p:ext>
            </p:extLst>
          </p:nvPr>
        </p:nvGraphicFramePr>
        <p:xfrm>
          <a:off x="792000" y="2011364"/>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14619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参考資料（平成</a:t>
            </a:r>
            <a:r>
              <a:rPr lang="en-US" altLang="ja-JP" smtClean="0"/>
              <a:t>20</a:t>
            </a:r>
            <a:r>
              <a:rPr lang="ja-JP" altLang="en-US" smtClean="0"/>
              <a:t>年調査）</a:t>
            </a:r>
            <a:r>
              <a:rPr lang="en-US" altLang="ja-JP" smtClean="0"/>
              <a:t/>
            </a:r>
            <a:br>
              <a:rPr lang="en-US" altLang="ja-JP" smtClean="0"/>
            </a:br>
            <a:r>
              <a:rPr lang="ja-JP" altLang="en-US" smtClean="0"/>
              <a:t>携帯電話の所有率</a:t>
            </a:r>
            <a:endParaRPr lang="ja-JP" altLang="en-US" dirty="0"/>
          </a:p>
        </p:txBody>
      </p:sp>
      <p:graphicFrame>
        <p:nvGraphicFramePr>
          <p:cNvPr id="3" name="コンテンツ プレースホルダー 7"/>
          <p:cNvGraphicFramePr>
            <a:graphicFrameLocks/>
          </p:cNvGraphicFramePr>
          <p:nvPr>
            <p:extLst>
              <p:ext uri="{D42A27DB-BD31-4B8C-83A1-F6EECF244321}">
                <p14:modId xmlns:p14="http://schemas.microsoft.com/office/powerpoint/2010/main" val="1695886758"/>
              </p:ext>
            </p:extLst>
          </p:nvPr>
        </p:nvGraphicFramePr>
        <p:xfrm>
          <a:off x="792000" y="2011362"/>
          <a:ext cx="756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994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調査結果②（子ども調査）</a:t>
            </a:r>
            <a:br>
              <a:rPr lang="ja-JP" altLang="en-US" smtClean="0"/>
            </a:br>
            <a:r>
              <a:rPr lang="ja-JP" altLang="en-US" smtClean="0"/>
              <a:t>携帯電話を持っている？または欲しい？</a:t>
            </a:r>
            <a:endParaRPr lang="ja-JP" altLang="en-US" dirty="0"/>
          </a:p>
        </p:txBody>
      </p:sp>
      <p:pic>
        <p:nvPicPr>
          <p:cNvPr id="3" name="図 2"/>
          <p:cNvPicPr>
            <a:picLocks noChangeAspect="1"/>
          </p:cNvPicPr>
          <p:nvPr/>
        </p:nvPicPr>
        <p:blipFill>
          <a:blip r:embed="rId2"/>
          <a:stretch>
            <a:fillRect/>
          </a:stretch>
        </p:blipFill>
        <p:spPr>
          <a:xfrm>
            <a:off x="685018" y="1960574"/>
            <a:ext cx="7556702" cy="42341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10092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調査結果③</a:t>
            </a:r>
            <a:br>
              <a:rPr lang="ja-JP" altLang="en-US" smtClean="0"/>
            </a:br>
            <a:r>
              <a:rPr lang="ja-JP" altLang="en-US" smtClean="0"/>
              <a:t>携帯電話を持たせた時期と主な理由</a:t>
            </a:r>
          </a:p>
        </p:txBody>
      </p:sp>
      <p:sp>
        <p:nvSpPr>
          <p:cNvPr id="3" name="テキスト プレースホルダー 2"/>
          <p:cNvSpPr>
            <a:spLocks noGrp="1"/>
          </p:cNvSpPr>
          <p:nvPr>
            <p:ph type="body" idx="1"/>
          </p:nvPr>
        </p:nvSpPr>
        <p:spPr/>
        <p:txBody>
          <a:bodyPr/>
          <a:lstStyle/>
          <a:p>
            <a:r>
              <a:rPr lang="ja-JP" altLang="en-US" smtClean="0"/>
              <a:t>小学</a:t>
            </a:r>
            <a:r>
              <a:rPr lang="en-US" altLang="ja-JP" smtClean="0"/>
              <a:t>1</a:t>
            </a:r>
            <a:r>
              <a:rPr lang="ja-JP" altLang="en-US" smtClean="0"/>
              <a:t>～</a:t>
            </a:r>
            <a:r>
              <a:rPr lang="en-US" altLang="ja-JP" smtClean="0"/>
              <a:t>3</a:t>
            </a:r>
            <a:r>
              <a:rPr lang="ja-JP" altLang="en-US" smtClean="0"/>
              <a:t>年生</a:t>
            </a:r>
          </a:p>
          <a:p>
            <a:pPr lvl="1"/>
            <a:r>
              <a:rPr lang="ja-JP" altLang="en-US" smtClean="0"/>
              <a:t>帰宅時に親が不在のため</a:t>
            </a:r>
          </a:p>
          <a:p>
            <a:pPr lvl="1"/>
            <a:r>
              <a:rPr lang="ja-JP" altLang="en-US" smtClean="0"/>
              <a:t>誕生日、進学、進級時のプレゼント</a:t>
            </a:r>
          </a:p>
          <a:p>
            <a:r>
              <a:rPr lang="ja-JP" altLang="en-US" smtClean="0"/>
              <a:t>小学</a:t>
            </a:r>
            <a:r>
              <a:rPr lang="en-US" altLang="ja-JP" smtClean="0"/>
              <a:t>4</a:t>
            </a:r>
            <a:r>
              <a:rPr lang="ja-JP" altLang="en-US" smtClean="0"/>
              <a:t>～</a:t>
            </a:r>
            <a:r>
              <a:rPr lang="en-US" altLang="ja-JP" smtClean="0"/>
              <a:t>6</a:t>
            </a:r>
            <a:r>
              <a:rPr lang="ja-JP" altLang="en-US" smtClean="0"/>
              <a:t>年生</a:t>
            </a:r>
          </a:p>
          <a:p>
            <a:pPr lvl="1"/>
            <a:r>
              <a:rPr lang="ja-JP" altLang="en-US" smtClean="0"/>
              <a:t>通塾や習い事などひとりで行動することが増えたため</a:t>
            </a:r>
          </a:p>
          <a:p>
            <a:pPr lvl="1"/>
            <a:r>
              <a:rPr lang="ja-JP" altLang="en-US" smtClean="0"/>
              <a:t>帰宅時に親が不在のため</a:t>
            </a:r>
          </a:p>
          <a:p>
            <a:r>
              <a:rPr lang="ja-JP" altLang="en-US" smtClean="0"/>
              <a:t>中学生</a:t>
            </a:r>
          </a:p>
          <a:p>
            <a:pPr lvl="1"/>
            <a:r>
              <a:rPr lang="ja-JP" altLang="en-US" smtClean="0"/>
              <a:t>家族や友人間のコミュニケーションのため</a:t>
            </a:r>
          </a:p>
          <a:p>
            <a:pPr lvl="1"/>
            <a:r>
              <a:rPr lang="ja-JP" altLang="en-US" smtClean="0"/>
              <a:t>子どもの交友関係で必要だから</a:t>
            </a:r>
          </a:p>
        </p:txBody>
      </p:sp>
    </p:spTree>
    <p:extLst>
      <p:ext uri="{BB962C8B-B14F-4D97-AF65-F5344CB8AC3E}">
        <p14:creationId xmlns:p14="http://schemas.microsoft.com/office/powerpoint/2010/main" val="1012974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調査結果④</a:t>
            </a:r>
            <a:br>
              <a:rPr lang="ja-JP" altLang="en-US" smtClean="0"/>
            </a:br>
            <a:r>
              <a:rPr lang="ja-JP" altLang="en-US" smtClean="0"/>
              <a:t>携帯電話を持たせない理由</a:t>
            </a:r>
          </a:p>
        </p:txBody>
      </p:sp>
      <p:sp>
        <p:nvSpPr>
          <p:cNvPr id="3" name="テキスト プレースホルダー 2"/>
          <p:cNvSpPr>
            <a:spLocks noGrp="1"/>
          </p:cNvSpPr>
          <p:nvPr>
            <p:ph type="body" idx="1"/>
          </p:nvPr>
        </p:nvSpPr>
        <p:spPr/>
        <p:txBody>
          <a:bodyPr/>
          <a:lstStyle/>
          <a:p>
            <a:r>
              <a:rPr lang="ja-JP" altLang="en-US" smtClean="0"/>
              <a:t>小学生</a:t>
            </a:r>
          </a:p>
          <a:p>
            <a:pPr lvl="1"/>
            <a:r>
              <a:rPr lang="ja-JP" altLang="en-US" smtClean="0"/>
              <a:t>必要性を感じない</a:t>
            </a:r>
          </a:p>
          <a:p>
            <a:pPr lvl="1"/>
            <a:r>
              <a:rPr lang="ja-JP" altLang="en-US" smtClean="0"/>
              <a:t>子ども自身が欲しがらない</a:t>
            </a:r>
          </a:p>
          <a:p>
            <a:pPr lvl="1"/>
            <a:r>
              <a:rPr lang="ja-JP" altLang="en-US" smtClean="0"/>
              <a:t>トラブルに巻き込まれる可能性がある</a:t>
            </a:r>
          </a:p>
          <a:p>
            <a:r>
              <a:rPr lang="ja-JP" altLang="en-US" smtClean="0"/>
              <a:t>中学生</a:t>
            </a:r>
          </a:p>
          <a:p>
            <a:pPr lvl="1"/>
            <a:r>
              <a:rPr lang="ja-JP" altLang="en-US" smtClean="0"/>
              <a:t>トラブルに巻き込まれる可能性がある</a:t>
            </a:r>
          </a:p>
          <a:p>
            <a:pPr lvl="1"/>
            <a:r>
              <a:rPr lang="ja-JP" altLang="en-US" smtClean="0"/>
              <a:t>生活習慣の乱れや勉強の妨げになる</a:t>
            </a:r>
          </a:p>
          <a:p>
            <a:pPr lvl="1"/>
            <a:r>
              <a:rPr lang="ja-JP" altLang="en-US" smtClean="0"/>
              <a:t>子どもの持ち物としてふさわしくない</a:t>
            </a:r>
          </a:p>
        </p:txBody>
      </p:sp>
    </p:spTree>
    <p:extLst>
      <p:ext uri="{BB962C8B-B14F-4D97-AF65-F5344CB8AC3E}">
        <p14:creationId xmlns:p14="http://schemas.microsoft.com/office/powerpoint/2010/main" val="1658382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調査結果⑤</a:t>
            </a:r>
            <a:br>
              <a:rPr lang="ja-JP" altLang="en-US" smtClean="0"/>
            </a:br>
            <a:r>
              <a:rPr lang="ja-JP" altLang="en-US" smtClean="0"/>
              <a:t>使用中の携帯電話の種類</a:t>
            </a:r>
          </a:p>
        </p:txBody>
      </p:sp>
      <p:graphicFrame>
        <p:nvGraphicFramePr>
          <p:cNvPr id="6" name="グラフ 5"/>
          <p:cNvGraphicFramePr>
            <a:graphicFrameLocks/>
          </p:cNvGraphicFramePr>
          <p:nvPr>
            <p:extLst>
              <p:ext uri="{D42A27DB-BD31-4B8C-83A1-F6EECF244321}">
                <p14:modId xmlns:p14="http://schemas.microsoft.com/office/powerpoint/2010/main" val="2979233615"/>
              </p:ext>
            </p:extLst>
          </p:nvPr>
        </p:nvGraphicFramePr>
        <p:xfrm>
          <a:off x="876936" y="1856168"/>
          <a:ext cx="7390128" cy="4454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3747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調査結果⑥（子ども調査）</a:t>
            </a:r>
            <a:br>
              <a:rPr lang="ja-JP" altLang="en-US" smtClean="0"/>
            </a:br>
            <a:r>
              <a:rPr lang="ja-JP" altLang="en-US" smtClean="0"/>
              <a:t>携帯電話を使う目的は何ですか？</a:t>
            </a:r>
          </a:p>
        </p:txBody>
      </p:sp>
      <p:pic>
        <p:nvPicPr>
          <p:cNvPr id="6" name="図 5"/>
          <p:cNvPicPr>
            <a:picLocks noChangeAspect="1"/>
          </p:cNvPicPr>
          <p:nvPr/>
        </p:nvPicPr>
        <p:blipFill>
          <a:blip r:embed="rId2"/>
          <a:stretch>
            <a:fillRect/>
          </a:stretch>
        </p:blipFill>
        <p:spPr>
          <a:xfrm>
            <a:off x="529076" y="2144612"/>
            <a:ext cx="8084286" cy="36895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226786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縞模様</Template>
  <TotalTime>92</TotalTime>
  <Words>1147</Words>
  <Application>Microsoft Office PowerPoint</Application>
  <PresentationFormat>画面に合わせる (4:3)</PresentationFormat>
  <Paragraphs>159</Paragraphs>
  <Slides>16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ＭＳ Ｐゴシック</vt:lpstr>
      <vt:lpstr>Calibri</vt:lpstr>
      <vt:lpstr>Calibri Light</vt:lpstr>
      <vt:lpstr>Wingdings</vt:lpstr>
      <vt:lpstr>縞模様</vt:lpstr>
      <vt:lpstr>子どもの携帯電話に関する調査報告</vt:lpstr>
      <vt:lpstr>調査概要</vt:lpstr>
      <vt:lpstr>調査結果① 携帯電話の所有率</vt:lpstr>
      <vt:lpstr>参考資料（平成20年調査） 携帯電話の所有率</vt:lpstr>
      <vt:lpstr>調査結果②（子ども調査） 携帯電話を持っている？または欲しい？</vt:lpstr>
      <vt:lpstr>調査結果③ 携帯電話を持たせた時期と主な理由</vt:lpstr>
      <vt:lpstr>調査結果④ 携帯電話を持たせない理由</vt:lpstr>
      <vt:lpstr>調査結果⑤ 使用中の携帯電話の種類</vt:lpstr>
      <vt:lpstr>調査結果⑥（子ども調査） 携帯電話を使う目的は何ですか？</vt:lpstr>
      <vt:lpstr>調査結果⑦ 家庭における携帯電話のルール</vt:lpstr>
      <vt:lpstr>調査結果⑧ 携帯電話利用に関する心配事項</vt:lpstr>
      <vt:lpstr>調査結果⑨ フィルタリングの設定状況</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FOM出版</cp:lastModifiedBy>
  <cp:revision>1</cp:revision>
  <dcterms:created xsi:type="dcterms:W3CDTF">2013-09-30T15:00:50Z</dcterms:created>
  <dcterms:modified xsi:type="dcterms:W3CDTF">2013-09-30T15:00:02Z</dcterms:modified>
</cp:coreProperties>
</file>