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handoutMasterIdLst>
    <p:handoutMasterId r:id="rId6"/>
  </p:handoutMasterIdLst>
  <p:sldIdLst>
    <p:sldId id="256" r:id="rId2"/>
    <p:sldId id="262" r:id="rId3"/>
    <p:sldId id="258" r:id="rId4"/>
    <p:sldId id="261" r:id="rId5"/>
  </p:sldIdLst>
  <p:sldSz cx="9144000" cy="6858000" type="screen4x3"/>
  <p:notesSz cx="6805613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OM出版" initials="F" lastIdx="1" clrIdx="0">
    <p:extLst>
      <p:ext uri="{19B8F6BF-5375-455C-9EA6-DF929625EA0E}">
        <p15:presenceInfo xmlns:p15="http://schemas.microsoft.com/office/powerpoint/2012/main" userId="FOM出版" providerId="None"/>
      </p:ext>
    </p:extLst>
  </p:cmAuthor>
  <p:cmAuthor id="2" name="富士田" initials="F" lastIdx="2" clrIdx="1">
    <p:extLst>
      <p:ext uri="{19B8F6BF-5375-455C-9EA6-DF929625EA0E}">
        <p15:presenceInfo xmlns:p15="http://schemas.microsoft.com/office/powerpoint/2012/main" userId="富士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2" d="100"/>
          <a:sy n="52" d="100"/>
        </p:scale>
        <p:origin x="192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3-10-01T10:38:32.759" idx="2">
    <p:pos x="4169" y="2768"/>
    <p:text>見づらいので、フォントの色を変更</p:text>
    <p:extLst>
      <p:ext uri="{C676402C-5697-4E1C-873F-D02D1690AC5C}">
        <p15:threadingInfo xmlns:p15="http://schemas.microsoft.com/office/powerpoint/2012/main" timeZoneBias="-54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81293-15D6-4A48-9D5D-F18828854E83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445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56B21C-2411-4467-B541-25806D2400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18675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2" y="2733709"/>
            <a:ext cx="6069268" cy="1373070"/>
          </a:xfrm>
        </p:spPr>
        <p:txBody>
          <a:bodyPr anchor="b">
            <a:noAutofit/>
          </a:bodyPr>
          <a:lstStyle>
            <a:lvl1pPr algn="r">
              <a:defRPr sz="4800" baseline="0">
                <a:solidFill>
                  <a:schemeClr val="tx1"/>
                </a:solidFill>
                <a:latin typeface="Constantia" panose="02030602050306030303" pitchFamily="18" charset="0"/>
                <a:ea typeface="HG正楷書体-PRO" panose="03000600000000000000" pitchFamily="66" charset="-128"/>
              </a:defRPr>
            </a:lvl1pPr>
          </a:lstStyle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 baseline="0">
                <a:latin typeface="Constantia" panose="02030602050306030303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55655" y="5936188"/>
            <a:ext cx="2057400" cy="365125"/>
          </a:xfrm>
        </p:spPr>
        <p:txBody>
          <a:bodyPr/>
          <a:lstStyle/>
          <a:p>
            <a:fld id="{707622F5-2CF5-4433-8480-0C48FC747F22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1" y="5936189"/>
            <a:ext cx="4021666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399" y="2750337"/>
            <a:ext cx="1370293" cy="1356442"/>
          </a:xfrm>
        </p:spPr>
        <p:txBody>
          <a:bodyPr/>
          <a:lstStyle/>
          <a:p>
            <a:fld id="{CE259638-6AE0-49C4-A323-2DD4143303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9104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3" y="4711617"/>
            <a:ext cx="6894770" cy="54448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1639" y="609598"/>
            <a:ext cx="689653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5256098"/>
            <a:ext cx="6894772" cy="5478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622F5-2CF5-4433-8480-0C48FC747F22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310"/>
            <a:ext cx="1149836" cy="1090789"/>
          </a:xfrm>
        </p:spPr>
        <p:txBody>
          <a:bodyPr/>
          <a:lstStyle/>
          <a:p>
            <a:fld id="{CE259638-6AE0-49C4-A323-2DD4143303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56662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2" name="Picture 21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3" name="Picture 22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55" y="609597"/>
            <a:ext cx="6896534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889151" cy="110176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622F5-2CF5-4433-8480-0C48FC747F22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616"/>
            <a:ext cx="1149836" cy="1090789"/>
          </a:xfrm>
        </p:spPr>
        <p:txBody>
          <a:bodyPr/>
          <a:lstStyle/>
          <a:p>
            <a:fld id="{CE259638-6AE0-49C4-A323-2DD4143303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6703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30" name="Picture 29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1" name="Picture 30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21" y="616983"/>
            <a:ext cx="642514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89438" y="3660763"/>
            <a:ext cx="5987731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903919" cy="110176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622F5-2CF5-4433-8480-0C48FC747F22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CE259638-6AE0-49C4-A323-2DD41433037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35924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3" name="Picture 22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4" name="Picture 23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8" y="4710340"/>
            <a:ext cx="6896534" cy="5898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9" y="5300150"/>
            <a:ext cx="6896534" cy="51195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622F5-2CF5-4433-8480-0C48FC747F22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CE259638-6AE0-49C4-A323-2DD4143303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9544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32629" y="2329489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9777" y="3015290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8413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79710" y="3007906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26136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233520" y="3007905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622F5-2CF5-4433-8480-0C48FC747F22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59638-6AE0-49C4-A323-2DD4143303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55983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35" name="Picture 34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6" name="Picture 35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32391" y="4297503"/>
            <a:ext cx="21922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2391" y="2336873"/>
            <a:ext cx="219225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2391" y="4873765"/>
            <a:ext cx="219225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0497" y="4297503"/>
            <a:ext cx="221507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870497" y="2336873"/>
            <a:ext cx="221507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69483" y="4873764"/>
            <a:ext cx="2218004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1028" y="4297503"/>
            <a:ext cx="21943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231027" y="2336873"/>
            <a:ext cx="219433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30934" y="4873762"/>
            <a:ext cx="219723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622F5-2CF5-4433-8480-0C48FC747F22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59638-6AE0-49C4-A323-2DD4143303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93559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7" name="Picture 16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8" name="Picture 17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>
            <a:lvl1pPr algn="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622F5-2CF5-4433-8480-0C48FC747F22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59638-6AE0-49C4-A323-2DD4143303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36882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12" name="Rectangle 11"/>
            <p:cNvSpPr/>
            <p:nvPr/>
          </p:nvSpPr>
          <p:spPr>
            <a:xfrm>
              <a:off x="2281445" y="609601"/>
              <a:ext cx="5285695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4798" y="609597"/>
            <a:ext cx="1069602" cy="4461936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576359" cy="532658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144" y="5936188"/>
            <a:ext cx="2057400" cy="365125"/>
          </a:xfrm>
        </p:spPr>
        <p:txBody>
          <a:bodyPr/>
          <a:lstStyle/>
          <a:p>
            <a:fld id="{707622F5-2CF5-4433-8480-0C48FC747F22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18959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31152" y="5432500"/>
            <a:ext cx="1149636" cy="1273100"/>
          </a:xfrm>
        </p:spPr>
        <p:txBody>
          <a:bodyPr anchor="t"/>
          <a:lstStyle>
            <a:lvl1pPr algn="ctr">
              <a:defRPr/>
            </a:lvl1pPr>
          </a:lstStyle>
          <a:p>
            <a:fld id="{CE259638-6AE0-49C4-A323-2DD4143303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4192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8" name="Picture 2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9" name="Picture 2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622F5-2CF5-4433-8480-0C48FC747F22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59638-6AE0-49C4-A323-2DD4143303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8111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id="19" name="Picture 1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0" name="Picture 1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2869895"/>
            <a:ext cx="688915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639" y="4232172"/>
            <a:ext cx="688915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810" y="5936188"/>
            <a:ext cx="2057400" cy="365125"/>
          </a:xfrm>
        </p:spPr>
        <p:txBody>
          <a:bodyPr/>
          <a:lstStyle/>
          <a:p>
            <a:fld id="{707622F5-2CF5-4433-8480-0C48FC747F22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5936189"/>
            <a:ext cx="4834673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6438" y="2869896"/>
            <a:ext cx="1149836" cy="1090789"/>
          </a:xfrm>
        </p:spPr>
        <p:txBody>
          <a:bodyPr/>
          <a:lstStyle/>
          <a:p>
            <a:fld id="{CE259638-6AE0-49C4-A323-2DD4143303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54262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53228"/>
            <a:ext cx="6887390" cy="10809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336873"/>
            <a:ext cx="3357899" cy="359931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1128" y="2336873"/>
            <a:ext cx="3359661" cy="359931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622F5-2CF5-4433-8480-0C48FC747F22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59638-6AE0-49C4-A323-2DD4143303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142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9" name="Picture 2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0" name="Picture 2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30"/>
            <a:ext cx="6896534" cy="108093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0988" y="2336874"/>
            <a:ext cx="3145080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638" y="3030009"/>
            <a:ext cx="3367045" cy="29061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646" y="2336873"/>
            <a:ext cx="3145527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61129" y="3030009"/>
            <a:ext cx="3367044" cy="29061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622F5-2CF5-4433-8480-0C48FC747F22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59638-6AE0-49C4-A323-2DD4143303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72573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-1" y="0"/>
            <a:ext cx="304801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622F5-2CF5-4433-8480-0C48FC747F22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59638-6AE0-49C4-A323-2DD4143303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76726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D-ShadowShort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71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622F5-2CF5-4433-8480-0C48FC747F22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59638-6AE0-49C4-A323-2DD4143303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34999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7"/>
            <a:ext cx="6896534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3913788" cy="359931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2336873"/>
            <a:ext cx="2796240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622F5-2CF5-4433-8480-0C48FC747F22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59638-6AE0-49C4-A323-2DD4143303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5734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10956" y="2336874"/>
            <a:ext cx="391721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2336874"/>
            <a:ext cx="2798487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622F5-2CF5-4433-8480-0C48FC747F22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59638-6AE0-49C4-A323-2DD4143303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39728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7622F5-2CF5-4433-8480-0C48FC747F22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59638-6AE0-49C4-A323-2DD4143303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67792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baseline="0">
          <a:solidFill>
            <a:schemeClr val="bg1"/>
          </a:solidFill>
          <a:latin typeface="+mj-lt"/>
          <a:ea typeface="HG正楷書体-PRO" panose="03000600000000000000" pitchFamily="66" charset="-128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50761" y="2733709"/>
            <a:ext cx="6193144" cy="1373070"/>
          </a:xfrm>
        </p:spPr>
        <p:txBody>
          <a:bodyPr/>
          <a:lstStyle/>
          <a:p>
            <a:r>
              <a:rPr lang="ja-JP" altLang="en-US" b="1" dirty="0" smtClean="0">
                <a:latin typeface="HG正楷書体-PRO" panose="03000600000000000000" pitchFamily="66" charset="-128"/>
                <a:ea typeface="HG正楷書体-PRO" panose="03000600000000000000" pitchFamily="66" charset="-128"/>
                <a:cs typeface="Arial Unicode MS" panose="020B0604020202020204" pitchFamily="50" charset="-128"/>
              </a:rPr>
              <a:t>アトリエ</a:t>
            </a:r>
            <a:r>
              <a:rPr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dirty="0" smtClean="0"/>
              <a:t>ASUNARO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ja-JP" sz="2400" dirty="0">
                <a:solidFill>
                  <a:schemeClr val="accent2">
                    <a:lumMod val="50000"/>
                  </a:schemeClr>
                </a:solidFill>
                <a:cs typeface="Consolas" panose="020B0609020204030204" pitchFamily="49" charset="0"/>
              </a:rPr>
              <a:t>2013 Winter New Works</a:t>
            </a:r>
          </a:p>
        </p:txBody>
      </p:sp>
    </p:spTree>
    <p:extLst>
      <p:ext uri="{BB962C8B-B14F-4D97-AF65-F5344CB8AC3E}">
        <p14:creationId xmlns:p14="http://schemas.microsoft.com/office/powerpoint/2010/main" val="3552983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544516" y="5067652"/>
            <a:ext cx="6896534" cy="1080938"/>
          </a:xfrm>
        </p:spPr>
        <p:txBody>
          <a:bodyPr/>
          <a:lstStyle/>
          <a:p>
            <a:r>
              <a:rPr lang="ja-JP" altLang="en-US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近松窯</a:t>
            </a:r>
            <a:r>
              <a:rPr lang="en-US" altLang="ja-JP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/>
            </a:r>
            <a:br>
              <a:rPr lang="en-US" altLang="ja-JP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</a:br>
            <a:r>
              <a:rPr lang="ja-JP" altLang="en-US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戸田　春光作</a:t>
            </a:r>
            <a:endParaRPr kumimoji="1" lang="ja-JP" altLang="en-US" dirty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</p:txBody>
      </p:sp>
      <p:pic>
        <p:nvPicPr>
          <p:cNvPr id="5" name="図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247"/>
          <a:stretch/>
        </p:blipFill>
        <p:spPr>
          <a:xfrm>
            <a:off x="3680252" y="0"/>
            <a:ext cx="5463748" cy="685800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49856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檀窯</a:t>
            </a:r>
            <a:r>
              <a:rPr lang="en-US" altLang="ja-JP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/>
            </a:r>
            <a:br>
              <a:rPr lang="en-US" altLang="ja-JP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</a:br>
            <a:r>
              <a:rPr lang="ja-JP" altLang="en-US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三崎　淳平作</a:t>
            </a:r>
            <a:endParaRPr kumimoji="1" lang="ja-JP" altLang="en-US" dirty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</p:txBody>
      </p:sp>
      <p:pic>
        <p:nvPicPr>
          <p:cNvPr id="5" name="図 2" descr="白い湯呑ズーム" title="湯呑の写真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4000" y="-4100"/>
            <a:ext cx="4860000" cy="3644999"/>
          </a:xfrm>
          <a:prstGeom prst="rect">
            <a:avLst/>
          </a:prstGeom>
          <a:effectLst/>
        </p:spPr>
      </p:pic>
      <p:pic>
        <p:nvPicPr>
          <p:cNvPr id="6" name="図 3" descr="白い湯呑" title="湯呑の写真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071" y="3213000"/>
            <a:ext cx="4860000" cy="364500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603216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ja-JP" altLang="en-US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龍神窯</a:t>
            </a:r>
            <a:r>
              <a:rPr lang="en-US" altLang="ja-JP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/>
            </a:r>
            <a:br>
              <a:rPr lang="en-US" altLang="ja-JP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</a:br>
            <a:r>
              <a:rPr lang="ja-JP" altLang="en-US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小泉　市子作</a:t>
            </a:r>
            <a:endParaRPr kumimoji="1" lang="ja-JP" altLang="en-US" dirty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</p:txBody>
      </p:sp>
      <p:pic>
        <p:nvPicPr>
          <p:cNvPr id="4" name="図 2" descr="白い大皿" title="大皿の写真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8" b="-136"/>
          <a:stretch/>
        </p:blipFill>
        <p:spPr>
          <a:xfrm>
            <a:off x="306206" y="2144539"/>
            <a:ext cx="8834907" cy="472634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96440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ベルリン">
  <a:themeElements>
    <a:clrScheme name="ベルリン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ベルリン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ベルリ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ベルリン</Template>
  <TotalTime>1012</TotalTime>
  <Words>12</Words>
  <Application>Microsoft Office PowerPoint</Application>
  <PresentationFormat>画面に合わせる (4:3)</PresentationFormat>
  <Paragraphs>5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4" baseType="lpstr">
      <vt:lpstr>Arial Unicode MS</vt:lpstr>
      <vt:lpstr>HG正楷書体-PRO</vt:lpstr>
      <vt:lpstr>Meiryo UI</vt:lpstr>
      <vt:lpstr>ＭＳ Ｐゴシック</vt:lpstr>
      <vt:lpstr>Arial</vt:lpstr>
      <vt:lpstr>Calibri</vt:lpstr>
      <vt:lpstr>Consolas</vt:lpstr>
      <vt:lpstr>Constantia</vt:lpstr>
      <vt:lpstr>Trebuchet MS</vt:lpstr>
      <vt:lpstr>ベルリン</vt:lpstr>
      <vt:lpstr>アトリエ ASUNARO</vt:lpstr>
      <vt:lpstr>近松窯 戸田　春光作</vt:lpstr>
      <vt:lpstr>檀窯 三崎　淳平作</vt:lpstr>
      <vt:lpstr>龍神窯 小泉　市子作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アトリエ ASUNARO</dc:title>
  <dc:creator/>
  <cp:lastModifiedBy>FOM出版</cp:lastModifiedBy>
  <cp:revision>1</cp:revision>
  <cp:lastPrinted>2013-10-01T02:10:44Z</cp:lastPrinted>
  <dcterms:created xsi:type="dcterms:W3CDTF">2013-10-01T01:21:04Z</dcterms:created>
  <dcterms:modified xsi:type="dcterms:W3CDTF">2013-10-01T06:10:57Z</dcterms:modified>
</cp:coreProperties>
</file>