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91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microsoft.com/office/2007/relationships/hdphoto" Target="../media/hdphoto1.wdp"/><Relationship Id="rId1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image" Target="../media/image3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33102-13E5-4340-965E-C4538986088E}" type="doc">
      <dgm:prSet loTypeId="urn:microsoft.com/office/officeart/2008/layout/BendingPictureSemiTransparentText" loCatId="picture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F44B54B6-C0DF-4985-BBB6-F07538235D6A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232D56E-4A41-4A23-A000-C5D46AE59DA7}" type="par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CCE3577C-56EF-46EB-8F54-5C3786D7C9FB}" type="sib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F0391B5B-BA10-4031-BFB3-01FA425AD415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B4B80ED9-7FE5-47DF-B922-192A794248D4}" type="par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1886C23E-76D7-4B50-8FEF-1E8BF9757144}" type="sib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F1EBB2E0-C41D-4144-8A94-B120A770AA71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1C7E2B7-2A98-4E95-98DF-890C704E866F}" type="par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6D5E9C62-6B7F-43E5-9940-DF32E8C8A8C8}" type="sib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953ADFA4-DC57-4DD5-A9D1-F03B4CB93DA6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849A7A65-C824-4209-99E2-97E9D533A25A}" type="par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6F91A1F7-DE3D-4E1D-A56E-D41D56B05AD8}" type="sib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474CBCAC-50F7-4C8B-A473-6FF55B1D2E57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CE05C5C7-00FE-4FC5-B662-5C3D9F8B8F94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DD23DF45-FD65-465E-8EC6-893BD8A7235D}" type="sib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0DC089BD-EA1F-4279-99B0-6C65618CE8C1}" type="par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E716586A-C700-49EC-B764-A7427EA31C8B}" type="sib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FFEBC7E4-B61B-4379-9858-1EE0C816C645}" type="par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518B2F2E-8DFD-4922-A0DF-AD8D9F98208A}" type="pres">
      <dgm:prSet presAssocID="{FF633102-13E5-4340-965E-C453898608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31DC47F-1FAE-4F33-B7A3-1EE15D4D1EF0}" type="pres">
      <dgm:prSet presAssocID="{F44B54B6-C0DF-4985-BBB6-F07538235D6A}" presName="composite" presStyleCnt="0"/>
      <dgm:spPr/>
    </dgm:pt>
    <dgm:pt modelId="{8EF925EF-56D0-4829-8AB5-F08A04DEB74F}" type="pres">
      <dgm:prSet presAssocID="{F44B54B6-C0DF-4985-BBB6-F07538235D6A}" presName="rect1" presStyleLbl="bgShp" presStyleIdx="0" presStyleCnt="3" custScaleX="121557" custLinFactNeighborX="68860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6C256E73-198C-4D76-B3A0-6D322305BA7D}" type="pres">
      <dgm:prSet presAssocID="{F44B54B6-C0DF-4985-BBB6-F07538235D6A}" presName="rect2" presStyleLbl="trBgShp" presStyleIdx="0" presStyleCnt="3" custScaleX="121557" custLinFactNeighborX="68860" custLinFactNeighborY="29487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205326C-FE7F-46A4-AF4F-FB1481D548A2}" type="pres">
      <dgm:prSet presAssocID="{CCE3577C-56EF-46EB-8F54-5C3786D7C9FB}" presName="sibTrans" presStyleCnt="0"/>
      <dgm:spPr/>
    </dgm:pt>
    <dgm:pt modelId="{12A09105-5D53-4D39-81A0-06291BF16904}" type="pres">
      <dgm:prSet presAssocID="{CE05C5C7-00FE-4FC5-B662-5C3D9F8B8F94}" presName="composite" presStyleCnt="0"/>
      <dgm:spPr/>
    </dgm:pt>
    <dgm:pt modelId="{12003A17-D7B3-4690-89BE-B091BB21F8F8}" type="pres">
      <dgm:prSet presAssocID="{CE05C5C7-00FE-4FC5-B662-5C3D9F8B8F94}" presName="rect1" presStyleLbl="bgShp" presStyleIdx="1" presStyleCnt="3" custScaleX="121557" custLinFactX="-32684" custLinFactY="12900" custLinFactNeighborX="-100000" custLinFactNeighborY="100000"/>
      <dgm:spPr>
        <a:blipFill>
          <a:blip xmlns:r="http://schemas.openxmlformats.org/officeDocument/2006/relationships"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4B2C46FA-4D26-4458-8C43-8EEEF950B612}" type="pres">
      <dgm:prSet presAssocID="{CE05C5C7-00FE-4FC5-B662-5C3D9F8B8F94}" presName="rect2" presStyleLbl="trBgShp" presStyleIdx="1" presStyleCnt="3" custScaleX="121557" custLinFactX="-32684" custLinFactY="200000" custLinFactNeighborX="-100000" custLinFactNeighborY="295419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533C154-EF15-47B3-9B44-682D4763AC84}" type="pres">
      <dgm:prSet presAssocID="{DD23DF45-FD65-465E-8EC6-893BD8A7235D}" presName="sibTrans" presStyleCnt="0"/>
      <dgm:spPr/>
    </dgm:pt>
    <dgm:pt modelId="{1C11478F-3C94-45E5-9C5F-5C2FB7161E7F}" type="pres">
      <dgm:prSet presAssocID="{F1EBB2E0-C41D-4144-8A94-B120A770AA71}" presName="composite" presStyleCnt="0"/>
      <dgm:spPr/>
    </dgm:pt>
    <dgm:pt modelId="{A25D29C9-3E65-4AF3-A081-D8A79E141CC7}" type="pres">
      <dgm:prSet presAssocID="{F1EBB2E0-C41D-4144-8A94-B120A770AA71}" presName="rect1" presStyleLbl="bgShp" presStyleIdx="2" presStyleCnt="3" custScaleX="121615" custLinFactNeighborX="66105" custLinFactNeighborY="17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20A873C3-A506-4EAE-AB8E-507FD9F695A6}" type="pres">
      <dgm:prSet presAssocID="{F1EBB2E0-C41D-4144-8A94-B120A770AA71}" presName="rect2" presStyleLbl="trBgShp" presStyleIdx="2" presStyleCnt="3" custScaleX="121557" custLinFactNeighborX="66150" custLinFactNeighborY="257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B36FCD1-AC81-435A-84F1-BDFEA84A7374}" srcId="{F1EBB2E0-C41D-4144-8A94-B120A770AA71}" destId="{953ADFA4-DC57-4DD5-A9D1-F03B4CB93DA6}" srcOrd="0" destOrd="0" parTransId="{849A7A65-C824-4209-99E2-97E9D533A25A}" sibTransId="{6F91A1F7-DE3D-4E1D-A56E-D41D56B05AD8}"/>
    <dgm:cxn modelId="{1F0DD7A7-A4EC-4BA1-B91E-F2BAA87FFA1F}" type="presOf" srcId="{CE05C5C7-00FE-4FC5-B662-5C3D9F8B8F94}" destId="{4B2C46FA-4D26-4458-8C43-8EEEF950B612}" srcOrd="0" destOrd="0" presId="urn:microsoft.com/office/officeart/2008/layout/BendingPictureSemiTransparentText"/>
    <dgm:cxn modelId="{74D4FD2E-DF3A-46BF-9C37-02751097553B}" type="presOf" srcId="{F44B54B6-C0DF-4985-BBB6-F07538235D6A}" destId="{6C256E73-198C-4D76-B3A0-6D322305BA7D}" srcOrd="0" destOrd="0" presId="urn:microsoft.com/office/officeart/2008/layout/BendingPictureSemiTransparentText"/>
    <dgm:cxn modelId="{69ABDEC0-F297-42F2-A27E-41EADB15AEEE}" type="presOf" srcId="{F0391B5B-BA10-4031-BFB3-01FA425AD415}" destId="{6C256E73-198C-4D76-B3A0-6D322305BA7D}" srcOrd="0" destOrd="1" presId="urn:microsoft.com/office/officeart/2008/layout/BendingPictureSemiTransparentText"/>
    <dgm:cxn modelId="{65DB241D-80B6-4DED-B12C-78EEC4D099E3}" srcId="{FF633102-13E5-4340-965E-C4538986088E}" destId="{CE05C5C7-00FE-4FC5-B662-5C3D9F8B8F94}" srcOrd="1" destOrd="0" parTransId="{0DC089BD-EA1F-4279-99B0-6C65618CE8C1}" sibTransId="{DD23DF45-FD65-465E-8EC6-893BD8A7235D}"/>
    <dgm:cxn modelId="{34ADD355-32B1-4A5E-AD72-2DCFA4B04EE7}" type="presOf" srcId="{953ADFA4-DC57-4DD5-A9D1-F03B4CB93DA6}" destId="{20A873C3-A506-4EAE-AB8E-507FD9F695A6}" srcOrd="0" destOrd="1" presId="urn:microsoft.com/office/officeart/2008/layout/BendingPictureSemiTransparentText"/>
    <dgm:cxn modelId="{16BFD77E-DDA3-4C51-9E77-79D4AD82A611}" srcId="{CE05C5C7-00FE-4FC5-B662-5C3D9F8B8F94}" destId="{474CBCAC-50F7-4C8B-A473-6FF55B1D2E57}" srcOrd="0" destOrd="0" parTransId="{FFEBC7E4-B61B-4379-9858-1EE0C816C645}" sibTransId="{E716586A-C700-49EC-B764-A7427EA31C8B}"/>
    <dgm:cxn modelId="{2B3A703D-B12A-4CDD-BACB-90B2E05E5847}" srcId="{FF633102-13E5-4340-965E-C4538986088E}" destId="{F1EBB2E0-C41D-4144-8A94-B120A770AA71}" srcOrd="2" destOrd="0" parTransId="{91C7E2B7-2A98-4E95-98DF-890C704E866F}" sibTransId="{6D5E9C62-6B7F-43E5-9940-DF32E8C8A8C8}"/>
    <dgm:cxn modelId="{BEC40D90-E297-41FD-B9AC-7BCA58A51990}" type="presOf" srcId="{474CBCAC-50F7-4C8B-A473-6FF55B1D2E57}" destId="{4B2C46FA-4D26-4458-8C43-8EEEF950B612}" srcOrd="0" destOrd="1" presId="urn:microsoft.com/office/officeart/2008/layout/BendingPictureSemiTransparentText"/>
    <dgm:cxn modelId="{844EFA73-E27C-4334-AD52-079ADAB4B2A6}" srcId="{F44B54B6-C0DF-4985-BBB6-F07538235D6A}" destId="{F0391B5B-BA10-4031-BFB3-01FA425AD415}" srcOrd="0" destOrd="0" parTransId="{B4B80ED9-7FE5-47DF-B922-192A794248D4}" sibTransId="{1886C23E-76D7-4B50-8FEF-1E8BF9757144}"/>
    <dgm:cxn modelId="{193375B4-BA55-49E0-9011-16927998A0CF}" type="presOf" srcId="{F1EBB2E0-C41D-4144-8A94-B120A770AA71}" destId="{20A873C3-A506-4EAE-AB8E-507FD9F695A6}" srcOrd="0" destOrd="0" presId="urn:microsoft.com/office/officeart/2008/layout/BendingPictureSemiTransparentText"/>
    <dgm:cxn modelId="{23A98149-9D5B-4A45-85A9-CE189A2EBA5B}" srcId="{FF633102-13E5-4340-965E-C4538986088E}" destId="{F44B54B6-C0DF-4985-BBB6-F07538235D6A}" srcOrd="0" destOrd="0" parTransId="{9232D56E-4A41-4A23-A000-C5D46AE59DA7}" sibTransId="{CCE3577C-56EF-46EB-8F54-5C3786D7C9FB}"/>
    <dgm:cxn modelId="{1A325402-AB64-4BF7-ADB4-B4C98499D96D}" type="presOf" srcId="{FF633102-13E5-4340-965E-C4538986088E}" destId="{518B2F2E-8DFD-4922-A0DF-AD8D9F98208A}" srcOrd="0" destOrd="0" presId="urn:microsoft.com/office/officeart/2008/layout/BendingPictureSemiTransparentText"/>
    <dgm:cxn modelId="{ABDB76B9-9C21-42DE-97DC-1DE757FF7793}" type="presParOf" srcId="{518B2F2E-8DFD-4922-A0DF-AD8D9F98208A}" destId="{D31DC47F-1FAE-4F33-B7A3-1EE15D4D1EF0}" srcOrd="0" destOrd="0" presId="urn:microsoft.com/office/officeart/2008/layout/BendingPictureSemiTransparentText"/>
    <dgm:cxn modelId="{41A8ED88-8003-4AAF-BEF8-8E873668F467}" type="presParOf" srcId="{D31DC47F-1FAE-4F33-B7A3-1EE15D4D1EF0}" destId="{8EF925EF-56D0-4829-8AB5-F08A04DEB74F}" srcOrd="0" destOrd="0" presId="urn:microsoft.com/office/officeart/2008/layout/BendingPictureSemiTransparentText"/>
    <dgm:cxn modelId="{096D798D-986C-4611-99A1-D8B0F066E2F4}" type="presParOf" srcId="{D31DC47F-1FAE-4F33-B7A3-1EE15D4D1EF0}" destId="{6C256E73-198C-4D76-B3A0-6D322305BA7D}" srcOrd="1" destOrd="0" presId="urn:microsoft.com/office/officeart/2008/layout/BendingPictureSemiTransparentText"/>
    <dgm:cxn modelId="{0A411180-D44D-42CC-9681-4FD0BCEEF18A}" type="presParOf" srcId="{518B2F2E-8DFD-4922-A0DF-AD8D9F98208A}" destId="{D205326C-FE7F-46A4-AF4F-FB1481D548A2}" srcOrd="1" destOrd="0" presId="urn:microsoft.com/office/officeart/2008/layout/BendingPictureSemiTransparentText"/>
    <dgm:cxn modelId="{E4DDBCC9-9264-4F87-A184-5CA517396A8F}" type="presParOf" srcId="{518B2F2E-8DFD-4922-A0DF-AD8D9F98208A}" destId="{12A09105-5D53-4D39-81A0-06291BF16904}" srcOrd="2" destOrd="0" presId="urn:microsoft.com/office/officeart/2008/layout/BendingPictureSemiTransparentText"/>
    <dgm:cxn modelId="{2040592C-22B9-40AB-B981-030874C0E928}" type="presParOf" srcId="{12A09105-5D53-4D39-81A0-06291BF16904}" destId="{12003A17-D7B3-4690-89BE-B091BB21F8F8}" srcOrd="0" destOrd="0" presId="urn:microsoft.com/office/officeart/2008/layout/BendingPictureSemiTransparentText"/>
    <dgm:cxn modelId="{FDA5F1C1-343A-4DB5-984E-334FD08B4FA1}" type="presParOf" srcId="{12A09105-5D53-4D39-81A0-06291BF16904}" destId="{4B2C46FA-4D26-4458-8C43-8EEEF950B612}" srcOrd="1" destOrd="0" presId="urn:microsoft.com/office/officeart/2008/layout/BendingPictureSemiTransparentText"/>
    <dgm:cxn modelId="{DC8CB7A3-B76C-44C9-816A-F1B588533C77}" type="presParOf" srcId="{518B2F2E-8DFD-4922-A0DF-AD8D9F98208A}" destId="{A533C154-EF15-47B3-9B44-682D4763AC84}" srcOrd="3" destOrd="0" presId="urn:microsoft.com/office/officeart/2008/layout/BendingPictureSemiTransparentText"/>
    <dgm:cxn modelId="{7A797498-0798-4ED4-B1E6-3BEF7091F1D5}" type="presParOf" srcId="{518B2F2E-8DFD-4922-A0DF-AD8D9F98208A}" destId="{1C11478F-3C94-45E5-9C5F-5C2FB7161E7F}" srcOrd="4" destOrd="0" presId="urn:microsoft.com/office/officeart/2008/layout/BendingPictureSemiTransparentText"/>
    <dgm:cxn modelId="{F416E48A-0943-4415-AA8F-D5209A77E67F}" type="presParOf" srcId="{1C11478F-3C94-45E5-9C5F-5C2FB7161E7F}" destId="{A25D29C9-3E65-4AF3-A081-D8A79E141CC7}" srcOrd="0" destOrd="0" presId="urn:microsoft.com/office/officeart/2008/layout/BendingPictureSemiTransparentText"/>
    <dgm:cxn modelId="{438279D6-3B96-4B0A-81BC-BE719A440687}" type="presParOf" srcId="{1C11478F-3C94-45E5-9C5F-5C2FB7161E7F}" destId="{20A873C3-A506-4EAE-AB8E-507FD9F695A6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D9C198-8B52-4E01-BAC2-C5032FAB3165}" type="doc">
      <dgm:prSet loTypeId="urn:microsoft.com/office/officeart/2008/layout/CaptionedPictures" loCatId="picture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E8027BC0-FCD2-4F63-8596-1778CD7A795A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0238ADD6-6760-467D-848C-F2F218A5B68C}" type="parTrans" cxnId="{3D14B108-7298-473A-936B-B06082FA3057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48E03420-91CF-436B-B279-E64D527166A2}" type="sibTrans" cxnId="{3D14B108-7298-473A-936B-B06082FA3057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94B89236-39B4-43CF-829B-E8D2A72E137C}">
      <dgm:prSet phldrT="[テキスト]" custT="1"/>
      <dgm:spPr/>
      <dgm:t>
        <a:bodyPr/>
        <a:lstStyle/>
        <a:p>
          <a:pPr algn="l"/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マンション内に警備員が</a:t>
          </a:r>
          <a:r>
            <a:rPr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時間体制で常駐。敷地内には防犯カメラも</a:t>
          </a:r>
          <a:r>
            <a:rPr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D34FA01E-7F0C-4B65-A4E1-A69E9E3B8D60}" type="parTrans" cxnId="{F40272AD-5A4E-4228-8394-4DDA6191C95F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C209BE76-1D63-46A1-B2B5-6732842F14B3}" type="sibTrans" cxnId="{F40272AD-5A4E-4228-8394-4DDA6191C95F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FC7CF381-E926-45B2-9F4B-CE2E8ACD333F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FA5BCC8-AAEE-4954-A5BC-C6F6E7F97EE6}" type="parTrans" cxnId="{529633A5-0CC2-4878-81FE-637B64BB7399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833D5C0C-41AC-4B71-81C0-599F10AD7CEB}" type="sibTrans" cxnId="{529633A5-0CC2-4878-81FE-637B64BB7399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5553B4B3-CF11-4637-B4F9-49CDD1AEDC72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27A686C-E442-4F6A-9303-E89052C7FFF8}" type="parTrans" cxnId="{E72AC7F0-EE17-49B0-A417-C61DF0E42D87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8E160E40-110D-4A4B-B164-33965618EAF2}" type="sibTrans" cxnId="{E72AC7F0-EE17-49B0-A417-C61DF0E42D87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304550F6-FF62-472E-A085-8F40DBA1A196}">
      <dgm:prSet phldrT="[テキスト]" custT="1"/>
      <dgm:spPr/>
      <dgm:t>
        <a:bodyPr/>
        <a:lstStyle/>
        <a:p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86307E9-C6E8-4F03-9C09-1500FD9D9AC2}" type="parTrans" cxnId="{1477AD0B-74E5-40FF-8A77-78E67746BE44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822C68E4-14E2-48F3-A0E8-0A3548E381A9}" type="sibTrans" cxnId="{1477AD0B-74E5-40FF-8A77-78E67746BE44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14FB1296-D6AA-49C9-94E5-EEB71CA794BA}">
      <dgm:prSet phldrT="[テキスト]" custT="1"/>
      <dgm:spPr/>
      <dgm:t>
        <a:bodyPr/>
        <a:lstStyle/>
        <a:p>
          <a:pPr algn="l"/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C0E207A-219B-4BB8-84B0-B1E3215B26A9}" type="parTrans" cxnId="{AAEF2C9E-E1C6-45CF-A9C0-F4F72BC9945C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92BAF38A-D9DB-4647-8D38-76DAD6247E52}" type="sibTrans" cxnId="{AAEF2C9E-E1C6-45CF-A9C0-F4F72BC9945C}">
      <dgm:prSet/>
      <dgm:spPr/>
      <dgm:t>
        <a:bodyPr/>
        <a:lstStyle/>
        <a:p>
          <a:endParaRPr kumimoji="1" lang="ja-JP" altLang="en-US">
            <a:latin typeface="+mn-ea"/>
            <a:ea typeface="+mn-ea"/>
          </a:endParaRPr>
        </a:p>
      </dgm:t>
    </dgm:pt>
    <dgm:pt modelId="{E40578A1-F031-4480-B8B9-267E0F364A2F}" type="pres">
      <dgm:prSet presAssocID="{6CD9C198-8B52-4E01-BAC2-C5032FAB316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kumimoji="1" lang="ja-JP" altLang="en-US"/>
        </a:p>
      </dgm:t>
    </dgm:pt>
    <dgm:pt modelId="{4D8AD824-F00F-4BB8-8DBD-A53D8F3EE0C8}" type="pres">
      <dgm:prSet presAssocID="{E8027BC0-FCD2-4F63-8596-1778CD7A795A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E4DF37-FE27-4189-ACAD-4DA3DE9E536A}" type="pres">
      <dgm:prSet presAssocID="{E8027BC0-FCD2-4F63-8596-1778CD7A795A}" presName="Accent" presStyleLbl="trAlignAcc1" presStyleIdx="0" presStyleCnt="3" custScaleX="108514" custScaleY="128837" custLinFactNeighborX="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E037E1D5-C204-40A1-911D-BE6CBCC12D8C}" type="pres">
      <dgm:prSet presAssocID="{E8027BC0-FCD2-4F63-8596-1778CD7A795A}" presName="Image" presStyleLbl="alignImgPlace1" presStyleIdx="0" presStyleCnt="3" custScaleX="108514" custLinFactNeighborX="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C720929A-C7F1-4CAC-BEE2-B440C85039C9}" type="pres">
      <dgm:prSet presAssocID="{E8027BC0-FCD2-4F63-8596-1778CD7A795A}" presName="ChildComposite" presStyleCnt="0"/>
      <dgm:spPr/>
      <dgm:t>
        <a:bodyPr/>
        <a:lstStyle/>
        <a:p>
          <a:endParaRPr kumimoji="1" lang="ja-JP" altLang="en-US"/>
        </a:p>
      </dgm:t>
    </dgm:pt>
    <dgm:pt modelId="{81E3C32E-A7E9-4C21-94EB-0EB73BD99957}" type="pres">
      <dgm:prSet presAssocID="{E8027BC0-FCD2-4F63-8596-1778CD7A795A}" presName="Child" presStyleLbl="node1" presStyleIdx="0" presStyleCnt="3" custScaleX="108514" custScaleY="221972" custLinFactNeighborX="355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88863D4-6C79-4E3E-9494-DC07038B8863}" type="pres">
      <dgm:prSet presAssocID="{E8027BC0-FCD2-4F63-8596-1778CD7A795A}" presName="Parent" presStyleLbl="revTx" presStyleIdx="0" presStyleCnt="3" custScaleX="108514" custLinFactNeighborX="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84A153F-2925-4A4C-8E8E-5767F8043C6E}" type="pres">
      <dgm:prSet presAssocID="{48E03420-91CF-436B-B279-E64D527166A2}" presName="sibTrans" presStyleCnt="0"/>
      <dgm:spPr/>
      <dgm:t>
        <a:bodyPr/>
        <a:lstStyle/>
        <a:p>
          <a:endParaRPr kumimoji="1" lang="ja-JP" altLang="en-US"/>
        </a:p>
      </dgm:t>
    </dgm:pt>
    <dgm:pt modelId="{59C7DD1C-CCB2-4472-9058-DE1D03E24919}" type="pres">
      <dgm:prSet presAssocID="{304550F6-FF62-472E-A085-8F40DBA1A196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827678-D6B5-4849-9C08-B53DD9F6FEE8}" type="pres">
      <dgm:prSet presAssocID="{304550F6-FF62-472E-A085-8F40DBA1A196}" presName="Accent" presStyleLbl="trAlignAcc1" presStyleIdx="1" presStyleCnt="3" custScaleX="108514" custScaleY="128837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6933E899-5E28-4921-85CA-7B139855A524}" type="pres">
      <dgm:prSet presAssocID="{304550F6-FF62-472E-A085-8F40DBA1A196}" presName="Image" presStyleLbl="alignImgPlace1" presStyleIdx="1" presStyleCnt="3" custScaleX="108514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B9E47B94-83D8-42CE-929D-7F1E89CBA9AA}" type="pres">
      <dgm:prSet presAssocID="{304550F6-FF62-472E-A085-8F40DBA1A196}" presName="ChildComposite" presStyleCnt="0"/>
      <dgm:spPr/>
      <dgm:t>
        <a:bodyPr/>
        <a:lstStyle/>
        <a:p>
          <a:endParaRPr kumimoji="1" lang="ja-JP" altLang="en-US"/>
        </a:p>
      </dgm:t>
    </dgm:pt>
    <dgm:pt modelId="{C3E295FE-E586-43B6-B1E5-34DCAD93D337}" type="pres">
      <dgm:prSet presAssocID="{304550F6-FF62-472E-A085-8F40DBA1A196}" presName="Child" presStyleLbl="node1" presStyleIdx="1" presStyleCnt="3" custScaleX="108514" custScaleY="221972" custLinFactNeighborX="-115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D2E8590-A058-4396-8D54-6EFE056CE699}" type="pres">
      <dgm:prSet presAssocID="{304550F6-FF62-472E-A085-8F40DBA1A196}" presName="Parent" presStyleLbl="revTx" presStyleIdx="1" presStyleCnt="3" custScaleX="108514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F988C7A-5424-460A-8740-3CBF850FF947}" type="pres">
      <dgm:prSet presAssocID="{822C68E4-14E2-48F3-A0E8-0A3548E381A9}" presName="sibTrans" presStyleCnt="0"/>
      <dgm:spPr/>
      <dgm:t>
        <a:bodyPr/>
        <a:lstStyle/>
        <a:p>
          <a:endParaRPr kumimoji="1" lang="ja-JP" altLang="en-US"/>
        </a:p>
      </dgm:t>
    </dgm:pt>
    <dgm:pt modelId="{CDE5CF9D-3F6C-4E03-9B19-AB6038A59126}" type="pres">
      <dgm:prSet presAssocID="{5553B4B3-CF11-4637-B4F9-49CDD1AEDC72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1EB4DF-30CA-47B7-A163-72406C49E3C9}" type="pres">
      <dgm:prSet presAssocID="{5553B4B3-CF11-4637-B4F9-49CDD1AEDC72}" presName="Accent" presStyleLbl="trAlignAcc1" presStyleIdx="2" presStyleCnt="3" custScaleX="108514" custScaleY="128837" custLinFactNeighborX="-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82EACEC7-30BF-4994-A44D-FE110053AE9F}" type="pres">
      <dgm:prSet presAssocID="{5553B4B3-CF11-4637-B4F9-49CDD1AEDC72}" presName="Image" presStyleLbl="alignImgPlace1" presStyleIdx="2" presStyleCnt="3" custScaleX="108514" custLinFactNeighborX="-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F62868E2-DB7C-4BF5-92BD-0357D09CD97F}" type="pres">
      <dgm:prSet presAssocID="{5553B4B3-CF11-4637-B4F9-49CDD1AEDC72}" presName="ChildComposite" presStyleCnt="0"/>
      <dgm:spPr/>
      <dgm:t>
        <a:bodyPr/>
        <a:lstStyle/>
        <a:p>
          <a:endParaRPr kumimoji="1" lang="ja-JP" altLang="en-US"/>
        </a:p>
      </dgm:t>
    </dgm:pt>
    <dgm:pt modelId="{CD27D0A2-8338-4B1F-8541-5F7C1E4D4151}" type="pres">
      <dgm:prSet presAssocID="{5553B4B3-CF11-4637-B4F9-49CDD1AEDC72}" presName="Child" presStyleLbl="node1" presStyleIdx="2" presStyleCnt="3" custScaleX="108514" custScaleY="221972" custLinFactNeighborX="-378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7C44291-5DF8-4384-B5AE-561274346BA6}" type="pres">
      <dgm:prSet presAssocID="{5553B4B3-CF11-4637-B4F9-49CDD1AEDC72}" presName="Parent" presStyleLbl="revTx" presStyleIdx="2" presStyleCnt="3" custScaleX="108514" custLinFactNeighborX="-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1FCD3533-6034-487C-A78C-B5A2D9318A9E}" type="presOf" srcId="{FC7CF381-E926-45B2-9F4B-CE2E8ACD333F}" destId="{CD27D0A2-8338-4B1F-8541-5F7C1E4D4151}" srcOrd="0" destOrd="0" presId="urn:microsoft.com/office/officeart/2008/layout/CaptionedPictures"/>
    <dgm:cxn modelId="{A25C790D-0F76-44D0-BB18-81CDB0146358}" type="presOf" srcId="{94B89236-39B4-43CF-829B-E8D2A72E137C}" destId="{81E3C32E-A7E9-4C21-94EB-0EB73BD99957}" srcOrd="0" destOrd="0" presId="urn:microsoft.com/office/officeart/2008/layout/CaptionedPictures"/>
    <dgm:cxn modelId="{0869C179-D47D-4E22-9EBA-BC4D0D7D2E33}" type="presOf" srcId="{14FB1296-D6AA-49C9-94E5-EEB71CA794BA}" destId="{C3E295FE-E586-43B6-B1E5-34DCAD93D337}" srcOrd="0" destOrd="0" presId="urn:microsoft.com/office/officeart/2008/layout/CaptionedPictures"/>
    <dgm:cxn modelId="{529633A5-0CC2-4878-81FE-637B64BB7399}" srcId="{5553B4B3-CF11-4637-B4F9-49CDD1AEDC72}" destId="{FC7CF381-E926-45B2-9F4B-CE2E8ACD333F}" srcOrd="0" destOrd="0" parTransId="{8FA5BCC8-AAEE-4954-A5BC-C6F6E7F97EE6}" sibTransId="{833D5C0C-41AC-4B71-81C0-599F10AD7CEB}"/>
    <dgm:cxn modelId="{AAEF2C9E-E1C6-45CF-A9C0-F4F72BC9945C}" srcId="{304550F6-FF62-472E-A085-8F40DBA1A196}" destId="{14FB1296-D6AA-49C9-94E5-EEB71CA794BA}" srcOrd="0" destOrd="0" parTransId="{8C0E207A-219B-4BB8-84B0-B1E3215B26A9}" sibTransId="{92BAF38A-D9DB-4647-8D38-76DAD6247E52}"/>
    <dgm:cxn modelId="{E72AC7F0-EE17-49B0-A417-C61DF0E42D87}" srcId="{6CD9C198-8B52-4E01-BAC2-C5032FAB3165}" destId="{5553B4B3-CF11-4637-B4F9-49CDD1AEDC72}" srcOrd="2" destOrd="0" parTransId="{F27A686C-E442-4F6A-9303-E89052C7FFF8}" sibTransId="{8E160E40-110D-4A4B-B164-33965618EAF2}"/>
    <dgm:cxn modelId="{5DA8234B-D0A0-4421-8F2D-75054208C152}" type="presOf" srcId="{E8027BC0-FCD2-4F63-8596-1778CD7A795A}" destId="{388863D4-6C79-4E3E-9494-DC07038B8863}" srcOrd="0" destOrd="0" presId="urn:microsoft.com/office/officeart/2008/layout/CaptionedPictures"/>
    <dgm:cxn modelId="{3D14B108-7298-473A-936B-B06082FA3057}" srcId="{6CD9C198-8B52-4E01-BAC2-C5032FAB3165}" destId="{E8027BC0-FCD2-4F63-8596-1778CD7A795A}" srcOrd="0" destOrd="0" parTransId="{0238ADD6-6760-467D-848C-F2F218A5B68C}" sibTransId="{48E03420-91CF-436B-B279-E64D527166A2}"/>
    <dgm:cxn modelId="{F40272AD-5A4E-4228-8394-4DDA6191C95F}" srcId="{E8027BC0-FCD2-4F63-8596-1778CD7A795A}" destId="{94B89236-39B4-43CF-829B-E8D2A72E137C}" srcOrd="0" destOrd="0" parTransId="{D34FA01E-7F0C-4B65-A4E1-A69E9E3B8D60}" sibTransId="{C209BE76-1D63-46A1-B2B5-6732842F14B3}"/>
    <dgm:cxn modelId="{1477AD0B-74E5-40FF-8A77-78E67746BE44}" srcId="{6CD9C198-8B52-4E01-BAC2-C5032FAB3165}" destId="{304550F6-FF62-472E-A085-8F40DBA1A196}" srcOrd="1" destOrd="0" parTransId="{F86307E9-C6E8-4F03-9C09-1500FD9D9AC2}" sibTransId="{822C68E4-14E2-48F3-A0E8-0A3548E381A9}"/>
    <dgm:cxn modelId="{21203409-2DBB-43E6-8AE5-BE4B25407D9B}" type="presOf" srcId="{304550F6-FF62-472E-A085-8F40DBA1A196}" destId="{3D2E8590-A058-4396-8D54-6EFE056CE699}" srcOrd="0" destOrd="0" presId="urn:microsoft.com/office/officeart/2008/layout/CaptionedPictures"/>
    <dgm:cxn modelId="{8A228187-7098-4F79-99D1-8365ECFB4B3D}" type="presOf" srcId="{6CD9C198-8B52-4E01-BAC2-C5032FAB3165}" destId="{E40578A1-F031-4480-B8B9-267E0F364A2F}" srcOrd="0" destOrd="0" presId="urn:microsoft.com/office/officeart/2008/layout/CaptionedPictures"/>
    <dgm:cxn modelId="{CF256BD1-F87E-4B13-924C-907879029A0E}" type="presOf" srcId="{5553B4B3-CF11-4637-B4F9-49CDD1AEDC72}" destId="{17C44291-5DF8-4384-B5AE-561274346BA6}" srcOrd="0" destOrd="0" presId="urn:microsoft.com/office/officeart/2008/layout/CaptionedPictures"/>
    <dgm:cxn modelId="{3F9CE300-1171-45AD-B5F7-60565F8C9AF6}" type="presParOf" srcId="{E40578A1-F031-4480-B8B9-267E0F364A2F}" destId="{4D8AD824-F00F-4BB8-8DBD-A53D8F3EE0C8}" srcOrd="0" destOrd="0" presId="urn:microsoft.com/office/officeart/2008/layout/CaptionedPictures"/>
    <dgm:cxn modelId="{041EEB73-499C-4CB2-A9DF-023712BA2614}" type="presParOf" srcId="{4D8AD824-F00F-4BB8-8DBD-A53D8F3EE0C8}" destId="{7EE4DF37-FE27-4189-ACAD-4DA3DE9E536A}" srcOrd="0" destOrd="0" presId="urn:microsoft.com/office/officeart/2008/layout/CaptionedPictures"/>
    <dgm:cxn modelId="{FBB921A5-6736-4039-ABAB-2B95DCE50D28}" type="presParOf" srcId="{4D8AD824-F00F-4BB8-8DBD-A53D8F3EE0C8}" destId="{E037E1D5-C204-40A1-911D-BE6CBCC12D8C}" srcOrd="1" destOrd="0" presId="urn:microsoft.com/office/officeart/2008/layout/CaptionedPictures"/>
    <dgm:cxn modelId="{3D696E24-DB92-4D3C-BBED-425426682183}" type="presParOf" srcId="{4D8AD824-F00F-4BB8-8DBD-A53D8F3EE0C8}" destId="{C720929A-C7F1-4CAC-BEE2-B440C85039C9}" srcOrd="2" destOrd="0" presId="urn:microsoft.com/office/officeart/2008/layout/CaptionedPictures"/>
    <dgm:cxn modelId="{8898EC59-30CC-4746-BA40-E1C4DDCDA2F1}" type="presParOf" srcId="{C720929A-C7F1-4CAC-BEE2-B440C85039C9}" destId="{81E3C32E-A7E9-4C21-94EB-0EB73BD99957}" srcOrd="0" destOrd="0" presId="urn:microsoft.com/office/officeart/2008/layout/CaptionedPictures"/>
    <dgm:cxn modelId="{297E4349-F4F6-46F2-BDE2-85871EFA66BF}" type="presParOf" srcId="{C720929A-C7F1-4CAC-BEE2-B440C85039C9}" destId="{388863D4-6C79-4E3E-9494-DC07038B8863}" srcOrd="1" destOrd="0" presId="urn:microsoft.com/office/officeart/2008/layout/CaptionedPictures"/>
    <dgm:cxn modelId="{9EED9484-72FC-4395-A425-F64DE8DA357C}" type="presParOf" srcId="{E40578A1-F031-4480-B8B9-267E0F364A2F}" destId="{184A153F-2925-4A4C-8E8E-5767F8043C6E}" srcOrd="1" destOrd="0" presId="urn:microsoft.com/office/officeart/2008/layout/CaptionedPictures"/>
    <dgm:cxn modelId="{B3395168-E105-459B-99BA-D3590C51BF53}" type="presParOf" srcId="{E40578A1-F031-4480-B8B9-267E0F364A2F}" destId="{59C7DD1C-CCB2-4472-9058-DE1D03E24919}" srcOrd="2" destOrd="0" presId="urn:microsoft.com/office/officeart/2008/layout/CaptionedPictures"/>
    <dgm:cxn modelId="{4C6DAD01-2C34-460C-A37A-710C1C409419}" type="presParOf" srcId="{59C7DD1C-CCB2-4472-9058-DE1D03E24919}" destId="{B8827678-D6B5-4849-9C08-B53DD9F6FEE8}" srcOrd="0" destOrd="0" presId="urn:microsoft.com/office/officeart/2008/layout/CaptionedPictures"/>
    <dgm:cxn modelId="{5A1438B8-5D78-4E7B-891E-CFC35EC0AA86}" type="presParOf" srcId="{59C7DD1C-CCB2-4472-9058-DE1D03E24919}" destId="{6933E899-5E28-4921-85CA-7B139855A524}" srcOrd="1" destOrd="0" presId="urn:microsoft.com/office/officeart/2008/layout/CaptionedPictures"/>
    <dgm:cxn modelId="{8B2BC69B-4B1B-443A-96B1-F30DFE47D10A}" type="presParOf" srcId="{59C7DD1C-CCB2-4472-9058-DE1D03E24919}" destId="{B9E47B94-83D8-42CE-929D-7F1E89CBA9AA}" srcOrd="2" destOrd="0" presId="urn:microsoft.com/office/officeart/2008/layout/CaptionedPictures"/>
    <dgm:cxn modelId="{6B0D0334-F2CA-46EC-A380-8A48AFA6CFE1}" type="presParOf" srcId="{B9E47B94-83D8-42CE-929D-7F1E89CBA9AA}" destId="{C3E295FE-E586-43B6-B1E5-34DCAD93D337}" srcOrd="0" destOrd="0" presId="urn:microsoft.com/office/officeart/2008/layout/CaptionedPictures"/>
    <dgm:cxn modelId="{81CEFEBD-0EDA-4965-8681-8B1969E1593F}" type="presParOf" srcId="{B9E47B94-83D8-42CE-929D-7F1E89CBA9AA}" destId="{3D2E8590-A058-4396-8D54-6EFE056CE699}" srcOrd="1" destOrd="0" presId="urn:microsoft.com/office/officeart/2008/layout/CaptionedPictures"/>
    <dgm:cxn modelId="{D168D133-45D9-4E30-9569-71A62E257E02}" type="presParOf" srcId="{E40578A1-F031-4480-B8B9-267E0F364A2F}" destId="{0F988C7A-5424-460A-8740-3CBF850FF947}" srcOrd="3" destOrd="0" presId="urn:microsoft.com/office/officeart/2008/layout/CaptionedPictures"/>
    <dgm:cxn modelId="{85778F73-7A1D-4E16-95F7-2E74AEAE20AA}" type="presParOf" srcId="{E40578A1-F031-4480-B8B9-267E0F364A2F}" destId="{CDE5CF9D-3F6C-4E03-9B19-AB6038A59126}" srcOrd="4" destOrd="0" presId="urn:microsoft.com/office/officeart/2008/layout/CaptionedPictures"/>
    <dgm:cxn modelId="{74C08183-F8A1-4883-BCDA-AF93C851542F}" type="presParOf" srcId="{CDE5CF9D-3F6C-4E03-9B19-AB6038A59126}" destId="{771EB4DF-30CA-47B7-A163-72406C49E3C9}" srcOrd="0" destOrd="0" presId="urn:microsoft.com/office/officeart/2008/layout/CaptionedPictures"/>
    <dgm:cxn modelId="{92D2570B-8967-4982-AB64-7860F710F8A3}" type="presParOf" srcId="{CDE5CF9D-3F6C-4E03-9B19-AB6038A59126}" destId="{82EACEC7-30BF-4994-A44D-FE110053AE9F}" srcOrd="1" destOrd="0" presId="urn:microsoft.com/office/officeart/2008/layout/CaptionedPictures"/>
    <dgm:cxn modelId="{F898542E-4B95-4978-8E01-3F7DAA60DF5F}" type="presParOf" srcId="{CDE5CF9D-3F6C-4E03-9B19-AB6038A59126}" destId="{F62868E2-DB7C-4BF5-92BD-0357D09CD97F}" srcOrd="2" destOrd="0" presId="urn:microsoft.com/office/officeart/2008/layout/CaptionedPictures"/>
    <dgm:cxn modelId="{5F60CF8E-23A9-4BF3-89DF-3EFC94F6CB7C}" type="presParOf" srcId="{F62868E2-DB7C-4BF5-92BD-0357D09CD97F}" destId="{CD27D0A2-8338-4B1F-8541-5F7C1E4D4151}" srcOrd="0" destOrd="0" presId="urn:microsoft.com/office/officeart/2008/layout/CaptionedPictures"/>
    <dgm:cxn modelId="{31C18F6D-6CF7-4707-BFCD-B3157AF21F47}" type="presParOf" srcId="{F62868E2-DB7C-4BF5-92BD-0357D09CD97F}" destId="{17C44291-5DF8-4384-B5AE-561274346BA6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C128A-C3FF-4EFA-9AE6-5D91762C0980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3601D-DBAE-4472-8634-CF8F766423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16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3601D-DBAE-4472-8634-CF8F766423A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02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38412AF-D8F5-4A99-A3F7-E6C1557D0D0C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114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50EDB-AB18-4615-9A0B-C702C2807C5E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3426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3B125-F2C4-42C1-A4C2-B3ED25690252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372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B7CD5-93DD-4482-B667-08844ABE544D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92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712A19B-986F-4E84-BC09-FB25A629BE71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3405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54F-DF15-4447-8B40-C7A79D35C161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24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137-4ABB-4900-941A-36768FEBC168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2011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33C8-BF1E-4554-BC25-D5369A71DE39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43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699BC-BD8F-4E03-972A-2DA60E25728E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643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3A62E-2562-4933-89F6-34AC2ED754D3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46008" y="6302326"/>
            <a:ext cx="1097280" cy="274320"/>
          </a:xfrm>
        </p:spPr>
        <p:txBody>
          <a:bodyPr/>
          <a:lstStyle/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729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87374EF-FA05-4FD8-81A0-A23A6B56A2DB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4491DB4-00D8-4FA3-AF5A-667CE5ECC0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436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 userDrawn="1"/>
        </p:nvSpPr>
        <p:spPr>
          <a:xfrm>
            <a:off x="292608" y="292608"/>
            <a:ext cx="8558784" cy="6272784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2142" y="6302326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0632EA3-922C-4BFF-A62D-0E00C7830699}" type="datetime1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2326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53042" y="6302326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4491DB4-00D8-4FA3-AF5A-667CE5ECC07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363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en-US" sz="36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ホリスガーデン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緑ヶ丘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エフオーエム不動産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191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安心の住まい</a:t>
            </a:r>
            <a:endParaRPr kumimoji="1" lang="ja-JP" altLang="en-US" dirty="0"/>
          </a:p>
        </p:txBody>
      </p:sp>
      <p:sp>
        <p:nvSpPr>
          <p:cNvPr id="4" name="正方形/長方形 2"/>
          <p:cNvSpPr/>
          <p:nvPr/>
        </p:nvSpPr>
        <p:spPr>
          <a:xfrm>
            <a:off x="422669" y="94628"/>
            <a:ext cx="2225289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Ｓｅｃｕｒｉｔｙ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graphicFrame>
        <p:nvGraphicFramePr>
          <p:cNvPr id="3" name="図表 3"/>
          <p:cNvGraphicFramePr/>
          <p:nvPr>
            <p:extLst>
              <p:ext uri="{D42A27DB-BD31-4B8C-83A1-F6EECF244321}">
                <p14:modId xmlns:p14="http://schemas.microsoft.com/office/powerpoint/2010/main" val="1465225097"/>
              </p:ext>
            </p:extLst>
          </p:nvPr>
        </p:nvGraphicFramePr>
        <p:xfrm>
          <a:off x="251520" y="1412776"/>
          <a:ext cx="864096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556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充実の設備・仕様</a:t>
            </a:r>
            <a:endParaRPr kumimoji="1" lang="ja-JP" altLang="en-US" dirty="0"/>
          </a:p>
        </p:txBody>
      </p:sp>
      <p:sp>
        <p:nvSpPr>
          <p:cNvPr id="17" name="正方形/長方形 2"/>
          <p:cNvSpPr/>
          <p:nvPr/>
        </p:nvSpPr>
        <p:spPr>
          <a:xfrm>
            <a:off x="377786" y="94628"/>
            <a:ext cx="2315056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en-US" altLang="ja-JP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Equipment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pic>
        <p:nvPicPr>
          <p:cNvPr id="3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449" y="1795655"/>
            <a:ext cx="1606750" cy="160675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テキスト ボックス 4"/>
          <p:cNvSpPr txBox="1"/>
          <p:nvPr/>
        </p:nvSpPr>
        <p:spPr>
          <a:xfrm>
            <a:off x="594449" y="3518624"/>
            <a:ext cx="1606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TV</a:t>
            </a:r>
            <a:r>
              <a:rPr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モニター</a:t>
            </a:r>
            <a:endParaRPr kumimoji="1"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8371" y="1795655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テキスト ボックス 6"/>
          <p:cNvSpPr txBox="1"/>
          <p:nvPr/>
        </p:nvSpPr>
        <p:spPr>
          <a:xfrm>
            <a:off x="2628372" y="3518624"/>
            <a:ext cx="16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600">
                <a:latin typeface="HGPｺﾞｼｯｸE" pitchFamily="50" charset="-128"/>
                <a:ea typeface="HGPｺﾞｼｯｸE" pitchFamily="50" charset="-128"/>
              </a:defRPr>
            </a:lvl1pPr>
          </a:lstStyle>
          <a:p>
            <a:pPr algn="ctr"/>
            <a:r>
              <a:rPr lang="ja-JP" altLang="en-US" dirty="0" smtClean="0"/>
              <a:t>浴室暖房</a:t>
            </a:r>
            <a:r>
              <a:rPr lang="ja-JP" altLang="en-US" dirty="0"/>
              <a:t>乾燥機</a:t>
            </a:r>
          </a:p>
        </p:txBody>
      </p:sp>
      <p:pic>
        <p:nvPicPr>
          <p:cNvPr id="7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3"/>
          <a:stretch/>
        </p:blipFill>
        <p:spPr>
          <a:xfrm>
            <a:off x="4675543" y="1795655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テキスト ボックス 8"/>
          <p:cNvSpPr txBox="1"/>
          <p:nvPr/>
        </p:nvSpPr>
        <p:spPr>
          <a:xfrm>
            <a:off x="4675543" y="3518624"/>
            <a:ext cx="1620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600">
                <a:latin typeface="HGPｺﾞｼｯｸE" pitchFamily="50" charset="-128"/>
                <a:ea typeface="HGPｺﾞｼｯｸE" pitchFamily="50" charset="-128"/>
              </a:defRPr>
            </a:lvl1pPr>
          </a:lstStyle>
          <a:p>
            <a:pPr algn="ctr"/>
            <a:r>
              <a:rPr lang="ja-JP" altLang="en-US" dirty="0"/>
              <a:t>オートバス</a:t>
            </a:r>
          </a:p>
        </p:txBody>
      </p:sp>
      <p:pic>
        <p:nvPicPr>
          <p:cNvPr id="9" name="図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2715" y="1795655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テキスト ボックス 10"/>
          <p:cNvSpPr txBox="1"/>
          <p:nvPr/>
        </p:nvSpPr>
        <p:spPr>
          <a:xfrm>
            <a:off x="6722715" y="3518624"/>
            <a:ext cx="16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600">
                <a:latin typeface="HGPｺﾞｼｯｸE" pitchFamily="50" charset="-128"/>
                <a:ea typeface="HGPｺﾞｼｯｸE" pitchFamily="50" charset="-128"/>
              </a:defRPr>
            </a:lvl1pPr>
          </a:lstStyle>
          <a:p>
            <a:pPr algn="ctr"/>
            <a:r>
              <a:rPr lang="ja-JP" altLang="en-US" dirty="0"/>
              <a:t>食器</a:t>
            </a:r>
            <a:r>
              <a:rPr lang="ja-JP" altLang="en-US" dirty="0" smtClean="0"/>
              <a:t>洗浄</a:t>
            </a:r>
            <a:r>
              <a:rPr lang="ja-JP" altLang="en-US" dirty="0"/>
              <a:t>乾燥機</a:t>
            </a:r>
          </a:p>
        </p:txBody>
      </p:sp>
      <p:pic>
        <p:nvPicPr>
          <p:cNvPr id="11" name="図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9788" y="409991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テキスト ボックス 12"/>
          <p:cNvSpPr txBox="1"/>
          <p:nvPr/>
        </p:nvSpPr>
        <p:spPr>
          <a:xfrm>
            <a:off x="1634622" y="5868349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静音シンク</a:t>
            </a:r>
          </a:p>
        </p:txBody>
      </p:sp>
      <p:pic>
        <p:nvPicPr>
          <p:cNvPr id="13" name="図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8718" y="409991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テキスト ボックス 14"/>
          <p:cNvSpPr txBox="1"/>
          <p:nvPr/>
        </p:nvSpPr>
        <p:spPr>
          <a:xfrm>
            <a:off x="3758718" y="5868349"/>
            <a:ext cx="16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カードキー</a:t>
            </a:r>
          </a:p>
        </p:txBody>
      </p:sp>
      <p:pic>
        <p:nvPicPr>
          <p:cNvPr id="15" name="図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7648" y="4099911"/>
            <a:ext cx="1649525" cy="1649525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テキスト ボックス 16"/>
          <p:cNvSpPr txBox="1"/>
          <p:nvPr/>
        </p:nvSpPr>
        <p:spPr>
          <a:xfrm>
            <a:off x="5652120" y="5868349"/>
            <a:ext cx="2024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シャンプードレッサー</a:t>
            </a:r>
            <a:endParaRPr kumimoji="1"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36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お問い合わせ</a:t>
            </a:r>
            <a:endParaRPr kumimoji="1" lang="ja-JP" altLang="en-US" dirty="0"/>
          </a:p>
        </p:txBody>
      </p:sp>
      <p:sp>
        <p:nvSpPr>
          <p:cNvPr id="8" name="テキスト ボックス 2"/>
          <p:cNvSpPr txBox="1"/>
          <p:nvPr/>
        </p:nvSpPr>
        <p:spPr>
          <a:xfrm>
            <a:off x="1639146" y="2420888"/>
            <a:ext cx="5865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srgbClr val="000000">
                    <a:lumMod val="90000"/>
                    <a:lumOff val="10000"/>
                  </a:srgb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2014</a:t>
            </a:r>
            <a:r>
              <a:rPr lang="ja-JP" altLang="en-US" sz="3600" dirty="0" smtClean="0">
                <a:solidFill>
                  <a:srgbClr val="000000">
                    <a:lumMod val="90000"/>
                    <a:lumOff val="10000"/>
                  </a:srgb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年</a:t>
            </a:r>
            <a:r>
              <a:rPr lang="en-US" altLang="ja-JP" sz="3600" dirty="0">
                <a:solidFill>
                  <a:srgbClr val="000000">
                    <a:lumMod val="90000"/>
                    <a:lumOff val="10000"/>
                  </a:srgb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</a:t>
            </a:r>
            <a:r>
              <a:rPr lang="ja-JP" altLang="en-US" sz="3600" dirty="0">
                <a:solidFill>
                  <a:srgbClr val="000000">
                    <a:lumMod val="90000"/>
                    <a:lumOff val="10000"/>
                  </a:srgb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月より予約販売開始</a:t>
            </a:r>
            <a:endParaRPr lang="en-US" altLang="ja-JP" sz="3600" dirty="0">
              <a:solidFill>
                <a:srgbClr val="000000">
                  <a:lumMod val="90000"/>
                  <a:lumOff val="10000"/>
                </a:srgb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9" name="テキスト ボックス 3"/>
          <p:cNvSpPr txBox="1"/>
          <p:nvPr/>
        </p:nvSpPr>
        <p:spPr>
          <a:xfrm>
            <a:off x="1436983" y="3573016"/>
            <a:ext cx="6270035" cy="1631216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「ホリスガーデン緑ヶ丘」マンションパビリオン</a:t>
            </a:r>
            <a:endParaRPr kumimoji="0" lang="en-US" altLang="ja-JP" sz="2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ＴＥＬ　　　　</a:t>
            </a:r>
            <a:r>
              <a:rPr kumimoji="0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0120-XX-XXXX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営業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時間　［平日］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19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［土・日・祝日］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18</a:t>
            </a: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定休日　　　水曜日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495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信頼のホリスガーデンシリーズ</a:t>
            </a:r>
            <a:endParaRPr kumimoji="1" lang="ja-JP" altLang="en-US" dirty="0"/>
          </a:p>
        </p:txBody>
      </p:sp>
      <p:sp>
        <p:nvSpPr>
          <p:cNvPr id="10" name="テキスト ボックス 2"/>
          <p:cNvSpPr txBox="1"/>
          <p:nvPr/>
        </p:nvSpPr>
        <p:spPr>
          <a:xfrm>
            <a:off x="521565" y="1652795"/>
            <a:ext cx="3959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</a:t>
            </a:r>
            <a:endParaRPr kumimoji="1" lang="ja-JP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1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7" r="5203" b="8741"/>
          <a:stretch/>
        </p:blipFill>
        <p:spPr>
          <a:xfrm>
            <a:off x="521564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テキスト ボックス 4"/>
          <p:cNvSpPr txBox="1"/>
          <p:nvPr/>
        </p:nvSpPr>
        <p:spPr>
          <a:xfrm>
            <a:off x="4734464" y="1652795"/>
            <a:ext cx="396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時を経ても変わることの</a:t>
            </a:r>
            <a:r>
              <a:rPr lang="ja-JP" alt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ない品質</a:t>
            </a:r>
            <a:endParaRPr kumimoji="1" lang="ja-JP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3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8" t="7530" r="10160" b="5438"/>
          <a:stretch/>
        </p:blipFill>
        <p:spPr>
          <a:xfrm rot="5400000">
            <a:off x="4734464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9553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ホリスガーデン緑ヶ丘</a:t>
            </a:r>
            <a:endParaRPr kumimoji="1" lang="ja-JP" altLang="en-US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611560" y="1499874"/>
            <a:ext cx="7920880" cy="1036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邸宅地として名高い白戸山。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明治の文豪が集い、昭和の文化人たちが好んだこの地に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自然を感じる邸宅型マンション「ホリスガーデン緑ヶ丘」が誕生します。</a:t>
            </a:r>
            <a:endParaRPr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6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36512"/>
            <a:ext cx="7920880" cy="365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45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コンセプト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5625219"/>
              </p:ext>
            </p:extLst>
          </p:nvPr>
        </p:nvGraphicFramePr>
        <p:xfrm>
          <a:off x="203592" y="1584102"/>
          <a:ext cx="8694677" cy="4451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24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緑陰に集う</a:t>
            </a:r>
            <a:endParaRPr kumimoji="1" lang="ja-JP" altLang="en-US" dirty="0"/>
          </a:p>
        </p:txBody>
      </p:sp>
      <p:sp>
        <p:nvSpPr>
          <p:cNvPr id="9" name="正方形/長方形 2"/>
          <p:cNvSpPr/>
          <p:nvPr/>
        </p:nvSpPr>
        <p:spPr>
          <a:xfrm>
            <a:off x="360524" y="94628"/>
            <a:ext cx="2138726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Ｃｏｎｃｅｐｔ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pic>
        <p:nvPicPr>
          <p:cNvPr id="3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584" y="1685513"/>
            <a:ext cx="4076046" cy="2997115"/>
          </a:xfrm>
          <a:prstGeom prst="rect">
            <a:avLst/>
          </a:prstGeom>
        </p:spPr>
      </p:pic>
      <p:sp>
        <p:nvSpPr>
          <p:cNvPr id="4" name="テキスト ボックス 4"/>
          <p:cNvSpPr txBox="1"/>
          <p:nvPr/>
        </p:nvSpPr>
        <p:spPr>
          <a:xfrm>
            <a:off x="827584" y="4001687"/>
            <a:ext cx="3903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万本の緑が広がる「白戸山公園」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木陰で涼を楽しみながら豊かな自然を満喫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1698" y="1685513"/>
            <a:ext cx="3088126" cy="46063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6"/>
          <p:cNvSpPr txBox="1"/>
          <p:nvPr/>
        </p:nvSpPr>
        <p:spPr>
          <a:xfrm>
            <a:off x="5072001" y="5686173"/>
            <a:ext cx="2264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四季を通して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大人も</a:t>
            </a:r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子供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も楽しめる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584" y="4785355"/>
            <a:ext cx="2112878" cy="1485593"/>
          </a:xfrm>
          <a:prstGeom prst="rect">
            <a:avLst/>
          </a:prstGeom>
        </p:spPr>
      </p:pic>
      <p:pic>
        <p:nvPicPr>
          <p:cNvPr id="8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6753" y="4764446"/>
            <a:ext cx="1872207" cy="152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歴史を感じる</a:t>
            </a:r>
            <a:endParaRPr kumimoji="1" lang="ja-JP" altLang="en-US" dirty="0"/>
          </a:p>
        </p:txBody>
      </p:sp>
      <p:sp>
        <p:nvSpPr>
          <p:cNvPr id="9" name="正方形/長方形 2"/>
          <p:cNvSpPr/>
          <p:nvPr/>
        </p:nvSpPr>
        <p:spPr>
          <a:xfrm>
            <a:off x="360524" y="94628"/>
            <a:ext cx="2138726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Ｃｏｎｃｅｐｔ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pic>
        <p:nvPicPr>
          <p:cNvPr id="3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026" y="1690659"/>
            <a:ext cx="3996340" cy="2941961"/>
          </a:xfrm>
          <a:prstGeom prst="rect">
            <a:avLst/>
          </a:prstGeom>
        </p:spPr>
      </p:pic>
      <p:sp>
        <p:nvSpPr>
          <p:cNvPr id="4" name="テキスト ボックス 4"/>
          <p:cNvSpPr txBox="1"/>
          <p:nvPr/>
        </p:nvSpPr>
        <p:spPr>
          <a:xfrm>
            <a:off x="868564" y="1690659"/>
            <a:ext cx="3889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白戸山の文化人がこよなく愛した</a:t>
            </a:r>
            <a:endParaRPr kumimoji="1"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料亭「あきほ」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339345" y="2253685"/>
            <a:ext cx="4614560" cy="3460920"/>
          </a:xfrm>
          <a:prstGeom prst="rect">
            <a:avLst/>
          </a:prstGeom>
        </p:spPr>
      </p:pic>
      <p:sp>
        <p:nvSpPr>
          <p:cNvPr id="6" name="テキスト ボックス 6"/>
          <p:cNvSpPr txBox="1"/>
          <p:nvPr/>
        </p:nvSpPr>
        <p:spPr>
          <a:xfrm>
            <a:off x="5089436" y="5884762"/>
            <a:ext cx="328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　杉内正春の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資料館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2"/>
          <a:stretch/>
        </p:blipFill>
        <p:spPr>
          <a:xfrm>
            <a:off x="815026" y="4737535"/>
            <a:ext cx="1999374" cy="1553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908422" y="4737533"/>
            <a:ext cx="1905876" cy="15538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068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水に憩う</a:t>
            </a:r>
            <a:endParaRPr kumimoji="1" lang="ja-JP" altLang="en-US" dirty="0"/>
          </a:p>
        </p:txBody>
      </p:sp>
      <p:sp>
        <p:nvSpPr>
          <p:cNvPr id="9" name="正方形/長方形 2"/>
          <p:cNvSpPr/>
          <p:nvPr/>
        </p:nvSpPr>
        <p:spPr>
          <a:xfrm>
            <a:off x="360524" y="94628"/>
            <a:ext cx="2138726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Ｃｏｎｃｅｐｔ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pic>
        <p:nvPicPr>
          <p:cNvPr id="3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584" y="1622710"/>
            <a:ext cx="4150473" cy="30419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4"/>
          <p:cNvSpPr txBox="1"/>
          <p:nvPr/>
        </p:nvSpPr>
        <p:spPr>
          <a:xfrm>
            <a:off x="1016233" y="4326084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桜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の木が立ち並ぶ永江川は花見の名所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8621" y="1622732"/>
            <a:ext cx="3125085" cy="47009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6"/>
          <p:cNvSpPr txBox="1"/>
          <p:nvPr/>
        </p:nvSpPr>
        <p:spPr>
          <a:xfrm>
            <a:off x="5259180" y="5940006"/>
            <a:ext cx="2957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四季折々の川の景色が楽しめる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810" y="4768051"/>
            <a:ext cx="1994314" cy="152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865" y="4768051"/>
            <a:ext cx="2004582" cy="1522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1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ゆとりと癒しをもたらす四季の花々</a:t>
            </a:r>
            <a:endParaRPr kumimoji="1" lang="ja-JP" altLang="en-US" dirty="0"/>
          </a:p>
        </p:txBody>
      </p:sp>
      <p:sp>
        <p:nvSpPr>
          <p:cNvPr id="16" name="正方形/長方形 2"/>
          <p:cNvSpPr/>
          <p:nvPr/>
        </p:nvSpPr>
        <p:spPr>
          <a:xfrm>
            <a:off x="342891" y="94628"/>
            <a:ext cx="1832553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Ｓｅａｓｏｎ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sp>
        <p:nvSpPr>
          <p:cNvPr id="3" name="コンテンツ プレースホルダー 3"/>
          <p:cNvSpPr txBox="1">
            <a:spLocks/>
          </p:cNvSpPr>
          <p:nvPr/>
        </p:nvSpPr>
        <p:spPr>
          <a:xfrm>
            <a:off x="878904" y="1463720"/>
            <a:ext cx="7595395" cy="648072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敷地内に植栽された四季を彩る木々や花々。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四季の移ろいを身近に感じ、心にゆとりと癒しをもたらします。</a:t>
            </a:r>
            <a:endParaRPr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879" y="2183800"/>
            <a:ext cx="2544001" cy="1908000"/>
          </a:xfrm>
          <a:prstGeom prst="roundRect">
            <a:avLst/>
          </a:prstGeom>
        </p:spPr>
      </p:pic>
      <p:sp>
        <p:nvSpPr>
          <p:cNvPr id="5" name="テキスト ボックス 5"/>
          <p:cNvSpPr txBox="1"/>
          <p:nvPr/>
        </p:nvSpPr>
        <p:spPr>
          <a:xfrm>
            <a:off x="1107737" y="3753246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サクラ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6" name="角丸四角形 6"/>
          <p:cNvSpPr/>
          <p:nvPr/>
        </p:nvSpPr>
        <p:spPr>
          <a:xfrm>
            <a:off x="2987824" y="2831872"/>
            <a:ext cx="1445757" cy="1302834"/>
          </a:xfrm>
          <a:prstGeom prst="roundRect">
            <a:avLst/>
          </a:prstGeom>
          <a:solidFill>
            <a:srgbClr val="E6EDA1"/>
          </a:solidFill>
          <a:ln>
            <a:noFill/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PｺﾞｼｯｸM" pitchFamily="50" charset="-128"/>
                <a:ea typeface="HGPｺﾞｼｯｸM" pitchFamily="50" charset="-128"/>
              </a:rPr>
              <a:t>春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PｺﾞｼｯｸM" pitchFamily="50" charset="-128"/>
              <a:ea typeface="HGP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Spring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7" name="図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104" y="2183800"/>
            <a:ext cx="2544920" cy="190869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8" name="テキスト ボックス 8"/>
          <p:cNvSpPr txBox="1"/>
          <p:nvPr/>
        </p:nvSpPr>
        <p:spPr>
          <a:xfrm>
            <a:off x="6222916" y="3753936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アサガオ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9" name="角丸四角形 9"/>
          <p:cNvSpPr/>
          <p:nvPr/>
        </p:nvSpPr>
        <p:spPr>
          <a:xfrm>
            <a:off x="4502293" y="2831872"/>
            <a:ext cx="1445757" cy="1302834"/>
          </a:xfrm>
          <a:prstGeom prst="roundRect">
            <a:avLst/>
          </a:prstGeom>
          <a:solidFill>
            <a:srgbClr val="BDDFE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夏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Summer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図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879" y="4195476"/>
            <a:ext cx="2543999" cy="1908000"/>
          </a:xfrm>
          <a:prstGeom prst="roundRect">
            <a:avLst/>
          </a:prstGeom>
        </p:spPr>
      </p:pic>
      <p:sp>
        <p:nvSpPr>
          <p:cNvPr id="11" name="テキスト ボックス 11"/>
          <p:cNvSpPr txBox="1"/>
          <p:nvPr/>
        </p:nvSpPr>
        <p:spPr>
          <a:xfrm>
            <a:off x="1107736" y="5764922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モミジ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2" name="角丸四角形 12"/>
          <p:cNvSpPr/>
          <p:nvPr/>
        </p:nvSpPr>
        <p:spPr>
          <a:xfrm>
            <a:off x="2979927" y="4206196"/>
            <a:ext cx="1445755" cy="1302832"/>
          </a:xfrm>
          <a:prstGeom prst="roundRect">
            <a:avLst/>
          </a:prstGeom>
          <a:solidFill>
            <a:srgbClr val="F8D5A2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秋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000" kern="12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Autumn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3" name="図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9024" y="4195476"/>
            <a:ext cx="2544000" cy="1908000"/>
          </a:xfrm>
          <a:prstGeom prst="roundRect">
            <a:avLst/>
          </a:prstGeom>
        </p:spPr>
      </p:pic>
      <p:sp>
        <p:nvSpPr>
          <p:cNvPr id="14" name="テキスト ボックス 14"/>
          <p:cNvSpPr txBox="1"/>
          <p:nvPr/>
        </p:nvSpPr>
        <p:spPr>
          <a:xfrm>
            <a:off x="6055142" y="5764922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サザンカ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5" name="角丸四角形 15"/>
          <p:cNvSpPr/>
          <p:nvPr/>
        </p:nvSpPr>
        <p:spPr>
          <a:xfrm>
            <a:off x="4502294" y="4206195"/>
            <a:ext cx="1445756" cy="1302833"/>
          </a:xfrm>
          <a:prstGeom prst="roundRect">
            <a:avLst/>
          </a:prstGeom>
          <a:solidFill>
            <a:srgbClr val="EAEAEA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冬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Winter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84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暮らしを彩る周辺環境</a:t>
            </a:r>
            <a:endParaRPr kumimoji="1" lang="ja-JP" altLang="en-US" dirty="0"/>
          </a:p>
        </p:txBody>
      </p:sp>
      <p:sp>
        <p:nvSpPr>
          <p:cNvPr id="15" name="正方形/長方形 2"/>
          <p:cNvSpPr/>
          <p:nvPr/>
        </p:nvSpPr>
        <p:spPr>
          <a:xfrm>
            <a:off x="386604" y="94628"/>
            <a:ext cx="2297424" cy="646331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</a:bodyPr>
          <a:lstStyle/>
          <a:p>
            <a:pPr algn="ctr"/>
            <a:r>
              <a:rPr lang="ja-JP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HGP明朝E" pitchFamily="18" charset="-128"/>
                <a:ea typeface="HGP明朝E" pitchFamily="18" charset="-128"/>
                <a:cs typeface="Verdana" pitchFamily="34" charset="0"/>
              </a:rPr>
              <a:t>Ｌｏｃａｔｉｏｎ</a:t>
            </a:r>
            <a:endParaRPr lang="ja-JP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  <a:latin typeface="HGP明朝E" pitchFamily="18" charset="-128"/>
              <a:ea typeface="HGP明朝E" pitchFamily="18" charset="-128"/>
              <a:cs typeface="Verdana" pitchFamily="34" charset="0"/>
            </a:endParaRPr>
          </a:p>
        </p:txBody>
      </p:sp>
      <p:sp>
        <p:nvSpPr>
          <p:cNvPr id="3" name="コンテンツ プレースホルダー 3"/>
          <p:cNvSpPr txBox="1">
            <a:spLocks/>
          </p:cNvSpPr>
          <p:nvPr/>
        </p:nvSpPr>
        <p:spPr>
          <a:xfrm>
            <a:off x="662880" y="1476599"/>
            <a:ext cx="7901571" cy="498033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kumimoji="1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徒歩圏内に</a:t>
            </a:r>
            <a:r>
              <a:rPr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生活施設</a:t>
            </a: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がそろう住みやすい街。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多彩</a:t>
            </a:r>
            <a:r>
              <a:rPr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な利便施設</a:t>
            </a: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が充実し、快適な暮らしを楽しめます。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25053" y="2227703"/>
            <a:ext cx="2384999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テキスト ボックス 5"/>
          <p:cNvSpPr txBox="1"/>
          <p:nvPr/>
        </p:nvSpPr>
        <p:spPr>
          <a:xfrm>
            <a:off x="2667675" y="3825399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+mn-ea"/>
              </a:rPr>
              <a:t>①</a:t>
            </a:r>
            <a:endParaRPr kumimoji="1" lang="ja-JP" altLang="en-US" sz="13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6934" y="2227703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テキスト ボックス 7"/>
          <p:cNvSpPr txBox="1"/>
          <p:nvPr/>
        </p:nvSpPr>
        <p:spPr>
          <a:xfrm>
            <a:off x="5228165" y="3825399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+mn-ea"/>
              </a:rPr>
              <a:t>②</a:t>
            </a:r>
            <a:endParaRPr kumimoji="1" lang="ja-JP" altLang="en-US" sz="13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図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5942" y="2227703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テキスト ボックス 9"/>
          <p:cNvSpPr txBox="1"/>
          <p:nvPr/>
        </p:nvSpPr>
        <p:spPr>
          <a:xfrm>
            <a:off x="7824210" y="3825399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+mn-ea"/>
              </a:rPr>
              <a:t>③</a:t>
            </a:r>
            <a:endParaRPr kumimoji="1" lang="ja-JP" altLang="en-US" sz="13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" name="図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8"/>
          <a:stretch/>
        </p:blipFill>
        <p:spPr>
          <a:xfrm>
            <a:off x="725052" y="4315935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テキスト ボックス 11"/>
          <p:cNvSpPr txBox="1"/>
          <p:nvPr/>
        </p:nvSpPr>
        <p:spPr>
          <a:xfrm>
            <a:off x="2688775" y="588973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+mn-ea"/>
              </a:rPr>
              <a:t>④</a:t>
            </a:r>
            <a:endParaRPr kumimoji="1" lang="ja-JP" altLang="en-US" sz="13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2" name="図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4315935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テキスト ボックス 13"/>
          <p:cNvSpPr txBox="1"/>
          <p:nvPr/>
        </p:nvSpPr>
        <p:spPr>
          <a:xfrm>
            <a:off x="5249265" y="588973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+mn-ea"/>
              </a:rPr>
              <a:t>⑤</a:t>
            </a:r>
            <a:endParaRPr kumimoji="1" lang="ja-JP" altLang="en-US" sz="13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テキスト ボックス 14"/>
          <p:cNvSpPr txBox="1"/>
          <p:nvPr/>
        </p:nvSpPr>
        <p:spPr>
          <a:xfrm>
            <a:off x="5953526" y="4351727"/>
            <a:ext cx="223490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①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Café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Adachi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320m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②オーガニックショップ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SHIOTA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6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480m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③フラワーショップ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KIRARA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④白戸山小学校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880m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⑤白戸山市立図書館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175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シャボン">
  <a:themeElements>
    <a:clrScheme name="デザート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シャボン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シャボン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シャボン</Template>
  <TotalTime>158665</TotalTime>
  <Words>354</Words>
  <Application>Microsoft Office PowerPoint</Application>
  <PresentationFormat>画面に合わせる (4:3)</PresentationFormat>
  <Paragraphs>91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4" baseType="lpstr">
      <vt:lpstr>HGPｺﾞｼｯｸE</vt:lpstr>
      <vt:lpstr>HGPｺﾞｼｯｸM</vt:lpstr>
      <vt:lpstr>HGP明朝E</vt:lpstr>
      <vt:lpstr>HGSｺﾞｼｯｸM</vt:lpstr>
      <vt:lpstr>ＭＳ Ｐゴシック</vt:lpstr>
      <vt:lpstr>ＭＳ ゴシック</vt:lpstr>
      <vt:lpstr>Arial</vt:lpstr>
      <vt:lpstr>Calibri</vt:lpstr>
      <vt:lpstr>Candara</vt:lpstr>
      <vt:lpstr>Garamond</vt:lpstr>
      <vt:lpstr>Verdana</vt:lpstr>
      <vt:lpstr>シャボン</vt:lpstr>
      <vt:lpstr>ホリスガーデン 緑ヶ丘</vt:lpstr>
      <vt:lpstr>信頼のホリスガーデンシリーズ</vt:lpstr>
      <vt:lpstr>ホリスガーデン緑ヶ丘</vt:lpstr>
      <vt:lpstr>コンセプト</vt:lpstr>
      <vt:lpstr>緑陰に集う</vt:lpstr>
      <vt:lpstr>歴史を感じる</vt:lpstr>
      <vt:lpstr>水に憩う</vt:lpstr>
      <vt:lpstr>ゆとりと癒しをもたらす四季の花々</vt:lpstr>
      <vt:lpstr>暮らしを彩る周辺環境</vt:lpstr>
      <vt:lpstr>安心の住まい</vt:lpstr>
      <vt:lpstr>充実の設備・仕様</vt:lpstr>
      <vt:lpstr>お問い合わせ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ホリスガーデン緑ヶ丘</dc:title>
  <dc:creator>FOM出版</dc:creator>
  <cp:lastModifiedBy>FOM出版</cp:lastModifiedBy>
  <dcterms:created xsi:type="dcterms:W3CDTF">2013-10-01T05:59:05Z</dcterms:created>
  <dcterms:modified xsi:type="dcterms:W3CDTF">2013-10-01T01:53:45Z</dcterms:modified>
</cp:coreProperties>
</file>